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7"/>
  </p:notesMasterIdLst>
  <p:handoutMasterIdLst>
    <p:handoutMasterId r:id="rId18"/>
  </p:handoutMasterIdLst>
  <p:sldIdLst>
    <p:sldId id="374" r:id="rId2"/>
    <p:sldId id="415" r:id="rId3"/>
    <p:sldId id="404" r:id="rId4"/>
    <p:sldId id="414" r:id="rId5"/>
    <p:sldId id="416" r:id="rId6"/>
    <p:sldId id="408" r:id="rId7"/>
    <p:sldId id="401" r:id="rId8"/>
    <p:sldId id="403" r:id="rId9"/>
    <p:sldId id="402" r:id="rId10"/>
    <p:sldId id="406" r:id="rId11"/>
    <p:sldId id="417" r:id="rId12"/>
    <p:sldId id="418" r:id="rId13"/>
    <p:sldId id="420" r:id="rId14"/>
    <p:sldId id="421" r:id="rId15"/>
    <p:sldId id="419" r:id="rId16"/>
  </p:sldIdLst>
  <p:sldSz cx="9144000" cy="6858000" type="screen4x3"/>
  <p:notesSz cx="6858000" cy="9144000"/>
  <p:defaultTextStyle>
    <a:defPPr>
      <a:defRPr lang="en-US"/>
    </a:defPPr>
    <a:lvl1pPr algn="ctr" rtl="0" fontAlgn="base">
      <a:spcBef>
        <a:spcPct val="0"/>
      </a:spcBef>
      <a:spcAft>
        <a:spcPct val="0"/>
      </a:spcAft>
      <a:defRPr sz="1000" b="1" kern="1200">
        <a:solidFill>
          <a:schemeClr val="tx1"/>
        </a:solidFill>
        <a:latin typeface="Arial" charset="0"/>
        <a:ea typeface="+mn-ea"/>
        <a:cs typeface="+mn-cs"/>
      </a:defRPr>
    </a:lvl1pPr>
    <a:lvl2pPr marL="457200" algn="ctr" rtl="0" fontAlgn="base">
      <a:spcBef>
        <a:spcPct val="0"/>
      </a:spcBef>
      <a:spcAft>
        <a:spcPct val="0"/>
      </a:spcAft>
      <a:defRPr sz="1000" b="1" kern="1200">
        <a:solidFill>
          <a:schemeClr val="tx1"/>
        </a:solidFill>
        <a:latin typeface="Arial" charset="0"/>
        <a:ea typeface="+mn-ea"/>
        <a:cs typeface="+mn-cs"/>
      </a:defRPr>
    </a:lvl2pPr>
    <a:lvl3pPr marL="914400" algn="ctr" rtl="0" fontAlgn="base">
      <a:spcBef>
        <a:spcPct val="0"/>
      </a:spcBef>
      <a:spcAft>
        <a:spcPct val="0"/>
      </a:spcAft>
      <a:defRPr sz="1000" b="1" kern="1200">
        <a:solidFill>
          <a:schemeClr val="tx1"/>
        </a:solidFill>
        <a:latin typeface="Arial" charset="0"/>
        <a:ea typeface="+mn-ea"/>
        <a:cs typeface="+mn-cs"/>
      </a:defRPr>
    </a:lvl3pPr>
    <a:lvl4pPr marL="1371600" algn="ctr" rtl="0" fontAlgn="base">
      <a:spcBef>
        <a:spcPct val="0"/>
      </a:spcBef>
      <a:spcAft>
        <a:spcPct val="0"/>
      </a:spcAft>
      <a:defRPr sz="1000" b="1" kern="1200">
        <a:solidFill>
          <a:schemeClr val="tx1"/>
        </a:solidFill>
        <a:latin typeface="Arial" charset="0"/>
        <a:ea typeface="+mn-ea"/>
        <a:cs typeface="+mn-cs"/>
      </a:defRPr>
    </a:lvl4pPr>
    <a:lvl5pPr marL="1828800" algn="ctr" rtl="0" fontAlgn="base">
      <a:spcBef>
        <a:spcPct val="0"/>
      </a:spcBef>
      <a:spcAft>
        <a:spcPct val="0"/>
      </a:spcAft>
      <a:defRPr sz="1000" b="1" kern="1200">
        <a:solidFill>
          <a:schemeClr val="tx1"/>
        </a:solidFill>
        <a:latin typeface="Arial" charset="0"/>
        <a:ea typeface="+mn-ea"/>
        <a:cs typeface="+mn-cs"/>
      </a:defRPr>
    </a:lvl5pPr>
    <a:lvl6pPr marL="2286000" algn="l" defTabSz="914400" rtl="0" eaLnBrk="1" latinLnBrk="0" hangingPunct="1">
      <a:defRPr sz="1000" b="1" kern="1200">
        <a:solidFill>
          <a:schemeClr val="tx1"/>
        </a:solidFill>
        <a:latin typeface="Arial" charset="0"/>
        <a:ea typeface="+mn-ea"/>
        <a:cs typeface="+mn-cs"/>
      </a:defRPr>
    </a:lvl6pPr>
    <a:lvl7pPr marL="2743200" algn="l" defTabSz="914400" rtl="0" eaLnBrk="1" latinLnBrk="0" hangingPunct="1">
      <a:defRPr sz="1000" b="1" kern="1200">
        <a:solidFill>
          <a:schemeClr val="tx1"/>
        </a:solidFill>
        <a:latin typeface="Arial" charset="0"/>
        <a:ea typeface="+mn-ea"/>
        <a:cs typeface="+mn-cs"/>
      </a:defRPr>
    </a:lvl7pPr>
    <a:lvl8pPr marL="3200400" algn="l" defTabSz="914400" rtl="0" eaLnBrk="1" latinLnBrk="0" hangingPunct="1">
      <a:defRPr sz="1000" b="1" kern="1200">
        <a:solidFill>
          <a:schemeClr val="tx1"/>
        </a:solidFill>
        <a:latin typeface="Arial" charset="0"/>
        <a:ea typeface="+mn-ea"/>
        <a:cs typeface="+mn-cs"/>
      </a:defRPr>
    </a:lvl8pPr>
    <a:lvl9pPr marL="3657600" algn="l" defTabSz="914400" rtl="0" eaLnBrk="1" latinLnBrk="0" hangingPunct="1">
      <a:defRPr sz="10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66FF"/>
    <a:srgbClr val="215D9F"/>
    <a:srgbClr val="E7E200"/>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4660"/>
  </p:normalViewPr>
  <p:slideViewPr>
    <p:cSldViewPr>
      <p:cViewPr varScale="1">
        <p:scale>
          <a:sx n="65" d="100"/>
          <a:sy n="65" d="100"/>
        </p:scale>
        <p:origin x="-1236" y="-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Frank\AppData\Local\Microsoft\Windows\INetCache\Content.Outlook\906TJMIO\LInX%20Summary%20Stats%2031%20Aug%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manualLayout>
          <c:layoutTarget val="inner"/>
          <c:xMode val="edge"/>
          <c:yMode val="edge"/>
          <c:x val="8.5654705607530385E-2"/>
          <c:y val="9.3427767405363044E-2"/>
          <c:w val="0.91434529439247436"/>
          <c:h val="0.8853094136428884"/>
        </c:manualLayout>
      </c:layout>
      <c:pie3DChart>
        <c:varyColors val="1"/>
        <c:ser>
          <c:idx val="0"/>
          <c:order val="0"/>
          <c:dPt>
            <c:idx val="0"/>
            <c:spPr>
              <a:solidFill>
                <a:srgbClr val="3366CC"/>
              </a:solidFill>
            </c:spPr>
          </c:dPt>
          <c:dPt>
            <c:idx val="1"/>
            <c:spPr>
              <a:solidFill>
                <a:srgbClr val="CC3300"/>
              </a:solidFill>
            </c:spPr>
          </c:dPt>
          <c:dPt>
            <c:idx val="2"/>
            <c:explosion val="15"/>
            <c:spPr>
              <a:solidFill>
                <a:srgbClr val="00B050"/>
              </a:solidFill>
            </c:spPr>
          </c:dPt>
          <c:dPt>
            <c:idx val="5"/>
            <c:explosion val="7"/>
          </c:dPt>
          <c:dPt>
            <c:idx val="6"/>
            <c:spPr>
              <a:solidFill>
                <a:srgbClr val="00B0F0"/>
              </a:solidFill>
            </c:spPr>
          </c:dPt>
          <c:dPt>
            <c:idx val="7"/>
            <c:spPr>
              <a:solidFill>
                <a:srgbClr val="993300"/>
              </a:solidFill>
            </c:spPr>
          </c:dPt>
          <c:dPt>
            <c:idx val="8"/>
            <c:spPr>
              <a:solidFill>
                <a:schemeClr val="accent5">
                  <a:lumMod val="90000"/>
                </a:schemeClr>
              </a:solidFill>
            </c:spPr>
          </c:dPt>
          <c:dPt>
            <c:idx val="9"/>
            <c:spPr>
              <a:solidFill>
                <a:srgbClr val="666699"/>
              </a:solidFill>
            </c:spPr>
          </c:dPt>
          <c:dPt>
            <c:idx val="10"/>
            <c:spPr>
              <a:solidFill>
                <a:schemeClr val="tx1">
                  <a:lumMod val="40000"/>
                  <a:lumOff val="60000"/>
                </a:schemeClr>
              </a:solidFill>
            </c:spPr>
          </c:dPt>
          <c:dLbls>
            <c:dLbl>
              <c:idx val="7"/>
              <c:layout>
                <c:manualLayout>
                  <c:x val="-4.3402653539509034E-2"/>
                  <c:y val="7.9811673025408751E-3"/>
                </c:manualLayout>
              </c:layout>
              <c:showCatName val="1"/>
              <c:showPercent val="1"/>
            </c:dLbl>
            <c:numFmt formatCode="0.0%" sourceLinked="0"/>
            <c:txPr>
              <a:bodyPr/>
              <a:lstStyle/>
              <a:p>
                <a:pPr>
                  <a:defRPr sz="1100" b="1">
                    <a:solidFill>
                      <a:srgbClr val="000000"/>
                    </a:solidFill>
                  </a:defRPr>
                </a:pPr>
                <a:endParaRPr lang="en-US"/>
              </a:p>
            </c:txPr>
            <c:showCatName val="1"/>
            <c:showPercent val="1"/>
            <c:showLeaderLines val="1"/>
          </c:dLbls>
          <c:cat>
            <c:strRef>
              <c:f>'LInX Pie'!$A$2:$L$2</c:f>
              <c:strCache>
                <c:ptCount val="12"/>
                <c:pt idx="0">
                  <c:v>CAD</c:v>
                </c:pt>
                <c:pt idx="1">
                  <c:v>Incidents</c:v>
                </c:pt>
                <c:pt idx="2">
                  <c:v>Juvenile Involved Incidents</c:v>
                </c:pt>
                <c:pt idx="3">
                  <c:v>Citations</c:v>
                </c:pt>
                <c:pt idx="4">
                  <c:v>Arrests</c:v>
                </c:pt>
                <c:pt idx="5">
                  <c:v>Juvenile Involved Arrests</c:v>
                </c:pt>
                <c:pt idx="6">
                  <c:v>Pawn</c:v>
                </c:pt>
                <c:pt idx="7">
                  <c:v>Bookings</c:v>
                </c:pt>
                <c:pt idx="8">
                  <c:v>Warrants</c:v>
                </c:pt>
                <c:pt idx="9">
                  <c:v>Traffic</c:v>
                </c:pt>
                <c:pt idx="10">
                  <c:v>Field Interviews</c:v>
                </c:pt>
                <c:pt idx="11">
                  <c:v>Registry</c:v>
                </c:pt>
              </c:strCache>
            </c:strRef>
          </c:cat>
          <c:val>
            <c:numRef>
              <c:f>'LInX Pie'!$A$3:$L$3</c:f>
              <c:numCache>
                <c:formatCode>0.0</c:formatCode>
                <c:ptCount val="12"/>
                <c:pt idx="0">
                  <c:v>37.5</c:v>
                </c:pt>
                <c:pt idx="1">
                  <c:v>21.4</c:v>
                </c:pt>
                <c:pt idx="2">
                  <c:v>1.8</c:v>
                </c:pt>
                <c:pt idx="3">
                  <c:v>13.4</c:v>
                </c:pt>
                <c:pt idx="4">
                  <c:v>8.4</c:v>
                </c:pt>
                <c:pt idx="5">
                  <c:v>0.5</c:v>
                </c:pt>
                <c:pt idx="6">
                  <c:v>7.7</c:v>
                </c:pt>
                <c:pt idx="7">
                  <c:v>3.2</c:v>
                </c:pt>
                <c:pt idx="8">
                  <c:v>2.8</c:v>
                </c:pt>
                <c:pt idx="9">
                  <c:v>1.6</c:v>
                </c:pt>
                <c:pt idx="10">
                  <c:v>1.6</c:v>
                </c:pt>
                <c:pt idx="11">
                  <c:v>0.1</c:v>
                </c:pt>
              </c:numCache>
            </c:numRef>
          </c:val>
        </c:ser>
        <c:dLbls>
          <c:showCatName val="1"/>
          <c:showPercent val="1"/>
        </c:dLbls>
      </c:pie3DChart>
    </c:plotArea>
    <c:plotVisOnly val="1"/>
    <c:dispBlanksAs val="zero"/>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0.85528</cdr:x>
      <cdr:y>0.21649</cdr:y>
    </cdr:from>
    <cdr:to>
      <cdr:x>0.99421</cdr:x>
      <cdr:y>0.46392</cdr:y>
    </cdr:to>
    <cdr:sp macro="" textlink="">
      <cdr:nvSpPr>
        <cdr:cNvPr id="2" name="TextBox 1"/>
        <cdr:cNvSpPr txBox="1"/>
      </cdr:nvSpPr>
      <cdr:spPr>
        <a:xfrm xmlns:a="http://schemas.openxmlformats.org/drawingml/2006/main">
          <a:off x="5629276" y="8001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65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65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65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E018538F-C0E4-4A5D-BFE6-394F165B811A}" type="slidenum">
              <a:rPr lang="en-US"/>
              <a:pPr>
                <a:defRPr/>
              </a:pPr>
              <a:t>‹#›</a:t>
            </a:fld>
            <a:endParaRPr lang="en-US"/>
          </a:p>
        </p:txBody>
      </p:sp>
    </p:spTree>
    <p:extLst>
      <p:ext uri="{BB962C8B-B14F-4D97-AF65-F5344CB8AC3E}">
        <p14:creationId xmlns:p14="http://schemas.microsoft.com/office/powerpoint/2010/main" xmlns="" val="109024782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E900A348-36E9-4841-AE0A-A17576D3F67C}" type="slidenum">
              <a:rPr lang="en-US"/>
              <a:pPr>
                <a:defRPr/>
              </a:pPr>
              <a:t>‹#›</a:t>
            </a:fld>
            <a:endParaRPr lang="en-US"/>
          </a:p>
        </p:txBody>
      </p:sp>
    </p:spTree>
    <p:extLst>
      <p:ext uri="{BB962C8B-B14F-4D97-AF65-F5344CB8AC3E}">
        <p14:creationId xmlns:p14="http://schemas.microsoft.com/office/powerpoint/2010/main" xmlns="" val="100200643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Rot="1" noChangeAspect="1" noChangeArrowheads="1" noTextEdit="1"/>
          </p:cNvSpPr>
          <p:nvPr>
            <p:ph type="sldImg"/>
          </p:nvPr>
        </p:nvSpPr>
        <p:spPr>
          <a:ln/>
        </p:spPr>
      </p:sp>
      <p:sp>
        <p:nvSpPr>
          <p:cNvPr id="75779" name="Rectangle 8"/>
          <p:cNvSpPr>
            <a:spLocks noGrp="1" noChangeArrowheads="1"/>
          </p:cNvSpPr>
          <p:nvPr>
            <p:ph type="body" idx="1"/>
          </p:nvPr>
        </p:nvSpPr>
        <p:spPr>
          <a:noFill/>
          <a:ln w="9525"/>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E900A348-36E9-4841-AE0A-A17576D3F67C}" type="slidenum">
              <a:rPr lang="en-US" smtClean="0"/>
              <a:pPr>
                <a:defRPr/>
              </a:pPr>
              <a:t>1</a:t>
            </a:fld>
            <a:endParaRPr lang="en-US"/>
          </a:p>
        </p:txBody>
      </p:sp>
      <p:sp>
        <p:nvSpPr>
          <p:cNvPr id="5" name="Date Placeholder 4"/>
          <p:cNvSpPr>
            <a:spLocks noGrp="1"/>
          </p:cNvSpPr>
          <p:nvPr>
            <p:ph type="dt" idx="11"/>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900A348-36E9-4841-AE0A-A17576D3F67C}"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900A348-36E9-4841-AE0A-A17576D3F67C}"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24" tIns="45712" rIns="91424" bIns="45712"/>
          <a:lstStyle/>
          <a:p>
            <a:pPr>
              <a:defRPr/>
            </a:pPr>
            <a:fld id="{E900A348-36E9-4841-AE0A-A17576D3F67C}" type="slidenum">
              <a:rPr lang="en-US" smtClean="0"/>
              <a:pPr>
                <a:defRPr/>
              </a:pPr>
              <a:t>10</a:t>
            </a:fld>
            <a:endParaRPr lang="en-US"/>
          </a:p>
        </p:txBody>
      </p:sp>
      <p:sp>
        <p:nvSpPr>
          <p:cNvPr id="5" name="Date Placeholder 4"/>
          <p:cNvSpPr>
            <a:spLocks noGrp="1"/>
          </p:cNvSpPr>
          <p:nvPr>
            <p:ph type="dt" idx="11"/>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24" tIns="45712" rIns="91424" bIns="45712"/>
          <a:lstStyle/>
          <a:p>
            <a:pPr>
              <a:defRPr/>
            </a:pPr>
            <a:fld id="{E900A348-36E9-4841-AE0A-A17576D3F67C}" type="slidenum">
              <a:rPr lang="en-US" smtClean="0"/>
              <a:pPr>
                <a:defRPr/>
              </a:pPr>
              <a:t>11</a:t>
            </a:fld>
            <a:endParaRPr lang="en-US"/>
          </a:p>
        </p:txBody>
      </p:sp>
      <p:sp>
        <p:nvSpPr>
          <p:cNvPr id="5" name="Date Placeholder 4"/>
          <p:cNvSpPr>
            <a:spLocks noGrp="1"/>
          </p:cNvSpPr>
          <p:nvPr>
            <p:ph type="dt" idx="11"/>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00A348-36E9-4841-AE0A-A17576D3F67C}"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4099" name="Rectangle 3"/>
          <p:cNvSpPr>
            <a:spLocks noGrp="1" noChangeArrowheads="1"/>
          </p:cNvSpPr>
          <p:nvPr>
            <p:ph type="ctrTitle"/>
          </p:nvPr>
        </p:nvSpPr>
        <p:spPr>
          <a:xfrm>
            <a:off x="0" y="3309938"/>
            <a:ext cx="9144000" cy="2354262"/>
          </a:xfrm>
        </p:spPr>
        <p:txBody>
          <a:bodyPr/>
          <a:lstStyle>
            <a:lvl1pPr algn="ctr">
              <a:defRPr sz="5400">
                <a:solidFill>
                  <a:schemeClr val="tx1"/>
                </a:solidFill>
              </a:defRPr>
            </a:lvl1pPr>
          </a:lstStyle>
          <a:p>
            <a:r>
              <a:rPr lang="en-US"/>
              <a:t>Click to edit Master title style</a:t>
            </a:r>
          </a:p>
        </p:txBody>
      </p:sp>
      <p:sp>
        <p:nvSpPr>
          <p:cNvPr id="4100" name="Rectangle 4"/>
          <p:cNvSpPr>
            <a:spLocks noGrp="1" noChangeArrowheads="1"/>
          </p:cNvSpPr>
          <p:nvPr>
            <p:ph type="subTitle" idx="1"/>
          </p:nvPr>
        </p:nvSpPr>
        <p:spPr>
          <a:xfrm>
            <a:off x="0" y="5659438"/>
            <a:ext cx="9144000" cy="976312"/>
          </a:xfrm>
        </p:spPr>
        <p:txBody>
          <a:bodyPr/>
          <a:lstStyle>
            <a:lvl1pPr marL="0" indent="0" algn="ctr">
              <a:buFont typeface="Wingdings" pitchFamily="2" charset="2"/>
              <a:buNone/>
              <a:defRPr sz="3600">
                <a:solidFill>
                  <a:schemeClr val="tx2"/>
                </a:solidFill>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en-US" smtClean="0"/>
              <a:t>Slide </a:t>
            </a:r>
            <a:endParaRPr lang="en-US"/>
          </a:p>
        </p:txBody>
      </p:sp>
      <p:sp>
        <p:nvSpPr>
          <p:cNvPr id="6" name="Rectangle 6"/>
          <p:cNvSpPr>
            <a:spLocks noGrp="1" noChangeArrowheads="1"/>
          </p:cNvSpPr>
          <p:nvPr>
            <p:ph type="dt" sz="half" idx="11"/>
          </p:nvPr>
        </p:nvSpPr>
        <p:spPr/>
        <p:txBody>
          <a:bodyPr/>
          <a:lstStyle>
            <a:lvl1pPr>
              <a:defRPr/>
            </a:lvl1pPr>
          </a:lstStyle>
          <a:p>
            <a:pPr>
              <a:defRPr/>
            </a:pPr>
            <a:r>
              <a:rPr lang="en-US" smtClean="0"/>
              <a:t>September   2017</a:t>
            </a:r>
            <a:endParaRPr lang="en-US"/>
          </a:p>
        </p:txBody>
      </p:sp>
      <p:sp>
        <p:nvSpPr>
          <p:cNvPr id="7" name="Rectangle 7"/>
          <p:cNvSpPr>
            <a:spLocks noGrp="1" noChangeArrowheads="1"/>
          </p:cNvSpPr>
          <p:nvPr>
            <p:ph type="sldNum" sz="quarter" idx="12"/>
          </p:nvPr>
        </p:nvSpPr>
        <p:spPr/>
        <p:txBody>
          <a:bodyPr/>
          <a:lstStyle>
            <a:lvl1pPr>
              <a:defRPr/>
            </a:lvl1pPr>
          </a:lstStyle>
          <a:p>
            <a:pPr>
              <a:defRPr/>
            </a:pPr>
            <a:fld id="{C926D34D-604E-4281-A6D0-5D7D78A0BCAA}"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US" smtClean="0"/>
              <a:t>Slide </a:t>
            </a:r>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smtClean="0"/>
              <a:t>September   2017</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4AF8597-FCC1-4C71-87A5-B9F4E4C9D773}"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8750" y="841375"/>
            <a:ext cx="1939925" cy="5611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41375"/>
            <a:ext cx="5670550" cy="5611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US" smtClean="0"/>
              <a:t>Slide </a:t>
            </a:r>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smtClean="0"/>
              <a:t>September   2017</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FEF67C0-ABF9-418C-8B4E-754CB51AE6BF}"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US" smtClean="0"/>
              <a:t>Slide </a:t>
            </a:r>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smtClean="0"/>
              <a:t>September   2017</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9F4DA1B-13EA-4BA9-BB89-8C773827EB58}"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r>
              <a:rPr lang="en-US" smtClean="0"/>
              <a:t>Slide </a:t>
            </a:r>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smtClean="0"/>
              <a:t>September   2017</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3314BFC-9878-46CE-AA40-25C51DD7C4CA}"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7388" y="2289175"/>
            <a:ext cx="3803650" cy="4164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2289175"/>
            <a:ext cx="3805237" cy="4164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r>
              <a:rPr lang="en-US" smtClean="0"/>
              <a:t>Slide </a:t>
            </a:r>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smtClean="0"/>
              <a:t>September   2017</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0DC927C-AF18-4906-8408-DC445D44A89D}"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r>
              <a:rPr lang="en-US" smtClean="0"/>
              <a:t>Slide </a:t>
            </a:r>
            <a:endParaRPr lang="en-US"/>
          </a:p>
        </p:txBody>
      </p:sp>
      <p:sp>
        <p:nvSpPr>
          <p:cNvPr id="8" name="Rectangle 6"/>
          <p:cNvSpPr>
            <a:spLocks noGrp="1" noChangeArrowheads="1"/>
          </p:cNvSpPr>
          <p:nvPr>
            <p:ph type="dt" sz="half" idx="11"/>
          </p:nvPr>
        </p:nvSpPr>
        <p:spPr>
          <a:ln/>
        </p:spPr>
        <p:txBody>
          <a:bodyPr/>
          <a:lstStyle>
            <a:lvl1pPr>
              <a:defRPr/>
            </a:lvl1pPr>
          </a:lstStyle>
          <a:p>
            <a:pPr>
              <a:defRPr/>
            </a:pPr>
            <a:r>
              <a:rPr lang="en-US" smtClean="0"/>
              <a:t>September   2017</a:t>
            </a: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1D3D83D4-2707-499B-B846-3D59D518869E}"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r>
              <a:rPr lang="en-US" smtClean="0"/>
              <a:t>Slide </a:t>
            </a:r>
            <a:endParaRPr lang="en-US"/>
          </a:p>
        </p:txBody>
      </p:sp>
      <p:sp>
        <p:nvSpPr>
          <p:cNvPr id="4" name="Rectangle 6"/>
          <p:cNvSpPr>
            <a:spLocks noGrp="1" noChangeArrowheads="1"/>
          </p:cNvSpPr>
          <p:nvPr>
            <p:ph type="dt" sz="half" idx="11"/>
          </p:nvPr>
        </p:nvSpPr>
        <p:spPr>
          <a:ln/>
        </p:spPr>
        <p:txBody>
          <a:bodyPr/>
          <a:lstStyle>
            <a:lvl1pPr>
              <a:defRPr/>
            </a:lvl1pPr>
          </a:lstStyle>
          <a:p>
            <a:pPr>
              <a:defRPr/>
            </a:pPr>
            <a:r>
              <a:rPr lang="en-US" smtClean="0"/>
              <a:t>September   2017</a:t>
            </a: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F405EC5C-5F36-46C7-834A-8C5481FB1A59}"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r>
              <a:rPr lang="en-US" smtClean="0"/>
              <a:t>Slide </a:t>
            </a:r>
            <a:endParaRPr lang="en-US"/>
          </a:p>
        </p:txBody>
      </p:sp>
      <p:sp>
        <p:nvSpPr>
          <p:cNvPr id="3" name="Rectangle 6"/>
          <p:cNvSpPr>
            <a:spLocks noGrp="1" noChangeArrowheads="1"/>
          </p:cNvSpPr>
          <p:nvPr>
            <p:ph type="dt" sz="half" idx="11"/>
          </p:nvPr>
        </p:nvSpPr>
        <p:spPr>
          <a:ln/>
        </p:spPr>
        <p:txBody>
          <a:bodyPr/>
          <a:lstStyle>
            <a:lvl1pPr>
              <a:defRPr/>
            </a:lvl1pPr>
          </a:lstStyle>
          <a:p>
            <a:pPr>
              <a:defRPr/>
            </a:pPr>
            <a:r>
              <a:rPr lang="en-US" smtClean="0"/>
              <a:t>September   2017</a:t>
            </a: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EADCFAA4-0CAD-453C-BA64-C007F9ED9EEA}"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r>
              <a:rPr lang="en-US" smtClean="0"/>
              <a:t>Slide </a:t>
            </a:r>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smtClean="0"/>
              <a:t>September   2017</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7E59AB5-2EB8-4BB2-9401-B20BE95A4146}"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r>
              <a:rPr lang="en-US" smtClean="0"/>
              <a:t>Slide </a:t>
            </a:r>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smtClean="0"/>
              <a:t>September   2017</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CF6CE7B-2F09-452E-88E8-07B38001BA79}"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3075" name="Rectangle 3"/>
          <p:cNvSpPr>
            <a:spLocks noGrp="1" noChangeArrowheads="1"/>
          </p:cNvSpPr>
          <p:nvPr>
            <p:ph type="ftr" sz="quarter" idx="3"/>
          </p:nvPr>
        </p:nvSpPr>
        <p:spPr bwMode="auto">
          <a:xfrm>
            <a:off x="1373188" y="6629400"/>
            <a:ext cx="6396037" cy="228600"/>
          </a:xfrm>
          <a:prstGeom prst="rect">
            <a:avLst/>
          </a:prstGeom>
          <a:noFill/>
          <a:ln w="9525">
            <a:noFill/>
            <a:miter lim="800000"/>
            <a:headEnd/>
            <a:tailEnd/>
          </a:ln>
          <a:effectLst/>
        </p:spPr>
        <p:txBody>
          <a:bodyPr vert="horz" wrap="square" lIns="18288" tIns="18288" rIns="18288" bIns="18288" numCol="1" anchor="b" anchorCtr="0" compatLnSpc="1">
            <a:prstTxWarp prst="textNoShape">
              <a:avLst/>
            </a:prstTxWarp>
          </a:bodyPr>
          <a:lstStyle>
            <a:lvl1pPr eaLnBrk="0" hangingPunct="0">
              <a:defRPr sz="800" b="0">
                <a:solidFill>
                  <a:schemeClr val="bg1"/>
                </a:solidFill>
              </a:defRPr>
            </a:lvl1pPr>
          </a:lstStyle>
          <a:p>
            <a:pPr>
              <a:defRPr/>
            </a:pPr>
            <a:r>
              <a:rPr lang="en-US" smtClean="0"/>
              <a:t>Slide </a:t>
            </a:r>
            <a:endParaRPr lang="en-US"/>
          </a:p>
        </p:txBody>
      </p:sp>
      <p:sp>
        <p:nvSpPr>
          <p:cNvPr id="2052" name="Rectangle 4"/>
          <p:cNvSpPr>
            <a:spLocks noGrp="1" noChangeArrowheads="1"/>
          </p:cNvSpPr>
          <p:nvPr>
            <p:ph type="title"/>
          </p:nvPr>
        </p:nvSpPr>
        <p:spPr bwMode="auto">
          <a:xfrm>
            <a:off x="685800" y="841375"/>
            <a:ext cx="7761288"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5"/>
          <p:cNvSpPr>
            <a:spLocks noGrp="1" noChangeArrowheads="1"/>
          </p:cNvSpPr>
          <p:nvPr>
            <p:ph type="body" idx="1"/>
          </p:nvPr>
        </p:nvSpPr>
        <p:spPr bwMode="auto">
          <a:xfrm>
            <a:off x="687388" y="2289175"/>
            <a:ext cx="7761287" cy="4164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dt" sz="half" idx="2"/>
          </p:nvPr>
        </p:nvSpPr>
        <p:spPr bwMode="auto">
          <a:xfrm>
            <a:off x="0" y="6629400"/>
            <a:ext cx="1373188" cy="228600"/>
          </a:xfrm>
          <a:prstGeom prst="rect">
            <a:avLst/>
          </a:prstGeom>
          <a:noFill/>
          <a:ln w="9525">
            <a:noFill/>
            <a:miter lim="800000"/>
            <a:headEnd/>
            <a:tailEnd/>
          </a:ln>
          <a:effectLst/>
        </p:spPr>
        <p:txBody>
          <a:bodyPr vert="horz" wrap="square" lIns="18288" tIns="18288" rIns="18288" bIns="18288" numCol="1" anchor="b" anchorCtr="0" compatLnSpc="1">
            <a:prstTxWarp prst="textNoShape">
              <a:avLst/>
            </a:prstTxWarp>
          </a:bodyPr>
          <a:lstStyle>
            <a:lvl1pPr algn="l" eaLnBrk="0" hangingPunct="0">
              <a:defRPr sz="800" b="0">
                <a:solidFill>
                  <a:schemeClr val="bg1"/>
                </a:solidFill>
              </a:defRPr>
            </a:lvl1pPr>
          </a:lstStyle>
          <a:p>
            <a:pPr>
              <a:defRPr/>
            </a:pPr>
            <a:r>
              <a:rPr lang="en-US" smtClean="0"/>
              <a:t>September   2017</a:t>
            </a:r>
            <a:endParaRPr lang="en-US"/>
          </a:p>
        </p:txBody>
      </p:sp>
      <p:sp>
        <p:nvSpPr>
          <p:cNvPr id="3079" name="Rectangle 7"/>
          <p:cNvSpPr>
            <a:spLocks noGrp="1" noChangeArrowheads="1"/>
          </p:cNvSpPr>
          <p:nvPr>
            <p:ph type="sldNum" sz="quarter" idx="4"/>
          </p:nvPr>
        </p:nvSpPr>
        <p:spPr bwMode="auto">
          <a:xfrm>
            <a:off x="7769225" y="6629400"/>
            <a:ext cx="1374775" cy="228600"/>
          </a:xfrm>
          <a:prstGeom prst="rect">
            <a:avLst/>
          </a:prstGeom>
          <a:noFill/>
          <a:ln w="9525">
            <a:noFill/>
            <a:miter lim="800000"/>
            <a:headEnd/>
            <a:tailEnd/>
          </a:ln>
          <a:effectLst/>
        </p:spPr>
        <p:txBody>
          <a:bodyPr vert="horz" wrap="square" lIns="18288" tIns="18288" rIns="18288" bIns="18288" numCol="1" anchor="b" anchorCtr="0" compatLnSpc="1">
            <a:prstTxWarp prst="textNoShape">
              <a:avLst/>
            </a:prstTxWarp>
          </a:bodyPr>
          <a:lstStyle>
            <a:lvl1pPr algn="r" eaLnBrk="0" hangingPunct="0">
              <a:defRPr sz="800" b="0">
                <a:solidFill>
                  <a:schemeClr val="bg1"/>
                </a:solidFill>
              </a:defRPr>
            </a:lvl1pPr>
          </a:lstStyle>
          <a:p>
            <a:pPr>
              <a:defRPr/>
            </a:pPr>
            <a:fld id="{C7584AE1-7753-41E7-942E-AFBBC6177C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par>
    </p:tnLst>
  </p:timing>
  <p:hf hdr="0" ft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a:solidFill>
            <a:schemeClr val="tx1"/>
          </a:solidFill>
          <a:latin typeface="+mn-lt"/>
        </a:defRPr>
      </a:lvl2pPr>
      <a:lvl3pPr marL="1085850" indent="-228600" algn="l" rtl="0" eaLnBrk="0" fontAlgn="base" hangingPunct="0">
        <a:spcBef>
          <a:spcPct val="20000"/>
        </a:spcBef>
        <a:spcAft>
          <a:spcPct val="0"/>
        </a:spcAft>
        <a:buClr>
          <a:schemeClr val="tx2"/>
        </a:buClr>
        <a:buFont typeface="Wingdings" pitchFamily="2" charset="2"/>
        <a:buChar char="§"/>
        <a:defRPr sz="2400">
          <a:solidFill>
            <a:schemeClr val="tx1"/>
          </a:solidFill>
          <a:latin typeface="+mn-lt"/>
        </a:defRPr>
      </a:lvl3pPr>
      <a:lvl4pPr marL="1428750" indent="-228600" algn="l" rtl="0" eaLnBrk="0" fontAlgn="base" hangingPunct="0">
        <a:spcBef>
          <a:spcPct val="20000"/>
        </a:spcBef>
        <a:spcAft>
          <a:spcPct val="0"/>
        </a:spcAft>
        <a:buClr>
          <a:schemeClr val="tx2"/>
        </a:buClr>
        <a:buFont typeface="Wingdings" pitchFamily="2" charset="2"/>
        <a:buChar char="§"/>
        <a:defRPr sz="2000">
          <a:solidFill>
            <a:schemeClr val="tx1"/>
          </a:solidFill>
          <a:latin typeface="+mn-lt"/>
        </a:defRPr>
      </a:lvl4pPr>
      <a:lvl5pPr marL="1771650" indent="-228600" algn="l" rtl="0" eaLnBrk="0" fontAlgn="base" hangingPunct="0">
        <a:spcBef>
          <a:spcPct val="20000"/>
        </a:spcBef>
        <a:spcAft>
          <a:spcPct val="0"/>
        </a:spcAft>
        <a:buClr>
          <a:schemeClr val="tx2"/>
        </a:buClr>
        <a:buFont typeface="Wingdings" pitchFamily="2" charset="2"/>
        <a:buChar char="§"/>
        <a:defRPr sz="2000">
          <a:solidFill>
            <a:schemeClr val="tx1"/>
          </a:solidFill>
          <a:latin typeface="+mn-lt"/>
        </a:defRPr>
      </a:lvl5pPr>
      <a:lvl6pPr marL="2228850" indent="-228600" algn="l" rtl="0" fontAlgn="base">
        <a:spcBef>
          <a:spcPct val="20000"/>
        </a:spcBef>
        <a:spcAft>
          <a:spcPct val="0"/>
        </a:spcAft>
        <a:buClr>
          <a:schemeClr val="tx2"/>
        </a:buClr>
        <a:buFont typeface="Wingdings" pitchFamily="2" charset="2"/>
        <a:buChar char="§"/>
        <a:defRPr sz="2000">
          <a:solidFill>
            <a:schemeClr val="tx1"/>
          </a:solidFill>
          <a:latin typeface="+mn-lt"/>
        </a:defRPr>
      </a:lvl6pPr>
      <a:lvl7pPr marL="2686050" indent="-228600" algn="l" rtl="0" fontAlgn="base">
        <a:spcBef>
          <a:spcPct val="20000"/>
        </a:spcBef>
        <a:spcAft>
          <a:spcPct val="0"/>
        </a:spcAft>
        <a:buClr>
          <a:schemeClr val="tx2"/>
        </a:buClr>
        <a:buFont typeface="Wingdings" pitchFamily="2" charset="2"/>
        <a:buChar char="§"/>
        <a:defRPr sz="2000">
          <a:solidFill>
            <a:schemeClr val="tx1"/>
          </a:solidFill>
          <a:latin typeface="+mn-lt"/>
        </a:defRPr>
      </a:lvl7pPr>
      <a:lvl8pPr marL="3143250" indent="-228600" algn="l" rtl="0" fontAlgn="base">
        <a:spcBef>
          <a:spcPct val="20000"/>
        </a:spcBef>
        <a:spcAft>
          <a:spcPct val="0"/>
        </a:spcAft>
        <a:buClr>
          <a:schemeClr val="tx2"/>
        </a:buClr>
        <a:buFont typeface="Wingdings" pitchFamily="2" charset="2"/>
        <a:buChar char="§"/>
        <a:defRPr sz="2000">
          <a:solidFill>
            <a:schemeClr val="tx1"/>
          </a:solidFill>
          <a:latin typeface="+mn-lt"/>
        </a:defRPr>
      </a:lvl8pPr>
      <a:lvl9pPr marL="3600450" indent="-228600" algn="l" rtl="0" fontAlgn="base">
        <a:spcBef>
          <a:spcPct val="20000"/>
        </a:spcBef>
        <a:spcAft>
          <a:spcPct val="0"/>
        </a:spcAft>
        <a:buClr>
          <a:schemeClr val="tx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6" name="Picture 3" descr="blue_lrg_linx_logo_tg_wh"/>
          <p:cNvPicPr>
            <a:picLocks noChangeAspect="1" noChangeArrowheads="1"/>
          </p:cNvPicPr>
          <p:nvPr/>
        </p:nvPicPr>
        <p:blipFill>
          <a:blip r:embed="rId3" cstate="print"/>
          <a:srcRect/>
          <a:stretch>
            <a:fillRect/>
          </a:stretch>
        </p:blipFill>
        <p:spPr bwMode="auto">
          <a:xfrm>
            <a:off x="7231063" y="5287963"/>
            <a:ext cx="1874837" cy="1104900"/>
          </a:xfrm>
          <a:prstGeom prst="rect">
            <a:avLst/>
          </a:prstGeom>
          <a:noFill/>
          <a:ln w="9525">
            <a:noFill/>
            <a:miter lim="800000"/>
            <a:headEnd/>
            <a:tailEnd/>
          </a:ln>
        </p:spPr>
      </p:pic>
      <p:sp>
        <p:nvSpPr>
          <p:cNvPr id="51202" name="Rectangle 2"/>
          <p:cNvSpPr>
            <a:spLocks noGrp="1" noChangeArrowheads="1"/>
          </p:cNvSpPr>
          <p:nvPr>
            <p:ph type="ctrTitle"/>
          </p:nvPr>
        </p:nvSpPr>
        <p:spPr>
          <a:xfrm>
            <a:off x="0" y="3124200"/>
            <a:ext cx="9144000" cy="2659062"/>
          </a:xfrm>
        </p:spPr>
        <p:txBody>
          <a:bodyPr/>
          <a:lstStyle/>
          <a:p>
            <a:pPr>
              <a:lnSpc>
                <a:spcPts val="2400"/>
              </a:lnSpc>
              <a:spcBef>
                <a:spcPts val="0"/>
              </a:spcBef>
            </a:pPr>
            <a:r>
              <a:rPr lang="en-US" dirty="0" smtClean="0"/>
              <a:t/>
            </a:r>
            <a:br>
              <a:rPr lang="en-US" dirty="0" smtClean="0"/>
            </a:br>
            <a:r>
              <a:rPr lang="en-US" dirty="0" smtClean="0"/>
              <a:t/>
            </a:r>
            <a:br>
              <a:rPr lang="en-US" dirty="0" smtClean="0"/>
            </a:br>
            <a:r>
              <a:rPr lang="en-US" dirty="0" smtClean="0"/>
              <a:t/>
            </a:r>
            <a:br>
              <a:rPr lang="en-US" dirty="0" smtClean="0"/>
            </a:br>
            <a:r>
              <a:rPr lang="en-US" sz="3200" b="1" dirty="0" smtClean="0">
                <a:solidFill>
                  <a:schemeClr val="bg2"/>
                </a:solidFill>
                <a:latin typeface="Calibri" pitchFamily="34" charset="0"/>
              </a:rPr>
              <a:t>Law Enforcement Information Exchange (LInX)</a:t>
            </a:r>
            <a:r>
              <a:rPr lang="en-US" sz="2400" b="1" dirty="0" smtClean="0">
                <a:solidFill>
                  <a:schemeClr val="bg2"/>
                </a:solidFill>
                <a:latin typeface="Calibri" pitchFamily="34" charset="0"/>
              </a:rPr>
              <a:t/>
            </a:r>
            <a:br>
              <a:rPr lang="en-US" sz="2400" b="1" dirty="0" smtClean="0">
                <a:solidFill>
                  <a:schemeClr val="bg2"/>
                </a:solidFill>
                <a:latin typeface="Calibri" pitchFamily="34" charset="0"/>
              </a:rPr>
            </a:br>
            <a:r>
              <a:rPr lang="en-US" sz="3200" dirty="0" smtClean="0">
                <a:solidFill>
                  <a:schemeClr val="bg2"/>
                </a:solidFill>
                <a:latin typeface="Calibri" pitchFamily="34" charset="0"/>
              </a:rPr>
              <a:t/>
            </a:r>
            <a:br>
              <a:rPr lang="en-US" sz="3200" dirty="0" smtClean="0">
                <a:solidFill>
                  <a:schemeClr val="bg2"/>
                </a:solidFill>
                <a:latin typeface="Calibri" pitchFamily="34" charset="0"/>
              </a:rPr>
            </a:br>
            <a:r>
              <a:rPr lang="en-US" sz="2800" b="1" dirty="0" smtClean="0">
                <a:solidFill>
                  <a:srgbClr val="0070C0"/>
                </a:solidFill>
                <a:latin typeface="Calibri" pitchFamily="34" charset="0"/>
              </a:rPr>
              <a:t>NC CJIN Board Update</a:t>
            </a:r>
            <a:br>
              <a:rPr lang="en-US" sz="2800" b="1" dirty="0" smtClean="0">
                <a:solidFill>
                  <a:srgbClr val="0070C0"/>
                </a:solidFill>
                <a:latin typeface="Calibri" pitchFamily="34" charset="0"/>
              </a:rPr>
            </a:br>
            <a:r>
              <a:rPr lang="en-US" sz="2800" b="1" dirty="0" smtClean="0">
                <a:solidFill>
                  <a:srgbClr val="0070C0"/>
                </a:solidFill>
                <a:latin typeface="Calibri" pitchFamily="34" charset="0"/>
              </a:rPr>
              <a:t>October 5, 2017</a:t>
            </a:r>
            <a:r>
              <a:rPr lang="en-US" sz="3200" dirty="0" smtClean="0">
                <a:solidFill>
                  <a:schemeClr val="bg2"/>
                </a:solidFill>
                <a:latin typeface="Calibri" pitchFamily="34" charset="0"/>
              </a:rPr>
              <a:t/>
            </a:r>
            <a:br>
              <a:rPr lang="en-US" sz="3200" dirty="0" smtClean="0">
                <a:solidFill>
                  <a:schemeClr val="bg2"/>
                </a:solidFill>
                <a:latin typeface="Calibri" pitchFamily="34" charset="0"/>
              </a:rPr>
            </a:br>
            <a:r>
              <a:rPr lang="en-US" sz="3200" dirty="0" smtClean="0">
                <a:solidFill>
                  <a:schemeClr val="bg2"/>
                </a:solidFill>
                <a:latin typeface="Calibri" pitchFamily="34" charset="0"/>
              </a:rPr>
              <a:t/>
            </a:r>
            <a:br>
              <a:rPr lang="en-US" sz="3200" dirty="0" smtClean="0">
                <a:solidFill>
                  <a:schemeClr val="bg2"/>
                </a:solidFill>
                <a:latin typeface="Calibri" pitchFamily="34" charset="0"/>
              </a:rPr>
            </a:br>
            <a:r>
              <a:rPr lang="en-US" sz="2400" dirty="0" smtClean="0">
                <a:solidFill>
                  <a:schemeClr val="bg2"/>
                </a:solidFill>
                <a:latin typeface="Calibri" pitchFamily="34" charset="0"/>
              </a:rPr>
              <a:t>Frank Palombo, New Bern Chief of Police (Retired)</a:t>
            </a:r>
            <a:br>
              <a:rPr lang="en-US" sz="2400" dirty="0" smtClean="0">
                <a:solidFill>
                  <a:schemeClr val="bg2"/>
                </a:solidFill>
                <a:latin typeface="Calibri" pitchFamily="34" charset="0"/>
              </a:rPr>
            </a:br>
            <a:r>
              <a:rPr lang="en-US" sz="2400" dirty="0" smtClean="0">
                <a:solidFill>
                  <a:schemeClr val="bg2"/>
                </a:solidFill>
                <a:latin typeface="Calibri" pitchFamily="34" charset="0"/>
              </a:rPr>
              <a:t>NCIS LInX Carolinas Program Manager</a:t>
            </a:r>
            <a:r>
              <a:rPr lang="en-US" sz="3200" dirty="0" smtClean="0">
                <a:latin typeface="Calibri" pitchFamily="34" charset="0"/>
              </a:rPr>
              <a:t/>
            </a:r>
            <a:br>
              <a:rPr lang="en-US" sz="3200" dirty="0" smtClean="0">
                <a:latin typeface="Calibri" pitchFamily="34" charset="0"/>
              </a:rPr>
            </a:br>
            <a:r>
              <a:rPr lang="en-US" dirty="0" smtClean="0"/>
              <a:t/>
            </a:r>
            <a:br>
              <a:rPr lang="en-US" dirty="0" smtClean="0"/>
            </a:br>
            <a:r>
              <a:rPr lang="en-US" dirty="0" smtClean="0"/>
              <a:t/>
            </a:r>
            <a:br>
              <a:rPr lang="en-US" dirty="0" smtClean="0"/>
            </a:br>
            <a:endParaRPr lang="en-US" dirty="0" smtClean="0"/>
          </a:p>
        </p:txBody>
      </p:sp>
      <p:sp>
        <p:nvSpPr>
          <p:cNvPr id="11" name="Subtitle 10"/>
          <p:cNvSpPr>
            <a:spLocks noGrp="1"/>
          </p:cNvSpPr>
          <p:nvPr>
            <p:ph type="subTitle" idx="1"/>
          </p:nvPr>
        </p:nvSpPr>
        <p:spPr/>
        <p:txBody>
          <a:bodyPr/>
          <a:lstStyle/>
          <a:p>
            <a:endParaRPr lang="en-US" dirty="0" smtClean="0"/>
          </a:p>
          <a:p>
            <a:endParaRPr lang="en-US" dirty="0" smtClean="0"/>
          </a:p>
          <a:p>
            <a:endParaRPr lang="en-US" dirty="0"/>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linx_logo_white"/>
          <p:cNvPicPr>
            <a:picLocks noChangeAspect="1" noChangeArrowheads="1"/>
          </p:cNvPicPr>
          <p:nvPr/>
        </p:nvPicPr>
        <p:blipFill>
          <a:blip r:embed="rId3" cstate="print"/>
          <a:srcRect/>
          <a:stretch>
            <a:fillRect/>
          </a:stretch>
        </p:blipFill>
        <p:spPr bwMode="auto">
          <a:xfrm>
            <a:off x="7391400" y="5257800"/>
            <a:ext cx="1552575" cy="912813"/>
          </a:xfrm>
          <a:prstGeom prst="rect">
            <a:avLst/>
          </a:prstGeom>
          <a:noFill/>
          <a:ln w="9525">
            <a:noFill/>
            <a:miter lim="800000"/>
            <a:headEnd/>
            <a:tailEnd/>
          </a:ln>
        </p:spPr>
      </p:pic>
      <p:sp>
        <p:nvSpPr>
          <p:cNvPr id="21506" name="Rectangle 2"/>
          <p:cNvSpPr>
            <a:spLocks noGrp="1" noChangeArrowheads="1"/>
          </p:cNvSpPr>
          <p:nvPr>
            <p:ph type="title"/>
          </p:nvPr>
        </p:nvSpPr>
        <p:spPr>
          <a:xfrm>
            <a:off x="685800" y="685800"/>
            <a:ext cx="7761288" cy="533400"/>
          </a:xfrm>
        </p:spPr>
        <p:txBody>
          <a:bodyPr/>
          <a:lstStyle/>
          <a:p>
            <a:pPr algn="ctr" eaLnBrk="1" hangingPunct="1"/>
            <a:r>
              <a:rPr lang="en-US" sz="3200" b="1" dirty="0" smtClean="0">
                <a:solidFill>
                  <a:schemeClr val="bg2"/>
                </a:solidFill>
                <a:latin typeface="Calibri" pitchFamily="34" charset="0"/>
                <a:cs typeface="Times New Roman" pitchFamily="18" charset="0"/>
              </a:rPr>
              <a:t>LInX Carolinas</a:t>
            </a:r>
            <a:endParaRPr lang="en-US" sz="3400" b="1" dirty="0" smtClean="0">
              <a:solidFill>
                <a:schemeClr val="bg2"/>
              </a:solidFill>
              <a:latin typeface="Calibri" pitchFamily="34" charset="0"/>
              <a:cs typeface="Times New Roman" pitchFamily="18" charset="0"/>
            </a:endParaRPr>
          </a:p>
        </p:txBody>
      </p:sp>
      <p:sp>
        <p:nvSpPr>
          <p:cNvPr id="21507" name="Rectangle 3"/>
          <p:cNvSpPr>
            <a:spLocks noGrp="1" noChangeArrowheads="1"/>
          </p:cNvSpPr>
          <p:nvPr>
            <p:ph type="body" idx="1"/>
          </p:nvPr>
        </p:nvSpPr>
        <p:spPr>
          <a:xfrm>
            <a:off x="609600" y="1981200"/>
            <a:ext cx="7761288" cy="3810000"/>
          </a:xfrm>
        </p:spPr>
        <p:txBody>
          <a:bodyPr/>
          <a:lstStyle/>
          <a:p>
            <a:pPr marL="533400" indent="-533400" eaLnBrk="1" hangingPunct="1"/>
            <a:endParaRPr lang="en-US" sz="2400" b="1" dirty="0" smtClean="0"/>
          </a:p>
          <a:p>
            <a:pPr marL="533400" indent="-533400" eaLnBrk="1" hangingPunct="1"/>
            <a:endParaRPr lang="en-US" sz="2800" b="1" dirty="0" smtClean="0"/>
          </a:p>
          <a:p>
            <a:pPr marL="533400" indent="-533400" eaLnBrk="1" hangingPunct="1"/>
            <a:endParaRPr lang="en-US" sz="2800" b="1" dirty="0" smtClean="0"/>
          </a:p>
          <a:p>
            <a:pPr marL="533400" indent="-533400" eaLnBrk="1" hangingPunct="1">
              <a:buFont typeface="Wingdings" pitchFamily="2" charset="2"/>
              <a:buNone/>
            </a:pPr>
            <a:endParaRPr lang="en-US" sz="2800" dirty="0" smtClean="0"/>
          </a:p>
        </p:txBody>
      </p:sp>
      <p:sp>
        <p:nvSpPr>
          <p:cNvPr id="4" name="TextBox 3"/>
          <p:cNvSpPr txBox="1"/>
          <p:nvPr/>
        </p:nvSpPr>
        <p:spPr>
          <a:xfrm>
            <a:off x="685800" y="1295400"/>
            <a:ext cx="7543800" cy="5761577"/>
          </a:xfrm>
          <a:prstGeom prst="rect">
            <a:avLst/>
          </a:prstGeom>
          <a:noFill/>
        </p:spPr>
        <p:txBody>
          <a:bodyPr wrap="square" rtlCol="0">
            <a:spAutoFit/>
          </a:bodyPr>
          <a:lstStyle/>
          <a:p>
            <a:pPr algn="l" eaLnBrk="1" hangingPunct="1">
              <a:lnSpc>
                <a:spcPct val="80000"/>
              </a:lnSpc>
              <a:buFont typeface="Wingdings" pitchFamily="2" charset="2"/>
              <a:buChar char="Ø"/>
            </a:pPr>
            <a:r>
              <a:rPr lang="en-US" sz="2000" dirty="0" smtClean="0">
                <a:solidFill>
                  <a:schemeClr val="bg2"/>
                </a:solidFill>
                <a:latin typeface="Calibri" pitchFamily="34" charset="0"/>
              </a:rPr>
              <a:t>Current Status: </a:t>
            </a:r>
          </a:p>
          <a:p>
            <a:pPr lvl="1" algn="l" eaLnBrk="1" hangingPunct="1">
              <a:lnSpc>
                <a:spcPct val="80000"/>
              </a:lnSpc>
            </a:pPr>
            <a:endParaRPr lang="en-US" sz="2000" dirty="0" smtClean="0">
              <a:solidFill>
                <a:schemeClr val="bg2"/>
              </a:solidFill>
              <a:latin typeface="Calibri" pitchFamily="34" charset="0"/>
            </a:endParaRPr>
          </a:p>
          <a:p>
            <a:pPr lvl="1" algn="l" eaLnBrk="1" hangingPunct="1">
              <a:lnSpc>
                <a:spcPct val="80000"/>
              </a:lnSpc>
              <a:buFont typeface="Wingdings" pitchFamily="2" charset="2"/>
              <a:buChar char="§"/>
            </a:pPr>
            <a:r>
              <a:rPr lang="en-US" sz="2000" dirty="0" smtClean="0">
                <a:solidFill>
                  <a:schemeClr val="bg2"/>
                </a:solidFill>
                <a:latin typeface="Calibri" pitchFamily="34" charset="0"/>
              </a:rPr>
              <a:t> LInX Carolinas users now have access to law enforcement records from over 1900 agencies system wide including 13 LInX Regions, the FED Region, DDEX and N-DEX </a:t>
            </a:r>
          </a:p>
          <a:p>
            <a:pPr lvl="1" algn="l" eaLnBrk="1" hangingPunct="1">
              <a:lnSpc>
                <a:spcPct val="80000"/>
              </a:lnSpc>
              <a:buFont typeface="Wingdings" pitchFamily="2" charset="2"/>
              <a:buChar char="§"/>
            </a:pPr>
            <a:endParaRPr lang="en-US" sz="2000" dirty="0" smtClean="0">
              <a:solidFill>
                <a:schemeClr val="bg2"/>
              </a:solidFill>
              <a:latin typeface="Calibri" pitchFamily="34" charset="0"/>
            </a:endParaRPr>
          </a:p>
          <a:p>
            <a:pPr lvl="1" algn="l" eaLnBrk="1" hangingPunct="1">
              <a:lnSpc>
                <a:spcPct val="80000"/>
              </a:lnSpc>
              <a:buFont typeface="Wingdings" pitchFamily="2" charset="2"/>
              <a:buChar char="§"/>
            </a:pPr>
            <a:r>
              <a:rPr lang="en-US" sz="2000" dirty="0" smtClean="0">
                <a:solidFill>
                  <a:schemeClr val="bg2"/>
                </a:solidFill>
                <a:latin typeface="Calibri" pitchFamily="34" charset="0"/>
              </a:rPr>
              <a:t> From May 2008 to-date, the total cost to NC taxpayers for LInX Carolinas, has been </a:t>
            </a:r>
            <a:r>
              <a:rPr lang="en-US" sz="2000" dirty="0" smtClean="0">
                <a:solidFill>
                  <a:srgbClr val="FF0000"/>
                </a:solidFill>
                <a:latin typeface="Calibri" pitchFamily="34" charset="0"/>
              </a:rPr>
              <a:t>$401,474</a:t>
            </a:r>
          </a:p>
          <a:p>
            <a:pPr lvl="1" algn="l" eaLnBrk="1" hangingPunct="1">
              <a:lnSpc>
                <a:spcPct val="80000"/>
              </a:lnSpc>
              <a:buFont typeface="Wingdings" pitchFamily="2" charset="2"/>
              <a:buChar char="§"/>
            </a:pPr>
            <a:endParaRPr lang="en-US" sz="2000" dirty="0" smtClean="0">
              <a:latin typeface="Calibri" pitchFamily="34" charset="0"/>
            </a:endParaRPr>
          </a:p>
          <a:p>
            <a:pPr lvl="1" algn="l" eaLnBrk="1" hangingPunct="1">
              <a:lnSpc>
                <a:spcPct val="80000"/>
              </a:lnSpc>
              <a:buFont typeface="Wingdings" pitchFamily="2" charset="2"/>
              <a:buChar char="§"/>
            </a:pPr>
            <a:r>
              <a:rPr lang="en-US" sz="2000" dirty="0" smtClean="0">
                <a:solidFill>
                  <a:schemeClr val="bg2"/>
                </a:solidFill>
                <a:latin typeface="Calibri" pitchFamily="34" charset="0"/>
              </a:rPr>
              <a:t> During that time, </a:t>
            </a:r>
            <a:r>
              <a:rPr lang="en-US" sz="2000" dirty="0" smtClean="0">
                <a:solidFill>
                  <a:srgbClr val="FF0000"/>
                </a:solidFill>
                <a:latin typeface="Calibri" pitchFamily="34" charset="0"/>
              </a:rPr>
              <a:t>100% </a:t>
            </a:r>
            <a:r>
              <a:rPr lang="en-US" sz="2000" dirty="0" smtClean="0">
                <a:solidFill>
                  <a:schemeClr val="bg2"/>
                </a:solidFill>
                <a:latin typeface="Calibri" pitchFamily="34" charset="0"/>
              </a:rPr>
              <a:t>of the LInX Carolinas annual operating and maintenance costs have been paid by the Naval Criminal Investigative Service (NCIS). Funding for FY 2018 is beyond our expectations. Future funding beyond 2018 is likely. However, all funding projections are subject to future appropriations</a:t>
            </a:r>
          </a:p>
          <a:p>
            <a:pPr lvl="1" algn="l" eaLnBrk="1" hangingPunct="1">
              <a:lnSpc>
                <a:spcPct val="80000"/>
              </a:lnSpc>
              <a:buFont typeface="Wingdings" pitchFamily="2" charset="2"/>
              <a:buChar char="§"/>
            </a:pPr>
            <a:endParaRPr lang="en-US" sz="2000" dirty="0" smtClean="0">
              <a:latin typeface="Calibri" pitchFamily="34" charset="0"/>
            </a:endParaRPr>
          </a:p>
          <a:p>
            <a:pPr lvl="1" algn="l" eaLnBrk="1" hangingPunct="1">
              <a:lnSpc>
                <a:spcPct val="80000"/>
              </a:lnSpc>
              <a:spcBef>
                <a:spcPts val="0"/>
              </a:spcBef>
              <a:spcAft>
                <a:spcPts val="1200"/>
              </a:spcAft>
              <a:buFont typeface="Wingdings" pitchFamily="2" charset="2"/>
              <a:buChar char="§"/>
            </a:pPr>
            <a:r>
              <a:rPr lang="en-US" sz="2000" dirty="0" smtClean="0">
                <a:solidFill>
                  <a:schemeClr val="bg2"/>
                </a:solidFill>
                <a:latin typeface="Calibri" pitchFamily="34" charset="0"/>
              </a:rPr>
              <a:t> During the past </a:t>
            </a:r>
            <a:r>
              <a:rPr lang="en-US" sz="2000" dirty="0" smtClean="0">
                <a:solidFill>
                  <a:schemeClr val="bg2"/>
                </a:solidFill>
                <a:latin typeface="Calibri" pitchFamily="34" charset="0"/>
              </a:rPr>
              <a:t>36 </a:t>
            </a:r>
            <a:r>
              <a:rPr lang="en-US" sz="2000" dirty="0" smtClean="0">
                <a:solidFill>
                  <a:schemeClr val="bg2"/>
                </a:solidFill>
                <a:latin typeface="Calibri" pitchFamily="34" charset="0"/>
              </a:rPr>
              <a:t>months, LInX Carolinas has added approx. 200 agencies and now hosts 286 NC agencies and 210 SC agencies</a:t>
            </a:r>
          </a:p>
          <a:p>
            <a:pPr lvl="1" algn="l" eaLnBrk="1" hangingPunct="1">
              <a:lnSpc>
                <a:spcPct val="80000"/>
              </a:lnSpc>
              <a:buFont typeface="Wingdings" pitchFamily="2" charset="2"/>
              <a:buChar char="§"/>
            </a:pPr>
            <a:endParaRPr lang="en-US" sz="2000" dirty="0" smtClean="0">
              <a:latin typeface="Calibri" pitchFamily="34" charset="0"/>
            </a:endParaRPr>
          </a:p>
          <a:p>
            <a:pPr lvl="1" algn="l" eaLnBrk="1" hangingPunct="1">
              <a:lnSpc>
                <a:spcPct val="80000"/>
              </a:lnSpc>
              <a:buFont typeface="Wingdings" pitchFamily="2" charset="2"/>
              <a:buChar char="§"/>
            </a:pPr>
            <a:endParaRPr lang="en-US" sz="2000" dirty="0" smtClean="0">
              <a:solidFill>
                <a:schemeClr val="bg2"/>
              </a:solidFill>
              <a:latin typeface="Calibri" pitchFamily="34" charset="0"/>
            </a:endParaRPr>
          </a:p>
          <a:p>
            <a:pPr lvl="1" algn="l" eaLnBrk="1" hangingPunct="1">
              <a:lnSpc>
                <a:spcPct val="80000"/>
              </a:lnSpc>
            </a:pPr>
            <a:endParaRPr lang="en-US" sz="2000" dirty="0" smtClean="0">
              <a:solidFill>
                <a:schemeClr val="bg2"/>
              </a:solidFill>
              <a:latin typeface="Calibri" pitchFamily="34" charset="0"/>
            </a:endParaRPr>
          </a:p>
          <a:p>
            <a:pPr lvl="1" eaLnBrk="1" hangingPunct="1">
              <a:lnSpc>
                <a:spcPct val="80000"/>
              </a:lnSpc>
              <a:buFont typeface="Wingdings" pitchFamily="2" charset="2"/>
              <a:buChar char="§"/>
            </a:pPr>
            <a:endParaRPr lang="en-US" sz="2400" dirty="0" smtClean="0"/>
          </a:p>
          <a:p>
            <a:pPr lvl="1" eaLnBrk="1" hangingPunct="1">
              <a:lnSpc>
                <a:spcPct val="80000"/>
              </a:lnSpc>
            </a:pPr>
            <a:r>
              <a:rPr lang="en-US" sz="2400" dirty="0" smtClean="0"/>
              <a:t> </a:t>
            </a:r>
          </a:p>
        </p:txBody>
      </p:sp>
      <p:sp>
        <p:nvSpPr>
          <p:cNvPr id="9" name="Slide Number Placeholder 8"/>
          <p:cNvSpPr>
            <a:spLocks noGrp="1"/>
          </p:cNvSpPr>
          <p:nvPr>
            <p:ph type="sldNum" sz="quarter" idx="11"/>
          </p:nvPr>
        </p:nvSpPr>
        <p:spPr>
          <a:xfrm>
            <a:off x="7770812" y="6629400"/>
            <a:ext cx="1373188" cy="228600"/>
          </a:xfrm>
        </p:spPr>
        <p:txBody>
          <a:bodyPr/>
          <a:lstStyle/>
          <a:p>
            <a:pPr algn="r">
              <a:defRPr/>
            </a:pPr>
            <a:fld id="{FEF566E9-D660-4C26-8344-C2AC5F6AE438}" type="slidenum">
              <a:rPr lang="en-US" smtClean="0"/>
              <a:pPr algn="r">
                <a:defRPr/>
              </a:pPr>
              <a:t>10</a:t>
            </a:fld>
            <a:endParaRPr lang="en-US"/>
          </a:p>
        </p:txBody>
      </p:sp>
      <p:sp>
        <p:nvSpPr>
          <p:cNvPr id="10" name="Date Placeholder 9"/>
          <p:cNvSpPr>
            <a:spLocks noGrp="1"/>
          </p:cNvSpPr>
          <p:nvPr>
            <p:ph type="dt" sz="half" idx="11"/>
          </p:nvPr>
        </p:nvSpPr>
        <p:spPr>
          <a:xfrm>
            <a:off x="0" y="6629400"/>
            <a:ext cx="1373188" cy="228600"/>
          </a:xfrm>
        </p:spPr>
        <p:txBody>
          <a:bodyPr/>
          <a:lstStyle/>
          <a:p>
            <a:pPr>
              <a:defRPr/>
            </a:pPr>
            <a:r>
              <a:rPr lang="en-US" smtClean="0"/>
              <a:t>September   2017</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4" descr="linx_logo_white"/>
          <p:cNvPicPr>
            <a:picLocks noChangeAspect="1" noChangeArrowheads="1"/>
          </p:cNvPicPr>
          <p:nvPr/>
        </p:nvPicPr>
        <p:blipFill>
          <a:blip r:embed="rId3" cstate="print"/>
          <a:srcRect/>
          <a:stretch>
            <a:fillRect/>
          </a:stretch>
        </p:blipFill>
        <p:spPr bwMode="auto">
          <a:xfrm>
            <a:off x="7391400" y="5257800"/>
            <a:ext cx="1552575" cy="912813"/>
          </a:xfrm>
          <a:prstGeom prst="rect">
            <a:avLst/>
          </a:prstGeom>
          <a:noFill/>
          <a:ln w="9525">
            <a:noFill/>
            <a:miter lim="800000"/>
            <a:headEnd/>
            <a:tailEnd/>
          </a:ln>
        </p:spPr>
      </p:pic>
      <p:sp>
        <p:nvSpPr>
          <p:cNvPr id="21506" name="Rectangle 2"/>
          <p:cNvSpPr>
            <a:spLocks noGrp="1" noChangeArrowheads="1"/>
          </p:cNvSpPr>
          <p:nvPr>
            <p:ph type="title"/>
          </p:nvPr>
        </p:nvSpPr>
        <p:spPr>
          <a:xfrm>
            <a:off x="762000" y="685800"/>
            <a:ext cx="7761288" cy="533400"/>
          </a:xfrm>
        </p:spPr>
        <p:txBody>
          <a:bodyPr/>
          <a:lstStyle/>
          <a:p>
            <a:pPr algn="ctr" eaLnBrk="1" hangingPunct="1"/>
            <a:r>
              <a:rPr lang="en-US" sz="3200" b="1" dirty="0" smtClean="0">
                <a:solidFill>
                  <a:schemeClr val="bg2"/>
                </a:solidFill>
                <a:latin typeface="Calibri" pitchFamily="34" charset="0"/>
                <a:cs typeface="Times New Roman" pitchFamily="18" charset="0"/>
              </a:rPr>
              <a:t>LInX Carolinas</a:t>
            </a:r>
            <a:endParaRPr lang="en-US" sz="3400" b="1" dirty="0" smtClean="0">
              <a:solidFill>
                <a:schemeClr val="bg2"/>
              </a:solidFill>
              <a:latin typeface="Calibri" pitchFamily="34" charset="0"/>
              <a:cs typeface="Times New Roman" pitchFamily="18" charset="0"/>
            </a:endParaRPr>
          </a:p>
        </p:txBody>
      </p:sp>
      <p:sp>
        <p:nvSpPr>
          <p:cNvPr id="21507" name="Rectangle 3"/>
          <p:cNvSpPr>
            <a:spLocks noGrp="1" noChangeArrowheads="1"/>
          </p:cNvSpPr>
          <p:nvPr>
            <p:ph type="body" idx="1"/>
          </p:nvPr>
        </p:nvSpPr>
        <p:spPr>
          <a:xfrm>
            <a:off x="609600" y="1981200"/>
            <a:ext cx="7761288" cy="3810000"/>
          </a:xfrm>
        </p:spPr>
        <p:txBody>
          <a:bodyPr/>
          <a:lstStyle/>
          <a:p>
            <a:pPr marL="533400" indent="-533400" eaLnBrk="1" hangingPunct="1"/>
            <a:endParaRPr lang="en-US" sz="2400" b="1" dirty="0" smtClean="0"/>
          </a:p>
          <a:p>
            <a:pPr marL="533400" indent="-533400" eaLnBrk="1" hangingPunct="1"/>
            <a:endParaRPr lang="en-US" sz="2800" b="1" dirty="0" smtClean="0"/>
          </a:p>
          <a:p>
            <a:pPr marL="533400" indent="-533400" eaLnBrk="1" hangingPunct="1"/>
            <a:endParaRPr lang="en-US" sz="2800" b="1" dirty="0" smtClean="0"/>
          </a:p>
          <a:p>
            <a:pPr marL="533400" indent="-533400" eaLnBrk="1" hangingPunct="1">
              <a:buFont typeface="Wingdings" pitchFamily="2" charset="2"/>
              <a:buNone/>
            </a:pPr>
            <a:endParaRPr lang="en-US" sz="2800" dirty="0" smtClean="0"/>
          </a:p>
        </p:txBody>
      </p:sp>
      <p:sp>
        <p:nvSpPr>
          <p:cNvPr id="4" name="TextBox 3"/>
          <p:cNvSpPr txBox="1"/>
          <p:nvPr/>
        </p:nvSpPr>
        <p:spPr>
          <a:xfrm>
            <a:off x="838200" y="1295400"/>
            <a:ext cx="7391400" cy="5096780"/>
          </a:xfrm>
          <a:prstGeom prst="rect">
            <a:avLst/>
          </a:prstGeom>
          <a:noFill/>
        </p:spPr>
        <p:txBody>
          <a:bodyPr wrap="square" rtlCol="0">
            <a:spAutoFit/>
          </a:bodyPr>
          <a:lstStyle/>
          <a:p>
            <a:pPr algn="l" eaLnBrk="1" hangingPunct="1">
              <a:lnSpc>
                <a:spcPct val="80000"/>
              </a:lnSpc>
              <a:spcBef>
                <a:spcPts val="0"/>
              </a:spcBef>
              <a:spcAft>
                <a:spcPts val="1200"/>
              </a:spcAft>
              <a:buFont typeface="Wingdings" pitchFamily="2" charset="2"/>
              <a:buChar char="Ø"/>
            </a:pPr>
            <a:r>
              <a:rPr lang="en-US" sz="2000" dirty="0" smtClean="0">
                <a:solidFill>
                  <a:schemeClr val="bg2"/>
                </a:solidFill>
                <a:latin typeface="Calibri" pitchFamily="34" charset="0"/>
              </a:rPr>
              <a:t>Current Status (Continued): </a:t>
            </a:r>
          </a:p>
          <a:p>
            <a:pPr lvl="1" algn="l" eaLnBrk="1" hangingPunct="1">
              <a:lnSpc>
                <a:spcPct val="80000"/>
              </a:lnSpc>
              <a:spcBef>
                <a:spcPts val="0"/>
              </a:spcBef>
              <a:spcAft>
                <a:spcPts val="1200"/>
              </a:spcAft>
              <a:buFont typeface="Wingdings" pitchFamily="2" charset="2"/>
              <a:buChar char="§"/>
            </a:pPr>
            <a:r>
              <a:rPr lang="en-US" sz="2000" dirty="0" smtClean="0">
                <a:solidFill>
                  <a:schemeClr val="bg2"/>
                </a:solidFill>
                <a:latin typeface="Calibri" pitchFamily="34" charset="0"/>
              </a:rPr>
              <a:t>During the past 24 months, LInX Carolinas has added approx. 200 agencies and now hosts 286 NC agencies, 210 SC agencies, 5 federal agencies and all of the Dept. of Defense LE agencies</a:t>
            </a:r>
          </a:p>
          <a:p>
            <a:pPr lvl="1" algn="l" eaLnBrk="1" hangingPunct="1">
              <a:lnSpc>
                <a:spcPct val="80000"/>
              </a:lnSpc>
              <a:spcBef>
                <a:spcPts val="0"/>
              </a:spcBef>
              <a:spcAft>
                <a:spcPts val="1200"/>
              </a:spcAft>
              <a:buFont typeface="Wingdings" pitchFamily="2" charset="2"/>
              <a:buChar char="§"/>
            </a:pPr>
            <a:r>
              <a:rPr lang="en-US" sz="2000" dirty="0" smtClean="0">
                <a:solidFill>
                  <a:schemeClr val="bg2"/>
                </a:solidFill>
                <a:latin typeface="Calibri" pitchFamily="34" charset="0"/>
              </a:rPr>
              <a:t>The NC General Assembly’s appropriation of $288,474 for the expansion of LInX has contributed to the current increase by adding 46 agencies</a:t>
            </a:r>
          </a:p>
          <a:p>
            <a:pPr lvl="1" algn="l" eaLnBrk="1" hangingPunct="1">
              <a:lnSpc>
                <a:spcPct val="80000"/>
              </a:lnSpc>
              <a:spcBef>
                <a:spcPts val="0"/>
              </a:spcBef>
              <a:spcAft>
                <a:spcPts val="1200"/>
              </a:spcAft>
              <a:buFont typeface="Wingdings" pitchFamily="2" charset="2"/>
              <a:buChar char="§"/>
            </a:pPr>
            <a:r>
              <a:rPr lang="en-US" sz="2000" dirty="0" smtClean="0">
                <a:solidFill>
                  <a:schemeClr val="bg2"/>
                </a:solidFill>
                <a:latin typeface="Calibri" pitchFamily="34" charset="0"/>
              </a:rPr>
              <a:t>The commitment of funds by the GA has allowed LInX to grow to cover an additional 1,591,554 (15.94%) of NC’s population and an additional 5,071 (18.87%) of her officers. This brings LInX NC population coverage to an astounding 8,663,223 (84%) and sworn officers with the ability to access LInX to 21,446 (79%). </a:t>
            </a:r>
            <a:r>
              <a:rPr lang="en-US" sz="2000" dirty="0" smtClean="0">
                <a:solidFill>
                  <a:srgbClr val="FF0000"/>
                </a:solidFill>
                <a:latin typeface="Calibri" pitchFamily="34" charset="0"/>
              </a:rPr>
              <a:t>That project is now complete</a:t>
            </a:r>
          </a:p>
          <a:p>
            <a:pPr lvl="1" algn="l" eaLnBrk="1" hangingPunct="1">
              <a:lnSpc>
                <a:spcPct val="80000"/>
              </a:lnSpc>
              <a:spcBef>
                <a:spcPts val="0"/>
              </a:spcBef>
              <a:spcAft>
                <a:spcPts val="1200"/>
              </a:spcAft>
              <a:buFont typeface="Wingdings" pitchFamily="2" charset="2"/>
              <a:buChar char="§"/>
            </a:pPr>
            <a:r>
              <a:rPr lang="en-US" sz="2000" dirty="0" smtClean="0">
                <a:solidFill>
                  <a:schemeClr val="bg2"/>
                </a:solidFill>
                <a:latin typeface="Calibri" pitchFamily="34" charset="0"/>
              </a:rPr>
              <a:t>NCIS is funded Task Order 31 and Task Order 33 adding 10 and 4 new agencies respectively to LInX. </a:t>
            </a:r>
            <a:r>
              <a:rPr lang="en-US" sz="2000" dirty="0" smtClean="0">
                <a:solidFill>
                  <a:srgbClr val="FF0000"/>
                </a:solidFill>
                <a:latin typeface="Calibri" pitchFamily="34" charset="0"/>
              </a:rPr>
              <a:t>These projects are now complete</a:t>
            </a:r>
            <a:endParaRPr lang="en-US" sz="2400" dirty="0" smtClean="0">
              <a:solidFill>
                <a:srgbClr val="FF0000"/>
              </a:solidFill>
            </a:endParaRPr>
          </a:p>
          <a:p>
            <a:pPr lvl="1" eaLnBrk="1" hangingPunct="1">
              <a:lnSpc>
                <a:spcPct val="80000"/>
              </a:lnSpc>
            </a:pPr>
            <a:r>
              <a:rPr lang="en-US" sz="2400" dirty="0" smtClean="0">
                <a:solidFill>
                  <a:schemeClr val="bg2"/>
                </a:solidFill>
              </a:rPr>
              <a:t> </a:t>
            </a:r>
          </a:p>
        </p:txBody>
      </p:sp>
      <p:sp>
        <p:nvSpPr>
          <p:cNvPr id="9" name="Slide Number Placeholder 8"/>
          <p:cNvSpPr>
            <a:spLocks noGrp="1"/>
          </p:cNvSpPr>
          <p:nvPr>
            <p:ph type="sldNum" sz="quarter" idx="11"/>
          </p:nvPr>
        </p:nvSpPr>
        <p:spPr>
          <a:xfrm>
            <a:off x="7770812" y="6629400"/>
            <a:ext cx="1373188" cy="228600"/>
          </a:xfrm>
        </p:spPr>
        <p:txBody>
          <a:bodyPr/>
          <a:lstStyle/>
          <a:p>
            <a:pPr algn="r">
              <a:defRPr/>
            </a:pPr>
            <a:fld id="{FEF566E9-D660-4C26-8344-C2AC5F6AE438}" type="slidenum">
              <a:rPr lang="en-US" smtClean="0"/>
              <a:pPr algn="r">
                <a:defRPr/>
              </a:pPr>
              <a:t>11</a:t>
            </a:fld>
            <a:endParaRPr lang="en-US" dirty="0"/>
          </a:p>
        </p:txBody>
      </p:sp>
      <p:sp>
        <p:nvSpPr>
          <p:cNvPr id="10" name="Date Placeholder 9"/>
          <p:cNvSpPr>
            <a:spLocks noGrp="1"/>
          </p:cNvSpPr>
          <p:nvPr>
            <p:ph type="dt" sz="half" idx="11"/>
          </p:nvPr>
        </p:nvSpPr>
        <p:spPr>
          <a:xfrm>
            <a:off x="0" y="6629400"/>
            <a:ext cx="1373188" cy="228600"/>
          </a:xfrm>
        </p:spPr>
        <p:txBody>
          <a:bodyPr/>
          <a:lstStyle/>
          <a:p>
            <a:pPr>
              <a:defRPr/>
            </a:pPr>
            <a:r>
              <a:rPr lang="en-US" smtClean="0"/>
              <a:t>September   2017</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linx_logo_white"/>
          <p:cNvPicPr>
            <a:picLocks noChangeAspect="1" noChangeArrowheads="1"/>
          </p:cNvPicPr>
          <p:nvPr/>
        </p:nvPicPr>
        <p:blipFill>
          <a:blip r:embed="rId2" cstate="print"/>
          <a:srcRect/>
          <a:stretch>
            <a:fillRect/>
          </a:stretch>
        </p:blipFill>
        <p:spPr bwMode="auto">
          <a:xfrm>
            <a:off x="7391400" y="5257800"/>
            <a:ext cx="1552575" cy="912813"/>
          </a:xfrm>
          <a:prstGeom prst="rect">
            <a:avLst/>
          </a:prstGeom>
          <a:noFill/>
          <a:ln w="9525">
            <a:noFill/>
            <a:miter lim="800000"/>
            <a:headEnd/>
            <a:tailEnd/>
          </a:ln>
        </p:spPr>
      </p:pic>
      <p:sp>
        <p:nvSpPr>
          <p:cNvPr id="2" name="Title 1"/>
          <p:cNvSpPr>
            <a:spLocks noGrp="1"/>
          </p:cNvSpPr>
          <p:nvPr>
            <p:ph type="title"/>
          </p:nvPr>
        </p:nvSpPr>
        <p:spPr>
          <a:xfrm>
            <a:off x="1143000" y="1219200"/>
            <a:ext cx="7075488" cy="790575"/>
          </a:xfrm>
        </p:spPr>
        <p:txBody>
          <a:bodyPr/>
          <a:lstStyle/>
          <a:p>
            <a:pPr algn="ctr"/>
            <a:r>
              <a:rPr lang="en-US" b="1" dirty="0" smtClean="0">
                <a:solidFill>
                  <a:schemeClr val="bg2"/>
                </a:solidFill>
                <a:latin typeface="Calibri" pitchFamily="34" charset="0"/>
                <a:cs typeface="Times New Roman" pitchFamily="18" charset="0"/>
              </a:rPr>
              <a:t>CRISS COPS Grant Modification</a:t>
            </a:r>
            <a:endParaRPr lang="en-US" b="1" dirty="0">
              <a:solidFill>
                <a:schemeClr val="bg2"/>
              </a:solidFill>
              <a:latin typeface="Calibri" pitchFamily="34" charset="0"/>
              <a:cs typeface="Times New Roman" pitchFamily="18" charset="0"/>
            </a:endParaRPr>
          </a:p>
        </p:txBody>
      </p:sp>
      <p:sp>
        <p:nvSpPr>
          <p:cNvPr id="3" name="Content Placeholder 2"/>
          <p:cNvSpPr>
            <a:spLocks noGrp="1"/>
          </p:cNvSpPr>
          <p:nvPr>
            <p:ph idx="1"/>
          </p:nvPr>
        </p:nvSpPr>
        <p:spPr>
          <a:xfrm>
            <a:off x="457200" y="2209800"/>
            <a:ext cx="8686800" cy="4114800"/>
          </a:xfrm>
        </p:spPr>
        <p:txBody>
          <a:bodyPr/>
          <a:lstStyle/>
          <a:p>
            <a:pPr>
              <a:buClrTx/>
            </a:pPr>
            <a:r>
              <a:rPr lang="en-US" sz="2000" b="1" dirty="0" smtClean="0">
                <a:solidFill>
                  <a:schemeClr val="bg2"/>
                </a:solidFill>
                <a:latin typeface="Calibri" pitchFamily="34" charset="0"/>
              </a:rPr>
              <a:t>We are currently working on the CMPD COPS grant modification that made a substantial amount of money available to expand LInX participation mostly in the western part of the state</a:t>
            </a:r>
          </a:p>
          <a:p>
            <a:pPr>
              <a:buClrTx/>
            </a:pPr>
            <a:r>
              <a:rPr lang="en-US" sz="2000" b="1" dirty="0" smtClean="0">
                <a:solidFill>
                  <a:schemeClr val="bg2"/>
                </a:solidFill>
                <a:latin typeface="Calibri" pitchFamily="34" charset="0"/>
              </a:rPr>
              <a:t>The funds provide mapping for approximately 62 agencies. When this phase of expansion is complete LInX will cover approximately </a:t>
            </a:r>
            <a:r>
              <a:rPr lang="en-US" sz="2000" b="1" dirty="0" smtClean="0">
                <a:solidFill>
                  <a:schemeClr val="bg2"/>
                </a:solidFill>
                <a:latin typeface="Calibri" pitchFamily="34" charset="0"/>
              </a:rPr>
              <a:t>89% </a:t>
            </a:r>
            <a:r>
              <a:rPr lang="en-US" sz="2000" b="1" dirty="0" smtClean="0">
                <a:solidFill>
                  <a:schemeClr val="bg2"/>
                </a:solidFill>
                <a:latin typeface="Calibri" pitchFamily="34" charset="0"/>
              </a:rPr>
              <a:t>of NC’s population (9.2 million) and </a:t>
            </a:r>
            <a:r>
              <a:rPr lang="en-US" sz="2000" b="1" dirty="0" smtClean="0">
                <a:solidFill>
                  <a:schemeClr val="bg2"/>
                </a:solidFill>
                <a:latin typeface="Calibri" pitchFamily="34" charset="0"/>
              </a:rPr>
              <a:t>84% </a:t>
            </a:r>
            <a:r>
              <a:rPr lang="en-US" sz="2000" b="1" dirty="0" smtClean="0">
                <a:solidFill>
                  <a:schemeClr val="bg2"/>
                </a:solidFill>
                <a:latin typeface="Calibri" pitchFamily="34" charset="0"/>
              </a:rPr>
              <a:t>of our sworn officers (23,000). </a:t>
            </a:r>
            <a:r>
              <a:rPr lang="en-US" sz="2000" b="1" dirty="0" smtClean="0">
                <a:solidFill>
                  <a:srgbClr val="FF0000"/>
                </a:solidFill>
                <a:latin typeface="Calibri" pitchFamily="34" charset="0"/>
              </a:rPr>
              <a:t>This project is 86% complete</a:t>
            </a:r>
          </a:p>
          <a:p>
            <a:pPr>
              <a:buClrTx/>
            </a:pPr>
            <a:r>
              <a:rPr lang="en-US" sz="2000" b="1" dirty="0" smtClean="0">
                <a:solidFill>
                  <a:schemeClr val="bg2"/>
                </a:solidFill>
                <a:latin typeface="Calibri" pitchFamily="34" charset="0"/>
              </a:rPr>
              <a:t>By this time next year we anticipate LInX will be hosting nearly 300 NC law enforcement member agencies sharing data</a:t>
            </a:r>
          </a:p>
        </p:txBody>
      </p:sp>
      <p:sp>
        <p:nvSpPr>
          <p:cNvPr id="8" name="Slide Number Placeholder 7"/>
          <p:cNvSpPr>
            <a:spLocks noGrp="1"/>
          </p:cNvSpPr>
          <p:nvPr>
            <p:ph type="sldNum" sz="quarter" idx="11"/>
          </p:nvPr>
        </p:nvSpPr>
        <p:spPr>
          <a:xfrm>
            <a:off x="7770812" y="6629400"/>
            <a:ext cx="1373188" cy="228600"/>
          </a:xfrm>
        </p:spPr>
        <p:txBody>
          <a:bodyPr/>
          <a:lstStyle/>
          <a:p>
            <a:pPr algn="r">
              <a:defRPr/>
            </a:pPr>
            <a:fld id="{FEF566E9-D660-4C26-8344-C2AC5F6AE438}" type="slidenum">
              <a:rPr lang="en-US" smtClean="0"/>
              <a:pPr algn="r">
                <a:defRPr/>
              </a:pPr>
              <a:t>12</a:t>
            </a:fld>
            <a:endParaRPr lang="en-US" dirty="0"/>
          </a:p>
        </p:txBody>
      </p:sp>
      <p:sp>
        <p:nvSpPr>
          <p:cNvPr id="9" name="Date Placeholder 8"/>
          <p:cNvSpPr>
            <a:spLocks noGrp="1"/>
          </p:cNvSpPr>
          <p:nvPr>
            <p:ph type="dt" sz="half" idx="11"/>
          </p:nvPr>
        </p:nvSpPr>
        <p:spPr>
          <a:xfrm>
            <a:off x="0" y="6629400"/>
            <a:ext cx="1373188" cy="228600"/>
          </a:xfrm>
        </p:spPr>
        <p:txBody>
          <a:bodyPr/>
          <a:lstStyle/>
          <a:p>
            <a:pPr>
              <a:defRPr/>
            </a:pPr>
            <a:r>
              <a:rPr lang="en-US" smtClean="0"/>
              <a:t>September   2017</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61288" cy="454025"/>
          </a:xfrm>
        </p:spPr>
        <p:txBody>
          <a:bodyPr/>
          <a:lstStyle/>
          <a:p>
            <a:pPr algn="ctr"/>
            <a:r>
              <a:rPr lang="en-US" sz="3200" b="1" dirty="0" smtClean="0">
                <a:solidFill>
                  <a:schemeClr val="bg2"/>
                </a:solidFill>
              </a:rPr>
              <a:t>LInX Coverage in NC To-Date</a:t>
            </a:r>
            <a:endParaRPr lang="en-US" sz="3200" b="1" dirty="0">
              <a:solidFill>
                <a:schemeClr val="bg2"/>
              </a:solidFill>
            </a:endParaRPr>
          </a:p>
        </p:txBody>
      </p:sp>
      <p:sp>
        <p:nvSpPr>
          <p:cNvPr id="3" name="Content Placeholder 2"/>
          <p:cNvSpPr>
            <a:spLocks noGrp="1"/>
          </p:cNvSpPr>
          <p:nvPr>
            <p:ph idx="1"/>
          </p:nvPr>
        </p:nvSpPr>
        <p:spPr>
          <a:xfrm>
            <a:off x="685800" y="1828800"/>
            <a:ext cx="7761287" cy="4876800"/>
          </a:xfrm>
        </p:spPr>
        <p:txBody>
          <a:bodyPr/>
          <a:lstStyle/>
          <a:p>
            <a:pPr>
              <a:buNone/>
            </a:pPr>
            <a:r>
              <a:rPr lang="en-US" sz="2000" b="1" dirty="0" smtClean="0">
                <a:solidFill>
                  <a:schemeClr val="bg2"/>
                </a:solidFill>
              </a:rPr>
              <a:t>Total NC Population</a:t>
            </a:r>
            <a:r>
              <a:rPr lang="en-US" sz="2000" dirty="0" smtClean="0">
                <a:solidFill>
                  <a:schemeClr val="bg2"/>
                </a:solidFill>
              </a:rPr>
              <a:t> </a:t>
            </a:r>
            <a:r>
              <a:rPr lang="en-US" sz="2000" b="1" dirty="0" smtClean="0">
                <a:solidFill>
                  <a:schemeClr val="bg2"/>
                </a:solidFill>
              </a:rPr>
              <a:t>-</a:t>
            </a:r>
            <a:r>
              <a:rPr lang="en-US" sz="2000" dirty="0" smtClean="0">
                <a:solidFill>
                  <a:schemeClr val="bg2"/>
                </a:solidFill>
              </a:rPr>
              <a:t> </a:t>
            </a:r>
            <a:r>
              <a:rPr lang="en-US" sz="2000" b="1" dirty="0" smtClean="0"/>
              <a:t>10,424,515 </a:t>
            </a:r>
            <a:r>
              <a:rPr lang="en-US" sz="2000" b="1" dirty="0" smtClean="0">
                <a:solidFill>
                  <a:schemeClr val="bg2"/>
                </a:solidFill>
              </a:rPr>
              <a:t>  </a:t>
            </a:r>
            <a:endParaRPr lang="en-US" sz="2000" b="1" dirty="0" smtClean="0">
              <a:solidFill>
                <a:schemeClr val="bg2"/>
              </a:solidFill>
            </a:endParaRPr>
          </a:p>
          <a:p>
            <a:pPr>
              <a:buNone/>
            </a:pPr>
            <a:r>
              <a:rPr lang="en-US" sz="2000" b="1" dirty="0" smtClean="0">
                <a:solidFill>
                  <a:schemeClr val="bg2"/>
                </a:solidFill>
              </a:rPr>
              <a:t> 		  	       </a:t>
            </a:r>
          </a:p>
          <a:p>
            <a:pPr>
              <a:buNone/>
            </a:pPr>
            <a:r>
              <a:rPr lang="en-US" sz="2000" b="1" dirty="0" smtClean="0">
                <a:solidFill>
                  <a:schemeClr val="bg2"/>
                </a:solidFill>
              </a:rPr>
              <a:t>Population Covered by LInX Agencies - </a:t>
            </a:r>
            <a:r>
              <a:rPr lang="en-US" sz="2000" b="1" dirty="0" smtClean="0"/>
              <a:t>9,089,247 </a:t>
            </a:r>
            <a:r>
              <a:rPr lang="en-US" sz="2000" b="1" dirty="0" smtClean="0">
                <a:solidFill>
                  <a:schemeClr val="bg2"/>
                </a:solidFill>
              </a:rPr>
              <a:t>– </a:t>
            </a:r>
            <a:r>
              <a:rPr lang="en-US" sz="2000" b="1" dirty="0" smtClean="0">
                <a:solidFill>
                  <a:srgbClr val="FF0000"/>
                </a:solidFill>
              </a:rPr>
              <a:t>87.19</a:t>
            </a:r>
            <a:r>
              <a:rPr lang="en-US" sz="2000" b="1" dirty="0" smtClean="0">
                <a:solidFill>
                  <a:srgbClr val="FF0000"/>
                </a:solidFill>
              </a:rPr>
              <a:t>%</a:t>
            </a:r>
            <a:r>
              <a:rPr lang="en-US" sz="2000" dirty="0" smtClean="0"/>
              <a:t> </a:t>
            </a:r>
            <a:endParaRPr lang="en-US" sz="2000" b="1" dirty="0" smtClean="0">
              <a:solidFill>
                <a:srgbClr val="FF0000"/>
              </a:solidFill>
            </a:endParaRPr>
          </a:p>
          <a:p>
            <a:pPr>
              <a:buNone/>
            </a:pPr>
            <a:endParaRPr lang="en-US" sz="2000" b="1" dirty="0" smtClean="0">
              <a:solidFill>
                <a:schemeClr val="bg2"/>
              </a:solidFill>
            </a:endParaRPr>
          </a:p>
          <a:p>
            <a:pPr>
              <a:buNone/>
            </a:pPr>
            <a:r>
              <a:rPr lang="en-US" sz="2000" b="1" dirty="0" smtClean="0">
                <a:solidFill>
                  <a:schemeClr val="bg2"/>
                </a:solidFill>
              </a:rPr>
              <a:t>Population Not Covered by LInX Agencies - </a:t>
            </a:r>
            <a:r>
              <a:rPr lang="en-US" sz="2000" b="1" dirty="0" smtClean="0"/>
              <a:t>1,335,271 </a:t>
            </a:r>
            <a:r>
              <a:rPr lang="en-US" sz="2000" b="1" dirty="0" smtClean="0">
                <a:solidFill>
                  <a:schemeClr val="bg2"/>
                </a:solidFill>
              </a:rPr>
              <a:t>– </a:t>
            </a:r>
            <a:r>
              <a:rPr lang="en-US" sz="2000" b="1" dirty="0" smtClean="0">
                <a:solidFill>
                  <a:srgbClr val="FF0000"/>
                </a:solidFill>
              </a:rPr>
              <a:t>12.81</a:t>
            </a:r>
            <a:r>
              <a:rPr lang="en-US" sz="2000" b="1" dirty="0" smtClean="0">
                <a:solidFill>
                  <a:srgbClr val="FF0000"/>
                </a:solidFill>
              </a:rPr>
              <a:t>%</a:t>
            </a:r>
            <a:r>
              <a:rPr lang="en-US" sz="2000" dirty="0" smtClean="0"/>
              <a:t>  </a:t>
            </a:r>
            <a:endParaRPr lang="en-US" sz="2000" b="1" dirty="0" smtClean="0">
              <a:solidFill>
                <a:schemeClr val="bg2"/>
              </a:solidFill>
            </a:endParaRPr>
          </a:p>
          <a:p>
            <a:pPr>
              <a:buNone/>
            </a:pPr>
            <a:endParaRPr lang="en-US" sz="2000" b="1" dirty="0" smtClean="0">
              <a:solidFill>
                <a:schemeClr val="bg2"/>
              </a:solidFill>
            </a:endParaRPr>
          </a:p>
          <a:p>
            <a:pPr>
              <a:buNone/>
            </a:pPr>
            <a:r>
              <a:rPr lang="en-US" sz="2000" b="1" dirty="0" smtClean="0">
                <a:solidFill>
                  <a:schemeClr val="bg2"/>
                </a:solidFill>
              </a:rPr>
              <a:t>Total NC Sworn Officers - </a:t>
            </a:r>
            <a:r>
              <a:rPr lang="en-US" sz="2000" b="1" dirty="0" smtClean="0"/>
              <a:t>27,459</a:t>
            </a:r>
            <a:r>
              <a:rPr lang="en-US" sz="2000" dirty="0" smtClean="0">
                <a:solidFill>
                  <a:schemeClr val="bg2"/>
                </a:solidFill>
              </a:rPr>
              <a:t> </a:t>
            </a:r>
            <a:endParaRPr lang="en-US" sz="2000" dirty="0" smtClean="0">
              <a:solidFill>
                <a:schemeClr val="bg2"/>
              </a:solidFill>
            </a:endParaRPr>
          </a:p>
          <a:p>
            <a:pPr>
              <a:buNone/>
            </a:pPr>
            <a:endParaRPr lang="en-US" sz="2000" dirty="0" smtClean="0">
              <a:solidFill>
                <a:schemeClr val="bg2"/>
              </a:solidFill>
            </a:endParaRPr>
          </a:p>
          <a:p>
            <a:pPr>
              <a:buNone/>
            </a:pPr>
            <a:r>
              <a:rPr lang="en-US" sz="2000" b="1" dirty="0" smtClean="0">
                <a:solidFill>
                  <a:schemeClr val="bg2"/>
                </a:solidFill>
              </a:rPr>
              <a:t>Sworn Officers Covered By LInX Agencies - </a:t>
            </a:r>
            <a:r>
              <a:rPr lang="en-US" sz="2000" b="1" dirty="0" smtClean="0"/>
              <a:t>22,755 </a:t>
            </a:r>
            <a:r>
              <a:rPr lang="en-US" sz="2000" b="1" dirty="0" smtClean="0">
                <a:solidFill>
                  <a:schemeClr val="bg2"/>
                </a:solidFill>
              </a:rPr>
              <a:t>- </a:t>
            </a:r>
            <a:r>
              <a:rPr lang="en-US" sz="2000" b="1" dirty="0" smtClean="0">
                <a:solidFill>
                  <a:srgbClr val="FF0000"/>
                </a:solidFill>
              </a:rPr>
              <a:t>82.87%</a:t>
            </a:r>
            <a:r>
              <a:rPr lang="en-US" sz="2000" dirty="0" smtClean="0">
                <a:solidFill>
                  <a:srgbClr val="FF0000"/>
                </a:solidFill>
              </a:rPr>
              <a:t>  </a:t>
            </a:r>
            <a:endParaRPr lang="en-US" sz="2000" b="1" dirty="0" smtClean="0">
              <a:solidFill>
                <a:srgbClr val="FF0000"/>
              </a:solidFill>
            </a:endParaRPr>
          </a:p>
          <a:p>
            <a:pPr>
              <a:buNone/>
            </a:pPr>
            <a:endParaRPr lang="en-US" sz="2000" b="1" dirty="0" smtClean="0">
              <a:solidFill>
                <a:schemeClr val="bg2"/>
              </a:solidFill>
            </a:endParaRPr>
          </a:p>
          <a:p>
            <a:pPr>
              <a:buNone/>
            </a:pPr>
            <a:r>
              <a:rPr lang="en-US" sz="2000" b="1" dirty="0" smtClean="0">
                <a:solidFill>
                  <a:schemeClr val="bg2"/>
                </a:solidFill>
              </a:rPr>
              <a:t>Sworn Officers Not Covered by LInX Agencies - </a:t>
            </a:r>
            <a:r>
              <a:rPr lang="en-US" sz="2000" b="1" dirty="0" smtClean="0"/>
              <a:t>4,704 </a:t>
            </a:r>
            <a:r>
              <a:rPr lang="en-US" sz="2000" b="1" dirty="0" smtClean="0">
                <a:solidFill>
                  <a:schemeClr val="bg2"/>
                </a:solidFill>
              </a:rPr>
              <a:t>- </a:t>
            </a:r>
            <a:r>
              <a:rPr lang="en-US" sz="2000" b="1" dirty="0" smtClean="0">
                <a:solidFill>
                  <a:srgbClr val="FF0000"/>
                </a:solidFill>
              </a:rPr>
              <a:t>17.13%</a:t>
            </a:r>
            <a:r>
              <a:rPr lang="en-US" sz="2000" dirty="0" smtClean="0">
                <a:solidFill>
                  <a:srgbClr val="FF0000"/>
                </a:solidFill>
              </a:rPr>
              <a:t> </a:t>
            </a:r>
            <a:endParaRPr lang="en-US" sz="2000" dirty="0">
              <a:solidFill>
                <a:srgbClr val="FF0000"/>
              </a:solidFill>
            </a:endParaRPr>
          </a:p>
        </p:txBody>
      </p:sp>
      <p:sp>
        <p:nvSpPr>
          <p:cNvPr id="4" name="Date Placeholder 3"/>
          <p:cNvSpPr>
            <a:spLocks noGrp="1"/>
          </p:cNvSpPr>
          <p:nvPr>
            <p:ph type="dt" sz="half" idx="11"/>
          </p:nvPr>
        </p:nvSpPr>
        <p:spPr/>
        <p:txBody>
          <a:bodyPr/>
          <a:lstStyle/>
          <a:p>
            <a:pPr>
              <a:defRPr/>
            </a:pPr>
            <a:r>
              <a:rPr lang="en-US" smtClean="0"/>
              <a:t>September   2017</a:t>
            </a:r>
            <a:endParaRPr lang="en-US"/>
          </a:p>
        </p:txBody>
      </p:sp>
      <p:sp>
        <p:nvSpPr>
          <p:cNvPr id="5" name="Slide Number Placeholder 4"/>
          <p:cNvSpPr>
            <a:spLocks noGrp="1"/>
          </p:cNvSpPr>
          <p:nvPr>
            <p:ph type="sldNum" sz="quarter" idx="12"/>
          </p:nvPr>
        </p:nvSpPr>
        <p:spPr/>
        <p:txBody>
          <a:bodyPr/>
          <a:lstStyle/>
          <a:p>
            <a:pPr>
              <a:defRPr/>
            </a:pPr>
            <a:fld id="{19F4DA1B-13EA-4BA9-BB89-8C773827EB58}" type="slidenum">
              <a:rPr lang="en-US" smtClean="0"/>
              <a:pPr>
                <a:defRPr/>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61288" cy="530225"/>
          </a:xfrm>
        </p:spPr>
        <p:txBody>
          <a:bodyPr/>
          <a:lstStyle/>
          <a:p>
            <a:pPr algn="ctr"/>
            <a:r>
              <a:rPr lang="en-US" sz="2800" b="1" dirty="0" smtClean="0">
                <a:solidFill>
                  <a:schemeClr val="bg2"/>
                </a:solidFill>
              </a:rPr>
              <a:t>LInX Moving Forward</a:t>
            </a:r>
            <a:endParaRPr lang="en-US" sz="2800" b="1" dirty="0">
              <a:solidFill>
                <a:schemeClr val="bg2"/>
              </a:solidFill>
            </a:endParaRPr>
          </a:p>
        </p:txBody>
      </p:sp>
      <p:sp>
        <p:nvSpPr>
          <p:cNvPr id="3" name="Content Placeholder 2"/>
          <p:cNvSpPr>
            <a:spLocks noGrp="1"/>
          </p:cNvSpPr>
          <p:nvPr>
            <p:ph idx="1"/>
          </p:nvPr>
        </p:nvSpPr>
        <p:spPr>
          <a:xfrm>
            <a:off x="685800" y="1905000"/>
            <a:ext cx="7761287" cy="4164013"/>
          </a:xfrm>
        </p:spPr>
        <p:txBody>
          <a:bodyPr/>
          <a:lstStyle/>
          <a:p>
            <a:pPr>
              <a:buClrTx/>
            </a:pPr>
            <a:r>
              <a:rPr lang="en-US" sz="2400" dirty="0" smtClean="0">
                <a:solidFill>
                  <a:schemeClr val="bg2"/>
                </a:solidFill>
              </a:rPr>
              <a:t>Continue to acquire funding for the expansion of LInX to all NC law enforcement agencies</a:t>
            </a:r>
          </a:p>
          <a:p>
            <a:pPr>
              <a:buClrTx/>
            </a:pPr>
            <a:r>
              <a:rPr lang="en-US" sz="2400" dirty="0" smtClean="0">
                <a:solidFill>
                  <a:schemeClr val="bg2"/>
                </a:solidFill>
              </a:rPr>
              <a:t>Bring LInX to all NC State LE Agencies</a:t>
            </a:r>
          </a:p>
          <a:p>
            <a:pPr>
              <a:buClrTx/>
            </a:pPr>
            <a:r>
              <a:rPr lang="en-US" sz="2400" dirty="0" smtClean="0">
                <a:solidFill>
                  <a:schemeClr val="bg2"/>
                </a:solidFill>
              </a:rPr>
              <a:t>Add DMV, NC AWARE, CJ LEADS and other NC data bases to the LInX single sign-on capability</a:t>
            </a:r>
          </a:p>
          <a:p>
            <a:pPr>
              <a:buClrTx/>
            </a:pPr>
            <a:r>
              <a:rPr lang="en-US" sz="2400" dirty="0" smtClean="0">
                <a:solidFill>
                  <a:schemeClr val="bg2"/>
                </a:solidFill>
              </a:rPr>
              <a:t>Work with the General Assembly to establish a state-wide second hand goods data base that would be available through LInX</a:t>
            </a:r>
          </a:p>
          <a:p>
            <a:endParaRPr lang="en-US" sz="2400" dirty="0" smtClean="0"/>
          </a:p>
          <a:p>
            <a:endParaRPr lang="en-US" sz="2400" dirty="0"/>
          </a:p>
        </p:txBody>
      </p:sp>
      <p:sp>
        <p:nvSpPr>
          <p:cNvPr id="4" name="Date Placeholder 3"/>
          <p:cNvSpPr>
            <a:spLocks noGrp="1"/>
          </p:cNvSpPr>
          <p:nvPr>
            <p:ph type="dt" sz="half" idx="11"/>
          </p:nvPr>
        </p:nvSpPr>
        <p:spPr/>
        <p:txBody>
          <a:bodyPr/>
          <a:lstStyle/>
          <a:p>
            <a:pPr>
              <a:defRPr/>
            </a:pPr>
            <a:r>
              <a:rPr lang="en-US" smtClean="0"/>
              <a:t>September   2017</a:t>
            </a:r>
            <a:endParaRPr lang="en-US"/>
          </a:p>
        </p:txBody>
      </p:sp>
      <p:sp>
        <p:nvSpPr>
          <p:cNvPr id="5" name="Slide Number Placeholder 4"/>
          <p:cNvSpPr>
            <a:spLocks noGrp="1"/>
          </p:cNvSpPr>
          <p:nvPr>
            <p:ph type="sldNum" sz="quarter" idx="12"/>
          </p:nvPr>
        </p:nvSpPr>
        <p:spPr/>
        <p:txBody>
          <a:bodyPr/>
          <a:lstStyle/>
          <a:p>
            <a:pPr>
              <a:defRPr/>
            </a:pPr>
            <a:fld id="{19F4DA1B-13EA-4BA9-BB89-8C773827EB58}" type="slidenum">
              <a:rPr lang="en-US" smtClean="0"/>
              <a:pPr>
                <a:defRPr/>
              </a:pPr>
              <a:t>14</a:t>
            </a:fld>
            <a:endParaRPr lang="en-US"/>
          </a:p>
        </p:txBody>
      </p:sp>
      <p:pic>
        <p:nvPicPr>
          <p:cNvPr id="6" name="Picture 4" descr="linx_logo_white"/>
          <p:cNvPicPr>
            <a:picLocks noChangeAspect="1" noChangeArrowheads="1"/>
          </p:cNvPicPr>
          <p:nvPr/>
        </p:nvPicPr>
        <p:blipFill>
          <a:blip r:embed="rId2" cstate="print"/>
          <a:srcRect/>
          <a:stretch>
            <a:fillRect/>
          </a:stretch>
        </p:blipFill>
        <p:spPr bwMode="auto">
          <a:xfrm>
            <a:off x="7391400" y="5257800"/>
            <a:ext cx="1552575" cy="912813"/>
          </a:xfrm>
          <a:prstGeom prst="rect">
            <a:avLst/>
          </a:prstGeom>
          <a:noFill/>
          <a:ln w="9525">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457200" y="1676400"/>
            <a:ext cx="8001000" cy="2970213"/>
          </a:xfrm>
          <a:prstGeom prst="rect">
            <a:avLst/>
          </a:prstGeom>
          <a:noFill/>
          <a:ln w="9525">
            <a:noFill/>
            <a:miter lim="800000"/>
            <a:headEnd/>
            <a:tailEnd/>
          </a:ln>
        </p:spPr>
        <p:txBody>
          <a:bodyPr>
            <a:spAutoFit/>
          </a:bodyPr>
          <a:lstStyle/>
          <a:p>
            <a:pPr>
              <a:spcBef>
                <a:spcPct val="50000"/>
              </a:spcBef>
            </a:pPr>
            <a:endParaRPr lang="en-US" sz="2200" dirty="0"/>
          </a:p>
          <a:p>
            <a:pPr>
              <a:spcBef>
                <a:spcPct val="50000"/>
              </a:spcBef>
            </a:pPr>
            <a:r>
              <a:rPr lang="en-US" sz="2200" dirty="0"/>
              <a:t>NCIS LInX Carolinas Program Manager</a:t>
            </a:r>
          </a:p>
          <a:p>
            <a:pPr>
              <a:spcBef>
                <a:spcPct val="50000"/>
              </a:spcBef>
            </a:pPr>
            <a:r>
              <a:rPr lang="en-US" sz="2200" dirty="0"/>
              <a:t>Frank Palombo, Chief of Police,</a:t>
            </a:r>
          </a:p>
          <a:p>
            <a:pPr>
              <a:spcBef>
                <a:spcPct val="50000"/>
              </a:spcBef>
            </a:pPr>
            <a:r>
              <a:rPr lang="en-US" sz="2200" dirty="0"/>
              <a:t>New Bern Police Department (Retired)</a:t>
            </a:r>
          </a:p>
          <a:p>
            <a:pPr>
              <a:spcBef>
                <a:spcPct val="50000"/>
              </a:spcBef>
            </a:pPr>
            <a:r>
              <a:rPr lang="en-US" sz="2200" dirty="0"/>
              <a:t>(252) 626-1765 mobile</a:t>
            </a:r>
          </a:p>
          <a:p>
            <a:pPr>
              <a:spcBef>
                <a:spcPct val="50000"/>
              </a:spcBef>
            </a:pPr>
            <a:r>
              <a:rPr lang="en-US" sz="2200" dirty="0" smtClean="0">
                <a:solidFill>
                  <a:schemeClr val="hlink"/>
                </a:solidFill>
              </a:rPr>
              <a:t>palombo1@twc.com</a:t>
            </a:r>
            <a:endParaRPr lang="en-US" sz="2200" dirty="0">
              <a:solidFill>
                <a:schemeClr val="hlink"/>
              </a:solidFill>
            </a:endParaRPr>
          </a:p>
        </p:txBody>
      </p:sp>
      <p:sp>
        <p:nvSpPr>
          <p:cNvPr id="30723" name="Rectangle 7"/>
          <p:cNvSpPr>
            <a:spLocks noGrp="1" noChangeArrowheads="1"/>
          </p:cNvSpPr>
          <p:nvPr>
            <p:ph type="title"/>
          </p:nvPr>
        </p:nvSpPr>
        <p:spPr>
          <a:xfrm>
            <a:off x="685800" y="990600"/>
            <a:ext cx="7761288" cy="911225"/>
          </a:xfrm>
        </p:spPr>
        <p:txBody>
          <a:bodyPr/>
          <a:lstStyle/>
          <a:p>
            <a:pPr algn="ctr" eaLnBrk="1" hangingPunct="1"/>
            <a:r>
              <a:rPr lang="en-US" sz="3200" b="1" dirty="0" smtClean="0">
                <a:solidFill>
                  <a:schemeClr val="bg2"/>
                </a:solidFill>
              </a:rPr>
              <a:t>Questions or additional information:</a:t>
            </a:r>
          </a:p>
        </p:txBody>
      </p:sp>
      <p:sp>
        <p:nvSpPr>
          <p:cNvPr id="5" name="Slide Number Placeholder 4"/>
          <p:cNvSpPr>
            <a:spLocks noGrp="1"/>
          </p:cNvSpPr>
          <p:nvPr>
            <p:ph type="sldNum" sz="quarter" idx="12"/>
          </p:nvPr>
        </p:nvSpPr>
        <p:spPr/>
        <p:txBody>
          <a:bodyPr/>
          <a:lstStyle/>
          <a:p>
            <a:pPr>
              <a:defRPr/>
            </a:pPr>
            <a:fld id="{F405EC5C-5F36-46C7-834A-8C5481FB1A59}" type="slidenum">
              <a:rPr lang="en-US" smtClean="0"/>
              <a:pPr>
                <a:defRPr/>
              </a:pPr>
              <a:t>15</a:t>
            </a:fld>
            <a:endParaRPr lang="en-US"/>
          </a:p>
        </p:txBody>
      </p:sp>
      <p:sp>
        <p:nvSpPr>
          <p:cNvPr id="6" name="Date Placeholder 5"/>
          <p:cNvSpPr>
            <a:spLocks noGrp="1"/>
          </p:cNvSpPr>
          <p:nvPr>
            <p:ph type="dt" sz="half" idx="11"/>
          </p:nvPr>
        </p:nvSpPr>
        <p:spPr/>
        <p:txBody>
          <a:bodyPr/>
          <a:lstStyle/>
          <a:p>
            <a:pPr>
              <a:defRPr/>
            </a:pPr>
            <a:r>
              <a:rPr lang="en-US" smtClean="0"/>
              <a:t>September   2017</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1375"/>
            <a:ext cx="7761288" cy="758825"/>
          </a:xfrm>
        </p:spPr>
        <p:txBody>
          <a:bodyPr/>
          <a:lstStyle/>
          <a:p>
            <a:r>
              <a:rPr lang="en-US" b="1" dirty="0" smtClean="0">
                <a:solidFill>
                  <a:schemeClr val="bg2"/>
                </a:solidFill>
              </a:rPr>
              <a:t>LInX Record Type Percentages</a:t>
            </a:r>
            <a:endParaRPr lang="en-US" dirty="0"/>
          </a:p>
        </p:txBody>
      </p:sp>
      <p:sp>
        <p:nvSpPr>
          <p:cNvPr id="5" name="Slide Number Placeholder 4"/>
          <p:cNvSpPr>
            <a:spLocks noGrp="1"/>
          </p:cNvSpPr>
          <p:nvPr>
            <p:ph type="sldNum" sz="quarter" idx="12"/>
          </p:nvPr>
        </p:nvSpPr>
        <p:spPr/>
        <p:txBody>
          <a:bodyPr/>
          <a:lstStyle/>
          <a:p>
            <a:pPr>
              <a:defRPr/>
            </a:pPr>
            <a:fld id="{19F4DA1B-13EA-4BA9-BB89-8C773827EB58}" type="slidenum">
              <a:rPr lang="en-US" smtClean="0"/>
              <a:pPr>
                <a:defRPr/>
              </a:pPr>
              <a:t>2</a:t>
            </a:fld>
            <a:endParaRPr lang="en-US"/>
          </a:p>
        </p:txBody>
      </p:sp>
      <p:graphicFrame>
        <p:nvGraphicFramePr>
          <p:cNvPr id="6" name="Content Placeholder 5"/>
          <p:cNvGraphicFramePr>
            <a:graphicFrameLocks noGrp="1"/>
          </p:cNvGraphicFramePr>
          <p:nvPr>
            <p:ph idx="1"/>
          </p:nvPr>
        </p:nvGraphicFramePr>
        <p:xfrm>
          <a:off x="228601" y="1676400"/>
          <a:ext cx="7391399"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2"/>
          <p:cNvSpPr txBox="1">
            <a:spLocks noChangeArrowheads="1"/>
          </p:cNvSpPr>
          <p:nvPr/>
        </p:nvSpPr>
        <p:spPr bwMode="auto">
          <a:xfrm>
            <a:off x="7315200" y="2133600"/>
            <a:ext cx="1295400" cy="3423908"/>
          </a:xfrm>
          <a:prstGeom prst="rect">
            <a:avLst/>
          </a:prstGeom>
          <a:noFill/>
          <a:ln w="9525">
            <a:noFill/>
            <a:miter lim="800000"/>
            <a:headEnd/>
            <a:tailEnd/>
          </a:ln>
        </p:spPr>
        <p:txBody>
          <a:bodyPr lIns="22755" tIns="22755" rIns="22755" bIns="0">
            <a:spAutoFit/>
          </a:bodyPr>
          <a:lstStyle/>
          <a:p>
            <a:pPr algn="ctr"/>
            <a:r>
              <a:rPr lang="en-US" sz="1700" dirty="0" smtClean="0">
                <a:solidFill>
                  <a:srgbClr val="000000"/>
                </a:solidFill>
                <a:latin typeface="Arial" charset="0"/>
              </a:rPr>
              <a:t>Over 1 Billion Event </a:t>
            </a:r>
            <a:r>
              <a:rPr lang="en-US" sz="1700" dirty="0">
                <a:solidFill>
                  <a:srgbClr val="000000"/>
                </a:solidFill>
                <a:latin typeface="Arial" charset="0"/>
              </a:rPr>
              <a:t>Records</a:t>
            </a:r>
          </a:p>
          <a:p>
            <a:pPr algn="ctr"/>
            <a:endParaRPr lang="en-US" sz="1700" dirty="0">
              <a:solidFill>
                <a:srgbClr val="000000"/>
              </a:solidFill>
              <a:latin typeface="Arial" charset="0"/>
            </a:endParaRPr>
          </a:p>
          <a:p>
            <a:pPr algn="ctr"/>
            <a:r>
              <a:rPr lang="en-US" sz="1700" dirty="0" smtClean="0">
                <a:solidFill>
                  <a:srgbClr val="000000"/>
                </a:solidFill>
                <a:latin typeface="Arial" charset="0"/>
              </a:rPr>
              <a:t>Over</a:t>
            </a:r>
            <a:r>
              <a:rPr lang="en-US" sz="1700" dirty="0">
                <a:solidFill>
                  <a:srgbClr val="000000"/>
                </a:solidFill>
                <a:latin typeface="Arial" charset="0"/>
              </a:rPr>
              <a:t/>
            </a:r>
            <a:br>
              <a:rPr lang="en-US" sz="1700" dirty="0">
                <a:solidFill>
                  <a:srgbClr val="000000"/>
                </a:solidFill>
                <a:latin typeface="Arial" charset="0"/>
              </a:rPr>
            </a:br>
            <a:r>
              <a:rPr lang="en-US" sz="1700" dirty="0" smtClean="0">
                <a:solidFill>
                  <a:srgbClr val="000000"/>
                </a:solidFill>
                <a:latin typeface="Arial" charset="0"/>
              </a:rPr>
              <a:t>90 </a:t>
            </a:r>
            <a:r>
              <a:rPr lang="en-US" sz="1700" dirty="0">
                <a:solidFill>
                  <a:srgbClr val="000000"/>
                </a:solidFill>
                <a:latin typeface="Arial" charset="0"/>
              </a:rPr>
              <a:t>Million </a:t>
            </a:r>
            <a:r>
              <a:rPr lang="en-US" sz="1700" dirty="0" smtClean="0">
                <a:solidFill>
                  <a:srgbClr val="000000"/>
                </a:solidFill>
                <a:latin typeface="Arial" charset="0"/>
              </a:rPr>
              <a:t>Mugshots</a:t>
            </a:r>
          </a:p>
          <a:p>
            <a:pPr algn="ctr"/>
            <a:endParaRPr lang="en-US" sz="1700" dirty="0" smtClean="0">
              <a:solidFill>
                <a:srgbClr val="000000"/>
              </a:solidFill>
              <a:latin typeface="Arial" charset="0"/>
            </a:endParaRPr>
          </a:p>
          <a:p>
            <a:r>
              <a:rPr lang="en-US" sz="1700" dirty="0" smtClean="0">
                <a:solidFill>
                  <a:srgbClr val="000000"/>
                </a:solidFill>
              </a:rPr>
              <a:t>Over 800 Million Narratives</a:t>
            </a:r>
          </a:p>
          <a:p>
            <a:pPr algn="ctr"/>
            <a:endParaRPr lang="en-US" sz="1700" dirty="0">
              <a:latin typeface="Arial" charset="0"/>
            </a:endParaRPr>
          </a:p>
        </p:txBody>
      </p:sp>
      <p:sp>
        <p:nvSpPr>
          <p:cNvPr id="8" name="Date Placeholder 7"/>
          <p:cNvSpPr>
            <a:spLocks noGrp="1"/>
          </p:cNvSpPr>
          <p:nvPr>
            <p:ph type="dt" sz="half" idx="11"/>
          </p:nvPr>
        </p:nvSpPr>
        <p:spPr/>
        <p:txBody>
          <a:bodyPr/>
          <a:lstStyle/>
          <a:p>
            <a:pPr>
              <a:defRPr/>
            </a:pPr>
            <a:r>
              <a:rPr lang="en-US" smtClean="0"/>
              <a:t>September   2017</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0" y="1066800"/>
            <a:ext cx="5257800" cy="461665"/>
          </a:xfrm>
          <a:prstGeom prst="rect">
            <a:avLst/>
          </a:prstGeom>
          <a:noFill/>
          <a:effectLst>
            <a:outerShdw blurRad="76200" dir="18900000" sy="23000" kx="-1200000" algn="bl" rotWithShape="0">
              <a:prstClr val="black">
                <a:alpha val="20000"/>
              </a:prstClr>
            </a:outerShdw>
          </a:effectLst>
        </p:spPr>
        <p:txBody>
          <a:bodyPr wrap="square" rtlCol="0">
            <a:spAutoFit/>
          </a:bodyPr>
          <a:lstStyle/>
          <a:p>
            <a:r>
              <a:rPr lang="en-US" sz="2400" b="1" u="sng" dirty="0" smtClean="0">
                <a:solidFill>
                  <a:srgbClr val="00008E"/>
                </a:solidFill>
              </a:rPr>
              <a:t>LInX Carolinas Coverage Map 2008</a:t>
            </a:r>
            <a:endParaRPr lang="en-US" sz="2400" b="1" u="sng" dirty="0">
              <a:solidFill>
                <a:srgbClr val="00008E"/>
              </a:solidFill>
            </a:endParaRPr>
          </a:p>
        </p:txBody>
      </p:sp>
      <p:grpSp>
        <p:nvGrpSpPr>
          <p:cNvPr id="2" name="Counties"/>
          <p:cNvGrpSpPr/>
          <p:nvPr/>
        </p:nvGrpSpPr>
        <p:grpSpPr>
          <a:xfrm>
            <a:off x="762000" y="2133600"/>
            <a:ext cx="7620000" cy="2457466"/>
            <a:chOff x="0" y="1689100"/>
            <a:chExt cx="9144001" cy="3467979"/>
          </a:xfrm>
          <a:effectLst>
            <a:outerShdw blurRad="88900" dist="25400" dir="3000000" sx="99000" sy="99000" algn="ctr" rotWithShape="0">
              <a:srgbClr val="000000">
                <a:alpha val="43000"/>
              </a:srgbClr>
            </a:outerShdw>
          </a:effectLst>
        </p:grpSpPr>
        <p:sp>
          <p:nvSpPr>
            <p:cNvPr id="12" name="Freeform 5"/>
            <p:cNvSpPr>
              <a:spLocks noEditPoints="1"/>
            </p:cNvSpPr>
            <p:nvPr/>
          </p:nvSpPr>
          <p:spPr bwMode="auto">
            <a:xfrm>
              <a:off x="8580438" y="2155825"/>
              <a:ext cx="563563" cy="1328738"/>
            </a:xfrm>
            <a:custGeom>
              <a:avLst/>
              <a:gdLst>
                <a:gd name="T0" fmla="*/ 88 w 191"/>
                <a:gd name="T1" fmla="*/ 14 h 450"/>
                <a:gd name="T2" fmla="*/ 101 w 191"/>
                <a:gd name="T3" fmla="*/ 48 h 450"/>
                <a:gd name="T4" fmla="*/ 131 w 191"/>
                <a:gd name="T5" fmla="*/ 105 h 450"/>
                <a:gd name="T6" fmla="*/ 143 w 191"/>
                <a:gd name="T7" fmla="*/ 135 h 450"/>
                <a:gd name="T8" fmla="*/ 165 w 191"/>
                <a:gd name="T9" fmla="*/ 186 h 450"/>
                <a:gd name="T10" fmla="*/ 165 w 191"/>
                <a:gd name="T11" fmla="*/ 195 h 450"/>
                <a:gd name="T12" fmla="*/ 141 w 191"/>
                <a:gd name="T13" fmla="*/ 150 h 450"/>
                <a:gd name="T14" fmla="*/ 115 w 191"/>
                <a:gd name="T15" fmla="*/ 104 h 450"/>
                <a:gd name="T16" fmla="*/ 107 w 191"/>
                <a:gd name="T17" fmla="*/ 102 h 450"/>
                <a:gd name="T18" fmla="*/ 104 w 191"/>
                <a:gd name="T19" fmla="*/ 86 h 450"/>
                <a:gd name="T20" fmla="*/ 107 w 191"/>
                <a:gd name="T21" fmla="*/ 73 h 450"/>
                <a:gd name="T22" fmla="*/ 92 w 191"/>
                <a:gd name="T23" fmla="*/ 56 h 450"/>
                <a:gd name="T24" fmla="*/ 81 w 191"/>
                <a:gd name="T25" fmla="*/ 1 h 450"/>
                <a:gd name="T26" fmla="*/ 119 w 191"/>
                <a:gd name="T27" fmla="*/ 129 h 450"/>
                <a:gd name="T28" fmla="*/ 110 w 191"/>
                <a:gd name="T29" fmla="*/ 142 h 450"/>
                <a:gd name="T30" fmla="*/ 137 w 191"/>
                <a:gd name="T31" fmla="*/ 170 h 450"/>
                <a:gd name="T32" fmla="*/ 126 w 191"/>
                <a:gd name="T33" fmla="*/ 137 h 450"/>
                <a:gd name="T34" fmla="*/ 159 w 191"/>
                <a:gd name="T35" fmla="*/ 414 h 450"/>
                <a:gd name="T36" fmla="*/ 171 w 191"/>
                <a:gd name="T37" fmla="*/ 385 h 450"/>
                <a:gd name="T38" fmla="*/ 178 w 191"/>
                <a:gd name="T39" fmla="*/ 367 h 450"/>
                <a:gd name="T40" fmla="*/ 186 w 191"/>
                <a:gd name="T41" fmla="*/ 294 h 450"/>
                <a:gd name="T42" fmla="*/ 183 w 191"/>
                <a:gd name="T43" fmla="*/ 251 h 450"/>
                <a:gd name="T44" fmla="*/ 180 w 191"/>
                <a:gd name="T45" fmla="*/ 232 h 450"/>
                <a:gd name="T46" fmla="*/ 170 w 191"/>
                <a:gd name="T47" fmla="*/ 203 h 450"/>
                <a:gd name="T48" fmla="*/ 168 w 191"/>
                <a:gd name="T49" fmla="*/ 196 h 450"/>
                <a:gd name="T50" fmla="*/ 184 w 191"/>
                <a:gd name="T51" fmla="*/ 234 h 450"/>
                <a:gd name="T52" fmla="*/ 186 w 191"/>
                <a:gd name="T53" fmla="*/ 316 h 450"/>
                <a:gd name="T54" fmla="*/ 184 w 191"/>
                <a:gd name="T55" fmla="*/ 334 h 450"/>
                <a:gd name="T56" fmla="*/ 183 w 191"/>
                <a:gd name="T57" fmla="*/ 350 h 450"/>
                <a:gd name="T58" fmla="*/ 180 w 191"/>
                <a:gd name="T59" fmla="*/ 367 h 450"/>
                <a:gd name="T60" fmla="*/ 176 w 191"/>
                <a:gd name="T61" fmla="*/ 385 h 450"/>
                <a:gd name="T62" fmla="*/ 169 w 191"/>
                <a:gd name="T63" fmla="*/ 420 h 450"/>
                <a:gd name="T64" fmla="*/ 131 w 191"/>
                <a:gd name="T65" fmla="*/ 432 h 450"/>
                <a:gd name="T66" fmla="*/ 98 w 191"/>
                <a:gd name="T67" fmla="*/ 443 h 450"/>
                <a:gd name="T68" fmla="*/ 126 w 191"/>
                <a:gd name="T69" fmla="*/ 433 h 450"/>
                <a:gd name="T70" fmla="*/ 50 w 191"/>
                <a:gd name="T71" fmla="*/ 260 h 450"/>
                <a:gd name="T72" fmla="*/ 64 w 191"/>
                <a:gd name="T73" fmla="*/ 283 h 450"/>
                <a:gd name="T74" fmla="*/ 92 w 191"/>
                <a:gd name="T75" fmla="*/ 261 h 450"/>
                <a:gd name="T76" fmla="*/ 94 w 191"/>
                <a:gd name="T77" fmla="*/ 253 h 450"/>
                <a:gd name="T78" fmla="*/ 84 w 191"/>
                <a:gd name="T79" fmla="*/ 237 h 450"/>
                <a:gd name="T80" fmla="*/ 101 w 191"/>
                <a:gd name="T81" fmla="*/ 232 h 450"/>
                <a:gd name="T82" fmla="*/ 95 w 191"/>
                <a:gd name="T83" fmla="*/ 208 h 450"/>
                <a:gd name="T84" fmla="*/ 95 w 191"/>
                <a:gd name="T85" fmla="*/ 173 h 450"/>
                <a:gd name="T86" fmla="*/ 82 w 191"/>
                <a:gd name="T87" fmla="*/ 136 h 450"/>
                <a:gd name="T88" fmla="*/ 63 w 191"/>
                <a:gd name="T89" fmla="*/ 113 h 450"/>
                <a:gd name="T90" fmla="*/ 21 w 191"/>
                <a:gd name="T91" fmla="*/ 117 h 450"/>
                <a:gd name="T92" fmla="*/ 46 w 191"/>
                <a:gd name="T93" fmla="*/ 123 h 450"/>
                <a:gd name="T94" fmla="*/ 35 w 191"/>
                <a:gd name="T95" fmla="*/ 127 h 450"/>
                <a:gd name="T96" fmla="*/ 50 w 191"/>
                <a:gd name="T97" fmla="*/ 148 h 450"/>
                <a:gd name="T98" fmla="*/ 36 w 191"/>
                <a:gd name="T99" fmla="*/ 137 h 450"/>
                <a:gd name="T100" fmla="*/ 8 w 191"/>
                <a:gd name="T101" fmla="*/ 152 h 450"/>
                <a:gd name="T102" fmla="*/ 2 w 191"/>
                <a:gd name="T103" fmla="*/ 225 h 450"/>
                <a:gd name="T104" fmla="*/ 43 w 191"/>
                <a:gd name="T105" fmla="*/ 2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1" h="450">
                  <a:moveTo>
                    <a:pt x="84" y="0"/>
                  </a:moveTo>
                  <a:cubicBezTo>
                    <a:pt x="86" y="4"/>
                    <a:pt x="87" y="9"/>
                    <a:pt x="87" y="10"/>
                  </a:cubicBezTo>
                  <a:cubicBezTo>
                    <a:pt x="87" y="10"/>
                    <a:pt x="87" y="10"/>
                    <a:pt x="87" y="10"/>
                  </a:cubicBezTo>
                  <a:cubicBezTo>
                    <a:pt x="87" y="10"/>
                    <a:pt x="88" y="14"/>
                    <a:pt x="88" y="14"/>
                  </a:cubicBezTo>
                  <a:cubicBezTo>
                    <a:pt x="88" y="17"/>
                    <a:pt x="92" y="24"/>
                    <a:pt x="93" y="27"/>
                  </a:cubicBezTo>
                  <a:cubicBezTo>
                    <a:pt x="94" y="31"/>
                    <a:pt x="97" y="37"/>
                    <a:pt x="97" y="40"/>
                  </a:cubicBezTo>
                  <a:cubicBezTo>
                    <a:pt x="98" y="40"/>
                    <a:pt x="98" y="41"/>
                    <a:pt x="98" y="41"/>
                  </a:cubicBezTo>
                  <a:cubicBezTo>
                    <a:pt x="99" y="41"/>
                    <a:pt x="100" y="47"/>
                    <a:pt x="101" y="48"/>
                  </a:cubicBezTo>
                  <a:cubicBezTo>
                    <a:pt x="101" y="51"/>
                    <a:pt x="106" y="54"/>
                    <a:pt x="106" y="58"/>
                  </a:cubicBezTo>
                  <a:cubicBezTo>
                    <a:pt x="107" y="58"/>
                    <a:pt x="115" y="75"/>
                    <a:pt x="115" y="77"/>
                  </a:cubicBezTo>
                  <a:cubicBezTo>
                    <a:pt x="122" y="89"/>
                    <a:pt x="122" y="89"/>
                    <a:pt x="122" y="89"/>
                  </a:cubicBezTo>
                  <a:cubicBezTo>
                    <a:pt x="125" y="94"/>
                    <a:pt x="129" y="100"/>
                    <a:pt x="131" y="105"/>
                  </a:cubicBezTo>
                  <a:cubicBezTo>
                    <a:pt x="130" y="107"/>
                    <a:pt x="132" y="107"/>
                    <a:pt x="132" y="110"/>
                  </a:cubicBezTo>
                  <a:cubicBezTo>
                    <a:pt x="132" y="110"/>
                    <a:pt x="135" y="115"/>
                    <a:pt x="135" y="116"/>
                  </a:cubicBezTo>
                  <a:cubicBezTo>
                    <a:pt x="135" y="116"/>
                    <a:pt x="136" y="117"/>
                    <a:pt x="136" y="118"/>
                  </a:cubicBezTo>
                  <a:cubicBezTo>
                    <a:pt x="138" y="119"/>
                    <a:pt x="139" y="134"/>
                    <a:pt x="143" y="135"/>
                  </a:cubicBezTo>
                  <a:cubicBezTo>
                    <a:pt x="143" y="135"/>
                    <a:pt x="143" y="136"/>
                    <a:pt x="144" y="136"/>
                  </a:cubicBezTo>
                  <a:cubicBezTo>
                    <a:pt x="145" y="144"/>
                    <a:pt x="151" y="153"/>
                    <a:pt x="154" y="160"/>
                  </a:cubicBezTo>
                  <a:cubicBezTo>
                    <a:pt x="155" y="164"/>
                    <a:pt x="157" y="169"/>
                    <a:pt x="158" y="172"/>
                  </a:cubicBezTo>
                  <a:cubicBezTo>
                    <a:pt x="160" y="175"/>
                    <a:pt x="165" y="182"/>
                    <a:pt x="165" y="186"/>
                  </a:cubicBezTo>
                  <a:cubicBezTo>
                    <a:pt x="167" y="189"/>
                    <a:pt x="167" y="191"/>
                    <a:pt x="167" y="194"/>
                  </a:cubicBezTo>
                  <a:cubicBezTo>
                    <a:pt x="167" y="194"/>
                    <a:pt x="167" y="195"/>
                    <a:pt x="167" y="195"/>
                  </a:cubicBezTo>
                  <a:cubicBezTo>
                    <a:pt x="166" y="195"/>
                    <a:pt x="166" y="195"/>
                    <a:pt x="166" y="195"/>
                  </a:cubicBezTo>
                  <a:cubicBezTo>
                    <a:pt x="166" y="195"/>
                    <a:pt x="166" y="195"/>
                    <a:pt x="165" y="195"/>
                  </a:cubicBezTo>
                  <a:cubicBezTo>
                    <a:pt x="164" y="192"/>
                    <a:pt x="160" y="189"/>
                    <a:pt x="159" y="186"/>
                  </a:cubicBezTo>
                  <a:cubicBezTo>
                    <a:pt x="157" y="183"/>
                    <a:pt x="154" y="179"/>
                    <a:pt x="152" y="176"/>
                  </a:cubicBezTo>
                  <a:cubicBezTo>
                    <a:pt x="150" y="174"/>
                    <a:pt x="152" y="170"/>
                    <a:pt x="149" y="167"/>
                  </a:cubicBezTo>
                  <a:cubicBezTo>
                    <a:pt x="144" y="163"/>
                    <a:pt x="143" y="156"/>
                    <a:pt x="141" y="150"/>
                  </a:cubicBezTo>
                  <a:cubicBezTo>
                    <a:pt x="139" y="145"/>
                    <a:pt x="141" y="140"/>
                    <a:pt x="138" y="136"/>
                  </a:cubicBezTo>
                  <a:cubicBezTo>
                    <a:pt x="129" y="119"/>
                    <a:pt x="129" y="119"/>
                    <a:pt x="129" y="119"/>
                  </a:cubicBezTo>
                  <a:cubicBezTo>
                    <a:pt x="127" y="115"/>
                    <a:pt x="125" y="115"/>
                    <a:pt x="122" y="113"/>
                  </a:cubicBezTo>
                  <a:cubicBezTo>
                    <a:pt x="118" y="111"/>
                    <a:pt x="118" y="108"/>
                    <a:pt x="115" y="104"/>
                  </a:cubicBezTo>
                  <a:cubicBezTo>
                    <a:pt x="115" y="102"/>
                    <a:pt x="114" y="101"/>
                    <a:pt x="113" y="99"/>
                  </a:cubicBezTo>
                  <a:cubicBezTo>
                    <a:pt x="113" y="99"/>
                    <a:pt x="112" y="99"/>
                    <a:pt x="112" y="99"/>
                  </a:cubicBezTo>
                  <a:cubicBezTo>
                    <a:pt x="112" y="99"/>
                    <a:pt x="111" y="98"/>
                    <a:pt x="111" y="98"/>
                  </a:cubicBezTo>
                  <a:cubicBezTo>
                    <a:pt x="110" y="99"/>
                    <a:pt x="109" y="102"/>
                    <a:pt x="107" y="102"/>
                  </a:cubicBezTo>
                  <a:cubicBezTo>
                    <a:pt x="105" y="96"/>
                    <a:pt x="97" y="100"/>
                    <a:pt x="97" y="92"/>
                  </a:cubicBezTo>
                  <a:cubicBezTo>
                    <a:pt x="97" y="89"/>
                    <a:pt x="95" y="85"/>
                    <a:pt x="99" y="86"/>
                  </a:cubicBezTo>
                  <a:cubicBezTo>
                    <a:pt x="101" y="87"/>
                    <a:pt x="105" y="89"/>
                    <a:pt x="106" y="91"/>
                  </a:cubicBezTo>
                  <a:cubicBezTo>
                    <a:pt x="107" y="91"/>
                    <a:pt x="104" y="86"/>
                    <a:pt x="104" y="86"/>
                  </a:cubicBezTo>
                  <a:cubicBezTo>
                    <a:pt x="104" y="85"/>
                    <a:pt x="105" y="83"/>
                    <a:pt x="105" y="81"/>
                  </a:cubicBezTo>
                  <a:cubicBezTo>
                    <a:pt x="105" y="81"/>
                    <a:pt x="111" y="88"/>
                    <a:pt x="111" y="89"/>
                  </a:cubicBezTo>
                  <a:cubicBezTo>
                    <a:pt x="111" y="89"/>
                    <a:pt x="111" y="89"/>
                    <a:pt x="111" y="89"/>
                  </a:cubicBezTo>
                  <a:cubicBezTo>
                    <a:pt x="114" y="89"/>
                    <a:pt x="108" y="75"/>
                    <a:pt x="107" y="73"/>
                  </a:cubicBezTo>
                  <a:cubicBezTo>
                    <a:pt x="104" y="74"/>
                    <a:pt x="100" y="82"/>
                    <a:pt x="96" y="82"/>
                  </a:cubicBezTo>
                  <a:cubicBezTo>
                    <a:pt x="95" y="82"/>
                    <a:pt x="95" y="82"/>
                    <a:pt x="95" y="82"/>
                  </a:cubicBezTo>
                  <a:cubicBezTo>
                    <a:pt x="95" y="82"/>
                    <a:pt x="95" y="82"/>
                    <a:pt x="95" y="82"/>
                  </a:cubicBezTo>
                  <a:cubicBezTo>
                    <a:pt x="95" y="73"/>
                    <a:pt x="93" y="64"/>
                    <a:pt x="92" y="56"/>
                  </a:cubicBezTo>
                  <a:cubicBezTo>
                    <a:pt x="91" y="48"/>
                    <a:pt x="89" y="40"/>
                    <a:pt x="89" y="33"/>
                  </a:cubicBezTo>
                  <a:cubicBezTo>
                    <a:pt x="88" y="32"/>
                    <a:pt x="87" y="23"/>
                    <a:pt x="86" y="22"/>
                  </a:cubicBezTo>
                  <a:cubicBezTo>
                    <a:pt x="84" y="11"/>
                    <a:pt x="84" y="11"/>
                    <a:pt x="84" y="11"/>
                  </a:cubicBezTo>
                  <a:cubicBezTo>
                    <a:pt x="83" y="8"/>
                    <a:pt x="81" y="3"/>
                    <a:pt x="81" y="1"/>
                  </a:cubicBezTo>
                  <a:cubicBezTo>
                    <a:pt x="84" y="0"/>
                    <a:pt x="84" y="0"/>
                    <a:pt x="84" y="0"/>
                  </a:cubicBezTo>
                  <a:close/>
                  <a:moveTo>
                    <a:pt x="126" y="137"/>
                  </a:moveTo>
                  <a:cubicBezTo>
                    <a:pt x="125" y="139"/>
                    <a:pt x="118" y="147"/>
                    <a:pt x="118" y="141"/>
                  </a:cubicBezTo>
                  <a:cubicBezTo>
                    <a:pt x="118" y="137"/>
                    <a:pt x="120" y="133"/>
                    <a:pt x="119" y="129"/>
                  </a:cubicBezTo>
                  <a:cubicBezTo>
                    <a:pt x="115" y="128"/>
                    <a:pt x="112" y="127"/>
                    <a:pt x="108" y="125"/>
                  </a:cubicBezTo>
                  <a:cubicBezTo>
                    <a:pt x="104" y="123"/>
                    <a:pt x="101" y="124"/>
                    <a:pt x="96" y="125"/>
                  </a:cubicBezTo>
                  <a:cubicBezTo>
                    <a:pt x="96" y="128"/>
                    <a:pt x="103" y="132"/>
                    <a:pt x="104" y="135"/>
                  </a:cubicBezTo>
                  <a:cubicBezTo>
                    <a:pt x="106" y="138"/>
                    <a:pt x="105" y="140"/>
                    <a:pt x="110" y="142"/>
                  </a:cubicBezTo>
                  <a:cubicBezTo>
                    <a:pt x="116" y="144"/>
                    <a:pt x="120" y="154"/>
                    <a:pt x="120" y="160"/>
                  </a:cubicBezTo>
                  <a:cubicBezTo>
                    <a:pt x="120" y="165"/>
                    <a:pt x="119" y="170"/>
                    <a:pt x="122" y="174"/>
                  </a:cubicBezTo>
                  <a:cubicBezTo>
                    <a:pt x="123" y="175"/>
                    <a:pt x="126" y="174"/>
                    <a:pt x="127" y="174"/>
                  </a:cubicBezTo>
                  <a:cubicBezTo>
                    <a:pt x="130" y="173"/>
                    <a:pt x="137" y="175"/>
                    <a:pt x="137" y="170"/>
                  </a:cubicBezTo>
                  <a:cubicBezTo>
                    <a:pt x="137" y="168"/>
                    <a:pt x="134" y="165"/>
                    <a:pt x="135" y="162"/>
                  </a:cubicBezTo>
                  <a:cubicBezTo>
                    <a:pt x="136" y="158"/>
                    <a:pt x="134" y="154"/>
                    <a:pt x="132" y="151"/>
                  </a:cubicBezTo>
                  <a:cubicBezTo>
                    <a:pt x="131" y="148"/>
                    <a:pt x="128" y="142"/>
                    <a:pt x="128" y="140"/>
                  </a:cubicBezTo>
                  <a:cubicBezTo>
                    <a:pt x="126" y="137"/>
                    <a:pt x="126" y="137"/>
                    <a:pt x="126" y="137"/>
                  </a:cubicBezTo>
                  <a:close/>
                  <a:moveTo>
                    <a:pt x="128" y="431"/>
                  </a:moveTo>
                  <a:cubicBezTo>
                    <a:pt x="133" y="426"/>
                    <a:pt x="134" y="419"/>
                    <a:pt x="142" y="419"/>
                  </a:cubicBezTo>
                  <a:cubicBezTo>
                    <a:pt x="144" y="419"/>
                    <a:pt x="146" y="417"/>
                    <a:pt x="148" y="416"/>
                  </a:cubicBezTo>
                  <a:cubicBezTo>
                    <a:pt x="151" y="415"/>
                    <a:pt x="155" y="414"/>
                    <a:pt x="159" y="414"/>
                  </a:cubicBezTo>
                  <a:cubicBezTo>
                    <a:pt x="161" y="414"/>
                    <a:pt x="167" y="411"/>
                    <a:pt x="168" y="414"/>
                  </a:cubicBezTo>
                  <a:cubicBezTo>
                    <a:pt x="168" y="414"/>
                    <a:pt x="169" y="414"/>
                    <a:pt x="170" y="414"/>
                  </a:cubicBezTo>
                  <a:cubicBezTo>
                    <a:pt x="172" y="412"/>
                    <a:pt x="172" y="403"/>
                    <a:pt x="172" y="400"/>
                  </a:cubicBezTo>
                  <a:cubicBezTo>
                    <a:pt x="172" y="395"/>
                    <a:pt x="170" y="389"/>
                    <a:pt x="171" y="385"/>
                  </a:cubicBezTo>
                  <a:cubicBezTo>
                    <a:pt x="171" y="382"/>
                    <a:pt x="173" y="378"/>
                    <a:pt x="173" y="375"/>
                  </a:cubicBezTo>
                  <a:cubicBezTo>
                    <a:pt x="173" y="375"/>
                    <a:pt x="173" y="374"/>
                    <a:pt x="173" y="374"/>
                  </a:cubicBezTo>
                  <a:cubicBezTo>
                    <a:pt x="174" y="373"/>
                    <a:pt x="176" y="370"/>
                    <a:pt x="177" y="369"/>
                  </a:cubicBezTo>
                  <a:cubicBezTo>
                    <a:pt x="177" y="369"/>
                    <a:pt x="177" y="368"/>
                    <a:pt x="178" y="367"/>
                  </a:cubicBezTo>
                  <a:cubicBezTo>
                    <a:pt x="178" y="354"/>
                    <a:pt x="184" y="340"/>
                    <a:pt x="182" y="326"/>
                  </a:cubicBezTo>
                  <a:cubicBezTo>
                    <a:pt x="183" y="323"/>
                    <a:pt x="182" y="317"/>
                    <a:pt x="182" y="313"/>
                  </a:cubicBezTo>
                  <a:cubicBezTo>
                    <a:pt x="182" y="311"/>
                    <a:pt x="181" y="307"/>
                    <a:pt x="182" y="304"/>
                  </a:cubicBezTo>
                  <a:cubicBezTo>
                    <a:pt x="185" y="302"/>
                    <a:pt x="185" y="297"/>
                    <a:pt x="186" y="294"/>
                  </a:cubicBezTo>
                  <a:cubicBezTo>
                    <a:pt x="187" y="289"/>
                    <a:pt x="187" y="284"/>
                    <a:pt x="187" y="279"/>
                  </a:cubicBezTo>
                  <a:cubicBezTo>
                    <a:pt x="188" y="278"/>
                    <a:pt x="187" y="260"/>
                    <a:pt x="186" y="259"/>
                  </a:cubicBezTo>
                  <a:cubicBezTo>
                    <a:pt x="185" y="258"/>
                    <a:pt x="185" y="257"/>
                    <a:pt x="184" y="256"/>
                  </a:cubicBezTo>
                  <a:cubicBezTo>
                    <a:pt x="184" y="255"/>
                    <a:pt x="183" y="253"/>
                    <a:pt x="183" y="251"/>
                  </a:cubicBezTo>
                  <a:cubicBezTo>
                    <a:pt x="183" y="249"/>
                    <a:pt x="183" y="247"/>
                    <a:pt x="183" y="245"/>
                  </a:cubicBezTo>
                  <a:cubicBezTo>
                    <a:pt x="183" y="242"/>
                    <a:pt x="182" y="239"/>
                    <a:pt x="182" y="236"/>
                  </a:cubicBezTo>
                  <a:cubicBezTo>
                    <a:pt x="181" y="235"/>
                    <a:pt x="181" y="234"/>
                    <a:pt x="180" y="234"/>
                  </a:cubicBezTo>
                  <a:cubicBezTo>
                    <a:pt x="180" y="233"/>
                    <a:pt x="180" y="233"/>
                    <a:pt x="180" y="232"/>
                  </a:cubicBezTo>
                  <a:cubicBezTo>
                    <a:pt x="180" y="229"/>
                    <a:pt x="179" y="224"/>
                    <a:pt x="178" y="221"/>
                  </a:cubicBezTo>
                  <a:cubicBezTo>
                    <a:pt x="177" y="218"/>
                    <a:pt x="175" y="214"/>
                    <a:pt x="174" y="211"/>
                  </a:cubicBezTo>
                  <a:cubicBezTo>
                    <a:pt x="173" y="209"/>
                    <a:pt x="172" y="206"/>
                    <a:pt x="171" y="205"/>
                  </a:cubicBezTo>
                  <a:cubicBezTo>
                    <a:pt x="171" y="205"/>
                    <a:pt x="170" y="204"/>
                    <a:pt x="170" y="203"/>
                  </a:cubicBezTo>
                  <a:cubicBezTo>
                    <a:pt x="170" y="203"/>
                    <a:pt x="170" y="203"/>
                    <a:pt x="170" y="203"/>
                  </a:cubicBezTo>
                  <a:cubicBezTo>
                    <a:pt x="169" y="202"/>
                    <a:pt x="168" y="201"/>
                    <a:pt x="168" y="200"/>
                  </a:cubicBezTo>
                  <a:cubicBezTo>
                    <a:pt x="168" y="199"/>
                    <a:pt x="168" y="197"/>
                    <a:pt x="168" y="196"/>
                  </a:cubicBezTo>
                  <a:cubicBezTo>
                    <a:pt x="168" y="196"/>
                    <a:pt x="168" y="196"/>
                    <a:pt x="168" y="196"/>
                  </a:cubicBezTo>
                  <a:cubicBezTo>
                    <a:pt x="168" y="196"/>
                    <a:pt x="168" y="196"/>
                    <a:pt x="168" y="196"/>
                  </a:cubicBezTo>
                  <a:cubicBezTo>
                    <a:pt x="173" y="201"/>
                    <a:pt x="174" y="205"/>
                    <a:pt x="177" y="211"/>
                  </a:cubicBezTo>
                  <a:cubicBezTo>
                    <a:pt x="180" y="217"/>
                    <a:pt x="182" y="225"/>
                    <a:pt x="183" y="232"/>
                  </a:cubicBezTo>
                  <a:cubicBezTo>
                    <a:pt x="183" y="232"/>
                    <a:pt x="184" y="233"/>
                    <a:pt x="184" y="234"/>
                  </a:cubicBezTo>
                  <a:cubicBezTo>
                    <a:pt x="185" y="236"/>
                    <a:pt x="186" y="241"/>
                    <a:pt x="186" y="243"/>
                  </a:cubicBezTo>
                  <a:cubicBezTo>
                    <a:pt x="189" y="255"/>
                    <a:pt x="190" y="268"/>
                    <a:pt x="190" y="280"/>
                  </a:cubicBezTo>
                  <a:cubicBezTo>
                    <a:pt x="191" y="286"/>
                    <a:pt x="190" y="293"/>
                    <a:pt x="189" y="299"/>
                  </a:cubicBezTo>
                  <a:cubicBezTo>
                    <a:pt x="189" y="304"/>
                    <a:pt x="188" y="312"/>
                    <a:pt x="186" y="316"/>
                  </a:cubicBezTo>
                  <a:cubicBezTo>
                    <a:pt x="186" y="316"/>
                    <a:pt x="186" y="317"/>
                    <a:pt x="186" y="317"/>
                  </a:cubicBezTo>
                  <a:cubicBezTo>
                    <a:pt x="186" y="317"/>
                    <a:pt x="186" y="317"/>
                    <a:pt x="186" y="318"/>
                  </a:cubicBezTo>
                  <a:cubicBezTo>
                    <a:pt x="185" y="320"/>
                    <a:pt x="185" y="323"/>
                    <a:pt x="185" y="326"/>
                  </a:cubicBezTo>
                  <a:cubicBezTo>
                    <a:pt x="184" y="328"/>
                    <a:pt x="185" y="332"/>
                    <a:pt x="184" y="334"/>
                  </a:cubicBezTo>
                  <a:cubicBezTo>
                    <a:pt x="184" y="335"/>
                    <a:pt x="184" y="335"/>
                    <a:pt x="184" y="335"/>
                  </a:cubicBezTo>
                  <a:cubicBezTo>
                    <a:pt x="184" y="335"/>
                    <a:pt x="184" y="336"/>
                    <a:pt x="184" y="336"/>
                  </a:cubicBezTo>
                  <a:cubicBezTo>
                    <a:pt x="184" y="337"/>
                    <a:pt x="184" y="337"/>
                    <a:pt x="184" y="337"/>
                  </a:cubicBezTo>
                  <a:cubicBezTo>
                    <a:pt x="183" y="340"/>
                    <a:pt x="183" y="346"/>
                    <a:pt x="183" y="350"/>
                  </a:cubicBezTo>
                  <a:cubicBezTo>
                    <a:pt x="181" y="363"/>
                    <a:pt x="181" y="363"/>
                    <a:pt x="181" y="363"/>
                  </a:cubicBezTo>
                  <a:cubicBezTo>
                    <a:pt x="181" y="364"/>
                    <a:pt x="181" y="364"/>
                    <a:pt x="181" y="364"/>
                  </a:cubicBezTo>
                  <a:cubicBezTo>
                    <a:pt x="181" y="364"/>
                    <a:pt x="181" y="365"/>
                    <a:pt x="181" y="365"/>
                  </a:cubicBezTo>
                  <a:cubicBezTo>
                    <a:pt x="181" y="365"/>
                    <a:pt x="181" y="366"/>
                    <a:pt x="180" y="367"/>
                  </a:cubicBezTo>
                  <a:cubicBezTo>
                    <a:pt x="180" y="367"/>
                    <a:pt x="180" y="368"/>
                    <a:pt x="180" y="369"/>
                  </a:cubicBezTo>
                  <a:cubicBezTo>
                    <a:pt x="179" y="371"/>
                    <a:pt x="179" y="371"/>
                    <a:pt x="179" y="371"/>
                  </a:cubicBezTo>
                  <a:cubicBezTo>
                    <a:pt x="179" y="372"/>
                    <a:pt x="178" y="373"/>
                    <a:pt x="178" y="375"/>
                  </a:cubicBezTo>
                  <a:cubicBezTo>
                    <a:pt x="176" y="385"/>
                    <a:pt x="176" y="385"/>
                    <a:pt x="176" y="385"/>
                  </a:cubicBezTo>
                  <a:cubicBezTo>
                    <a:pt x="174" y="400"/>
                    <a:pt x="174" y="400"/>
                    <a:pt x="174" y="400"/>
                  </a:cubicBezTo>
                  <a:cubicBezTo>
                    <a:pt x="174" y="403"/>
                    <a:pt x="174" y="410"/>
                    <a:pt x="173" y="413"/>
                  </a:cubicBezTo>
                  <a:cubicBezTo>
                    <a:pt x="172" y="414"/>
                    <a:pt x="172" y="415"/>
                    <a:pt x="172" y="416"/>
                  </a:cubicBezTo>
                  <a:cubicBezTo>
                    <a:pt x="170" y="417"/>
                    <a:pt x="170" y="419"/>
                    <a:pt x="169" y="420"/>
                  </a:cubicBezTo>
                  <a:cubicBezTo>
                    <a:pt x="169" y="425"/>
                    <a:pt x="167" y="430"/>
                    <a:pt x="167" y="435"/>
                  </a:cubicBezTo>
                  <a:cubicBezTo>
                    <a:pt x="167" y="435"/>
                    <a:pt x="167" y="435"/>
                    <a:pt x="167" y="435"/>
                  </a:cubicBezTo>
                  <a:cubicBezTo>
                    <a:pt x="166" y="431"/>
                    <a:pt x="157" y="427"/>
                    <a:pt x="153" y="426"/>
                  </a:cubicBezTo>
                  <a:cubicBezTo>
                    <a:pt x="144" y="424"/>
                    <a:pt x="138" y="428"/>
                    <a:pt x="131" y="432"/>
                  </a:cubicBezTo>
                  <a:cubicBezTo>
                    <a:pt x="123" y="436"/>
                    <a:pt x="113" y="437"/>
                    <a:pt x="105" y="442"/>
                  </a:cubicBezTo>
                  <a:cubicBezTo>
                    <a:pt x="102" y="444"/>
                    <a:pt x="99" y="445"/>
                    <a:pt x="95" y="446"/>
                  </a:cubicBezTo>
                  <a:cubicBezTo>
                    <a:pt x="94" y="447"/>
                    <a:pt x="86" y="450"/>
                    <a:pt x="86" y="448"/>
                  </a:cubicBezTo>
                  <a:cubicBezTo>
                    <a:pt x="89" y="445"/>
                    <a:pt x="95" y="445"/>
                    <a:pt x="98" y="443"/>
                  </a:cubicBezTo>
                  <a:cubicBezTo>
                    <a:pt x="106" y="438"/>
                    <a:pt x="106" y="438"/>
                    <a:pt x="106" y="438"/>
                  </a:cubicBezTo>
                  <a:cubicBezTo>
                    <a:pt x="108" y="437"/>
                    <a:pt x="108" y="434"/>
                    <a:pt x="111" y="434"/>
                  </a:cubicBezTo>
                  <a:cubicBezTo>
                    <a:pt x="112" y="433"/>
                    <a:pt x="113" y="434"/>
                    <a:pt x="114" y="434"/>
                  </a:cubicBezTo>
                  <a:cubicBezTo>
                    <a:pt x="118" y="435"/>
                    <a:pt x="122" y="433"/>
                    <a:pt x="126" y="433"/>
                  </a:cubicBezTo>
                  <a:cubicBezTo>
                    <a:pt x="128" y="431"/>
                    <a:pt x="128" y="431"/>
                    <a:pt x="128" y="431"/>
                  </a:cubicBezTo>
                  <a:close/>
                  <a:moveTo>
                    <a:pt x="43" y="254"/>
                  </a:moveTo>
                  <a:cubicBezTo>
                    <a:pt x="44" y="255"/>
                    <a:pt x="45" y="258"/>
                    <a:pt x="46" y="259"/>
                  </a:cubicBezTo>
                  <a:cubicBezTo>
                    <a:pt x="47" y="260"/>
                    <a:pt x="49" y="259"/>
                    <a:pt x="50" y="260"/>
                  </a:cubicBezTo>
                  <a:cubicBezTo>
                    <a:pt x="52" y="261"/>
                    <a:pt x="47" y="266"/>
                    <a:pt x="50" y="268"/>
                  </a:cubicBezTo>
                  <a:cubicBezTo>
                    <a:pt x="50" y="269"/>
                    <a:pt x="53" y="269"/>
                    <a:pt x="53" y="271"/>
                  </a:cubicBezTo>
                  <a:cubicBezTo>
                    <a:pt x="53" y="285"/>
                    <a:pt x="68" y="271"/>
                    <a:pt x="67" y="276"/>
                  </a:cubicBezTo>
                  <a:cubicBezTo>
                    <a:pt x="67" y="278"/>
                    <a:pt x="64" y="281"/>
                    <a:pt x="64" y="283"/>
                  </a:cubicBezTo>
                  <a:cubicBezTo>
                    <a:pt x="67" y="280"/>
                    <a:pt x="77" y="281"/>
                    <a:pt x="79" y="279"/>
                  </a:cubicBezTo>
                  <a:cubicBezTo>
                    <a:pt x="82" y="277"/>
                    <a:pt x="73" y="271"/>
                    <a:pt x="83" y="271"/>
                  </a:cubicBezTo>
                  <a:cubicBezTo>
                    <a:pt x="88" y="271"/>
                    <a:pt x="89" y="267"/>
                    <a:pt x="91" y="264"/>
                  </a:cubicBezTo>
                  <a:cubicBezTo>
                    <a:pt x="91" y="263"/>
                    <a:pt x="92" y="262"/>
                    <a:pt x="92" y="261"/>
                  </a:cubicBezTo>
                  <a:cubicBezTo>
                    <a:pt x="93" y="261"/>
                    <a:pt x="94" y="261"/>
                    <a:pt x="94" y="261"/>
                  </a:cubicBezTo>
                  <a:cubicBezTo>
                    <a:pt x="94" y="261"/>
                    <a:pt x="94" y="261"/>
                    <a:pt x="94" y="261"/>
                  </a:cubicBezTo>
                  <a:cubicBezTo>
                    <a:pt x="96" y="259"/>
                    <a:pt x="96" y="259"/>
                    <a:pt x="96" y="259"/>
                  </a:cubicBezTo>
                  <a:cubicBezTo>
                    <a:pt x="96" y="257"/>
                    <a:pt x="94" y="256"/>
                    <a:pt x="94" y="253"/>
                  </a:cubicBezTo>
                  <a:cubicBezTo>
                    <a:pt x="93" y="250"/>
                    <a:pt x="92" y="251"/>
                    <a:pt x="89" y="250"/>
                  </a:cubicBezTo>
                  <a:cubicBezTo>
                    <a:pt x="85" y="249"/>
                    <a:pt x="84" y="241"/>
                    <a:pt x="84" y="237"/>
                  </a:cubicBezTo>
                  <a:cubicBezTo>
                    <a:pt x="84" y="237"/>
                    <a:pt x="84" y="237"/>
                    <a:pt x="84" y="237"/>
                  </a:cubicBezTo>
                  <a:cubicBezTo>
                    <a:pt x="84" y="237"/>
                    <a:pt x="84" y="237"/>
                    <a:pt x="84" y="237"/>
                  </a:cubicBezTo>
                  <a:cubicBezTo>
                    <a:pt x="72" y="234"/>
                    <a:pt x="89" y="222"/>
                    <a:pt x="91" y="228"/>
                  </a:cubicBezTo>
                  <a:cubicBezTo>
                    <a:pt x="94" y="228"/>
                    <a:pt x="95" y="234"/>
                    <a:pt x="95" y="236"/>
                  </a:cubicBezTo>
                  <a:cubicBezTo>
                    <a:pt x="95" y="236"/>
                    <a:pt x="95" y="236"/>
                    <a:pt x="96" y="236"/>
                  </a:cubicBezTo>
                  <a:cubicBezTo>
                    <a:pt x="96" y="236"/>
                    <a:pt x="100" y="234"/>
                    <a:pt x="101" y="232"/>
                  </a:cubicBezTo>
                  <a:cubicBezTo>
                    <a:pt x="101" y="232"/>
                    <a:pt x="102" y="226"/>
                    <a:pt x="102" y="226"/>
                  </a:cubicBezTo>
                  <a:cubicBezTo>
                    <a:pt x="102" y="224"/>
                    <a:pt x="98" y="223"/>
                    <a:pt x="98" y="222"/>
                  </a:cubicBezTo>
                  <a:cubicBezTo>
                    <a:pt x="98" y="221"/>
                    <a:pt x="97" y="215"/>
                    <a:pt x="97" y="214"/>
                  </a:cubicBezTo>
                  <a:cubicBezTo>
                    <a:pt x="97" y="211"/>
                    <a:pt x="96" y="209"/>
                    <a:pt x="95" y="208"/>
                  </a:cubicBezTo>
                  <a:cubicBezTo>
                    <a:pt x="94" y="206"/>
                    <a:pt x="94" y="197"/>
                    <a:pt x="94" y="195"/>
                  </a:cubicBezTo>
                  <a:cubicBezTo>
                    <a:pt x="94" y="193"/>
                    <a:pt x="94" y="188"/>
                    <a:pt x="94" y="186"/>
                  </a:cubicBezTo>
                  <a:cubicBezTo>
                    <a:pt x="95" y="185"/>
                    <a:pt x="99" y="177"/>
                    <a:pt x="96" y="176"/>
                  </a:cubicBezTo>
                  <a:cubicBezTo>
                    <a:pt x="96" y="175"/>
                    <a:pt x="95" y="175"/>
                    <a:pt x="95" y="173"/>
                  </a:cubicBezTo>
                  <a:cubicBezTo>
                    <a:pt x="95" y="168"/>
                    <a:pt x="90" y="165"/>
                    <a:pt x="89" y="162"/>
                  </a:cubicBezTo>
                  <a:cubicBezTo>
                    <a:pt x="89" y="159"/>
                    <a:pt x="89" y="152"/>
                    <a:pt x="90" y="149"/>
                  </a:cubicBezTo>
                  <a:cubicBezTo>
                    <a:pt x="91" y="146"/>
                    <a:pt x="87" y="147"/>
                    <a:pt x="86" y="145"/>
                  </a:cubicBezTo>
                  <a:cubicBezTo>
                    <a:pt x="84" y="143"/>
                    <a:pt x="83" y="139"/>
                    <a:pt x="82" y="136"/>
                  </a:cubicBezTo>
                  <a:cubicBezTo>
                    <a:pt x="82" y="134"/>
                    <a:pt x="79" y="135"/>
                    <a:pt x="79" y="133"/>
                  </a:cubicBezTo>
                  <a:cubicBezTo>
                    <a:pt x="79" y="128"/>
                    <a:pt x="79" y="128"/>
                    <a:pt x="79" y="128"/>
                  </a:cubicBezTo>
                  <a:cubicBezTo>
                    <a:pt x="79" y="120"/>
                    <a:pt x="65" y="126"/>
                    <a:pt x="68" y="119"/>
                  </a:cubicBezTo>
                  <a:cubicBezTo>
                    <a:pt x="69" y="114"/>
                    <a:pt x="66" y="115"/>
                    <a:pt x="63" y="113"/>
                  </a:cubicBezTo>
                  <a:cubicBezTo>
                    <a:pt x="61" y="111"/>
                    <a:pt x="54" y="109"/>
                    <a:pt x="51" y="109"/>
                  </a:cubicBezTo>
                  <a:cubicBezTo>
                    <a:pt x="47" y="109"/>
                    <a:pt x="45" y="111"/>
                    <a:pt x="41" y="111"/>
                  </a:cubicBezTo>
                  <a:cubicBezTo>
                    <a:pt x="39" y="112"/>
                    <a:pt x="36" y="109"/>
                    <a:pt x="35" y="110"/>
                  </a:cubicBezTo>
                  <a:cubicBezTo>
                    <a:pt x="34" y="110"/>
                    <a:pt x="16" y="114"/>
                    <a:pt x="21" y="117"/>
                  </a:cubicBezTo>
                  <a:cubicBezTo>
                    <a:pt x="26" y="120"/>
                    <a:pt x="31" y="130"/>
                    <a:pt x="35" y="123"/>
                  </a:cubicBezTo>
                  <a:cubicBezTo>
                    <a:pt x="40" y="115"/>
                    <a:pt x="46" y="121"/>
                    <a:pt x="50" y="111"/>
                  </a:cubicBezTo>
                  <a:cubicBezTo>
                    <a:pt x="50" y="109"/>
                    <a:pt x="54" y="113"/>
                    <a:pt x="54" y="115"/>
                  </a:cubicBezTo>
                  <a:cubicBezTo>
                    <a:pt x="53" y="118"/>
                    <a:pt x="51" y="122"/>
                    <a:pt x="46" y="123"/>
                  </a:cubicBezTo>
                  <a:cubicBezTo>
                    <a:pt x="44" y="124"/>
                    <a:pt x="54" y="124"/>
                    <a:pt x="56" y="124"/>
                  </a:cubicBezTo>
                  <a:cubicBezTo>
                    <a:pt x="58" y="124"/>
                    <a:pt x="67" y="129"/>
                    <a:pt x="68" y="131"/>
                  </a:cubicBezTo>
                  <a:cubicBezTo>
                    <a:pt x="62" y="131"/>
                    <a:pt x="57" y="131"/>
                    <a:pt x="52" y="133"/>
                  </a:cubicBezTo>
                  <a:cubicBezTo>
                    <a:pt x="46" y="136"/>
                    <a:pt x="39" y="122"/>
                    <a:pt x="35" y="127"/>
                  </a:cubicBezTo>
                  <a:cubicBezTo>
                    <a:pt x="31" y="130"/>
                    <a:pt x="37" y="134"/>
                    <a:pt x="38" y="136"/>
                  </a:cubicBezTo>
                  <a:cubicBezTo>
                    <a:pt x="39" y="138"/>
                    <a:pt x="38" y="142"/>
                    <a:pt x="39" y="143"/>
                  </a:cubicBezTo>
                  <a:cubicBezTo>
                    <a:pt x="40" y="144"/>
                    <a:pt x="43" y="142"/>
                    <a:pt x="45" y="144"/>
                  </a:cubicBezTo>
                  <a:cubicBezTo>
                    <a:pt x="47" y="148"/>
                    <a:pt x="46" y="147"/>
                    <a:pt x="50" y="148"/>
                  </a:cubicBezTo>
                  <a:cubicBezTo>
                    <a:pt x="49" y="149"/>
                    <a:pt x="49" y="151"/>
                    <a:pt x="47" y="150"/>
                  </a:cubicBezTo>
                  <a:cubicBezTo>
                    <a:pt x="44" y="146"/>
                    <a:pt x="44" y="146"/>
                    <a:pt x="44" y="146"/>
                  </a:cubicBezTo>
                  <a:cubicBezTo>
                    <a:pt x="41" y="144"/>
                    <a:pt x="36" y="150"/>
                    <a:pt x="36" y="144"/>
                  </a:cubicBezTo>
                  <a:cubicBezTo>
                    <a:pt x="36" y="143"/>
                    <a:pt x="36" y="138"/>
                    <a:pt x="36" y="137"/>
                  </a:cubicBezTo>
                  <a:cubicBezTo>
                    <a:pt x="32" y="133"/>
                    <a:pt x="26" y="141"/>
                    <a:pt x="28" y="135"/>
                  </a:cubicBezTo>
                  <a:cubicBezTo>
                    <a:pt x="29" y="133"/>
                    <a:pt x="30" y="130"/>
                    <a:pt x="27" y="131"/>
                  </a:cubicBezTo>
                  <a:cubicBezTo>
                    <a:pt x="21" y="133"/>
                    <a:pt x="17" y="140"/>
                    <a:pt x="11" y="144"/>
                  </a:cubicBezTo>
                  <a:cubicBezTo>
                    <a:pt x="6" y="147"/>
                    <a:pt x="8" y="147"/>
                    <a:pt x="8" y="152"/>
                  </a:cubicBezTo>
                  <a:cubicBezTo>
                    <a:pt x="8" y="159"/>
                    <a:pt x="6" y="159"/>
                    <a:pt x="9" y="165"/>
                  </a:cubicBezTo>
                  <a:cubicBezTo>
                    <a:pt x="13" y="168"/>
                    <a:pt x="7" y="174"/>
                    <a:pt x="6" y="177"/>
                  </a:cubicBezTo>
                  <a:cubicBezTo>
                    <a:pt x="4" y="182"/>
                    <a:pt x="8" y="187"/>
                    <a:pt x="7" y="192"/>
                  </a:cubicBezTo>
                  <a:cubicBezTo>
                    <a:pt x="6" y="204"/>
                    <a:pt x="2" y="214"/>
                    <a:pt x="2" y="225"/>
                  </a:cubicBezTo>
                  <a:cubicBezTo>
                    <a:pt x="2" y="228"/>
                    <a:pt x="1" y="234"/>
                    <a:pt x="0" y="240"/>
                  </a:cubicBezTo>
                  <a:cubicBezTo>
                    <a:pt x="0" y="240"/>
                    <a:pt x="0" y="240"/>
                    <a:pt x="0" y="240"/>
                  </a:cubicBezTo>
                  <a:cubicBezTo>
                    <a:pt x="35" y="240"/>
                    <a:pt x="35" y="240"/>
                    <a:pt x="35" y="240"/>
                  </a:cubicBezTo>
                  <a:cubicBezTo>
                    <a:pt x="43" y="254"/>
                    <a:pt x="43" y="254"/>
                    <a:pt x="43" y="254"/>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 name="Freeform 6"/>
            <p:cNvSpPr>
              <a:spLocks/>
            </p:cNvSpPr>
            <p:nvPr/>
          </p:nvSpPr>
          <p:spPr bwMode="auto">
            <a:xfrm>
              <a:off x="7354887" y="3005139"/>
              <a:ext cx="595781" cy="431800"/>
            </a:xfrm>
            <a:custGeom>
              <a:avLst/>
              <a:gdLst>
                <a:gd name="T0" fmla="*/ 46 w 204"/>
                <a:gd name="T1" fmla="*/ 10 h 146"/>
                <a:gd name="T2" fmla="*/ 32 w 204"/>
                <a:gd name="T3" fmla="*/ 0 h 146"/>
                <a:gd name="T4" fmla="*/ 32 w 204"/>
                <a:gd name="T5" fmla="*/ 0 h 146"/>
                <a:gd name="T6" fmla="*/ 23 w 204"/>
                <a:gd name="T7" fmla="*/ 4 h 146"/>
                <a:gd name="T8" fmla="*/ 12 w 204"/>
                <a:gd name="T9" fmla="*/ 12 h 146"/>
                <a:gd name="T10" fmla="*/ 5 w 204"/>
                <a:gd name="T11" fmla="*/ 17 h 146"/>
                <a:gd name="T12" fmla="*/ 7 w 204"/>
                <a:gd name="T13" fmla="*/ 35 h 146"/>
                <a:gd name="T14" fmla="*/ 4 w 204"/>
                <a:gd name="T15" fmla="*/ 48 h 146"/>
                <a:gd name="T16" fmla="*/ 1 w 204"/>
                <a:gd name="T17" fmla="*/ 55 h 146"/>
                <a:gd name="T18" fmla="*/ 1 w 204"/>
                <a:gd name="T19" fmla="*/ 56 h 146"/>
                <a:gd name="T20" fmla="*/ 0 w 204"/>
                <a:gd name="T21" fmla="*/ 57 h 146"/>
                <a:gd name="T22" fmla="*/ 1 w 204"/>
                <a:gd name="T23" fmla="*/ 61 h 146"/>
                <a:gd name="T24" fmla="*/ 1 w 204"/>
                <a:gd name="T25" fmla="*/ 61 h 146"/>
                <a:gd name="T26" fmla="*/ 104 w 204"/>
                <a:gd name="T27" fmla="*/ 132 h 146"/>
                <a:gd name="T28" fmla="*/ 104 w 204"/>
                <a:gd name="T29" fmla="*/ 132 h 146"/>
                <a:gd name="T30" fmla="*/ 122 w 204"/>
                <a:gd name="T31" fmla="*/ 146 h 146"/>
                <a:gd name="T32" fmla="*/ 194 w 204"/>
                <a:gd name="T33" fmla="*/ 135 h 146"/>
                <a:gd name="T34" fmla="*/ 202 w 204"/>
                <a:gd name="T35" fmla="*/ 121 h 146"/>
                <a:gd name="T36" fmla="*/ 202 w 204"/>
                <a:gd name="T37" fmla="*/ 121 h 146"/>
                <a:gd name="T38" fmla="*/ 200 w 204"/>
                <a:gd name="T39" fmla="*/ 120 h 146"/>
                <a:gd name="T40" fmla="*/ 201 w 204"/>
                <a:gd name="T41" fmla="*/ 115 h 146"/>
                <a:gd name="T42" fmla="*/ 200 w 204"/>
                <a:gd name="T43" fmla="*/ 111 h 146"/>
                <a:gd name="T44" fmla="*/ 201 w 204"/>
                <a:gd name="T45" fmla="*/ 103 h 146"/>
                <a:gd name="T46" fmla="*/ 200 w 204"/>
                <a:gd name="T47" fmla="*/ 97 h 146"/>
                <a:gd name="T48" fmla="*/ 199 w 204"/>
                <a:gd name="T49" fmla="*/ 93 h 146"/>
                <a:gd name="T50" fmla="*/ 187 w 204"/>
                <a:gd name="T51" fmla="*/ 94 h 146"/>
                <a:gd name="T52" fmla="*/ 175 w 204"/>
                <a:gd name="T53" fmla="*/ 93 h 146"/>
                <a:gd name="T54" fmla="*/ 172 w 204"/>
                <a:gd name="T55" fmla="*/ 90 h 146"/>
                <a:gd name="T56" fmla="*/ 156 w 204"/>
                <a:gd name="T57" fmla="*/ 97 h 146"/>
                <a:gd name="T58" fmla="*/ 150 w 204"/>
                <a:gd name="T59" fmla="*/ 103 h 146"/>
                <a:gd name="T60" fmla="*/ 144 w 204"/>
                <a:gd name="T61" fmla="*/ 103 h 146"/>
                <a:gd name="T62" fmla="*/ 146 w 204"/>
                <a:gd name="T63" fmla="*/ 100 h 146"/>
                <a:gd name="T64" fmla="*/ 163 w 204"/>
                <a:gd name="T65" fmla="*/ 88 h 146"/>
                <a:gd name="T66" fmla="*/ 173 w 204"/>
                <a:gd name="T67" fmla="*/ 84 h 146"/>
                <a:gd name="T68" fmla="*/ 164 w 204"/>
                <a:gd name="T69" fmla="*/ 80 h 146"/>
                <a:gd name="T70" fmla="*/ 151 w 204"/>
                <a:gd name="T71" fmla="*/ 76 h 146"/>
                <a:gd name="T72" fmla="*/ 136 w 204"/>
                <a:gd name="T73" fmla="*/ 72 h 146"/>
                <a:gd name="T74" fmla="*/ 126 w 204"/>
                <a:gd name="T75" fmla="*/ 79 h 146"/>
                <a:gd name="T76" fmla="*/ 130 w 204"/>
                <a:gd name="T77" fmla="*/ 70 h 146"/>
                <a:gd name="T78" fmla="*/ 125 w 204"/>
                <a:gd name="T79" fmla="*/ 63 h 146"/>
                <a:gd name="T80" fmla="*/ 110 w 204"/>
                <a:gd name="T81" fmla="*/ 58 h 146"/>
                <a:gd name="T82" fmla="*/ 93 w 204"/>
                <a:gd name="T83" fmla="*/ 49 h 146"/>
                <a:gd name="T84" fmla="*/ 85 w 204"/>
                <a:gd name="T85" fmla="*/ 52 h 146"/>
                <a:gd name="T86" fmla="*/ 79 w 204"/>
                <a:gd name="T87" fmla="*/ 51 h 146"/>
                <a:gd name="T88" fmla="*/ 70 w 204"/>
                <a:gd name="T89" fmla="*/ 37 h 146"/>
                <a:gd name="T90" fmla="*/ 46 w 204"/>
                <a:gd name="T91" fmla="*/ 21 h 146"/>
                <a:gd name="T92" fmla="*/ 60 w 204"/>
                <a:gd name="T93" fmla="*/ 25 h 146"/>
                <a:gd name="T94" fmla="*/ 59 w 204"/>
                <a:gd name="T95" fmla="*/ 23 h 146"/>
                <a:gd name="T96" fmla="*/ 46 w 204"/>
                <a:gd name="T97" fmla="*/ 10 h 146"/>
                <a:gd name="connsiteX0" fmla="*/ 2255 w 9945"/>
                <a:gd name="connsiteY0" fmla="*/ 685 h 10000"/>
                <a:gd name="connsiteX1" fmla="*/ 1569 w 9945"/>
                <a:gd name="connsiteY1" fmla="*/ 0 h 10000"/>
                <a:gd name="connsiteX2" fmla="*/ 1569 w 9945"/>
                <a:gd name="connsiteY2" fmla="*/ 0 h 10000"/>
                <a:gd name="connsiteX3" fmla="*/ 1127 w 9945"/>
                <a:gd name="connsiteY3" fmla="*/ 274 h 10000"/>
                <a:gd name="connsiteX4" fmla="*/ 588 w 9945"/>
                <a:gd name="connsiteY4" fmla="*/ 822 h 10000"/>
                <a:gd name="connsiteX5" fmla="*/ 245 w 9945"/>
                <a:gd name="connsiteY5" fmla="*/ 1164 h 10000"/>
                <a:gd name="connsiteX6" fmla="*/ 343 w 9945"/>
                <a:gd name="connsiteY6" fmla="*/ 2397 h 10000"/>
                <a:gd name="connsiteX7" fmla="*/ 196 w 9945"/>
                <a:gd name="connsiteY7" fmla="*/ 3288 h 10000"/>
                <a:gd name="connsiteX8" fmla="*/ 49 w 9945"/>
                <a:gd name="connsiteY8" fmla="*/ 3767 h 10000"/>
                <a:gd name="connsiteX9" fmla="*/ 49 w 9945"/>
                <a:gd name="connsiteY9" fmla="*/ 3836 h 10000"/>
                <a:gd name="connsiteX10" fmla="*/ 0 w 9945"/>
                <a:gd name="connsiteY10" fmla="*/ 3904 h 10000"/>
                <a:gd name="connsiteX11" fmla="*/ 49 w 9945"/>
                <a:gd name="connsiteY11" fmla="*/ 4178 h 10000"/>
                <a:gd name="connsiteX12" fmla="*/ 49 w 9945"/>
                <a:gd name="connsiteY12" fmla="*/ 4178 h 10000"/>
                <a:gd name="connsiteX13" fmla="*/ 5098 w 9945"/>
                <a:gd name="connsiteY13" fmla="*/ 9041 h 10000"/>
                <a:gd name="connsiteX14" fmla="*/ 5098 w 9945"/>
                <a:gd name="connsiteY14" fmla="*/ 9041 h 10000"/>
                <a:gd name="connsiteX15" fmla="*/ 5980 w 9945"/>
                <a:gd name="connsiteY15" fmla="*/ 10000 h 10000"/>
                <a:gd name="connsiteX16" fmla="*/ 9510 w 9945"/>
                <a:gd name="connsiteY16" fmla="*/ 9247 h 10000"/>
                <a:gd name="connsiteX17" fmla="*/ 9902 w 9945"/>
                <a:gd name="connsiteY17" fmla="*/ 8288 h 10000"/>
                <a:gd name="connsiteX18" fmla="*/ 9902 w 9945"/>
                <a:gd name="connsiteY18" fmla="*/ 8288 h 10000"/>
                <a:gd name="connsiteX19" fmla="*/ 9804 w 9945"/>
                <a:gd name="connsiteY19" fmla="*/ 8219 h 10000"/>
                <a:gd name="connsiteX20" fmla="*/ 9853 w 9945"/>
                <a:gd name="connsiteY20" fmla="*/ 7877 h 10000"/>
                <a:gd name="connsiteX21" fmla="*/ 9804 w 9945"/>
                <a:gd name="connsiteY21" fmla="*/ 7603 h 10000"/>
                <a:gd name="connsiteX22" fmla="*/ 9853 w 9945"/>
                <a:gd name="connsiteY22" fmla="*/ 7055 h 10000"/>
                <a:gd name="connsiteX23" fmla="*/ 9804 w 9945"/>
                <a:gd name="connsiteY23" fmla="*/ 6644 h 10000"/>
                <a:gd name="connsiteX24" fmla="*/ 9755 w 9945"/>
                <a:gd name="connsiteY24" fmla="*/ 6370 h 10000"/>
                <a:gd name="connsiteX25" fmla="*/ 9167 w 9945"/>
                <a:gd name="connsiteY25" fmla="*/ 6438 h 10000"/>
                <a:gd name="connsiteX26" fmla="*/ 8578 w 9945"/>
                <a:gd name="connsiteY26" fmla="*/ 6370 h 10000"/>
                <a:gd name="connsiteX27" fmla="*/ 8431 w 9945"/>
                <a:gd name="connsiteY27" fmla="*/ 6164 h 10000"/>
                <a:gd name="connsiteX28" fmla="*/ 7647 w 9945"/>
                <a:gd name="connsiteY28" fmla="*/ 6644 h 10000"/>
                <a:gd name="connsiteX29" fmla="*/ 7353 w 9945"/>
                <a:gd name="connsiteY29" fmla="*/ 7055 h 10000"/>
                <a:gd name="connsiteX30" fmla="*/ 7059 w 9945"/>
                <a:gd name="connsiteY30" fmla="*/ 7055 h 10000"/>
                <a:gd name="connsiteX31" fmla="*/ 7990 w 9945"/>
                <a:gd name="connsiteY31" fmla="*/ 6027 h 10000"/>
                <a:gd name="connsiteX32" fmla="*/ 8480 w 9945"/>
                <a:gd name="connsiteY32" fmla="*/ 5753 h 10000"/>
                <a:gd name="connsiteX33" fmla="*/ 8039 w 9945"/>
                <a:gd name="connsiteY33" fmla="*/ 5479 h 10000"/>
                <a:gd name="connsiteX34" fmla="*/ 7402 w 9945"/>
                <a:gd name="connsiteY34" fmla="*/ 5205 h 10000"/>
                <a:gd name="connsiteX35" fmla="*/ 6667 w 9945"/>
                <a:gd name="connsiteY35" fmla="*/ 4932 h 10000"/>
                <a:gd name="connsiteX36" fmla="*/ 6176 w 9945"/>
                <a:gd name="connsiteY36" fmla="*/ 5411 h 10000"/>
                <a:gd name="connsiteX37" fmla="*/ 6373 w 9945"/>
                <a:gd name="connsiteY37" fmla="*/ 4795 h 10000"/>
                <a:gd name="connsiteX38" fmla="*/ 6127 w 9945"/>
                <a:gd name="connsiteY38" fmla="*/ 4315 h 10000"/>
                <a:gd name="connsiteX39" fmla="*/ 5392 w 9945"/>
                <a:gd name="connsiteY39" fmla="*/ 3973 h 10000"/>
                <a:gd name="connsiteX40" fmla="*/ 4559 w 9945"/>
                <a:gd name="connsiteY40" fmla="*/ 3356 h 10000"/>
                <a:gd name="connsiteX41" fmla="*/ 4167 w 9945"/>
                <a:gd name="connsiteY41" fmla="*/ 3562 h 10000"/>
                <a:gd name="connsiteX42" fmla="*/ 3873 w 9945"/>
                <a:gd name="connsiteY42" fmla="*/ 3493 h 10000"/>
                <a:gd name="connsiteX43" fmla="*/ 3431 w 9945"/>
                <a:gd name="connsiteY43" fmla="*/ 2534 h 10000"/>
                <a:gd name="connsiteX44" fmla="*/ 2255 w 9945"/>
                <a:gd name="connsiteY44" fmla="*/ 1438 h 10000"/>
                <a:gd name="connsiteX45" fmla="*/ 2941 w 9945"/>
                <a:gd name="connsiteY45" fmla="*/ 1712 h 10000"/>
                <a:gd name="connsiteX46" fmla="*/ 2892 w 9945"/>
                <a:gd name="connsiteY46" fmla="*/ 1575 h 10000"/>
                <a:gd name="connsiteX47" fmla="*/ 2255 w 9945"/>
                <a:gd name="connsiteY47" fmla="*/ 685 h 10000"/>
                <a:gd name="connsiteX0" fmla="*/ 2267 w 10000"/>
                <a:gd name="connsiteY0" fmla="*/ 685 h 10000"/>
                <a:gd name="connsiteX1" fmla="*/ 1578 w 10000"/>
                <a:gd name="connsiteY1" fmla="*/ 0 h 10000"/>
                <a:gd name="connsiteX2" fmla="*/ 1578 w 10000"/>
                <a:gd name="connsiteY2" fmla="*/ 0 h 10000"/>
                <a:gd name="connsiteX3" fmla="*/ 1133 w 10000"/>
                <a:gd name="connsiteY3" fmla="*/ 274 h 10000"/>
                <a:gd name="connsiteX4" fmla="*/ 591 w 10000"/>
                <a:gd name="connsiteY4" fmla="*/ 822 h 10000"/>
                <a:gd name="connsiteX5" fmla="*/ 246 w 10000"/>
                <a:gd name="connsiteY5" fmla="*/ 1164 h 10000"/>
                <a:gd name="connsiteX6" fmla="*/ 345 w 10000"/>
                <a:gd name="connsiteY6" fmla="*/ 2397 h 10000"/>
                <a:gd name="connsiteX7" fmla="*/ 197 w 10000"/>
                <a:gd name="connsiteY7" fmla="*/ 3288 h 10000"/>
                <a:gd name="connsiteX8" fmla="*/ 49 w 10000"/>
                <a:gd name="connsiteY8" fmla="*/ 3767 h 10000"/>
                <a:gd name="connsiteX9" fmla="*/ 49 w 10000"/>
                <a:gd name="connsiteY9" fmla="*/ 3836 h 10000"/>
                <a:gd name="connsiteX10" fmla="*/ 0 w 10000"/>
                <a:gd name="connsiteY10" fmla="*/ 3904 h 10000"/>
                <a:gd name="connsiteX11" fmla="*/ 49 w 10000"/>
                <a:gd name="connsiteY11" fmla="*/ 4178 h 10000"/>
                <a:gd name="connsiteX12" fmla="*/ 49 w 10000"/>
                <a:gd name="connsiteY12" fmla="*/ 4178 h 10000"/>
                <a:gd name="connsiteX13" fmla="*/ 5126 w 10000"/>
                <a:gd name="connsiteY13" fmla="*/ 9041 h 10000"/>
                <a:gd name="connsiteX14" fmla="*/ 5126 w 10000"/>
                <a:gd name="connsiteY14" fmla="*/ 9041 h 10000"/>
                <a:gd name="connsiteX15" fmla="*/ 6013 w 10000"/>
                <a:gd name="connsiteY15" fmla="*/ 10000 h 10000"/>
                <a:gd name="connsiteX16" fmla="*/ 9563 w 10000"/>
                <a:gd name="connsiteY16" fmla="*/ 9247 h 10000"/>
                <a:gd name="connsiteX17" fmla="*/ 9957 w 10000"/>
                <a:gd name="connsiteY17" fmla="*/ 8288 h 10000"/>
                <a:gd name="connsiteX18" fmla="*/ 9957 w 10000"/>
                <a:gd name="connsiteY18" fmla="*/ 8288 h 10000"/>
                <a:gd name="connsiteX19" fmla="*/ 9858 w 10000"/>
                <a:gd name="connsiteY19" fmla="*/ 8219 h 10000"/>
                <a:gd name="connsiteX20" fmla="*/ 9907 w 10000"/>
                <a:gd name="connsiteY20" fmla="*/ 7877 h 10000"/>
                <a:gd name="connsiteX21" fmla="*/ 9858 w 10000"/>
                <a:gd name="connsiteY21" fmla="*/ 7603 h 10000"/>
                <a:gd name="connsiteX22" fmla="*/ 9907 w 10000"/>
                <a:gd name="connsiteY22" fmla="*/ 7055 h 10000"/>
                <a:gd name="connsiteX23" fmla="*/ 9858 w 10000"/>
                <a:gd name="connsiteY23" fmla="*/ 6644 h 10000"/>
                <a:gd name="connsiteX24" fmla="*/ 9809 w 10000"/>
                <a:gd name="connsiteY24" fmla="*/ 6370 h 10000"/>
                <a:gd name="connsiteX25" fmla="*/ 9218 w 10000"/>
                <a:gd name="connsiteY25" fmla="*/ 6438 h 10000"/>
                <a:gd name="connsiteX26" fmla="*/ 8625 w 10000"/>
                <a:gd name="connsiteY26" fmla="*/ 6370 h 10000"/>
                <a:gd name="connsiteX27" fmla="*/ 8478 w 10000"/>
                <a:gd name="connsiteY27" fmla="*/ 6164 h 10000"/>
                <a:gd name="connsiteX28" fmla="*/ 7689 w 10000"/>
                <a:gd name="connsiteY28" fmla="*/ 6644 h 10000"/>
                <a:gd name="connsiteX29" fmla="*/ 7394 w 10000"/>
                <a:gd name="connsiteY29" fmla="*/ 7055 h 10000"/>
                <a:gd name="connsiteX30" fmla="*/ 8034 w 10000"/>
                <a:gd name="connsiteY30" fmla="*/ 6027 h 10000"/>
                <a:gd name="connsiteX31" fmla="*/ 8527 w 10000"/>
                <a:gd name="connsiteY31" fmla="*/ 5753 h 10000"/>
                <a:gd name="connsiteX32" fmla="*/ 8083 w 10000"/>
                <a:gd name="connsiteY32" fmla="*/ 5479 h 10000"/>
                <a:gd name="connsiteX33" fmla="*/ 7443 w 10000"/>
                <a:gd name="connsiteY33" fmla="*/ 5205 h 10000"/>
                <a:gd name="connsiteX34" fmla="*/ 6704 w 10000"/>
                <a:gd name="connsiteY34" fmla="*/ 4932 h 10000"/>
                <a:gd name="connsiteX35" fmla="*/ 6210 w 10000"/>
                <a:gd name="connsiteY35" fmla="*/ 5411 h 10000"/>
                <a:gd name="connsiteX36" fmla="*/ 6408 w 10000"/>
                <a:gd name="connsiteY36" fmla="*/ 4795 h 10000"/>
                <a:gd name="connsiteX37" fmla="*/ 6161 w 10000"/>
                <a:gd name="connsiteY37" fmla="*/ 4315 h 10000"/>
                <a:gd name="connsiteX38" fmla="*/ 5422 w 10000"/>
                <a:gd name="connsiteY38" fmla="*/ 3973 h 10000"/>
                <a:gd name="connsiteX39" fmla="*/ 4584 w 10000"/>
                <a:gd name="connsiteY39" fmla="*/ 3356 h 10000"/>
                <a:gd name="connsiteX40" fmla="*/ 4190 w 10000"/>
                <a:gd name="connsiteY40" fmla="*/ 3562 h 10000"/>
                <a:gd name="connsiteX41" fmla="*/ 3894 w 10000"/>
                <a:gd name="connsiteY41" fmla="*/ 3493 h 10000"/>
                <a:gd name="connsiteX42" fmla="*/ 3450 w 10000"/>
                <a:gd name="connsiteY42" fmla="*/ 2534 h 10000"/>
                <a:gd name="connsiteX43" fmla="*/ 2267 w 10000"/>
                <a:gd name="connsiteY43" fmla="*/ 1438 h 10000"/>
                <a:gd name="connsiteX44" fmla="*/ 2957 w 10000"/>
                <a:gd name="connsiteY44" fmla="*/ 1712 h 10000"/>
                <a:gd name="connsiteX45" fmla="*/ 2908 w 10000"/>
                <a:gd name="connsiteY45" fmla="*/ 1575 h 10000"/>
                <a:gd name="connsiteX46" fmla="*/ 2267 w 10000"/>
                <a:gd name="connsiteY46" fmla="*/ 685 h 10000"/>
                <a:gd name="connsiteX0" fmla="*/ 2267 w 10000"/>
                <a:gd name="connsiteY0" fmla="*/ 685 h 10000"/>
                <a:gd name="connsiteX1" fmla="*/ 1578 w 10000"/>
                <a:gd name="connsiteY1" fmla="*/ 0 h 10000"/>
                <a:gd name="connsiteX2" fmla="*/ 1578 w 10000"/>
                <a:gd name="connsiteY2" fmla="*/ 0 h 10000"/>
                <a:gd name="connsiteX3" fmla="*/ 1133 w 10000"/>
                <a:gd name="connsiteY3" fmla="*/ 274 h 10000"/>
                <a:gd name="connsiteX4" fmla="*/ 591 w 10000"/>
                <a:gd name="connsiteY4" fmla="*/ 822 h 10000"/>
                <a:gd name="connsiteX5" fmla="*/ 246 w 10000"/>
                <a:gd name="connsiteY5" fmla="*/ 1164 h 10000"/>
                <a:gd name="connsiteX6" fmla="*/ 345 w 10000"/>
                <a:gd name="connsiteY6" fmla="*/ 2397 h 10000"/>
                <a:gd name="connsiteX7" fmla="*/ 197 w 10000"/>
                <a:gd name="connsiteY7" fmla="*/ 3288 h 10000"/>
                <a:gd name="connsiteX8" fmla="*/ 49 w 10000"/>
                <a:gd name="connsiteY8" fmla="*/ 3767 h 10000"/>
                <a:gd name="connsiteX9" fmla="*/ 49 w 10000"/>
                <a:gd name="connsiteY9" fmla="*/ 3836 h 10000"/>
                <a:gd name="connsiteX10" fmla="*/ 0 w 10000"/>
                <a:gd name="connsiteY10" fmla="*/ 3904 h 10000"/>
                <a:gd name="connsiteX11" fmla="*/ 49 w 10000"/>
                <a:gd name="connsiteY11" fmla="*/ 4178 h 10000"/>
                <a:gd name="connsiteX12" fmla="*/ 49 w 10000"/>
                <a:gd name="connsiteY12" fmla="*/ 4178 h 10000"/>
                <a:gd name="connsiteX13" fmla="*/ 5126 w 10000"/>
                <a:gd name="connsiteY13" fmla="*/ 9041 h 10000"/>
                <a:gd name="connsiteX14" fmla="*/ 5126 w 10000"/>
                <a:gd name="connsiteY14" fmla="*/ 9041 h 10000"/>
                <a:gd name="connsiteX15" fmla="*/ 6013 w 10000"/>
                <a:gd name="connsiteY15" fmla="*/ 10000 h 10000"/>
                <a:gd name="connsiteX16" fmla="*/ 9563 w 10000"/>
                <a:gd name="connsiteY16" fmla="*/ 9247 h 10000"/>
                <a:gd name="connsiteX17" fmla="*/ 9957 w 10000"/>
                <a:gd name="connsiteY17" fmla="*/ 8288 h 10000"/>
                <a:gd name="connsiteX18" fmla="*/ 9957 w 10000"/>
                <a:gd name="connsiteY18" fmla="*/ 8288 h 10000"/>
                <a:gd name="connsiteX19" fmla="*/ 9858 w 10000"/>
                <a:gd name="connsiteY19" fmla="*/ 8219 h 10000"/>
                <a:gd name="connsiteX20" fmla="*/ 9907 w 10000"/>
                <a:gd name="connsiteY20" fmla="*/ 7877 h 10000"/>
                <a:gd name="connsiteX21" fmla="*/ 9858 w 10000"/>
                <a:gd name="connsiteY21" fmla="*/ 7603 h 10000"/>
                <a:gd name="connsiteX22" fmla="*/ 9907 w 10000"/>
                <a:gd name="connsiteY22" fmla="*/ 7055 h 10000"/>
                <a:gd name="connsiteX23" fmla="*/ 9858 w 10000"/>
                <a:gd name="connsiteY23" fmla="*/ 6644 h 10000"/>
                <a:gd name="connsiteX24" fmla="*/ 9809 w 10000"/>
                <a:gd name="connsiteY24" fmla="*/ 6370 h 10000"/>
                <a:gd name="connsiteX25" fmla="*/ 9218 w 10000"/>
                <a:gd name="connsiteY25" fmla="*/ 6438 h 10000"/>
                <a:gd name="connsiteX26" fmla="*/ 8625 w 10000"/>
                <a:gd name="connsiteY26" fmla="*/ 6370 h 10000"/>
                <a:gd name="connsiteX27" fmla="*/ 8478 w 10000"/>
                <a:gd name="connsiteY27" fmla="*/ 6164 h 10000"/>
                <a:gd name="connsiteX28" fmla="*/ 7689 w 10000"/>
                <a:gd name="connsiteY28" fmla="*/ 6644 h 10000"/>
                <a:gd name="connsiteX29" fmla="*/ 7394 w 10000"/>
                <a:gd name="connsiteY29" fmla="*/ 7055 h 10000"/>
                <a:gd name="connsiteX30" fmla="*/ 8034 w 10000"/>
                <a:gd name="connsiteY30" fmla="*/ 6027 h 10000"/>
                <a:gd name="connsiteX31" fmla="*/ 8527 w 10000"/>
                <a:gd name="connsiteY31" fmla="*/ 5753 h 10000"/>
                <a:gd name="connsiteX32" fmla="*/ 8083 w 10000"/>
                <a:gd name="connsiteY32" fmla="*/ 5479 h 10000"/>
                <a:gd name="connsiteX33" fmla="*/ 7443 w 10000"/>
                <a:gd name="connsiteY33" fmla="*/ 5205 h 10000"/>
                <a:gd name="connsiteX34" fmla="*/ 6704 w 10000"/>
                <a:gd name="connsiteY34" fmla="*/ 4932 h 10000"/>
                <a:gd name="connsiteX35" fmla="*/ 6210 w 10000"/>
                <a:gd name="connsiteY35" fmla="*/ 5411 h 10000"/>
                <a:gd name="connsiteX36" fmla="*/ 6408 w 10000"/>
                <a:gd name="connsiteY36" fmla="*/ 4795 h 10000"/>
                <a:gd name="connsiteX37" fmla="*/ 5422 w 10000"/>
                <a:gd name="connsiteY37" fmla="*/ 3973 h 10000"/>
                <a:gd name="connsiteX38" fmla="*/ 4584 w 10000"/>
                <a:gd name="connsiteY38" fmla="*/ 3356 h 10000"/>
                <a:gd name="connsiteX39" fmla="*/ 4190 w 10000"/>
                <a:gd name="connsiteY39" fmla="*/ 3562 h 10000"/>
                <a:gd name="connsiteX40" fmla="*/ 3894 w 10000"/>
                <a:gd name="connsiteY40" fmla="*/ 3493 h 10000"/>
                <a:gd name="connsiteX41" fmla="*/ 3450 w 10000"/>
                <a:gd name="connsiteY41" fmla="*/ 2534 h 10000"/>
                <a:gd name="connsiteX42" fmla="*/ 2267 w 10000"/>
                <a:gd name="connsiteY42" fmla="*/ 1438 h 10000"/>
                <a:gd name="connsiteX43" fmla="*/ 2957 w 10000"/>
                <a:gd name="connsiteY43" fmla="*/ 1712 h 10000"/>
                <a:gd name="connsiteX44" fmla="*/ 2908 w 10000"/>
                <a:gd name="connsiteY44" fmla="*/ 1575 h 10000"/>
                <a:gd name="connsiteX45" fmla="*/ 2267 w 10000"/>
                <a:gd name="connsiteY45" fmla="*/ 685 h 10000"/>
                <a:gd name="connsiteX0" fmla="*/ 2267 w 10000"/>
                <a:gd name="connsiteY0" fmla="*/ 685 h 10000"/>
                <a:gd name="connsiteX1" fmla="*/ 1578 w 10000"/>
                <a:gd name="connsiteY1" fmla="*/ 0 h 10000"/>
                <a:gd name="connsiteX2" fmla="*/ 1578 w 10000"/>
                <a:gd name="connsiteY2" fmla="*/ 0 h 10000"/>
                <a:gd name="connsiteX3" fmla="*/ 1133 w 10000"/>
                <a:gd name="connsiteY3" fmla="*/ 274 h 10000"/>
                <a:gd name="connsiteX4" fmla="*/ 591 w 10000"/>
                <a:gd name="connsiteY4" fmla="*/ 822 h 10000"/>
                <a:gd name="connsiteX5" fmla="*/ 246 w 10000"/>
                <a:gd name="connsiteY5" fmla="*/ 1164 h 10000"/>
                <a:gd name="connsiteX6" fmla="*/ 345 w 10000"/>
                <a:gd name="connsiteY6" fmla="*/ 2397 h 10000"/>
                <a:gd name="connsiteX7" fmla="*/ 197 w 10000"/>
                <a:gd name="connsiteY7" fmla="*/ 3288 h 10000"/>
                <a:gd name="connsiteX8" fmla="*/ 49 w 10000"/>
                <a:gd name="connsiteY8" fmla="*/ 3767 h 10000"/>
                <a:gd name="connsiteX9" fmla="*/ 49 w 10000"/>
                <a:gd name="connsiteY9" fmla="*/ 3836 h 10000"/>
                <a:gd name="connsiteX10" fmla="*/ 0 w 10000"/>
                <a:gd name="connsiteY10" fmla="*/ 3904 h 10000"/>
                <a:gd name="connsiteX11" fmla="*/ 49 w 10000"/>
                <a:gd name="connsiteY11" fmla="*/ 4178 h 10000"/>
                <a:gd name="connsiteX12" fmla="*/ 49 w 10000"/>
                <a:gd name="connsiteY12" fmla="*/ 4178 h 10000"/>
                <a:gd name="connsiteX13" fmla="*/ 5126 w 10000"/>
                <a:gd name="connsiteY13" fmla="*/ 9041 h 10000"/>
                <a:gd name="connsiteX14" fmla="*/ 5126 w 10000"/>
                <a:gd name="connsiteY14" fmla="*/ 9041 h 10000"/>
                <a:gd name="connsiteX15" fmla="*/ 6013 w 10000"/>
                <a:gd name="connsiteY15" fmla="*/ 10000 h 10000"/>
                <a:gd name="connsiteX16" fmla="*/ 9563 w 10000"/>
                <a:gd name="connsiteY16" fmla="*/ 9247 h 10000"/>
                <a:gd name="connsiteX17" fmla="*/ 9957 w 10000"/>
                <a:gd name="connsiteY17" fmla="*/ 8288 h 10000"/>
                <a:gd name="connsiteX18" fmla="*/ 9957 w 10000"/>
                <a:gd name="connsiteY18" fmla="*/ 8288 h 10000"/>
                <a:gd name="connsiteX19" fmla="*/ 9858 w 10000"/>
                <a:gd name="connsiteY19" fmla="*/ 8219 h 10000"/>
                <a:gd name="connsiteX20" fmla="*/ 9907 w 10000"/>
                <a:gd name="connsiteY20" fmla="*/ 7877 h 10000"/>
                <a:gd name="connsiteX21" fmla="*/ 9858 w 10000"/>
                <a:gd name="connsiteY21" fmla="*/ 7603 h 10000"/>
                <a:gd name="connsiteX22" fmla="*/ 9907 w 10000"/>
                <a:gd name="connsiteY22" fmla="*/ 7055 h 10000"/>
                <a:gd name="connsiteX23" fmla="*/ 9858 w 10000"/>
                <a:gd name="connsiteY23" fmla="*/ 6644 h 10000"/>
                <a:gd name="connsiteX24" fmla="*/ 9809 w 10000"/>
                <a:gd name="connsiteY24" fmla="*/ 6370 h 10000"/>
                <a:gd name="connsiteX25" fmla="*/ 9218 w 10000"/>
                <a:gd name="connsiteY25" fmla="*/ 6438 h 10000"/>
                <a:gd name="connsiteX26" fmla="*/ 8625 w 10000"/>
                <a:gd name="connsiteY26" fmla="*/ 6370 h 10000"/>
                <a:gd name="connsiteX27" fmla="*/ 8478 w 10000"/>
                <a:gd name="connsiteY27" fmla="*/ 6164 h 10000"/>
                <a:gd name="connsiteX28" fmla="*/ 7689 w 10000"/>
                <a:gd name="connsiteY28" fmla="*/ 6644 h 10000"/>
                <a:gd name="connsiteX29" fmla="*/ 7394 w 10000"/>
                <a:gd name="connsiteY29" fmla="*/ 7055 h 10000"/>
                <a:gd name="connsiteX30" fmla="*/ 8034 w 10000"/>
                <a:gd name="connsiteY30" fmla="*/ 6027 h 10000"/>
                <a:gd name="connsiteX31" fmla="*/ 8527 w 10000"/>
                <a:gd name="connsiteY31" fmla="*/ 5753 h 10000"/>
                <a:gd name="connsiteX32" fmla="*/ 8083 w 10000"/>
                <a:gd name="connsiteY32" fmla="*/ 5479 h 10000"/>
                <a:gd name="connsiteX33" fmla="*/ 7443 w 10000"/>
                <a:gd name="connsiteY33" fmla="*/ 5205 h 10000"/>
                <a:gd name="connsiteX34" fmla="*/ 6704 w 10000"/>
                <a:gd name="connsiteY34" fmla="*/ 4932 h 10000"/>
                <a:gd name="connsiteX35" fmla="*/ 6210 w 10000"/>
                <a:gd name="connsiteY35" fmla="*/ 5411 h 10000"/>
                <a:gd name="connsiteX36" fmla="*/ 6408 w 10000"/>
                <a:gd name="connsiteY36" fmla="*/ 4795 h 10000"/>
                <a:gd name="connsiteX37" fmla="*/ 5422 w 10000"/>
                <a:gd name="connsiteY37" fmla="*/ 4329 h 10000"/>
                <a:gd name="connsiteX38" fmla="*/ 4584 w 10000"/>
                <a:gd name="connsiteY38" fmla="*/ 3356 h 10000"/>
                <a:gd name="connsiteX39" fmla="*/ 4190 w 10000"/>
                <a:gd name="connsiteY39" fmla="*/ 3562 h 10000"/>
                <a:gd name="connsiteX40" fmla="*/ 3894 w 10000"/>
                <a:gd name="connsiteY40" fmla="*/ 3493 h 10000"/>
                <a:gd name="connsiteX41" fmla="*/ 3450 w 10000"/>
                <a:gd name="connsiteY41" fmla="*/ 2534 h 10000"/>
                <a:gd name="connsiteX42" fmla="*/ 2267 w 10000"/>
                <a:gd name="connsiteY42" fmla="*/ 1438 h 10000"/>
                <a:gd name="connsiteX43" fmla="*/ 2957 w 10000"/>
                <a:gd name="connsiteY43" fmla="*/ 1712 h 10000"/>
                <a:gd name="connsiteX44" fmla="*/ 2908 w 10000"/>
                <a:gd name="connsiteY44" fmla="*/ 1575 h 10000"/>
                <a:gd name="connsiteX45" fmla="*/ 2267 w 10000"/>
                <a:gd name="connsiteY45" fmla="*/ 685 h 10000"/>
                <a:gd name="connsiteX0" fmla="*/ 2267 w 9957"/>
                <a:gd name="connsiteY0" fmla="*/ 685 h 10000"/>
                <a:gd name="connsiteX1" fmla="*/ 1578 w 9957"/>
                <a:gd name="connsiteY1" fmla="*/ 0 h 10000"/>
                <a:gd name="connsiteX2" fmla="*/ 1578 w 9957"/>
                <a:gd name="connsiteY2" fmla="*/ 0 h 10000"/>
                <a:gd name="connsiteX3" fmla="*/ 1133 w 9957"/>
                <a:gd name="connsiteY3" fmla="*/ 274 h 10000"/>
                <a:gd name="connsiteX4" fmla="*/ 591 w 9957"/>
                <a:gd name="connsiteY4" fmla="*/ 822 h 10000"/>
                <a:gd name="connsiteX5" fmla="*/ 246 w 9957"/>
                <a:gd name="connsiteY5" fmla="*/ 1164 h 10000"/>
                <a:gd name="connsiteX6" fmla="*/ 345 w 9957"/>
                <a:gd name="connsiteY6" fmla="*/ 2397 h 10000"/>
                <a:gd name="connsiteX7" fmla="*/ 197 w 9957"/>
                <a:gd name="connsiteY7" fmla="*/ 3288 h 10000"/>
                <a:gd name="connsiteX8" fmla="*/ 49 w 9957"/>
                <a:gd name="connsiteY8" fmla="*/ 3767 h 10000"/>
                <a:gd name="connsiteX9" fmla="*/ 49 w 9957"/>
                <a:gd name="connsiteY9" fmla="*/ 3836 h 10000"/>
                <a:gd name="connsiteX10" fmla="*/ 0 w 9957"/>
                <a:gd name="connsiteY10" fmla="*/ 3904 h 10000"/>
                <a:gd name="connsiteX11" fmla="*/ 49 w 9957"/>
                <a:gd name="connsiteY11" fmla="*/ 4178 h 10000"/>
                <a:gd name="connsiteX12" fmla="*/ 49 w 9957"/>
                <a:gd name="connsiteY12" fmla="*/ 4178 h 10000"/>
                <a:gd name="connsiteX13" fmla="*/ 5126 w 9957"/>
                <a:gd name="connsiteY13" fmla="*/ 9041 h 10000"/>
                <a:gd name="connsiteX14" fmla="*/ 5126 w 9957"/>
                <a:gd name="connsiteY14" fmla="*/ 9041 h 10000"/>
                <a:gd name="connsiteX15" fmla="*/ 6013 w 9957"/>
                <a:gd name="connsiteY15" fmla="*/ 10000 h 10000"/>
                <a:gd name="connsiteX16" fmla="*/ 9563 w 9957"/>
                <a:gd name="connsiteY16" fmla="*/ 9247 h 10000"/>
                <a:gd name="connsiteX17" fmla="*/ 9957 w 9957"/>
                <a:gd name="connsiteY17" fmla="*/ 8288 h 10000"/>
                <a:gd name="connsiteX18" fmla="*/ 9957 w 9957"/>
                <a:gd name="connsiteY18" fmla="*/ 8288 h 10000"/>
                <a:gd name="connsiteX19" fmla="*/ 9858 w 9957"/>
                <a:gd name="connsiteY19" fmla="*/ 8219 h 10000"/>
                <a:gd name="connsiteX20" fmla="*/ 9907 w 9957"/>
                <a:gd name="connsiteY20" fmla="*/ 7877 h 10000"/>
                <a:gd name="connsiteX21" fmla="*/ 9858 w 9957"/>
                <a:gd name="connsiteY21" fmla="*/ 7603 h 10000"/>
                <a:gd name="connsiteX22" fmla="*/ 9907 w 9957"/>
                <a:gd name="connsiteY22" fmla="*/ 7055 h 10000"/>
                <a:gd name="connsiteX23" fmla="*/ 9858 w 9957"/>
                <a:gd name="connsiteY23" fmla="*/ 6644 h 10000"/>
                <a:gd name="connsiteX24" fmla="*/ 9218 w 9957"/>
                <a:gd name="connsiteY24" fmla="*/ 6438 h 10000"/>
                <a:gd name="connsiteX25" fmla="*/ 8625 w 9957"/>
                <a:gd name="connsiteY25" fmla="*/ 6370 h 10000"/>
                <a:gd name="connsiteX26" fmla="*/ 8478 w 9957"/>
                <a:gd name="connsiteY26" fmla="*/ 6164 h 10000"/>
                <a:gd name="connsiteX27" fmla="*/ 7689 w 9957"/>
                <a:gd name="connsiteY27" fmla="*/ 6644 h 10000"/>
                <a:gd name="connsiteX28" fmla="*/ 7394 w 9957"/>
                <a:gd name="connsiteY28" fmla="*/ 7055 h 10000"/>
                <a:gd name="connsiteX29" fmla="*/ 8034 w 9957"/>
                <a:gd name="connsiteY29" fmla="*/ 6027 h 10000"/>
                <a:gd name="connsiteX30" fmla="*/ 8527 w 9957"/>
                <a:gd name="connsiteY30" fmla="*/ 5753 h 10000"/>
                <a:gd name="connsiteX31" fmla="*/ 8083 w 9957"/>
                <a:gd name="connsiteY31" fmla="*/ 5479 h 10000"/>
                <a:gd name="connsiteX32" fmla="*/ 7443 w 9957"/>
                <a:gd name="connsiteY32" fmla="*/ 5205 h 10000"/>
                <a:gd name="connsiteX33" fmla="*/ 6704 w 9957"/>
                <a:gd name="connsiteY33" fmla="*/ 4932 h 10000"/>
                <a:gd name="connsiteX34" fmla="*/ 6210 w 9957"/>
                <a:gd name="connsiteY34" fmla="*/ 5411 h 10000"/>
                <a:gd name="connsiteX35" fmla="*/ 6408 w 9957"/>
                <a:gd name="connsiteY35" fmla="*/ 4795 h 10000"/>
                <a:gd name="connsiteX36" fmla="*/ 5422 w 9957"/>
                <a:gd name="connsiteY36" fmla="*/ 4329 h 10000"/>
                <a:gd name="connsiteX37" fmla="*/ 4584 w 9957"/>
                <a:gd name="connsiteY37" fmla="*/ 3356 h 10000"/>
                <a:gd name="connsiteX38" fmla="*/ 4190 w 9957"/>
                <a:gd name="connsiteY38" fmla="*/ 3562 h 10000"/>
                <a:gd name="connsiteX39" fmla="*/ 3894 w 9957"/>
                <a:gd name="connsiteY39" fmla="*/ 3493 h 10000"/>
                <a:gd name="connsiteX40" fmla="*/ 3450 w 9957"/>
                <a:gd name="connsiteY40" fmla="*/ 2534 h 10000"/>
                <a:gd name="connsiteX41" fmla="*/ 2267 w 9957"/>
                <a:gd name="connsiteY41" fmla="*/ 1438 h 10000"/>
                <a:gd name="connsiteX42" fmla="*/ 2957 w 9957"/>
                <a:gd name="connsiteY42" fmla="*/ 1712 h 10000"/>
                <a:gd name="connsiteX43" fmla="*/ 2908 w 9957"/>
                <a:gd name="connsiteY43" fmla="*/ 1575 h 10000"/>
                <a:gd name="connsiteX44" fmla="*/ 2267 w 9957"/>
                <a:gd name="connsiteY44" fmla="*/ 68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57" h="10000">
                  <a:moveTo>
                    <a:pt x="2267" y="685"/>
                  </a:moveTo>
                  <a:lnTo>
                    <a:pt x="1578" y="0"/>
                  </a:lnTo>
                  <a:lnTo>
                    <a:pt x="1578" y="0"/>
                  </a:lnTo>
                  <a:lnTo>
                    <a:pt x="1133" y="274"/>
                  </a:lnTo>
                  <a:cubicBezTo>
                    <a:pt x="936" y="479"/>
                    <a:pt x="739" y="616"/>
                    <a:pt x="591" y="822"/>
                  </a:cubicBezTo>
                  <a:cubicBezTo>
                    <a:pt x="493" y="890"/>
                    <a:pt x="296" y="1027"/>
                    <a:pt x="246" y="1164"/>
                  </a:cubicBezTo>
                  <a:cubicBezTo>
                    <a:pt x="99" y="1507"/>
                    <a:pt x="345" y="1986"/>
                    <a:pt x="345" y="2397"/>
                  </a:cubicBezTo>
                  <a:cubicBezTo>
                    <a:pt x="345" y="2671"/>
                    <a:pt x="296" y="3014"/>
                    <a:pt x="197" y="3288"/>
                  </a:cubicBezTo>
                  <a:cubicBezTo>
                    <a:pt x="197" y="3425"/>
                    <a:pt x="99" y="3630"/>
                    <a:pt x="49" y="3767"/>
                  </a:cubicBezTo>
                  <a:lnTo>
                    <a:pt x="49" y="3836"/>
                  </a:lnTo>
                  <a:cubicBezTo>
                    <a:pt x="0" y="3904"/>
                    <a:pt x="49" y="3904"/>
                    <a:pt x="0" y="3904"/>
                  </a:cubicBezTo>
                  <a:cubicBezTo>
                    <a:pt x="0" y="3973"/>
                    <a:pt x="49" y="4110"/>
                    <a:pt x="49" y="4178"/>
                  </a:cubicBezTo>
                  <a:lnTo>
                    <a:pt x="49" y="4178"/>
                  </a:lnTo>
                  <a:lnTo>
                    <a:pt x="5126" y="9041"/>
                  </a:lnTo>
                  <a:lnTo>
                    <a:pt x="5126" y="9041"/>
                  </a:lnTo>
                  <a:lnTo>
                    <a:pt x="6013" y="10000"/>
                  </a:lnTo>
                  <a:lnTo>
                    <a:pt x="9563" y="9247"/>
                  </a:lnTo>
                  <a:lnTo>
                    <a:pt x="9957" y="8288"/>
                  </a:lnTo>
                  <a:lnTo>
                    <a:pt x="9957" y="8288"/>
                  </a:lnTo>
                  <a:lnTo>
                    <a:pt x="9858" y="8219"/>
                  </a:lnTo>
                  <a:cubicBezTo>
                    <a:pt x="9760" y="8219"/>
                    <a:pt x="9907" y="7945"/>
                    <a:pt x="9907" y="7877"/>
                  </a:cubicBezTo>
                  <a:cubicBezTo>
                    <a:pt x="9907" y="7740"/>
                    <a:pt x="9809" y="7671"/>
                    <a:pt x="9858" y="7603"/>
                  </a:cubicBezTo>
                  <a:cubicBezTo>
                    <a:pt x="9858" y="7397"/>
                    <a:pt x="9907" y="7260"/>
                    <a:pt x="9907" y="7055"/>
                  </a:cubicBezTo>
                  <a:cubicBezTo>
                    <a:pt x="9907" y="6918"/>
                    <a:pt x="9710" y="6781"/>
                    <a:pt x="9858" y="6644"/>
                  </a:cubicBezTo>
                  <a:cubicBezTo>
                    <a:pt x="9743" y="6541"/>
                    <a:pt x="9423" y="6484"/>
                    <a:pt x="9218" y="6438"/>
                  </a:cubicBezTo>
                  <a:cubicBezTo>
                    <a:pt x="9021" y="6370"/>
                    <a:pt x="8773" y="6096"/>
                    <a:pt x="8625" y="6370"/>
                  </a:cubicBezTo>
                  <a:cubicBezTo>
                    <a:pt x="8527" y="6644"/>
                    <a:pt x="8527" y="6233"/>
                    <a:pt x="8478" y="6164"/>
                  </a:cubicBezTo>
                  <a:cubicBezTo>
                    <a:pt x="8182" y="6164"/>
                    <a:pt x="7936" y="6644"/>
                    <a:pt x="7689" y="6644"/>
                  </a:cubicBezTo>
                  <a:cubicBezTo>
                    <a:pt x="7492" y="6644"/>
                    <a:pt x="7337" y="7158"/>
                    <a:pt x="7394" y="7055"/>
                  </a:cubicBezTo>
                  <a:cubicBezTo>
                    <a:pt x="7451" y="6952"/>
                    <a:pt x="7845" y="6244"/>
                    <a:pt x="8034" y="6027"/>
                  </a:cubicBezTo>
                  <a:cubicBezTo>
                    <a:pt x="8083" y="5959"/>
                    <a:pt x="8675" y="5890"/>
                    <a:pt x="8527" y="5753"/>
                  </a:cubicBezTo>
                  <a:cubicBezTo>
                    <a:pt x="8379" y="5685"/>
                    <a:pt x="8182" y="5479"/>
                    <a:pt x="8083" y="5479"/>
                  </a:cubicBezTo>
                  <a:cubicBezTo>
                    <a:pt x="7837" y="5479"/>
                    <a:pt x="7591" y="5411"/>
                    <a:pt x="7443" y="5205"/>
                  </a:cubicBezTo>
                  <a:cubicBezTo>
                    <a:pt x="7197" y="4932"/>
                    <a:pt x="6950" y="5137"/>
                    <a:pt x="6704" y="4932"/>
                  </a:cubicBezTo>
                  <a:cubicBezTo>
                    <a:pt x="6408" y="4658"/>
                    <a:pt x="6507" y="5342"/>
                    <a:pt x="6210" y="5411"/>
                  </a:cubicBezTo>
                  <a:cubicBezTo>
                    <a:pt x="6359" y="5137"/>
                    <a:pt x="6539" y="4975"/>
                    <a:pt x="6408" y="4795"/>
                  </a:cubicBezTo>
                  <a:cubicBezTo>
                    <a:pt x="6277" y="4615"/>
                    <a:pt x="5726" y="4569"/>
                    <a:pt x="5422" y="4329"/>
                  </a:cubicBezTo>
                  <a:cubicBezTo>
                    <a:pt x="5126" y="4329"/>
                    <a:pt x="4781" y="3699"/>
                    <a:pt x="4584" y="3356"/>
                  </a:cubicBezTo>
                  <a:cubicBezTo>
                    <a:pt x="4486" y="3151"/>
                    <a:pt x="4289" y="3425"/>
                    <a:pt x="4190" y="3562"/>
                  </a:cubicBezTo>
                  <a:cubicBezTo>
                    <a:pt x="3894" y="3767"/>
                    <a:pt x="3944" y="3973"/>
                    <a:pt x="3894" y="3493"/>
                  </a:cubicBezTo>
                  <a:cubicBezTo>
                    <a:pt x="3845" y="2945"/>
                    <a:pt x="3796" y="2808"/>
                    <a:pt x="3450" y="2534"/>
                  </a:cubicBezTo>
                  <a:cubicBezTo>
                    <a:pt x="3253" y="2397"/>
                    <a:pt x="2267" y="1644"/>
                    <a:pt x="2267" y="1438"/>
                  </a:cubicBezTo>
                  <a:cubicBezTo>
                    <a:pt x="2465" y="1438"/>
                    <a:pt x="2760" y="1712"/>
                    <a:pt x="2957" y="1712"/>
                  </a:cubicBezTo>
                  <a:cubicBezTo>
                    <a:pt x="2941" y="1666"/>
                    <a:pt x="2924" y="1621"/>
                    <a:pt x="2908" y="1575"/>
                  </a:cubicBezTo>
                  <a:cubicBezTo>
                    <a:pt x="2908" y="1233"/>
                    <a:pt x="2267" y="1027"/>
                    <a:pt x="2267" y="685"/>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 name="Freeform 7"/>
            <p:cNvSpPr>
              <a:spLocks/>
            </p:cNvSpPr>
            <p:nvPr/>
          </p:nvSpPr>
          <p:spPr bwMode="auto">
            <a:xfrm>
              <a:off x="0" y="3348038"/>
              <a:ext cx="646113" cy="387350"/>
            </a:xfrm>
            <a:custGeom>
              <a:avLst/>
              <a:gdLst>
                <a:gd name="T0" fmla="*/ 109 w 219"/>
                <a:gd name="T1" fmla="*/ 131 h 131"/>
                <a:gd name="T2" fmla="*/ 118 w 219"/>
                <a:gd name="T3" fmla="*/ 117 h 131"/>
                <a:gd name="T4" fmla="*/ 120 w 219"/>
                <a:gd name="T5" fmla="*/ 115 h 131"/>
                <a:gd name="T6" fmla="*/ 152 w 219"/>
                <a:gd name="T7" fmla="*/ 74 h 131"/>
                <a:gd name="T8" fmla="*/ 170 w 219"/>
                <a:gd name="T9" fmla="*/ 61 h 131"/>
                <a:gd name="T10" fmla="*/ 193 w 219"/>
                <a:gd name="T11" fmla="*/ 54 h 131"/>
                <a:gd name="T12" fmla="*/ 203 w 219"/>
                <a:gd name="T13" fmla="*/ 54 h 131"/>
                <a:gd name="T14" fmla="*/ 203 w 219"/>
                <a:gd name="T15" fmla="*/ 54 h 131"/>
                <a:gd name="T16" fmla="*/ 205 w 219"/>
                <a:gd name="T17" fmla="*/ 45 h 131"/>
                <a:gd name="T18" fmla="*/ 207 w 219"/>
                <a:gd name="T19" fmla="*/ 35 h 131"/>
                <a:gd name="T20" fmla="*/ 212 w 219"/>
                <a:gd name="T21" fmla="*/ 26 h 131"/>
                <a:gd name="T22" fmla="*/ 218 w 219"/>
                <a:gd name="T23" fmla="*/ 19 h 131"/>
                <a:gd name="T24" fmla="*/ 218 w 219"/>
                <a:gd name="T25" fmla="*/ 15 h 131"/>
                <a:gd name="T26" fmla="*/ 219 w 219"/>
                <a:gd name="T27" fmla="*/ 13 h 131"/>
                <a:gd name="T28" fmla="*/ 219 w 219"/>
                <a:gd name="T29" fmla="*/ 13 h 131"/>
                <a:gd name="T30" fmla="*/ 209 w 219"/>
                <a:gd name="T31" fmla="*/ 16 h 131"/>
                <a:gd name="T32" fmla="*/ 195 w 219"/>
                <a:gd name="T33" fmla="*/ 19 h 131"/>
                <a:gd name="T34" fmla="*/ 175 w 219"/>
                <a:gd name="T35" fmla="*/ 14 h 131"/>
                <a:gd name="T36" fmla="*/ 157 w 219"/>
                <a:gd name="T37" fmla="*/ 18 h 131"/>
                <a:gd name="T38" fmla="*/ 119 w 219"/>
                <a:gd name="T39" fmla="*/ 30 h 131"/>
                <a:gd name="T40" fmla="*/ 118 w 219"/>
                <a:gd name="T41" fmla="*/ 30 h 131"/>
                <a:gd name="T42" fmla="*/ 109 w 219"/>
                <a:gd name="T43" fmla="*/ 18 h 131"/>
                <a:gd name="T44" fmla="*/ 105 w 219"/>
                <a:gd name="T45" fmla="*/ 5 h 131"/>
                <a:gd name="T46" fmla="*/ 102 w 219"/>
                <a:gd name="T47" fmla="*/ 0 h 131"/>
                <a:gd name="T48" fmla="*/ 102 w 219"/>
                <a:gd name="T49" fmla="*/ 0 h 131"/>
                <a:gd name="T50" fmla="*/ 91 w 219"/>
                <a:gd name="T51" fmla="*/ 12 h 131"/>
                <a:gd name="T52" fmla="*/ 78 w 219"/>
                <a:gd name="T53" fmla="*/ 19 h 131"/>
                <a:gd name="T54" fmla="*/ 77 w 219"/>
                <a:gd name="T55" fmla="*/ 19 h 131"/>
                <a:gd name="T56" fmla="*/ 75 w 219"/>
                <a:gd name="T57" fmla="*/ 20 h 131"/>
                <a:gd name="T58" fmla="*/ 64 w 219"/>
                <a:gd name="T59" fmla="*/ 21 h 131"/>
                <a:gd name="T60" fmla="*/ 54 w 219"/>
                <a:gd name="T61" fmla="*/ 23 h 131"/>
                <a:gd name="T62" fmla="*/ 42 w 219"/>
                <a:gd name="T63" fmla="*/ 17 h 131"/>
                <a:gd name="T64" fmla="*/ 41 w 219"/>
                <a:gd name="T65" fmla="*/ 14 h 131"/>
                <a:gd name="T66" fmla="*/ 39 w 219"/>
                <a:gd name="T67" fmla="*/ 12 h 131"/>
                <a:gd name="T68" fmla="*/ 39 w 219"/>
                <a:gd name="T69" fmla="*/ 12 h 131"/>
                <a:gd name="T70" fmla="*/ 24 w 219"/>
                <a:gd name="T71" fmla="*/ 19 h 131"/>
                <a:gd name="T72" fmla="*/ 12 w 219"/>
                <a:gd name="T73" fmla="*/ 31 h 131"/>
                <a:gd name="T74" fmla="*/ 9 w 219"/>
                <a:gd name="T75" fmla="*/ 58 h 131"/>
                <a:gd name="T76" fmla="*/ 0 w 219"/>
                <a:gd name="T77" fmla="*/ 131 h 131"/>
                <a:gd name="T78" fmla="*/ 0 w 219"/>
                <a:gd name="T79" fmla="*/ 131 h 131"/>
                <a:gd name="T80" fmla="*/ 109 w 219"/>
                <a:gd name="T81" fmla="*/ 131 h 131"/>
                <a:gd name="connsiteX0" fmla="*/ 4977 w 10000"/>
                <a:gd name="connsiteY0" fmla="*/ 10000 h 10000"/>
                <a:gd name="connsiteX1" fmla="*/ 5388 w 10000"/>
                <a:gd name="connsiteY1" fmla="*/ 8931 h 10000"/>
                <a:gd name="connsiteX2" fmla="*/ 5479 w 10000"/>
                <a:gd name="connsiteY2" fmla="*/ 8779 h 10000"/>
                <a:gd name="connsiteX3" fmla="*/ 6941 w 10000"/>
                <a:gd name="connsiteY3" fmla="*/ 5649 h 10000"/>
                <a:gd name="connsiteX4" fmla="*/ 7763 w 10000"/>
                <a:gd name="connsiteY4" fmla="*/ 4656 h 10000"/>
                <a:gd name="connsiteX5" fmla="*/ 8813 w 10000"/>
                <a:gd name="connsiteY5" fmla="*/ 4122 h 10000"/>
                <a:gd name="connsiteX6" fmla="*/ 9269 w 10000"/>
                <a:gd name="connsiteY6" fmla="*/ 4122 h 10000"/>
                <a:gd name="connsiteX7" fmla="*/ 9269 w 10000"/>
                <a:gd name="connsiteY7" fmla="*/ 4122 h 10000"/>
                <a:gd name="connsiteX8" fmla="*/ 9361 w 10000"/>
                <a:gd name="connsiteY8" fmla="*/ 3435 h 10000"/>
                <a:gd name="connsiteX9" fmla="*/ 9452 w 10000"/>
                <a:gd name="connsiteY9" fmla="*/ 2672 h 10000"/>
                <a:gd name="connsiteX10" fmla="*/ 9680 w 10000"/>
                <a:gd name="connsiteY10" fmla="*/ 1985 h 10000"/>
                <a:gd name="connsiteX11" fmla="*/ 9954 w 10000"/>
                <a:gd name="connsiteY11" fmla="*/ 1450 h 10000"/>
                <a:gd name="connsiteX12" fmla="*/ 9954 w 10000"/>
                <a:gd name="connsiteY12" fmla="*/ 1145 h 10000"/>
                <a:gd name="connsiteX13" fmla="*/ 10000 w 10000"/>
                <a:gd name="connsiteY13" fmla="*/ 992 h 10000"/>
                <a:gd name="connsiteX14" fmla="*/ 10000 w 10000"/>
                <a:gd name="connsiteY14" fmla="*/ 992 h 10000"/>
                <a:gd name="connsiteX15" fmla="*/ 9543 w 10000"/>
                <a:gd name="connsiteY15" fmla="*/ 1221 h 10000"/>
                <a:gd name="connsiteX16" fmla="*/ 8904 w 10000"/>
                <a:gd name="connsiteY16" fmla="*/ 1450 h 10000"/>
                <a:gd name="connsiteX17" fmla="*/ 7991 w 10000"/>
                <a:gd name="connsiteY17" fmla="*/ 1069 h 10000"/>
                <a:gd name="connsiteX18" fmla="*/ 7169 w 10000"/>
                <a:gd name="connsiteY18" fmla="*/ 1374 h 10000"/>
                <a:gd name="connsiteX19" fmla="*/ 5434 w 10000"/>
                <a:gd name="connsiteY19" fmla="*/ 2290 h 10000"/>
                <a:gd name="connsiteX20" fmla="*/ 5388 w 10000"/>
                <a:gd name="connsiteY20" fmla="*/ 2290 h 10000"/>
                <a:gd name="connsiteX21" fmla="*/ 4977 w 10000"/>
                <a:gd name="connsiteY21" fmla="*/ 1374 h 10000"/>
                <a:gd name="connsiteX22" fmla="*/ 4795 w 10000"/>
                <a:gd name="connsiteY22" fmla="*/ 382 h 10000"/>
                <a:gd name="connsiteX23" fmla="*/ 4658 w 10000"/>
                <a:gd name="connsiteY23" fmla="*/ 0 h 10000"/>
                <a:gd name="connsiteX24" fmla="*/ 4658 w 10000"/>
                <a:gd name="connsiteY24" fmla="*/ 0 h 10000"/>
                <a:gd name="connsiteX25" fmla="*/ 4155 w 10000"/>
                <a:gd name="connsiteY25" fmla="*/ 916 h 10000"/>
                <a:gd name="connsiteX26" fmla="*/ 3562 w 10000"/>
                <a:gd name="connsiteY26" fmla="*/ 1450 h 10000"/>
                <a:gd name="connsiteX27" fmla="*/ 3516 w 10000"/>
                <a:gd name="connsiteY27" fmla="*/ 1450 h 10000"/>
                <a:gd name="connsiteX28" fmla="*/ 3425 w 10000"/>
                <a:gd name="connsiteY28" fmla="*/ 1527 h 10000"/>
                <a:gd name="connsiteX29" fmla="*/ 2922 w 10000"/>
                <a:gd name="connsiteY29" fmla="*/ 1603 h 10000"/>
                <a:gd name="connsiteX30" fmla="*/ 2466 w 10000"/>
                <a:gd name="connsiteY30" fmla="*/ 1756 h 10000"/>
                <a:gd name="connsiteX31" fmla="*/ 1918 w 10000"/>
                <a:gd name="connsiteY31" fmla="*/ 1298 h 10000"/>
                <a:gd name="connsiteX32" fmla="*/ 1872 w 10000"/>
                <a:gd name="connsiteY32" fmla="*/ 1069 h 10000"/>
                <a:gd name="connsiteX33" fmla="*/ 1781 w 10000"/>
                <a:gd name="connsiteY33" fmla="*/ 916 h 10000"/>
                <a:gd name="connsiteX34" fmla="*/ 1781 w 10000"/>
                <a:gd name="connsiteY34" fmla="*/ 916 h 10000"/>
                <a:gd name="connsiteX35" fmla="*/ 1096 w 10000"/>
                <a:gd name="connsiteY35" fmla="*/ 1450 h 10000"/>
                <a:gd name="connsiteX36" fmla="*/ 706 w 10000"/>
                <a:gd name="connsiteY36" fmla="*/ 3159 h 10000"/>
                <a:gd name="connsiteX37" fmla="*/ 411 w 10000"/>
                <a:gd name="connsiteY37" fmla="*/ 4427 h 10000"/>
                <a:gd name="connsiteX38" fmla="*/ 0 w 10000"/>
                <a:gd name="connsiteY38" fmla="*/ 10000 h 10000"/>
                <a:gd name="connsiteX39" fmla="*/ 0 w 10000"/>
                <a:gd name="connsiteY39" fmla="*/ 10000 h 10000"/>
                <a:gd name="connsiteX40" fmla="*/ 4977 w 10000"/>
                <a:gd name="connsiteY40" fmla="*/ 10000 h 10000"/>
                <a:gd name="connsiteX0" fmla="*/ 4977 w 10000"/>
                <a:gd name="connsiteY0" fmla="*/ 10000 h 10000"/>
                <a:gd name="connsiteX1" fmla="*/ 5388 w 10000"/>
                <a:gd name="connsiteY1" fmla="*/ 8931 h 10000"/>
                <a:gd name="connsiteX2" fmla="*/ 5479 w 10000"/>
                <a:gd name="connsiteY2" fmla="*/ 8779 h 10000"/>
                <a:gd name="connsiteX3" fmla="*/ 6941 w 10000"/>
                <a:gd name="connsiteY3" fmla="*/ 5649 h 10000"/>
                <a:gd name="connsiteX4" fmla="*/ 7763 w 10000"/>
                <a:gd name="connsiteY4" fmla="*/ 4656 h 10000"/>
                <a:gd name="connsiteX5" fmla="*/ 8813 w 10000"/>
                <a:gd name="connsiteY5" fmla="*/ 4122 h 10000"/>
                <a:gd name="connsiteX6" fmla="*/ 9269 w 10000"/>
                <a:gd name="connsiteY6" fmla="*/ 4122 h 10000"/>
                <a:gd name="connsiteX7" fmla="*/ 9269 w 10000"/>
                <a:gd name="connsiteY7" fmla="*/ 4122 h 10000"/>
                <a:gd name="connsiteX8" fmla="*/ 9361 w 10000"/>
                <a:gd name="connsiteY8" fmla="*/ 3435 h 10000"/>
                <a:gd name="connsiteX9" fmla="*/ 9452 w 10000"/>
                <a:gd name="connsiteY9" fmla="*/ 2672 h 10000"/>
                <a:gd name="connsiteX10" fmla="*/ 9680 w 10000"/>
                <a:gd name="connsiteY10" fmla="*/ 1985 h 10000"/>
                <a:gd name="connsiteX11" fmla="*/ 9954 w 10000"/>
                <a:gd name="connsiteY11" fmla="*/ 1450 h 10000"/>
                <a:gd name="connsiteX12" fmla="*/ 9954 w 10000"/>
                <a:gd name="connsiteY12" fmla="*/ 1145 h 10000"/>
                <a:gd name="connsiteX13" fmla="*/ 10000 w 10000"/>
                <a:gd name="connsiteY13" fmla="*/ 992 h 10000"/>
                <a:gd name="connsiteX14" fmla="*/ 10000 w 10000"/>
                <a:gd name="connsiteY14" fmla="*/ 992 h 10000"/>
                <a:gd name="connsiteX15" fmla="*/ 9543 w 10000"/>
                <a:gd name="connsiteY15" fmla="*/ 1221 h 10000"/>
                <a:gd name="connsiteX16" fmla="*/ 8904 w 10000"/>
                <a:gd name="connsiteY16" fmla="*/ 1450 h 10000"/>
                <a:gd name="connsiteX17" fmla="*/ 7991 w 10000"/>
                <a:gd name="connsiteY17" fmla="*/ 1069 h 10000"/>
                <a:gd name="connsiteX18" fmla="*/ 7169 w 10000"/>
                <a:gd name="connsiteY18" fmla="*/ 1374 h 10000"/>
                <a:gd name="connsiteX19" fmla="*/ 5434 w 10000"/>
                <a:gd name="connsiteY19" fmla="*/ 2290 h 10000"/>
                <a:gd name="connsiteX20" fmla="*/ 5388 w 10000"/>
                <a:gd name="connsiteY20" fmla="*/ 2290 h 10000"/>
                <a:gd name="connsiteX21" fmla="*/ 4977 w 10000"/>
                <a:gd name="connsiteY21" fmla="*/ 1374 h 10000"/>
                <a:gd name="connsiteX22" fmla="*/ 4795 w 10000"/>
                <a:gd name="connsiteY22" fmla="*/ 382 h 10000"/>
                <a:gd name="connsiteX23" fmla="*/ 4658 w 10000"/>
                <a:gd name="connsiteY23" fmla="*/ 0 h 10000"/>
                <a:gd name="connsiteX24" fmla="*/ 4658 w 10000"/>
                <a:gd name="connsiteY24" fmla="*/ 0 h 10000"/>
                <a:gd name="connsiteX25" fmla="*/ 4155 w 10000"/>
                <a:gd name="connsiteY25" fmla="*/ 916 h 10000"/>
                <a:gd name="connsiteX26" fmla="*/ 3562 w 10000"/>
                <a:gd name="connsiteY26" fmla="*/ 1450 h 10000"/>
                <a:gd name="connsiteX27" fmla="*/ 3516 w 10000"/>
                <a:gd name="connsiteY27" fmla="*/ 1450 h 10000"/>
                <a:gd name="connsiteX28" fmla="*/ 3425 w 10000"/>
                <a:gd name="connsiteY28" fmla="*/ 1527 h 10000"/>
                <a:gd name="connsiteX29" fmla="*/ 2922 w 10000"/>
                <a:gd name="connsiteY29" fmla="*/ 1603 h 10000"/>
                <a:gd name="connsiteX30" fmla="*/ 2466 w 10000"/>
                <a:gd name="connsiteY30" fmla="*/ 1756 h 10000"/>
                <a:gd name="connsiteX31" fmla="*/ 1918 w 10000"/>
                <a:gd name="connsiteY31" fmla="*/ 1298 h 10000"/>
                <a:gd name="connsiteX32" fmla="*/ 1872 w 10000"/>
                <a:gd name="connsiteY32" fmla="*/ 1069 h 10000"/>
                <a:gd name="connsiteX33" fmla="*/ 1781 w 10000"/>
                <a:gd name="connsiteY33" fmla="*/ 916 h 10000"/>
                <a:gd name="connsiteX34" fmla="*/ 1781 w 10000"/>
                <a:gd name="connsiteY34" fmla="*/ 916 h 10000"/>
                <a:gd name="connsiteX35" fmla="*/ 1096 w 10000"/>
                <a:gd name="connsiteY35" fmla="*/ 1450 h 10000"/>
                <a:gd name="connsiteX36" fmla="*/ 706 w 10000"/>
                <a:gd name="connsiteY36" fmla="*/ 3159 h 10000"/>
                <a:gd name="connsiteX37" fmla="*/ 411 w 10000"/>
                <a:gd name="connsiteY37" fmla="*/ 5484 h 10000"/>
                <a:gd name="connsiteX38" fmla="*/ 0 w 10000"/>
                <a:gd name="connsiteY38" fmla="*/ 10000 h 10000"/>
                <a:gd name="connsiteX39" fmla="*/ 0 w 10000"/>
                <a:gd name="connsiteY39" fmla="*/ 10000 h 10000"/>
                <a:gd name="connsiteX40" fmla="*/ 4977 w 10000"/>
                <a:gd name="connsiteY4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000" h="10000">
                  <a:moveTo>
                    <a:pt x="4977" y="10000"/>
                  </a:moveTo>
                  <a:lnTo>
                    <a:pt x="5388" y="8931"/>
                  </a:lnTo>
                  <a:cubicBezTo>
                    <a:pt x="5434" y="8931"/>
                    <a:pt x="5434" y="8855"/>
                    <a:pt x="5479" y="8779"/>
                  </a:cubicBezTo>
                  <a:cubicBezTo>
                    <a:pt x="5799" y="7634"/>
                    <a:pt x="6530" y="6718"/>
                    <a:pt x="6941" y="5649"/>
                  </a:cubicBezTo>
                  <a:cubicBezTo>
                    <a:pt x="7123" y="5115"/>
                    <a:pt x="7397" y="4733"/>
                    <a:pt x="7763" y="4656"/>
                  </a:cubicBezTo>
                  <a:cubicBezTo>
                    <a:pt x="8128" y="4504"/>
                    <a:pt x="8447" y="4351"/>
                    <a:pt x="8813" y="4122"/>
                  </a:cubicBezTo>
                  <a:lnTo>
                    <a:pt x="9269" y="4122"/>
                  </a:lnTo>
                  <a:lnTo>
                    <a:pt x="9269" y="4122"/>
                  </a:lnTo>
                  <a:cubicBezTo>
                    <a:pt x="9300" y="3893"/>
                    <a:pt x="9330" y="3664"/>
                    <a:pt x="9361" y="3435"/>
                  </a:cubicBezTo>
                  <a:cubicBezTo>
                    <a:pt x="9406" y="3282"/>
                    <a:pt x="9543" y="2901"/>
                    <a:pt x="9452" y="2672"/>
                  </a:cubicBezTo>
                  <a:cubicBezTo>
                    <a:pt x="9452" y="2366"/>
                    <a:pt x="9543" y="2137"/>
                    <a:pt x="9680" y="1985"/>
                  </a:cubicBezTo>
                  <a:cubicBezTo>
                    <a:pt x="9817" y="1908"/>
                    <a:pt x="10000" y="1756"/>
                    <a:pt x="9954" y="1450"/>
                  </a:cubicBezTo>
                  <a:cubicBezTo>
                    <a:pt x="9909" y="1374"/>
                    <a:pt x="9909" y="1221"/>
                    <a:pt x="9954" y="1145"/>
                  </a:cubicBezTo>
                  <a:cubicBezTo>
                    <a:pt x="9954" y="1069"/>
                    <a:pt x="9954" y="992"/>
                    <a:pt x="10000" y="992"/>
                  </a:cubicBezTo>
                  <a:lnTo>
                    <a:pt x="10000" y="992"/>
                  </a:lnTo>
                  <a:lnTo>
                    <a:pt x="9543" y="1221"/>
                  </a:lnTo>
                  <a:lnTo>
                    <a:pt x="8904" y="1450"/>
                  </a:lnTo>
                  <a:cubicBezTo>
                    <a:pt x="8539" y="1450"/>
                    <a:pt x="8311" y="1145"/>
                    <a:pt x="7991" y="1069"/>
                  </a:cubicBezTo>
                  <a:cubicBezTo>
                    <a:pt x="7671" y="992"/>
                    <a:pt x="7397" y="1221"/>
                    <a:pt x="7169" y="1374"/>
                  </a:cubicBezTo>
                  <a:cubicBezTo>
                    <a:pt x="6575" y="1908"/>
                    <a:pt x="6073" y="2366"/>
                    <a:pt x="5434" y="2290"/>
                  </a:cubicBezTo>
                  <a:lnTo>
                    <a:pt x="5388" y="2290"/>
                  </a:lnTo>
                  <a:cubicBezTo>
                    <a:pt x="5205" y="1985"/>
                    <a:pt x="5023" y="1832"/>
                    <a:pt x="4977" y="1374"/>
                  </a:cubicBezTo>
                  <a:cubicBezTo>
                    <a:pt x="4932" y="1069"/>
                    <a:pt x="4932" y="687"/>
                    <a:pt x="4795" y="382"/>
                  </a:cubicBezTo>
                  <a:cubicBezTo>
                    <a:pt x="4749" y="255"/>
                    <a:pt x="4704" y="127"/>
                    <a:pt x="4658" y="0"/>
                  </a:cubicBezTo>
                  <a:lnTo>
                    <a:pt x="4658" y="0"/>
                  </a:lnTo>
                  <a:cubicBezTo>
                    <a:pt x="4612" y="382"/>
                    <a:pt x="4429" y="611"/>
                    <a:pt x="4155" y="916"/>
                  </a:cubicBezTo>
                  <a:cubicBezTo>
                    <a:pt x="4018" y="1069"/>
                    <a:pt x="3653" y="1221"/>
                    <a:pt x="3562" y="1450"/>
                  </a:cubicBezTo>
                  <a:lnTo>
                    <a:pt x="3516" y="1450"/>
                  </a:lnTo>
                  <a:cubicBezTo>
                    <a:pt x="3516" y="1450"/>
                    <a:pt x="3470" y="1527"/>
                    <a:pt x="3425" y="1527"/>
                  </a:cubicBezTo>
                  <a:cubicBezTo>
                    <a:pt x="3288" y="1527"/>
                    <a:pt x="3105" y="1603"/>
                    <a:pt x="2922" y="1603"/>
                  </a:cubicBezTo>
                  <a:cubicBezTo>
                    <a:pt x="2740" y="1603"/>
                    <a:pt x="2648" y="1679"/>
                    <a:pt x="2466" y="1756"/>
                  </a:cubicBezTo>
                  <a:cubicBezTo>
                    <a:pt x="2237" y="1832"/>
                    <a:pt x="1963" y="1832"/>
                    <a:pt x="1918" y="1298"/>
                  </a:cubicBezTo>
                  <a:cubicBezTo>
                    <a:pt x="1918" y="1298"/>
                    <a:pt x="1872" y="1145"/>
                    <a:pt x="1872" y="1069"/>
                  </a:cubicBezTo>
                  <a:cubicBezTo>
                    <a:pt x="1826" y="1069"/>
                    <a:pt x="1781" y="992"/>
                    <a:pt x="1781" y="916"/>
                  </a:cubicBezTo>
                  <a:lnTo>
                    <a:pt x="1781" y="916"/>
                  </a:lnTo>
                  <a:cubicBezTo>
                    <a:pt x="1507" y="840"/>
                    <a:pt x="1279" y="1221"/>
                    <a:pt x="1096" y="1450"/>
                  </a:cubicBezTo>
                  <a:cubicBezTo>
                    <a:pt x="1005" y="1679"/>
                    <a:pt x="752" y="2930"/>
                    <a:pt x="706" y="3159"/>
                  </a:cubicBezTo>
                  <a:cubicBezTo>
                    <a:pt x="569" y="3236"/>
                    <a:pt x="457" y="5179"/>
                    <a:pt x="411" y="5484"/>
                  </a:cubicBezTo>
                  <a:lnTo>
                    <a:pt x="0" y="10000"/>
                  </a:lnTo>
                  <a:lnTo>
                    <a:pt x="0" y="10000"/>
                  </a:lnTo>
                  <a:lnTo>
                    <a:pt x="4977" y="10000"/>
                  </a:ln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 name="Freeform 8"/>
            <p:cNvSpPr>
              <a:spLocks/>
            </p:cNvSpPr>
            <p:nvPr/>
          </p:nvSpPr>
          <p:spPr bwMode="auto">
            <a:xfrm>
              <a:off x="320675" y="3506788"/>
              <a:ext cx="534988" cy="228600"/>
            </a:xfrm>
            <a:custGeom>
              <a:avLst/>
              <a:gdLst>
                <a:gd name="T0" fmla="*/ 0 w 181"/>
                <a:gd name="T1" fmla="*/ 77 h 77"/>
                <a:gd name="T2" fmla="*/ 9 w 181"/>
                <a:gd name="T3" fmla="*/ 63 h 77"/>
                <a:gd name="T4" fmla="*/ 11 w 181"/>
                <a:gd name="T5" fmla="*/ 61 h 77"/>
                <a:gd name="T6" fmla="*/ 43 w 181"/>
                <a:gd name="T7" fmla="*/ 20 h 77"/>
                <a:gd name="T8" fmla="*/ 61 w 181"/>
                <a:gd name="T9" fmla="*/ 7 h 77"/>
                <a:gd name="T10" fmla="*/ 84 w 181"/>
                <a:gd name="T11" fmla="*/ 0 h 77"/>
                <a:gd name="T12" fmla="*/ 94 w 181"/>
                <a:gd name="T13" fmla="*/ 0 h 77"/>
                <a:gd name="T14" fmla="*/ 94 w 181"/>
                <a:gd name="T15" fmla="*/ 0 h 77"/>
                <a:gd name="T16" fmla="*/ 101 w 181"/>
                <a:gd name="T17" fmla="*/ 2 h 77"/>
                <a:gd name="T18" fmla="*/ 115 w 181"/>
                <a:gd name="T19" fmla="*/ 4 h 77"/>
                <a:gd name="T20" fmla="*/ 126 w 181"/>
                <a:gd name="T21" fmla="*/ 4 h 77"/>
                <a:gd name="T22" fmla="*/ 127 w 181"/>
                <a:gd name="T23" fmla="*/ 5 h 77"/>
                <a:gd name="T24" fmla="*/ 134 w 181"/>
                <a:gd name="T25" fmla="*/ 17 h 77"/>
                <a:gd name="T26" fmla="*/ 146 w 181"/>
                <a:gd name="T27" fmla="*/ 32 h 77"/>
                <a:gd name="T28" fmla="*/ 152 w 181"/>
                <a:gd name="T29" fmla="*/ 40 h 77"/>
                <a:gd name="T30" fmla="*/ 157 w 181"/>
                <a:gd name="T31" fmla="*/ 51 h 77"/>
                <a:gd name="T32" fmla="*/ 165 w 181"/>
                <a:gd name="T33" fmla="*/ 59 h 77"/>
                <a:gd name="T34" fmla="*/ 181 w 181"/>
                <a:gd name="T35" fmla="*/ 73 h 77"/>
                <a:gd name="T36" fmla="*/ 181 w 181"/>
                <a:gd name="T37" fmla="*/ 73 h 77"/>
                <a:gd name="T38" fmla="*/ 140 w 181"/>
                <a:gd name="T39" fmla="*/ 74 h 77"/>
                <a:gd name="T40" fmla="*/ 135 w 181"/>
                <a:gd name="T41" fmla="*/ 77 h 77"/>
                <a:gd name="T42" fmla="*/ 0 w 181"/>
                <a:gd name="T4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77">
                  <a:moveTo>
                    <a:pt x="0" y="77"/>
                  </a:moveTo>
                  <a:cubicBezTo>
                    <a:pt x="9" y="63"/>
                    <a:pt x="9" y="63"/>
                    <a:pt x="9" y="63"/>
                  </a:cubicBezTo>
                  <a:cubicBezTo>
                    <a:pt x="10" y="63"/>
                    <a:pt x="10" y="62"/>
                    <a:pt x="11" y="61"/>
                  </a:cubicBezTo>
                  <a:cubicBezTo>
                    <a:pt x="18" y="46"/>
                    <a:pt x="34" y="34"/>
                    <a:pt x="43" y="20"/>
                  </a:cubicBezTo>
                  <a:cubicBezTo>
                    <a:pt x="47" y="13"/>
                    <a:pt x="53" y="8"/>
                    <a:pt x="61" y="7"/>
                  </a:cubicBezTo>
                  <a:cubicBezTo>
                    <a:pt x="69" y="5"/>
                    <a:pt x="76" y="3"/>
                    <a:pt x="84" y="0"/>
                  </a:cubicBezTo>
                  <a:cubicBezTo>
                    <a:pt x="94" y="0"/>
                    <a:pt x="94" y="0"/>
                    <a:pt x="94" y="0"/>
                  </a:cubicBezTo>
                  <a:cubicBezTo>
                    <a:pt x="94" y="0"/>
                    <a:pt x="94" y="0"/>
                    <a:pt x="94" y="0"/>
                  </a:cubicBezTo>
                  <a:cubicBezTo>
                    <a:pt x="101" y="2"/>
                    <a:pt x="101" y="2"/>
                    <a:pt x="101" y="2"/>
                  </a:cubicBezTo>
                  <a:cubicBezTo>
                    <a:pt x="106" y="4"/>
                    <a:pt x="109" y="4"/>
                    <a:pt x="115" y="4"/>
                  </a:cubicBezTo>
                  <a:cubicBezTo>
                    <a:pt x="117" y="4"/>
                    <a:pt x="123" y="3"/>
                    <a:pt x="126" y="4"/>
                  </a:cubicBezTo>
                  <a:cubicBezTo>
                    <a:pt x="126" y="5"/>
                    <a:pt x="126" y="5"/>
                    <a:pt x="127" y="5"/>
                  </a:cubicBezTo>
                  <a:cubicBezTo>
                    <a:pt x="130" y="8"/>
                    <a:pt x="132" y="12"/>
                    <a:pt x="134" y="17"/>
                  </a:cubicBezTo>
                  <a:cubicBezTo>
                    <a:pt x="137" y="22"/>
                    <a:pt x="143" y="26"/>
                    <a:pt x="146" y="32"/>
                  </a:cubicBezTo>
                  <a:cubicBezTo>
                    <a:pt x="148" y="34"/>
                    <a:pt x="150" y="38"/>
                    <a:pt x="152" y="40"/>
                  </a:cubicBezTo>
                  <a:cubicBezTo>
                    <a:pt x="154" y="43"/>
                    <a:pt x="155" y="48"/>
                    <a:pt x="157" y="51"/>
                  </a:cubicBezTo>
                  <a:cubicBezTo>
                    <a:pt x="159" y="54"/>
                    <a:pt x="163" y="55"/>
                    <a:pt x="165" y="59"/>
                  </a:cubicBezTo>
                  <a:cubicBezTo>
                    <a:pt x="181" y="73"/>
                    <a:pt x="181" y="73"/>
                    <a:pt x="181" y="73"/>
                  </a:cubicBezTo>
                  <a:cubicBezTo>
                    <a:pt x="181" y="73"/>
                    <a:pt x="181" y="73"/>
                    <a:pt x="181" y="73"/>
                  </a:cubicBezTo>
                  <a:cubicBezTo>
                    <a:pt x="140" y="74"/>
                    <a:pt x="140" y="74"/>
                    <a:pt x="140" y="74"/>
                  </a:cubicBezTo>
                  <a:cubicBezTo>
                    <a:pt x="135" y="77"/>
                    <a:pt x="135" y="77"/>
                    <a:pt x="135" y="77"/>
                  </a:cubicBezTo>
                  <a:cubicBezTo>
                    <a:pt x="0" y="77"/>
                    <a:pt x="0" y="77"/>
                    <a:pt x="0" y="77"/>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 name="Freeform 9"/>
            <p:cNvSpPr>
              <a:spLocks/>
            </p:cNvSpPr>
            <p:nvPr/>
          </p:nvSpPr>
          <p:spPr bwMode="auto">
            <a:xfrm>
              <a:off x="292100" y="3117850"/>
              <a:ext cx="468313" cy="322263"/>
            </a:xfrm>
            <a:custGeom>
              <a:avLst/>
              <a:gdLst>
                <a:gd name="T0" fmla="*/ 42 w 159"/>
                <a:gd name="T1" fmla="*/ 0 h 109"/>
                <a:gd name="T2" fmla="*/ 55 w 159"/>
                <a:gd name="T3" fmla="*/ 2 h 109"/>
                <a:gd name="T4" fmla="*/ 118 w 159"/>
                <a:gd name="T5" fmla="*/ 13 h 109"/>
                <a:gd name="T6" fmla="*/ 128 w 159"/>
                <a:gd name="T7" fmla="*/ 15 h 109"/>
                <a:gd name="T8" fmla="*/ 141 w 159"/>
                <a:gd name="T9" fmla="*/ 13 h 109"/>
                <a:gd name="T10" fmla="*/ 156 w 159"/>
                <a:gd name="T11" fmla="*/ 13 h 109"/>
                <a:gd name="T12" fmla="*/ 156 w 159"/>
                <a:gd name="T13" fmla="*/ 13 h 109"/>
                <a:gd name="T14" fmla="*/ 147 w 159"/>
                <a:gd name="T15" fmla="*/ 49 h 109"/>
                <a:gd name="T16" fmla="*/ 120 w 159"/>
                <a:gd name="T17" fmla="*/ 69 h 109"/>
                <a:gd name="T18" fmla="*/ 120 w 159"/>
                <a:gd name="T19" fmla="*/ 80 h 109"/>
                <a:gd name="T20" fmla="*/ 120 w 159"/>
                <a:gd name="T21" fmla="*/ 80 h 109"/>
                <a:gd name="T22" fmla="*/ 120 w 159"/>
                <a:gd name="T23" fmla="*/ 91 h 109"/>
                <a:gd name="T24" fmla="*/ 120 w 159"/>
                <a:gd name="T25" fmla="*/ 91 h 109"/>
                <a:gd name="T26" fmla="*/ 110 w 159"/>
                <a:gd name="T27" fmla="*/ 94 h 109"/>
                <a:gd name="T28" fmla="*/ 96 w 159"/>
                <a:gd name="T29" fmla="*/ 97 h 109"/>
                <a:gd name="T30" fmla="*/ 76 w 159"/>
                <a:gd name="T31" fmla="*/ 92 h 109"/>
                <a:gd name="T32" fmla="*/ 58 w 159"/>
                <a:gd name="T33" fmla="*/ 96 h 109"/>
                <a:gd name="T34" fmla="*/ 20 w 159"/>
                <a:gd name="T35" fmla="*/ 108 h 109"/>
                <a:gd name="T36" fmla="*/ 19 w 159"/>
                <a:gd name="T37" fmla="*/ 108 h 109"/>
                <a:gd name="T38" fmla="*/ 10 w 159"/>
                <a:gd name="T39" fmla="*/ 96 h 109"/>
                <a:gd name="T40" fmla="*/ 6 w 159"/>
                <a:gd name="T41" fmla="*/ 83 h 109"/>
                <a:gd name="T42" fmla="*/ 3 w 159"/>
                <a:gd name="T43" fmla="*/ 78 h 109"/>
                <a:gd name="T44" fmla="*/ 3 w 159"/>
                <a:gd name="T45" fmla="*/ 78 h 109"/>
                <a:gd name="T46" fmla="*/ 3 w 159"/>
                <a:gd name="T47" fmla="*/ 70 h 109"/>
                <a:gd name="T48" fmla="*/ 3 w 159"/>
                <a:gd name="T49" fmla="*/ 53 h 109"/>
                <a:gd name="T50" fmla="*/ 11 w 159"/>
                <a:gd name="T51" fmla="*/ 44 h 109"/>
                <a:gd name="T52" fmla="*/ 10 w 159"/>
                <a:gd name="T53" fmla="*/ 25 h 109"/>
                <a:gd name="T54" fmla="*/ 27 w 159"/>
                <a:gd name="T55" fmla="*/ 10 h 109"/>
                <a:gd name="T56" fmla="*/ 42 w 159"/>
                <a:gd name="T5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9" h="109">
                  <a:moveTo>
                    <a:pt x="42" y="0"/>
                  </a:moveTo>
                  <a:cubicBezTo>
                    <a:pt x="55" y="2"/>
                    <a:pt x="55" y="2"/>
                    <a:pt x="55" y="2"/>
                  </a:cubicBezTo>
                  <a:cubicBezTo>
                    <a:pt x="118" y="13"/>
                    <a:pt x="118" y="13"/>
                    <a:pt x="118" y="13"/>
                  </a:cubicBezTo>
                  <a:cubicBezTo>
                    <a:pt x="121" y="13"/>
                    <a:pt x="124" y="15"/>
                    <a:pt x="128" y="15"/>
                  </a:cubicBezTo>
                  <a:cubicBezTo>
                    <a:pt x="131" y="15"/>
                    <a:pt x="139" y="9"/>
                    <a:pt x="141" y="13"/>
                  </a:cubicBezTo>
                  <a:cubicBezTo>
                    <a:pt x="144" y="19"/>
                    <a:pt x="152" y="13"/>
                    <a:pt x="156" y="13"/>
                  </a:cubicBezTo>
                  <a:cubicBezTo>
                    <a:pt x="156" y="13"/>
                    <a:pt x="156" y="13"/>
                    <a:pt x="156" y="13"/>
                  </a:cubicBezTo>
                  <a:cubicBezTo>
                    <a:pt x="159" y="23"/>
                    <a:pt x="154" y="41"/>
                    <a:pt x="147" y="49"/>
                  </a:cubicBezTo>
                  <a:cubicBezTo>
                    <a:pt x="139" y="57"/>
                    <a:pt x="120" y="55"/>
                    <a:pt x="120" y="69"/>
                  </a:cubicBezTo>
                  <a:cubicBezTo>
                    <a:pt x="120" y="80"/>
                    <a:pt x="120" y="80"/>
                    <a:pt x="120" y="80"/>
                  </a:cubicBezTo>
                  <a:cubicBezTo>
                    <a:pt x="120" y="80"/>
                    <a:pt x="120" y="80"/>
                    <a:pt x="120" y="80"/>
                  </a:cubicBezTo>
                  <a:cubicBezTo>
                    <a:pt x="120" y="91"/>
                    <a:pt x="120" y="91"/>
                    <a:pt x="120" y="91"/>
                  </a:cubicBezTo>
                  <a:cubicBezTo>
                    <a:pt x="120" y="91"/>
                    <a:pt x="120" y="91"/>
                    <a:pt x="120" y="91"/>
                  </a:cubicBezTo>
                  <a:cubicBezTo>
                    <a:pt x="110" y="94"/>
                    <a:pt x="110" y="94"/>
                    <a:pt x="110" y="94"/>
                  </a:cubicBezTo>
                  <a:cubicBezTo>
                    <a:pt x="96" y="97"/>
                    <a:pt x="96" y="97"/>
                    <a:pt x="96" y="97"/>
                  </a:cubicBezTo>
                  <a:cubicBezTo>
                    <a:pt x="88" y="97"/>
                    <a:pt x="83" y="93"/>
                    <a:pt x="76" y="92"/>
                  </a:cubicBezTo>
                  <a:cubicBezTo>
                    <a:pt x="69" y="91"/>
                    <a:pt x="63" y="94"/>
                    <a:pt x="58" y="96"/>
                  </a:cubicBezTo>
                  <a:cubicBezTo>
                    <a:pt x="45" y="103"/>
                    <a:pt x="34" y="109"/>
                    <a:pt x="20" y="108"/>
                  </a:cubicBezTo>
                  <a:cubicBezTo>
                    <a:pt x="20" y="108"/>
                    <a:pt x="20" y="108"/>
                    <a:pt x="19" y="108"/>
                  </a:cubicBezTo>
                  <a:cubicBezTo>
                    <a:pt x="15" y="104"/>
                    <a:pt x="11" y="102"/>
                    <a:pt x="10" y="96"/>
                  </a:cubicBezTo>
                  <a:cubicBezTo>
                    <a:pt x="9" y="92"/>
                    <a:pt x="9" y="87"/>
                    <a:pt x="6" y="83"/>
                  </a:cubicBezTo>
                  <a:cubicBezTo>
                    <a:pt x="3" y="78"/>
                    <a:pt x="3" y="78"/>
                    <a:pt x="3" y="78"/>
                  </a:cubicBezTo>
                  <a:cubicBezTo>
                    <a:pt x="3" y="78"/>
                    <a:pt x="3" y="78"/>
                    <a:pt x="3" y="78"/>
                  </a:cubicBezTo>
                  <a:cubicBezTo>
                    <a:pt x="3" y="76"/>
                    <a:pt x="3" y="74"/>
                    <a:pt x="3" y="70"/>
                  </a:cubicBezTo>
                  <a:cubicBezTo>
                    <a:pt x="3" y="64"/>
                    <a:pt x="0" y="58"/>
                    <a:pt x="3" y="53"/>
                  </a:cubicBezTo>
                  <a:cubicBezTo>
                    <a:pt x="5" y="49"/>
                    <a:pt x="9" y="50"/>
                    <a:pt x="11" y="44"/>
                  </a:cubicBezTo>
                  <a:cubicBezTo>
                    <a:pt x="13" y="37"/>
                    <a:pt x="6" y="31"/>
                    <a:pt x="10" y="25"/>
                  </a:cubicBezTo>
                  <a:cubicBezTo>
                    <a:pt x="15" y="19"/>
                    <a:pt x="19" y="13"/>
                    <a:pt x="27" y="10"/>
                  </a:cubicBezTo>
                  <a:cubicBezTo>
                    <a:pt x="31" y="5"/>
                    <a:pt x="37" y="3"/>
                    <a:pt x="42" y="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 name="Freeform 10"/>
            <p:cNvSpPr>
              <a:spLocks/>
            </p:cNvSpPr>
            <p:nvPr/>
          </p:nvSpPr>
          <p:spPr bwMode="auto">
            <a:xfrm>
              <a:off x="598488" y="3295650"/>
              <a:ext cx="654050" cy="427038"/>
            </a:xfrm>
            <a:custGeom>
              <a:avLst/>
              <a:gdLst>
                <a:gd name="T0" fmla="*/ 16 w 222"/>
                <a:gd name="T1" fmla="*/ 31 h 145"/>
                <a:gd name="T2" fmla="*/ 15 w 222"/>
                <a:gd name="T3" fmla="*/ 33 h 145"/>
                <a:gd name="T4" fmla="*/ 15 w 222"/>
                <a:gd name="T5" fmla="*/ 37 h 145"/>
                <a:gd name="T6" fmla="*/ 9 w 222"/>
                <a:gd name="T7" fmla="*/ 44 h 145"/>
                <a:gd name="T8" fmla="*/ 4 w 222"/>
                <a:gd name="T9" fmla="*/ 53 h 145"/>
                <a:gd name="T10" fmla="*/ 2 w 222"/>
                <a:gd name="T11" fmla="*/ 63 h 145"/>
                <a:gd name="T12" fmla="*/ 0 w 222"/>
                <a:gd name="T13" fmla="*/ 72 h 145"/>
                <a:gd name="T14" fmla="*/ 0 w 222"/>
                <a:gd name="T15" fmla="*/ 72 h 145"/>
                <a:gd name="T16" fmla="*/ 7 w 222"/>
                <a:gd name="T17" fmla="*/ 74 h 145"/>
                <a:gd name="T18" fmla="*/ 21 w 222"/>
                <a:gd name="T19" fmla="*/ 76 h 145"/>
                <a:gd name="T20" fmla="*/ 32 w 222"/>
                <a:gd name="T21" fmla="*/ 76 h 145"/>
                <a:gd name="T22" fmla="*/ 33 w 222"/>
                <a:gd name="T23" fmla="*/ 77 h 145"/>
                <a:gd name="T24" fmla="*/ 40 w 222"/>
                <a:gd name="T25" fmla="*/ 89 h 145"/>
                <a:gd name="T26" fmla="*/ 52 w 222"/>
                <a:gd name="T27" fmla="*/ 104 h 145"/>
                <a:gd name="T28" fmla="*/ 58 w 222"/>
                <a:gd name="T29" fmla="*/ 112 h 145"/>
                <a:gd name="T30" fmla="*/ 63 w 222"/>
                <a:gd name="T31" fmla="*/ 123 h 145"/>
                <a:gd name="T32" fmla="*/ 71 w 222"/>
                <a:gd name="T33" fmla="*/ 131 h 145"/>
                <a:gd name="T34" fmla="*/ 87 w 222"/>
                <a:gd name="T35" fmla="*/ 145 h 145"/>
                <a:gd name="T36" fmla="*/ 87 w 222"/>
                <a:gd name="T37" fmla="*/ 145 h 145"/>
                <a:gd name="T38" fmla="*/ 222 w 222"/>
                <a:gd name="T39" fmla="*/ 143 h 145"/>
                <a:gd name="T40" fmla="*/ 222 w 222"/>
                <a:gd name="T41" fmla="*/ 143 h 145"/>
                <a:gd name="T42" fmla="*/ 208 w 222"/>
                <a:gd name="T43" fmla="*/ 122 h 145"/>
                <a:gd name="T44" fmla="*/ 198 w 222"/>
                <a:gd name="T45" fmla="*/ 112 h 145"/>
                <a:gd name="T46" fmla="*/ 207 w 222"/>
                <a:gd name="T47" fmla="*/ 102 h 145"/>
                <a:gd name="T48" fmla="*/ 182 w 222"/>
                <a:gd name="T49" fmla="*/ 77 h 145"/>
                <a:gd name="T50" fmla="*/ 179 w 222"/>
                <a:gd name="T51" fmla="*/ 39 h 145"/>
                <a:gd name="T52" fmla="*/ 168 w 222"/>
                <a:gd name="T53" fmla="*/ 44 h 145"/>
                <a:gd name="T54" fmla="*/ 159 w 222"/>
                <a:gd name="T55" fmla="*/ 42 h 145"/>
                <a:gd name="T56" fmla="*/ 153 w 222"/>
                <a:gd name="T57" fmla="*/ 35 h 145"/>
                <a:gd name="T58" fmla="*/ 147 w 222"/>
                <a:gd name="T59" fmla="*/ 23 h 145"/>
                <a:gd name="T60" fmla="*/ 147 w 222"/>
                <a:gd name="T61" fmla="*/ 16 h 145"/>
                <a:gd name="T62" fmla="*/ 147 w 222"/>
                <a:gd name="T63" fmla="*/ 13 h 145"/>
                <a:gd name="T64" fmla="*/ 146 w 222"/>
                <a:gd name="T65" fmla="*/ 11 h 145"/>
                <a:gd name="T66" fmla="*/ 144 w 222"/>
                <a:gd name="T67" fmla="*/ 8 h 145"/>
                <a:gd name="T68" fmla="*/ 143 w 222"/>
                <a:gd name="T69" fmla="*/ 6 h 145"/>
                <a:gd name="T70" fmla="*/ 140 w 222"/>
                <a:gd name="T71" fmla="*/ 0 h 145"/>
                <a:gd name="T72" fmla="*/ 140 w 222"/>
                <a:gd name="T73" fmla="*/ 0 h 145"/>
                <a:gd name="T74" fmla="*/ 125 w 222"/>
                <a:gd name="T75" fmla="*/ 1 h 145"/>
                <a:gd name="T76" fmla="*/ 118 w 222"/>
                <a:gd name="T77" fmla="*/ 1 h 145"/>
                <a:gd name="T78" fmla="*/ 100 w 222"/>
                <a:gd name="T79" fmla="*/ 3 h 145"/>
                <a:gd name="T80" fmla="*/ 91 w 222"/>
                <a:gd name="T81" fmla="*/ 10 h 145"/>
                <a:gd name="T82" fmla="*/ 83 w 222"/>
                <a:gd name="T83" fmla="*/ 14 h 145"/>
                <a:gd name="T84" fmla="*/ 71 w 222"/>
                <a:gd name="T85" fmla="*/ 17 h 145"/>
                <a:gd name="T86" fmla="*/ 49 w 222"/>
                <a:gd name="T87" fmla="*/ 18 h 145"/>
                <a:gd name="T88" fmla="*/ 45 w 222"/>
                <a:gd name="T89" fmla="*/ 18 h 145"/>
                <a:gd name="T90" fmla="*/ 16 w 222"/>
                <a:gd name="T91" fmla="*/ 20 h 145"/>
                <a:gd name="T92" fmla="*/ 16 w 222"/>
                <a:gd name="T93" fmla="*/ 20 h 145"/>
                <a:gd name="T94" fmla="*/ 16 w 222"/>
                <a:gd name="T95" fmla="*/ 3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2" h="145">
                  <a:moveTo>
                    <a:pt x="16" y="31"/>
                  </a:moveTo>
                  <a:cubicBezTo>
                    <a:pt x="15" y="31"/>
                    <a:pt x="15" y="32"/>
                    <a:pt x="15" y="33"/>
                  </a:cubicBezTo>
                  <a:cubicBezTo>
                    <a:pt x="14" y="34"/>
                    <a:pt x="14" y="36"/>
                    <a:pt x="15" y="37"/>
                  </a:cubicBezTo>
                  <a:cubicBezTo>
                    <a:pt x="16" y="41"/>
                    <a:pt x="12" y="43"/>
                    <a:pt x="9" y="44"/>
                  </a:cubicBezTo>
                  <a:cubicBezTo>
                    <a:pt x="6" y="46"/>
                    <a:pt x="4" y="49"/>
                    <a:pt x="4" y="53"/>
                  </a:cubicBezTo>
                  <a:cubicBezTo>
                    <a:pt x="6" y="56"/>
                    <a:pt x="3" y="61"/>
                    <a:pt x="2" y="63"/>
                  </a:cubicBezTo>
                  <a:cubicBezTo>
                    <a:pt x="0" y="72"/>
                    <a:pt x="0" y="72"/>
                    <a:pt x="0" y="72"/>
                  </a:cubicBezTo>
                  <a:cubicBezTo>
                    <a:pt x="0" y="72"/>
                    <a:pt x="0" y="72"/>
                    <a:pt x="0" y="72"/>
                  </a:cubicBezTo>
                  <a:cubicBezTo>
                    <a:pt x="7" y="74"/>
                    <a:pt x="7" y="74"/>
                    <a:pt x="7" y="74"/>
                  </a:cubicBezTo>
                  <a:cubicBezTo>
                    <a:pt x="12" y="76"/>
                    <a:pt x="15" y="76"/>
                    <a:pt x="21" y="76"/>
                  </a:cubicBezTo>
                  <a:cubicBezTo>
                    <a:pt x="23" y="76"/>
                    <a:pt x="29" y="75"/>
                    <a:pt x="32" y="76"/>
                  </a:cubicBezTo>
                  <a:cubicBezTo>
                    <a:pt x="32" y="77"/>
                    <a:pt x="32" y="77"/>
                    <a:pt x="33" y="77"/>
                  </a:cubicBezTo>
                  <a:cubicBezTo>
                    <a:pt x="36" y="80"/>
                    <a:pt x="38" y="84"/>
                    <a:pt x="40" y="89"/>
                  </a:cubicBezTo>
                  <a:cubicBezTo>
                    <a:pt x="43" y="94"/>
                    <a:pt x="49" y="98"/>
                    <a:pt x="52" y="104"/>
                  </a:cubicBezTo>
                  <a:cubicBezTo>
                    <a:pt x="54" y="106"/>
                    <a:pt x="56" y="110"/>
                    <a:pt x="58" y="112"/>
                  </a:cubicBezTo>
                  <a:cubicBezTo>
                    <a:pt x="60" y="115"/>
                    <a:pt x="61" y="120"/>
                    <a:pt x="63" y="123"/>
                  </a:cubicBezTo>
                  <a:cubicBezTo>
                    <a:pt x="65" y="126"/>
                    <a:pt x="69" y="127"/>
                    <a:pt x="71" y="131"/>
                  </a:cubicBezTo>
                  <a:cubicBezTo>
                    <a:pt x="87" y="145"/>
                    <a:pt x="87" y="145"/>
                    <a:pt x="87" y="145"/>
                  </a:cubicBezTo>
                  <a:cubicBezTo>
                    <a:pt x="87" y="145"/>
                    <a:pt x="87" y="145"/>
                    <a:pt x="87" y="145"/>
                  </a:cubicBezTo>
                  <a:cubicBezTo>
                    <a:pt x="222" y="143"/>
                    <a:pt x="222" y="143"/>
                    <a:pt x="222" y="143"/>
                  </a:cubicBezTo>
                  <a:cubicBezTo>
                    <a:pt x="222" y="143"/>
                    <a:pt x="222" y="143"/>
                    <a:pt x="222" y="143"/>
                  </a:cubicBezTo>
                  <a:cubicBezTo>
                    <a:pt x="208" y="122"/>
                    <a:pt x="208" y="122"/>
                    <a:pt x="208" y="122"/>
                  </a:cubicBezTo>
                  <a:cubicBezTo>
                    <a:pt x="206" y="119"/>
                    <a:pt x="198" y="116"/>
                    <a:pt x="198" y="112"/>
                  </a:cubicBezTo>
                  <a:cubicBezTo>
                    <a:pt x="201" y="109"/>
                    <a:pt x="208" y="106"/>
                    <a:pt x="207" y="102"/>
                  </a:cubicBezTo>
                  <a:cubicBezTo>
                    <a:pt x="198" y="94"/>
                    <a:pt x="191" y="86"/>
                    <a:pt x="182" y="77"/>
                  </a:cubicBezTo>
                  <a:cubicBezTo>
                    <a:pt x="181" y="69"/>
                    <a:pt x="185" y="43"/>
                    <a:pt x="179" y="39"/>
                  </a:cubicBezTo>
                  <a:cubicBezTo>
                    <a:pt x="175" y="39"/>
                    <a:pt x="172" y="43"/>
                    <a:pt x="168" y="44"/>
                  </a:cubicBezTo>
                  <a:cubicBezTo>
                    <a:pt x="165" y="44"/>
                    <a:pt x="162" y="43"/>
                    <a:pt x="159" y="42"/>
                  </a:cubicBezTo>
                  <a:cubicBezTo>
                    <a:pt x="156" y="41"/>
                    <a:pt x="156" y="37"/>
                    <a:pt x="153" y="35"/>
                  </a:cubicBezTo>
                  <a:cubicBezTo>
                    <a:pt x="150" y="31"/>
                    <a:pt x="147" y="28"/>
                    <a:pt x="147" y="23"/>
                  </a:cubicBezTo>
                  <a:cubicBezTo>
                    <a:pt x="147" y="20"/>
                    <a:pt x="147" y="18"/>
                    <a:pt x="147" y="16"/>
                  </a:cubicBezTo>
                  <a:cubicBezTo>
                    <a:pt x="147" y="15"/>
                    <a:pt x="147" y="14"/>
                    <a:pt x="147" y="13"/>
                  </a:cubicBezTo>
                  <a:cubicBezTo>
                    <a:pt x="147" y="12"/>
                    <a:pt x="146" y="12"/>
                    <a:pt x="146" y="11"/>
                  </a:cubicBezTo>
                  <a:cubicBezTo>
                    <a:pt x="145" y="10"/>
                    <a:pt x="145" y="9"/>
                    <a:pt x="144" y="8"/>
                  </a:cubicBezTo>
                  <a:cubicBezTo>
                    <a:pt x="144" y="7"/>
                    <a:pt x="143" y="7"/>
                    <a:pt x="143" y="6"/>
                  </a:cubicBezTo>
                  <a:cubicBezTo>
                    <a:pt x="140" y="0"/>
                    <a:pt x="140" y="0"/>
                    <a:pt x="140" y="0"/>
                  </a:cubicBezTo>
                  <a:cubicBezTo>
                    <a:pt x="140" y="0"/>
                    <a:pt x="140" y="0"/>
                    <a:pt x="140" y="0"/>
                  </a:cubicBezTo>
                  <a:cubicBezTo>
                    <a:pt x="125" y="1"/>
                    <a:pt x="125" y="1"/>
                    <a:pt x="125" y="1"/>
                  </a:cubicBezTo>
                  <a:cubicBezTo>
                    <a:pt x="123" y="1"/>
                    <a:pt x="121" y="1"/>
                    <a:pt x="118" y="1"/>
                  </a:cubicBezTo>
                  <a:cubicBezTo>
                    <a:pt x="112" y="4"/>
                    <a:pt x="106" y="3"/>
                    <a:pt x="100" y="3"/>
                  </a:cubicBezTo>
                  <a:cubicBezTo>
                    <a:pt x="96" y="5"/>
                    <a:pt x="94" y="7"/>
                    <a:pt x="91" y="10"/>
                  </a:cubicBezTo>
                  <a:cubicBezTo>
                    <a:pt x="88" y="11"/>
                    <a:pt x="86" y="13"/>
                    <a:pt x="83" y="14"/>
                  </a:cubicBezTo>
                  <a:cubicBezTo>
                    <a:pt x="79" y="15"/>
                    <a:pt x="75" y="16"/>
                    <a:pt x="71" y="17"/>
                  </a:cubicBezTo>
                  <a:cubicBezTo>
                    <a:pt x="65" y="17"/>
                    <a:pt x="55" y="16"/>
                    <a:pt x="49" y="18"/>
                  </a:cubicBezTo>
                  <a:cubicBezTo>
                    <a:pt x="48" y="18"/>
                    <a:pt x="47" y="18"/>
                    <a:pt x="45" y="18"/>
                  </a:cubicBezTo>
                  <a:cubicBezTo>
                    <a:pt x="16" y="20"/>
                    <a:pt x="16" y="20"/>
                    <a:pt x="16" y="20"/>
                  </a:cubicBezTo>
                  <a:cubicBezTo>
                    <a:pt x="16" y="20"/>
                    <a:pt x="16" y="20"/>
                    <a:pt x="16" y="20"/>
                  </a:cubicBezTo>
                  <a:cubicBezTo>
                    <a:pt x="16" y="31"/>
                    <a:pt x="16" y="31"/>
                    <a:pt x="16" y="31"/>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 name="Freeform 11"/>
            <p:cNvSpPr>
              <a:spLocks/>
            </p:cNvSpPr>
            <p:nvPr/>
          </p:nvSpPr>
          <p:spPr bwMode="auto">
            <a:xfrm>
              <a:off x="415924" y="2832100"/>
              <a:ext cx="778817" cy="554038"/>
            </a:xfrm>
            <a:custGeom>
              <a:avLst/>
              <a:gdLst>
                <a:gd name="T0" fmla="*/ 78 w 267"/>
                <a:gd name="T1" fmla="*/ 177 h 188"/>
                <a:gd name="T2" fmla="*/ 78 w 267"/>
                <a:gd name="T3" fmla="*/ 188 h 188"/>
                <a:gd name="T4" fmla="*/ 78 w 267"/>
                <a:gd name="T5" fmla="*/ 177 h 188"/>
                <a:gd name="T6" fmla="*/ 78 w 267"/>
                <a:gd name="T7" fmla="*/ 166 h 188"/>
                <a:gd name="T8" fmla="*/ 105 w 267"/>
                <a:gd name="T9" fmla="*/ 146 h 188"/>
                <a:gd name="T10" fmla="*/ 114 w 267"/>
                <a:gd name="T11" fmla="*/ 110 h 188"/>
                <a:gd name="T12" fmla="*/ 114 w 267"/>
                <a:gd name="T13" fmla="*/ 110 h 188"/>
                <a:gd name="T14" fmla="*/ 99 w 267"/>
                <a:gd name="T15" fmla="*/ 110 h 188"/>
                <a:gd name="T16" fmla="*/ 86 w 267"/>
                <a:gd name="T17" fmla="*/ 112 h 188"/>
                <a:gd name="T18" fmla="*/ 76 w 267"/>
                <a:gd name="T19" fmla="*/ 110 h 188"/>
                <a:gd name="T20" fmla="*/ 13 w 267"/>
                <a:gd name="T21" fmla="*/ 99 h 188"/>
                <a:gd name="T22" fmla="*/ 0 w 267"/>
                <a:gd name="T23" fmla="*/ 97 h 188"/>
                <a:gd name="T24" fmla="*/ 0 w 267"/>
                <a:gd name="T25" fmla="*/ 97 h 188"/>
                <a:gd name="T26" fmla="*/ 2 w 267"/>
                <a:gd name="T27" fmla="*/ 95 h 188"/>
                <a:gd name="T28" fmla="*/ 16 w 267"/>
                <a:gd name="T29" fmla="*/ 76 h 188"/>
                <a:gd name="T30" fmla="*/ 26 w 267"/>
                <a:gd name="T31" fmla="*/ 76 h 188"/>
                <a:gd name="T32" fmla="*/ 37 w 267"/>
                <a:gd name="T33" fmla="*/ 72 h 188"/>
                <a:gd name="T34" fmla="*/ 45 w 267"/>
                <a:gd name="T35" fmla="*/ 66 h 188"/>
                <a:gd name="T36" fmla="*/ 63 w 267"/>
                <a:gd name="T37" fmla="*/ 60 h 188"/>
                <a:gd name="T38" fmla="*/ 86 w 267"/>
                <a:gd name="T39" fmla="*/ 57 h 188"/>
                <a:gd name="T40" fmla="*/ 109 w 267"/>
                <a:gd name="T41" fmla="*/ 53 h 188"/>
                <a:gd name="T42" fmla="*/ 120 w 267"/>
                <a:gd name="T43" fmla="*/ 59 h 188"/>
                <a:gd name="T44" fmla="*/ 144 w 267"/>
                <a:gd name="T45" fmla="*/ 59 h 188"/>
                <a:gd name="T46" fmla="*/ 156 w 267"/>
                <a:gd name="T47" fmla="*/ 49 h 188"/>
                <a:gd name="T48" fmla="*/ 167 w 267"/>
                <a:gd name="T49" fmla="*/ 38 h 188"/>
                <a:gd name="T50" fmla="*/ 183 w 267"/>
                <a:gd name="T51" fmla="*/ 34 h 188"/>
                <a:gd name="T52" fmla="*/ 199 w 267"/>
                <a:gd name="T53" fmla="*/ 20 h 188"/>
                <a:gd name="T54" fmla="*/ 210 w 267"/>
                <a:gd name="T55" fmla="*/ 15 h 188"/>
                <a:gd name="T56" fmla="*/ 223 w 267"/>
                <a:gd name="T57" fmla="*/ 8 h 188"/>
                <a:gd name="T58" fmla="*/ 231 w 267"/>
                <a:gd name="T59" fmla="*/ 0 h 188"/>
                <a:gd name="T60" fmla="*/ 231 w 267"/>
                <a:gd name="T61" fmla="*/ 0 h 188"/>
                <a:gd name="T62" fmla="*/ 244 w 267"/>
                <a:gd name="T63" fmla="*/ 0 h 188"/>
                <a:gd name="T64" fmla="*/ 245 w 267"/>
                <a:gd name="T65" fmla="*/ 2 h 188"/>
                <a:gd name="T66" fmla="*/ 245 w 267"/>
                <a:gd name="T67" fmla="*/ 2 h 188"/>
                <a:gd name="T68" fmla="*/ 246 w 267"/>
                <a:gd name="T69" fmla="*/ 2 h 188"/>
                <a:gd name="T70" fmla="*/ 252 w 267"/>
                <a:gd name="T71" fmla="*/ 14 h 188"/>
                <a:gd name="T72" fmla="*/ 254 w 267"/>
                <a:gd name="T73" fmla="*/ 24 h 188"/>
                <a:gd name="T74" fmla="*/ 254 w 267"/>
                <a:gd name="T75" fmla="*/ 34 h 188"/>
                <a:gd name="T76" fmla="*/ 263 w 267"/>
                <a:gd name="T77" fmla="*/ 52 h 188"/>
                <a:gd name="T78" fmla="*/ 258 w 267"/>
                <a:gd name="T79" fmla="*/ 69 h 188"/>
                <a:gd name="T80" fmla="*/ 255 w 267"/>
                <a:gd name="T81" fmla="*/ 76 h 188"/>
                <a:gd name="T82" fmla="*/ 255 w 267"/>
                <a:gd name="T83" fmla="*/ 76 h 188"/>
                <a:gd name="T84" fmla="*/ 248 w 267"/>
                <a:gd name="T85" fmla="*/ 75 h 188"/>
                <a:gd name="T86" fmla="*/ 238 w 267"/>
                <a:gd name="T87" fmla="*/ 72 h 188"/>
                <a:gd name="T88" fmla="*/ 228 w 267"/>
                <a:gd name="T89" fmla="*/ 80 h 188"/>
                <a:gd name="T90" fmla="*/ 211 w 267"/>
                <a:gd name="T91" fmla="*/ 96 h 188"/>
                <a:gd name="T92" fmla="*/ 199 w 267"/>
                <a:gd name="T93" fmla="*/ 95 h 188"/>
                <a:gd name="T94" fmla="*/ 195 w 267"/>
                <a:gd name="T95" fmla="*/ 120 h 188"/>
                <a:gd name="T96" fmla="*/ 203 w 267"/>
                <a:gd name="T97" fmla="*/ 142 h 188"/>
                <a:gd name="T98" fmla="*/ 202 w 267"/>
                <a:gd name="T99" fmla="*/ 157 h 188"/>
                <a:gd name="T100" fmla="*/ 202 w 267"/>
                <a:gd name="T101" fmla="*/ 157 h 188"/>
                <a:gd name="T102" fmla="*/ 187 w 267"/>
                <a:gd name="T103" fmla="*/ 158 h 188"/>
                <a:gd name="T104" fmla="*/ 180 w 267"/>
                <a:gd name="T105" fmla="*/ 158 h 188"/>
                <a:gd name="T106" fmla="*/ 162 w 267"/>
                <a:gd name="T107" fmla="*/ 160 h 188"/>
                <a:gd name="T108" fmla="*/ 153 w 267"/>
                <a:gd name="T109" fmla="*/ 167 h 188"/>
                <a:gd name="T110" fmla="*/ 145 w 267"/>
                <a:gd name="T111" fmla="*/ 171 h 188"/>
                <a:gd name="T112" fmla="*/ 133 w 267"/>
                <a:gd name="T113" fmla="*/ 174 h 188"/>
                <a:gd name="T114" fmla="*/ 111 w 267"/>
                <a:gd name="T115" fmla="*/ 175 h 188"/>
                <a:gd name="T116" fmla="*/ 107 w 267"/>
                <a:gd name="T117" fmla="*/ 175 h 188"/>
                <a:gd name="T118" fmla="*/ 78 w 267"/>
                <a:gd name="T119" fmla="*/ 177 h 188"/>
                <a:gd name="connsiteX0" fmla="*/ 2921 w 9891"/>
                <a:gd name="connsiteY0" fmla="*/ 9415 h 10000"/>
                <a:gd name="connsiteX1" fmla="*/ 2921 w 9891"/>
                <a:gd name="connsiteY1" fmla="*/ 10000 h 10000"/>
                <a:gd name="connsiteX2" fmla="*/ 2921 w 9891"/>
                <a:gd name="connsiteY2" fmla="*/ 9415 h 10000"/>
                <a:gd name="connsiteX3" fmla="*/ 2921 w 9891"/>
                <a:gd name="connsiteY3" fmla="*/ 8830 h 10000"/>
                <a:gd name="connsiteX4" fmla="*/ 3933 w 9891"/>
                <a:gd name="connsiteY4" fmla="*/ 7766 h 10000"/>
                <a:gd name="connsiteX5" fmla="*/ 4270 w 9891"/>
                <a:gd name="connsiteY5" fmla="*/ 5851 h 10000"/>
                <a:gd name="connsiteX6" fmla="*/ 4270 w 9891"/>
                <a:gd name="connsiteY6" fmla="*/ 5851 h 10000"/>
                <a:gd name="connsiteX7" fmla="*/ 3708 w 9891"/>
                <a:gd name="connsiteY7" fmla="*/ 5851 h 10000"/>
                <a:gd name="connsiteX8" fmla="*/ 3221 w 9891"/>
                <a:gd name="connsiteY8" fmla="*/ 5957 h 10000"/>
                <a:gd name="connsiteX9" fmla="*/ 2846 w 9891"/>
                <a:gd name="connsiteY9" fmla="*/ 5851 h 10000"/>
                <a:gd name="connsiteX10" fmla="*/ 487 w 9891"/>
                <a:gd name="connsiteY10" fmla="*/ 5266 h 10000"/>
                <a:gd name="connsiteX11" fmla="*/ 0 w 9891"/>
                <a:gd name="connsiteY11" fmla="*/ 5160 h 10000"/>
                <a:gd name="connsiteX12" fmla="*/ 0 w 9891"/>
                <a:gd name="connsiteY12" fmla="*/ 5160 h 10000"/>
                <a:gd name="connsiteX13" fmla="*/ 75 w 9891"/>
                <a:gd name="connsiteY13" fmla="*/ 5053 h 10000"/>
                <a:gd name="connsiteX14" fmla="*/ 599 w 9891"/>
                <a:gd name="connsiteY14" fmla="*/ 4043 h 10000"/>
                <a:gd name="connsiteX15" fmla="*/ 974 w 9891"/>
                <a:gd name="connsiteY15" fmla="*/ 4043 h 10000"/>
                <a:gd name="connsiteX16" fmla="*/ 1386 w 9891"/>
                <a:gd name="connsiteY16" fmla="*/ 3830 h 10000"/>
                <a:gd name="connsiteX17" fmla="*/ 1685 w 9891"/>
                <a:gd name="connsiteY17" fmla="*/ 3511 h 10000"/>
                <a:gd name="connsiteX18" fmla="*/ 2360 w 9891"/>
                <a:gd name="connsiteY18" fmla="*/ 3191 h 10000"/>
                <a:gd name="connsiteX19" fmla="*/ 3221 w 9891"/>
                <a:gd name="connsiteY19" fmla="*/ 3032 h 10000"/>
                <a:gd name="connsiteX20" fmla="*/ 4082 w 9891"/>
                <a:gd name="connsiteY20" fmla="*/ 2819 h 10000"/>
                <a:gd name="connsiteX21" fmla="*/ 4494 w 9891"/>
                <a:gd name="connsiteY21" fmla="*/ 3138 h 10000"/>
                <a:gd name="connsiteX22" fmla="*/ 5198 w 9891"/>
                <a:gd name="connsiteY22" fmla="*/ 3138 h 10000"/>
                <a:gd name="connsiteX23" fmla="*/ 5843 w 9891"/>
                <a:gd name="connsiteY23" fmla="*/ 2606 h 10000"/>
                <a:gd name="connsiteX24" fmla="*/ 6255 w 9891"/>
                <a:gd name="connsiteY24" fmla="*/ 2021 h 10000"/>
                <a:gd name="connsiteX25" fmla="*/ 6854 w 9891"/>
                <a:gd name="connsiteY25" fmla="*/ 1809 h 10000"/>
                <a:gd name="connsiteX26" fmla="*/ 7453 w 9891"/>
                <a:gd name="connsiteY26" fmla="*/ 1064 h 10000"/>
                <a:gd name="connsiteX27" fmla="*/ 7865 w 9891"/>
                <a:gd name="connsiteY27" fmla="*/ 798 h 10000"/>
                <a:gd name="connsiteX28" fmla="*/ 8352 w 9891"/>
                <a:gd name="connsiteY28" fmla="*/ 426 h 10000"/>
                <a:gd name="connsiteX29" fmla="*/ 8652 w 9891"/>
                <a:gd name="connsiteY29" fmla="*/ 0 h 10000"/>
                <a:gd name="connsiteX30" fmla="*/ 8652 w 9891"/>
                <a:gd name="connsiteY30" fmla="*/ 0 h 10000"/>
                <a:gd name="connsiteX31" fmla="*/ 9139 w 9891"/>
                <a:gd name="connsiteY31" fmla="*/ 0 h 10000"/>
                <a:gd name="connsiteX32" fmla="*/ 9176 w 9891"/>
                <a:gd name="connsiteY32" fmla="*/ 106 h 10000"/>
                <a:gd name="connsiteX33" fmla="*/ 9176 w 9891"/>
                <a:gd name="connsiteY33" fmla="*/ 106 h 10000"/>
                <a:gd name="connsiteX34" fmla="*/ 9213 w 9891"/>
                <a:gd name="connsiteY34" fmla="*/ 106 h 10000"/>
                <a:gd name="connsiteX35" fmla="*/ 9438 w 9891"/>
                <a:gd name="connsiteY35" fmla="*/ 745 h 10000"/>
                <a:gd name="connsiteX36" fmla="*/ 9513 w 9891"/>
                <a:gd name="connsiteY36" fmla="*/ 1277 h 10000"/>
                <a:gd name="connsiteX37" fmla="*/ 9513 w 9891"/>
                <a:gd name="connsiteY37" fmla="*/ 1809 h 10000"/>
                <a:gd name="connsiteX38" fmla="*/ 9850 w 9891"/>
                <a:gd name="connsiteY38" fmla="*/ 2766 h 10000"/>
                <a:gd name="connsiteX39" fmla="*/ 9663 w 9891"/>
                <a:gd name="connsiteY39" fmla="*/ 3670 h 10000"/>
                <a:gd name="connsiteX40" fmla="*/ 9551 w 9891"/>
                <a:gd name="connsiteY40" fmla="*/ 4043 h 10000"/>
                <a:gd name="connsiteX41" fmla="*/ 9551 w 9891"/>
                <a:gd name="connsiteY41" fmla="*/ 4043 h 10000"/>
                <a:gd name="connsiteX42" fmla="*/ 9288 w 9891"/>
                <a:gd name="connsiteY42" fmla="*/ 3989 h 10000"/>
                <a:gd name="connsiteX43" fmla="*/ 8914 w 9891"/>
                <a:gd name="connsiteY43" fmla="*/ 3830 h 10000"/>
                <a:gd name="connsiteX44" fmla="*/ 8539 w 9891"/>
                <a:gd name="connsiteY44" fmla="*/ 4255 h 10000"/>
                <a:gd name="connsiteX45" fmla="*/ 7903 w 9891"/>
                <a:gd name="connsiteY45" fmla="*/ 5106 h 10000"/>
                <a:gd name="connsiteX46" fmla="*/ 7453 w 9891"/>
                <a:gd name="connsiteY46" fmla="*/ 5053 h 10000"/>
                <a:gd name="connsiteX47" fmla="*/ 7303 w 9891"/>
                <a:gd name="connsiteY47" fmla="*/ 6383 h 10000"/>
                <a:gd name="connsiteX48" fmla="*/ 7603 w 9891"/>
                <a:gd name="connsiteY48" fmla="*/ 7553 h 10000"/>
                <a:gd name="connsiteX49" fmla="*/ 7566 w 9891"/>
                <a:gd name="connsiteY49" fmla="*/ 8351 h 10000"/>
                <a:gd name="connsiteX50" fmla="*/ 7566 w 9891"/>
                <a:gd name="connsiteY50" fmla="*/ 8351 h 10000"/>
                <a:gd name="connsiteX51" fmla="*/ 7004 w 9891"/>
                <a:gd name="connsiteY51" fmla="*/ 8404 h 10000"/>
                <a:gd name="connsiteX52" fmla="*/ 6742 w 9891"/>
                <a:gd name="connsiteY52" fmla="*/ 8404 h 10000"/>
                <a:gd name="connsiteX53" fmla="*/ 6067 w 9891"/>
                <a:gd name="connsiteY53" fmla="*/ 8511 h 10000"/>
                <a:gd name="connsiteX54" fmla="*/ 5730 w 9891"/>
                <a:gd name="connsiteY54" fmla="*/ 8883 h 10000"/>
                <a:gd name="connsiteX55" fmla="*/ 5431 w 9891"/>
                <a:gd name="connsiteY55" fmla="*/ 9096 h 10000"/>
                <a:gd name="connsiteX56" fmla="*/ 4981 w 9891"/>
                <a:gd name="connsiteY56" fmla="*/ 9255 h 10000"/>
                <a:gd name="connsiteX57" fmla="*/ 4157 w 9891"/>
                <a:gd name="connsiteY57" fmla="*/ 9309 h 10000"/>
                <a:gd name="connsiteX58" fmla="*/ 4007 w 9891"/>
                <a:gd name="connsiteY58" fmla="*/ 9309 h 10000"/>
                <a:gd name="connsiteX59" fmla="*/ 2921 w 9891"/>
                <a:gd name="connsiteY59" fmla="*/ 9415 h 10000"/>
                <a:gd name="connsiteX0" fmla="*/ 2953 w 10000"/>
                <a:gd name="connsiteY0" fmla="*/ 9415 h 10000"/>
                <a:gd name="connsiteX1" fmla="*/ 2953 w 10000"/>
                <a:gd name="connsiteY1" fmla="*/ 10000 h 10000"/>
                <a:gd name="connsiteX2" fmla="*/ 2953 w 10000"/>
                <a:gd name="connsiteY2" fmla="*/ 9415 h 10000"/>
                <a:gd name="connsiteX3" fmla="*/ 2953 w 10000"/>
                <a:gd name="connsiteY3" fmla="*/ 8830 h 10000"/>
                <a:gd name="connsiteX4" fmla="*/ 3976 w 10000"/>
                <a:gd name="connsiteY4" fmla="*/ 7766 h 10000"/>
                <a:gd name="connsiteX5" fmla="*/ 4317 w 10000"/>
                <a:gd name="connsiteY5" fmla="*/ 5851 h 10000"/>
                <a:gd name="connsiteX6" fmla="*/ 4317 w 10000"/>
                <a:gd name="connsiteY6" fmla="*/ 5851 h 10000"/>
                <a:gd name="connsiteX7" fmla="*/ 3749 w 10000"/>
                <a:gd name="connsiteY7" fmla="*/ 5851 h 10000"/>
                <a:gd name="connsiteX8" fmla="*/ 3256 w 10000"/>
                <a:gd name="connsiteY8" fmla="*/ 5957 h 10000"/>
                <a:gd name="connsiteX9" fmla="*/ 2877 w 10000"/>
                <a:gd name="connsiteY9" fmla="*/ 5851 h 10000"/>
                <a:gd name="connsiteX10" fmla="*/ 492 w 10000"/>
                <a:gd name="connsiteY10" fmla="*/ 5266 h 10000"/>
                <a:gd name="connsiteX11" fmla="*/ 0 w 10000"/>
                <a:gd name="connsiteY11" fmla="*/ 5160 h 10000"/>
                <a:gd name="connsiteX12" fmla="*/ 0 w 10000"/>
                <a:gd name="connsiteY12" fmla="*/ 5160 h 10000"/>
                <a:gd name="connsiteX13" fmla="*/ 76 w 10000"/>
                <a:gd name="connsiteY13" fmla="*/ 5053 h 10000"/>
                <a:gd name="connsiteX14" fmla="*/ 606 w 10000"/>
                <a:gd name="connsiteY14" fmla="*/ 4043 h 10000"/>
                <a:gd name="connsiteX15" fmla="*/ 985 w 10000"/>
                <a:gd name="connsiteY15" fmla="*/ 4043 h 10000"/>
                <a:gd name="connsiteX16" fmla="*/ 1401 w 10000"/>
                <a:gd name="connsiteY16" fmla="*/ 3830 h 10000"/>
                <a:gd name="connsiteX17" fmla="*/ 1704 w 10000"/>
                <a:gd name="connsiteY17" fmla="*/ 3511 h 10000"/>
                <a:gd name="connsiteX18" fmla="*/ 2386 w 10000"/>
                <a:gd name="connsiteY18" fmla="*/ 3191 h 10000"/>
                <a:gd name="connsiteX19" fmla="*/ 3256 w 10000"/>
                <a:gd name="connsiteY19" fmla="*/ 3032 h 10000"/>
                <a:gd name="connsiteX20" fmla="*/ 4127 w 10000"/>
                <a:gd name="connsiteY20" fmla="*/ 2819 h 10000"/>
                <a:gd name="connsiteX21" fmla="*/ 4544 w 10000"/>
                <a:gd name="connsiteY21" fmla="*/ 3138 h 10000"/>
                <a:gd name="connsiteX22" fmla="*/ 5255 w 10000"/>
                <a:gd name="connsiteY22" fmla="*/ 3138 h 10000"/>
                <a:gd name="connsiteX23" fmla="*/ 5907 w 10000"/>
                <a:gd name="connsiteY23" fmla="*/ 2606 h 10000"/>
                <a:gd name="connsiteX24" fmla="*/ 6324 w 10000"/>
                <a:gd name="connsiteY24" fmla="*/ 2021 h 10000"/>
                <a:gd name="connsiteX25" fmla="*/ 6930 w 10000"/>
                <a:gd name="connsiteY25" fmla="*/ 1809 h 10000"/>
                <a:gd name="connsiteX26" fmla="*/ 7206 w 10000"/>
                <a:gd name="connsiteY26" fmla="*/ 1064 h 10000"/>
                <a:gd name="connsiteX27" fmla="*/ 7952 w 10000"/>
                <a:gd name="connsiteY27" fmla="*/ 798 h 10000"/>
                <a:gd name="connsiteX28" fmla="*/ 8444 w 10000"/>
                <a:gd name="connsiteY28" fmla="*/ 426 h 10000"/>
                <a:gd name="connsiteX29" fmla="*/ 8747 w 10000"/>
                <a:gd name="connsiteY29" fmla="*/ 0 h 10000"/>
                <a:gd name="connsiteX30" fmla="*/ 8747 w 10000"/>
                <a:gd name="connsiteY30" fmla="*/ 0 h 10000"/>
                <a:gd name="connsiteX31" fmla="*/ 9240 w 10000"/>
                <a:gd name="connsiteY31" fmla="*/ 0 h 10000"/>
                <a:gd name="connsiteX32" fmla="*/ 9277 w 10000"/>
                <a:gd name="connsiteY32" fmla="*/ 106 h 10000"/>
                <a:gd name="connsiteX33" fmla="*/ 9277 w 10000"/>
                <a:gd name="connsiteY33" fmla="*/ 106 h 10000"/>
                <a:gd name="connsiteX34" fmla="*/ 9315 w 10000"/>
                <a:gd name="connsiteY34" fmla="*/ 106 h 10000"/>
                <a:gd name="connsiteX35" fmla="*/ 9542 w 10000"/>
                <a:gd name="connsiteY35" fmla="*/ 745 h 10000"/>
                <a:gd name="connsiteX36" fmla="*/ 9618 w 10000"/>
                <a:gd name="connsiteY36" fmla="*/ 1277 h 10000"/>
                <a:gd name="connsiteX37" fmla="*/ 9618 w 10000"/>
                <a:gd name="connsiteY37" fmla="*/ 1809 h 10000"/>
                <a:gd name="connsiteX38" fmla="*/ 9959 w 10000"/>
                <a:gd name="connsiteY38" fmla="*/ 2766 h 10000"/>
                <a:gd name="connsiteX39" fmla="*/ 9769 w 10000"/>
                <a:gd name="connsiteY39" fmla="*/ 3670 h 10000"/>
                <a:gd name="connsiteX40" fmla="*/ 9656 w 10000"/>
                <a:gd name="connsiteY40" fmla="*/ 4043 h 10000"/>
                <a:gd name="connsiteX41" fmla="*/ 9656 w 10000"/>
                <a:gd name="connsiteY41" fmla="*/ 4043 h 10000"/>
                <a:gd name="connsiteX42" fmla="*/ 9390 w 10000"/>
                <a:gd name="connsiteY42" fmla="*/ 3989 h 10000"/>
                <a:gd name="connsiteX43" fmla="*/ 9012 w 10000"/>
                <a:gd name="connsiteY43" fmla="*/ 3830 h 10000"/>
                <a:gd name="connsiteX44" fmla="*/ 8633 w 10000"/>
                <a:gd name="connsiteY44" fmla="*/ 4255 h 10000"/>
                <a:gd name="connsiteX45" fmla="*/ 7990 w 10000"/>
                <a:gd name="connsiteY45" fmla="*/ 5106 h 10000"/>
                <a:gd name="connsiteX46" fmla="*/ 7535 w 10000"/>
                <a:gd name="connsiteY46" fmla="*/ 5053 h 10000"/>
                <a:gd name="connsiteX47" fmla="*/ 7383 w 10000"/>
                <a:gd name="connsiteY47" fmla="*/ 6383 h 10000"/>
                <a:gd name="connsiteX48" fmla="*/ 7687 w 10000"/>
                <a:gd name="connsiteY48" fmla="*/ 7553 h 10000"/>
                <a:gd name="connsiteX49" fmla="*/ 7649 w 10000"/>
                <a:gd name="connsiteY49" fmla="*/ 8351 h 10000"/>
                <a:gd name="connsiteX50" fmla="*/ 7649 w 10000"/>
                <a:gd name="connsiteY50" fmla="*/ 8351 h 10000"/>
                <a:gd name="connsiteX51" fmla="*/ 7081 w 10000"/>
                <a:gd name="connsiteY51" fmla="*/ 8404 h 10000"/>
                <a:gd name="connsiteX52" fmla="*/ 6816 w 10000"/>
                <a:gd name="connsiteY52" fmla="*/ 8404 h 10000"/>
                <a:gd name="connsiteX53" fmla="*/ 6134 w 10000"/>
                <a:gd name="connsiteY53" fmla="*/ 8511 h 10000"/>
                <a:gd name="connsiteX54" fmla="*/ 5793 w 10000"/>
                <a:gd name="connsiteY54" fmla="*/ 8883 h 10000"/>
                <a:gd name="connsiteX55" fmla="*/ 5491 w 10000"/>
                <a:gd name="connsiteY55" fmla="*/ 9096 h 10000"/>
                <a:gd name="connsiteX56" fmla="*/ 5036 w 10000"/>
                <a:gd name="connsiteY56" fmla="*/ 9255 h 10000"/>
                <a:gd name="connsiteX57" fmla="*/ 4203 w 10000"/>
                <a:gd name="connsiteY57" fmla="*/ 9309 h 10000"/>
                <a:gd name="connsiteX58" fmla="*/ 4051 w 10000"/>
                <a:gd name="connsiteY58" fmla="*/ 9309 h 10000"/>
                <a:gd name="connsiteX59" fmla="*/ 2953 w 10000"/>
                <a:gd name="connsiteY59" fmla="*/ 9415 h 10000"/>
                <a:gd name="connsiteX0" fmla="*/ 2953 w 10000"/>
                <a:gd name="connsiteY0" fmla="*/ 9415 h 10000"/>
                <a:gd name="connsiteX1" fmla="*/ 2953 w 10000"/>
                <a:gd name="connsiteY1" fmla="*/ 10000 h 10000"/>
                <a:gd name="connsiteX2" fmla="*/ 2953 w 10000"/>
                <a:gd name="connsiteY2" fmla="*/ 9415 h 10000"/>
                <a:gd name="connsiteX3" fmla="*/ 2953 w 10000"/>
                <a:gd name="connsiteY3" fmla="*/ 8830 h 10000"/>
                <a:gd name="connsiteX4" fmla="*/ 3976 w 10000"/>
                <a:gd name="connsiteY4" fmla="*/ 7766 h 10000"/>
                <a:gd name="connsiteX5" fmla="*/ 4317 w 10000"/>
                <a:gd name="connsiteY5" fmla="*/ 5851 h 10000"/>
                <a:gd name="connsiteX6" fmla="*/ 4317 w 10000"/>
                <a:gd name="connsiteY6" fmla="*/ 5851 h 10000"/>
                <a:gd name="connsiteX7" fmla="*/ 3749 w 10000"/>
                <a:gd name="connsiteY7" fmla="*/ 5851 h 10000"/>
                <a:gd name="connsiteX8" fmla="*/ 3256 w 10000"/>
                <a:gd name="connsiteY8" fmla="*/ 5957 h 10000"/>
                <a:gd name="connsiteX9" fmla="*/ 2877 w 10000"/>
                <a:gd name="connsiteY9" fmla="*/ 5851 h 10000"/>
                <a:gd name="connsiteX10" fmla="*/ 492 w 10000"/>
                <a:gd name="connsiteY10" fmla="*/ 5266 h 10000"/>
                <a:gd name="connsiteX11" fmla="*/ 0 w 10000"/>
                <a:gd name="connsiteY11" fmla="*/ 5160 h 10000"/>
                <a:gd name="connsiteX12" fmla="*/ 0 w 10000"/>
                <a:gd name="connsiteY12" fmla="*/ 5160 h 10000"/>
                <a:gd name="connsiteX13" fmla="*/ 76 w 10000"/>
                <a:gd name="connsiteY13" fmla="*/ 5053 h 10000"/>
                <a:gd name="connsiteX14" fmla="*/ 606 w 10000"/>
                <a:gd name="connsiteY14" fmla="*/ 4043 h 10000"/>
                <a:gd name="connsiteX15" fmla="*/ 985 w 10000"/>
                <a:gd name="connsiteY15" fmla="*/ 4043 h 10000"/>
                <a:gd name="connsiteX16" fmla="*/ 1401 w 10000"/>
                <a:gd name="connsiteY16" fmla="*/ 3830 h 10000"/>
                <a:gd name="connsiteX17" fmla="*/ 1704 w 10000"/>
                <a:gd name="connsiteY17" fmla="*/ 3511 h 10000"/>
                <a:gd name="connsiteX18" fmla="*/ 2386 w 10000"/>
                <a:gd name="connsiteY18" fmla="*/ 3191 h 10000"/>
                <a:gd name="connsiteX19" fmla="*/ 3256 w 10000"/>
                <a:gd name="connsiteY19" fmla="*/ 3032 h 10000"/>
                <a:gd name="connsiteX20" fmla="*/ 4127 w 10000"/>
                <a:gd name="connsiteY20" fmla="*/ 2819 h 10000"/>
                <a:gd name="connsiteX21" fmla="*/ 4544 w 10000"/>
                <a:gd name="connsiteY21" fmla="*/ 3138 h 10000"/>
                <a:gd name="connsiteX22" fmla="*/ 5255 w 10000"/>
                <a:gd name="connsiteY22" fmla="*/ 3138 h 10000"/>
                <a:gd name="connsiteX23" fmla="*/ 5907 w 10000"/>
                <a:gd name="connsiteY23" fmla="*/ 2606 h 10000"/>
                <a:gd name="connsiteX24" fmla="*/ 6324 w 10000"/>
                <a:gd name="connsiteY24" fmla="*/ 2021 h 10000"/>
                <a:gd name="connsiteX25" fmla="*/ 6930 w 10000"/>
                <a:gd name="connsiteY25" fmla="*/ 1809 h 10000"/>
                <a:gd name="connsiteX26" fmla="*/ 7206 w 10000"/>
                <a:gd name="connsiteY26" fmla="*/ 1064 h 10000"/>
                <a:gd name="connsiteX27" fmla="*/ 7952 w 10000"/>
                <a:gd name="connsiteY27" fmla="*/ 798 h 10000"/>
                <a:gd name="connsiteX28" fmla="*/ 8050 w 10000"/>
                <a:gd name="connsiteY28" fmla="*/ 334 h 10000"/>
                <a:gd name="connsiteX29" fmla="*/ 8747 w 10000"/>
                <a:gd name="connsiteY29" fmla="*/ 0 h 10000"/>
                <a:gd name="connsiteX30" fmla="*/ 8747 w 10000"/>
                <a:gd name="connsiteY30" fmla="*/ 0 h 10000"/>
                <a:gd name="connsiteX31" fmla="*/ 9240 w 10000"/>
                <a:gd name="connsiteY31" fmla="*/ 0 h 10000"/>
                <a:gd name="connsiteX32" fmla="*/ 9277 w 10000"/>
                <a:gd name="connsiteY32" fmla="*/ 106 h 10000"/>
                <a:gd name="connsiteX33" fmla="*/ 9277 w 10000"/>
                <a:gd name="connsiteY33" fmla="*/ 106 h 10000"/>
                <a:gd name="connsiteX34" fmla="*/ 9315 w 10000"/>
                <a:gd name="connsiteY34" fmla="*/ 106 h 10000"/>
                <a:gd name="connsiteX35" fmla="*/ 9542 w 10000"/>
                <a:gd name="connsiteY35" fmla="*/ 745 h 10000"/>
                <a:gd name="connsiteX36" fmla="*/ 9618 w 10000"/>
                <a:gd name="connsiteY36" fmla="*/ 1277 h 10000"/>
                <a:gd name="connsiteX37" fmla="*/ 9618 w 10000"/>
                <a:gd name="connsiteY37" fmla="*/ 1809 h 10000"/>
                <a:gd name="connsiteX38" fmla="*/ 9959 w 10000"/>
                <a:gd name="connsiteY38" fmla="*/ 2766 h 10000"/>
                <a:gd name="connsiteX39" fmla="*/ 9769 w 10000"/>
                <a:gd name="connsiteY39" fmla="*/ 3670 h 10000"/>
                <a:gd name="connsiteX40" fmla="*/ 9656 w 10000"/>
                <a:gd name="connsiteY40" fmla="*/ 4043 h 10000"/>
                <a:gd name="connsiteX41" fmla="*/ 9656 w 10000"/>
                <a:gd name="connsiteY41" fmla="*/ 4043 h 10000"/>
                <a:gd name="connsiteX42" fmla="*/ 9390 w 10000"/>
                <a:gd name="connsiteY42" fmla="*/ 3989 h 10000"/>
                <a:gd name="connsiteX43" fmla="*/ 9012 w 10000"/>
                <a:gd name="connsiteY43" fmla="*/ 3830 h 10000"/>
                <a:gd name="connsiteX44" fmla="*/ 8633 w 10000"/>
                <a:gd name="connsiteY44" fmla="*/ 4255 h 10000"/>
                <a:gd name="connsiteX45" fmla="*/ 7990 w 10000"/>
                <a:gd name="connsiteY45" fmla="*/ 5106 h 10000"/>
                <a:gd name="connsiteX46" fmla="*/ 7535 w 10000"/>
                <a:gd name="connsiteY46" fmla="*/ 5053 h 10000"/>
                <a:gd name="connsiteX47" fmla="*/ 7383 w 10000"/>
                <a:gd name="connsiteY47" fmla="*/ 6383 h 10000"/>
                <a:gd name="connsiteX48" fmla="*/ 7687 w 10000"/>
                <a:gd name="connsiteY48" fmla="*/ 7553 h 10000"/>
                <a:gd name="connsiteX49" fmla="*/ 7649 w 10000"/>
                <a:gd name="connsiteY49" fmla="*/ 8351 h 10000"/>
                <a:gd name="connsiteX50" fmla="*/ 7649 w 10000"/>
                <a:gd name="connsiteY50" fmla="*/ 8351 h 10000"/>
                <a:gd name="connsiteX51" fmla="*/ 7081 w 10000"/>
                <a:gd name="connsiteY51" fmla="*/ 8404 h 10000"/>
                <a:gd name="connsiteX52" fmla="*/ 6816 w 10000"/>
                <a:gd name="connsiteY52" fmla="*/ 8404 h 10000"/>
                <a:gd name="connsiteX53" fmla="*/ 6134 w 10000"/>
                <a:gd name="connsiteY53" fmla="*/ 8511 h 10000"/>
                <a:gd name="connsiteX54" fmla="*/ 5793 w 10000"/>
                <a:gd name="connsiteY54" fmla="*/ 8883 h 10000"/>
                <a:gd name="connsiteX55" fmla="*/ 5491 w 10000"/>
                <a:gd name="connsiteY55" fmla="*/ 9096 h 10000"/>
                <a:gd name="connsiteX56" fmla="*/ 5036 w 10000"/>
                <a:gd name="connsiteY56" fmla="*/ 9255 h 10000"/>
                <a:gd name="connsiteX57" fmla="*/ 4203 w 10000"/>
                <a:gd name="connsiteY57" fmla="*/ 9309 h 10000"/>
                <a:gd name="connsiteX58" fmla="*/ 4051 w 10000"/>
                <a:gd name="connsiteY58" fmla="*/ 9309 h 10000"/>
                <a:gd name="connsiteX59" fmla="*/ 2953 w 10000"/>
                <a:gd name="connsiteY59" fmla="*/ 9415 h 10000"/>
                <a:gd name="connsiteX0" fmla="*/ 2953 w 10000"/>
                <a:gd name="connsiteY0" fmla="*/ 9415 h 10000"/>
                <a:gd name="connsiteX1" fmla="*/ 2953 w 10000"/>
                <a:gd name="connsiteY1" fmla="*/ 10000 h 10000"/>
                <a:gd name="connsiteX2" fmla="*/ 2953 w 10000"/>
                <a:gd name="connsiteY2" fmla="*/ 9415 h 10000"/>
                <a:gd name="connsiteX3" fmla="*/ 2953 w 10000"/>
                <a:gd name="connsiteY3" fmla="*/ 8830 h 10000"/>
                <a:gd name="connsiteX4" fmla="*/ 3976 w 10000"/>
                <a:gd name="connsiteY4" fmla="*/ 7766 h 10000"/>
                <a:gd name="connsiteX5" fmla="*/ 4317 w 10000"/>
                <a:gd name="connsiteY5" fmla="*/ 5851 h 10000"/>
                <a:gd name="connsiteX6" fmla="*/ 4317 w 10000"/>
                <a:gd name="connsiteY6" fmla="*/ 5851 h 10000"/>
                <a:gd name="connsiteX7" fmla="*/ 3749 w 10000"/>
                <a:gd name="connsiteY7" fmla="*/ 5851 h 10000"/>
                <a:gd name="connsiteX8" fmla="*/ 3256 w 10000"/>
                <a:gd name="connsiteY8" fmla="*/ 5957 h 10000"/>
                <a:gd name="connsiteX9" fmla="*/ 2877 w 10000"/>
                <a:gd name="connsiteY9" fmla="*/ 5851 h 10000"/>
                <a:gd name="connsiteX10" fmla="*/ 492 w 10000"/>
                <a:gd name="connsiteY10" fmla="*/ 5266 h 10000"/>
                <a:gd name="connsiteX11" fmla="*/ 0 w 10000"/>
                <a:gd name="connsiteY11" fmla="*/ 5160 h 10000"/>
                <a:gd name="connsiteX12" fmla="*/ 0 w 10000"/>
                <a:gd name="connsiteY12" fmla="*/ 5160 h 10000"/>
                <a:gd name="connsiteX13" fmla="*/ 76 w 10000"/>
                <a:gd name="connsiteY13" fmla="*/ 5053 h 10000"/>
                <a:gd name="connsiteX14" fmla="*/ 606 w 10000"/>
                <a:gd name="connsiteY14" fmla="*/ 4043 h 10000"/>
                <a:gd name="connsiteX15" fmla="*/ 985 w 10000"/>
                <a:gd name="connsiteY15" fmla="*/ 4043 h 10000"/>
                <a:gd name="connsiteX16" fmla="*/ 1401 w 10000"/>
                <a:gd name="connsiteY16" fmla="*/ 3830 h 10000"/>
                <a:gd name="connsiteX17" fmla="*/ 1704 w 10000"/>
                <a:gd name="connsiteY17" fmla="*/ 3511 h 10000"/>
                <a:gd name="connsiteX18" fmla="*/ 2386 w 10000"/>
                <a:gd name="connsiteY18" fmla="*/ 3191 h 10000"/>
                <a:gd name="connsiteX19" fmla="*/ 3256 w 10000"/>
                <a:gd name="connsiteY19" fmla="*/ 3032 h 10000"/>
                <a:gd name="connsiteX20" fmla="*/ 3930 w 10000"/>
                <a:gd name="connsiteY20" fmla="*/ 2819 h 10000"/>
                <a:gd name="connsiteX21" fmla="*/ 4544 w 10000"/>
                <a:gd name="connsiteY21" fmla="*/ 3138 h 10000"/>
                <a:gd name="connsiteX22" fmla="*/ 5255 w 10000"/>
                <a:gd name="connsiteY22" fmla="*/ 3138 h 10000"/>
                <a:gd name="connsiteX23" fmla="*/ 5907 w 10000"/>
                <a:gd name="connsiteY23" fmla="*/ 2606 h 10000"/>
                <a:gd name="connsiteX24" fmla="*/ 6324 w 10000"/>
                <a:gd name="connsiteY24" fmla="*/ 2021 h 10000"/>
                <a:gd name="connsiteX25" fmla="*/ 6930 w 10000"/>
                <a:gd name="connsiteY25" fmla="*/ 1809 h 10000"/>
                <a:gd name="connsiteX26" fmla="*/ 7206 w 10000"/>
                <a:gd name="connsiteY26" fmla="*/ 1064 h 10000"/>
                <a:gd name="connsiteX27" fmla="*/ 7952 w 10000"/>
                <a:gd name="connsiteY27" fmla="*/ 798 h 10000"/>
                <a:gd name="connsiteX28" fmla="*/ 8050 w 10000"/>
                <a:gd name="connsiteY28" fmla="*/ 334 h 10000"/>
                <a:gd name="connsiteX29" fmla="*/ 8747 w 10000"/>
                <a:gd name="connsiteY29" fmla="*/ 0 h 10000"/>
                <a:gd name="connsiteX30" fmla="*/ 8747 w 10000"/>
                <a:gd name="connsiteY30" fmla="*/ 0 h 10000"/>
                <a:gd name="connsiteX31" fmla="*/ 9240 w 10000"/>
                <a:gd name="connsiteY31" fmla="*/ 0 h 10000"/>
                <a:gd name="connsiteX32" fmla="*/ 9277 w 10000"/>
                <a:gd name="connsiteY32" fmla="*/ 106 h 10000"/>
                <a:gd name="connsiteX33" fmla="*/ 9277 w 10000"/>
                <a:gd name="connsiteY33" fmla="*/ 106 h 10000"/>
                <a:gd name="connsiteX34" fmla="*/ 9315 w 10000"/>
                <a:gd name="connsiteY34" fmla="*/ 106 h 10000"/>
                <a:gd name="connsiteX35" fmla="*/ 9542 w 10000"/>
                <a:gd name="connsiteY35" fmla="*/ 745 h 10000"/>
                <a:gd name="connsiteX36" fmla="*/ 9618 w 10000"/>
                <a:gd name="connsiteY36" fmla="*/ 1277 h 10000"/>
                <a:gd name="connsiteX37" fmla="*/ 9618 w 10000"/>
                <a:gd name="connsiteY37" fmla="*/ 1809 h 10000"/>
                <a:gd name="connsiteX38" fmla="*/ 9959 w 10000"/>
                <a:gd name="connsiteY38" fmla="*/ 2766 h 10000"/>
                <a:gd name="connsiteX39" fmla="*/ 9769 w 10000"/>
                <a:gd name="connsiteY39" fmla="*/ 3670 h 10000"/>
                <a:gd name="connsiteX40" fmla="*/ 9656 w 10000"/>
                <a:gd name="connsiteY40" fmla="*/ 4043 h 10000"/>
                <a:gd name="connsiteX41" fmla="*/ 9656 w 10000"/>
                <a:gd name="connsiteY41" fmla="*/ 4043 h 10000"/>
                <a:gd name="connsiteX42" fmla="*/ 9390 w 10000"/>
                <a:gd name="connsiteY42" fmla="*/ 3989 h 10000"/>
                <a:gd name="connsiteX43" fmla="*/ 9012 w 10000"/>
                <a:gd name="connsiteY43" fmla="*/ 3830 h 10000"/>
                <a:gd name="connsiteX44" fmla="*/ 8633 w 10000"/>
                <a:gd name="connsiteY44" fmla="*/ 4255 h 10000"/>
                <a:gd name="connsiteX45" fmla="*/ 7990 w 10000"/>
                <a:gd name="connsiteY45" fmla="*/ 5106 h 10000"/>
                <a:gd name="connsiteX46" fmla="*/ 7535 w 10000"/>
                <a:gd name="connsiteY46" fmla="*/ 5053 h 10000"/>
                <a:gd name="connsiteX47" fmla="*/ 7383 w 10000"/>
                <a:gd name="connsiteY47" fmla="*/ 6383 h 10000"/>
                <a:gd name="connsiteX48" fmla="*/ 7687 w 10000"/>
                <a:gd name="connsiteY48" fmla="*/ 7553 h 10000"/>
                <a:gd name="connsiteX49" fmla="*/ 7649 w 10000"/>
                <a:gd name="connsiteY49" fmla="*/ 8351 h 10000"/>
                <a:gd name="connsiteX50" fmla="*/ 7649 w 10000"/>
                <a:gd name="connsiteY50" fmla="*/ 8351 h 10000"/>
                <a:gd name="connsiteX51" fmla="*/ 7081 w 10000"/>
                <a:gd name="connsiteY51" fmla="*/ 8404 h 10000"/>
                <a:gd name="connsiteX52" fmla="*/ 6816 w 10000"/>
                <a:gd name="connsiteY52" fmla="*/ 8404 h 10000"/>
                <a:gd name="connsiteX53" fmla="*/ 6134 w 10000"/>
                <a:gd name="connsiteY53" fmla="*/ 8511 h 10000"/>
                <a:gd name="connsiteX54" fmla="*/ 5793 w 10000"/>
                <a:gd name="connsiteY54" fmla="*/ 8883 h 10000"/>
                <a:gd name="connsiteX55" fmla="*/ 5491 w 10000"/>
                <a:gd name="connsiteY55" fmla="*/ 9096 h 10000"/>
                <a:gd name="connsiteX56" fmla="*/ 5036 w 10000"/>
                <a:gd name="connsiteY56" fmla="*/ 9255 h 10000"/>
                <a:gd name="connsiteX57" fmla="*/ 4203 w 10000"/>
                <a:gd name="connsiteY57" fmla="*/ 9309 h 10000"/>
                <a:gd name="connsiteX58" fmla="*/ 4051 w 10000"/>
                <a:gd name="connsiteY58" fmla="*/ 9309 h 10000"/>
                <a:gd name="connsiteX59" fmla="*/ 2953 w 10000"/>
                <a:gd name="connsiteY59" fmla="*/ 9415 h 10000"/>
                <a:gd name="connsiteX0" fmla="*/ 2953 w 10000"/>
                <a:gd name="connsiteY0" fmla="*/ 9415 h 10000"/>
                <a:gd name="connsiteX1" fmla="*/ 2953 w 10000"/>
                <a:gd name="connsiteY1" fmla="*/ 10000 h 10000"/>
                <a:gd name="connsiteX2" fmla="*/ 2953 w 10000"/>
                <a:gd name="connsiteY2" fmla="*/ 9415 h 10000"/>
                <a:gd name="connsiteX3" fmla="*/ 2953 w 10000"/>
                <a:gd name="connsiteY3" fmla="*/ 8830 h 10000"/>
                <a:gd name="connsiteX4" fmla="*/ 3976 w 10000"/>
                <a:gd name="connsiteY4" fmla="*/ 7766 h 10000"/>
                <a:gd name="connsiteX5" fmla="*/ 4317 w 10000"/>
                <a:gd name="connsiteY5" fmla="*/ 5851 h 10000"/>
                <a:gd name="connsiteX6" fmla="*/ 4317 w 10000"/>
                <a:gd name="connsiteY6" fmla="*/ 5851 h 10000"/>
                <a:gd name="connsiteX7" fmla="*/ 3749 w 10000"/>
                <a:gd name="connsiteY7" fmla="*/ 5851 h 10000"/>
                <a:gd name="connsiteX8" fmla="*/ 3256 w 10000"/>
                <a:gd name="connsiteY8" fmla="*/ 5957 h 10000"/>
                <a:gd name="connsiteX9" fmla="*/ 2877 w 10000"/>
                <a:gd name="connsiteY9" fmla="*/ 5851 h 10000"/>
                <a:gd name="connsiteX10" fmla="*/ 492 w 10000"/>
                <a:gd name="connsiteY10" fmla="*/ 5266 h 10000"/>
                <a:gd name="connsiteX11" fmla="*/ 0 w 10000"/>
                <a:gd name="connsiteY11" fmla="*/ 5160 h 10000"/>
                <a:gd name="connsiteX12" fmla="*/ 0 w 10000"/>
                <a:gd name="connsiteY12" fmla="*/ 5160 h 10000"/>
                <a:gd name="connsiteX13" fmla="*/ 76 w 10000"/>
                <a:gd name="connsiteY13" fmla="*/ 5053 h 10000"/>
                <a:gd name="connsiteX14" fmla="*/ 606 w 10000"/>
                <a:gd name="connsiteY14" fmla="*/ 4043 h 10000"/>
                <a:gd name="connsiteX15" fmla="*/ 985 w 10000"/>
                <a:gd name="connsiteY15" fmla="*/ 4043 h 10000"/>
                <a:gd name="connsiteX16" fmla="*/ 1401 w 10000"/>
                <a:gd name="connsiteY16" fmla="*/ 3830 h 10000"/>
                <a:gd name="connsiteX17" fmla="*/ 1704 w 10000"/>
                <a:gd name="connsiteY17" fmla="*/ 3511 h 10000"/>
                <a:gd name="connsiteX18" fmla="*/ 2189 w 10000"/>
                <a:gd name="connsiteY18" fmla="*/ 3376 h 10000"/>
                <a:gd name="connsiteX19" fmla="*/ 3256 w 10000"/>
                <a:gd name="connsiteY19" fmla="*/ 3032 h 10000"/>
                <a:gd name="connsiteX20" fmla="*/ 3930 w 10000"/>
                <a:gd name="connsiteY20" fmla="*/ 2819 h 10000"/>
                <a:gd name="connsiteX21" fmla="*/ 4544 w 10000"/>
                <a:gd name="connsiteY21" fmla="*/ 3138 h 10000"/>
                <a:gd name="connsiteX22" fmla="*/ 5255 w 10000"/>
                <a:gd name="connsiteY22" fmla="*/ 3138 h 10000"/>
                <a:gd name="connsiteX23" fmla="*/ 5907 w 10000"/>
                <a:gd name="connsiteY23" fmla="*/ 2606 h 10000"/>
                <a:gd name="connsiteX24" fmla="*/ 6324 w 10000"/>
                <a:gd name="connsiteY24" fmla="*/ 2021 h 10000"/>
                <a:gd name="connsiteX25" fmla="*/ 6930 w 10000"/>
                <a:gd name="connsiteY25" fmla="*/ 1809 h 10000"/>
                <a:gd name="connsiteX26" fmla="*/ 7206 w 10000"/>
                <a:gd name="connsiteY26" fmla="*/ 1064 h 10000"/>
                <a:gd name="connsiteX27" fmla="*/ 7952 w 10000"/>
                <a:gd name="connsiteY27" fmla="*/ 798 h 10000"/>
                <a:gd name="connsiteX28" fmla="*/ 8050 w 10000"/>
                <a:gd name="connsiteY28" fmla="*/ 334 h 10000"/>
                <a:gd name="connsiteX29" fmla="*/ 8747 w 10000"/>
                <a:gd name="connsiteY29" fmla="*/ 0 h 10000"/>
                <a:gd name="connsiteX30" fmla="*/ 8747 w 10000"/>
                <a:gd name="connsiteY30" fmla="*/ 0 h 10000"/>
                <a:gd name="connsiteX31" fmla="*/ 9240 w 10000"/>
                <a:gd name="connsiteY31" fmla="*/ 0 h 10000"/>
                <a:gd name="connsiteX32" fmla="*/ 9277 w 10000"/>
                <a:gd name="connsiteY32" fmla="*/ 106 h 10000"/>
                <a:gd name="connsiteX33" fmla="*/ 9277 w 10000"/>
                <a:gd name="connsiteY33" fmla="*/ 106 h 10000"/>
                <a:gd name="connsiteX34" fmla="*/ 9315 w 10000"/>
                <a:gd name="connsiteY34" fmla="*/ 106 h 10000"/>
                <a:gd name="connsiteX35" fmla="*/ 9542 w 10000"/>
                <a:gd name="connsiteY35" fmla="*/ 745 h 10000"/>
                <a:gd name="connsiteX36" fmla="*/ 9618 w 10000"/>
                <a:gd name="connsiteY36" fmla="*/ 1277 h 10000"/>
                <a:gd name="connsiteX37" fmla="*/ 9618 w 10000"/>
                <a:gd name="connsiteY37" fmla="*/ 1809 h 10000"/>
                <a:gd name="connsiteX38" fmla="*/ 9959 w 10000"/>
                <a:gd name="connsiteY38" fmla="*/ 2766 h 10000"/>
                <a:gd name="connsiteX39" fmla="*/ 9769 w 10000"/>
                <a:gd name="connsiteY39" fmla="*/ 3670 h 10000"/>
                <a:gd name="connsiteX40" fmla="*/ 9656 w 10000"/>
                <a:gd name="connsiteY40" fmla="*/ 4043 h 10000"/>
                <a:gd name="connsiteX41" fmla="*/ 9656 w 10000"/>
                <a:gd name="connsiteY41" fmla="*/ 4043 h 10000"/>
                <a:gd name="connsiteX42" fmla="*/ 9390 w 10000"/>
                <a:gd name="connsiteY42" fmla="*/ 3989 h 10000"/>
                <a:gd name="connsiteX43" fmla="*/ 9012 w 10000"/>
                <a:gd name="connsiteY43" fmla="*/ 3830 h 10000"/>
                <a:gd name="connsiteX44" fmla="*/ 8633 w 10000"/>
                <a:gd name="connsiteY44" fmla="*/ 4255 h 10000"/>
                <a:gd name="connsiteX45" fmla="*/ 7990 w 10000"/>
                <a:gd name="connsiteY45" fmla="*/ 5106 h 10000"/>
                <a:gd name="connsiteX46" fmla="*/ 7535 w 10000"/>
                <a:gd name="connsiteY46" fmla="*/ 5053 h 10000"/>
                <a:gd name="connsiteX47" fmla="*/ 7383 w 10000"/>
                <a:gd name="connsiteY47" fmla="*/ 6383 h 10000"/>
                <a:gd name="connsiteX48" fmla="*/ 7687 w 10000"/>
                <a:gd name="connsiteY48" fmla="*/ 7553 h 10000"/>
                <a:gd name="connsiteX49" fmla="*/ 7649 w 10000"/>
                <a:gd name="connsiteY49" fmla="*/ 8351 h 10000"/>
                <a:gd name="connsiteX50" fmla="*/ 7649 w 10000"/>
                <a:gd name="connsiteY50" fmla="*/ 8351 h 10000"/>
                <a:gd name="connsiteX51" fmla="*/ 7081 w 10000"/>
                <a:gd name="connsiteY51" fmla="*/ 8404 h 10000"/>
                <a:gd name="connsiteX52" fmla="*/ 6816 w 10000"/>
                <a:gd name="connsiteY52" fmla="*/ 8404 h 10000"/>
                <a:gd name="connsiteX53" fmla="*/ 6134 w 10000"/>
                <a:gd name="connsiteY53" fmla="*/ 8511 h 10000"/>
                <a:gd name="connsiteX54" fmla="*/ 5793 w 10000"/>
                <a:gd name="connsiteY54" fmla="*/ 8883 h 10000"/>
                <a:gd name="connsiteX55" fmla="*/ 5491 w 10000"/>
                <a:gd name="connsiteY55" fmla="*/ 9096 h 10000"/>
                <a:gd name="connsiteX56" fmla="*/ 5036 w 10000"/>
                <a:gd name="connsiteY56" fmla="*/ 9255 h 10000"/>
                <a:gd name="connsiteX57" fmla="*/ 4203 w 10000"/>
                <a:gd name="connsiteY57" fmla="*/ 9309 h 10000"/>
                <a:gd name="connsiteX58" fmla="*/ 4051 w 10000"/>
                <a:gd name="connsiteY58" fmla="*/ 9309 h 10000"/>
                <a:gd name="connsiteX59" fmla="*/ 2953 w 10000"/>
                <a:gd name="connsiteY59" fmla="*/ 941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00" h="10000">
                  <a:moveTo>
                    <a:pt x="2953" y="9415"/>
                  </a:moveTo>
                  <a:lnTo>
                    <a:pt x="2953" y="10000"/>
                  </a:lnTo>
                  <a:lnTo>
                    <a:pt x="2953" y="9415"/>
                  </a:lnTo>
                  <a:lnTo>
                    <a:pt x="2953" y="8830"/>
                  </a:lnTo>
                  <a:cubicBezTo>
                    <a:pt x="2953" y="8085"/>
                    <a:pt x="3673" y="8191"/>
                    <a:pt x="3976" y="7766"/>
                  </a:cubicBezTo>
                  <a:cubicBezTo>
                    <a:pt x="4241" y="7340"/>
                    <a:pt x="4430" y="6383"/>
                    <a:pt x="4317" y="5851"/>
                  </a:cubicBezTo>
                  <a:lnTo>
                    <a:pt x="4317" y="5851"/>
                  </a:lnTo>
                  <a:cubicBezTo>
                    <a:pt x="4165" y="5851"/>
                    <a:pt x="3862" y="6170"/>
                    <a:pt x="3749" y="5851"/>
                  </a:cubicBezTo>
                  <a:cubicBezTo>
                    <a:pt x="3673" y="5638"/>
                    <a:pt x="3370" y="5957"/>
                    <a:pt x="3256" y="5957"/>
                  </a:cubicBezTo>
                  <a:cubicBezTo>
                    <a:pt x="3105" y="5957"/>
                    <a:pt x="2992" y="5851"/>
                    <a:pt x="2877" y="5851"/>
                  </a:cubicBezTo>
                  <a:lnTo>
                    <a:pt x="492" y="5266"/>
                  </a:lnTo>
                  <a:lnTo>
                    <a:pt x="0" y="5160"/>
                  </a:lnTo>
                  <a:lnTo>
                    <a:pt x="0" y="5160"/>
                  </a:lnTo>
                  <a:cubicBezTo>
                    <a:pt x="0" y="5106"/>
                    <a:pt x="37" y="5053"/>
                    <a:pt x="76" y="5053"/>
                  </a:cubicBezTo>
                  <a:cubicBezTo>
                    <a:pt x="265" y="4787"/>
                    <a:pt x="417" y="4362"/>
                    <a:pt x="606" y="4043"/>
                  </a:cubicBezTo>
                  <a:lnTo>
                    <a:pt x="985" y="4043"/>
                  </a:lnTo>
                  <a:cubicBezTo>
                    <a:pt x="1174" y="4043"/>
                    <a:pt x="1250" y="3883"/>
                    <a:pt x="1401" y="3830"/>
                  </a:cubicBezTo>
                  <a:cubicBezTo>
                    <a:pt x="1401" y="3830"/>
                    <a:pt x="1666" y="3564"/>
                    <a:pt x="1704" y="3511"/>
                  </a:cubicBezTo>
                  <a:cubicBezTo>
                    <a:pt x="1779" y="3351"/>
                    <a:pt x="2037" y="3430"/>
                    <a:pt x="2189" y="3376"/>
                  </a:cubicBezTo>
                  <a:cubicBezTo>
                    <a:pt x="2491" y="3217"/>
                    <a:pt x="2953" y="3032"/>
                    <a:pt x="3256" y="3032"/>
                  </a:cubicBezTo>
                  <a:cubicBezTo>
                    <a:pt x="3484" y="3298"/>
                    <a:pt x="3704" y="2872"/>
                    <a:pt x="3930" y="2819"/>
                  </a:cubicBezTo>
                  <a:cubicBezTo>
                    <a:pt x="4157" y="2713"/>
                    <a:pt x="4430" y="2979"/>
                    <a:pt x="4544" y="3138"/>
                  </a:cubicBezTo>
                  <a:cubicBezTo>
                    <a:pt x="4771" y="3511"/>
                    <a:pt x="4990" y="3351"/>
                    <a:pt x="5255" y="3138"/>
                  </a:cubicBezTo>
                  <a:cubicBezTo>
                    <a:pt x="5407" y="3032"/>
                    <a:pt x="5756" y="2766"/>
                    <a:pt x="5907" y="2606"/>
                  </a:cubicBezTo>
                  <a:cubicBezTo>
                    <a:pt x="6021" y="2447"/>
                    <a:pt x="6248" y="2234"/>
                    <a:pt x="6324" y="2021"/>
                  </a:cubicBezTo>
                  <a:cubicBezTo>
                    <a:pt x="6513" y="2021"/>
                    <a:pt x="6778" y="1915"/>
                    <a:pt x="6930" y="1809"/>
                  </a:cubicBezTo>
                  <a:cubicBezTo>
                    <a:pt x="7081" y="1649"/>
                    <a:pt x="7130" y="1277"/>
                    <a:pt x="7206" y="1064"/>
                  </a:cubicBezTo>
                  <a:cubicBezTo>
                    <a:pt x="7320" y="957"/>
                    <a:pt x="7763" y="638"/>
                    <a:pt x="7952" y="798"/>
                  </a:cubicBezTo>
                  <a:cubicBezTo>
                    <a:pt x="8292" y="1064"/>
                    <a:pt x="7861" y="706"/>
                    <a:pt x="8050" y="334"/>
                  </a:cubicBezTo>
                  <a:cubicBezTo>
                    <a:pt x="8163" y="121"/>
                    <a:pt x="8631" y="56"/>
                    <a:pt x="8747" y="0"/>
                  </a:cubicBezTo>
                  <a:lnTo>
                    <a:pt x="8747" y="0"/>
                  </a:lnTo>
                  <a:lnTo>
                    <a:pt x="9240" y="0"/>
                  </a:lnTo>
                  <a:cubicBezTo>
                    <a:pt x="9240" y="0"/>
                    <a:pt x="9277" y="53"/>
                    <a:pt x="9277" y="106"/>
                  </a:cubicBezTo>
                  <a:lnTo>
                    <a:pt x="9277" y="106"/>
                  </a:lnTo>
                  <a:lnTo>
                    <a:pt x="9315" y="106"/>
                  </a:lnTo>
                  <a:cubicBezTo>
                    <a:pt x="9353" y="319"/>
                    <a:pt x="9769" y="426"/>
                    <a:pt x="9542" y="745"/>
                  </a:cubicBezTo>
                  <a:cubicBezTo>
                    <a:pt x="9353" y="1011"/>
                    <a:pt x="9505" y="1117"/>
                    <a:pt x="9618" y="1277"/>
                  </a:cubicBezTo>
                  <a:cubicBezTo>
                    <a:pt x="9769" y="1436"/>
                    <a:pt x="9694" y="1596"/>
                    <a:pt x="9618" y="1809"/>
                  </a:cubicBezTo>
                  <a:cubicBezTo>
                    <a:pt x="9542" y="2128"/>
                    <a:pt x="9807" y="2500"/>
                    <a:pt x="9959" y="2766"/>
                  </a:cubicBezTo>
                  <a:cubicBezTo>
                    <a:pt x="10110" y="3085"/>
                    <a:pt x="9807" y="3351"/>
                    <a:pt x="9769" y="3670"/>
                  </a:cubicBezTo>
                  <a:cubicBezTo>
                    <a:pt x="9731" y="3794"/>
                    <a:pt x="9694" y="3919"/>
                    <a:pt x="9656" y="4043"/>
                  </a:cubicBezTo>
                  <a:lnTo>
                    <a:pt x="9656" y="4043"/>
                  </a:lnTo>
                  <a:lnTo>
                    <a:pt x="9390" y="3989"/>
                  </a:lnTo>
                  <a:cubicBezTo>
                    <a:pt x="9277" y="3936"/>
                    <a:pt x="9125" y="3777"/>
                    <a:pt x="9012" y="3830"/>
                  </a:cubicBezTo>
                  <a:cubicBezTo>
                    <a:pt x="8898" y="3936"/>
                    <a:pt x="8747" y="4149"/>
                    <a:pt x="8633" y="4255"/>
                  </a:cubicBezTo>
                  <a:cubicBezTo>
                    <a:pt x="8368" y="4468"/>
                    <a:pt x="8217" y="4840"/>
                    <a:pt x="7990" y="5106"/>
                  </a:cubicBezTo>
                  <a:cubicBezTo>
                    <a:pt x="7724" y="5372"/>
                    <a:pt x="7724" y="5053"/>
                    <a:pt x="7535" y="5053"/>
                  </a:cubicBezTo>
                  <a:cubicBezTo>
                    <a:pt x="7422" y="5372"/>
                    <a:pt x="7308" y="6064"/>
                    <a:pt x="7383" y="6383"/>
                  </a:cubicBezTo>
                  <a:cubicBezTo>
                    <a:pt x="7498" y="6809"/>
                    <a:pt x="7687" y="7021"/>
                    <a:pt x="7687" y="7553"/>
                  </a:cubicBezTo>
                  <a:cubicBezTo>
                    <a:pt x="7674" y="7819"/>
                    <a:pt x="7662" y="8085"/>
                    <a:pt x="7649" y="8351"/>
                  </a:cubicBezTo>
                  <a:lnTo>
                    <a:pt x="7649" y="8351"/>
                  </a:lnTo>
                  <a:lnTo>
                    <a:pt x="7081" y="8404"/>
                  </a:lnTo>
                  <a:lnTo>
                    <a:pt x="6816" y="8404"/>
                  </a:lnTo>
                  <a:cubicBezTo>
                    <a:pt x="6589" y="8564"/>
                    <a:pt x="6361" y="8511"/>
                    <a:pt x="6134" y="8511"/>
                  </a:cubicBezTo>
                  <a:cubicBezTo>
                    <a:pt x="5983" y="8617"/>
                    <a:pt x="5907" y="8723"/>
                    <a:pt x="5793" y="8883"/>
                  </a:cubicBezTo>
                  <a:cubicBezTo>
                    <a:pt x="5680" y="8936"/>
                    <a:pt x="5604" y="9043"/>
                    <a:pt x="5491" y="9096"/>
                  </a:cubicBezTo>
                  <a:lnTo>
                    <a:pt x="5036" y="9255"/>
                  </a:lnTo>
                  <a:cubicBezTo>
                    <a:pt x="4809" y="9255"/>
                    <a:pt x="4430" y="9202"/>
                    <a:pt x="4203" y="9309"/>
                  </a:cubicBezTo>
                  <a:lnTo>
                    <a:pt x="4051" y="9309"/>
                  </a:lnTo>
                  <a:lnTo>
                    <a:pt x="2953" y="9415"/>
                  </a:ln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 name="Freeform 12"/>
            <p:cNvSpPr>
              <a:spLocks/>
            </p:cNvSpPr>
            <p:nvPr/>
          </p:nvSpPr>
          <p:spPr bwMode="auto">
            <a:xfrm>
              <a:off x="984250" y="3041650"/>
              <a:ext cx="460375" cy="674688"/>
            </a:xfrm>
            <a:custGeom>
              <a:avLst/>
              <a:gdLst>
                <a:gd name="T0" fmla="*/ 9 w 156"/>
                <a:gd name="T1" fmla="*/ 86 h 229"/>
                <a:gd name="T2" fmla="*/ 10 w 156"/>
                <a:gd name="T3" fmla="*/ 71 h 229"/>
                <a:gd name="T4" fmla="*/ 2 w 156"/>
                <a:gd name="T5" fmla="*/ 49 h 229"/>
                <a:gd name="T6" fmla="*/ 6 w 156"/>
                <a:gd name="T7" fmla="*/ 24 h 229"/>
                <a:gd name="T8" fmla="*/ 18 w 156"/>
                <a:gd name="T9" fmla="*/ 25 h 229"/>
                <a:gd name="T10" fmla="*/ 35 w 156"/>
                <a:gd name="T11" fmla="*/ 9 h 229"/>
                <a:gd name="T12" fmla="*/ 45 w 156"/>
                <a:gd name="T13" fmla="*/ 1 h 229"/>
                <a:gd name="T14" fmla="*/ 55 w 156"/>
                <a:gd name="T15" fmla="*/ 4 h 229"/>
                <a:gd name="T16" fmla="*/ 62 w 156"/>
                <a:gd name="T17" fmla="*/ 5 h 229"/>
                <a:gd name="T18" fmla="*/ 62 w 156"/>
                <a:gd name="T19" fmla="*/ 5 h 229"/>
                <a:gd name="T20" fmla="*/ 64 w 156"/>
                <a:gd name="T21" fmla="*/ 7 h 229"/>
                <a:gd name="T22" fmla="*/ 69 w 156"/>
                <a:gd name="T23" fmla="*/ 11 h 229"/>
                <a:gd name="T24" fmla="*/ 75 w 156"/>
                <a:gd name="T25" fmla="*/ 16 h 229"/>
                <a:gd name="T26" fmla="*/ 83 w 156"/>
                <a:gd name="T27" fmla="*/ 25 h 229"/>
                <a:gd name="T28" fmla="*/ 94 w 156"/>
                <a:gd name="T29" fmla="*/ 29 h 229"/>
                <a:gd name="T30" fmla="*/ 101 w 156"/>
                <a:gd name="T31" fmla="*/ 41 h 229"/>
                <a:gd name="T32" fmla="*/ 107 w 156"/>
                <a:gd name="T33" fmla="*/ 47 h 229"/>
                <a:gd name="T34" fmla="*/ 111 w 156"/>
                <a:gd name="T35" fmla="*/ 56 h 229"/>
                <a:gd name="T36" fmla="*/ 114 w 156"/>
                <a:gd name="T37" fmla="*/ 58 h 229"/>
                <a:gd name="T38" fmla="*/ 121 w 156"/>
                <a:gd name="T39" fmla="*/ 62 h 229"/>
                <a:gd name="T40" fmla="*/ 129 w 156"/>
                <a:gd name="T41" fmla="*/ 69 h 229"/>
                <a:gd name="T42" fmla="*/ 132 w 156"/>
                <a:gd name="T43" fmla="*/ 74 h 229"/>
                <a:gd name="T44" fmla="*/ 136 w 156"/>
                <a:gd name="T45" fmla="*/ 85 h 229"/>
                <a:gd name="T46" fmla="*/ 146 w 156"/>
                <a:gd name="T47" fmla="*/ 94 h 229"/>
                <a:gd name="T48" fmla="*/ 156 w 156"/>
                <a:gd name="T49" fmla="*/ 103 h 229"/>
                <a:gd name="T50" fmla="*/ 156 w 156"/>
                <a:gd name="T51" fmla="*/ 103 h 229"/>
                <a:gd name="T52" fmla="*/ 152 w 156"/>
                <a:gd name="T53" fmla="*/ 120 h 229"/>
                <a:gd name="T54" fmla="*/ 144 w 156"/>
                <a:gd name="T55" fmla="*/ 134 h 229"/>
                <a:gd name="T56" fmla="*/ 133 w 156"/>
                <a:gd name="T57" fmla="*/ 145 h 229"/>
                <a:gd name="T58" fmla="*/ 130 w 156"/>
                <a:gd name="T59" fmla="*/ 157 h 229"/>
                <a:gd name="T60" fmla="*/ 133 w 156"/>
                <a:gd name="T61" fmla="*/ 166 h 229"/>
                <a:gd name="T62" fmla="*/ 116 w 156"/>
                <a:gd name="T63" fmla="*/ 189 h 229"/>
                <a:gd name="T64" fmla="*/ 112 w 156"/>
                <a:gd name="T65" fmla="*/ 204 h 229"/>
                <a:gd name="T66" fmla="*/ 112 w 156"/>
                <a:gd name="T67" fmla="*/ 206 h 229"/>
                <a:gd name="T68" fmla="*/ 114 w 156"/>
                <a:gd name="T69" fmla="*/ 209 h 229"/>
                <a:gd name="T70" fmla="*/ 127 w 156"/>
                <a:gd name="T71" fmla="*/ 218 h 229"/>
                <a:gd name="T72" fmla="*/ 127 w 156"/>
                <a:gd name="T73" fmla="*/ 218 h 229"/>
                <a:gd name="T74" fmla="*/ 91 w 156"/>
                <a:gd name="T75" fmla="*/ 229 h 229"/>
                <a:gd name="T76" fmla="*/ 91 w 156"/>
                <a:gd name="T77" fmla="*/ 229 h 229"/>
                <a:gd name="T78" fmla="*/ 91 w 156"/>
                <a:gd name="T79" fmla="*/ 229 h 229"/>
                <a:gd name="T80" fmla="*/ 77 w 156"/>
                <a:gd name="T81" fmla="*/ 208 h 229"/>
                <a:gd name="T82" fmla="*/ 67 w 156"/>
                <a:gd name="T83" fmla="*/ 198 h 229"/>
                <a:gd name="T84" fmla="*/ 76 w 156"/>
                <a:gd name="T85" fmla="*/ 188 h 229"/>
                <a:gd name="T86" fmla="*/ 51 w 156"/>
                <a:gd name="T87" fmla="*/ 163 h 229"/>
                <a:gd name="T88" fmla="*/ 48 w 156"/>
                <a:gd name="T89" fmla="*/ 125 h 229"/>
                <a:gd name="T90" fmla="*/ 37 w 156"/>
                <a:gd name="T91" fmla="*/ 130 h 229"/>
                <a:gd name="T92" fmla="*/ 28 w 156"/>
                <a:gd name="T93" fmla="*/ 128 h 229"/>
                <a:gd name="T94" fmla="*/ 22 w 156"/>
                <a:gd name="T95" fmla="*/ 121 h 229"/>
                <a:gd name="T96" fmla="*/ 16 w 156"/>
                <a:gd name="T97" fmla="*/ 109 h 229"/>
                <a:gd name="T98" fmla="*/ 16 w 156"/>
                <a:gd name="T99" fmla="*/ 102 h 229"/>
                <a:gd name="T100" fmla="*/ 16 w 156"/>
                <a:gd name="T101" fmla="*/ 99 h 229"/>
                <a:gd name="T102" fmla="*/ 15 w 156"/>
                <a:gd name="T103" fmla="*/ 97 h 229"/>
                <a:gd name="T104" fmla="*/ 13 w 156"/>
                <a:gd name="T105" fmla="*/ 94 h 229"/>
                <a:gd name="T106" fmla="*/ 12 w 156"/>
                <a:gd name="T107" fmla="*/ 92 h 229"/>
                <a:gd name="T108" fmla="*/ 9 w 156"/>
                <a:gd name="T109" fmla="*/ 8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 h="229">
                  <a:moveTo>
                    <a:pt x="9" y="86"/>
                  </a:moveTo>
                  <a:cubicBezTo>
                    <a:pt x="10" y="71"/>
                    <a:pt x="10" y="71"/>
                    <a:pt x="10" y="71"/>
                  </a:cubicBezTo>
                  <a:cubicBezTo>
                    <a:pt x="10" y="61"/>
                    <a:pt x="5" y="57"/>
                    <a:pt x="2" y="49"/>
                  </a:cubicBezTo>
                  <a:cubicBezTo>
                    <a:pt x="0" y="43"/>
                    <a:pt x="3" y="30"/>
                    <a:pt x="6" y="24"/>
                  </a:cubicBezTo>
                  <a:cubicBezTo>
                    <a:pt x="11" y="24"/>
                    <a:pt x="11" y="30"/>
                    <a:pt x="18" y="25"/>
                  </a:cubicBezTo>
                  <a:cubicBezTo>
                    <a:pt x="24" y="20"/>
                    <a:pt x="28" y="13"/>
                    <a:pt x="35" y="9"/>
                  </a:cubicBezTo>
                  <a:cubicBezTo>
                    <a:pt x="38" y="7"/>
                    <a:pt x="42" y="3"/>
                    <a:pt x="45" y="1"/>
                  </a:cubicBezTo>
                  <a:cubicBezTo>
                    <a:pt x="48" y="0"/>
                    <a:pt x="52" y="3"/>
                    <a:pt x="55" y="4"/>
                  </a:cubicBezTo>
                  <a:cubicBezTo>
                    <a:pt x="62" y="5"/>
                    <a:pt x="62" y="5"/>
                    <a:pt x="62" y="5"/>
                  </a:cubicBezTo>
                  <a:cubicBezTo>
                    <a:pt x="62" y="5"/>
                    <a:pt x="62" y="5"/>
                    <a:pt x="62" y="5"/>
                  </a:cubicBezTo>
                  <a:cubicBezTo>
                    <a:pt x="62" y="6"/>
                    <a:pt x="63" y="6"/>
                    <a:pt x="64" y="7"/>
                  </a:cubicBezTo>
                  <a:cubicBezTo>
                    <a:pt x="65" y="7"/>
                    <a:pt x="68" y="11"/>
                    <a:pt x="69" y="11"/>
                  </a:cubicBezTo>
                  <a:cubicBezTo>
                    <a:pt x="72" y="13"/>
                    <a:pt x="74" y="13"/>
                    <a:pt x="75" y="16"/>
                  </a:cubicBezTo>
                  <a:cubicBezTo>
                    <a:pt x="77" y="22"/>
                    <a:pt x="76" y="23"/>
                    <a:pt x="83" y="25"/>
                  </a:cubicBezTo>
                  <a:cubicBezTo>
                    <a:pt x="86" y="27"/>
                    <a:pt x="91" y="26"/>
                    <a:pt x="94" y="29"/>
                  </a:cubicBezTo>
                  <a:cubicBezTo>
                    <a:pt x="97" y="33"/>
                    <a:pt x="97" y="38"/>
                    <a:pt x="101" y="41"/>
                  </a:cubicBezTo>
                  <a:cubicBezTo>
                    <a:pt x="104" y="43"/>
                    <a:pt x="106" y="44"/>
                    <a:pt x="107" y="47"/>
                  </a:cubicBezTo>
                  <a:cubicBezTo>
                    <a:pt x="108" y="49"/>
                    <a:pt x="110" y="54"/>
                    <a:pt x="111" y="56"/>
                  </a:cubicBezTo>
                  <a:cubicBezTo>
                    <a:pt x="112" y="57"/>
                    <a:pt x="113" y="58"/>
                    <a:pt x="114" y="58"/>
                  </a:cubicBezTo>
                  <a:cubicBezTo>
                    <a:pt x="116" y="59"/>
                    <a:pt x="119" y="61"/>
                    <a:pt x="121" y="62"/>
                  </a:cubicBezTo>
                  <a:cubicBezTo>
                    <a:pt x="124" y="64"/>
                    <a:pt x="127" y="67"/>
                    <a:pt x="129" y="69"/>
                  </a:cubicBezTo>
                  <a:cubicBezTo>
                    <a:pt x="130" y="70"/>
                    <a:pt x="131" y="73"/>
                    <a:pt x="132" y="74"/>
                  </a:cubicBezTo>
                  <a:cubicBezTo>
                    <a:pt x="133" y="77"/>
                    <a:pt x="134" y="82"/>
                    <a:pt x="136" y="85"/>
                  </a:cubicBezTo>
                  <a:cubicBezTo>
                    <a:pt x="138" y="90"/>
                    <a:pt x="142" y="92"/>
                    <a:pt x="146" y="94"/>
                  </a:cubicBezTo>
                  <a:cubicBezTo>
                    <a:pt x="156" y="103"/>
                    <a:pt x="156" y="103"/>
                    <a:pt x="156" y="103"/>
                  </a:cubicBezTo>
                  <a:cubicBezTo>
                    <a:pt x="156" y="103"/>
                    <a:pt x="156" y="103"/>
                    <a:pt x="156" y="103"/>
                  </a:cubicBezTo>
                  <a:cubicBezTo>
                    <a:pt x="152" y="120"/>
                    <a:pt x="152" y="120"/>
                    <a:pt x="152" y="120"/>
                  </a:cubicBezTo>
                  <a:cubicBezTo>
                    <a:pt x="149" y="126"/>
                    <a:pt x="150" y="130"/>
                    <a:pt x="144" y="134"/>
                  </a:cubicBezTo>
                  <a:cubicBezTo>
                    <a:pt x="140" y="136"/>
                    <a:pt x="138" y="144"/>
                    <a:pt x="133" y="145"/>
                  </a:cubicBezTo>
                  <a:cubicBezTo>
                    <a:pt x="130" y="147"/>
                    <a:pt x="132" y="153"/>
                    <a:pt x="130" y="157"/>
                  </a:cubicBezTo>
                  <a:cubicBezTo>
                    <a:pt x="128" y="162"/>
                    <a:pt x="132" y="162"/>
                    <a:pt x="133" y="166"/>
                  </a:cubicBezTo>
                  <a:cubicBezTo>
                    <a:pt x="135" y="173"/>
                    <a:pt x="120" y="184"/>
                    <a:pt x="116" y="189"/>
                  </a:cubicBezTo>
                  <a:cubicBezTo>
                    <a:pt x="110" y="196"/>
                    <a:pt x="111" y="196"/>
                    <a:pt x="112" y="204"/>
                  </a:cubicBezTo>
                  <a:cubicBezTo>
                    <a:pt x="112" y="205"/>
                    <a:pt x="112" y="206"/>
                    <a:pt x="112" y="206"/>
                  </a:cubicBezTo>
                  <a:cubicBezTo>
                    <a:pt x="113" y="207"/>
                    <a:pt x="114" y="208"/>
                    <a:pt x="114" y="209"/>
                  </a:cubicBezTo>
                  <a:cubicBezTo>
                    <a:pt x="127" y="218"/>
                    <a:pt x="127" y="218"/>
                    <a:pt x="127" y="218"/>
                  </a:cubicBezTo>
                  <a:cubicBezTo>
                    <a:pt x="127" y="218"/>
                    <a:pt x="127" y="218"/>
                    <a:pt x="127" y="218"/>
                  </a:cubicBezTo>
                  <a:cubicBezTo>
                    <a:pt x="91" y="229"/>
                    <a:pt x="91" y="229"/>
                    <a:pt x="91" y="229"/>
                  </a:cubicBezTo>
                  <a:cubicBezTo>
                    <a:pt x="91" y="229"/>
                    <a:pt x="91" y="229"/>
                    <a:pt x="91" y="229"/>
                  </a:cubicBezTo>
                  <a:cubicBezTo>
                    <a:pt x="91" y="229"/>
                    <a:pt x="91" y="229"/>
                    <a:pt x="91" y="229"/>
                  </a:cubicBezTo>
                  <a:cubicBezTo>
                    <a:pt x="77" y="208"/>
                    <a:pt x="77" y="208"/>
                    <a:pt x="77" y="208"/>
                  </a:cubicBezTo>
                  <a:cubicBezTo>
                    <a:pt x="75" y="205"/>
                    <a:pt x="67" y="202"/>
                    <a:pt x="67" y="198"/>
                  </a:cubicBezTo>
                  <a:cubicBezTo>
                    <a:pt x="70" y="195"/>
                    <a:pt x="77" y="192"/>
                    <a:pt x="76" y="188"/>
                  </a:cubicBezTo>
                  <a:cubicBezTo>
                    <a:pt x="67" y="180"/>
                    <a:pt x="60" y="172"/>
                    <a:pt x="51" y="163"/>
                  </a:cubicBezTo>
                  <a:cubicBezTo>
                    <a:pt x="50" y="155"/>
                    <a:pt x="54" y="129"/>
                    <a:pt x="48" y="125"/>
                  </a:cubicBezTo>
                  <a:cubicBezTo>
                    <a:pt x="44" y="125"/>
                    <a:pt x="41" y="129"/>
                    <a:pt x="37" y="130"/>
                  </a:cubicBezTo>
                  <a:cubicBezTo>
                    <a:pt x="34" y="130"/>
                    <a:pt x="31" y="129"/>
                    <a:pt x="28" y="128"/>
                  </a:cubicBezTo>
                  <a:cubicBezTo>
                    <a:pt x="25" y="127"/>
                    <a:pt x="25" y="123"/>
                    <a:pt x="22" y="121"/>
                  </a:cubicBezTo>
                  <a:cubicBezTo>
                    <a:pt x="19" y="117"/>
                    <a:pt x="16" y="114"/>
                    <a:pt x="16" y="109"/>
                  </a:cubicBezTo>
                  <a:cubicBezTo>
                    <a:pt x="16" y="106"/>
                    <a:pt x="16" y="104"/>
                    <a:pt x="16" y="102"/>
                  </a:cubicBezTo>
                  <a:cubicBezTo>
                    <a:pt x="16" y="101"/>
                    <a:pt x="16" y="100"/>
                    <a:pt x="16" y="99"/>
                  </a:cubicBezTo>
                  <a:cubicBezTo>
                    <a:pt x="16" y="98"/>
                    <a:pt x="15" y="98"/>
                    <a:pt x="15" y="97"/>
                  </a:cubicBezTo>
                  <a:cubicBezTo>
                    <a:pt x="14" y="96"/>
                    <a:pt x="14" y="95"/>
                    <a:pt x="13" y="94"/>
                  </a:cubicBezTo>
                  <a:cubicBezTo>
                    <a:pt x="13" y="93"/>
                    <a:pt x="12" y="93"/>
                    <a:pt x="12" y="92"/>
                  </a:cubicBezTo>
                  <a:cubicBezTo>
                    <a:pt x="9" y="86"/>
                    <a:pt x="9" y="86"/>
                    <a:pt x="9" y="86"/>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 name="Freeform 13"/>
            <p:cNvSpPr>
              <a:spLocks/>
            </p:cNvSpPr>
            <p:nvPr/>
          </p:nvSpPr>
          <p:spPr bwMode="auto">
            <a:xfrm>
              <a:off x="1096963" y="2709863"/>
              <a:ext cx="527050" cy="635000"/>
            </a:xfrm>
            <a:custGeom>
              <a:avLst/>
              <a:gdLst>
                <a:gd name="T0" fmla="*/ 13 w 179"/>
                <a:gd name="T1" fmla="*/ 41 h 215"/>
                <a:gd name="T2" fmla="*/ 14 w 179"/>
                <a:gd name="T3" fmla="*/ 43 h 215"/>
                <a:gd name="T4" fmla="*/ 21 w 179"/>
                <a:gd name="T5" fmla="*/ 55 h 215"/>
                <a:gd name="T6" fmla="*/ 23 w 179"/>
                <a:gd name="T7" fmla="*/ 75 h 215"/>
                <a:gd name="T8" fmla="*/ 27 w 179"/>
                <a:gd name="T9" fmla="*/ 110 h 215"/>
                <a:gd name="T10" fmla="*/ 24 w 179"/>
                <a:gd name="T11" fmla="*/ 117 h 215"/>
                <a:gd name="T12" fmla="*/ 31 w 179"/>
                <a:gd name="T13" fmla="*/ 123 h 215"/>
                <a:gd name="T14" fmla="*/ 45 w 179"/>
                <a:gd name="T15" fmla="*/ 137 h 215"/>
                <a:gd name="T16" fmla="*/ 63 w 179"/>
                <a:gd name="T17" fmla="*/ 153 h 215"/>
                <a:gd name="T18" fmla="*/ 73 w 179"/>
                <a:gd name="T19" fmla="*/ 168 h 215"/>
                <a:gd name="T20" fmla="*/ 83 w 179"/>
                <a:gd name="T21" fmla="*/ 174 h 215"/>
                <a:gd name="T22" fmla="*/ 94 w 179"/>
                <a:gd name="T23" fmla="*/ 186 h 215"/>
                <a:gd name="T24" fmla="*/ 108 w 179"/>
                <a:gd name="T25" fmla="*/ 206 h 215"/>
                <a:gd name="T26" fmla="*/ 118 w 179"/>
                <a:gd name="T27" fmla="*/ 215 h 215"/>
                <a:gd name="T28" fmla="*/ 124 w 179"/>
                <a:gd name="T29" fmla="*/ 207 h 215"/>
                <a:gd name="T30" fmla="*/ 142 w 179"/>
                <a:gd name="T31" fmla="*/ 202 h 215"/>
                <a:gd name="T32" fmla="*/ 165 w 179"/>
                <a:gd name="T33" fmla="*/ 173 h 215"/>
                <a:gd name="T34" fmla="*/ 179 w 179"/>
                <a:gd name="T35" fmla="*/ 159 h 215"/>
                <a:gd name="T36" fmla="*/ 169 w 179"/>
                <a:gd name="T37" fmla="*/ 153 h 215"/>
                <a:gd name="T38" fmla="*/ 161 w 179"/>
                <a:gd name="T39" fmla="*/ 138 h 215"/>
                <a:gd name="T40" fmla="*/ 161 w 179"/>
                <a:gd name="T41" fmla="*/ 126 h 215"/>
                <a:gd name="T42" fmla="*/ 151 w 179"/>
                <a:gd name="T43" fmla="*/ 73 h 215"/>
                <a:gd name="T44" fmla="*/ 130 w 179"/>
                <a:gd name="T45" fmla="*/ 57 h 215"/>
                <a:gd name="T46" fmla="*/ 128 w 179"/>
                <a:gd name="T47" fmla="*/ 49 h 215"/>
                <a:gd name="T48" fmla="*/ 119 w 179"/>
                <a:gd name="T49" fmla="*/ 24 h 215"/>
                <a:gd name="T50" fmla="*/ 112 w 179"/>
                <a:gd name="T51" fmla="*/ 20 h 215"/>
                <a:gd name="T52" fmla="*/ 103 w 179"/>
                <a:gd name="T53" fmla="*/ 13 h 215"/>
                <a:gd name="T54" fmla="*/ 102 w 179"/>
                <a:gd name="T55" fmla="*/ 0 h 215"/>
                <a:gd name="T56" fmla="*/ 84 w 179"/>
                <a:gd name="T57" fmla="*/ 5 h 215"/>
                <a:gd name="T58" fmla="*/ 51 w 179"/>
                <a:gd name="T59" fmla="*/ 12 h 215"/>
                <a:gd name="T60" fmla="*/ 20 w 179"/>
                <a:gd name="T61" fmla="*/ 30 h 215"/>
                <a:gd name="T62" fmla="*/ 0 w 179"/>
                <a:gd name="T63" fmla="*/ 41 h 215"/>
                <a:gd name="connsiteX0" fmla="*/ 0 w 10000"/>
                <a:gd name="connsiteY0" fmla="*/ 1907 h 10000"/>
                <a:gd name="connsiteX1" fmla="*/ 726 w 10000"/>
                <a:gd name="connsiteY1" fmla="*/ 1907 h 10000"/>
                <a:gd name="connsiteX2" fmla="*/ 782 w 10000"/>
                <a:gd name="connsiteY2" fmla="*/ 2000 h 10000"/>
                <a:gd name="connsiteX3" fmla="*/ 782 w 10000"/>
                <a:gd name="connsiteY3" fmla="*/ 2000 h 10000"/>
                <a:gd name="connsiteX4" fmla="*/ 838 w 10000"/>
                <a:gd name="connsiteY4" fmla="*/ 2000 h 10000"/>
                <a:gd name="connsiteX5" fmla="*/ 1173 w 10000"/>
                <a:gd name="connsiteY5" fmla="*/ 2558 h 10000"/>
                <a:gd name="connsiteX6" fmla="*/ 1285 w 10000"/>
                <a:gd name="connsiteY6" fmla="*/ 3023 h 10000"/>
                <a:gd name="connsiteX7" fmla="*/ 1285 w 10000"/>
                <a:gd name="connsiteY7" fmla="*/ 3488 h 10000"/>
                <a:gd name="connsiteX8" fmla="*/ 1788 w 10000"/>
                <a:gd name="connsiteY8" fmla="*/ 4326 h 10000"/>
                <a:gd name="connsiteX9" fmla="*/ 1508 w 10000"/>
                <a:gd name="connsiteY9" fmla="*/ 5116 h 10000"/>
                <a:gd name="connsiteX10" fmla="*/ 1341 w 10000"/>
                <a:gd name="connsiteY10" fmla="*/ 5442 h 10000"/>
                <a:gd name="connsiteX11" fmla="*/ 1341 w 10000"/>
                <a:gd name="connsiteY11" fmla="*/ 5442 h 10000"/>
                <a:gd name="connsiteX12" fmla="*/ 1453 w 10000"/>
                <a:gd name="connsiteY12" fmla="*/ 5535 h 10000"/>
                <a:gd name="connsiteX13" fmla="*/ 1732 w 10000"/>
                <a:gd name="connsiteY13" fmla="*/ 5721 h 10000"/>
                <a:gd name="connsiteX14" fmla="*/ 2067 w 10000"/>
                <a:gd name="connsiteY14" fmla="*/ 5953 h 10000"/>
                <a:gd name="connsiteX15" fmla="*/ 2514 w 10000"/>
                <a:gd name="connsiteY15" fmla="*/ 6372 h 10000"/>
                <a:gd name="connsiteX16" fmla="*/ 3128 w 10000"/>
                <a:gd name="connsiteY16" fmla="*/ 6558 h 10000"/>
                <a:gd name="connsiteX17" fmla="*/ 3520 w 10000"/>
                <a:gd name="connsiteY17" fmla="*/ 7116 h 10000"/>
                <a:gd name="connsiteX18" fmla="*/ 3855 w 10000"/>
                <a:gd name="connsiteY18" fmla="*/ 7395 h 10000"/>
                <a:gd name="connsiteX19" fmla="*/ 4078 w 10000"/>
                <a:gd name="connsiteY19" fmla="*/ 7814 h 10000"/>
                <a:gd name="connsiteX20" fmla="*/ 4246 w 10000"/>
                <a:gd name="connsiteY20" fmla="*/ 7907 h 10000"/>
                <a:gd name="connsiteX21" fmla="*/ 4637 w 10000"/>
                <a:gd name="connsiteY21" fmla="*/ 8093 h 10000"/>
                <a:gd name="connsiteX22" fmla="*/ 5084 w 10000"/>
                <a:gd name="connsiteY22" fmla="*/ 8419 h 10000"/>
                <a:gd name="connsiteX23" fmla="*/ 5251 w 10000"/>
                <a:gd name="connsiteY23" fmla="*/ 8651 h 10000"/>
                <a:gd name="connsiteX24" fmla="*/ 5475 w 10000"/>
                <a:gd name="connsiteY24" fmla="*/ 9163 h 10000"/>
                <a:gd name="connsiteX25" fmla="*/ 6034 w 10000"/>
                <a:gd name="connsiteY25" fmla="*/ 9581 h 10000"/>
                <a:gd name="connsiteX26" fmla="*/ 6592 w 10000"/>
                <a:gd name="connsiteY26" fmla="*/ 10000 h 10000"/>
                <a:gd name="connsiteX27" fmla="*/ 6592 w 10000"/>
                <a:gd name="connsiteY27" fmla="*/ 10000 h 10000"/>
                <a:gd name="connsiteX28" fmla="*/ 6704 w 10000"/>
                <a:gd name="connsiteY28" fmla="*/ 9907 h 10000"/>
                <a:gd name="connsiteX29" fmla="*/ 6927 w 10000"/>
                <a:gd name="connsiteY29" fmla="*/ 9628 h 10000"/>
                <a:gd name="connsiteX30" fmla="*/ 7207 w 10000"/>
                <a:gd name="connsiteY30" fmla="*/ 9488 h 10000"/>
                <a:gd name="connsiteX31" fmla="*/ 7933 w 10000"/>
                <a:gd name="connsiteY31" fmla="*/ 9395 h 10000"/>
                <a:gd name="connsiteX32" fmla="*/ 8715 w 10000"/>
                <a:gd name="connsiteY32" fmla="*/ 8698 h 10000"/>
                <a:gd name="connsiteX33" fmla="*/ 9218 w 10000"/>
                <a:gd name="connsiteY33" fmla="*/ 8047 h 10000"/>
                <a:gd name="connsiteX34" fmla="*/ 10000 w 10000"/>
                <a:gd name="connsiteY34" fmla="*/ 7395 h 10000"/>
                <a:gd name="connsiteX35" fmla="*/ 10000 w 10000"/>
                <a:gd name="connsiteY35" fmla="*/ 7395 h 10000"/>
                <a:gd name="connsiteX36" fmla="*/ 9665 w 10000"/>
                <a:gd name="connsiteY36" fmla="*/ 7209 h 10000"/>
                <a:gd name="connsiteX37" fmla="*/ 9441 w 10000"/>
                <a:gd name="connsiteY37" fmla="*/ 7116 h 10000"/>
                <a:gd name="connsiteX38" fmla="*/ 9106 w 10000"/>
                <a:gd name="connsiteY38" fmla="*/ 6791 h 10000"/>
                <a:gd name="connsiteX39" fmla="*/ 8994 w 10000"/>
                <a:gd name="connsiteY39" fmla="*/ 6419 h 10000"/>
                <a:gd name="connsiteX40" fmla="*/ 8939 w 10000"/>
                <a:gd name="connsiteY40" fmla="*/ 6140 h 10000"/>
                <a:gd name="connsiteX41" fmla="*/ 8994 w 10000"/>
                <a:gd name="connsiteY41" fmla="*/ 5860 h 10000"/>
                <a:gd name="connsiteX42" fmla="*/ 9330 w 10000"/>
                <a:gd name="connsiteY42" fmla="*/ 4326 h 10000"/>
                <a:gd name="connsiteX43" fmla="*/ 8436 w 10000"/>
                <a:gd name="connsiteY43" fmla="*/ 3395 h 10000"/>
                <a:gd name="connsiteX44" fmla="*/ 7486 w 10000"/>
                <a:gd name="connsiteY44" fmla="*/ 3023 h 10000"/>
                <a:gd name="connsiteX45" fmla="*/ 7263 w 10000"/>
                <a:gd name="connsiteY45" fmla="*/ 2651 h 10000"/>
                <a:gd name="connsiteX46" fmla="*/ 7151 w 10000"/>
                <a:gd name="connsiteY46" fmla="*/ 2279 h 10000"/>
                <a:gd name="connsiteX47" fmla="*/ 7151 w 10000"/>
                <a:gd name="connsiteY47" fmla="*/ 2279 h 10000"/>
                <a:gd name="connsiteX48" fmla="*/ 6872 w 10000"/>
                <a:gd name="connsiteY48" fmla="*/ 1860 h 10000"/>
                <a:gd name="connsiteX49" fmla="*/ 6648 w 10000"/>
                <a:gd name="connsiteY49" fmla="*/ 1116 h 10000"/>
                <a:gd name="connsiteX50" fmla="*/ 6536 w 10000"/>
                <a:gd name="connsiteY50" fmla="*/ 977 h 10000"/>
                <a:gd name="connsiteX51" fmla="*/ 6257 w 10000"/>
                <a:gd name="connsiteY51" fmla="*/ 930 h 10000"/>
                <a:gd name="connsiteX52" fmla="*/ 5978 w 10000"/>
                <a:gd name="connsiteY52" fmla="*/ 884 h 10000"/>
                <a:gd name="connsiteX53" fmla="*/ 5754 w 10000"/>
                <a:gd name="connsiteY53" fmla="*/ 605 h 10000"/>
                <a:gd name="connsiteX54" fmla="*/ 5698 w 10000"/>
                <a:gd name="connsiteY54" fmla="*/ 0 h 10000"/>
                <a:gd name="connsiteX55" fmla="*/ 5698 w 10000"/>
                <a:gd name="connsiteY55" fmla="*/ 0 h 10000"/>
                <a:gd name="connsiteX56" fmla="*/ 5251 w 10000"/>
                <a:gd name="connsiteY56" fmla="*/ 372 h 10000"/>
                <a:gd name="connsiteX57" fmla="*/ 4693 w 10000"/>
                <a:gd name="connsiteY57" fmla="*/ 233 h 10000"/>
                <a:gd name="connsiteX58" fmla="*/ 3855 w 10000"/>
                <a:gd name="connsiteY58" fmla="*/ 186 h 10000"/>
                <a:gd name="connsiteX59" fmla="*/ 2558 w 10000"/>
                <a:gd name="connsiteY59" fmla="*/ 477 h 10000"/>
                <a:gd name="connsiteX60" fmla="*/ 1899 w 10000"/>
                <a:gd name="connsiteY60" fmla="*/ 651 h 10000"/>
                <a:gd name="connsiteX61" fmla="*/ 1117 w 10000"/>
                <a:gd name="connsiteY61" fmla="*/ 1395 h 10000"/>
                <a:gd name="connsiteX62" fmla="*/ 112 w 10000"/>
                <a:gd name="connsiteY62" fmla="*/ 1674 h 10000"/>
                <a:gd name="connsiteX63" fmla="*/ 0 w 10000"/>
                <a:gd name="connsiteY63" fmla="*/ 19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0" h="10000">
                  <a:moveTo>
                    <a:pt x="0" y="1907"/>
                  </a:moveTo>
                  <a:lnTo>
                    <a:pt x="726" y="1907"/>
                  </a:lnTo>
                  <a:cubicBezTo>
                    <a:pt x="726" y="1907"/>
                    <a:pt x="782" y="1953"/>
                    <a:pt x="782" y="2000"/>
                  </a:cubicBezTo>
                  <a:lnTo>
                    <a:pt x="782" y="2000"/>
                  </a:lnTo>
                  <a:lnTo>
                    <a:pt x="838" y="2000"/>
                  </a:lnTo>
                  <a:cubicBezTo>
                    <a:pt x="894" y="2186"/>
                    <a:pt x="1508" y="2279"/>
                    <a:pt x="1173" y="2558"/>
                  </a:cubicBezTo>
                  <a:cubicBezTo>
                    <a:pt x="894" y="2791"/>
                    <a:pt x="1117" y="2884"/>
                    <a:pt x="1285" y="3023"/>
                  </a:cubicBezTo>
                  <a:cubicBezTo>
                    <a:pt x="1508" y="3163"/>
                    <a:pt x="1397" y="3302"/>
                    <a:pt x="1285" y="3488"/>
                  </a:cubicBezTo>
                  <a:cubicBezTo>
                    <a:pt x="1173" y="3767"/>
                    <a:pt x="1564" y="4093"/>
                    <a:pt x="1788" y="4326"/>
                  </a:cubicBezTo>
                  <a:cubicBezTo>
                    <a:pt x="2011" y="4605"/>
                    <a:pt x="1564" y="4837"/>
                    <a:pt x="1508" y="5116"/>
                  </a:cubicBezTo>
                  <a:lnTo>
                    <a:pt x="1341" y="5442"/>
                  </a:lnTo>
                  <a:lnTo>
                    <a:pt x="1341" y="5442"/>
                  </a:lnTo>
                  <a:cubicBezTo>
                    <a:pt x="1341" y="5488"/>
                    <a:pt x="1397" y="5488"/>
                    <a:pt x="1453" y="5535"/>
                  </a:cubicBezTo>
                  <a:cubicBezTo>
                    <a:pt x="1508" y="5535"/>
                    <a:pt x="1676" y="5721"/>
                    <a:pt x="1732" y="5721"/>
                  </a:cubicBezTo>
                  <a:cubicBezTo>
                    <a:pt x="1899" y="5814"/>
                    <a:pt x="2011" y="5814"/>
                    <a:pt x="2067" y="5953"/>
                  </a:cubicBezTo>
                  <a:cubicBezTo>
                    <a:pt x="2179" y="6233"/>
                    <a:pt x="2123" y="6279"/>
                    <a:pt x="2514" y="6372"/>
                  </a:cubicBezTo>
                  <a:cubicBezTo>
                    <a:pt x="2682" y="6465"/>
                    <a:pt x="2961" y="6419"/>
                    <a:pt x="3128" y="6558"/>
                  </a:cubicBezTo>
                  <a:cubicBezTo>
                    <a:pt x="3296" y="6744"/>
                    <a:pt x="3296" y="6977"/>
                    <a:pt x="3520" y="7116"/>
                  </a:cubicBezTo>
                  <a:cubicBezTo>
                    <a:pt x="3687" y="7209"/>
                    <a:pt x="3799" y="7256"/>
                    <a:pt x="3855" y="7395"/>
                  </a:cubicBezTo>
                  <a:cubicBezTo>
                    <a:pt x="3911" y="7488"/>
                    <a:pt x="4022" y="7721"/>
                    <a:pt x="4078" y="7814"/>
                  </a:cubicBezTo>
                  <a:cubicBezTo>
                    <a:pt x="4134" y="7860"/>
                    <a:pt x="4190" y="7907"/>
                    <a:pt x="4246" y="7907"/>
                  </a:cubicBezTo>
                  <a:cubicBezTo>
                    <a:pt x="4358" y="7953"/>
                    <a:pt x="4525" y="8047"/>
                    <a:pt x="4637" y="8093"/>
                  </a:cubicBezTo>
                  <a:cubicBezTo>
                    <a:pt x="4804" y="8186"/>
                    <a:pt x="4972" y="8326"/>
                    <a:pt x="5084" y="8419"/>
                  </a:cubicBezTo>
                  <a:cubicBezTo>
                    <a:pt x="5140" y="8465"/>
                    <a:pt x="5196" y="8605"/>
                    <a:pt x="5251" y="8651"/>
                  </a:cubicBezTo>
                  <a:cubicBezTo>
                    <a:pt x="5307" y="8791"/>
                    <a:pt x="5363" y="9023"/>
                    <a:pt x="5475" y="9163"/>
                  </a:cubicBezTo>
                  <a:cubicBezTo>
                    <a:pt x="5587" y="9395"/>
                    <a:pt x="5810" y="9488"/>
                    <a:pt x="6034" y="9581"/>
                  </a:cubicBezTo>
                  <a:lnTo>
                    <a:pt x="6592" y="10000"/>
                  </a:lnTo>
                  <a:lnTo>
                    <a:pt x="6592" y="10000"/>
                  </a:lnTo>
                  <a:cubicBezTo>
                    <a:pt x="6592" y="9953"/>
                    <a:pt x="6648" y="9953"/>
                    <a:pt x="6704" y="9907"/>
                  </a:cubicBezTo>
                  <a:cubicBezTo>
                    <a:pt x="6760" y="9814"/>
                    <a:pt x="6872" y="9721"/>
                    <a:pt x="6927" y="9628"/>
                  </a:cubicBezTo>
                  <a:cubicBezTo>
                    <a:pt x="7039" y="9581"/>
                    <a:pt x="7095" y="9535"/>
                    <a:pt x="7207" y="9488"/>
                  </a:cubicBezTo>
                  <a:cubicBezTo>
                    <a:pt x="7430" y="9442"/>
                    <a:pt x="7709" y="9488"/>
                    <a:pt x="7933" y="9395"/>
                  </a:cubicBezTo>
                  <a:cubicBezTo>
                    <a:pt x="8324" y="9256"/>
                    <a:pt x="8547" y="9023"/>
                    <a:pt x="8715" y="8698"/>
                  </a:cubicBezTo>
                  <a:cubicBezTo>
                    <a:pt x="8771" y="8512"/>
                    <a:pt x="8994" y="8186"/>
                    <a:pt x="9218" y="8047"/>
                  </a:cubicBezTo>
                  <a:lnTo>
                    <a:pt x="10000" y="7395"/>
                  </a:lnTo>
                  <a:lnTo>
                    <a:pt x="10000" y="7395"/>
                  </a:lnTo>
                  <a:lnTo>
                    <a:pt x="9665" y="7209"/>
                  </a:lnTo>
                  <a:cubicBezTo>
                    <a:pt x="9609" y="7163"/>
                    <a:pt x="9553" y="7163"/>
                    <a:pt x="9441" y="7116"/>
                  </a:cubicBezTo>
                  <a:cubicBezTo>
                    <a:pt x="9385" y="6977"/>
                    <a:pt x="9218" y="6884"/>
                    <a:pt x="9106" y="6791"/>
                  </a:cubicBezTo>
                  <a:cubicBezTo>
                    <a:pt x="9050" y="6651"/>
                    <a:pt x="9050" y="6512"/>
                    <a:pt x="8994" y="6419"/>
                  </a:cubicBezTo>
                  <a:cubicBezTo>
                    <a:pt x="8994" y="6326"/>
                    <a:pt x="8939" y="6233"/>
                    <a:pt x="8939" y="6140"/>
                  </a:cubicBezTo>
                  <a:cubicBezTo>
                    <a:pt x="8939" y="6047"/>
                    <a:pt x="8994" y="5953"/>
                    <a:pt x="8994" y="5860"/>
                  </a:cubicBezTo>
                  <a:cubicBezTo>
                    <a:pt x="9162" y="5442"/>
                    <a:pt x="9385" y="4791"/>
                    <a:pt x="9330" y="4326"/>
                  </a:cubicBezTo>
                  <a:cubicBezTo>
                    <a:pt x="9274" y="3953"/>
                    <a:pt x="8883" y="3488"/>
                    <a:pt x="8436" y="3395"/>
                  </a:cubicBezTo>
                  <a:cubicBezTo>
                    <a:pt x="8101" y="3349"/>
                    <a:pt x="7654" y="3302"/>
                    <a:pt x="7486" y="3023"/>
                  </a:cubicBezTo>
                  <a:cubicBezTo>
                    <a:pt x="7374" y="2930"/>
                    <a:pt x="7374" y="2744"/>
                    <a:pt x="7263" y="2651"/>
                  </a:cubicBezTo>
                  <a:cubicBezTo>
                    <a:pt x="7263" y="2512"/>
                    <a:pt x="7151" y="2419"/>
                    <a:pt x="7151" y="2279"/>
                  </a:cubicBezTo>
                  <a:lnTo>
                    <a:pt x="7151" y="2279"/>
                  </a:lnTo>
                  <a:lnTo>
                    <a:pt x="6872" y="1860"/>
                  </a:lnTo>
                  <a:cubicBezTo>
                    <a:pt x="6760" y="1628"/>
                    <a:pt x="6760" y="1349"/>
                    <a:pt x="6648" y="1116"/>
                  </a:cubicBezTo>
                  <a:cubicBezTo>
                    <a:pt x="6648" y="1070"/>
                    <a:pt x="6536" y="1023"/>
                    <a:pt x="6536" y="977"/>
                  </a:cubicBezTo>
                  <a:cubicBezTo>
                    <a:pt x="6425" y="977"/>
                    <a:pt x="6369" y="930"/>
                    <a:pt x="6257" y="930"/>
                  </a:cubicBezTo>
                  <a:cubicBezTo>
                    <a:pt x="6145" y="884"/>
                    <a:pt x="6089" y="884"/>
                    <a:pt x="5978" y="884"/>
                  </a:cubicBezTo>
                  <a:cubicBezTo>
                    <a:pt x="5698" y="884"/>
                    <a:pt x="5754" y="791"/>
                    <a:pt x="5754" y="605"/>
                  </a:cubicBezTo>
                  <a:lnTo>
                    <a:pt x="5698" y="0"/>
                  </a:lnTo>
                  <a:lnTo>
                    <a:pt x="5698" y="0"/>
                  </a:lnTo>
                  <a:cubicBezTo>
                    <a:pt x="5587" y="186"/>
                    <a:pt x="5363" y="233"/>
                    <a:pt x="5251" y="372"/>
                  </a:cubicBezTo>
                  <a:cubicBezTo>
                    <a:pt x="4972" y="419"/>
                    <a:pt x="4916" y="372"/>
                    <a:pt x="4693" y="233"/>
                  </a:cubicBezTo>
                  <a:cubicBezTo>
                    <a:pt x="4525" y="93"/>
                    <a:pt x="4134" y="140"/>
                    <a:pt x="3855" y="186"/>
                  </a:cubicBezTo>
                  <a:cubicBezTo>
                    <a:pt x="3575" y="47"/>
                    <a:pt x="2726" y="245"/>
                    <a:pt x="2558" y="477"/>
                  </a:cubicBezTo>
                  <a:cubicBezTo>
                    <a:pt x="1608" y="570"/>
                    <a:pt x="2139" y="498"/>
                    <a:pt x="1899" y="651"/>
                  </a:cubicBezTo>
                  <a:cubicBezTo>
                    <a:pt x="1659" y="804"/>
                    <a:pt x="1620" y="1395"/>
                    <a:pt x="1117" y="1395"/>
                  </a:cubicBezTo>
                  <a:cubicBezTo>
                    <a:pt x="559" y="1395"/>
                    <a:pt x="223" y="1116"/>
                    <a:pt x="112" y="1674"/>
                  </a:cubicBezTo>
                  <a:cubicBezTo>
                    <a:pt x="56" y="1767"/>
                    <a:pt x="56" y="1860"/>
                    <a:pt x="0" y="1907"/>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 name="Freeform 14"/>
            <p:cNvSpPr>
              <a:spLocks/>
            </p:cNvSpPr>
            <p:nvPr/>
          </p:nvSpPr>
          <p:spPr bwMode="auto">
            <a:xfrm>
              <a:off x="1311781" y="3179763"/>
              <a:ext cx="507494" cy="504825"/>
            </a:xfrm>
            <a:custGeom>
              <a:avLst/>
              <a:gdLst>
                <a:gd name="T0" fmla="*/ 46 w 173"/>
                <a:gd name="T1" fmla="*/ 56 h 171"/>
                <a:gd name="T2" fmla="*/ 48 w 173"/>
                <a:gd name="T3" fmla="*/ 54 h 171"/>
                <a:gd name="T4" fmla="*/ 52 w 173"/>
                <a:gd name="T5" fmla="*/ 48 h 171"/>
                <a:gd name="T6" fmla="*/ 57 w 173"/>
                <a:gd name="T7" fmla="*/ 45 h 171"/>
                <a:gd name="T8" fmla="*/ 70 w 173"/>
                <a:gd name="T9" fmla="*/ 43 h 171"/>
                <a:gd name="T10" fmla="*/ 84 w 173"/>
                <a:gd name="T11" fmla="*/ 28 h 171"/>
                <a:gd name="T12" fmla="*/ 93 w 173"/>
                <a:gd name="T13" fmla="*/ 14 h 171"/>
                <a:gd name="T14" fmla="*/ 107 w 173"/>
                <a:gd name="T15" fmla="*/ 0 h 171"/>
                <a:gd name="T16" fmla="*/ 107 w 173"/>
                <a:gd name="T17" fmla="*/ 0 h 171"/>
                <a:gd name="T18" fmla="*/ 118 w 173"/>
                <a:gd name="T19" fmla="*/ 14 h 171"/>
                <a:gd name="T20" fmla="*/ 147 w 173"/>
                <a:gd name="T21" fmla="*/ 45 h 171"/>
                <a:gd name="T22" fmla="*/ 155 w 173"/>
                <a:gd name="T23" fmla="*/ 80 h 171"/>
                <a:gd name="T24" fmla="*/ 157 w 173"/>
                <a:gd name="T25" fmla="*/ 101 h 171"/>
                <a:gd name="T26" fmla="*/ 161 w 173"/>
                <a:gd name="T27" fmla="*/ 108 h 171"/>
                <a:gd name="T28" fmla="*/ 173 w 173"/>
                <a:gd name="T29" fmla="*/ 120 h 171"/>
                <a:gd name="T30" fmla="*/ 173 w 173"/>
                <a:gd name="T31" fmla="*/ 120 h 171"/>
                <a:gd name="T32" fmla="*/ 171 w 173"/>
                <a:gd name="T33" fmla="*/ 122 h 171"/>
                <a:gd name="T34" fmla="*/ 153 w 173"/>
                <a:gd name="T35" fmla="*/ 126 h 171"/>
                <a:gd name="T36" fmla="*/ 141 w 173"/>
                <a:gd name="T37" fmla="*/ 132 h 171"/>
                <a:gd name="T38" fmla="*/ 127 w 173"/>
                <a:gd name="T39" fmla="*/ 136 h 171"/>
                <a:gd name="T40" fmla="*/ 123 w 173"/>
                <a:gd name="T41" fmla="*/ 142 h 171"/>
                <a:gd name="T42" fmla="*/ 114 w 173"/>
                <a:gd name="T43" fmla="*/ 145 h 171"/>
                <a:gd name="T44" fmla="*/ 95 w 173"/>
                <a:gd name="T45" fmla="*/ 148 h 171"/>
                <a:gd name="T46" fmla="*/ 90 w 173"/>
                <a:gd name="T47" fmla="*/ 149 h 171"/>
                <a:gd name="T48" fmla="*/ 17 w 173"/>
                <a:gd name="T49" fmla="*/ 171 h 171"/>
                <a:gd name="T50" fmla="*/ 17 w 173"/>
                <a:gd name="T51" fmla="*/ 171 h 171"/>
                <a:gd name="T52" fmla="*/ 4 w 173"/>
                <a:gd name="T53" fmla="*/ 162 h 171"/>
                <a:gd name="T54" fmla="*/ 2 w 173"/>
                <a:gd name="T55" fmla="*/ 159 h 171"/>
                <a:gd name="T56" fmla="*/ 2 w 173"/>
                <a:gd name="T57" fmla="*/ 157 h 171"/>
                <a:gd name="T58" fmla="*/ 6 w 173"/>
                <a:gd name="T59" fmla="*/ 142 h 171"/>
                <a:gd name="T60" fmla="*/ 23 w 173"/>
                <a:gd name="T61" fmla="*/ 119 h 171"/>
                <a:gd name="T62" fmla="*/ 20 w 173"/>
                <a:gd name="T63" fmla="*/ 110 h 171"/>
                <a:gd name="T64" fmla="*/ 23 w 173"/>
                <a:gd name="T65" fmla="*/ 98 h 171"/>
                <a:gd name="T66" fmla="*/ 34 w 173"/>
                <a:gd name="T67" fmla="*/ 87 h 171"/>
                <a:gd name="T68" fmla="*/ 42 w 173"/>
                <a:gd name="T69" fmla="*/ 73 h 171"/>
                <a:gd name="T70" fmla="*/ 46 w 173"/>
                <a:gd name="T71" fmla="*/ 56 h 171"/>
                <a:gd name="connsiteX0" fmla="*/ 2587 w 9928"/>
                <a:gd name="connsiteY0" fmla="*/ 3275 h 10000"/>
                <a:gd name="connsiteX1" fmla="*/ 2703 w 9928"/>
                <a:gd name="connsiteY1" fmla="*/ 3158 h 10000"/>
                <a:gd name="connsiteX2" fmla="*/ 2934 w 9928"/>
                <a:gd name="connsiteY2" fmla="*/ 2807 h 10000"/>
                <a:gd name="connsiteX3" fmla="*/ 3223 w 9928"/>
                <a:gd name="connsiteY3" fmla="*/ 2632 h 10000"/>
                <a:gd name="connsiteX4" fmla="*/ 3974 w 9928"/>
                <a:gd name="connsiteY4" fmla="*/ 2515 h 10000"/>
                <a:gd name="connsiteX5" fmla="*/ 4783 w 9928"/>
                <a:gd name="connsiteY5" fmla="*/ 1637 h 10000"/>
                <a:gd name="connsiteX6" fmla="*/ 5304 w 9928"/>
                <a:gd name="connsiteY6" fmla="*/ 819 h 10000"/>
                <a:gd name="connsiteX7" fmla="*/ 6113 w 9928"/>
                <a:gd name="connsiteY7" fmla="*/ 0 h 10000"/>
                <a:gd name="connsiteX8" fmla="*/ 6113 w 9928"/>
                <a:gd name="connsiteY8" fmla="*/ 0 h 10000"/>
                <a:gd name="connsiteX9" fmla="*/ 6749 w 9928"/>
                <a:gd name="connsiteY9" fmla="*/ 819 h 10000"/>
                <a:gd name="connsiteX10" fmla="*/ 8425 w 9928"/>
                <a:gd name="connsiteY10" fmla="*/ 2632 h 10000"/>
                <a:gd name="connsiteX11" fmla="*/ 8888 w 9928"/>
                <a:gd name="connsiteY11" fmla="*/ 4678 h 10000"/>
                <a:gd name="connsiteX12" fmla="*/ 9003 w 9928"/>
                <a:gd name="connsiteY12" fmla="*/ 5906 h 10000"/>
                <a:gd name="connsiteX13" fmla="*/ 9234 w 9928"/>
                <a:gd name="connsiteY13" fmla="*/ 6316 h 10000"/>
                <a:gd name="connsiteX14" fmla="*/ 9928 w 9928"/>
                <a:gd name="connsiteY14" fmla="*/ 7018 h 10000"/>
                <a:gd name="connsiteX15" fmla="*/ 9928 w 9928"/>
                <a:gd name="connsiteY15" fmla="*/ 7018 h 10000"/>
                <a:gd name="connsiteX16" fmla="*/ 9812 w 9928"/>
                <a:gd name="connsiteY16" fmla="*/ 7135 h 10000"/>
                <a:gd name="connsiteX17" fmla="*/ 8772 w 9928"/>
                <a:gd name="connsiteY17" fmla="*/ 7368 h 10000"/>
                <a:gd name="connsiteX18" fmla="*/ 8078 w 9928"/>
                <a:gd name="connsiteY18" fmla="*/ 7719 h 10000"/>
                <a:gd name="connsiteX19" fmla="*/ 7269 w 9928"/>
                <a:gd name="connsiteY19" fmla="*/ 7953 h 10000"/>
                <a:gd name="connsiteX20" fmla="*/ 7038 w 9928"/>
                <a:gd name="connsiteY20" fmla="*/ 8304 h 10000"/>
                <a:gd name="connsiteX21" fmla="*/ 6518 w 9928"/>
                <a:gd name="connsiteY21" fmla="*/ 8480 h 10000"/>
                <a:gd name="connsiteX22" fmla="*/ 5419 w 9928"/>
                <a:gd name="connsiteY22" fmla="*/ 8655 h 10000"/>
                <a:gd name="connsiteX23" fmla="*/ 4429 w 9928"/>
                <a:gd name="connsiteY23" fmla="*/ 9118 h 10000"/>
                <a:gd name="connsiteX24" fmla="*/ 911 w 9928"/>
                <a:gd name="connsiteY24" fmla="*/ 10000 h 10000"/>
                <a:gd name="connsiteX25" fmla="*/ 911 w 9928"/>
                <a:gd name="connsiteY25" fmla="*/ 10000 h 10000"/>
                <a:gd name="connsiteX26" fmla="*/ 159 w 9928"/>
                <a:gd name="connsiteY26" fmla="*/ 9474 h 10000"/>
                <a:gd name="connsiteX27" fmla="*/ 44 w 9928"/>
                <a:gd name="connsiteY27" fmla="*/ 9298 h 10000"/>
                <a:gd name="connsiteX28" fmla="*/ 44 w 9928"/>
                <a:gd name="connsiteY28" fmla="*/ 9181 h 10000"/>
                <a:gd name="connsiteX29" fmla="*/ 275 w 9928"/>
                <a:gd name="connsiteY29" fmla="*/ 8304 h 10000"/>
                <a:gd name="connsiteX30" fmla="*/ 1257 w 9928"/>
                <a:gd name="connsiteY30" fmla="*/ 6959 h 10000"/>
                <a:gd name="connsiteX31" fmla="*/ 1084 w 9928"/>
                <a:gd name="connsiteY31" fmla="*/ 6433 h 10000"/>
                <a:gd name="connsiteX32" fmla="*/ 1257 w 9928"/>
                <a:gd name="connsiteY32" fmla="*/ 5731 h 10000"/>
                <a:gd name="connsiteX33" fmla="*/ 1893 w 9928"/>
                <a:gd name="connsiteY33" fmla="*/ 5088 h 10000"/>
                <a:gd name="connsiteX34" fmla="*/ 2356 w 9928"/>
                <a:gd name="connsiteY34" fmla="*/ 4269 h 10000"/>
                <a:gd name="connsiteX35" fmla="*/ 2587 w 9928"/>
                <a:gd name="connsiteY35" fmla="*/ 327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928" h="10000">
                  <a:moveTo>
                    <a:pt x="2587" y="3275"/>
                  </a:moveTo>
                  <a:lnTo>
                    <a:pt x="2703" y="3158"/>
                  </a:lnTo>
                  <a:cubicBezTo>
                    <a:pt x="2760" y="3041"/>
                    <a:pt x="2876" y="2924"/>
                    <a:pt x="2934" y="2807"/>
                  </a:cubicBezTo>
                  <a:cubicBezTo>
                    <a:pt x="3049" y="2749"/>
                    <a:pt x="3107" y="2690"/>
                    <a:pt x="3223" y="2632"/>
                  </a:cubicBezTo>
                  <a:cubicBezTo>
                    <a:pt x="3454" y="2573"/>
                    <a:pt x="3743" y="2632"/>
                    <a:pt x="3974" y="2515"/>
                  </a:cubicBezTo>
                  <a:cubicBezTo>
                    <a:pt x="4379" y="2339"/>
                    <a:pt x="4610" y="2047"/>
                    <a:pt x="4783" y="1637"/>
                  </a:cubicBezTo>
                  <a:cubicBezTo>
                    <a:pt x="4841" y="1404"/>
                    <a:pt x="5073" y="994"/>
                    <a:pt x="5304" y="819"/>
                  </a:cubicBezTo>
                  <a:lnTo>
                    <a:pt x="6113" y="0"/>
                  </a:lnTo>
                  <a:lnTo>
                    <a:pt x="6113" y="0"/>
                  </a:lnTo>
                  <a:lnTo>
                    <a:pt x="6749" y="819"/>
                  </a:lnTo>
                  <a:cubicBezTo>
                    <a:pt x="7211" y="1462"/>
                    <a:pt x="8078" y="1930"/>
                    <a:pt x="8425" y="2632"/>
                  </a:cubicBezTo>
                  <a:cubicBezTo>
                    <a:pt x="8714" y="3275"/>
                    <a:pt x="8888" y="3918"/>
                    <a:pt x="8888" y="4678"/>
                  </a:cubicBezTo>
                  <a:cubicBezTo>
                    <a:pt x="8888" y="5088"/>
                    <a:pt x="9003" y="5497"/>
                    <a:pt x="9003" y="5906"/>
                  </a:cubicBezTo>
                  <a:cubicBezTo>
                    <a:pt x="9061" y="5965"/>
                    <a:pt x="9119" y="6199"/>
                    <a:pt x="9234" y="6316"/>
                  </a:cubicBezTo>
                  <a:lnTo>
                    <a:pt x="9928" y="7018"/>
                  </a:lnTo>
                  <a:lnTo>
                    <a:pt x="9928" y="7018"/>
                  </a:lnTo>
                  <a:lnTo>
                    <a:pt x="9812" y="7135"/>
                  </a:lnTo>
                  <a:lnTo>
                    <a:pt x="8772" y="7368"/>
                  </a:lnTo>
                  <a:cubicBezTo>
                    <a:pt x="8541" y="7427"/>
                    <a:pt x="8310" y="7661"/>
                    <a:pt x="8078" y="7719"/>
                  </a:cubicBezTo>
                  <a:cubicBezTo>
                    <a:pt x="7847" y="7778"/>
                    <a:pt x="7096" y="7427"/>
                    <a:pt x="7269" y="7953"/>
                  </a:cubicBezTo>
                  <a:cubicBezTo>
                    <a:pt x="7327" y="8070"/>
                    <a:pt x="7211" y="8304"/>
                    <a:pt x="7038" y="8304"/>
                  </a:cubicBezTo>
                  <a:cubicBezTo>
                    <a:pt x="6807" y="8304"/>
                    <a:pt x="6633" y="8480"/>
                    <a:pt x="6518" y="8480"/>
                  </a:cubicBezTo>
                  <a:cubicBezTo>
                    <a:pt x="6286" y="8889"/>
                    <a:pt x="5593" y="9474"/>
                    <a:pt x="5419" y="8655"/>
                  </a:cubicBezTo>
                  <a:cubicBezTo>
                    <a:pt x="5304" y="8655"/>
                    <a:pt x="4545" y="9118"/>
                    <a:pt x="4429" y="9118"/>
                  </a:cubicBezTo>
                  <a:cubicBezTo>
                    <a:pt x="210" y="10405"/>
                    <a:pt x="1497" y="9853"/>
                    <a:pt x="911" y="10000"/>
                  </a:cubicBezTo>
                  <a:lnTo>
                    <a:pt x="911" y="10000"/>
                  </a:lnTo>
                  <a:lnTo>
                    <a:pt x="159" y="9474"/>
                  </a:lnTo>
                  <a:cubicBezTo>
                    <a:pt x="159" y="9415"/>
                    <a:pt x="101" y="9357"/>
                    <a:pt x="44" y="9298"/>
                  </a:cubicBezTo>
                  <a:lnTo>
                    <a:pt x="44" y="9181"/>
                  </a:lnTo>
                  <a:cubicBezTo>
                    <a:pt x="-14" y="8713"/>
                    <a:pt x="-72" y="8713"/>
                    <a:pt x="275" y="8304"/>
                  </a:cubicBezTo>
                  <a:cubicBezTo>
                    <a:pt x="506" y="8012"/>
                    <a:pt x="1373" y="7368"/>
                    <a:pt x="1257" y="6959"/>
                  </a:cubicBezTo>
                  <a:cubicBezTo>
                    <a:pt x="1200" y="6725"/>
                    <a:pt x="968" y="6725"/>
                    <a:pt x="1084" y="6433"/>
                  </a:cubicBezTo>
                  <a:cubicBezTo>
                    <a:pt x="1200" y="6199"/>
                    <a:pt x="1084" y="5848"/>
                    <a:pt x="1257" y="5731"/>
                  </a:cubicBezTo>
                  <a:cubicBezTo>
                    <a:pt x="1546" y="5673"/>
                    <a:pt x="1662" y="5205"/>
                    <a:pt x="1893" y="5088"/>
                  </a:cubicBezTo>
                  <a:cubicBezTo>
                    <a:pt x="2240" y="4854"/>
                    <a:pt x="2182" y="4620"/>
                    <a:pt x="2356" y="4269"/>
                  </a:cubicBezTo>
                  <a:lnTo>
                    <a:pt x="2587" y="3275"/>
                  </a:ln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 name="Freeform 15"/>
            <p:cNvSpPr>
              <a:spLocks/>
            </p:cNvSpPr>
            <p:nvPr/>
          </p:nvSpPr>
          <p:spPr bwMode="auto">
            <a:xfrm>
              <a:off x="1624013" y="3082338"/>
              <a:ext cx="495300" cy="451437"/>
            </a:xfrm>
            <a:custGeom>
              <a:avLst/>
              <a:gdLst>
                <a:gd name="T0" fmla="*/ 66 w 168"/>
                <a:gd name="T1" fmla="*/ 154 h 154"/>
                <a:gd name="T2" fmla="*/ 54 w 168"/>
                <a:gd name="T3" fmla="*/ 142 h 154"/>
                <a:gd name="T4" fmla="*/ 50 w 168"/>
                <a:gd name="T5" fmla="*/ 135 h 154"/>
                <a:gd name="T6" fmla="*/ 48 w 168"/>
                <a:gd name="T7" fmla="*/ 114 h 154"/>
                <a:gd name="T8" fmla="*/ 40 w 168"/>
                <a:gd name="T9" fmla="*/ 79 h 154"/>
                <a:gd name="T10" fmla="*/ 11 w 168"/>
                <a:gd name="T11" fmla="*/ 48 h 154"/>
                <a:gd name="T12" fmla="*/ 0 w 168"/>
                <a:gd name="T13" fmla="*/ 34 h 154"/>
                <a:gd name="T14" fmla="*/ 0 w 168"/>
                <a:gd name="T15" fmla="*/ 34 h 154"/>
                <a:gd name="T16" fmla="*/ 7 w 168"/>
                <a:gd name="T17" fmla="*/ 26 h 154"/>
                <a:gd name="T18" fmla="*/ 17 w 168"/>
                <a:gd name="T19" fmla="*/ 18 h 154"/>
                <a:gd name="T20" fmla="*/ 24 w 168"/>
                <a:gd name="T21" fmla="*/ 17 h 154"/>
                <a:gd name="T22" fmla="*/ 37 w 168"/>
                <a:gd name="T23" fmla="*/ 23 h 154"/>
                <a:gd name="T24" fmla="*/ 45 w 168"/>
                <a:gd name="T25" fmla="*/ 26 h 154"/>
                <a:gd name="T26" fmla="*/ 54 w 168"/>
                <a:gd name="T27" fmla="*/ 29 h 154"/>
                <a:gd name="T28" fmla="*/ 66 w 168"/>
                <a:gd name="T29" fmla="*/ 31 h 154"/>
                <a:gd name="T30" fmla="*/ 77 w 168"/>
                <a:gd name="T31" fmla="*/ 24 h 154"/>
                <a:gd name="T32" fmla="*/ 104 w 168"/>
                <a:gd name="T33" fmla="*/ 17 h 154"/>
                <a:gd name="T34" fmla="*/ 125 w 168"/>
                <a:gd name="T35" fmla="*/ 13 h 154"/>
                <a:gd name="T36" fmla="*/ 129 w 168"/>
                <a:gd name="T37" fmla="*/ 8 h 154"/>
                <a:gd name="T38" fmla="*/ 129 w 168"/>
                <a:gd name="T39" fmla="*/ 7 h 154"/>
                <a:gd name="T40" fmla="*/ 146 w 168"/>
                <a:gd name="T41" fmla="*/ 1 h 154"/>
                <a:gd name="T42" fmla="*/ 159 w 168"/>
                <a:gd name="T43" fmla="*/ 8 h 154"/>
                <a:gd name="T44" fmla="*/ 165 w 168"/>
                <a:gd name="T45" fmla="*/ 15 h 154"/>
                <a:gd name="T46" fmla="*/ 165 w 168"/>
                <a:gd name="T47" fmla="*/ 15 h 154"/>
                <a:gd name="T48" fmla="*/ 164 w 168"/>
                <a:gd name="T49" fmla="*/ 17 h 154"/>
                <a:gd name="T50" fmla="*/ 162 w 168"/>
                <a:gd name="T51" fmla="*/ 21 h 154"/>
                <a:gd name="T52" fmla="*/ 162 w 168"/>
                <a:gd name="T53" fmla="*/ 22 h 154"/>
                <a:gd name="T54" fmla="*/ 161 w 168"/>
                <a:gd name="T55" fmla="*/ 31 h 154"/>
                <a:gd name="T56" fmla="*/ 163 w 168"/>
                <a:gd name="T57" fmla="*/ 35 h 154"/>
                <a:gd name="T58" fmla="*/ 166 w 168"/>
                <a:gd name="T59" fmla="*/ 39 h 154"/>
                <a:gd name="T60" fmla="*/ 166 w 168"/>
                <a:gd name="T61" fmla="*/ 40 h 154"/>
                <a:gd name="T62" fmla="*/ 168 w 168"/>
                <a:gd name="T63" fmla="*/ 43 h 154"/>
                <a:gd name="T64" fmla="*/ 168 w 168"/>
                <a:gd name="T65" fmla="*/ 43 h 154"/>
                <a:gd name="T66" fmla="*/ 159 w 168"/>
                <a:gd name="T67" fmla="*/ 61 h 154"/>
                <a:gd name="T68" fmla="*/ 148 w 168"/>
                <a:gd name="T69" fmla="*/ 81 h 154"/>
                <a:gd name="T70" fmla="*/ 139 w 168"/>
                <a:gd name="T71" fmla="*/ 97 h 154"/>
                <a:gd name="T72" fmla="*/ 138 w 168"/>
                <a:gd name="T73" fmla="*/ 101 h 154"/>
                <a:gd name="T74" fmla="*/ 136 w 168"/>
                <a:gd name="T75" fmla="*/ 121 h 154"/>
                <a:gd name="T76" fmla="*/ 137 w 168"/>
                <a:gd name="T77" fmla="*/ 134 h 154"/>
                <a:gd name="T78" fmla="*/ 137 w 168"/>
                <a:gd name="T79" fmla="*/ 134 h 154"/>
                <a:gd name="T80" fmla="*/ 132 w 168"/>
                <a:gd name="T81" fmla="*/ 139 h 154"/>
                <a:gd name="T82" fmla="*/ 130 w 168"/>
                <a:gd name="T83" fmla="*/ 140 h 154"/>
                <a:gd name="T84" fmla="*/ 129 w 168"/>
                <a:gd name="T85" fmla="*/ 139 h 154"/>
                <a:gd name="T86" fmla="*/ 126 w 168"/>
                <a:gd name="T87" fmla="*/ 128 h 154"/>
                <a:gd name="T88" fmla="*/ 121 w 168"/>
                <a:gd name="T89" fmla="*/ 130 h 154"/>
                <a:gd name="T90" fmla="*/ 115 w 168"/>
                <a:gd name="T91" fmla="*/ 133 h 154"/>
                <a:gd name="T92" fmla="*/ 111 w 168"/>
                <a:gd name="T93" fmla="*/ 143 h 154"/>
                <a:gd name="T94" fmla="*/ 103 w 168"/>
                <a:gd name="T95" fmla="*/ 147 h 154"/>
                <a:gd name="T96" fmla="*/ 101 w 168"/>
                <a:gd name="T97" fmla="*/ 140 h 154"/>
                <a:gd name="T98" fmla="*/ 93 w 168"/>
                <a:gd name="T99" fmla="*/ 145 h 154"/>
                <a:gd name="T100" fmla="*/ 89 w 168"/>
                <a:gd name="T101" fmla="*/ 148 h 154"/>
                <a:gd name="T102" fmla="*/ 82 w 168"/>
                <a:gd name="T103" fmla="*/ 150 h 154"/>
                <a:gd name="T104" fmla="*/ 72 w 168"/>
                <a:gd name="T105" fmla="*/ 149 h 154"/>
                <a:gd name="T106" fmla="*/ 66 w 168"/>
                <a:gd name="T107" fmla="*/ 154 h 154"/>
                <a:gd name="connsiteX0" fmla="*/ 3929 w 10000"/>
                <a:gd name="connsiteY0" fmla="*/ 9943 h 9943"/>
                <a:gd name="connsiteX1" fmla="*/ 3214 w 10000"/>
                <a:gd name="connsiteY1" fmla="*/ 9164 h 9943"/>
                <a:gd name="connsiteX2" fmla="*/ 2976 w 10000"/>
                <a:gd name="connsiteY2" fmla="*/ 8709 h 9943"/>
                <a:gd name="connsiteX3" fmla="*/ 2857 w 10000"/>
                <a:gd name="connsiteY3" fmla="*/ 7346 h 9943"/>
                <a:gd name="connsiteX4" fmla="*/ 2381 w 10000"/>
                <a:gd name="connsiteY4" fmla="*/ 5073 h 9943"/>
                <a:gd name="connsiteX5" fmla="*/ 655 w 10000"/>
                <a:gd name="connsiteY5" fmla="*/ 3060 h 9943"/>
                <a:gd name="connsiteX6" fmla="*/ 0 w 10000"/>
                <a:gd name="connsiteY6" fmla="*/ 2151 h 9943"/>
                <a:gd name="connsiteX7" fmla="*/ 0 w 10000"/>
                <a:gd name="connsiteY7" fmla="*/ 2151 h 9943"/>
                <a:gd name="connsiteX8" fmla="*/ 417 w 10000"/>
                <a:gd name="connsiteY8" fmla="*/ 1631 h 9943"/>
                <a:gd name="connsiteX9" fmla="*/ 1012 w 10000"/>
                <a:gd name="connsiteY9" fmla="*/ 1112 h 9943"/>
                <a:gd name="connsiteX10" fmla="*/ 1429 w 10000"/>
                <a:gd name="connsiteY10" fmla="*/ 1047 h 9943"/>
                <a:gd name="connsiteX11" fmla="*/ 2202 w 10000"/>
                <a:gd name="connsiteY11" fmla="*/ 1437 h 9943"/>
                <a:gd name="connsiteX12" fmla="*/ 2679 w 10000"/>
                <a:gd name="connsiteY12" fmla="*/ 1631 h 9943"/>
                <a:gd name="connsiteX13" fmla="*/ 3214 w 10000"/>
                <a:gd name="connsiteY13" fmla="*/ 1826 h 9943"/>
                <a:gd name="connsiteX14" fmla="*/ 3929 w 10000"/>
                <a:gd name="connsiteY14" fmla="*/ 1956 h 9943"/>
                <a:gd name="connsiteX15" fmla="*/ 4583 w 10000"/>
                <a:gd name="connsiteY15" fmla="*/ 1501 h 9943"/>
                <a:gd name="connsiteX16" fmla="*/ 6190 w 10000"/>
                <a:gd name="connsiteY16" fmla="*/ 1047 h 9943"/>
                <a:gd name="connsiteX17" fmla="*/ 7440 w 10000"/>
                <a:gd name="connsiteY17" fmla="*/ 787 h 9943"/>
                <a:gd name="connsiteX18" fmla="*/ 7679 w 10000"/>
                <a:gd name="connsiteY18" fmla="*/ 462 h 9943"/>
                <a:gd name="connsiteX19" fmla="*/ 7679 w 10000"/>
                <a:gd name="connsiteY19" fmla="*/ 398 h 9943"/>
                <a:gd name="connsiteX20" fmla="*/ 8690 w 10000"/>
                <a:gd name="connsiteY20" fmla="*/ 8 h 9943"/>
                <a:gd name="connsiteX21" fmla="*/ 9464 w 10000"/>
                <a:gd name="connsiteY21" fmla="*/ 462 h 9943"/>
                <a:gd name="connsiteX22" fmla="*/ 9821 w 10000"/>
                <a:gd name="connsiteY22" fmla="*/ 917 h 9943"/>
                <a:gd name="connsiteX23" fmla="*/ 9821 w 10000"/>
                <a:gd name="connsiteY23" fmla="*/ 917 h 9943"/>
                <a:gd name="connsiteX24" fmla="*/ 9762 w 10000"/>
                <a:gd name="connsiteY24" fmla="*/ 1047 h 9943"/>
                <a:gd name="connsiteX25" fmla="*/ 9643 w 10000"/>
                <a:gd name="connsiteY25" fmla="*/ 1307 h 9943"/>
                <a:gd name="connsiteX26" fmla="*/ 9643 w 10000"/>
                <a:gd name="connsiteY26" fmla="*/ 1372 h 9943"/>
                <a:gd name="connsiteX27" fmla="*/ 9583 w 10000"/>
                <a:gd name="connsiteY27" fmla="*/ 1956 h 9943"/>
                <a:gd name="connsiteX28" fmla="*/ 9702 w 10000"/>
                <a:gd name="connsiteY28" fmla="*/ 2216 h 9943"/>
                <a:gd name="connsiteX29" fmla="*/ 9881 w 10000"/>
                <a:gd name="connsiteY29" fmla="*/ 2475 h 9943"/>
                <a:gd name="connsiteX30" fmla="*/ 9881 w 10000"/>
                <a:gd name="connsiteY30" fmla="*/ 2540 h 9943"/>
                <a:gd name="connsiteX31" fmla="*/ 10000 w 10000"/>
                <a:gd name="connsiteY31" fmla="*/ 2735 h 9943"/>
                <a:gd name="connsiteX32" fmla="*/ 10000 w 10000"/>
                <a:gd name="connsiteY32" fmla="*/ 2735 h 9943"/>
                <a:gd name="connsiteX33" fmla="*/ 9464 w 10000"/>
                <a:gd name="connsiteY33" fmla="*/ 3904 h 9943"/>
                <a:gd name="connsiteX34" fmla="*/ 8810 w 10000"/>
                <a:gd name="connsiteY34" fmla="*/ 5203 h 9943"/>
                <a:gd name="connsiteX35" fmla="*/ 8274 w 10000"/>
                <a:gd name="connsiteY35" fmla="*/ 6242 h 9943"/>
                <a:gd name="connsiteX36" fmla="*/ 8214 w 10000"/>
                <a:gd name="connsiteY36" fmla="*/ 6501 h 9943"/>
                <a:gd name="connsiteX37" fmla="*/ 8095 w 10000"/>
                <a:gd name="connsiteY37" fmla="*/ 7800 h 9943"/>
                <a:gd name="connsiteX38" fmla="*/ 8155 w 10000"/>
                <a:gd name="connsiteY38" fmla="*/ 8644 h 9943"/>
                <a:gd name="connsiteX39" fmla="*/ 8155 w 10000"/>
                <a:gd name="connsiteY39" fmla="*/ 8644 h 9943"/>
                <a:gd name="connsiteX40" fmla="*/ 7857 w 10000"/>
                <a:gd name="connsiteY40" fmla="*/ 8969 h 9943"/>
                <a:gd name="connsiteX41" fmla="*/ 7738 w 10000"/>
                <a:gd name="connsiteY41" fmla="*/ 9034 h 9943"/>
                <a:gd name="connsiteX42" fmla="*/ 7679 w 10000"/>
                <a:gd name="connsiteY42" fmla="*/ 8969 h 9943"/>
                <a:gd name="connsiteX43" fmla="*/ 7500 w 10000"/>
                <a:gd name="connsiteY43" fmla="*/ 8255 h 9943"/>
                <a:gd name="connsiteX44" fmla="*/ 7202 w 10000"/>
                <a:gd name="connsiteY44" fmla="*/ 8385 h 9943"/>
                <a:gd name="connsiteX45" fmla="*/ 6845 w 10000"/>
                <a:gd name="connsiteY45" fmla="*/ 8579 h 9943"/>
                <a:gd name="connsiteX46" fmla="*/ 6607 w 10000"/>
                <a:gd name="connsiteY46" fmla="*/ 9229 h 9943"/>
                <a:gd name="connsiteX47" fmla="*/ 6131 w 10000"/>
                <a:gd name="connsiteY47" fmla="*/ 9488 h 9943"/>
                <a:gd name="connsiteX48" fmla="*/ 5536 w 10000"/>
                <a:gd name="connsiteY48" fmla="*/ 9359 h 9943"/>
                <a:gd name="connsiteX49" fmla="*/ 5298 w 10000"/>
                <a:gd name="connsiteY49" fmla="*/ 9553 h 9943"/>
                <a:gd name="connsiteX50" fmla="*/ 4881 w 10000"/>
                <a:gd name="connsiteY50" fmla="*/ 9683 h 9943"/>
                <a:gd name="connsiteX51" fmla="*/ 4286 w 10000"/>
                <a:gd name="connsiteY51" fmla="*/ 9618 h 9943"/>
                <a:gd name="connsiteX52" fmla="*/ 3929 w 10000"/>
                <a:gd name="connsiteY52" fmla="*/ 9943 h 9943"/>
                <a:gd name="connsiteX0" fmla="*/ 3929 w 10000"/>
                <a:gd name="connsiteY0" fmla="*/ 10000 h 10000"/>
                <a:gd name="connsiteX1" fmla="*/ 3214 w 10000"/>
                <a:gd name="connsiteY1" fmla="*/ 9217 h 10000"/>
                <a:gd name="connsiteX2" fmla="*/ 2976 w 10000"/>
                <a:gd name="connsiteY2" fmla="*/ 8759 h 10000"/>
                <a:gd name="connsiteX3" fmla="*/ 2857 w 10000"/>
                <a:gd name="connsiteY3" fmla="*/ 7388 h 10000"/>
                <a:gd name="connsiteX4" fmla="*/ 2381 w 10000"/>
                <a:gd name="connsiteY4" fmla="*/ 5102 h 10000"/>
                <a:gd name="connsiteX5" fmla="*/ 655 w 10000"/>
                <a:gd name="connsiteY5" fmla="*/ 3078 h 10000"/>
                <a:gd name="connsiteX6" fmla="*/ 0 w 10000"/>
                <a:gd name="connsiteY6" fmla="*/ 2163 h 10000"/>
                <a:gd name="connsiteX7" fmla="*/ 0 w 10000"/>
                <a:gd name="connsiteY7" fmla="*/ 2163 h 10000"/>
                <a:gd name="connsiteX8" fmla="*/ 417 w 10000"/>
                <a:gd name="connsiteY8" fmla="*/ 1640 h 10000"/>
                <a:gd name="connsiteX9" fmla="*/ 1012 w 10000"/>
                <a:gd name="connsiteY9" fmla="*/ 1118 h 10000"/>
                <a:gd name="connsiteX10" fmla="*/ 1429 w 10000"/>
                <a:gd name="connsiteY10" fmla="*/ 1053 h 10000"/>
                <a:gd name="connsiteX11" fmla="*/ 2202 w 10000"/>
                <a:gd name="connsiteY11" fmla="*/ 1445 h 10000"/>
                <a:gd name="connsiteX12" fmla="*/ 2679 w 10000"/>
                <a:gd name="connsiteY12" fmla="*/ 1640 h 10000"/>
                <a:gd name="connsiteX13" fmla="*/ 3214 w 10000"/>
                <a:gd name="connsiteY13" fmla="*/ 1836 h 10000"/>
                <a:gd name="connsiteX14" fmla="*/ 3929 w 10000"/>
                <a:gd name="connsiteY14" fmla="*/ 1967 h 10000"/>
                <a:gd name="connsiteX15" fmla="*/ 4583 w 10000"/>
                <a:gd name="connsiteY15" fmla="*/ 1510 h 10000"/>
                <a:gd name="connsiteX16" fmla="*/ 6190 w 10000"/>
                <a:gd name="connsiteY16" fmla="*/ 1053 h 10000"/>
                <a:gd name="connsiteX17" fmla="*/ 7440 w 10000"/>
                <a:gd name="connsiteY17" fmla="*/ 792 h 10000"/>
                <a:gd name="connsiteX18" fmla="*/ 7679 w 10000"/>
                <a:gd name="connsiteY18" fmla="*/ 465 h 10000"/>
                <a:gd name="connsiteX19" fmla="*/ 7679 w 10000"/>
                <a:gd name="connsiteY19" fmla="*/ 400 h 10000"/>
                <a:gd name="connsiteX20" fmla="*/ 8690 w 10000"/>
                <a:gd name="connsiteY20" fmla="*/ 8 h 10000"/>
                <a:gd name="connsiteX21" fmla="*/ 9464 w 10000"/>
                <a:gd name="connsiteY21" fmla="*/ 465 h 10000"/>
                <a:gd name="connsiteX22" fmla="*/ 9821 w 10000"/>
                <a:gd name="connsiteY22" fmla="*/ 922 h 10000"/>
                <a:gd name="connsiteX23" fmla="*/ 9821 w 10000"/>
                <a:gd name="connsiteY23" fmla="*/ 922 h 10000"/>
                <a:gd name="connsiteX24" fmla="*/ 9762 w 10000"/>
                <a:gd name="connsiteY24" fmla="*/ 1053 h 10000"/>
                <a:gd name="connsiteX25" fmla="*/ 9643 w 10000"/>
                <a:gd name="connsiteY25" fmla="*/ 1314 h 10000"/>
                <a:gd name="connsiteX26" fmla="*/ 9643 w 10000"/>
                <a:gd name="connsiteY26" fmla="*/ 1380 h 10000"/>
                <a:gd name="connsiteX27" fmla="*/ 9583 w 10000"/>
                <a:gd name="connsiteY27" fmla="*/ 1967 h 10000"/>
                <a:gd name="connsiteX28" fmla="*/ 9702 w 10000"/>
                <a:gd name="connsiteY28" fmla="*/ 2229 h 10000"/>
                <a:gd name="connsiteX29" fmla="*/ 9881 w 10000"/>
                <a:gd name="connsiteY29" fmla="*/ 2489 h 10000"/>
                <a:gd name="connsiteX30" fmla="*/ 9881 w 10000"/>
                <a:gd name="connsiteY30" fmla="*/ 2555 h 10000"/>
                <a:gd name="connsiteX31" fmla="*/ 10000 w 10000"/>
                <a:gd name="connsiteY31" fmla="*/ 2751 h 10000"/>
                <a:gd name="connsiteX32" fmla="*/ 10000 w 10000"/>
                <a:gd name="connsiteY32" fmla="*/ 2751 h 10000"/>
                <a:gd name="connsiteX33" fmla="*/ 9464 w 10000"/>
                <a:gd name="connsiteY33" fmla="*/ 3926 h 10000"/>
                <a:gd name="connsiteX34" fmla="*/ 8810 w 10000"/>
                <a:gd name="connsiteY34" fmla="*/ 5233 h 10000"/>
                <a:gd name="connsiteX35" fmla="*/ 8274 w 10000"/>
                <a:gd name="connsiteY35" fmla="*/ 6278 h 10000"/>
                <a:gd name="connsiteX36" fmla="*/ 8214 w 10000"/>
                <a:gd name="connsiteY36" fmla="*/ 6538 h 10000"/>
                <a:gd name="connsiteX37" fmla="*/ 8095 w 10000"/>
                <a:gd name="connsiteY37" fmla="*/ 7845 h 10000"/>
                <a:gd name="connsiteX38" fmla="*/ 8155 w 10000"/>
                <a:gd name="connsiteY38" fmla="*/ 8694 h 10000"/>
                <a:gd name="connsiteX39" fmla="*/ 8155 w 10000"/>
                <a:gd name="connsiteY39" fmla="*/ 8694 h 10000"/>
                <a:gd name="connsiteX40" fmla="*/ 7857 w 10000"/>
                <a:gd name="connsiteY40" fmla="*/ 9020 h 10000"/>
                <a:gd name="connsiteX41" fmla="*/ 7738 w 10000"/>
                <a:gd name="connsiteY41" fmla="*/ 9086 h 10000"/>
                <a:gd name="connsiteX42" fmla="*/ 7500 w 10000"/>
                <a:gd name="connsiteY42" fmla="*/ 8302 h 10000"/>
                <a:gd name="connsiteX43" fmla="*/ 7202 w 10000"/>
                <a:gd name="connsiteY43" fmla="*/ 8433 h 10000"/>
                <a:gd name="connsiteX44" fmla="*/ 6845 w 10000"/>
                <a:gd name="connsiteY44" fmla="*/ 8628 h 10000"/>
                <a:gd name="connsiteX45" fmla="*/ 6607 w 10000"/>
                <a:gd name="connsiteY45" fmla="*/ 9282 h 10000"/>
                <a:gd name="connsiteX46" fmla="*/ 6131 w 10000"/>
                <a:gd name="connsiteY46" fmla="*/ 9542 h 10000"/>
                <a:gd name="connsiteX47" fmla="*/ 5536 w 10000"/>
                <a:gd name="connsiteY47" fmla="*/ 9413 h 10000"/>
                <a:gd name="connsiteX48" fmla="*/ 5298 w 10000"/>
                <a:gd name="connsiteY48" fmla="*/ 9608 h 10000"/>
                <a:gd name="connsiteX49" fmla="*/ 4881 w 10000"/>
                <a:gd name="connsiteY49" fmla="*/ 9739 h 10000"/>
                <a:gd name="connsiteX50" fmla="*/ 4286 w 10000"/>
                <a:gd name="connsiteY50" fmla="*/ 9673 h 10000"/>
                <a:gd name="connsiteX51" fmla="*/ 3929 w 10000"/>
                <a:gd name="connsiteY51" fmla="*/ 10000 h 10000"/>
                <a:gd name="connsiteX0" fmla="*/ 3929 w 10000"/>
                <a:gd name="connsiteY0" fmla="*/ 10000 h 10000"/>
                <a:gd name="connsiteX1" fmla="*/ 3214 w 10000"/>
                <a:gd name="connsiteY1" fmla="*/ 9217 h 10000"/>
                <a:gd name="connsiteX2" fmla="*/ 2976 w 10000"/>
                <a:gd name="connsiteY2" fmla="*/ 8759 h 10000"/>
                <a:gd name="connsiteX3" fmla="*/ 2857 w 10000"/>
                <a:gd name="connsiteY3" fmla="*/ 7388 h 10000"/>
                <a:gd name="connsiteX4" fmla="*/ 2381 w 10000"/>
                <a:gd name="connsiteY4" fmla="*/ 5102 h 10000"/>
                <a:gd name="connsiteX5" fmla="*/ 655 w 10000"/>
                <a:gd name="connsiteY5" fmla="*/ 3078 h 10000"/>
                <a:gd name="connsiteX6" fmla="*/ 0 w 10000"/>
                <a:gd name="connsiteY6" fmla="*/ 2163 h 10000"/>
                <a:gd name="connsiteX7" fmla="*/ 0 w 10000"/>
                <a:gd name="connsiteY7" fmla="*/ 2163 h 10000"/>
                <a:gd name="connsiteX8" fmla="*/ 417 w 10000"/>
                <a:gd name="connsiteY8" fmla="*/ 1640 h 10000"/>
                <a:gd name="connsiteX9" fmla="*/ 1012 w 10000"/>
                <a:gd name="connsiteY9" fmla="*/ 1118 h 10000"/>
                <a:gd name="connsiteX10" fmla="*/ 1429 w 10000"/>
                <a:gd name="connsiteY10" fmla="*/ 1053 h 10000"/>
                <a:gd name="connsiteX11" fmla="*/ 2202 w 10000"/>
                <a:gd name="connsiteY11" fmla="*/ 1445 h 10000"/>
                <a:gd name="connsiteX12" fmla="*/ 2679 w 10000"/>
                <a:gd name="connsiteY12" fmla="*/ 1640 h 10000"/>
                <a:gd name="connsiteX13" fmla="*/ 3214 w 10000"/>
                <a:gd name="connsiteY13" fmla="*/ 1836 h 10000"/>
                <a:gd name="connsiteX14" fmla="*/ 3929 w 10000"/>
                <a:gd name="connsiteY14" fmla="*/ 1967 h 10000"/>
                <a:gd name="connsiteX15" fmla="*/ 4583 w 10000"/>
                <a:gd name="connsiteY15" fmla="*/ 1510 h 10000"/>
                <a:gd name="connsiteX16" fmla="*/ 6190 w 10000"/>
                <a:gd name="connsiteY16" fmla="*/ 1053 h 10000"/>
                <a:gd name="connsiteX17" fmla="*/ 7440 w 10000"/>
                <a:gd name="connsiteY17" fmla="*/ 792 h 10000"/>
                <a:gd name="connsiteX18" fmla="*/ 7679 w 10000"/>
                <a:gd name="connsiteY18" fmla="*/ 465 h 10000"/>
                <a:gd name="connsiteX19" fmla="*/ 7679 w 10000"/>
                <a:gd name="connsiteY19" fmla="*/ 400 h 10000"/>
                <a:gd name="connsiteX20" fmla="*/ 8690 w 10000"/>
                <a:gd name="connsiteY20" fmla="*/ 8 h 10000"/>
                <a:gd name="connsiteX21" fmla="*/ 9464 w 10000"/>
                <a:gd name="connsiteY21" fmla="*/ 465 h 10000"/>
                <a:gd name="connsiteX22" fmla="*/ 9821 w 10000"/>
                <a:gd name="connsiteY22" fmla="*/ 922 h 10000"/>
                <a:gd name="connsiteX23" fmla="*/ 9821 w 10000"/>
                <a:gd name="connsiteY23" fmla="*/ 922 h 10000"/>
                <a:gd name="connsiteX24" fmla="*/ 9762 w 10000"/>
                <a:gd name="connsiteY24" fmla="*/ 1053 h 10000"/>
                <a:gd name="connsiteX25" fmla="*/ 9643 w 10000"/>
                <a:gd name="connsiteY25" fmla="*/ 1314 h 10000"/>
                <a:gd name="connsiteX26" fmla="*/ 9643 w 10000"/>
                <a:gd name="connsiteY26" fmla="*/ 1380 h 10000"/>
                <a:gd name="connsiteX27" fmla="*/ 9583 w 10000"/>
                <a:gd name="connsiteY27" fmla="*/ 1967 h 10000"/>
                <a:gd name="connsiteX28" fmla="*/ 9702 w 10000"/>
                <a:gd name="connsiteY28" fmla="*/ 2229 h 10000"/>
                <a:gd name="connsiteX29" fmla="*/ 9881 w 10000"/>
                <a:gd name="connsiteY29" fmla="*/ 2489 h 10000"/>
                <a:gd name="connsiteX30" fmla="*/ 9881 w 10000"/>
                <a:gd name="connsiteY30" fmla="*/ 2555 h 10000"/>
                <a:gd name="connsiteX31" fmla="*/ 10000 w 10000"/>
                <a:gd name="connsiteY31" fmla="*/ 2751 h 10000"/>
                <a:gd name="connsiteX32" fmla="*/ 10000 w 10000"/>
                <a:gd name="connsiteY32" fmla="*/ 2751 h 10000"/>
                <a:gd name="connsiteX33" fmla="*/ 9464 w 10000"/>
                <a:gd name="connsiteY33" fmla="*/ 3926 h 10000"/>
                <a:gd name="connsiteX34" fmla="*/ 8810 w 10000"/>
                <a:gd name="connsiteY34" fmla="*/ 5233 h 10000"/>
                <a:gd name="connsiteX35" fmla="*/ 8274 w 10000"/>
                <a:gd name="connsiteY35" fmla="*/ 6278 h 10000"/>
                <a:gd name="connsiteX36" fmla="*/ 8214 w 10000"/>
                <a:gd name="connsiteY36" fmla="*/ 6538 h 10000"/>
                <a:gd name="connsiteX37" fmla="*/ 8095 w 10000"/>
                <a:gd name="connsiteY37" fmla="*/ 7845 h 10000"/>
                <a:gd name="connsiteX38" fmla="*/ 8155 w 10000"/>
                <a:gd name="connsiteY38" fmla="*/ 8694 h 10000"/>
                <a:gd name="connsiteX39" fmla="*/ 8155 w 10000"/>
                <a:gd name="connsiteY39" fmla="*/ 8694 h 10000"/>
                <a:gd name="connsiteX40" fmla="*/ 7857 w 10000"/>
                <a:gd name="connsiteY40" fmla="*/ 9020 h 10000"/>
                <a:gd name="connsiteX41" fmla="*/ 7738 w 10000"/>
                <a:gd name="connsiteY41" fmla="*/ 9086 h 10000"/>
                <a:gd name="connsiteX42" fmla="*/ 7500 w 10000"/>
                <a:gd name="connsiteY42" fmla="*/ 8302 h 10000"/>
                <a:gd name="connsiteX43" fmla="*/ 7202 w 10000"/>
                <a:gd name="connsiteY43" fmla="*/ 8433 h 10000"/>
                <a:gd name="connsiteX44" fmla="*/ 6845 w 10000"/>
                <a:gd name="connsiteY44" fmla="*/ 8628 h 10000"/>
                <a:gd name="connsiteX45" fmla="*/ 6607 w 10000"/>
                <a:gd name="connsiteY45" fmla="*/ 9282 h 10000"/>
                <a:gd name="connsiteX46" fmla="*/ 6131 w 10000"/>
                <a:gd name="connsiteY46" fmla="*/ 9542 h 10000"/>
                <a:gd name="connsiteX47" fmla="*/ 5536 w 10000"/>
                <a:gd name="connsiteY47" fmla="*/ 9413 h 10000"/>
                <a:gd name="connsiteX48" fmla="*/ 4881 w 10000"/>
                <a:gd name="connsiteY48" fmla="*/ 9739 h 10000"/>
                <a:gd name="connsiteX49" fmla="*/ 4286 w 10000"/>
                <a:gd name="connsiteY49" fmla="*/ 9673 h 10000"/>
                <a:gd name="connsiteX50" fmla="*/ 3929 w 10000"/>
                <a:gd name="connsiteY50" fmla="*/ 10000 h 10000"/>
                <a:gd name="connsiteX0" fmla="*/ 3929 w 10000"/>
                <a:gd name="connsiteY0" fmla="*/ 10000 h 10000"/>
                <a:gd name="connsiteX1" fmla="*/ 3214 w 10000"/>
                <a:gd name="connsiteY1" fmla="*/ 9217 h 10000"/>
                <a:gd name="connsiteX2" fmla="*/ 2976 w 10000"/>
                <a:gd name="connsiteY2" fmla="*/ 8759 h 10000"/>
                <a:gd name="connsiteX3" fmla="*/ 2857 w 10000"/>
                <a:gd name="connsiteY3" fmla="*/ 7388 h 10000"/>
                <a:gd name="connsiteX4" fmla="*/ 2381 w 10000"/>
                <a:gd name="connsiteY4" fmla="*/ 5102 h 10000"/>
                <a:gd name="connsiteX5" fmla="*/ 655 w 10000"/>
                <a:gd name="connsiteY5" fmla="*/ 3078 h 10000"/>
                <a:gd name="connsiteX6" fmla="*/ 0 w 10000"/>
                <a:gd name="connsiteY6" fmla="*/ 2163 h 10000"/>
                <a:gd name="connsiteX7" fmla="*/ 0 w 10000"/>
                <a:gd name="connsiteY7" fmla="*/ 2163 h 10000"/>
                <a:gd name="connsiteX8" fmla="*/ 417 w 10000"/>
                <a:gd name="connsiteY8" fmla="*/ 1640 h 10000"/>
                <a:gd name="connsiteX9" fmla="*/ 1012 w 10000"/>
                <a:gd name="connsiteY9" fmla="*/ 1118 h 10000"/>
                <a:gd name="connsiteX10" fmla="*/ 1429 w 10000"/>
                <a:gd name="connsiteY10" fmla="*/ 1053 h 10000"/>
                <a:gd name="connsiteX11" fmla="*/ 2202 w 10000"/>
                <a:gd name="connsiteY11" fmla="*/ 1445 h 10000"/>
                <a:gd name="connsiteX12" fmla="*/ 2679 w 10000"/>
                <a:gd name="connsiteY12" fmla="*/ 1640 h 10000"/>
                <a:gd name="connsiteX13" fmla="*/ 3214 w 10000"/>
                <a:gd name="connsiteY13" fmla="*/ 1836 h 10000"/>
                <a:gd name="connsiteX14" fmla="*/ 3929 w 10000"/>
                <a:gd name="connsiteY14" fmla="*/ 1967 h 10000"/>
                <a:gd name="connsiteX15" fmla="*/ 4583 w 10000"/>
                <a:gd name="connsiteY15" fmla="*/ 1510 h 10000"/>
                <a:gd name="connsiteX16" fmla="*/ 6190 w 10000"/>
                <a:gd name="connsiteY16" fmla="*/ 1053 h 10000"/>
                <a:gd name="connsiteX17" fmla="*/ 7440 w 10000"/>
                <a:gd name="connsiteY17" fmla="*/ 792 h 10000"/>
                <a:gd name="connsiteX18" fmla="*/ 7679 w 10000"/>
                <a:gd name="connsiteY18" fmla="*/ 465 h 10000"/>
                <a:gd name="connsiteX19" fmla="*/ 7679 w 10000"/>
                <a:gd name="connsiteY19" fmla="*/ 400 h 10000"/>
                <a:gd name="connsiteX20" fmla="*/ 8690 w 10000"/>
                <a:gd name="connsiteY20" fmla="*/ 8 h 10000"/>
                <a:gd name="connsiteX21" fmla="*/ 9464 w 10000"/>
                <a:gd name="connsiteY21" fmla="*/ 465 h 10000"/>
                <a:gd name="connsiteX22" fmla="*/ 9821 w 10000"/>
                <a:gd name="connsiteY22" fmla="*/ 922 h 10000"/>
                <a:gd name="connsiteX23" fmla="*/ 9821 w 10000"/>
                <a:gd name="connsiteY23" fmla="*/ 922 h 10000"/>
                <a:gd name="connsiteX24" fmla="*/ 9762 w 10000"/>
                <a:gd name="connsiteY24" fmla="*/ 1053 h 10000"/>
                <a:gd name="connsiteX25" fmla="*/ 9643 w 10000"/>
                <a:gd name="connsiteY25" fmla="*/ 1314 h 10000"/>
                <a:gd name="connsiteX26" fmla="*/ 9643 w 10000"/>
                <a:gd name="connsiteY26" fmla="*/ 1380 h 10000"/>
                <a:gd name="connsiteX27" fmla="*/ 9583 w 10000"/>
                <a:gd name="connsiteY27" fmla="*/ 1967 h 10000"/>
                <a:gd name="connsiteX28" fmla="*/ 9702 w 10000"/>
                <a:gd name="connsiteY28" fmla="*/ 2229 h 10000"/>
                <a:gd name="connsiteX29" fmla="*/ 9881 w 10000"/>
                <a:gd name="connsiteY29" fmla="*/ 2489 h 10000"/>
                <a:gd name="connsiteX30" fmla="*/ 9881 w 10000"/>
                <a:gd name="connsiteY30" fmla="*/ 2555 h 10000"/>
                <a:gd name="connsiteX31" fmla="*/ 10000 w 10000"/>
                <a:gd name="connsiteY31" fmla="*/ 2751 h 10000"/>
                <a:gd name="connsiteX32" fmla="*/ 10000 w 10000"/>
                <a:gd name="connsiteY32" fmla="*/ 2751 h 10000"/>
                <a:gd name="connsiteX33" fmla="*/ 9464 w 10000"/>
                <a:gd name="connsiteY33" fmla="*/ 3926 h 10000"/>
                <a:gd name="connsiteX34" fmla="*/ 8810 w 10000"/>
                <a:gd name="connsiteY34" fmla="*/ 5233 h 10000"/>
                <a:gd name="connsiteX35" fmla="*/ 8274 w 10000"/>
                <a:gd name="connsiteY35" fmla="*/ 6278 h 10000"/>
                <a:gd name="connsiteX36" fmla="*/ 8214 w 10000"/>
                <a:gd name="connsiteY36" fmla="*/ 6538 h 10000"/>
                <a:gd name="connsiteX37" fmla="*/ 8095 w 10000"/>
                <a:gd name="connsiteY37" fmla="*/ 7845 h 10000"/>
                <a:gd name="connsiteX38" fmla="*/ 8155 w 10000"/>
                <a:gd name="connsiteY38" fmla="*/ 8694 h 10000"/>
                <a:gd name="connsiteX39" fmla="*/ 8155 w 10000"/>
                <a:gd name="connsiteY39" fmla="*/ 8694 h 10000"/>
                <a:gd name="connsiteX40" fmla="*/ 7857 w 10000"/>
                <a:gd name="connsiteY40" fmla="*/ 9020 h 10000"/>
                <a:gd name="connsiteX41" fmla="*/ 7738 w 10000"/>
                <a:gd name="connsiteY41" fmla="*/ 9086 h 10000"/>
                <a:gd name="connsiteX42" fmla="*/ 7500 w 10000"/>
                <a:gd name="connsiteY42" fmla="*/ 8302 h 10000"/>
                <a:gd name="connsiteX43" fmla="*/ 7202 w 10000"/>
                <a:gd name="connsiteY43" fmla="*/ 8433 h 10000"/>
                <a:gd name="connsiteX44" fmla="*/ 6845 w 10000"/>
                <a:gd name="connsiteY44" fmla="*/ 8628 h 10000"/>
                <a:gd name="connsiteX45" fmla="*/ 6607 w 10000"/>
                <a:gd name="connsiteY45" fmla="*/ 9282 h 10000"/>
                <a:gd name="connsiteX46" fmla="*/ 6131 w 10000"/>
                <a:gd name="connsiteY46" fmla="*/ 9542 h 10000"/>
                <a:gd name="connsiteX47" fmla="*/ 4881 w 10000"/>
                <a:gd name="connsiteY47" fmla="*/ 9739 h 10000"/>
                <a:gd name="connsiteX48" fmla="*/ 4286 w 10000"/>
                <a:gd name="connsiteY48" fmla="*/ 9673 h 10000"/>
                <a:gd name="connsiteX49" fmla="*/ 3929 w 10000"/>
                <a:gd name="connsiteY49"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0" h="10000">
                  <a:moveTo>
                    <a:pt x="3929" y="10000"/>
                  </a:moveTo>
                  <a:lnTo>
                    <a:pt x="3214" y="9217"/>
                  </a:lnTo>
                  <a:cubicBezTo>
                    <a:pt x="3095" y="9086"/>
                    <a:pt x="3036" y="8824"/>
                    <a:pt x="2976" y="8759"/>
                  </a:cubicBezTo>
                  <a:cubicBezTo>
                    <a:pt x="2976" y="8302"/>
                    <a:pt x="2857" y="7845"/>
                    <a:pt x="2857" y="7388"/>
                  </a:cubicBezTo>
                  <a:cubicBezTo>
                    <a:pt x="2857" y="6538"/>
                    <a:pt x="2679" y="5820"/>
                    <a:pt x="2381" y="5102"/>
                  </a:cubicBezTo>
                  <a:cubicBezTo>
                    <a:pt x="2024" y="4319"/>
                    <a:pt x="1131" y="3796"/>
                    <a:pt x="655" y="3078"/>
                  </a:cubicBezTo>
                  <a:lnTo>
                    <a:pt x="0" y="2163"/>
                  </a:lnTo>
                  <a:lnTo>
                    <a:pt x="0" y="2163"/>
                  </a:lnTo>
                  <a:cubicBezTo>
                    <a:pt x="119" y="1967"/>
                    <a:pt x="238" y="1771"/>
                    <a:pt x="417" y="1640"/>
                  </a:cubicBezTo>
                  <a:cubicBezTo>
                    <a:pt x="595" y="1445"/>
                    <a:pt x="893" y="1314"/>
                    <a:pt x="1012" y="1118"/>
                  </a:cubicBezTo>
                  <a:cubicBezTo>
                    <a:pt x="1190" y="1053"/>
                    <a:pt x="1250" y="988"/>
                    <a:pt x="1429" y="1053"/>
                  </a:cubicBezTo>
                  <a:cubicBezTo>
                    <a:pt x="1726" y="1184"/>
                    <a:pt x="1905" y="1380"/>
                    <a:pt x="2202" y="1445"/>
                  </a:cubicBezTo>
                  <a:lnTo>
                    <a:pt x="2679" y="1640"/>
                  </a:lnTo>
                  <a:cubicBezTo>
                    <a:pt x="2857" y="1706"/>
                    <a:pt x="3036" y="1836"/>
                    <a:pt x="3214" y="1836"/>
                  </a:cubicBezTo>
                  <a:cubicBezTo>
                    <a:pt x="3452" y="1836"/>
                    <a:pt x="3750" y="1902"/>
                    <a:pt x="3929" y="1967"/>
                  </a:cubicBezTo>
                  <a:cubicBezTo>
                    <a:pt x="4226" y="2033"/>
                    <a:pt x="4405" y="1706"/>
                    <a:pt x="4583" y="1510"/>
                  </a:cubicBezTo>
                  <a:cubicBezTo>
                    <a:pt x="5179" y="1445"/>
                    <a:pt x="5655" y="1445"/>
                    <a:pt x="6190" y="1053"/>
                  </a:cubicBezTo>
                  <a:cubicBezTo>
                    <a:pt x="6726" y="726"/>
                    <a:pt x="6905" y="857"/>
                    <a:pt x="7440" y="792"/>
                  </a:cubicBezTo>
                  <a:cubicBezTo>
                    <a:pt x="7560" y="661"/>
                    <a:pt x="7619" y="595"/>
                    <a:pt x="7679" y="465"/>
                  </a:cubicBezTo>
                  <a:lnTo>
                    <a:pt x="7679" y="400"/>
                  </a:lnTo>
                  <a:cubicBezTo>
                    <a:pt x="8036" y="335"/>
                    <a:pt x="8333" y="-57"/>
                    <a:pt x="8690" y="8"/>
                  </a:cubicBezTo>
                  <a:cubicBezTo>
                    <a:pt x="8929" y="335"/>
                    <a:pt x="9226" y="73"/>
                    <a:pt x="9464" y="465"/>
                  </a:cubicBezTo>
                  <a:lnTo>
                    <a:pt x="9821" y="922"/>
                  </a:lnTo>
                  <a:lnTo>
                    <a:pt x="9821" y="922"/>
                  </a:lnTo>
                  <a:cubicBezTo>
                    <a:pt x="9821" y="988"/>
                    <a:pt x="9762" y="988"/>
                    <a:pt x="9762" y="1053"/>
                  </a:cubicBezTo>
                  <a:cubicBezTo>
                    <a:pt x="9762" y="1118"/>
                    <a:pt x="9702" y="1249"/>
                    <a:pt x="9643" y="1314"/>
                  </a:cubicBezTo>
                  <a:lnTo>
                    <a:pt x="9643" y="1380"/>
                  </a:lnTo>
                  <a:cubicBezTo>
                    <a:pt x="9524" y="1510"/>
                    <a:pt x="9524" y="1771"/>
                    <a:pt x="9583" y="1967"/>
                  </a:cubicBezTo>
                  <a:cubicBezTo>
                    <a:pt x="9583" y="2033"/>
                    <a:pt x="9643" y="2163"/>
                    <a:pt x="9702" y="2229"/>
                  </a:cubicBezTo>
                  <a:cubicBezTo>
                    <a:pt x="9762" y="2294"/>
                    <a:pt x="9821" y="2425"/>
                    <a:pt x="9881" y="2489"/>
                  </a:cubicBezTo>
                  <a:lnTo>
                    <a:pt x="9881" y="2555"/>
                  </a:lnTo>
                  <a:cubicBezTo>
                    <a:pt x="9921" y="2620"/>
                    <a:pt x="9960" y="2686"/>
                    <a:pt x="10000" y="2751"/>
                  </a:cubicBezTo>
                  <a:lnTo>
                    <a:pt x="10000" y="2751"/>
                  </a:lnTo>
                  <a:lnTo>
                    <a:pt x="9464" y="3926"/>
                  </a:lnTo>
                  <a:cubicBezTo>
                    <a:pt x="9286" y="4384"/>
                    <a:pt x="8988" y="4775"/>
                    <a:pt x="8810" y="5233"/>
                  </a:cubicBezTo>
                  <a:cubicBezTo>
                    <a:pt x="8631" y="5493"/>
                    <a:pt x="8333" y="5951"/>
                    <a:pt x="8274" y="6278"/>
                  </a:cubicBezTo>
                  <a:cubicBezTo>
                    <a:pt x="8274" y="6343"/>
                    <a:pt x="8214" y="6474"/>
                    <a:pt x="8214" y="6538"/>
                  </a:cubicBezTo>
                  <a:cubicBezTo>
                    <a:pt x="8036" y="6800"/>
                    <a:pt x="8095" y="7453"/>
                    <a:pt x="8095" y="7845"/>
                  </a:cubicBezTo>
                  <a:lnTo>
                    <a:pt x="8155" y="8694"/>
                  </a:lnTo>
                  <a:lnTo>
                    <a:pt x="8155" y="8694"/>
                  </a:lnTo>
                  <a:cubicBezTo>
                    <a:pt x="8095" y="8759"/>
                    <a:pt x="7917" y="8890"/>
                    <a:pt x="7857" y="9020"/>
                  </a:cubicBezTo>
                  <a:cubicBezTo>
                    <a:pt x="7798" y="9020"/>
                    <a:pt x="7798" y="9086"/>
                    <a:pt x="7738" y="9086"/>
                  </a:cubicBezTo>
                  <a:cubicBezTo>
                    <a:pt x="7679" y="8966"/>
                    <a:pt x="7589" y="8411"/>
                    <a:pt x="7500" y="8302"/>
                  </a:cubicBezTo>
                  <a:cubicBezTo>
                    <a:pt x="7440" y="8041"/>
                    <a:pt x="7262" y="8302"/>
                    <a:pt x="7202" y="8433"/>
                  </a:cubicBezTo>
                  <a:cubicBezTo>
                    <a:pt x="7083" y="8497"/>
                    <a:pt x="6964" y="8497"/>
                    <a:pt x="6845" y="8628"/>
                  </a:cubicBezTo>
                  <a:cubicBezTo>
                    <a:pt x="6726" y="8694"/>
                    <a:pt x="6786" y="9086"/>
                    <a:pt x="6607" y="9282"/>
                  </a:cubicBezTo>
                  <a:cubicBezTo>
                    <a:pt x="6548" y="9347"/>
                    <a:pt x="6190" y="9739"/>
                    <a:pt x="6131" y="9542"/>
                  </a:cubicBezTo>
                  <a:cubicBezTo>
                    <a:pt x="5843" y="9618"/>
                    <a:pt x="5188" y="9717"/>
                    <a:pt x="4881" y="9739"/>
                  </a:cubicBezTo>
                  <a:cubicBezTo>
                    <a:pt x="4524" y="9869"/>
                    <a:pt x="4583" y="9804"/>
                    <a:pt x="4286" y="9673"/>
                  </a:cubicBezTo>
                  <a:cubicBezTo>
                    <a:pt x="4048" y="9542"/>
                    <a:pt x="3988" y="9804"/>
                    <a:pt x="3929" y="1000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 name="Freeform 16"/>
            <p:cNvSpPr>
              <a:spLocks/>
            </p:cNvSpPr>
            <p:nvPr/>
          </p:nvSpPr>
          <p:spPr bwMode="auto">
            <a:xfrm>
              <a:off x="1473200" y="2651125"/>
              <a:ext cx="725488" cy="528638"/>
            </a:xfrm>
            <a:custGeom>
              <a:avLst/>
              <a:gdLst>
                <a:gd name="T0" fmla="*/ 51 w 246"/>
                <a:gd name="T1" fmla="*/ 179 h 179"/>
                <a:gd name="T2" fmla="*/ 58 w 246"/>
                <a:gd name="T3" fmla="*/ 171 h 179"/>
                <a:gd name="T4" fmla="*/ 68 w 246"/>
                <a:gd name="T5" fmla="*/ 163 h 179"/>
                <a:gd name="T6" fmla="*/ 75 w 246"/>
                <a:gd name="T7" fmla="*/ 162 h 179"/>
                <a:gd name="T8" fmla="*/ 88 w 246"/>
                <a:gd name="T9" fmla="*/ 168 h 179"/>
                <a:gd name="T10" fmla="*/ 96 w 246"/>
                <a:gd name="T11" fmla="*/ 171 h 179"/>
                <a:gd name="T12" fmla="*/ 105 w 246"/>
                <a:gd name="T13" fmla="*/ 174 h 179"/>
                <a:gd name="T14" fmla="*/ 117 w 246"/>
                <a:gd name="T15" fmla="*/ 176 h 179"/>
                <a:gd name="T16" fmla="*/ 128 w 246"/>
                <a:gd name="T17" fmla="*/ 169 h 179"/>
                <a:gd name="T18" fmla="*/ 155 w 246"/>
                <a:gd name="T19" fmla="*/ 162 h 179"/>
                <a:gd name="T20" fmla="*/ 176 w 246"/>
                <a:gd name="T21" fmla="*/ 158 h 179"/>
                <a:gd name="T22" fmla="*/ 180 w 246"/>
                <a:gd name="T23" fmla="*/ 153 h 179"/>
                <a:gd name="T24" fmla="*/ 180 w 246"/>
                <a:gd name="T25" fmla="*/ 152 h 179"/>
                <a:gd name="T26" fmla="*/ 197 w 246"/>
                <a:gd name="T27" fmla="*/ 146 h 179"/>
                <a:gd name="T28" fmla="*/ 210 w 246"/>
                <a:gd name="T29" fmla="*/ 153 h 179"/>
                <a:gd name="T30" fmla="*/ 216 w 246"/>
                <a:gd name="T31" fmla="*/ 160 h 179"/>
                <a:gd name="T32" fmla="*/ 216 w 246"/>
                <a:gd name="T33" fmla="*/ 160 h 179"/>
                <a:gd name="T34" fmla="*/ 226 w 246"/>
                <a:gd name="T35" fmla="*/ 159 h 179"/>
                <a:gd name="T36" fmla="*/ 231 w 246"/>
                <a:gd name="T37" fmla="*/ 152 h 179"/>
                <a:gd name="T38" fmla="*/ 232 w 246"/>
                <a:gd name="T39" fmla="*/ 146 h 179"/>
                <a:gd name="T40" fmla="*/ 232 w 246"/>
                <a:gd name="T41" fmla="*/ 138 h 179"/>
                <a:gd name="T42" fmla="*/ 239 w 246"/>
                <a:gd name="T43" fmla="*/ 132 h 179"/>
                <a:gd name="T44" fmla="*/ 246 w 246"/>
                <a:gd name="T45" fmla="*/ 131 h 179"/>
                <a:gd name="T46" fmla="*/ 246 w 246"/>
                <a:gd name="T47" fmla="*/ 131 h 179"/>
                <a:gd name="T48" fmla="*/ 241 w 246"/>
                <a:gd name="T49" fmla="*/ 123 h 179"/>
                <a:gd name="T50" fmla="*/ 223 w 246"/>
                <a:gd name="T51" fmla="*/ 115 h 179"/>
                <a:gd name="T52" fmla="*/ 209 w 246"/>
                <a:gd name="T53" fmla="*/ 104 h 179"/>
                <a:gd name="T54" fmla="*/ 213 w 246"/>
                <a:gd name="T55" fmla="*/ 94 h 179"/>
                <a:gd name="T56" fmla="*/ 213 w 246"/>
                <a:gd name="T57" fmla="*/ 82 h 179"/>
                <a:gd name="T58" fmla="*/ 211 w 246"/>
                <a:gd name="T59" fmla="*/ 66 h 179"/>
                <a:gd name="T60" fmla="*/ 213 w 246"/>
                <a:gd name="T61" fmla="*/ 63 h 179"/>
                <a:gd name="T62" fmla="*/ 213 w 246"/>
                <a:gd name="T63" fmla="*/ 63 h 179"/>
                <a:gd name="T64" fmla="*/ 208 w 246"/>
                <a:gd name="T65" fmla="*/ 43 h 179"/>
                <a:gd name="T66" fmla="*/ 197 w 246"/>
                <a:gd name="T67" fmla="*/ 36 h 179"/>
                <a:gd name="T68" fmla="*/ 189 w 246"/>
                <a:gd name="T69" fmla="*/ 12 h 179"/>
                <a:gd name="T70" fmla="*/ 164 w 246"/>
                <a:gd name="T71" fmla="*/ 7 h 179"/>
                <a:gd name="T72" fmla="*/ 164 w 246"/>
                <a:gd name="T73" fmla="*/ 7 h 179"/>
                <a:gd name="T74" fmla="*/ 158 w 246"/>
                <a:gd name="T75" fmla="*/ 10 h 179"/>
                <a:gd name="T76" fmla="*/ 148 w 246"/>
                <a:gd name="T77" fmla="*/ 13 h 179"/>
                <a:gd name="T78" fmla="*/ 130 w 246"/>
                <a:gd name="T79" fmla="*/ 17 h 179"/>
                <a:gd name="T80" fmla="*/ 112 w 246"/>
                <a:gd name="T81" fmla="*/ 24 h 179"/>
                <a:gd name="T82" fmla="*/ 78 w 246"/>
                <a:gd name="T83" fmla="*/ 43 h 179"/>
                <a:gd name="T84" fmla="*/ 69 w 246"/>
                <a:gd name="T85" fmla="*/ 47 h 179"/>
                <a:gd name="T86" fmla="*/ 63 w 246"/>
                <a:gd name="T87" fmla="*/ 45 h 179"/>
                <a:gd name="T88" fmla="*/ 53 w 246"/>
                <a:gd name="T89" fmla="*/ 51 h 179"/>
                <a:gd name="T90" fmla="*/ 42 w 246"/>
                <a:gd name="T91" fmla="*/ 57 h 179"/>
                <a:gd name="T92" fmla="*/ 32 w 246"/>
                <a:gd name="T93" fmla="*/ 60 h 179"/>
                <a:gd name="T94" fmla="*/ 18 w 246"/>
                <a:gd name="T95" fmla="*/ 62 h 179"/>
                <a:gd name="T96" fmla="*/ 6 w 246"/>
                <a:gd name="T97" fmla="*/ 64 h 179"/>
                <a:gd name="T98" fmla="*/ 0 w 246"/>
                <a:gd name="T99" fmla="*/ 69 h 179"/>
                <a:gd name="T100" fmla="*/ 0 w 246"/>
                <a:gd name="T101" fmla="*/ 69 h 179"/>
                <a:gd name="T102" fmla="*/ 2 w 246"/>
                <a:gd name="T103" fmla="*/ 77 h 179"/>
                <a:gd name="T104" fmla="*/ 6 w 246"/>
                <a:gd name="T105" fmla="*/ 85 h 179"/>
                <a:gd name="T106" fmla="*/ 23 w 246"/>
                <a:gd name="T107" fmla="*/ 93 h 179"/>
                <a:gd name="T108" fmla="*/ 39 w 246"/>
                <a:gd name="T109" fmla="*/ 113 h 179"/>
                <a:gd name="T110" fmla="*/ 33 w 246"/>
                <a:gd name="T111" fmla="*/ 146 h 179"/>
                <a:gd name="T112" fmla="*/ 32 w 246"/>
                <a:gd name="T113" fmla="*/ 152 h 179"/>
                <a:gd name="T114" fmla="*/ 33 w 246"/>
                <a:gd name="T115" fmla="*/ 158 h 179"/>
                <a:gd name="T116" fmla="*/ 35 w 246"/>
                <a:gd name="T117" fmla="*/ 166 h 179"/>
                <a:gd name="T118" fmla="*/ 41 w 246"/>
                <a:gd name="T119" fmla="*/ 173 h 179"/>
                <a:gd name="T120" fmla="*/ 45 w 246"/>
                <a:gd name="T121" fmla="*/ 175 h 179"/>
                <a:gd name="T122" fmla="*/ 51 w 246"/>
                <a:gd name="T123"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6" h="179">
                  <a:moveTo>
                    <a:pt x="51" y="179"/>
                  </a:moveTo>
                  <a:cubicBezTo>
                    <a:pt x="53" y="176"/>
                    <a:pt x="55" y="173"/>
                    <a:pt x="58" y="171"/>
                  </a:cubicBezTo>
                  <a:cubicBezTo>
                    <a:pt x="61" y="168"/>
                    <a:pt x="66" y="166"/>
                    <a:pt x="68" y="163"/>
                  </a:cubicBezTo>
                  <a:cubicBezTo>
                    <a:pt x="71" y="162"/>
                    <a:pt x="72" y="161"/>
                    <a:pt x="75" y="162"/>
                  </a:cubicBezTo>
                  <a:cubicBezTo>
                    <a:pt x="80" y="164"/>
                    <a:pt x="83" y="167"/>
                    <a:pt x="88" y="168"/>
                  </a:cubicBezTo>
                  <a:cubicBezTo>
                    <a:pt x="96" y="171"/>
                    <a:pt x="96" y="171"/>
                    <a:pt x="96" y="171"/>
                  </a:cubicBezTo>
                  <a:cubicBezTo>
                    <a:pt x="99" y="172"/>
                    <a:pt x="102" y="174"/>
                    <a:pt x="105" y="174"/>
                  </a:cubicBezTo>
                  <a:cubicBezTo>
                    <a:pt x="109" y="174"/>
                    <a:pt x="114" y="175"/>
                    <a:pt x="117" y="176"/>
                  </a:cubicBezTo>
                  <a:cubicBezTo>
                    <a:pt x="122" y="177"/>
                    <a:pt x="125" y="172"/>
                    <a:pt x="128" y="169"/>
                  </a:cubicBezTo>
                  <a:cubicBezTo>
                    <a:pt x="138" y="168"/>
                    <a:pt x="146" y="168"/>
                    <a:pt x="155" y="162"/>
                  </a:cubicBezTo>
                  <a:cubicBezTo>
                    <a:pt x="164" y="157"/>
                    <a:pt x="167" y="159"/>
                    <a:pt x="176" y="158"/>
                  </a:cubicBezTo>
                  <a:cubicBezTo>
                    <a:pt x="178" y="156"/>
                    <a:pt x="179" y="155"/>
                    <a:pt x="180" y="153"/>
                  </a:cubicBezTo>
                  <a:cubicBezTo>
                    <a:pt x="180" y="152"/>
                    <a:pt x="180" y="152"/>
                    <a:pt x="180" y="152"/>
                  </a:cubicBezTo>
                  <a:cubicBezTo>
                    <a:pt x="186" y="151"/>
                    <a:pt x="191" y="145"/>
                    <a:pt x="197" y="146"/>
                  </a:cubicBezTo>
                  <a:cubicBezTo>
                    <a:pt x="201" y="151"/>
                    <a:pt x="206" y="147"/>
                    <a:pt x="210" y="153"/>
                  </a:cubicBezTo>
                  <a:cubicBezTo>
                    <a:pt x="216" y="160"/>
                    <a:pt x="216" y="160"/>
                    <a:pt x="216" y="160"/>
                  </a:cubicBezTo>
                  <a:cubicBezTo>
                    <a:pt x="216" y="160"/>
                    <a:pt x="216" y="160"/>
                    <a:pt x="216" y="160"/>
                  </a:cubicBezTo>
                  <a:cubicBezTo>
                    <a:pt x="220" y="160"/>
                    <a:pt x="222" y="159"/>
                    <a:pt x="226" y="159"/>
                  </a:cubicBezTo>
                  <a:cubicBezTo>
                    <a:pt x="229" y="157"/>
                    <a:pt x="230" y="156"/>
                    <a:pt x="231" y="152"/>
                  </a:cubicBezTo>
                  <a:cubicBezTo>
                    <a:pt x="231" y="150"/>
                    <a:pt x="232" y="148"/>
                    <a:pt x="232" y="146"/>
                  </a:cubicBezTo>
                  <a:cubicBezTo>
                    <a:pt x="232" y="143"/>
                    <a:pt x="231" y="141"/>
                    <a:pt x="232" y="138"/>
                  </a:cubicBezTo>
                  <a:cubicBezTo>
                    <a:pt x="233" y="135"/>
                    <a:pt x="236" y="133"/>
                    <a:pt x="239" y="132"/>
                  </a:cubicBezTo>
                  <a:cubicBezTo>
                    <a:pt x="246" y="131"/>
                    <a:pt x="246" y="131"/>
                    <a:pt x="246" y="131"/>
                  </a:cubicBezTo>
                  <a:cubicBezTo>
                    <a:pt x="246" y="131"/>
                    <a:pt x="246" y="131"/>
                    <a:pt x="246" y="131"/>
                  </a:cubicBezTo>
                  <a:cubicBezTo>
                    <a:pt x="241" y="123"/>
                    <a:pt x="241" y="123"/>
                    <a:pt x="241" y="123"/>
                  </a:cubicBezTo>
                  <a:cubicBezTo>
                    <a:pt x="239" y="119"/>
                    <a:pt x="228" y="116"/>
                    <a:pt x="223" y="115"/>
                  </a:cubicBezTo>
                  <a:cubicBezTo>
                    <a:pt x="218" y="113"/>
                    <a:pt x="212" y="109"/>
                    <a:pt x="209" y="104"/>
                  </a:cubicBezTo>
                  <a:cubicBezTo>
                    <a:pt x="207" y="101"/>
                    <a:pt x="209" y="95"/>
                    <a:pt x="213" y="94"/>
                  </a:cubicBezTo>
                  <a:cubicBezTo>
                    <a:pt x="220" y="93"/>
                    <a:pt x="217" y="85"/>
                    <a:pt x="213" y="82"/>
                  </a:cubicBezTo>
                  <a:cubicBezTo>
                    <a:pt x="207" y="77"/>
                    <a:pt x="210" y="72"/>
                    <a:pt x="211" y="66"/>
                  </a:cubicBezTo>
                  <a:cubicBezTo>
                    <a:pt x="212" y="65"/>
                    <a:pt x="212" y="64"/>
                    <a:pt x="213" y="63"/>
                  </a:cubicBezTo>
                  <a:cubicBezTo>
                    <a:pt x="213" y="63"/>
                    <a:pt x="213" y="63"/>
                    <a:pt x="213" y="63"/>
                  </a:cubicBezTo>
                  <a:cubicBezTo>
                    <a:pt x="213" y="56"/>
                    <a:pt x="211" y="49"/>
                    <a:pt x="208" y="43"/>
                  </a:cubicBezTo>
                  <a:cubicBezTo>
                    <a:pt x="205" y="41"/>
                    <a:pt x="198" y="38"/>
                    <a:pt x="197" y="36"/>
                  </a:cubicBezTo>
                  <a:cubicBezTo>
                    <a:pt x="189" y="32"/>
                    <a:pt x="190" y="19"/>
                    <a:pt x="189" y="12"/>
                  </a:cubicBezTo>
                  <a:cubicBezTo>
                    <a:pt x="188" y="0"/>
                    <a:pt x="170" y="10"/>
                    <a:pt x="164" y="7"/>
                  </a:cubicBezTo>
                  <a:cubicBezTo>
                    <a:pt x="164" y="7"/>
                    <a:pt x="164" y="7"/>
                    <a:pt x="164" y="7"/>
                  </a:cubicBezTo>
                  <a:cubicBezTo>
                    <a:pt x="158" y="10"/>
                    <a:pt x="158" y="10"/>
                    <a:pt x="158" y="10"/>
                  </a:cubicBezTo>
                  <a:cubicBezTo>
                    <a:pt x="155" y="11"/>
                    <a:pt x="151" y="13"/>
                    <a:pt x="148" y="13"/>
                  </a:cubicBezTo>
                  <a:cubicBezTo>
                    <a:pt x="143" y="16"/>
                    <a:pt x="135" y="16"/>
                    <a:pt x="130" y="17"/>
                  </a:cubicBezTo>
                  <a:cubicBezTo>
                    <a:pt x="124" y="18"/>
                    <a:pt x="118" y="21"/>
                    <a:pt x="112" y="24"/>
                  </a:cubicBezTo>
                  <a:cubicBezTo>
                    <a:pt x="78" y="43"/>
                    <a:pt x="78" y="43"/>
                    <a:pt x="78" y="43"/>
                  </a:cubicBezTo>
                  <a:cubicBezTo>
                    <a:pt x="76" y="44"/>
                    <a:pt x="71" y="47"/>
                    <a:pt x="69" y="47"/>
                  </a:cubicBezTo>
                  <a:cubicBezTo>
                    <a:pt x="67" y="47"/>
                    <a:pt x="65" y="45"/>
                    <a:pt x="63" y="45"/>
                  </a:cubicBezTo>
                  <a:cubicBezTo>
                    <a:pt x="59" y="48"/>
                    <a:pt x="60" y="51"/>
                    <a:pt x="53" y="51"/>
                  </a:cubicBezTo>
                  <a:cubicBezTo>
                    <a:pt x="47" y="51"/>
                    <a:pt x="47" y="56"/>
                    <a:pt x="42" y="57"/>
                  </a:cubicBezTo>
                  <a:cubicBezTo>
                    <a:pt x="39" y="59"/>
                    <a:pt x="35" y="59"/>
                    <a:pt x="32" y="60"/>
                  </a:cubicBezTo>
                  <a:cubicBezTo>
                    <a:pt x="27" y="61"/>
                    <a:pt x="24" y="65"/>
                    <a:pt x="18" y="62"/>
                  </a:cubicBezTo>
                  <a:cubicBezTo>
                    <a:pt x="12" y="52"/>
                    <a:pt x="12" y="59"/>
                    <a:pt x="6" y="64"/>
                  </a:cubicBezTo>
                  <a:cubicBezTo>
                    <a:pt x="4" y="66"/>
                    <a:pt x="2" y="68"/>
                    <a:pt x="0" y="69"/>
                  </a:cubicBezTo>
                  <a:cubicBezTo>
                    <a:pt x="0" y="69"/>
                    <a:pt x="0" y="69"/>
                    <a:pt x="0" y="69"/>
                  </a:cubicBezTo>
                  <a:cubicBezTo>
                    <a:pt x="0" y="72"/>
                    <a:pt x="2" y="74"/>
                    <a:pt x="2" y="77"/>
                  </a:cubicBezTo>
                  <a:cubicBezTo>
                    <a:pt x="4" y="79"/>
                    <a:pt x="4" y="83"/>
                    <a:pt x="6" y="85"/>
                  </a:cubicBezTo>
                  <a:cubicBezTo>
                    <a:pt x="9" y="91"/>
                    <a:pt x="17" y="92"/>
                    <a:pt x="23" y="93"/>
                  </a:cubicBezTo>
                  <a:cubicBezTo>
                    <a:pt x="31" y="95"/>
                    <a:pt x="38" y="105"/>
                    <a:pt x="39" y="113"/>
                  </a:cubicBezTo>
                  <a:cubicBezTo>
                    <a:pt x="40" y="123"/>
                    <a:pt x="36" y="137"/>
                    <a:pt x="33" y="146"/>
                  </a:cubicBezTo>
                  <a:cubicBezTo>
                    <a:pt x="33" y="148"/>
                    <a:pt x="32" y="150"/>
                    <a:pt x="32" y="152"/>
                  </a:cubicBezTo>
                  <a:cubicBezTo>
                    <a:pt x="32" y="154"/>
                    <a:pt x="33" y="156"/>
                    <a:pt x="33" y="158"/>
                  </a:cubicBezTo>
                  <a:cubicBezTo>
                    <a:pt x="34" y="160"/>
                    <a:pt x="34" y="163"/>
                    <a:pt x="35" y="166"/>
                  </a:cubicBezTo>
                  <a:cubicBezTo>
                    <a:pt x="37" y="168"/>
                    <a:pt x="40" y="170"/>
                    <a:pt x="41" y="173"/>
                  </a:cubicBezTo>
                  <a:cubicBezTo>
                    <a:pt x="43" y="174"/>
                    <a:pt x="44" y="174"/>
                    <a:pt x="45" y="175"/>
                  </a:cubicBezTo>
                  <a:cubicBezTo>
                    <a:pt x="51" y="179"/>
                    <a:pt x="51" y="179"/>
                    <a:pt x="51" y="179"/>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 name="Freeform 17"/>
            <p:cNvSpPr>
              <a:spLocks/>
            </p:cNvSpPr>
            <p:nvPr/>
          </p:nvSpPr>
          <p:spPr bwMode="auto">
            <a:xfrm>
              <a:off x="1397000" y="2362200"/>
              <a:ext cx="560388" cy="493713"/>
            </a:xfrm>
            <a:custGeom>
              <a:avLst/>
              <a:gdLst>
                <a:gd name="T0" fmla="*/ 0 w 190"/>
                <a:gd name="T1" fmla="*/ 118 h 167"/>
                <a:gd name="T2" fmla="*/ 1 w 190"/>
                <a:gd name="T3" fmla="*/ 131 h 167"/>
                <a:gd name="T4" fmla="*/ 5 w 190"/>
                <a:gd name="T5" fmla="*/ 137 h 167"/>
                <a:gd name="T6" fmla="*/ 10 w 190"/>
                <a:gd name="T7" fmla="*/ 138 h 167"/>
                <a:gd name="T8" fmla="*/ 15 w 190"/>
                <a:gd name="T9" fmla="*/ 139 h 167"/>
                <a:gd name="T10" fmla="*/ 17 w 190"/>
                <a:gd name="T11" fmla="*/ 142 h 167"/>
                <a:gd name="T12" fmla="*/ 21 w 190"/>
                <a:gd name="T13" fmla="*/ 158 h 167"/>
                <a:gd name="T14" fmla="*/ 26 w 190"/>
                <a:gd name="T15" fmla="*/ 167 h 167"/>
                <a:gd name="T16" fmla="*/ 26 w 190"/>
                <a:gd name="T17" fmla="*/ 167 h 167"/>
                <a:gd name="T18" fmla="*/ 32 w 190"/>
                <a:gd name="T19" fmla="*/ 162 h 167"/>
                <a:gd name="T20" fmla="*/ 44 w 190"/>
                <a:gd name="T21" fmla="*/ 160 h 167"/>
                <a:gd name="T22" fmla="*/ 58 w 190"/>
                <a:gd name="T23" fmla="*/ 158 h 167"/>
                <a:gd name="T24" fmla="*/ 68 w 190"/>
                <a:gd name="T25" fmla="*/ 155 h 167"/>
                <a:gd name="T26" fmla="*/ 79 w 190"/>
                <a:gd name="T27" fmla="*/ 149 h 167"/>
                <a:gd name="T28" fmla="*/ 89 w 190"/>
                <a:gd name="T29" fmla="*/ 143 h 167"/>
                <a:gd name="T30" fmla="*/ 95 w 190"/>
                <a:gd name="T31" fmla="*/ 145 h 167"/>
                <a:gd name="T32" fmla="*/ 104 w 190"/>
                <a:gd name="T33" fmla="*/ 141 h 167"/>
                <a:gd name="T34" fmla="*/ 138 w 190"/>
                <a:gd name="T35" fmla="*/ 122 h 167"/>
                <a:gd name="T36" fmla="*/ 156 w 190"/>
                <a:gd name="T37" fmla="*/ 115 h 167"/>
                <a:gd name="T38" fmla="*/ 174 w 190"/>
                <a:gd name="T39" fmla="*/ 111 h 167"/>
                <a:gd name="T40" fmla="*/ 184 w 190"/>
                <a:gd name="T41" fmla="*/ 108 h 167"/>
                <a:gd name="T42" fmla="*/ 190 w 190"/>
                <a:gd name="T43" fmla="*/ 105 h 167"/>
                <a:gd name="T44" fmla="*/ 190 w 190"/>
                <a:gd name="T45" fmla="*/ 105 h 167"/>
                <a:gd name="T46" fmla="*/ 190 w 190"/>
                <a:gd name="T47" fmla="*/ 98 h 167"/>
                <a:gd name="T48" fmla="*/ 185 w 190"/>
                <a:gd name="T49" fmla="*/ 82 h 167"/>
                <a:gd name="T50" fmla="*/ 173 w 190"/>
                <a:gd name="T51" fmla="*/ 69 h 167"/>
                <a:gd name="T52" fmla="*/ 164 w 190"/>
                <a:gd name="T53" fmla="*/ 63 h 167"/>
                <a:gd name="T54" fmla="*/ 165 w 190"/>
                <a:gd name="T55" fmla="*/ 51 h 167"/>
                <a:gd name="T56" fmla="*/ 163 w 190"/>
                <a:gd name="T57" fmla="*/ 44 h 167"/>
                <a:gd name="T58" fmla="*/ 160 w 190"/>
                <a:gd name="T59" fmla="*/ 38 h 167"/>
                <a:gd name="T60" fmla="*/ 160 w 190"/>
                <a:gd name="T61" fmla="*/ 38 h 167"/>
                <a:gd name="T62" fmla="*/ 146 w 190"/>
                <a:gd name="T63" fmla="*/ 46 h 167"/>
                <a:gd name="T64" fmla="*/ 125 w 190"/>
                <a:gd name="T65" fmla="*/ 42 h 167"/>
                <a:gd name="T66" fmla="*/ 132 w 190"/>
                <a:gd name="T67" fmla="*/ 17 h 167"/>
                <a:gd name="T68" fmla="*/ 116 w 190"/>
                <a:gd name="T69" fmla="*/ 0 h 167"/>
                <a:gd name="T70" fmla="*/ 98 w 190"/>
                <a:gd name="T71" fmla="*/ 11 h 167"/>
                <a:gd name="T72" fmla="*/ 74 w 190"/>
                <a:gd name="T73" fmla="*/ 25 h 167"/>
                <a:gd name="T74" fmla="*/ 63 w 190"/>
                <a:gd name="T75" fmla="*/ 43 h 167"/>
                <a:gd name="T76" fmla="*/ 54 w 190"/>
                <a:gd name="T77" fmla="*/ 61 h 167"/>
                <a:gd name="T78" fmla="*/ 33 w 190"/>
                <a:gd name="T79" fmla="*/ 52 h 167"/>
                <a:gd name="T80" fmla="*/ 18 w 190"/>
                <a:gd name="T81" fmla="*/ 60 h 167"/>
                <a:gd name="T82" fmla="*/ 17 w 190"/>
                <a:gd name="T83" fmla="*/ 61 h 167"/>
                <a:gd name="T84" fmla="*/ 18 w 190"/>
                <a:gd name="T85" fmla="*/ 87 h 167"/>
                <a:gd name="T86" fmla="*/ 15 w 190"/>
                <a:gd name="T87" fmla="*/ 94 h 167"/>
                <a:gd name="T88" fmla="*/ 12 w 190"/>
                <a:gd name="T89" fmla="*/ 102 h 167"/>
                <a:gd name="T90" fmla="*/ 0 w 190"/>
                <a:gd name="T91" fmla="*/ 117 h 167"/>
                <a:gd name="T92" fmla="*/ 0 w 190"/>
                <a:gd name="T93" fmla="*/ 118 h 167"/>
                <a:gd name="connsiteX0" fmla="*/ 0 w 10000"/>
                <a:gd name="connsiteY0" fmla="*/ 7066 h 10000"/>
                <a:gd name="connsiteX1" fmla="*/ 53 w 10000"/>
                <a:gd name="connsiteY1" fmla="*/ 7844 h 10000"/>
                <a:gd name="connsiteX2" fmla="*/ 263 w 10000"/>
                <a:gd name="connsiteY2" fmla="*/ 8204 h 10000"/>
                <a:gd name="connsiteX3" fmla="*/ 526 w 10000"/>
                <a:gd name="connsiteY3" fmla="*/ 8263 h 10000"/>
                <a:gd name="connsiteX4" fmla="*/ 789 w 10000"/>
                <a:gd name="connsiteY4" fmla="*/ 8323 h 10000"/>
                <a:gd name="connsiteX5" fmla="*/ 895 w 10000"/>
                <a:gd name="connsiteY5" fmla="*/ 8503 h 10000"/>
                <a:gd name="connsiteX6" fmla="*/ 1105 w 10000"/>
                <a:gd name="connsiteY6" fmla="*/ 9461 h 10000"/>
                <a:gd name="connsiteX7" fmla="*/ 1368 w 10000"/>
                <a:gd name="connsiteY7" fmla="*/ 10000 h 10000"/>
                <a:gd name="connsiteX8" fmla="*/ 1368 w 10000"/>
                <a:gd name="connsiteY8" fmla="*/ 10000 h 10000"/>
                <a:gd name="connsiteX9" fmla="*/ 1684 w 10000"/>
                <a:gd name="connsiteY9" fmla="*/ 9701 h 10000"/>
                <a:gd name="connsiteX10" fmla="*/ 2316 w 10000"/>
                <a:gd name="connsiteY10" fmla="*/ 9581 h 10000"/>
                <a:gd name="connsiteX11" fmla="*/ 3053 w 10000"/>
                <a:gd name="connsiteY11" fmla="*/ 9461 h 10000"/>
                <a:gd name="connsiteX12" fmla="*/ 3579 w 10000"/>
                <a:gd name="connsiteY12" fmla="*/ 9281 h 10000"/>
                <a:gd name="connsiteX13" fmla="*/ 4158 w 10000"/>
                <a:gd name="connsiteY13" fmla="*/ 8922 h 10000"/>
                <a:gd name="connsiteX14" fmla="*/ 4684 w 10000"/>
                <a:gd name="connsiteY14" fmla="*/ 8563 h 10000"/>
                <a:gd name="connsiteX15" fmla="*/ 5000 w 10000"/>
                <a:gd name="connsiteY15" fmla="*/ 8683 h 10000"/>
                <a:gd name="connsiteX16" fmla="*/ 5474 w 10000"/>
                <a:gd name="connsiteY16" fmla="*/ 8443 h 10000"/>
                <a:gd name="connsiteX17" fmla="*/ 7263 w 10000"/>
                <a:gd name="connsiteY17" fmla="*/ 7305 h 10000"/>
                <a:gd name="connsiteX18" fmla="*/ 8211 w 10000"/>
                <a:gd name="connsiteY18" fmla="*/ 6886 h 10000"/>
                <a:gd name="connsiteX19" fmla="*/ 9158 w 10000"/>
                <a:gd name="connsiteY19" fmla="*/ 6647 h 10000"/>
                <a:gd name="connsiteX20" fmla="*/ 9684 w 10000"/>
                <a:gd name="connsiteY20" fmla="*/ 6467 h 10000"/>
                <a:gd name="connsiteX21" fmla="*/ 10000 w 10000"/>
                <a:gd name="connsiteY21" fmla="*/ 6287 h 10000"/>
                <a:gd name="connsiteX22" fmla="*/ 10000 w 10000"/>
                <a:gd name="connsiteY22" fmla="*/ 6287 h 10000"/>
                <a:gd name="connsiteX23" fmla="*/ 10000 w 10000"/>
                <a:gd name="connsiteY23" fmla="*/ 5868 h 10000"/>
                <a:gd name="connsiteX24" fmla="*/ 9737 w 10000"/>
                <a:gd name="connsiteY24" fmla="*/ 4910 h 10000"/>
                <a:gd name="connsiteX25" fmla="*/ 9105 w 10000"/>
                <a:gd name="connsiteY25" fmla="*/ 4132 h 10000"/>
                <a:gd name="connsiteX26" fmla="*/ 8632 w 10000"/>
                <a:gd name="connsiteY26" fmla="*/ 3772 h 10000"/>
                <a:gd name="connsiteX27" fmla="*/ 8684 w 10000"/>
                <a:gd name="connsiteY27" fmla="*/ 3054 h 10000"/>
                <a:gd name="connsiteX28" fmla="*/ 8579 w 10000"/>
                <a:gd name="connsiteY28" fmla="*/ 2635 h 10000"/>
                <a:gd name="connsiteX29" fmla="*/ 8421 w 10000"/>
                <a:gd name="connsiteY29" fmla="*/ 2275 h 10000"/>
                <a:gd name="connsiteX30" fmla="*/ 8421 w 10000"/>
                <a:gd name="connsiteY30" fmla="*/ 2275 h 10000"/>
                <a:gd name="connsiteX31" fmla="*/ 7684 w 10000"/>
                <a:gd name="connsiteY31" fmla="*/ 2754 h 10000"/>
                <a:gd name="connsiteX32" fmla="*/ 6579 w 10000"/>
                <a:gd name="connsiteY32" fmla="*/ 2515 h 10000"/>
                <a:gd name="connsiteX33" fmla="*/ 6947 w 10000"/>
                <a:gd name="connsiteY33" fmla="*/ 1018 h 10000"/>
                <a:gd name="connsiteX34" fmla="*/ 6105 w 10000"/>
                <a:gd name="connsiteY34" fmla="*/ 0 h 10000"/>
                <a:gd name="connsiteX35" fmla="*/ 5158 w 10000"/>
                <a:gd name="connsiteY35" fmla="*/ 659 h 10000"/>
                <a:gd name="connsiteX36" fmla="*/ 4169 w 10000"/>
                <a:gd name="connsiteY36" fmla="*/ 1704 h 10000"/>
                <a:gd name="connsiteX37" fmla="*/ 3316 w 10000"/>
                <a:gd name="connsiteY37" fmla="*/ 2575 h 10000"/>
                <a:gd name="connsiteX38" fmla="*/ 2842 w 10000"/>
                <a:gd name="connsiteY38" fmla="*/ 3653 h 10000"/>
                <a:gd name="connsiteX39" fmla="*/ 1737 w 10000"/>
                <a:gd name="connsiteY39" fmla="*/ 3114 h 10000"/>
                <a:gd name="connsiteX40" fmla="*/ 947 w 10000"/>
                <a:gd name="connsiteY40" fmla="*/ 3593 h 10000"/>
                <a:gd name="connsiteX41" fmla="*/ 895 w 10000"/>
                <a:gd name="connsiteY41" fmla="*/ 3653 h 10000"/>
                <a:gd name="connsiteX42" fmla="*/ 947 w 10000"/>
                <a:gd name="connsiteY42" fmla="*/ 5210 h 10000"/>
                <a:gd name="connsiteX43" fmla="*/ 789 w 10000"/>
                <a:gd name="connsiteY43" fmla="*/ 5629 h 10000"/>
                <a:gd name="connsiteX44" fmla="*/ 632 w 10000"/>
                <a:gd name="connsiteY44" fmla="*/ 6108 h 10000"/>
                <a:gd name="connsiteX45" fmla="*/ 0 w 10000"/>
                <a:gd name="connsiteY45" fmla="*/ 7006 h 10000"/>
                <a:gd name="connsiteX46" fmla="*/ 0 w 10000"/>
                <a:gd name="connsiteY46" fmla="*/ 7066 h 10000"/>
                <a:gd name="connsiteX0" fmla="*/ 0 w 10000"/>
                <a:gd name="connsiteY0" fmla="*/ 7066 h 10000"/>
                <a:gd name="connsiteX1" fmla="*/ 53 w 10000"/>
                <a:gd name="connsiteY1" fmla="*/ 7844 h 10000"/>
                <a:gd name="connsiteX2" fmla="*/ 263 w 10000"/>
                <a:gd name="connsiteY2" fmla="*/ 8204 h 10000"/>
                <a:gd name="connsiteX3" fmla="*/ 526 w 10000"/>
                <a:gd name="connsiteY3" fmla="*/ 8263 h 10000"/>
                <a:gd name="connsiteX4" fmla="*/ 789 w 10000"/>
                <a:gd name="connsiteY4" fmla="*/ 8323 h 10000"/>
                <a:gd name="connsiteX5" fmla="*/ 895 w 10000"/>
                <a:gd name="connsiteY5" fmla="*/ 8503 h 10000"/>
                <a:gd name="connsiteX6" fmla="*/ 1105 w 10000"/>
                <a:gd name="connsiteY6" fmla="*/ 9461 h 10000"/>
                <a:gd name="connsiteX7" fmla="*/ 1368 w 10000"/>
                <a:gd name="connsiteY7" fmla="*/ 10000 h 10000"/>
                <a:gd name="connsiteX8" fmla="*/ 1368 w 10000"/>
                <a:gd name="connsiteY8" fmla="*/ 10000 h 10000"/>
                <a:gd name="connsiteX9" fmla="*/ 1684 w 10000"/>
                <a:gd name="connsiteY9" fmla="*/ 9701 h 10000"/>
                <a:gd name="connsiteX10" fmla="*/ 2316 w 10000"/>
                <a:gd name="connsiteY10" fmla="*/ 9581 h 10000"/>
                <a:gd name="connsiteX11" fmla="*/ 3053 w 10000"/>
                <a:gd name="connsiteY11" fmla="*/ 9461 h 10000"/>
                <a:gd name="connsiteX12" fmla="*/ 3579 w 10000"/>
                <a:gd name="connsiteY12" fmla="*/ 9281 h 10000"/>
                <a:gd name="connsiteX13" fmla="*/ 4158 w 10000"/>
                <a:gd name="connsiteY13" fmla="*/ 8922 h 10000"/>
                <a:gd name="connsiteX14" fmla="*/ 4684 w 10000"/>
                <a:gd name="connsiteY14" fmla="*/ 8563 h 10000"/>
                <a:gd name="connsiteX15" fmla="*/ 5000 w 10000"/>
                <a:gd name="connsiteY15" fmla="*/ 8683 h 10000"/>
                <a:gd name="connsiteX16" fmla="*/ 5474 w 10000"/>
                <a:gd name="connsiteY16" fmla="*/ 8443 h 10000"/>
                <a:gd name="connsiteX17" fmla="*/ 7263 w 10000"/>
                <a:gd name="connsiteY17" fmla="*/ 7305 h 10000"/>
                <a:gd name="connsiteX18" fmla="*/ 8211 w 10000"/>
                <a:gd name="connsiteY18" fmla="*/ 6886 h 10000"/>
                <a:gd name="connsiteX19" fmla="*/ 9158 w 10000"/>
                <a:gd name="connsiteY19" fmla="*/ 6647 h 10000"/>
                <a:gd name="connsiteX20" fmla="*/ 9684 w 10000"/>
                <a:gd name="connsiteY20" fmla="*/ 6467 h 10000"/>
                <a:gd name="connsiteX21" fmla="*/ 10000 w 10000"/>
                <a:gd name="connsiteY21" fmla="*/ 6287 h 10000"/>
                <a:gd name="connsiteX22" fmla="*/ 10000 w 10000"/>
                <a:gd name="connsiteY22" fmla="*/ 6287 h 10000"/>
                <a:gd name="connsiteX23" fmla="*/ 10000 w 10000"/>
                <a:gd name="connsiteY23" fmla="*/ 5868 h 10000"/>
                <a:gd name="connsiteX24" fmla="*/ 9737 w 10000"/>
                <a:gd name="connsiteY24" fmla="*/ 4910 h 10000"/>
                <a:gd name="connsiteX25" fmla="*/ 9105 w 10000"/>
                <a:gd name="connsiteY25" fmla="*/ 4132 h 10000"/>
                <a:gd name="connsiteX26" fmla="*/ 8632 w 10000"/>
                <a:gd name="connsiteY26" fmla="*/ 3772 h 10000"/>
                <a:gd name="connsiteX27" fmla="*/ 8684 w 10000"/>
                <a:gd name="connsiteY27" fmla="*/ 3054 h 10000"/>
                <a:gd name="connsiteX28" fmla="*/ 8579 w 10000"/>
                <a:gd name="connsiteY28" fmla="*/ 2635 h 10000"/>
                <a:gd name="connsiteX29" fmla="*/ 8421 w 10000"/>
                <a:gd name="connsiteY29" fmla="*/ 2275 h 10000"/>
                <a:gd name="connsiteX30" fmla="*/ 8421 w 10000"/>
                <a:gd name="connsiteY30" fmla="*/ 2275 h 10000"/>
                <a:gd name="connsiteX31" fmla="*/ 7684 w 10000"/>
                <a:gd name="connsiteY31" fmla="*/ 2754 h 10000"/>
                <a:gd name="connsiteX32" fmla="*/ 6579 w 10000"/>
                <a:gd name="connsiteY32" fmla="*/ 2515 h 10000"/>
                <a:gd name="connsiteX33" fmla="*/ 6947 w 10000"/>
                <a:gd name="connsiteY33" fmla="*/ 1018 h 10000"/>
                <a:gd name="connsiteX34" fmla="*/ 6105 w 10000"/>
                <a:gd name="connsiteY34" fmla="*/ 0 h 10000"/>
                <a:gd name="connsiteX35" fmla="*/ 5432 w 10000"/>
                <a:gd name="connsiteY35" fmla="*/ 866 h 10000"/>
                <a:gd name="connsiteX36" fmla="*/ 4169 w 10000"/>
                <a:gd name="connsiteY36" fmla="*/ 1704 h 10000"/>
                <a:gd name="connsiteX37" fmla="*/ 3316 w 10000"/>
                <a:gd name="connsiteY37" fmla="*/ 2575 h 10000"/>
                <a:gd name="connsiteX38" fmla="*/ 2842 w 10000"/>
                <a:gd name="connsiteY38" fmla="*/ 3653 h 10000"/>
                <a:gd name="connsiteX39" fmla="*/ 1737 w 10000"/>
                <a:gd name="connsiteY39" fmla="*/ 3114 h 10000"/>
                <a:gd name="connsiteX40" fmla="*/ 947 w 10000"/>
                <a:gd name="connsiteY40" fmla="*/ 3593 h 10000"/>
                <a:gd name="connsiteX41" fmla="*/ 895 w 10000"/>
                <a:gd name="connsiteY41" fmla="*/ 3653 h 10000"/>
                <a:gd name="connsiteX42" fmla="*/ 947 w 10000"/>
                <a:gd name="connsiteY42" fmla="*/ 5210 h 10000"/>
                <a:gd name="connsiteX43" fmla="*/ 789 w 10000"/>
                <a:gd name="connsiteY43" fmla="*/ 5629 h 10000"/>
                <a:gd name="connsiteX44" fmla="*/ 632 w 10000"/>
                <a:gd name="connsiteY44" fmla="*/ 6108 h 10000"/>
                <a:gd name="connsiteX45" fmla="*/ 0 w 10000"/>
                <a:gd name="connsiteY45" fmla="*/ 7006 h 10000"/>
                <a:gd name="connsiteX46" fmla="*/ 0 w 10000"/>
                <a:gd name="connsiteY46" fmla="*/ 7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000" h="10000">
                  <a:moveTo>
                    <a:pt x="0" y="7066"/>
                  </a:moveTo>
                  <a:cubicBezTo>
                    <a:pt x="18" y="7325"/>
                    <a:pt x="35" y="7585"/>
                    <a:pt x="53" y="7844"/>
                  </a:cubicBezTo>
                  <a:cubicBezTo>
                    <a:pt x="53" y="8084"/>
                    <a:pt x="0" y="8204"/>
                    <a:pt x="263" y="8204"/>
                  </a:cubicBezTo>
                  <a:cubicBezTo>
                    <a:pt x="368" y="8204"/>
                    <a:pt x="421" y="8204"/>
                    <a:pt x="526" y="8263"/>
                  </a:cubicBezTo>
                  <a:cubicBezTo>
                    <a:pt x="632" y="8263"/>
                    <a:pt x="684" y="8323"/>
                    <a:pt x="789" y="8323"/>
                  </a:cubicBezTo>
                  <a:cubicBezTo>
                    <a:pt x="789" y="8383"/>
                    <a:pt x="895" y="8443"/>
                    <a:pt x="895" y="8503"/>
                  </a:cubicBezTo>
                  <a:cubicBezTo>
                    <a:pt x="1000" y="8802"/>
                    <a:pt x="1000" y="9162"/>
                    <a:pt x="1105" y="9461"/>
                  </a:cubicBezTo>
                  <a:lnTo>
                    <a:pt x="1368" y="10000"/>
                  </a:lnTo>
                  <a:lnTo>
                    <a:pt x="1368" y="10000"/>
                  </a:lnTo>
                  <a:cubicBezTo>
                    <a:pt x="1474" y="9940"/>
                    <a:pt x="1579" y="9820"/>
                    <a:pt x="1684" y="9701"/>
                  </a:cubicBezTo>
                  <a:cubicBezTo>
                    <a:pt x="2000" y="9401"/>
                    <a:pt x="2000" y="8982"/>
                    <a:pt x="2316" y="9581"/>
                  </a:cubicBezTo>
                  <a:cubicBezTo>
                    <a:pt x="2632" y="9760"/>
                    <a:pt x="2789" y="9521"/>
                    <a:pt x="3053" y="9461"/>
                  </a:cubicBezTo>
                  <a:cubicBezTo>
                    <a:pt x="3211" y="9401"/>
                    <a:pt x="3421" y="9401"/>
                    <a:pt x="3579" y="9281"/>
                  </a:cubicBezTo>
                  <a:cubicBezTo>
                    <a:pt x="3842" y="9222"/>
                    <a:pt x="3842" y="8922"/>
                    <a:pt x="4158" y="8922"/>
                  </a:cubicBezTo>
                  <a:cubicBezTo>
                    <a:pt x="4526" y="8922"/>
                    <a:pt x="4474" y="8743"/>
                    <a:pt x="4684" y="8563"/>
                  </a:cubicBezTo>
                  <a:cubicBezTo>
                    <a:pt x="4789" y="8563"/>
                    <a:pt x="4895" y="8683"/>
                    <a:pt x="5000" y="8683"/>
                  </a:cubicBezTo>
                  <a:cubicBezTo>
                    <a:pt x="5105" y="8683"/>
                    <a:pt x="5368" y="8503"/>
                    <a:pt x="5474" y="8443"/>
                  </a:cubicBezTo>
                  <a:lnTo>
                    <a:pt x="7263" y="7305"/>
                  </a:lnTo>
                  <a:cubicBezTo>
                    <a:pt x="7579" y="7126"/>
                    <a:pt x="7895" y="6946"/>
                    <a:pt x="8211" y="6886"/>
                  </a:cubicBezTo>
                  <a:cubicBezTo>
                    <a:pt x="8474" y="6826"/>
                    <a:pt x="8895" y="6826"/>
                    <a:pt x="9158" y="6647"/>
                  </a:cubicBezTo>
                  <a:cubicBezTo>
                    <a:pt x="9316" y="6647"/>
                    <a:pt x="9526" y="6527"/>
                    <a:pt x="9684" y="6467"/>
                  </a:cubicBezTo>
                  <a:lnTo>
                    <a:pt x="10000" y="6287"/>
                  </a:lnTo>
                  <a:lnTo>
                    <a:pt x="10000" y="6287"/>
                  </a:lnTo>
                  <a:lnTo>
                    <a:pt x="10000" y="5868"/>
                  </a:lnTo>
                  <a:cubicBezTo>
                    <a:pt x="9842" y="5629"/>
                    <a:pt x="10000" y="5150"/>
                    <a:pt x="9737" y="4910"/>
                  </a:cubicBezTo>
                  <a:cubicBezTo>
                    <a:pt x="9526" y="4671"/>
                    <a:pt x="9316" y="4371"/>
                    <a:pt x="9105" y="4132"/>
                  </a:cubicBezTo>
                  <a:cubicBezTo>
                    <a:pt x="8947" y="3952"/>
                    <a:pt x="8684" y="3952"/>
                    <a:pt x="8632" y="3772"/>
                  </a:cubicBezTo>
                  <a:cubicBezTo>
                    <a:pt x="8526" y="3473"/>
                    <a:pt x="8579" y="3293"/>
                    <a:pt x="8684" y="3054"/>
                  </a:cubicBezTo>
                  <a:cubicBezTo>
                    <a:pt x="8895" y="3054"/>
                    <a:pt x="8632" y="2695"/>
                    <a:pt x="8579" y="2635"/>
                  </a:cubicBezTo>
                  <a:cubicBezTo>
                    <a:pt x="8526" y="2515"/>
                    <a:pt x="8474" y="2395"/>
                    <a:pt x="8421" y="2275"/>
                  </a:cubicBezTo>
                  <a:lnTo>
                    <a:pt x="8421" y="2275"/>
                  </a:lnTo>
                  <a:cubicBezTo>
                    <a:pt x="8211" y="2455"/>
                    <a:pt x="7947" y="2635"/>
                    <a:pt x="7684" y="2754"/>
                  </a:cubicBezTo>
                  <a:cubicBezTo>
                    <a:pt x="7421" y="2874"/>
                    <a:pt x="6737" y="2695"/>
                    <a:pt x="6579" y="2515"/>
                  </a:cubicBezTo>
                  <a:cubicBezTo>
                    <a:pt x="6579" y="1916"/>
                    <a:pt x="6421" y="1317"/>
                    <a:pt x="6947" y="1018"/>
                  </a:cubicBezTo>
                  <a:cubicBezTo>
                    <a:pt x="7263" y="778"/>
                    <a:pt x="6316" y="60"/>
                    <a:pt x="6105" y="0"/>
                  </a:cubicBezTo>
                  <a:cubicBezTo>
                    <a:pt x="5158" y="659"/>
                    <a:pt x="5755" y="582"/>
                    <a:pt x="5432" y="866"/>
                  </a:cubicBezTo>
                  <a:cubicBezTo>
                    <a:pt x="5109" y="1150"/>
                    <a:pt x="4485" y="1704"/>
                    <a:pt x="4169" y="1704"/>
                  </a:cubicBezTo>
                  <a:cubicBezTo>
                    <a:pt x="3906" y="2123"/>
                    <a:pt x="3316" y="1916"/>
                    <a:pt x="3316" y="2575"/>
                  </a:cubicBezTo>
                  <a:cubicBezTo>
                    <a:pt x="3211" y="2814"/>
                    <a:pt x="3053" y="3473"/>
                    <a:pt x="2842" y="3653"/>
                  </a:cubicBezTo>
                  <a:cubicBezTo>
                    <a:pt x="2737" y="3832"/>
                    <a:pt x="2105" y="3054"/>
                    <a:pt x="1737" y="3114"/>
                  </a:cubicBezTo>
                  <a:cubicBezTo>
                    <a:pt x="1579" y="3114"/>
                    <a:pt x="947" y="3473"/>
                    <a:pt x="947" y="3593"/>
                  </a:cubicBezTo>
                  <a:cubicBezTo>
                    <a:pt x="947" y="3593"/>
                    <a:pt x="947" y="3653"/>
                    <a:pt x="895" y="3653"/>
                  </a:cubicBezTo>
                  <a:cubicBezTo>
                    <a:pt x="789" y="4072"/>
                    <a:pt x="1632" y="5090"/>
                    <a:pt x="947" y="5210"/>
                  </a:cubicBezTo>
                  <a:cubicBezTo>
                    <a:pt x="842" y="5389"/>
                    <a:pt x="789" y="5389"/>
                    <a:pt x="789" y="5629"/>
                  </a:cubicBezTo>
                  <a:cubicBezTo>
                    <a:pt x="789" y="5808"/>
                    <a:pt x="789" y="6048"/>
                    <a:pt x="632" y="6108"/>
                  </a:cubicBezTo>
                  <a:cubicBezTo>
                    <a:pt x="211" y="6347"/>
                    <a:pt x="158" y="6587"/>
                    <a:pt x="0" y="7006"/>
                  </a:cubicBezTo>
                  <a:lnTo>
                    <a:pt x="0" y="7066"/>
                  </a:ln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 name="Freeform 18"/>
            <p:cNvSpPr>
              <a:spLocks/>
            </p:cNvSpPr>
            <p:nvPr/>
          </p:nvSpPr>
          <p:spPr bwMode="auto">
            <a:xfrm>
              <a:off x="1868488" y="2306638"/>
              <a:ext cx="374650" cy="530225"/>
            </a:xfrm>
            <a:custGeom>
              <a:avLst/>
              <a:gdLst>
                <a:gd name="T0" fmla="*/ 0 w 127"/>
                <a:gd name="T1" fmla="*/ 57 h 180"/>
                <a:gd name="T2" fmla="*/ 3 w 127"/>
                <a:gd name="T3" fmla="*/ 63 h 180"/>
                <a:gd name="T4" fmla="*/ 5 w 127"/>
                <a:gd name="T5" fmla="*/ 70 h 180"/>
                <a:gd name="T6" fmla="*/ 4 w 127"/>
                <a:gd name="T7" fmla="*/ 82 h 180"/>
                <a:gd name="T8" fmla="*/ 13 w 127"/>
                <a:gd name="T9" fmla="*/ 88 h 180"/>
                <a:gd name="T10" fmla="*/ 25 w 127"/>
                <a:gd name="T11" fmla="*/ 101 h 180"/>
                <a:gd name="T12" fmla="*/ 30 w 127"/>
                <a:gd name="T13" fmla="*/ 117 h 180"/>
                <a:gd name="T14" fmla="*/ 30 w 127"/>
                <a:gd name="T15" fmla="*/ 124 h 180"/>
                <a:gd name="T16" fmla="*/ 30 w 127"/>
                <a:gd name="T17" fmla="*/ 124 h 180"/>
                <a:gd name="T18" fmla="*/ 55 w 127"/>
                <a:gd name="T19" fmla="*/ 129 h 180"/>
                <a:gd name="T20" fmla="*/ 63 w 127"/>
                <a:gd name="T21" fmla="*/ 153 h 180"/>
                <a:gd name="T22" fmla="*/ 74 w 127"/>
                <a:gd name="T23" fmla="*/ 160 h 180"/>
                <a:gd name="T24" fmla="*/ 79 w 127"/>
                <a:gd name="T25" fmla="*/ 180 h 180"/>
                <a:gd name="T26" fmla="*/ 79 w 127"/>
                <a:gd name="T27" fmla="*/ 180 h 180"/>
                <a:gd name="T28" fmla="*/ 81 w 127"/>
                <a:gd name="T29" fmla="*/ 179 h 180"/>
                <a:gd name="T30" fmla="*/ 87 w 127"/>
                <a:gd name="T31" fmla="*/ 175 h 180"/>
                <a:gd name="T32" fmla="*/ 110 w 127"/>
                <a:gd name="T33" fmla="*/ 153 h 180"/>
                <a:gd name="T34" fmla="*/ 118 w 127"/>
                <a:gd name="T35" fmla="*/ 142 h 180"/>
                <a:gd name="T36" fmla="*/ 121 w 127"/>
                <a:gd name="T37" fmla="*/ 131 h 180"/>
                <a:gd name="T38" fmla="*/ 126 w 127"/>
                <a:gd name="T39" fmla="*/ 124 h 180"/>
                <a:gd name="T40" fmla="*/ 126 w 127"/>
                <a:gd name="T41" fmla="*/ 124 h 180"/>
                <a:gd name="T42" fmla="*/ 127 w 127"/>
                <a:gd name="T43" fmla="*/ 111 h 180"/>
                <a:gd name="T44" fmla="*/ 124 w 127"/>
                <a:gd name="T45" fmla="*/ 78 h 180"/>
                <a:gd name="T46" fmla="*/ 112 w 127"/>
                <a:gd name="T47" fmla="*/ 68 h 180"/>
                <a:gd name="T48" fmla="*/ 102 w 127"/>
                <a:gd name="T49" fmla="*/ 36 h 180"/>
                <a:gd name="T50" fmla="*/ 90 w 127"/>
                <a:gd name="T51" fmla="*/ 44 h 180"/>
                <a:gd name="T52" fmla="*/ 80 w 127"/>
                <a:gd name="T53" fmla="*/ 44 h 180"/>
                <a:gd name="T54" fmla="*/ 70 w 127"/>
                <a:gd name="T55" fmla="*/ 30 h 180"/>
                <a:gd name="T56" fmla="*/ 61 w 127"/>
                <a:gd name="T57" fmla="*/ 37 h 180"/>
                <a:gd name="T58" fmla="*/ 43 w 127"/>
                <a:gd name="T59" fmla="*/ 16 h 180"/>
                <a:gd name="T60" fmla="*/ 41 w 127"/>
                <a:gd name="T61" fmla="*/ 16 h 180"/>
                <a:gd name="T62" fmla="*/ 37 w 127"/>
                <a:gd name="T63" fmla="*/ 11 h 180"/>
                <a:gd name="T64" fmla="*/ 37 w 127"/>
                <a:gd name="T65" fmla="*/ 11 h 180"/>
                <a:gd name="T66" fmla="*/ 18 w 127"/>
                <a:gd name="T67" fmla="*/ 44 h 180"/>
                <a:gd name="T68" fmla="*/ 0 w 127"/>
                <a:gd name="T69" fmla="*/ 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 h="180">
                  <a:moveTo>
                    <a:pt x="0" y="57"/>
                  </a:moveTo>
                  <a:cubicBezTo>
                    <a:pt x="3" y="63"/>
                    <a:pt x="3" y="63"/>
                    <a:pt x="3" y="63"/>
                  </a:cubicBezTo>
                  <a:cubicBezTo>
                    <a:pt x="4" y="64"/>
                    <a:pt x="9" y="70"/>
                    <a:pt x="5" y="70"/>
                  </a:cubicBezTo>
                  <a:cubicBezTo>
                    <a:pt x="3" y="74"/>
                    <a:pt x="2" y="77"/>
                    <a:pt x="4" y="82"/>
                  </a:cubicBezTo>
                  <a:cubicBezTo>
                    <a:pt x="5" y="85"/>
                    <a:pt x="10" y="85"/>
                    <a:pt x="13" y="88"/>
                  </a:cubicBezTo>
                  <a:cubicBezTo>
                    <a:pt x="17" y="92"/>
                    <a:pt x="21" y="97"/>
                    <a:pt x="25" y="101"/>
                  </a:cubicBezTo>
                  <a:cubicBezTo>
                    <a:pt x="30" y="105"/>
                    <a:pt x="27" y="113"/>
                    <a:pt x="30" y="117"/>
                  </a:cubicBezTo>
                  <a:cubicBezTo>
                    <a:pt x="30" y="124"/>
                    <a:pt x="30" y="124"/>
                    <a:pt x="30" y="124"/>
                  </a:cubicBezTo>
                  <a:cubicBezTo>
                    <a:pt x="30" y="124"/>
                    <a:pt x="30" y="124"/>
                    <a:pt x="30" y="124"/>
                  </a:cubicBezTo>
                  <a:cubicBezTo>
                    <a:pt x="36" y="127"/>
                    <a:pt x="54" y="117"/>
                    <a:pt x="55" y="129"/>
                  </a:cubicBezTo>
                  <a:cubicBezTo>
                    <a:pt x="56" y="136"/>
                    <a:pt x="55" y="149"/>
                    <a:pt x="63" y="153"/>
                  </a:cubicBezTo>
                  <a:cubicBezTo>
                    <a:pt x="64" y="155"/>
                    <a:pt x="71" y="158"/>
                    <a:pt x="74" y="160"/>
                  </a:cubicBezTo>
                  <a:cubicBezTo>
                    <a:pt x="77" y="166"/>
                    <a:pt x="79" y="173"/>
                    <a:pt x="79" y="180"/>
                  </a:cubicBezTo>
                  <a:cubicBezTo>
                    <a:pt x="79" y="180"/>
                    <a:pt x="79" y="180"/>
                    <a:pt x="79" y="180"/>
                  </a:cubicBezTo>
                  <a:cubicBezTo>
                    <a:pt x="80" y="180"/>
                    <a:pt x="80" y="179"/>
                    <a:pt x="81" y="179"/>
                  </a:cubicBezTo>
                  <a:cubicBezTo>
                    <a:pt x="82" y="178"/>
                    <a:pt x="85" y="176"/>
                    <a:pt x="87" y="175"/>
                  </a:cubicBezTo>
                  <a:cubicBezTo>
                    <a:pt x="95" y="170"/>
                    <a:pt x="103" y="160"/>
                    <a:pt x="110" y="153"/>
                  </a:cubicBezTo>
                  <a:cubicBezTo>
                    <a:pt x="113" y="150"/>
                    <a:pt x="118" y="146"/>
                    <a:pt x="118" y="142"/>
                  </a:cubicBezTo>
                  <a:cubicBezTo>
                    <a:pt x="119" y="138"/>
                    <a:pt x="119" y="134"/>
                    <a:pt x="121" y="131"/>
                  </a:cubicBezTo>
                  <a:cubicBezTo>
                    <a:pt x="126" y="124"/>
                    <a:pt x="126" y="124"/>
                    <a:pt x="126" y="124"/>
                  </a:cubicBezTo>
                  <a:cubicBezTo>
                    <a:pt x="126" y="124"/>
                    <a:pt x="126" y="124"/>
                    <a:pt x="126" y="124"/>
                  </a:cubicBezTo>
                  <a:cubicBezTo>
                    <a:pt x="127" y="111"/>
                    <a:pt x="127" y="111"/>
                    <a:pt x="127" y="111"/>
                  </a:cubicBezTo>
                  <a:cubicBezTo>
                    <a:pt x="127" y="100"/>
                    <a:pt x="127" y="89"/>
                    <a:pt x="124" y="78"/>
                  </a:cubicBezTo>
                  <a:cubicBezTo>
                    <a:pt x="120" y="75"/>
                    <a:pt x="114" y="74"/>
                    <a:pt x="112" y="68"/>
                  </a:cubicBezTo>
                  <a:cubicBezTo>
                    <a:pt x="109" y="64"/>
                    <a:pt x="107" y="35"/>
                    <a:pt x="102" y="36"/>
                  </a:cubicBezTo>
                  <a:cubicBezTo>
                    <a:pt x="98" y="38"/>
                    <a:pt x="93" y="42"/>
                    <a:pt x="90" y="44"/>
                  </a:cubicBezTo>
                  <a:cubicBezTo>
                    <a:pt x="84" y="48"/>
                    <a:pt x="84" y="49"/>
                    <a:pt x="80" y="44"/>
                  </a:cubicBezTo>
                  <a:cubicBezTo>
                    <a:pt x="78" y="41"/>
                    <a:pt x="75" y="30"/>
                    <a:pt x="70" y="30"/>
                  </a:cubicBezTo>
                  <a:cubicBezTo>
                    <a:pt x="68" y="32"/>
                    <a:pt x="65" y="37"/>
                    <a:pt x="61" y="37"/>
                  </a:cubicBezTo>
                  <a:cubicBezTo>
                    <a:pt x="54" y="29"/>
                    <a:pt x="64" y="0"/>
                    <a:pt x="43" y="16"/>
                  </a:cubicBezTo>
                  <a:cubicBezTo>
                    <a:pt x="41" y="16"/>
                    <a:pt x="41" y="16"/>
                    <a:pt x="41" y="16"/>
                  </a:cubicBezTo>
                  <a:cubicBezTo>
                    <a:pt x="37" y="11"/>
                    <a:pt x="37" y="11"/>
                    <a:pt x="37" y="11"/>
                  </a:cubicBezTo>
                  <a:cubicBezTo>
                    <a:pt x="37" y="11"/>
                    <a:pt x="37" y="11"/>
                    <a:pt x="37" y="11"/>
                  </a:cubicBezTo>
                  <a:cubicBezTo>
                    <a:pt x="30" y="21"/>
                    <a:pt x="25" y="35"/>
                    <a:pt x="18" y="44"/>
                  </a:cubicBezTo>
                  <a:cubicBezTo>
                    <a:pt x="12" y="48"/>
                    <a:pt x="6" y="53"/>
                    <a:pt x="0" y="57"/>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 name="Freeform 19"/>
            <p:cNvSpPr>
              <a:spLocks/>
            </p:cNvSpPr>
            <p:nvPr/>
          </p:nvSpPr>
          <p:spPr bwMode="auto">
            <a:xfrm>
              <a:off x="1978025" y="2241550"/>
              <a:ext cx="430213" cy="430213"/>
            </a:xfrm>
            <a:custGeom>
              <a:avLst/>
              <a:gdLst>
                <a:gd name="T0" fmla="*/ 0 w 146"/>
                <a:gd name="T1" fmla="*/ 33 h 146"/>
                <a:gd name="T2" fmla="*/ 4 w 146"/>
                <a:gd name="T3" fmla="*/ 38 h 146"/>
                <a:gd name="T4" fmla="*/ 6 w 146"/>
                <a:gd name="T5" fmla="*/ 38 h 146"/>
                <a:gd name="T6" fmla="*/ 24 w 146"/>
                <a:gd name="T7" fmla="*/ 59 h 146"/>
                <a:gd name="T8" fmla="*/ 33 w 146"/>
                <a:gd name="T9" fmla="*/ 52 h 146"/>
                <a:gd name="T10" fmla="*/ 43 w 146"/>
                <a:gd name="T11" fmla="*/ 66 h 146"/>
                <a:gd name="T12" fmla="*/ 53 w 146"/>
                <a:gd name="T13" fmla="*/ 66 h 146"/>
                <a:gd name="T14" fmla="*/ 65 w 146"/>
                <a:gd name="T15" fmla="*/ 58 h 146"/>
                <a:gd name="T16" fmla="*/ 75 w 146"/>
                <a:gd name="T17" fmla="*/ 90 h 146"/>
                <a:gd name="T18" fmla="*/ 87 w 146"/>
                <a:gd name="T19" fmla="*/ 100 h 146"/>
                <a:gd name="T20" fmla="*/ 90 w 146"/>
                <a:gd name="T21" fmla="*/ 133 h 146"/>
                <a:gd name="T22" fmla="*/ 89 w 146"/>
                <a:gd name="T23" fmla="*/ 146 h 146"/>
                <a:gd name="T24" fmla="*/ 89 w 146"/>
                <a:gd name="T25" fmla="*/ 146 h 146"/>
                <a:gd name="T26" fmla="*/ 91 w 146"/>
                <a:gd name="T27" fmla="*/ 145 h 146"/>
                <a:gd name="T28" fmla="*/ 104 w 146"/>
                <a:gd name="T29" fmla="*/ 135 h 146"/>
                <a:gd name="T30" fmla="*/ 116 w 146"/>
                <a:gd name="T31" fmla="*/ 133 h 146"/>
                <a:gd name="T32" fmla="*/ 124 w 146"/>
                <a:gd name="T33" fmla="*/ 125 h 146"/>
                <a:gd name="T34" fmla="*/ 144 w 146"/>
                <a:gd name="T35" fmla="*/ 115 h 146"/>
                <a:gd name="T36" fmla="*/ 146 w 146"/>
                <a:gd name="T37" fmla="*/ 107 h 146"/>
                <a:gd name="T38" fmla="*/ 146 w 146"/>
                <a:gd name="T39" fmla="*/ 107 h 146"/>
                <a:gd name="T40" fmla="*/ 137 w 146"/>
                <a:gd name="T41" fmla="*/ 99 h 146"/>
                <a:gd name="T42" fmla="*/ 128 w 146"/>
                <a:gd name="T43" fmla="*/ 88 h 146"/>
                <a:gd name="T44" fmla="*/ 120 w 146"/>
                <a:gd name="T45" fmla="*/ 75 h 146"/>
                <a:gd name="T46" fmla="*/ 122 w 146"/>
                <a:gd name="T47" fmla="*/ 65 h 146"/>
                <a:gd name="T48" fmla="*/ 123 w 146"/>
                <a:gd name="T49" fmla="*/ 57 h 146"/>
                <a:gd name="T50" fmla="*/ 114 w 146"/>
                <a:gd name="T51" fmla="*/ 40 h 146"/>
                <a:gd name="T52" fmla="*/ 112 w 146"/>
                <a:gd name="T53" fmla="*/ 20 h 146"/>
                <a:gd name="T54" fmla="*/ 112 w 146"/>
                <a:gd name="T55" fmla="*/ 20 h 146"/>
                <a:gd name="T56" fmla="*/ 103 w 146"/>
                <a:gd name="T57" fmla="*/ 23 h 146"/>
                <a:gd name="T58" fmla="*/ 94 w 146"/>
                <a:gd name="T59" fmla="*/ 11 h 146"/>
                <a:gd name="T60" fmla="*/ 78 w 146"/>
                <a:gd name="T61" fmla="*/ 6 h 146"/>
                <a:gd name="T62" fmla="*/ 67 w 146"/>
                <a:gd name="T63" fmla="*/ 0 h 146"/>
                <a:gd name="T64" fmla="*/ 53 w 146"/>
                <a:gd name="T65" fmla="*/ 12 h 146"/>
                <a:gd name="T66" fmla="*/ 34 w 146"/>
                <a:gd name="T67" fmla="*/ 14 h 146"/>
                <a:gd name="T68" fmla="*/ 12 w 146"/>
                <a:gd name="T69" fmla="*/ 24 h 146"/>
                <a:gd name="T70" fmla="*/ 0 w 146"/>
                <a:gd name="T71" fmla="*/ 33 h 146"/>
                <a:gd name="connsiteX0" fmla="*/ 0 w 10000"/>
                <a:gd name="connsiteY0" fmla="*/ 2260 h 10000"/>
                <a:gd name="connsiteX1" fmla="*/ 274 w 10000"/>
                <a:gd name="connsiteY1" fmla="*/ 2603 h 10000"/>
                <a:gd name="connsiteX2" fmla="*/ 411 w 10000"/>
                <a:gd name="connsiteY2" fmla="*/ 2603 h 10000"/>
                <a:gd name="connsiteX3" fmla="*/ 1644 w 10000"/>
                <a:gd name="connsiteY3" fmla="*/ 4041 h 10000"/>
                <a:gd name="connsiteX4" fmla="*/ 2260 w 10000"/>
                <a:gd name="connsiteY4" fmla="*/ 3562 h 10000"/>
                <a:gd name="connsiteX5" fmla="*/ 2945 w 10000"/>
                <a:gd name="connsiteY5" fmla="*/ 4521 h 10000"/>
                <a:gd name="connsiteX6" fmla="*/ 3630 w 10000"/>
                <a:gd name="connsiteY6" fmla="*/ 4521 h 10000"/>
                <a:gd name="connsiteX7" fmla="*/ 4452 w 10000"/>
                <a:gd name="connsiteY7" fmla="*/ 3973 h 10000"/>
                <a:gd name="connsiteX8" fmla="*/ 5137 w 10000"/>
                <a:gd name="connsiteY8" fmla="*/ 6164 h 10000"/>
                <a:gd name="connsiteX9" fmla="*/ 5959 w 10000"/>
                <a:gd name="connsiteY9" fmla="*/ 6849 h 10000"/>
                <a:gd name="connsiteX10" fmla="*/ 6164 w 10000"/>
                <a:gd name="connsiteY10" fmla="*/ 9110 h 10000"/>
                <a:gd name="connsiteX11" fmla="*/ 6096 w 10000"/>
                <a:gd name="connsiteY11" fmla="*/ 10000 h 10000"/>
                <a:gd name="connsiteX12" fmla="*/ 6096 w 10000"/>
                <a:gd name="connsiteY12" fmla="*/ 10000 h 10000"/>
                <a:gd name="connsiteX13" fmla="*/ 6233 w 10000"/>
                <a:gd name="connsiteY13" fmla="*/ 9932 h 10000"/>
                <a:gd name="connsiteX14" fmla="*/ 7123 w 10000"/>
                <a:gd name="connsiteY14" fmla="*/ 9247 h 10000"/>
                <a:gd name="connsiteX15" fmla="*/ 7945 w 10000"/>
                <a:gd name="connsiteY15" fmla="*/ 9110 h 10000"/>
                <a:gd name="connsiteX16" fmla="*/ 8493 w 10000"/>
                <a:gd name="connsiteY16" fmla="*/ 8562 h 10000"/>
                <a:gd name="connsiteX17" fmla="*/ 9863 w 10000"/>
                <a:gd name="connsiteY17" fmla="*/ 7877 h 10000"/>
                <a:gd name="connsiteX18" fmla="*/ 10000 w 10000"/>
                <a:gd name="connsiteY18" fmla="*/ 7329 h 10000"/>
                <a:gd name="connsiteX19" fmla="*/ 10000 w 10000"/>
                <a:gd name="connsiteY19" fmla="*/ 7329 h 10000"/>
                <a:gd name="connsiteX20" fmla="*/ 9384 w 10000"/>
                <a:gd name="connsiteY20" fmla="*/ 6781 h 10000"/>
                <a:gd name="connsiteX21" fmla="*/ 8767 w 10000"/>
                <a:gd name="connsiteY21" fmla="*/ 6027 h 10000"/>
                <a:gd name="connsiteX22" fmla="*/ 8219 w 10000"/>
                <a:gd name="connsiteY22" fmla="*/ 5137 h 10000"/>
                <a:gd name="connsiteX23" fmla="*/ 8356 w 10000"/>
                <a:gd name="connsiteY23" fmla="*/ 4452 h 10000"/>
                <a:gd name="connsiteX24" fmla="*/ 8425 w 10000"/>
                <a:gd name="connsiteY24" fmla="*/ 3904 h 10000"/>
                <a:gd name="connsiteX25" fmla="*/ 7808 w 10000"/>
                <a:gd name="connsiteY25" fmla="*/ 2740 h 10000"/>
                <a:gd name="connsiteX26" fmla="*/ 7671 w 10000"/>
                <a:gd name="connsiteY26" fmla="*/ 1370 h 10000"/>
                <a:gd name="connsiteX27" fmla="*/ 7671 w 10000"/>
                <a:gd name="connsiteY27" fmla="*/ 1370 h 10000"/>
                <a:gd name="connsiteX28" fmla="*/ 7055 w 10000"/>
                <a:gd name="connsiteY28" fmla="*/ 1575 h 10000"/>
                <a:gd name="connsiteX29" fmla="*/ 6438 w 10000"/>
                <a:gd name="connsiteY29" fmla="*/ 753 h 10000"/>
                <a:gd name="connsiteX30" fmla="*/ 5342 w 10000"/>
                <a:gd name="connsiteY30" fmla="*/ 411 h 10000"/>
                <a:gd name="connsiteX31" fmla="*/ 4589 w 10000"/>
                <a:gd name="connsiteY31" fmla="*/ 0 h 10000"/>
                <a:gd name="connsiteX32" fmla="*/ 3630 w 10000"/>
                <a:gd name="connsiteY32" fmla="*/ 822 h 10000"/>
                <a:gd name="connsiteX33" fmla="*/ 2091 w 10000"/>
                <a:gd name="connsiteY33" fmla="*/ 1316 h 10000"/>
                <a:gd name="connsiteX34" fmla="*/ 822 w 10000"/>
                <a:gd name="connsiteY34" fmla="*/ 1644 h 10000"/>
                <a:gd name="connsiteX35" fmla="*/ 0 w 10000"/>
                <a:gd name="connsiteY35" fmla="*/ 226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10000">
                  <a:moveTo>
                    <a:pt x="0" y="2260"/>
                  </a:moveTo>
                  <a:lnTo>
                    <a:pt x="274" y="2603"/>
                  </a:lnTo>
                  <a:lnTo>
                    <a:pt x="411" y="2603"/>
                  </a:lnTo>
                  <a:cubicBezTo>
                    <a:pt x="1849" y="1507"/>
                    <a:pt x="1164" y="3493"/>
                    <a:pt x="1644" y="4041"/>
                  </a:cubicBezTo>
                  <a:cubicBezTo>
                    <a:pt x="1918" y="4041"/>
                    <a:pt x="2123" y="3699"/>
                    <a:pt x="2260" y="3562"/>
                  </a:cubicBezTo>
                  <a:cubicBezTo>
                    <a:pt x="2603" y="3562"/>
                    <a:pt x="2808" y="4315"/>
                    <a:pt x="2945" y="4521"/>
                  </a:cubicBezTo>
                  <a:cubicBezTo>
                    <a:pt x="3219" y="4863"/>
                    <a:pt x="3219" y="4795"/>
                    <a:pt x="3630" y="4521"/>
                  </a:cubicBezTo>
                  <a:cubicBezTo>
                    <a:pt x="3836" y="4384"/>
                    <a:pt x="4178" y="4110"/>
                    <a:pt x="4452" y="3973"/>
                  </a:cubicBezTo>
                  <a:cubicBezTo>
                    <a:pt x="4795" y="3904"/>
                    <a:pt x="4932" y="5890"/>
                    <a:pt x="5137" y="6164"/>
                  </a:cubicBezTo>
                  <a:cubicBezTo>
                    <a:pt x="5274" y="6575"/>
                    <a:pt x="5685" y="6644"/>
                    <a:pt x="5959" y="6849"/>
                  </a:cubicBezTo>
                  <a:cubicBezTo>
                    <a:pt x="6164" y="7603"/>
                    <a:pt x="6164" y="8356"/>
                    <a:pt x="6164" y="9110"/>
                  </a:cubicBezTo>
                  <a:lnTo>
                    <a:pt x="6096" y="10000"/>
                  </a:lnTo>
                  <a:lnTo>
                    <a:pt x="6096" y="10000"/>
                  </a:lnTo>
                  <a:cubicBezTo>
                    <a:pt x="6233" y="9932"/>
                    <a:pt x="6164" y="9932"/>
                    <a:pt x="6233" y="9932"/>
                  </a:cubicBezTo>
                  <a:cubicBezTo>
                    <a:pt x="6507" y="9726"/>
                    <a:pt x="6781" y="9384"/>
                    <a:pt x="7123" y="9247"/>
                  </a:cubicBezTo>
                  <a:cubicBezTo>
                    <a:pt x="7397" y="9110"/>
                    <a:pt x="7671" y="9247"/>
                    <a:pt x="7945" y="9110"/>
                  </a:cubicBezTo>
                  <a:cubicBezTo>
                    <a:pt x="8288" y="8904"/>
                    <a:pt x="8356" y="8836"/>
                    <a:pt x="8493" y="8562"/>
                  </a:cubicBezTo>
                  <a:cubicBezTo>
                    <a:pt x="8904" y="7808"/>
                    <a:pt x="9521" y="8767"/>
                    <a:pt x="9863" y="7877"/>
                  </a:cubicBezTo>
                  <a:lnTo>
                    <a:pt x="10000" y="7329"/>
                  </a:lnTo>
                  <a:lnTo>
                    <a:pt x="10000" y="7329"/>
                  </a:lnTo>
                  <a:lnTo>
                    <a:pt x="9384" y="6781"/>
                  </a:lnTo>
                  <a:cubicBezTo>
                    <a:pt x="9247" y="6507"/>
                    <a:pt x="8973" y="6233"/>
                    <a:pt x="8767" y="6027"/>
                  </a:cubicBezTo>
                  <a:cubicBezTo>
                    <a:pt x="8630" y="5822"/>
                    <a:pt x="8288" y="5342"/>
                    <a:pt x="8219" y="5137"/>
                  </a:cubicBezTo>
                  <a:cubicBezTo>
                    <a:pt x="8014" y="5000"/>
                    <a:pt x="8288" y="4589"/>
                    <a:pt x="8356" y="4452"/>
                  </a:cubicBezTo>
                  <a:cubicBezTo>
                    <a:pt x="8493" y="4247"/>
                    <a:pt x="8630" y="4178"/>
                    <a:pt x="8425" y="3904"/>
                  </a:cubicBezTo>
                  <a:cubicBezTo>
                    <a:pt x="8219" y="3630"/>
                    <a:pt x="7877" y="3151"/>
                    <a:pt x="7808" y="2740"/>
                  </a:cubicBezTo>
                  <a:lnTo>
                    <a:pt x="7671" y="1370"/>
                  </a:lnTo>
                  <a:lnTo>
                    <a:pt x="7671" y="1370"/>
                  </a:lnTo>
                  <a:lnTo>
                    <a:pt x="7055" y="1575"/>
                  </a:lnTo>
                  <a:cubicBezTo>
                    <a:pt x="6575" y="1301"/>
                    <a:pt x="6644" y="1301"/>
                    <a:pt x="6438" y="753"/>
                  </a:cubicBezTo>
                  <a:cubicBezTo>
                    <a:pt x="6370" y="479"/>
                    <a:pt x="5616" y="342"/>
                    <a:pt x="5342" y="411"/>
                  </a:cubicBezTo>
                  <a:cubicBezTo>
                    <a:pt x="5205" y="342"/>
                    <a:pt x="4795" y="0"/>
                    <a:pt x="4589" y="0"/>
                  </a:cubicBezTo>
                  <a:cubicBezTo>
                    <a:pt x="4315" y="274"/>
                    <a:pt x="3767" y="548"/>
                    <a:pt x="3630" y="822"/>
                  </a:cubicBezTo>
                  <a:cubicBezTo>
                    <a:pt x="3219" y="890"/>
                    <a:pt x="2570" y="1110"/>
                    <a:pt x="2091" y="1316"/>
                  </a:cubicBezTo>
                  <a:cubicBezTo>
                    <a:pt x="1680" y="1521"/>
                    <a:pt x="1301" y="1507"/>
                    <a:pt x="822" y="1644"/>
                  </a:cubicBezTo>
                  <a:cubicBezTo>
                    <a:pt x="479" y="1712"/>
                    <a:pt x="205" y="1986"/>
                    <a:pt x="0" y="226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27" name="Freeform 20"/>
            <p:cNvSpPr>
              <a:spLocks/>
            </p:cNvSpPr>
            <p:nvPr/>
          </p:nvSpPr>
          <p:spPr bwMode="auto">
            <a:xfrm>
              <a:off x="2084388" y="2495550"/>
              <a:ext cx="474663" cy="550863"/>
            </a:xfrm>
            <a:custGeom>
              <a:avLst/>
              <a:gdLst>
                <a:gd name="T0" fmla="*/ 6 w 161"/>
                <a:gd name="T1" fmla="*/ 116 h 187"/>
                <a:gd name="T2" fmla="*/ 8 w 161"/>
                <a:gd name="T3" fmla="*/ 115 h 187"/>
                <a:gd name="T4" fmla="*/ 14 w 161"/>
                <a:gd name="T5" fmla="*/ 111 h 187"/>
                <a:gd name="T6" fmla="*/ 37 w 161"/>
                <a:gd name="T7" fmla="*/ 89 h 187"/>
                <a:gd name="T8" fmla="*/ 45 w 161"/>
                <a:gd name="T9" fmla="*/ 78 h 187"/>
                <a:gd name="T10" fmla="*/ 48 w 161"/>
                <a:gd name="T11" fmla="*/ 67 h 187"/>
                <a:gd name="T12" fmla="*/ 53 w 161"/>
                <a:gd name="T13" fmla="*/ 60 h 187"/>
                <a:gd name="T14" fmla="*/ 53 w 161"/>
                <a:gd name="T15" fmla="*/ 60 h 187"/>
                <a:gd name="T16" fmla="*/ 55 w 161"/>
                <a:gd name="T17" fmla="*/ 59 h 187"/>
                <a:gd name="T18" fmla="*/ 68 w 161"/>
                <a:gd name="T19" fmla="*/ 49 h 187"/>
                <a:gd name="T20" fmla="*/ 80 w 161"/>
                <a:gd name="T21" fmla="*/ 47 h 187"/>
                <a:gd name="T22" fmla="*/ 88 w 161"/>
                <a:gd name="T23" fmla="*/ 39 h 187"/>
                <a:gd name="T24" fmla="*/ 108 w 161"/>
                <a:gd name="T25" fmla="*/ 29 h 187"/>
                <a:gd name="T26" fmla="*/ 110 w 161"/>
                <a:gd name="T27" fmla="*/ 21 h 187"/>
                <a:gd name="T28" fmla="*/ 110 w 161"/>
                <a:gd name="T29" fmla="*/ 21 h 187"/>
                <a:gd name="T30" fmla="*/ 112 w 161"/>
                <a:gd name="T31" fmla="*/ 21 h 187"/>
                <a:gd name="T32" fmla="*/ 116 w 161"/>
                <a:gd name="T33" fmla="*/ 17 h 187"/>
                <a:gd name="T34" fmla="*/ 119 w 161"/>
                <a:gd name="T35" fmla="*/ 11 h 187"/>
                <a:gd name="T36" fmla="*/ 121 w 161"/>
                <a:gd name="T37" fmla="*/ 4 h 187"/>
                <a:gd name="T38" fmla="*/ 127 w 161"/>
                <a:gd name="T39" fmla="*/ 0 h 187"/>
                <a:gd name="T40" fmla="*/ 127 w 161"/>
                <a:gd name="T41" fmla="*/ 0 h 187"/>
                <a:gd name="T42" fmla="*/ 135 w 161"/>
                <a:gd name="T43" fmla="*/ 34 h 187"/>
                <a:gd name="T44" fmla="*/ 109 w 161"/>
                <a:gd name="T45" fmla="*/ 63 h 187"/>
                <a:gd name="T46" fmla="*/ 128 w 161"/>
                <a:gd name="T47" fmla="*/ 85 h 187"/>
                <a:gd name="T48" fmla="*/ 129 w 161"/>
                <a:gd name="T49" fmla="*/ 86 h 187"/>
                <a:gd name="T50" fmla="*/ 134 w 161"/>
                <a:gd name="T51" fmla="*/ 91 h 187"/>
                <a:gd name="T52" fmla="*/ 152 w 161"/>
                <a:gd name="T53" fmla="*/ 117 h 187"/>
                <a:gd name="T54" fmla="*/ 157 w 161"/>
                <a:gd name="T55" fmla="*/ 133 h 187"/>
                <a:gd name="T56" fmla="*/ 161 w 161"/>
                <a:gd name="T57" fmla="*/ 149 h 187"/>
                <a:gd name="T58" fmla="*/ 161 w 161"/>
                <a:gd name="T59" fmla="*/ 164 h 187"/>
                <a:gd name="T60" fmla="*/ 161 w 161"/>
                <a:gd name="T61" fmla="*/ 164 h 187"/>
                <a:gd name="T62" fmla="*/ 158 w 161"/>
                <a:gd name="T63" fmla="*/ 169 h 187"/>
                <a:gd name="T64" fmla="*/ 154 w 161"/>
                <a:gd name="T65" fmla="*/ 180 h 187"/>
                <a:gd name="T66" fmla="*/ 141 w 161"/>
                <a:gd name="T67" fmla="*/ 183 h 187"/>
                <a:gd name="T68" fmla="*/ 133 w 161"/>
                <a:gd name="T69" fmla="*/ 184 h 187"/>
                <a:gd name="T70" fmla="*/ 128 w 161"/>
                <a:gd name="T71" fmla="*/ 185 h 187"/>
                <a:gd name="T72" fmla="*/ 105 w 161"/>
                <a:gd name="T73" fmla="*/ 179 h 187"/>
                <a:gd name="T74" fmla="*/ 102 w 161"/>
                <a:gd name="T75" fmla="*/ 176 h 187"/>
                <a:gd name="T76" fmla="*/ 80 w 161"/>
                <a:gd name="T77" fmla="*/ 181 h 187"/>
                <a:gd name="T78" fmla="*/ 58 w 161"/>
                <a:gd name="T79" fmla="*/ 183 h 187"/>
                <a:gd name="T80" fmla="*/ 41 w 161"/>
                <a:gd name="T81" fmla="*/ 185 h 187"/>
                <a:gd name="T82" fmla="*/ 39 w 161"/>
                <a:gd name="T83" fmla="*/ 184 h 187"/>
                <a:gd name="T84" fmla="*/ 39 w 161"/>
                <a:gd name="T85" fmla="*/ 184 h 187"/>
                <a:gd name="T86" fmla="*/ 34 w 161"/>
                <a:gd name="T87" fmla="*/ 176 h 187"/>
                <a:gd name="T88" fmla="*/ 16 w 161"/>
                <a:gd name="T89" fmla="*/ 168 h 187"/>
                <a:gd name="T90" fmla="*/ 2 w 161"/>
                <a:gd name="T91" fmla="*/ 157 h 187"/>
                <a:gd name="T92" fmla="*/ 6 w 161"/>
                <a:gd name="T93" fmla="*/ 147 h 187"/>
                <a:gd name="T94" fmla="*/ 6 w 161"/>
                <a:gd name="T95" fmla="*/ 135 h 187"/>
                <a:gd name="T96" fmla="*/ 4 w 161"/>
                <a:gd name="T97" fmla="*/ 119 h 187"/>
                <a:gd name="T98" fmla="*/ 6 w 161"/>
                <a:gd name="T99" fmla="*/ 1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1" h="187">
                  <a:moveTo>
                    <a:pt x="6" y="116"/>
                  </a:moveTo>
                  <a:cubicBezTo>
                    <a:pt x="7" y="116"/>
                    <a:pt x="7" y="115"/>
                    <a:pt x="8" y="115"/>
                  </a:cubicBezTo>
                  <a:cubicBezTo>
                    <a:pt x="9" y="114"/>
                    <a:pt x="12" y="112"/>
                    <a:pt x="14" y="111"/>
                  </a:cubicBezTo>
                  <a:cubicBezTo>
                    <a:pt x="22" y="106"/>
                    <a:pt x="30" y="96"/>
                    <a:pt x="37" y="89"/>
                  </a:cubicBezTo>
                  <a:cubicBezTo>
                    <a:pt x="40" y="86"/>
                    <a:pt x="45" y="82"/>
                    <a:pt x="45" y="78"/>
                  </a:cubicBezTo>
                  <a:cubicBezTo>
                    <a:pt x="46" y="74"/>
                    <a:pt x="46" y="70"/>
                    <a:pt x="48" y="67"/>
                  </a:cubicBezTo>
                  <a:cubicBezTo>
                    <a:pt x="53" y="60"/>
                    <a:pt x="53" y="60"/>
                    <a:pt x="53" y="60"/>
                  </a:cubicBezTo>
                  <a:cubicBezTo>
                    <a:pt x="53" y="60"/>
                    <a:pt x="53" y="60"/>
                    <a:pt x="53" y="60"/>
                  </a:cubicBezTo>
                  <a:cubicBezTo>
                    <a:pt x="55" y="59"/>
                    <a:pt x="54" y="59"/>
                    <a:pt x="55" y="59"/>
                  </a:cubicBezTo>
                  <a:cubicBezTo>
                    <a:pt x="59" y="56"/>
                    <a:pt x="63" y="51"/>
                    <a:pt x="68" y="49"/>
                  </a:cubicBezTo>
                  <a:cubicBezTo>
                    <a:pt x="72" y="47"/>
                    <a:pt x="76" y="49"/>
                    <a:pt x="80" y="47"/>
                  </a:cubicBezTo>
                  <a:cubicBezTo>
                    <a:pt x="85" y="44"/>
                    <a:pt x="86" y="43"/>
                    <a:pt x="88" y="39"/>
                  </a:cubicBezTo>
                  <a:cubicBezTo>
                    <a:pt x="94" y="28"/>
                    <a:pt x="103" y="42"/>
                    <a:pt x="108" y="29"/>
                  </a:cubicBezTo>
                  <a:cubicBezTo>
                    <a:pt x="110" y="21"/>
                    <a:pt x="110" y="21"/>
                    <a:pt x="110" y="21"/>
                  </a:cubicBezTo>
                  <a:cubicBezTo>
                    <a:pt x="110" y="21"/>
                    <a:pt x="110" y="21"/>
                    <a:pt x="110" y="21"/>
                  </a:cubicBezTo>
                  <a:cubicBezTo>
                    <a:pt x="111" y="21"/>
                    <a:pt x="112" y="21"/>
                    <a:pt x="112" y="21"/>
                  </a:cubicBezTo>
                  <a:cubicBezTo>
                    <a:pt x="113" y="19"/>
                    <a:pt x="115" y="19"/>
                    <a:pt x="116" y="17"/>
                  </a:cubicBezTo>
                  <a:cubicBezTo>
                    <a:pt x="117" y="15"/>
                    <a:pt x="118" y="13"/>
                    <a:pt x="119" y="11"/>
                  </a:cubicBezTo>
                  <a:cubicBezTo>
                    <a:pt x="119" y="9"/>
                    <a:pt x="120" y="6"/>
                    <a:pt x="121" y="4"/>
                  </a:cubicBezTo>
                  <a:cubicBezTo>
                    <a:pt x="127" y="0"/>
                    <a:pt x="127" y="0"/>
                    <a:pt x="127" y="0"/>
                  </a:cubicBezTo>
                  <a:cubicBezTo>
                    <a:pt x="127" y="0"/>
                    <a:pt x="127" y="0"/>
                    <a:pt x="127" y="0"/>
                  </a:cubicBezTo>
                  <a:cubicBezTo>
                    <a:pt x="131" y="10"/>
                    <a:pt x="136" y="22"/>
                    <a:pt x="135" y="34"/>
                  </a:cubicBezTo>
                  <a:cubicBezTo>
                    <a:pt x="135" y="48"/>
                    <a:pt x="123" y="60"/>
                    <a:pt x="109" y="63"/>
                  </a:cubicBezTo>
                  <a:cubicBezTo>
                    <a:pt x="128" y="85"/>
                    <a:pt x="128" y="85"/>
                    <a:pt x="128" y="85"/>
                  </a:cubicBezTo>
                  <a:cubicBezTo>
                    <a:pt x="128" y="86"/>
                    <a:pt x="128" y="86"/>
                    <a:pt x="129" y="86"/>
                  </a:cubicBezTo>
                  <a:cubicBezTo>
                    <a:pt x="130" y="87"/>
                    <a:pt x="133" y="90"/>
                    <a:pt x="134" y="91"/>
                  </a:cubicBezTo>
                  <a:cubicBezTo>
                    <a:pt x="141" y="97"/>
                    <a:pt x="149" y="109"/>
                    <a:pt x="152" y="117"/>
                  </a:cubicBezTo>
                  <a:cubicBezTo>
                    <a:pt x="154" y="122"/>
                    <a:pt x="155" y="128"/>
                    <a:pt x="157" y="133"/>
                  </a:cubicBezTo>
                  <a:cubicBezTo>
                    <a:pt x="159" y="138"/>
                    <a:pt x="161" y="144"/>
                    <a:pt x="161" y="149"/>
                  </a:cubicBezTo>
                  <a:cubicBezTo>
                    <a:pt x="161" y="164"/>
                    <a:pt x="161" y="164"/>
                    <a:pt x="161" y="164"/>
                  </a:cubicBezTo>
                  <a:cubicBezTo>
                    <a:pt x="161" y="164"/>
                    <a:pt x="161" y="164"/>
                    <a:pt x="161" y="164"/>
                  </a:cubicBezTo>
                  <a:cubicBezTo>
                    <a:pt x="158" y="169"/>
                    <a:pt x="158" y="169"/>
                    <a:pt x="158" y="169"/>
                  </a:cubicBezTo>
                  <a:cubicBezTo>
                    <a:pt x="157" y="173"/>
                    <a:pt x="157" y="177"/>
                    <a:pt x="154" y="180"/>
                  </a:cubicBezTo>
                  <a:cubicBezTo>
                    <a:pt x="151" y="182"/>
                    <a:pt x="145" y="182"/>
                    <a:pt x="141" y="183"/>
                  </a:cubicBezTo>
                  <a:cubicBezTo>
                    <a:pt x="138" y="183"/>
                    <a:pt x="136" y="184"/>
                    <a:pt x="133" y="184"/>
                  </a:cubicBezTo>
                  <a:cubicBezTo>
                    <a:pt x="132" y="186"/>
                    <a:pt x="129" y="185"/>
                    <a:pt x="128" y="185"/>
                  </a:cubicBezTo>
                  <a:cubicBezTo>
                    <a:pt x="122" y="186"/>
                    <a:pt x="108" y="187"/>
                    <a:pt x="105" y="179"/>
                  </a:cubicBezTo>
                  <a:cubicBezTo>
                    <a:pt x="104" y="178"/>
                    <a:pt x="102" y="177"/>
                    <a:pt x="102" y="176"/>
                  </a:cubicBezTo>
                  <a:cubicBezTo>
                    <a:pt x="96" y="176"/>
                    <a:pt x="88" y="181"/>
                    <a:pt x="80" y="181"/>
                  </a:cubicBezTo>
                  <a:cubicBezTo>
                    <a:pt x="72" y="181"/>
                    <a:pt x="66" y="181"/>
                    <a:pt x="58" y="183"/>
                  </a:cubicBezTo>
                  <a:cubicBezTo>
                    <a:pt x="52" y="185"/>
                    <a:pt x="47" y="185"/>
                    <a:pt x="41" y="185"/>
                  </a:cubicBezTo>
                  <a:cubicBezTo>
                    <a:pt x="41" y="184"/>
                    <a:pt x="39" y="184"/>
                    <a:pt x="39" y="184"/>
                  </a:cubicBezTo>
                  <a:cubicBezTo>
                    <a:pt x="39" y="184"/>
                    <a:pt x="39" y="184"/>
                    <a:pt x="39" y="184"/>
                  </a:cubicBezTo>
                  <a:cubicBezTo>
                    <a:pt x="34" y="176"/>
                    <a:pt x="34" y="176"/>
                    <a:pt x="34" y="176"/>
                  </a:cubicBezTo>
                  <a:cubicBezTo>
                    <a:pt x="32" y="172"/>
                    <a:pt x="21" y="169"/>
                    <a:pt x="16" y="168"/>
                  </a:cubicBezTo>
                  <a:cubicBezTo>
                    <a:pt x="11" y="166"/>
                    <a:pt x="5" y="162"/>
                    <a:pt x="2" y="157"/>
                  </a:cubicBezTo>
                  <a:cubicBezTo>
                    <a:pt x="0" y="154"/>
                    <a:pt x="2" y="148"/>
                    <a:pt x="6" y="147"/>
                  </a:cubicBezTo>
                  <a:cubicBezTo>
                    <a:pt x="13" y="146"/>
                    <a:pt x="10" y="138"/>
                    <a:pt x="6" y="135"/>
                  </a:cubicBezTo>
                  <a:cubicBezTo>
                    <a:pt x="0" y="130"/>
                    <a:pt x="3" y="125"/>
                    <a:pt x="4" y="119"/>
                  </a:cubicBezTo>
                  <a:cubicBezTo>
                    <a:pt x="5" y="118"/>
                    <a:pt x="5" y="117"/>
                    <a:pt x="6" y="116"/>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21"/>
            <p:cNvSpPr>
              <a:spLocks/>
            </p:cNvSpPr>
            <p:nvPr/>
          </p:nvSpPr>
          <p:spPr bwMode="auto">
            <a:xfrm>
              <a:off x="2308225" y="2087563"/>
              <a:ext cx="354013" cy="469900"/>
            </a:xfrm>
            <a:custGeom>
              <a:avLst/>
              <a:gdLst>
                <a:gd name="T0" fmla="*/ 34 w 120"/>
                <a:gd name="T1" fmla="*/ 159 h 159"/>
                <a:gd name="T2" fmla="*/ 36 w 120"/>
                <a:gd name="T3" fmla="*/ 159 h 159"/>
                <a:gd name="T4" fmla="*/ 40 w 120"/>
                <a:gd name="T5" fmla="*/ 155 h 159"/>
                <a:gd name="T6" fmla="*/ 43 w 120"/>
                <a:gd name="T7" fmla="*/ 149 h 159"/>
                <a:gd name="T8" fmla="*/ 45 w 120"/>
                <a:gd name="T9" fmla="*/ 142 h 159"/>
                <a:gd name="T10" fmla="*/ 51 w 120"/>
                <a:gd name="T11" fmla="*/ 138 h 159"/>
                <a:gd name="T12" fmla="*/ 51 w 120"/>
                <a:gd name="T13" fmla="*/ 138 h 159"/>
                <a:gd name="T14" fmla="*/ 58 w 120"/>
                <a:gd name="T15" fmla="*/ 127 h 159"/>
                <a:gd name="T16" fmla="*/ 63 w 120"/>
                <a:gd name="T17" fmla="*/ 117 h 159"/>
                <a:gd name="T18" fmla="*/ 64 w 120"/>
                <a:gd name="T19" fmla="*/ 117 h 159"/>
                <a:gd name="T20" fmla="*/ 67 w 120"/>
                <a:gd name="T21" fmla="*/ 124 h 159"/>
                <a:gd name="T22" fmla="*/ 74 w 120"/>
                <a:gd name="T23" fmla="*/ 132 h 159"/>
                <a:gd name="T24" fmla="*/ 86 w 120"/>
                <a:gd name="T25" fmla="*/ 132 h 159"/>
                <a:gd name="T26" fmla="*/ 95 w 120"/>
                <a:gd name="T27" fmla="*/ 136 h 159"/>
                <a:gd name="T28" fmla="*/ 95 w 120"/>
                <a:gd name="T29" fmla="*/ 136 h 159"/>
                <a:gd name="T30" fmla="*/ 99 w 120"/>
                <a:gd name="T31" fmla="*/ 130 h 159"/>
                <a:gd name="T32" fmla="*/ 109 w 120"/>
                <a:gd name="T33" fmla="*/ 112 h 159"/>
                <a:gd name="T34" fmla="*/ 120 w 120"/>
                <a:gd name="T35" fmla="*/ 96 h 159"/>
                <a:gd name="T36" fmla="*/ 120 w 120"/>
                <a:gd name="T37" fmla="*/ 95 h 159"/>
                <a:gd name="T38" fmla="*/ 112 w 120"/>
                <a:gd name="T39" fmla="*/ 87 h 159"/>
                <a:gd name="T40" fmla="*/ 103 w 120"/>
                <a:gd name="T41" fmla="*/ 77 h 159"/>
                <a:gd name="T42" fmla="*/ 98 w 120"/>
                <a:gd name="T43" fmla="*/ 74 h 159"/>
                <a:gd name="T44" fmla="*/ 98 w 120"/>
                <a:gd name="T45" fmla="*/ 74 h 159"/>
                <a:gd name="T46" fmla="*/ 91 w 120"/>
                <a:gd name="T47" fmla="*/ 67 h 159"/>
                <a:gd name="T48" fmla="*/ 88 w 120"/>
                <a:gd name="T49" fmla="*/ 52 h 159"/>
                <a:gd name="T50" fmla="*/ 81 w 120"/>
                <a:gd name="T51" fmla="*/ 39 h 159"/>
                <a:gd name="T52" fmla="*/ 69 w 120"/>
                <a:gd name="T53" fmla="*/ 39 h 159"/>
                <a:gd name="T54" fmla="*/ 59 w 120"/>
                <a:gd name="T55" fmla="*/ 31 h 159"/>
                <a:gd name="T56" fmla="*/ 59 w 120"/>
                <a:gd name="T57" fmla="*/ 21 h 159"/>
                <a:gd name="T58" fmla="*/ 62 w 120"/>
                <a:gd name="T59" fmla="*/ 12 h 159"/>
                <a:gd name="T60" fmla="*/ 60 w 120"/>
                <a:gd name="T61" fmla="*/ 0 h 159"/>
                <a:gd name="T62" fmla="*/ 60 w 120"/>
                <a:gd name="T63" fmla="*/ 0 h 159"/>
                <a:gd name="T64" fmla="*/ 43 w 120"/>
                <a:gd name="T65" fmla="*/ 25 h 159"/>
                <a:gd name="T66" fmla="*/ 31 w 120"/>
                <a:gd name="T67" fmla="*/ 51 h 159"/>
                <a:gd name="T68" fmla="*/ 8 w 120"/>
                <a:gd name="T69" fmla="*/ 71 h 159"/>
                <a:gd name="T70" fmla="*/ 0 w 120"/>
                <a:gd name="T71" fmla="*/ 72 h 159"/>
                <a:gd name="T72" fmla="*/ 0 w 120"/>
                <a:gd name="T73" fmla="*/ 72 h 159"/>
                <a:gd name="T74" fmla="*/ 2 w 120"/>
                <a:gd name="T75" fmla="*/ 92 h 159"/>
                <a:gd name="T76" fmla="*/ 11 w 120"/>
                <a:gd name="T77" fmla="*/ 109 h 159"/>
                <a:gd name="T78" fmla="*/ 10 w 120"/>
                <a:gd name="T79" fmla="*/ 117 h 159"/>
                <a:gd name="T80" fmla="*/ 8 w 120"/>
                <a:gd name="T81" fmla="*/ 127 h 159"/>
                <a:gd name="T82" fmla="*/ 16 w 120"/>
                <a:gd name="T83" fmla="*/ 140 h 159"/>
                <a:gd name="T84" fmla="*/ 25 w 120"/>
                <a:gd name="T85" fmla="*/ 151 h 159"/>
                <a:gd name="T86" fmla="*/ 34 w 120"/>
                <a:gd name="T8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159">
                  <a:moveTo>
                    <a:pt x="34" y="159"/>
                  </a:moveTo>
                  <a:cubicBezTo>
                    <a:pt x="35" y="159"/>
                    <a:pt x="36" y="159"/>
                    <a:pt x="36" y="159"/>
                  </a:cubicBezTo>
                  <a:cubicBezTo>
                    <a:pt x="37" y="157"/>
                    <a:pt x="39" y="157"/>
                    <a:pt x="40" y="155"/>
                  </a:cubicBezTo>
                  <a:cubicBezTo>
                    <a:pt x="41" y="153"/>
                    <a:pt x="42" y="151"/>
                    <a:pt x="43" y="149"/>
                  </a:cubicBezTo>
                  <a:cubicBezTo>
                    <a:pt x="43" y="147"/>
                    <a:pt x="44" y="144"/>
                    <a:pt x="45" y="142"/>
                  </a:cubicBezTo>
                  <a:cubicBezTo>
                    <a:pt x="51" y="138"/>
                    <a:pt x="51" y="138"/>
                    <a:pt x="51" y="138"/>
                  </a:cubicBezTo>
                  <a:cubicBezTo>
                    <a:pt x="51" y="138"/>
                    <a:pt x="51" y="138"/>
                    <a:pt x="51" y="138"/>
                  </a:cubicBezTo>
                  <a:cubicBezTo>
                    <a:pt x="53" y="135"/>
                    <a:pt x="55" y="130"/>
                    <a:pt x="58" y="127"/>
                  </a:cubicBezTo>
                  <a:cubicBezTo>
                    <a:pt x="60" y="125"/>
                    <a:pt x="60" y="120"/>
                    <a:pt x="63" y="117"/>
                  </a:cubicBezTo>
                  <a:cubicBezTo>
                    <a:pt x="64" y="117"/>
                    <a:pt x="64" y="117"/>
                    <a:pt x="64" y="117"/>
                  </a:cubicBezTo>
                  <a:cubicBezTo>
                    <a:pt x="65" y="119"/>
                    <a:pt x="66" y="122"/>
                    <a:pt x="67" y="124"/>
                  </a:cubicBezTo>
                  <a:cubicBezTo>
                    <a:pt x="68" y="127"/>
                    <a:pt x="70" y="131"/>
                    <a:pt x="74" y="132"/>
                  </a:cubicBezTo>
                  <a:cubicBezTo>
                    <a:pt x="78" y="132"/>
                    <a:pt x="82" y="132"/>
                    <a:pt x="86" y="132"/>
                  </a:cubicBezTo>
                  <a:cubicBezTo>
                    <a:pt x="95" y="136"/>
                    <a:pt x="95" y="136"/>
                    <a:pt x="95" y="136"/>
                  </a:cubicBezTo>
                  <a:cubicBezTo>
                    <a:pt x="95" y="136"/>
                    <a:pt x="95" y="136"/>
                    <a:pt x="95" y="136"/>
                  </a:cubicBezTo>
                  <a:cubicBezTo>
                    <a:pt x="99" y="130"/>
                    <a:pt x="99" y="130"/>
                    <a:pt x="99" y="130"/>
                  </a:cubicBezTo>
                  <a:cubicBezTo>
                    <a:pt x="109" y="112"/>
                    <a:pt x="109" y="112"/>
                    <a:pt x="109" y="112"/>
                  </a:cubicBezTo>
                  <a:cubicBezTo>
                    <a:pt x="113" y="107"/>
                    <a:pt x="117" y="101"/>
                    <a:pt x="120" y="96"/>
                  </a:cubicBezTo>
                  <a:cubicBezTo>
                    <a:pt x="120" y="95"/>
                    <a:pt x="120" y="95"/>
                    <a:pt x="120" y="95"/>
                  </a:cubicBezTo>
                  <a:cubicBezTo>
                    <a:pt x="118" y="92"/>
                    <a:pt x="114" y="90"/>
                    <a:pt x="112" y="87"/>
                  </a:cubicBezTo>
                  <a:cubicBezTo>
                    <a:pt x="109" y="84"/>
                    <a:pt x="106" y="80"/>
                    <a:pt x="103" y="77"/>
                  </a:cubicBezTo>
                  <a:cubicBezTo>
                    <a:pt x="102" y="76"/>
                    <a:pt x="100" y="75"/>
                    <a:pt x="98" y="74"/>
                  </a:cubicBezTo>
                  <a:cubicBezTo>
                    <a:pt x="98" y="74"/>
                    <a:pt x="98" y="74"/>
                    <a:pt x="98" y="74"/>
                  </a:cubicBezTo>
                  <a:cubicBezTo>
                    <a:pt x="91" y="67"/>
                    <a:pt x="91" y="67"/>
                    <a:pt x="91" y="67"/>
                  </a:cubicBezTo>
                  <a:cubicBezTo>
                    <a:pt x="90" y="62"/>
                    <a:pt x="90" y="57"/>
                    <a:pt x="88" y="52"/>
                  </a:cubicBezTo>
                  <a:cubicBezTo>
                    <a:pt x="88" y="50"/>
                    <a:pt x="83" y="40"/>
                    <a:pt x="81" y="39"/>
                  </a:cubicBezTo>
                  <a:cubicBezTo>
                    <a:pt x="80" y="38"/>
                    <a:pt x="72" y="39"/>
                    <a:pt x="69" y="39"/>
                  </a:cubicBezTo>
                  <a:cubicBezTo>
                    <a:pt x="64" y="39"/>
                    <a:pt x="63" y="33"/>
                    <a:pt x="59" y="31"/>
                  </a:cubicBezTo>
                  <a:cubicBezTo>
                    <a:pt x="59" y="27"/>
                    <a:pt x="58" y="25"/>
                    <a:pt x="59" y="21"/>
                  </a:cubicBezTo>
                  <a:cubicBezTo>
                    <a:pt x="59" y="18"/>
                    <a:pt x="62" y="15"/>
                    <a:pt x="62" y="12"/>
                  </a:cubicBezTo>
                  <a:cubicBezTo>
                    <a:pt x="60" y="0"/>
                    <a:pt x="60" y="0"/>
                    <a:pt x="60" y="0"/>
                  </a:cubicBezTo>
                  <a:cubicBezTo>
                    <a:pt x="60" y="0"/>
                    <a:pt x="60" y="0"/>
                    <a:pt x="60" y="0"/>
                  </a:cubicBezTo>
                  <a:cubicBezTo>
                    <a:pt x="54" y="8"/>
                    <a:pt x="48" y="17"/>
                    <a:pt x="43" y="25"/>
                  </a:cubicBezTo>
                  <a:cubicBezTo>
                    <a:pt x="36" y="34"/>
                    <a:pt x="35" y="42"/>
                    <a:pt x="31" y="51"/>
                  </a:cubicBezTo>
                  <a:cubicBezTo>
                    <a:pt x="26" y="60"/>
                    <a:pt x="20" y="71"/>
                    <a:pt x="8" y="71"/>
                  </a:cubicBezTo>
                  <a:cubicBezTo>
                    <a:pt x="5" y="71"/>
                    <a:pt x="3" y="72"/>
                    <a:pt x="0" y="72"/>
                  </a:cubicBezTo>
                  <a:cubicBezTo>
                    <a:pt x="0" y="72"/>
                    <a:pt x="0" y="72"/>
                    <a:pt x="0" y="72"/>
                  </a:cubicBezTo>
                  <a:cubicBezTo>
                    <a:pt x="2" y="92"/>
                    <a:pt x="2" y="92"/>
                    <a:pt x="2" y="92"/>
                  </a:cubicBezTo>
                  <a:cubicBezTo>
                    <a:pt x="3" y="98"/>
                    <a:pt x="8" y="105"/>
                    <a:pt x="11" y="109"/>
                  </a:cubicBezTo>
                  <a:cubicBezTo>
                    <a:pt x="14" y="113"/>
                    <a:pt x="12" y="114"/>
                    <a:pt x="10" y="117"/>
                  </a:cubicBezTo>
                  <a:cubicBezTo>
                    <a:pt x="9" y="119"/>
                    <a:pt x="5" y="125"/>
                    <a:pt x="8" y="127"/>
                  </a:cubicBezTo>
                  <a:cubicBezTo>
                    <a:pt x="9" y="130"/>
                    <a:pt x="14" y="137"/>
                    <a:pt x="16" y="140"/>
                  </a:cubicBezTo>
                  <a:cubicBezTo>
                    <a:pt x="19" y="143"/>
                    <a:pt x="23" y="147"/>
                    <a:pt x="25" y="151"/>
                  </a:cubicBezTo>
                  <a:cubicBezTo>
                    <a:pt x="34" y="159"/>
                    <a:pt x="34" y="159"/>
                    <a:pt x="34" y="159"/>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22"/>
            <p:cNvSpPr>
              <a:spLocks/>
            </p:cNvSpPr>
            <p:nvPr/>
          </p:nvSpPr>
          <p:spPr bwMode="auto">
            <a:xfrm>
              <a:off x="2405063" y="2433638"/>
              <a:ext cx="625475" cy="574675"/>
            </a:xfrm>
            <a:custGeom>
              <a:avLst/>
              <a:gdLst>
                <a:gd name="T0" fmla="*/ 18 w 212"/>
                <a:gd name="T1" fmla="*/ 21 h 195"/>
                <a:gd name="T2" fmla="*/ 25 w 212"/>
                <a:gd name="T3" fmla="*/ 10 h 195"/>
                <a:gd name="T4" fmla="*/ 30 w 212"/>
                <a:gd name="T5" fmla="*/ 0 h 195"/>
                <a:gd name="T6" fmla="*/ 31 w 212"/>
                <a:gd name="T7" fmla="*/ 0 h 195"/>
                <a:gd name="T8" fmla="*/ 34 w 212"/>
                <a:gd name="T9" fmla="*/ 7 h 195"/>
                <a:gd name="T10" fmla="*/ 41 w 212"/>
                <a:gd name="T11" fmla="*/ 15 h 195"/>
                <a:gd name="T12" fmla="*/ 53 w 212"/>
                <a:gd name="T13" fmla="*/ 15 h 195"/>
                <a:gd name="T14" fmla="*/ 62 w 212"/>
                <a:gd name="T15" fmla="*/ 19 h 195"/>
                <a:gd name="T16" fmla="*/ 62 w 212"/>
                <a:gd name="T17" fmla="*/ 19 h 195"/>
                <a:gd name="T18" fmla="*/ 89 w 212"/>
                <a:gd name="T19" fmla="*/ 51 h 195"/>
                <a:gd name="T20" fmla="*/ 110 w 212"/>
                <a:gd name="T21" fmla="*/ 64 h 195"/>
                <a:gd name="T22" fmla="*/ 124 w 212"/>
                <a:gd name="T23" fmla="*/ 77 h 195"/>
                <a:gd name="T24" fmla="*/ 137 w 212"/>
                <a:gd name="T25" fmla="*/ 84 h 195"/>
                <a:gd name="T26" fmla="*/ 143 w 212"/>
                <a:gd name="T27" fmla="*/ 90 h 195"/>
                <a:gd name="T28" fmla="*/ 146 w 212"/>
                <a:gd name="T29" fmla="*/ 94 h 195"/>
                <a:gd name="T30" fmla="*/ 149 w 212"/>
                <a:gd name="T31" fmla="*/ 97 h 195"/>
                <a:gd name="T32" fmla="*/ 153 w 212"/>
                <a:gd name="T33" fmla="*/ 98 h 195"/>
                <a:gd name="T34" fmla="*/ 168 w 212"/>
                <a:gd name="T35" fmla="*/ 98 h 195"/>
                <a:gd name="T36" fmla="*/ 170 w 212"/>
                <a:gd name="T37" fmla="*/ 98 h 195"/>
                <a:gd name="T38" fmla="*/ 175 w 212"/>
                <a:gd name="T39" fmla="*/ 97 h 195"/>
                <a:gd name="T40" fmla="*/ 187 w 212"/>
                <a:gd name="T41" fmla="*/ 99 h 195"/>
                <a:gd name="T42" fmla="*/ 199 w 212"/>
                <a:gd name="T43" fmla="*/ 103 h 195"/>
                <a:gd name="T44" fmla="*/ 202 w 212"/>
                <a:gd name="T45" fmla="*/ 105 h 195"/>
                <a:gd name="T46" fmla="*/ 203 w 212"/>
                <a:gd name="T47" fmla="*/ 105 h 195"/>
                <a:gd name="T48" fmla="*/ 212 w 212"/>
                <a:gd name="T49" fmla="*/ 110 h 195"/>
                <a:gd name="T50" fmla="*/ 212 w 212"/>
                <a:gd name="T51" fmla="*/ 110 h 195"/>
                <a:gd name="T52" fmla="*/ 208 w 212"/>
                <a:gd name="T53" fmla="*/ 119 h 195"/>
                <a:gd name="T54" fmla="*/ 198 w 212"/>
                <a:gd name="T55" fmla="*/ 135 h 195"/>
                <a:gd name="T56" fmla="*/ 190 w 212"/>
                <a:gd name="T57" fmla="*/ 147 h 195"/>
                <a:gd name="T58" fmla="*/ 171 w 212"/>
                <a:gd name="T59" fmla="*/ 171 h 195"/>
                <a:gd name="T60" fmla="*/ 162 w 212"/>
                <a:gd name="T61" fmla="*/ 185 h 195"/>
                <a:gd name="T62" fmla="*/ 160 w 212"/>
                <a:gd name="T63" fmla="*/ 190 h 195"/>
                <a:gd name="T64" fmla="*/ 160 w 212"/>
                <a:gd name="T65" fmla="*/ 190 h 195"/>
                <a:gd name="T66" fmla="*/ 153 w 212"/>
                <a:gd name="T67" fmla="*/ 190 h 195"/>
                <a:gd name="T68" fmla="*/ 141 w 212"/>
                <a:gd name="T69" fmla="*/ 191 h 195"/>
                <a:gd name="T70" fmla="*/ 134 w 212"/>
                <a:gd name="T71" fmla="*/ 191 h 195"/>
                <a:gd name="T72" fmla="*/ 126 w 212"/>
                <a:gd name="T73" fmla="*/ 192 h 195"/>
                <a:gd name="T74" fmla="*/ 111 w 212"/>
                <a:gd name="T75" fmla="*/ 190 h 195"/>
                <a:gd name="T76" fmla="*/ 102 w 212"/>
                <a:gd name="T77" fmla="*/ 188 h 195"/>
                <a:gd name="T78" fmla="*/ 102 w 212"/>
                <a:gd name="T79" fmla="*/ 188 h 195"/>
                <a:gd name="T80" fmla="*/ 100 w 212"/>
                <a:gd name="T81" fmla="*/ 183 h 195"/>
                <a:gd name="T82" fmla="*/ 99 w 212"/>
                <a:gd name="T83" fmla="*/ 178 h 195"/>
                <a:gd name="T84" fmla="*/ 99 w 212"/>
                <a:gd name="T85" fmla="*/ 174 h 195"/>
                <a:gd name="T86" fmla="*/ 99 w 212"/>
                <a:gd name="T87" fmla="*/ 173 h 195"/>
                <a:gd name="T88" fmla="*/ 96 w 212"/>
                <a:gd name="T89" fmla="*/ 172 h 195"/>
                <a:gd name="T90" fmla="*/ 92 w 212"/>
                <a:gd name="T91" fmla="*/ 173 h 195"/>
                <a:gd name="T92" fmla="*/ 72 w 212"/>
                <a:gd name="T93" fmla="*/ 178 h 195"/>
                <a:gd name="T94" fmla="*/ 63 w 212"/>
                <a:gd name="T95" fmla="*/ 184 h 195"/>
                <a:gd name="T96" fmla="*/ 52 w 212"/>
                <a:gd name="T97" fmla="*/ 185 h 195"/>
                <a:gd name="T98" fmla="*/ 52 w 212"/>
                <a:gd name="T99" fmla="*/ 185 h 195"/>
                <a:gd name="T100" fmla="*/ 52 w 212"/>
                <a:gd name="T101" fmla="*/ 170 h 195"/>
                <a:gd name="T102" fmla="*/ 48 w 212"/>
                <a:gd name="T103" fmla="*/ 154 h 195"/>
                <a:gd name="T104" fmla="*/ 43 w 212"/>
                <a:gd name="T105" fmla="*/ 138 h 195"/>
                <a:gd name="T106" fmla="*/ 25 w 212"/>
                <a:gd name="T107" fmla="*/ 112 h 195"/>
                <a:gd name="T108" fmla="*/ 20 w 212"/>
                <a:gd name="T109" fmla="*/ 107 h 195"/>
                <a:gd name="T110" fmla="*/ 19 w 212"/>
                <a:gd name="T111" fmla="*/ 106 h 195"/>
                <a:gd name="T112" fmla="*/ 0 w 212"/>
                <a:gd name="T113" fmla="*/ 84 h 195"/>
                <a:gd name="T114" fmla="*/ 26 w 212"/>
                <a:gd name="T115" fmla="*/ 55 h 195"/>
                <a:gd name="T116" fmla="*/ 18 w 212"/>
                <a:gd name="T117" fmla="*/ 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195">
                  <a:moveTo>
                    <a:pt x="18" y="21"/>
                  </a:moveTo>
                  <a:cubicBezTo>
                    <a:pt x="20" y="18"/>
                    <a:pt x="22" y="13"/>
                    <a:pt x="25" y="10"/>
                  </a:cubicBezTo>
                  <a:cubicBezTo>
                    <a:pt x="27" y="8"/>
                    <a:pt x="27" y="3"/>
                    <a:pt x="30" y="0"/>
                  </a:cubicBezTo>
                  <a:cubicBezTo>
                    <a:pt x="31" y="0"/>
                    <a:pt x="31" y="0"/>
                    <a:pt x="31" y="0"/>
                  </a:cubicBezTo>
                  <a:cubicBezTo>
                    <a:pt x="32" y="2"/>
                    <a:pt x="33" y="5"/>
                    <a:pt x="34" y="7"/>
                  </a:cubicBezTo>
                  <a:cubicBezTo>
                    <a:pt x="35" y="10"/>
                    <a:pt x="37" y="14"/>
                    <a:pt x="41" y="15"/>
                  </a:cubicBezTo>
                  <a:cubicBezTo>
                    <a:pt x="45" y="15"/>
                    <a:pt x="49" y="15"/>
                    <a:pt x="53" y="15"/>
                  </a:cubicBezTo>
                  <a:cubicBezTo>
                    <a:pt x="62" y="19"/>
                    <a:pt x="62" y="19"/>
                    <a:pt x="62" y="19"/>
                  </a:cubicBezTo>
                  <a:cubicBezTo>
                    <a:pt x="62" y="19"/>
                    <a:pt x="62" y="19"/>
                    <a:pt x="62" y="19"/>
                  </a:cubicBezTo>
                  <a:cubicBezTo>
                    <a:pt x="73" y="27"/>
                    <a:pt x="78" y="42"/>
                    <a:pt x="89" y="51"/>
                  </a:cubicBezTo>
                  <a:cubicBezTo>
                    <a:pt x="96" y="56"/>
                    <a:pt x="103" y="60"/>
                    <a:pt x="110" y="64"/>
                  </a:cubicBezTo>
                  <a:cubicBezTo>
                    <a:pt x="116" y="67"/>
                    <a:pt x="120" y="73"/>
                    <a:pt x="124" y="77"/>
                  </a:cubicBezTo>
                  <a:cubicBezTo>
                    <a:pt x="132" y="78"/>
                    <a:pt x="132" y="79"/>
                    <a:pt x="137" y="84"/>
                  </a:cubicBezTo>
                  <a:cubicBezTo>
                    <a:pt x="139" y="86"/>
                    <a:pt x="141" y="88"/>
                    <a:pt x="143" y="90"/>
                  </a:cubicBezTo>
                  <a:cubicBezTo>
                    <a:pt x="144" y="92"/>
                    <a:pt x="145" y="93"/>
                    <a:pt x="146" y="94"/>
                  </a:cubicBezTo>
                  <a:cubicBezTo>
                    <a:pt x="147" y="95"/>
                    <a:pt x="148" y="96"/>
                    <a:pt x="149" y="97"/>
                  </a:cubicBezTo>
                  <a:cubicBezTo>
                    <a:pt x="150" y="97"/>
                    <a:pt x="151" y="98"/>
                    <a:pt x="153" y="98"/>
                  </a:cubicBezTo>
                  <a:cubicBezTo>
                    <a:pt x="157" y="99"/>
                    <a:pt x="163" y="99"/>
                    <a:pt x="168" y="98"/>
                  </a:cubicBezTo>
                  <a:cubicBezTo>
                    <a:pt x="168" y="98"/>
                    <a:pt x="170" y="98"/>
                    <a:pt x="170" y="98"/>
                  </a:cubicBezTo>
                  <a:cubicBezTo>
                    <a:pt x="172" y="98"/>
                    <a:pt x="174" y="98"/>
                    <a:pt x="175" y="97"/>
                  </a:cubicBezTo>
                  <a:cubicBezTo>
                    <a:pt x="180" y="97"/>
                    <a:pt x="183" y="97"/>
                    <a:pt x="187" y="99"/>
                  </a:cubicBezTo>
                  <a:cubicBezTo>
                    <a:pt x="191" y="100"/>
                    <a:pt x="195" y="102"/>
                    <a:pt x="199" y="103"/>
                  </a:cubicBezTo>
                  <a:cubicBezTo>
                    <a:pt x="200" y="104"/>
                    <a:pt x="201" y="104"/>
                    <a:pt x="202" y="105"/>
                  </a:cubicBezTo>
                  <a:cubicBezTo>
                    <a:pt x="202" y="105"/>
                    <a:pt x="203" y="105"/>
                    <a:pt x="203" y="105"/>
                  </a:cubicBezTo>
                  <a:cubicBezTo>
                    <a:pt x="212" y="110"/>
                    <a:pt x="212" y="110"/>
                    <a:pt x="212" y="110"/>
                  </a:cubicBezTo>
                  <a:cubicBezTo>
                    <a:pt x="212" y="110"/>
                    <a:pt x="212" y="110"/>
                    <a:pt x="212" y="110"/>
                  </a:cubicBezTo>
                  <a:cubicBezTo>
                    <a:pt x="208" y="119"/>
                    <a:pt x="208" y="119"/>
                    <a:pt x="208" y="119"/>
                  </a:cubicBezTo>
                  <a:cubicBezTo>
                    <a:pt x="204" y="124"/>
                    <a:pt x="202" y="130"/>
                    <a:pt x="198" y="135"/>
                  </a:cubicBezTo>
                  <a:cubicBezTo>
                    <a:pt x="190" y="147"/>
                    <a:pt x="190" y="147"/>
                    <a:pt x="190" y="147"/>
                  </a:cubicBezTo>
                  <a:cubicBezTo>
                    <a:pt x="171" y="171"/>
                    <a:pt x="171" y="171"/>
                    <a:pt x="171" y="171"/>
                  </a:cubicBezTo>
                  <a:cubicBezTo>
                    <a:pt x="168" y="175"/>
                    <a:pt x="166" y="181"/>
                    <a:pt x="162" y="185"/>
                  </a:cubicBezTo>
                  <a:cubicBezTo>
                    <a:pt x="162" y="186"/>
                    <a:pt x="161" y="188"/>
                    <a:pt x="160" y="190"/>
                  </a:cubicBezTo>
                  <a:cubicBezTo>
                    <a:pt x="160" y="190"/>
                    <a:pt x="160" y="190"/>
                    <a:pt x="160" y="190"/>
                  </a:cubicBezTo>
                  <a:cubicBezTo>
                    <a:pt x="153" y="190"/>
                    <a:pt x="153" y="190"/>
                    <a:pt x="153" y="190"/>
                  </a:cubicBezTo>
                  <a:cubicBezTo>
                    <a:pt x="150" y="191"/>
                    <a:pt x="143" y="195"/>
                    <a:pt x="141" y="191"/>
                  </a:cubicBezTo>
                  <a:cubicBezTo>
                    <a:pt x="138" y="191"/>
                    <a:pt x="137" y="190"/>
                    <a:pt x="134" y="191"/>
                  </a:cubicBezTo>
                  <a:cubicBezTo>
                    <a:pt x="132" y="191"/>
                    <a:pt x="129" y="192"/>
                    <a:pt x="126" y="192"/>
                  </a:cubicBezTo>
                  <a:cubicBezTo>
                    <a:pt x="121" y="192"/>
                    <a:pt x="116" y="190"/>
                    <a:pt x="111" y="190"/>
                  </a:cubicBezTo>
                  <a:cubicBezTo>
                    <a:pt x="108" y="189"/>
                    <a:pt x="104" y="189"/>
                    <a:pt x="102" y="188"/>
                  </a:cubicBezTo>
                  <a:cubicBezTo>
                    <a:pt x="102" y="188"/>
                    <a:pt x="102" y="188"/>
                    <a:pt x="102" y="188"/>
                  </a:cubicBezTo>
                  <a:cubicBezTo>
                    <a:pt x="100" y="183"/>
                    <a:pt x="100" y="183"/>
                    <a:pt x="100" y="183"/>
                  </a:cubicBezTo>
                  <a:cubicBezTo>
                    <a:pt x="99" y="181"/>
                    <a:pt x="99" y="179"/>
                    <a:pt x="99" y="178"/>
                  </a:cubicBezTo>
                  <a:cubicBezTo>
                    <a:pt x="99" y="176"/>
                    <a:pt x="100" y="175"/>
                    <a:pt x="99" y="174"/>
                  </a:cubicBezTo>
                  <a:cubicBezTo>
                    <a:pt x="99" y="174"/>
                    <a:pt x="99" y="173"/>
                    <a:pt x="99" y="173"/>
                  </a:cubicBezTo>
                  <a:cubicBezTo>
                    <a:pt x="98" y="173"/>
                    <a:pt x="97" y="172"/>
                    <a:pt x="96" y="172"/>
                  </a:cubicBezTo>
                  <a:cubicBezTo>
                    <a:pt x="95" y="172"/>
                    <a:pt x="94" y="172"/>
                    <a:pt x="92" y="173"/>
                  </a:cubicBezTo>
                  <a:cubicBezTo>
                    <a:pt x="86" y="171"/>
                    <a:pt x="75" y="173"/>
                    <a:pt x="72" y="178"/>
                  </a:cubicBezTo>
                  <a:cubicBezTo>
                    <a:pt x="69" y="180"/>
                    <a:pt x="66" y="183"/>
                    <a:pt x="63" y="184"/>
                  </a:cubicBezTo>
                  <a:cubicBezTo>
                    <a:pt x="59" y="185"/>
                    <a:pt x="56" y="185"/>
                    <a:pt x="52" y="185"/>
                  </a:cubicBezTo>
                  <a:cubicBezTo>
                    <a:pt x="52" y="185"/>
                    <a:pt x="52" y="185"/>
                    <a:pt x="52" y="185"/>
                  </a:cubicBezTo>
                  <a:cubicBezTo>
                    <a:pt x="52" y="170"/>
                    <a:pt x="52" y="170"/>
                    <a:pt x="52" y="170"/>
                  </a:cubicBezTo>
                  <a:cubicBezTo>
                    <a:pt x="52" y="165"/>
                    <a:pt x="50" y="159"/>
                    <a:pt x="48" y="154"/>
                  </a:cubicBezTo>
                  <a:cubicBezTo>
                    <a:pt x="46" y="149"/>
                    <a:pt x="45" y="143"/>
                    <a:pt x="43" y="138"/>
                  </a:cubicBezTo>
                  <a:cubicBezTo>
                    <a:pt x="40" y="130"/>
                    <a:pt x="32" y="118"/>
                    <a:pt x="25" y="112"/>
                  </a:cubicBezTo>
                  <a:cubicBezTo>
                    <a:pt x="24" y="111"/>
                    <a:pt x="21" y="108"/>
                    <a:pt x="20" y="107"/>
                  </a:cubicBezTo>
                  <a:cubicBezTo>
                    <a:pt x="19" y="107"/>
                    <a:pt x="19" y="107"/>
                    <a:pt x="19" y="106"/>
                  </a:cubicBezTo>
                  <a:cubicBezTo>
                    <a:pt x="0" y="84"/>
                    <a:pt x="0" y="84"/>
                    <a:pt x="0" y="84"/>
                  </a:cubicBezTo>
                  <a:cubicBezTo>
                    <a:pt x="14" y="81"/>
                    <a:pt x="26" y="69"/>
                    <a:pt x="26" y="55"/>
                  </a:cubicBezTo>
                  <a:cubicBezTo>
                    <a:pt x="27" y="43"/>
                    <a:pt x="22" y="31"/>
                    <a:pt x="18" y="21"/>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 name="Freeform 23"/>
            <p:cNvSpPr>
              <a:spLocks/>
            </p:cNvSpPr>
            <p:nvPr/>
          </p:nvSpPr>
          <p:spPr bwMode="auto">
            <a:xfrm>
              <a:off x="2587625" y="2289175"/>
              <a:ext cx="492125" cy="468313"/>
            </a:xfrm>
            <a:custGeom>
              <a:avLst/>
              <a:gdLst>
                <a:gd name="T0" fmla="*/ 3 w 167"/>
                <a:gd name="T1" fmla="*/ 6 h 159"/>
                <a:gd name="T2" fmla="*/ 18 w 167"/>
                <a:gd name="T3" fmla="*/ 3 h 159"/>
                <a:gd name="T4" fmla="*/ 77 w 167"/>
                <a:gd name="T5" fmla="*/ 2 h 159"/>
                <a:gd name="T6" fmla="*/ 94 w 167"/>
                <a:gd name="T7" fmla="*/ 2 h 159"/>
                <a:gd name="T8" fmla="*/ 94 w 167"/>
                <a:gd name="T9" fmla="*/ 2 h 159"/>
                <a:gd name="T10" fmla="*/ 102 w 167"/>
                <a:gd name="T11" fmla="*/ 8 h 159"/>
                <a:gd name="T12" fmla="*/ 119 w 167"/>
                <a:gd name="T13" fmla="*/ 14 h 159"/>
                <a:gd name="T14" fmla="*/ 159 w 167"/>
                <a:gd name="T15" fmla="*/ 47 h 159"/>
                <a:gd name="T16" fmla="*/ 167 w 167"/>
                <a:gd name="T17" fmla="*/ 55 h 159"/>
                <a:gd name="T18" fmla="*/ 167 w 167"/>
                <a:gd name="T19" fmla="*/ 55 h 159"/>
                <a:gd name="T20" fmla="*/ 165 w 167"/>
                <a:gd name="T21" fmla="*/ 71 h 159"/>
                <a:gd name="T22" fmla="*/ 162 w 167"/>
                <a:gd name="T23" fmla="*/ 82 h 159"/>
                <a:gd name="T24" fmla="*/ 167 w 167"/>
                <a:gd name="T25" fmla="*/ 97 h 159"/>
                <a:gd name="T26" fmla="*/ 163 w 167"/>
                <a:gd name="T27" fmla="*/ 112 h 159"/>
                <a:gd name="T28" fmla="*/ 162 w 167"/>
                <a:gd name="T29" fmla="*/ 122 h 159"/>
                <a:gd name="T30" fmla="*/ 164 w 167"/>
                <a:gd name="T31" fmla="*/ 132 h 159"/>
                <a:gd name="T32" fmla="*/ 164 w 167"/>
                <a:gd name="T33" fmla="*/ 140 h 159"/>
                <a:gd name="T34" fmla="*/ 164 w 167"/>
                <a:gd name="T35" fmla="*/ 140 h 159"/>
                <a:gd name="T36" fmla="*/ 150 w 167"/>
                <a:gd name="T37" fmla="*/ 159 h 159"/>
                <a:gd name="T38" fmla="*/ 150 w 167"/>
                <a:gd name="T39" fmla="*/ 159 h 159"/>
                <a:gd name="T40" fmla="*/ 141 w 167"/>
                <a:gd name="T41" fmla="*/ 154 h 159"/>
                <a:gd name="T42" fmla="*/ 140 w 167"/>
                <a:gd name="T43" fmla="*/ 154 h 159"/>
                <a:gd name="T44" fmla="*/ 137 w 167"/>
                <a:gd name="T45" fmla="*/ 152 h 159"/>
                <a:gd name="T46" fmla="*/ 125 w 167"/>
                <a:gd name="T47" fmla="*/ 148 h 159"/>
                <a:gd name="T48" fmla="*/ 113 w 167"/>
                <a:gd name="T49" fmla="*/ 146 h 159"/>
                <a:gd name="T50" fmla="*/ 108 w 167"/>
                <a:gd name="T51" fmla="*/ 147 h 159"/>
                <a:gd name="T52" fmla="*/ 106 w 167"/>
                <a:gd name="T53" fmla="*/ 147 h 159"/>
                <a:gd name="T54" fmla="*/ 91 w 167"/>
                <a:gd name="T55" fmla="*/ 147 h 159"/>
                <a:gd name="T56" fmla="*/ 87 w 167"/>
                <a:gd name="T57" fmla="*/ 146 h 159"/>
                <a:gd name="T58" fmla="*/ 84 w 167"/>
                <a:gd name="T59" fmla="*/ 143 h 159"/>
                <a:gd name="T60" fmla="*/ 81 w 167"/>
                <a:gd name="T61" fmla="*/ 139 h 159"/>
                <a:gd name="T62" fmla="*/ 75 w 167"/>
                <a:gd name="T63" fmla="*/ 133 h 159"/>
                <a:gd name="T64" fmla="*/ 62 w 167"/>
                <a:gd name="T65" fmla="*/ 126 h 159"/>
                <a:gd name="T66" fmla="*/ 48 w 167"/>
                <a:gd name="T67" fmla="*/ 113 h 159"/>
                <a:gd name="T68" fmla="*/ 27 w 167"/>
                <a:gd name="T69" fmla="*/ 100 h 159"/>
                <a:gd name="T70" fmla="*/ 0 w 167"/>
                <a:gd name="T71" fmla="*/ 68 h 159"/>
                <a:gd name="T72" fmla="*/ 0 w 167"/>
                <a:gd name="T73" fmla="*/ 68 h 159"/>
                <a:gd name="T74" fmla="*/ 4 w 167"/>
                <a:gd name="T75" fmla="*/ 62 h 159"/>
                <a:gd name="T76" fmla="*/ 14 w 167"/>
                <a:gd name="T77" fmla="*/ 44 h 159"/>
                <a:gd name="T78" fmla="*/ 25 w 167"/>
                <a:gd name="T79" fmla="*/ 28 h 159"/>
                <a:gd name="T80" fmla="*/ 25 w 167"/>
                <a:gd name="T81" fmla="*/ 27 h 159"/>
                <a:gd name="T82" fmla="*/ 17 w 167"/>
                <a:gd name="T83" fmla="*/ 19 h 159"/>
                <a:gd name="T84" fmla="*/ 8 w 167"/>
                <a:gd name="T85" fmla="*/ 9 h 159"/>
                <a:gd name="T86" fmla="*/ 3 w 167"/>
                <a:gd name="T87" fmla="*/ 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7" h="159">
                  <a:moveTo>
                    <a:pt x="3" y="6"/>
                  </a:moveTo>
                  <a:cubicBezTo>
                    <a:pt x="8" y="6"/>
                    <a:pt x="14" y="4"/>
                    <a:pt x="18" y="3"/>
                  </a:cubicBezTo>
                  <a:cubicBezTo>
                    <a:pt x="37" y="0"/>
                    <a:pt x="57" y="2"/>
                    <a:pt x="77" y="2"/>
                  </a:cubicBezTo>
                  <a:cubicBezTo>
                    <a:pt x="94" y="2"/>
                    <a:pt x="94" y="2"/>
                    <a:pt x="94" y="2"/>
                  </a:cubicBezTo>
                  <a:cubicBezTo>
                    <a:pt x="94" y="2"/>
                    <a:pt x="94" y="2"/>
                    <a:pt x="94" y="2"/>
                  </a:cubicBezTo>
                  <a:cubicBezTo>
                    <a:pt x="97" y="4"/>
                    <a:pt x="98" y="7"/>
                    <a:pt x="102" y="8"/>
                  </a:cubicBezTo>
                  <a:cubicBezTo>
                    <a:pt x="105" y="11"/>
                    <a:pt x="115" y="12"/>
                    <a:pt x="119" y="14"/>
                  </a:cubicBezTo>
                  <a:cubicBezTo>
                    <a:pt x="138" y="20"/>
                    <a:pt x="146" y="33"/>
                    <a:pt x="159" y="47"/>
                  </a:cubicBezTo>
                  <a:cubicBezTo>
                    <a:pt x="167" y="55"/>
                    <a:pt x="167" y="55"/>
                    <a:pt x="167" y="55"/>
                  </a:cubicBezTo>
                  <a:cubicBezTo>
                    <a:pt x="167" y="55"/>
                    <a:pt x="167" y="55"/>
                    <a:pt x="167" y="55"/>
                  </a:cubicBezTo>
                  <a:cubicBezTo>
                    <a:pt x="167" y="60"/>
                    <a:pt x="166" y="65"/>
                    <a:pt x="165" y="71"/>
                  </a:cubicBezTo>
                  <a:cubicBezTo>
                    <a:pt x="165" y="74"/>
                    <a:pt x="162" y="79"/>
                    <a:pt x="162" y="82"/>
                  </a:cubicBezTo>
                  <a:cubicBezTo>
                    <a:pt x="164" y="87"/>
                    <a:pt x="167" y="92"/>
                    <a:pt x="167" y="97"/>
                  </a:cubicBezTo>
                  <a:cubicBezTo>
                    <a:pt x="167" y="102"/>
                    <a:pt x="163" y="107"/>
                    <a:pt x="163" y="112"/>
                  </a:cubicBezTo>
                  <a:cubicBezTo>
                    <a:pt x="165" y="115"/>
                    <a:pt x="162" y="119"/>
                    <a:pt x="162" y="122"/>
                  </a:cubicBezTo>
                  <a:cubicBezTo>
                    <a:pt x="162" y="125"/>
                    <a:pt x="165" y="128"/>
                    <a:pt x="164" y="132"/>
                  </a:cubicBezTo>
                  <a:cubicBezTo>
                    <a:pt x="164" y="140"/>
                    <a:pt x="164" y="140"/>
                    <a:pt x="164" y="140"/>
                  </a:cubicBezTo>
                  <a:cubicBezTo>
                    <a:pt x="164" y="140"/>
                    <a:pt x="164" y="140"/>
                    <a:pt x="164" y="140"/>
                  </a:cubicBezTo>
                  <a:cubicBezTo>
                    <a:pt x="150" y="159"/>
                    <a:pt x="150" y="159"/>
                    <a:pt x="150" y="159"/>
                  </a:cubicBezTo>
                  <a:cubicBezTo>
                    <a:pt x="150" y="159"/>
                    <a:pt x="150" y="159"/>
                    <a:pt x="150" y="159"/>
                  </a:cubicBezTo>
                  <a:cubicBezTo>
                    <a:pt x="141" y="154"/>
                    <a:pt x="141" y="154"/>
                    <a:pt x="141" y="154"/>
                  </a:cubicBezTo>
                  <a:cubicBezTo>
                    <a:pt x="141" y="154"/>
                    <a:pt x="140" y="154"/>
                    <a:pt x="140" y="154"/>
                  </a:cubicBezTo>
                  <a:cubicBezTo>
                    <a:pt x="139" y="153"/>
                    <a:pt x="138" y="153"/>
                    <a:pt x="137" y="152"/>
                  </a:cubicBezTo>
                  <a:cubicBezTo>
                    <a:pt x="133" y="151"/>
                    <a:pt x="129" y="149"/>
                    <a:pt x="125" y="148"/>
                  </a:cubicBezTo>
                  <a:cubicBezTo>
                    <a:pt x="121" y="146"/>
                    <a:pt x="118" y="146"/>
                    <a:pt x="113" y="146"/>
                  </a:cubicBezTo>
                  <a:cubicBezTo>
                    <a:pt x="112" y="147"/>
                    <a:pt x="110" y="147"/>
                    <a:pt x="108" y="147"/>
                  </a:cubicBezTo>
                  <a:cubicBezTo>
                    <a:pt x="108" y="147"/>
                    <a:pt x="106" y="147"/>
                    <a:pt x="106" y="147"/>
                  </a:cubicBezTo>
                  <a:cubicBezTo>
                    <a:pt x="101" y="148"/>
                    <a:pt x="95" y="148"/>
                    <a:pt x="91" y="147"/>
                  </a:cubicBezTo>
                  <a:cubicBezTo>
                    <a:pt x="89" y="147"/>
                    <a:pt x="88" y="146"/>
                    <a:pt x="87" y="146"/>
                  </a:cubicBezTo>
                  <a:cubicBezTo>
                    <a:pt x="86" y="145"/>
                    <a:pt x="85" y="144"/>
                    <a:pt x="84" y="143"/>
                  </a:cubicBezTo>
                  <a:cubicBezTo>
                    <a:pt x="83" y="142"/>
                    <a:pt x="82" y="141"/>
                    <a:pt x="81" y="139"/>
                  </a:cubicBezTo>
                  <a:cubicBezTo>
                    <a:pt x="79" y="137"/>
                    <a:pt x="77" y="135"/>
                    <a:pt x="75" y="133"/>
                  </a:cubicBezTo>
                  <a:cubicBezTo>
                    <a:pt x="70" y="128"/>
                    <a:pt x="70" y="127"/>
                    <a:pt x="62" y="126"/>
                  </a:cubicBezTo>
                  <a:cubicBezTo>
                    <a:pt x="58" y="122"/>
                    <a:pt x="54" y="116"/>
                    <a:pt x="48" y="113"/>
                  </a:cubicBezTo>
                  <a:cubicBezTo>
                    <a:pt x="41" y="109"/>
                    <a:pt x="34" y="105"/>
                    <a:pt x="27" y="100"/>
                  </a:cubicBezTo>
                  <a:cubicBezTo>
                    <a:pt x="16" y="91"/>
                    <a:pt x="11" y="76"/>
                    <a:pt x="0" y="68"/>
                  </a:cubicBezTo>
                  <a:cubicBezTo>
                    <a:pt x="0" y="68"/>
                    <a:pt x="0" y="68"/>
                    <a:pt x="0" y="68"/>
                  </a:cubicBezTo>
                  <a:cubicBezTo>
                    <a:pt x="4" y="62"/>
                    <a:pt x="4" y="62"/>
                    <a:pt x="4" y="62"/>
                  </a:cubicBezTo>
                  <a:cubicBezTo>
                    <a:pt x="14" y="44"/>
                    <a:pt x="14" y="44"/>
                    <a:pt x="14" y="44"/>
                  </a:cubicBezTo>
                  <a:cubicBezTo>
                    <a:pt x="18" y="39"/>
                    <a:pt x="22" y="33"/>
                    <a:pt x="25" y="28"/>
                  </a:cubicBezTo>
                  <a:cubicBezTo>
                    <a:pt x="25" y="27"/>
                    <a:pt x="25" y="27"/>
                    <a:pt x="25" y="27"/>
                  </a:cubicBezTo>
                  <a:cubicBezTo>
                    <a:pt x="23" y="24"/>
                    <a:pt x="19" y="22"/>
                    <a:pt x="17" y="19"/>
                  </a:cubicBezTo>
                  <a:cubicBezTo>
                    <a:pt x="14" y="16"/>
                    <a:pt x="11" y="12"/>
                    <a:pt x="8" y="9"/>
                  </a:cubicBezTo>
                  <a:cubicBezTo>
                    <a:pt x="7" y="8"/>
                    <a:pt x="5" y="7"/>
                    <a:pt x="3" y="6"/>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 name="Freeform 24"/>
            <p:cNvSpPr>
              <a:spLocks/>
            </p:cNvSpPr>
            <p:nvPr/>
          </p:nvSpPr>
          <p:spPr bwMode="auto">
            <a:xfrm>
              <a:off x="2479675" y="1952625"/>
              <a:ext cx="461963" cy="354013"/>
            </a:xfrm>
            <a:custGeom>
              <a:avLst/>
              <a:gdLst>
                <a:gd name="T0" fmla="*/ 2 w 157"/>
                <a:gd name="T1" fmla="*/ 46 h 120"/>
                <a:gd name="T2" fmla="*/ 4 w 157"/>
                <a:gd name="T3" fmla="*/ 58 h 120"/>
                <a:gd name="T4" fmla="*/ 1 w 157"/>
                <a:gd name="T5" fmla="*/ 67 h 120"/>
                <a:gd name="T6" fmla="*/ 1 w 157"/>
                <a:gd name="T7" fmla="*/ 77 h 120"/>
                <a:gd name="T8" fmla="*/ 11 w 157"/>
                <a:gd name="T9" fmla="*/ 85 h 120"/>
                <a:gd name="T10" fmla="*/ 23 w 157"/>
                <a:gd name="T11" fmla="*/ 85 h 120"/>
                <a:gd name="T12" fmla="*/ 30 w 157"/>
                <a:gd name="T13" fmla="*/ 98 h 120"/>
                <a:gd name="T14" fmla="*/ 33 w 157"/>
                <a:gd name="T15" fmla="*/ 113 h 120"/>
                <a:gd name="T16" fmla="*/ 40 w 157"/>
                <a:gd name="T17" fmla="*/ 120 h 120"/>
                <a:gd name="T18" fmla="*/ 40 w 157"/>
                <a:gd name="T19" fmla="*/ 120 h 120"/>
                <a:gd name="T20" fmla="*/ 55 w 157"/>
                <a:gd name="T21" fmla="*/ 117 h 120"/>
                <a:gd name="T22" fmla="*/ 114 w 157"/>
                <a:gd name="T23" fmla="*/ 116 h 120"/>
                <a:gd name="T24" fmla="*/ 131 w 157"/>
                <a:gd name="T25" fmla="*/ 116 h 120"/>
                <a:gd name="T26" fmla="*/ 131 w 157"/>
                <a:gd name="T27" fmla="*/ 116 h 120"/>
                <a:gd name="T28" fmla="*/ 133 w 157"/>
                <a:gd name="T29" fmla="*/ 114 h 120"/>
                <a:gd name="T30" fmla="*/ 144 w 157"/>
                <a:gd name="T31" fmla="*/ 104 h 120"/>
                <a:gd name="T32" fmla="*/ 156 w 157"/>
                <a:gd name="T33" fmla="*/ 85 h 120"/>
                <a:gd name="T34" fmla="*/ 157 w 157"/>
                <a:gd name="T35" fmla="*/ 77 h 120"/>
                <a:gd name="T36" fmla="*/ 154 w 157"/>
                <a:gd name="T37" fmla="*/ 69 h 120"/>
                <a:gd name="T38" fmla="*/ 153 w 157"/>
                <a:gd name="T39" fmla="*/ 62 h 120"/>
                <a:gd name="T40" fmla="*/ 153 w 157"/>
                <a:gd name="T41" fmla="*/ 62 h 120"/>
                <a:gd name="T42" fmla="*/ 144 w 157"/>
                <a:gd name="T43" fmla="*/ 61 h 120"/>
                <a:gd name="T44" fmla="*/ 132 w 157"/>
                <a:gd name="T45" fmla="*/ 51 h 120"/>
                <a:gd name="T46" fmla="*/ 122 w 157"/>
                <a:gd name="T47" fmla="*/ 45 h 120"/>
                <a:gd name="T48" fmla="*/ 112 w 157"/>
                <a:gd name="T49" fmla="*/ 38 h 120"/>
                <a:gd name="T50" fmla="*/ 93 w 157"/>
                <a:gd name="T51" fmla="*/ 15 h 120"/>
                <a:gd name="T52" fmla="*/ 77 w 157"/>
                <a:gd name="T53" fmla="*/ 5 h 120"/>
                <a:gd name="T54" fmla="*/ 65 w 157"/>
                <a:gd name="T55" fmla="*/ 0 h 120"/>
                <a:gd name="T56" fmla="*/ 65 w 157"/>
                <a:gd name="T57" fmla="*/ 0 h 120"/>
                <a:gd name="T58" fmla="*/ 68 w 157"/>
                <a:gd name="T59" fmla="*/ 12 h 120"/>
                <a:gd name="T60" fmla="*/ 56 w 157"/>
                <a:gd name="T61" fmla="*/ 18 h 120"/>
                <a:gd name="T62" fmla="*/ 17 w 157"/>
                <a:gd name="T63" fmla="*/ 26 h 120"/>
                <a:gd name="T64" fmla="*/ 2 w 157"/>
                <a:gd name="T65" fmla="*/ 4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 h="120">
                  <a:moveTo>
                    <a:pt x="2" y="46"/>
                  </a:moveTo>
                  <a:cubicBezTo>
                    <a:pt x="4" y="58"/>
                    <a:pt x="4" y="58"/>
                    <a:pt x="4" y="58"/>
                  </a:cubicBezTo>
                  <a:cubicBezTo>
                    <a:pt x="4" y="61"/>
                    <a:pt x="1" y="64"/>
                    <a:pt x="1" y="67"/>
                  </a:cubicBezTo>
                  <a:cubicBezTo>
                    <a:pt x="0" y="71"/>
                    <a:pt x="1" y="73"/>
                    <a:pt x="1" y="77"/>
                  </a:cubicBezTo>
                  <a:cubicBezTo>
                    <a:pt x="5" y="79"/>
                    <a:pt x="6" y="85"/>
                    <a:pt x="11" y="85"/>
                  </a:cubicBezTo>
                  <a:cubicBezTo>
                    <a:pt x="14" y="85"/>
                    <a:pt x="22" y="84"/>
                    <a:pt x="23" y="85"/>
                  </a:cubicBezTo>
                  <a:cubicBezTo>
                    <a:pt x="25" y="86"/>
                    <a:pt x="30" y="96"/>
                    <a:pt x="30" y="98"/>
                  </a:cubicBezTo>
                  <a:cubicBezTo>
                    <a:pt x="32" y="103"/>
                    <a:pt x="32" y="108"/>
                    <a:pt x="33" y="113"/>
                  </a:cubicBezTo>
                  <a:cubicBezTo>
                    <a:pt x="40" y="120"/>
                    <a:pt x="40" y="120"/>
                    <a:pt x="40" y="120"/>
                  </a:cubicBezTo>
                  <a:cubicBezTo>
                    <a:pt x="40" y="120"/>
                    <a:pt x="40" y="120"/>
                    <a:pt x="40" y="120"/>
                  </a:cubicBezTo>
                  <a:cubicBezTo>
                    <a:pt x="45" y="120"/>
                    <a:pt x="51" y="118"/>
                    <a:pt x="55" y="117"/>
                  </a:cubicBezTo>
                  <a:cubicBezTo>
                    <a:pt x="74" y="114"/>
                    <a:pt x="94" y="116"/>
                    <a:pt x="114" y="116"/>
                  </a:cubicBezTo>
                  <a:cubicBezTo>
                    <a:pt x="131" y="116"/>
                    <a:pt x="131" y="116"/>
                    <a:pt x="131" y="116"/>
                  </a:cubicBezTo>
                  <a:cubicBezTo>
                    <a:pt x="131" y="116"/>
                    <a:pt x="131" y="116"/>
                    <a:pt x="131" y="116"/>
                  </a:cubicBezTo>
                  <a:cubicBezTo>
                    <a:pt x="132" y="115"/>
                    <a:pt x="132" y="114"/>
                    <a:pt x="133" y="114"/>
                  </a:cubicBezTo>
                  <a:cubicBezTo>
                    <a:pt x="135" y="111"/>
                    <a:pt x="141" y="108"/>
                    <a:pt x="144" y="104"/>
                  </a:cubicBezTo>
                  <a:cubicBezTo>
                    <a:pt x="148" y="98"/>
                    <a:pt x="153" y="92"/>
                    <a:pt x="156" y="85"/>
                  </a:cubicBezTo>
                  <a:cubicBezTo>
                    <a:pt x="157" y="83"/>
                    <a:pt x="157" y="80"/>
                    <a:pt x="157" y="77"/>
                  </a:cubicBezTo>
                  <a:cubicBezTo>
                    <a:pt x="157" y="74"/>
                    <a:pt x="155" y="72"/>
                    <a:pt x="154" y="69"/>
                  </a:cubicBezTo>
                  <a:cubicBezTo>
                    <a:pt x="153" y="62"/>
                    <a:pt x="153" y="62"/>
                    <a:pt x="153" y="62"/>
                  </a:cubicBezTo>
                  <a:cubicBezTo>
                    <a:pt x="153" y="62"/>
                    <a:pt x="153" y="62"/>
                    <a:pt x="153" y="62"/>
                  </a:cubicBezTo>
                  <a:cubicBezTo>
                    <a:pt x="144" y="61"/>
                    <a:pt x="144" y="61"/>
                    <a:pt x="144" y="61"/>
                  </a:cubicBezTo>
                  <a:cubicBezTo>
                    <a:pt x="140" y="60"/>
                    <a:pt x="133" y="55"/>
                    <a:pt x="132" y="51"/>
                  </a:cubicBezTo>
                  <a:cubicBezTo>
                    <a:pt x="128" y="48"/>
                    <a:pt x="128" y="46"/>
                    <a:pt x="122" y="45"/>
                  </a:cubicBezTo>
                  <a:cubicBezTo>
                    <a:pt x="118" y="44"/>
                    <a:pt x="115" y="42"/>
                    <a:pt x="112" y="38"/>
                  </a:cubicBezTo>
                  <a:cubicBezTo>
                    <a:pt x="107" y="29"/>
                    <a:pt x="100" y="22"/>
                    <a:pt x="93" y="15"/>
                  </a:cubicBezTo>
                  <a:cubicBezTo>
                    <a:pt x="88" y="10"/>
                    <a:pt x="83" y="8"/>
                    <a:pt x="77" y="5"/>
                  </a:cubicBezTo>
                  <a:cubicBezTo>
                    <a:pt x="65" y="0"/>
                    <a:pt x="65" y="0"/>
                    <a:pt x="65" y="0"/>
                  </a:cubicBezTo>
                  <a:cubicBezTo>
                    <a:pt x="65" y="0"/>
                    <a:pt x="65" y="0"/>
                    <a:pt x="65" y="0"/>
                  </a:cubicBezTo>
                  <a:cubicBezTo>
                    <a:pt x="66" y="4"/>
                    <a:pt x="68" y="8"/>
                    <a:pt x="68" y="12"/>
                  </a:cubicBezTo>
                  <a:cubicBezTo>
                    <a:pt x="68" y="23"/>
                    <a:pt x="63" y="19"/>
                    <a:pt x="56" y="18"/>
                  </a:cubicBezTo>
                  <a:cubicBezTo>
                    <a:pt x="44" y="6"/>
                    <a:pt x="25" y="13"/>
                    <a:pt x="17" y="26"/>
                  </a:cubicBezTo>
                  <a:cubicBezTo>
                    <a:pt x="13" y="33"/>
                    <a:pt x="8" y="40"/>
                    <a:pt x="2" y="46"/>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 name="Freeform 25"/>
            <p:cNvSpPr>
              <a:spLocks/>
            </p:cNvSpPr>
            <p:nvPr/>
          </p:nvSpPr>
          <p:spPr bwMode="auto">
            <a:xfrm>
              <a:off x="2095500" y="2938463"/>
              <a:ext cx="611188" cy="560388"/>
            </a:xfrm>
            <a:custGeom>
              <a:avLst/>
              <a:gdLst>
                <a:gd name="T0" fmla="*/ 207 w 207"/>
                <a:gd name="T1" fmla="*/ 17 h 190"/>
                <a:gd name="T2" fmla="*/ 202 w 207"/>
                <a:gd name="T3" fmla="*/ 113 h 190"/>
                <a:gd name="T4" fmla="*/ 196 w 207"/>
                <a:gd name="T5" fmla="*/ 134 h 190"/>
                <a:gd name="T6" fmla="*/ 188 w 207"/>
                <a:gd name="T7" fmla="*/ 153 h 190"/>
                <a:gd name="T8" fmla="*/ 184 w 207"/>
                <a:gd name="T9" fmla="*/ 160 h 190"/>
                <a:gd name="T10" fmla="*/ 181 w 207"/>
                <a:gd name="T11" fmla="*/ 174 h 190"/>
                <a:gd name="T12" fmla="*/ 181 w 207"/>
                <a:gd name="T13" fmla="*/ 175 h 190"/>
                <a:gd name="T14" fmla="*/ 180 w 207"/>
                <a:gd name="T15" fmla="*/ 180 h 190"/>
                <a:gd name="T16" fmla="*/ 181 w 207"/>
                <a:gd name="T17" fmla="*/ 190 h 190"/>
                <a:gd name="T18" fmla="*/ 181 w 207"/>
                <a:gd name="T19" fmla="*/ 190 h 190"/>
                <a:gd name="T20" fmla="*/ 111 w 207"/>
                <a:gd name="T21" fmla="*/ 187 h 190"/>
                <a:gd name="T22" fmla="*/ 111 w 207"/>
                <a:gd name="T23" fmla="*/ 187 h 190"/>
                <a:gd name="T24" fmla="*/ 110 w 207"/>
                <a:gd name="T25" fmla="*/ 164 h 190"/>
                <a:gd name="T26" fmla="*/ 106 w 207"/>
                <a:gd name="T27" fmla="*/ 152 h 190"/>
                <a:gd name="T28" fmla="*/ 101 w 207"/>
                <a:gd name="T29" fmla="*/ 142 h 190"/>
                <a:gd name="T30" fmla="*/ 92 w 207"/>
                <a:gd name="T31" fmla="*/ 134 h 190"/>
                <a:gd name="T32" fmla="*/ 65 w 207"/>
                <a:gd name="T33" fmla="*/ 101 h 190"/>
                <a:gd name="T34" fmla="*/ 20 w 207"/>
                <a:gd name="T35" fmla="*/ 89 h 190"/>
                <a:gd name="T36" fmla="*/ 8 w 207"/>
                <a:gd name="T37" fmla="*/ 91 h 190"/>
                <a:gd name="T38" fmla="*/ 8 w 207"/>
                <a:gd name="T39" fmla="*/ 91 h 190"/>
                <a:gd name="T40" fmla="*/ 6 w 207"/>
                <a:gd name="T41" fmla="*/ 88 h 190"/>
                <a:gd name="T42" fmla="*/ 6 w 207"/>
                <a:gd name="T43" fmla="*/ 87 h 190"/>
                <a:gd name="T44" fmla="*/ 3 w 207"/>
                <a:gd name="T45" fmla="*/ 83 h 190"/>
                <a:gd name="T46" fmla="*/ 1 w 207"/>
                <a:gd name="T47" fmla="*/ 79 h 190"/>
                <a:gd name="T48" fmla="*/ 2 w 207"/>
                <a:gd name="T49" fmla="*/ 70 h 190"/>
                <a:gd name="T50" fmla="*/ 2 w 207"/>
                <a:gd name="T51" fmla="*/ 69 h 190"/>
                <a:gd name="T52" fmla="*/ 4 w 207"/>
                <a:gd name="T53" fmla="*/ 65 h 190"/>
                <a:gd name="T54" fmla="*/ 5 w 207"/>
                <a:gd name="T55" fmla="*/ 63 h 190"/>
                <a:gd name="T56" fmla="*/ 5 w 207"/>
                <a:gd name="T57" fmla="*/ 63 h 190"/>
                <a:gd name="T58" fmla="*/ 15 w 207"/>
                <a:gd name="T59" fmla="*/ 62 h 190"/>
                <a:gd name="T60" fmla="*/ 20 w 207"/>
                <a:gd name="T61" fmla="*/ 55 h 190"/>
                <a:gd name="T62" fmla="*/ 21 w 207"/>
                <a:gd name="T63" fmla="*/ 49 h 190"/>
                <a:gd name="T64" fmla="*/ 21 w 207"/>
                <a:gd name="T65" fmla="*/ 41 h 190"/>
                <a:gd name="T66" fmla="*/ 28 w 207"/>
                <a:gd name="T67" fmla="*/ 35 h 190"/>
                <a:gd name="T68" fmla="*/ 35 w 207"/>
                <a:gd name="T69" fmla="*/ 34 h 190"/>
                <a:gd name="T70" fmla="*/ 35 w 207"/>
                <a:gd name="T71" fmla="*/ 34 h 190"/>
                <a:gd name="T72" fmla="*/ 37 w 207"/>
                <a:gd name="T73" fmla="*/ 35 h 190"/>
                <a:gd name="T74" fmla="*/ 54 w 207"/>
                <a:gd name="T75" fmla="*/ 33 h 190"/>
                <a:gd name="T76" fmla="*/ 76 w 207"/>
                <a:gd name="T77" fmla="*/ 31 h 190"/>
                <a:gd name="T78" fmla="*/ 98 w 207"/>
                <a:gd name="T79" fmla="*/ 26 h 190"/>
                <a:gd name="T80" fmla="*/ 101 w 207"/>
                <a:gd name="T81" fmla="*/ 29 h 190"/>
                <a:gd name="T82" fmla="*/ 124 w 207"/>
                <a:gd name="T83" fmla="*/ 35 h 190"/>
                <a:gd name="T84" fmla="*/ 129 w 207"/>
                <a:gd name="T85" fmla="*/ 34 h 190"/>
                <a:gd name="T86" fmla="*/ 137 w 207"/>
                <a:gd name="T87" fmla="*/ 33 h 190"/>
                <a:gd name="T88" fmla="*/ 150 w 207"/>
                <a:gd name="T89" fmla="*/ 30 h 190"/>
                <a:gd name="T90" fmla="*/ 154 w 207"/>
                <a:gd name="T91" fmla="*/ 19 h 190"/>
                <a:gd name="T92" fmla="*/ 157 w 207"/>
                <a:gd name="T93" fmla="*/ 14 h 190"/>
                <a:gd name="T94" fmla="*/ 157 w 207"/>
                <a:gd name="T95" fmla="*/ 14 h 190"/>
                <a:gd name="T96" fmla="*/ 168 w 207"/>
                <a:gd name="T97" fmla="*/ 13 h 190"/>
                <a:gd name="T98" fmla="*/ 177 w 207"/>
                <a:gd name="T99" fmla="*/ 7 h 190"/>
                <a:gd name="T100" fmla="*/ 197 w 207"/>
                <a:gd name="T101" fmla="*/ 2 h 190"/>
                <a:gd name="T102" fmla="*/ 201 w 207"/>
                <a:gd name="T103" fmla="*/ 1 h 190"/>
                <a:gd name="T104" fmla="*/ 204 w 207"/>
                <a:gd name="T105" fmla="*/ 2 h 190"/>
                <a:gd name="T106" fmla="*/ 204 w 207"/>
                <a:gd name="T107" fmla="*/ 3 h 190"/>
                <a:gd name="T108" fmla="*/ 204 w 207"/>
                <a:gd name="T109" fmla="*/ 7 h 190"/>
                <a:gd name="T110" fmla="*/ 205 w 207"/>
                <a:gd name="T111" fmla="*/ 12 h 190"/>
                <a:gd name="T112" fmla="*/ 207 w 207"/>
                <a:gd name="T113" fmla="*/ 1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 h="190">
                  <a:moveTo>
                    <a:pt x="207" y="17"/>
                  </a:moveTo>
                  <a:cubicBezTo>
                    <a:pt x="202" y="113"/>
                    <a:pt x="202" y="113"/>
                    <a:pt x="202" y="113"/>
                  </a:cubicBezTo>
                  <a:cubicBezTo>
                    <a:pt x="201" y="120"/>
                    <a:pt x="199" y="128"/>
                    <a:pt x="196" y="134"/>
                  </a:cubicBezTo>
                  <a:cubicBezTo>
                    <a:pt x="194" y="140"/>
                    <a:pt x="191" y="148"/>
                    <a:pt x="188" y="153"/>
                  </a:cubicBezTo>
                  <a:cubicBezTo>
                    <a:pt x="187" y="156"/>
                    <a:pt x="185" y="158"/>
                    <a:pt x="184" y="160"/>
                  </a:cubicBezTo>
                  <a:cubicBezTo>
                    <a:pt x="182" y="164"/>
                    <a:pt x="183" y="171"/>
                    <a:pt x="181" y="174"/>
                  </a:cubicBezTo>
                  <a:cubicBezTo>
                    <a:pt x="181" y="175"/>
                    <a:pt x="181" y="175"/>
                    <a:pt x="181" y="175"/>
                  </a:cubicBezTo>
                  <a:cubicBezTo>
                    <a:pt x="180" y="177"/>
                    <a:pt x="180" y="179"/>
                    <a:pt x="180" y="180"/>
                  </a:cubicBezTo>
                  <a:cubicBezTo>
                    <a:pt x="180" y="181"/>
                    <a:pt x="181" y="189"/>
                    <a:pt x="181" y="190"/>
                  </a:cubicBezTo>
                  <a:cubicBezTo>
                    <a:pt x="181" y="190"/>
                    <a:pt x="181" y="190"/>
                    <a:pt x="181" y="190"/>
                  </a:cubicBezTo>
                  <a:cubicBezTo>
                    <a:pt x="111" y="187"/>
                    <a:pt x="111" y="187"/>
                    <a:pt x="111" y="187"/>
                  </a:cubicBezTo>
                  <a:cubicBezTo>
                    <a:pt x="111" y="187"/>
                    <a:pt x="111" y="187"/>
                    <a:pt x="111" y="187"/>
                  </a:cubicBezTo>
                  <a:cubicBezTo>
                    <a:pt x="110" y="164"/>
                    <a:pt x="110" y="164"/>
                    <a:pt x="110" y="164"/>
                  </a:cubicBezTo>
                  <a:cubicBezTo>
                    <a:pt x="112" y="158"/>
                    <a:pt x="107" y="156"/>
                    <a:pt x="106" y="152"/>
                  </a:cubicBezTo>
                  <a:cubicBezTo>
                    <a:pt x="105" y="150"/>
                    <a:pt x="102" y="144"/>
                    <a:pt x="101" y="142"/>
                  </a:cubicBezTo>
                  <a:cubicBezTo>
                    <a:pt x="99" y="139"/>
                    <a:pt x="94" y="136"/>
                    <a:pt x="92" y="134"/>
                  </a:cubicBezTo>
                  <a:cubicBezTo>
                    <a:pt x="65" y="101"/>
                    <a:pt x="65" y="101"/>
                    <a:pt x="65" y="101"/>
                  </a:cubicBezTo>
                  <a:cubicBezTo>
                    <a:pt x="53" y="86"/>
                    <a:pt x="39" y="89"/>
                    <a:pt x="20" y="89"/>
                  </a:cubicBezTo>
                  <a:cubicBezTo>
                    <a:pt x="8" y="91"/>
                    <a:pt x="8" y="91"/>
                    <a:pt x="8" y="91"/>
                  </a:cubicBezTo>
                  <a:cubicBezTo>
                    <a:pt x="8" y="91"/>
                    <a:pt x="8" y="91"/>
                    <a:pt x="8" y="91"/>
                  </a:cubicBezTo>
                  <a:cubicBezTo>
                    <a:pt x="6" y="88"/>
                    <a:pt x="6" y="88"/>
                    <a:pt x="6" y="88"/>
                  </a:cubicBezTo>
                  <a:cubicBezTo>
                    <a:pt x="6" y="87"/>
                    <a:pt x="6" y="87"/>
                    <a:pt x="6" y="87"/>
                  </a:cubicBezTo>
                  <a:cubicBezTo>
                    <a:pt x="5" y="86"/>
                    <a:pt x="4" y="84"/>
                    <a:pt x="3" y="83"/>
                  </a:cubicBezTo>
                  <a:cubicBezTo>
                    <a:pt x="2" y="82"/>
                    <a:pt x="1" y="80"/>
                    <a:pt x="1" y="79"/>
                  </a:cubicBezTo>
                  <a:cubicBezTo>
                    <a:pt x="0" y="76"/>
                    <a:pt x="0" y="72"/>
                    <a:pt x="2" y="70"/>
                  </a:cubicBezTo>
                  <a:cubicBezTo>
                    <a:pt x="2" y="69"/>
                    <a:pt x="2" y="69"/>
                    <a:pt x="2" y="69"/>
                  </a:cubicBezTo>
                  <a:cubicBezTo>
                    <a:pt x="3" y="68"/>
                    <a:pt x="4" y="66"/>
                    <a:pt x="4" y="65"/>
                  </a:cubicBezTo>
                  <a:cubicBezTo>
                    <a:pt x="4" y="64"/>
                    <a:pt x="5" y="64"/>
                    <a:pt x="5" y="63"/>
                  </a:cubicBezTo>
                  <a:cubicBezTo>
                    <a:pt x="5" y="63"/>
                    <a:pt x="5" y="63"/>
                    <a:pt x="5" y="63"/>
                  </a:cubicBezTo>
                  <a:cubicBezTo>
                    <a:pt x="9" y="63"/>
                    <a:pt x="11" y="62"/>
                    <a:pt x="15" y="62"/>
                  </a:cubicBezTo>
                  <a:cubicBezTo>
                    <a:pt x="18" y="60"/>
                    <a:pt x="19" y="59"/>
                    <a:pt x="20" y="55"/>
                  </a:cubicBezTo>
                  <a:cubicBezTo>
                    <a:pt x="20" y="53"/>
                    <a:pt x="21" y="51"/>
                    <a:pt x="21" y="49"/>
                  </a:cubicBezTo>
                  <a:cubicBezTo>
                    <a:pt x="21" y="46"/>
                    <a:pt x="20" y="44"/>
                    <a:pt x="21" y="41"/>
                  </a:cubicBezTo>
                  <a:cubicBezTo>
                    <a:pt x="22" y="38"/>
                    <a:pt x="25" y="36"/>
                    <a:pt x="28" y="35"/>
                  </a:cubicBezTo>
                  <a:cubicBezTo>
                    <a:pt x="35" y="34"/>
                    <a:pt x="35" y="34"/>
                    <a:pt x="35" y="34"/>
                  </a:cubicBezTo>
                  <a:cubicBezTo>
                    <a:pt x="35" y="34"/>
                    <a:pt x="35" y="34"/>
                    <a:pt x="35" y="34"/>
                  </a:cubicBezTo>
                  <a:cubicBezTo>
                    <a:pt x="35" y="34"/>
                    <a:pt x="37" y="34"/>
                    <a:pt x="37" y="35"/>
                  </a:cubicBezTo>
                  <a:cubicBezTo>
                    <a:pt x="43" y="35"/>
                    <a:pt x="48" y="35"/>
                    <a:pt x="54" y="33"/>
                  </a:cubicBezTo>
                  <a:cubicBezTo>
                    <a:pt x="62" y="31"/>
                    <a:pt x="68" y="31"/>
                    <a:pt x="76" y="31"/>
                  </a:cubicBezTo>
                  <a:cubicBezTo>
                    <a:pt x="84" y="31"/>
                    <a:pt x="92" y="26"/>
                    <a:pt x="98" y="26"/>
                  </a:cubicBezTo>
                  <a:cubicBezTo>
                    <a:pt x="98" y="27"/>
                    <a:pt x="100" y="28"/>
                    <a:pt x="101" y="29"/>
                  </a:cubicBezTo>
                  <a:cubicBezTo>
                    <a:pt x="104" y="37"/>
                    <a:pt x="118" y="36"/>
                    <a:pt x="124" y="35"/>
                  </a:cubicBezTo>
                  <a:cubicBezTo>
                    <a:pt x="125" y="35"/>
                    <a:pt x="128" y="36"/>
                    <a:pt x="129" y="34"/>
                  </a:cubicBezTo>
                  <a:cubicBezTo>
                    <a:pt x="132" y="34"/>
                    <a:pt x="134" y="33"/>
                    <a:pt x="137" y="33"/>
                  </a:cubicBezTo>
                  <a:cubicBezTo>
                    <a:pt x="141" y="32"/>
                    <a:pt x="147" y="32"/>
                    <a:pt x="150" y="30"/>
                  </a:cubicBezTo>
                  <a:cubicBezTo>
                    <a:pt x="153" y="27"/>
                    <a:pt x="153" y="23"/>
                    <a:pt x="154" y="19"/>
                  </a:cubicBezTo>
                  <a:cubicBezTo>
                    <a:pt x="157" y="14"/>
                    <a:pt x="157" y="14"/>
                    <a:pt x="157" y="14"/>
                  </a:cubicBezTo>
                  <a:cubicBezTo>
                    <a:pt x="157" y="14"/>
                    <a:pt x="157" y="14"/>
                    <a:pt x="157" y="14"/>
                  </a:cubicBezTo>
                  <a:cubicBezTo>
                    <a:pt x="161" y="14"/>
                    <a:pt x="164" y="14"/>
                    <a:pt x="168" y="13"/>
                  </a:cubicBezTo>
                  <a:cubicBezTo>
                    <a:pt x="171" y="12"/>
                    <a:pt x="174" y="9"/>
                    <a:pt x="177" y="7"/>
                  </a:cubicBezTo>
                  <a:cubicBezTo>
                    <a:pt x="180" y="2"/>
                    <a:pt x="191" y="0"/>
                    <a:pt x="197" y="2"/>
                  </a:cubicBezTo>
                  <a:cubicBezTo>
                    <a:pt x="199" y="1"/>
                    <a:pt x="200" y="1"/>
                    <a:pt x="201" y="1"/>
                  </a:cubicBezTo>
                  <a:cubicBezTo>
                    <a:pt x="202" y="1"/>
                    <a:pt x="203" y="2"/>
                    <a:pt x="204" y="2"/>
                  </a:cubicBezTo>
                  <a:cubicBezTo>
                    <a:pt x="204" y="2"/>
                    <a:pt x="204" y="3"/>
                    <a:pt x="204" y="3"/>
                  </a:cubicBezTo>
                  <a:cubicBezTo>
                    <a:pt x="205" y="4"/>
                    <a:pt x="204" y="5"/>
                    <a:pt x="204" y="7"/>
                  </a:cubicBezTo>
                  <a:cubicBezTo>
                    <a:pt x="204" y="8"/>
                    <a:pt x="204" y="10"/>
                    <a:pt x="205" y="12"/>
                  </a:cubicBezTo>
                  <a:cubicBezTo>
                    <a:pt x="207" y="17"/>
                    <a:pt x="207" y="17"/>
                    <a:pt x="207" y="17"/>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 name="Freeform 26"/>
            <p:cNvSpPr>
              <a:spLocks/>
            </p:cNvSpPr>
            <p:nvPr/>
          </p:nvSpPr>
          <p:spPr bwMode="auto">
            <a:xfrm>
              <a:off x="2022475" y="3190875"/>
              <a:ext cx="403225" cy="298450"/>
            </a:xfrm>
            <a:custGeom>
              <a:avLst/>
              <a:gdLst>
                <a:gd name="T0" fmla="*/ 2 w 137"/>
                <a:gd name="T1" fmla="*/ 96 h 101"/>
                <a:gd name="T2" fmla="*/ 1 w 137"/>
                <a:gd name="T3" fmla="*/ 83 h 101"/>
                <a:gd name="T4" fmla="*/ 3 w 137"/>
                <a:gd name="T5" fmla="*/ 63 h 101"/>
                <a:gd name="T6" fmla="*/ 4 w 137"/>
                <a:gd name="T7" fmla="*/ 59 h 101"/>
                <a:gd name="T8" fmla="*/ 13 w 137"/>
                <a:gd name="T9" fmla="*/ 43 h 101"/>
                <a:gd name="T10" fmla="*/ 24 w 137"/>
                <a:gd name="T11" fmla="*/ 23 h 101"/>
                <a:gd name="T12" fmla="*/ 33 w 137"/>
                <a:gd name="T13" fmla="*/ 5 h 101"/>
                <a:gd name="T14" fmla="*/ 33 w 137"/>
                <a:gd name="T15" fmla="*/ 5 h 101"/>
                <a:gd name="T16" fmla="*/ 45 w 137"/>
                <a:gd name="T17" fmla="*/ 3 h 101"/>
                <a:gd name="T18" fmla="*/ 90 w 137"/>
                <a:gd name="T19" fmla="*/ 15 h 101"/>
                <a:gd name="T20" fmla="*/ 117 w 137"/>
                <a:gd name="T21" fmla="*/ 48 h 101"/>
                <a:gd name="T22" fmla="*/ 126 w 137"/>
                <a:gd name="T23" fmla="*/ 56 h 101"/>
                <a:gd name="T24" fmla="*/ 131 w 137"/>
                <a:gd name="T25" fmla="*/ 66 h 101"/>
                <a:gd name="T26" fmla="*/ 135 w 137"/>
                <a:gd name="T27" fmla="*/ 78 h 101"/>
                <a:gd name="T28" fmla="*/ 136 w 137"/>
                <a:gd name="T29" fmla="*/ 101 h 101"/>
                <a:gd name="T30" fmla="*/ 136 w 137"/>
                <a:gd name="T31" fmla="*/ 101 h 101"/>
                <a:gd name="T32" fmla="*/ 32 w 137"/>
                <a:gd name="T33" fmla="*/ 96 h 101"/>
                <a:gd name="T34" fmla="*/ 17 w 137"/>
                <a:gd name="T35" fmla="*/ 99 h 101"/>
                <a:gd name="T36" fmla="*/ 2 w 137"/>
                <a:gd name="T37" fmla="*/ 9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01">
                  <a:moveTo>
                    <a:pt x="2" y="96"/>
                  </a:moveTo>
                  <a:cubicBezTo>
                    <a:pt x="1" y="83"/>
                    <a:pt x="1" y="83"/>
                    <a:pt x="1" y="83"/>
                  </a:cubicBezTo>
                  <a:cubicBezTo>
                    <a:pt x="1" y="77"/>
                    <a:pt x="0" y="67"/>
                    <a:pt x="3" y="63"/>
                  </a:cubicBezTo>
                  <a:cubicBezTo>
                    <a:pt x="3" y="62"/>
                    <a:pt x="4" y="60"/>
                    <a:pt x="4" y="59"/>
                  </a:cubicBezTo>
                  <a:cubicBezTo>
                    <a:pt x="5" y="54"/>
                    <a:pt x="10" y="47"/>
                    <a:pt x="13" y="43"/>
                  </a:cubicBezTo>
                  <a:cubicBezTo>
                    <a:pt x="16" y="36"/>
                    <a:pt x="21" y="30"/>
                    <a:pt x="24" y="23"/>
                  </a:cubicBezTo>
                  <a:cubicBezTo>
                    <a:pt x="33" y="5"/>
                    <a:pt x="33" y="5"/>
                    <a:pt x="33" y="5"/>
                  </a:cubicBezTo>
                  <a:cubicBezTo>
                    <a:pt x="33" y="5"/>
                    <a:pt x="33" y="5"/>
                    <a:pt x="33" y="5"/>
                  </a:cubicBezTo>
                  <a:cubicBezTo>
                    <a:pt x="45" y="3"/>
                    <a:pt x="45" y="3"/>
                    <a:pt x="45" y="3"/>
                  </a:cubicBezTo>
                  <a:cubicBezTo>
                    <a:pt x="64" y="3"/>
                    <a:pt x="78" y="0"/>
                    <a:pt x="90" y="15"/>
                  </a:cubicBezTo>
                  <a:cubicBezTo>
                    <a:pt x="117" y="48"/>
                    <a:pt x="117" y="48"/>
                    <a:pt x="117" y="48"/>
                  </a:cubicBezTo>
                  <a:cubicBezTo>
                    <a:pt x="119" y="50"/>
                    <a:pt x="124" y="53"/>
                    <a:pt x="126" y="56"/>
                  </a:cubicBezTo>
                  <a:cubicBezTo>
                    <a:pt x="127" y="58"/>
                    <a:pt x="130" y="64"/>
                    <a:pt x="131" y="66"/>
                  </a:cubicBezTo>
                  <a:cubicBezTo>
                    <a:pt x="132" y="70"/>
                    <a:pt x="137" y="72"/>
                    <a:pt x="135" y="78"/>
                  </a:cubicBezTo>
                  <a:cubicBezTo>
                    <a:pt x="136" y="101"/>
                    <a:pt x="136" y="101"/>
                    <a:pt x="136" y="101"/>
                  </a:cubicBezTo>
                  <a:cubicBezTo>
                    <a:pt x="136" y="101"/>
                    <a:pt x="136" y="101"/>
                    <a:pt x="136" y="101"/>
                  </a:cubicBezTo>
                  <a:cubicBezTo>
                    <a:pt x="32" y="96"/>
                    <a:pt x="32" y="96"/>
                    <a:pt x="32" y="96"/>
                  </a:cubicBezTo>
                  <a:cubicBezTo>
                    <a:pt x="30" y="98"/>
                    <a:pt x="20" y="99"/>
                    <a:pt x="17" y="99"/>
                  </a:cubicBezTo>
                  <a:cubicBezTo>
                    <a:pt x="10" y="100"/>
                    <a:pt x="8" y="96"/>
                    <a:pt x="2" y="96"/>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 name="Freeform 27"/>
            <p:cNvSpPr>
              <a:spLocks/>
            </p:cNvSpPr>
            <p:nvPr/>
          </p:nvSpPr>
          <p:spPr bwMode="auto">
            <a:xfrm>
              <a:off x="2625725" y="2987675"/>
              <a:ext cx="466725" cy="531813"/>
            </a:xfrm>
            <a:custGeom>
              <a:avLst/>
              <a:gdLst>
                <a:gd name="T0" fmla="*/ 27 w 158"/>
                <a:gd name="T1" fmla="*/ 0 h 180"/>
                <a:gd name="T2" fmla="*/ 36 w 158"/>
                <a:gd name="T3" fmla="*/ 2 h 180"/>
                <a:gd name="T4" fmla="*/ 51 w 158"/>
                <a:gd name="T5" fmla="*/ 4 h 180"/>
                <a:gd name="T6" fmla="*/ 59 w 158"/>
                <a:gd name="T7" fmla="*/ 3 h 180"/>
                <a:gd name="T8" fmla="*/ 66 w 158"/>
                <a:gd name="T9" fmla="*/ 3 h 180"/>
                <a:gd name="T10" fmla="*/ 78 w 158"/>
                <a:gd name="T11" fmla="*/ 2 h 180"/>
                <a:gd name="T12" fmla="*/ 85 w 158"/>
                <a:gd name="T13" fmla="*/ 2 h 180"/>
                <a:gd name="T14" fmla="*/ 85 w 158"/>
                <a:gd name="T15" fmla="*/ 2 h 180"/>
                <a:gd name="T16" fmla="*/ 87 w 158"/>
                <a:gd name="T17" fmla="*/ 4 h 180"/>
                <a:gd name="T18" fmla="*/ 89 w 158"/>
                <a:gd name="T19" fmla="*/ 9 h 180"/>
                <a:gd name="T20" fmla="*/ 91 w 158"/>
                <a:gd name="T21" fmla="*/ 21 h 180"/>
                <a:gd name="T22" fmla="*/ 101 w 158"/>
                <a:gd name="T23" fmla="*/ 40 h 180"/>
                <a:gd name="T24" fmla="*/ 108 w 158"/>
                <a:gd name="T25" fmla="*/ 59 h 180"/>
                <a:gd name="T26" fmla="*/ 114 w 158"/>
                <a:gd name="T27" fmla="*/ 68 h 180"/>
                <a:gd name="T28" fmla="*/ 114 w 158"/>
                <a:gd name="T29" fmla="*/ 68 h 180"/>
                <a:gd name="T30" fmla="*/ 118 w 158"/>
                <a:gd name="T31" fmla="*/ 76 h 180"/>
                <a:gd name="T32" fmla="*/ 135 w 158"/>
                <a:gd name="T33" fmla="*/ 95 h 180"/>
                <a:gd name="T34" fmla="*/ 140 w 158"/>
                <a:gd name="T35" fmla="*/ 99 h 180"/>
                <a:gd name="T36" fmla="*/ 143 w 158"/>
                <a:gd name="T37" fmla="*/ 113 h 180"/>
                <a:gd name="T38" fmla="*/ 149 w 158"/>
                <a:gd name="T39" fmla="*/ 127 h 180"/>
                <a:gd name="T40" fmla="*/ 158 w 158"/>
                <a:gd name="T41" fmla="*/ 135 h 180"/>
                <a:gd name="T42" fmla="*/ 158 w 158"/>
                <a:gd name="T43" fmla="*/ 180 h 180"/>
                <a:gd name="T44" fmla="*/ 158 w 158"/>
                <a:gd name="T45" fmla="*/ 180 h 180"/>
                <a:gd name="T46" fmla="*/ 1 w 158"/>
                <a:gd name="T47" fmla="*/ 173 h 180"/>
                <a:gd name="T48" fmla="*/ 1 w 158"/>
                <a:gd name="T49" fmla="*/ 173 h 180"/>
                <a:gd name="T50" fmla="*/ 0 w 158"/>
                <a:gd name="T51" fmla="*/ 163 h 180"/>
                <a:gd name="T52" fmla="*/ 1 w 158"/>
                <a:gd name="T53" fmla="*/ 158 h 180"/>
                <a:gd name="T54" fmla="*/ 1 w 158"/>
                <a:gd name="T55" fmla="*/ 157 h 180"/>
                <a:gd name="T56" fmla="*/ 4 w 158"/>
                <a:gd name="T57" fmla="*/ 143 h 180"/>
                <a:gd name="T58" fmla="*/ 8 w 158"/>
                <a:gd name="T59" fmla="*/ 136 h 180"/>
                <a:gd name="T60" fmla="*/ 16 w 158"/>
                <a:gd name="T61" fmla="*/ 117 h 180"/>
                <a:gd name="T62" fmla="*/ 22 w 158"/>
                <a:gd name="T63" fmla="*/ 96 h 180"/>
                <a:gd name="T64" fmla="*/ 27 w 158"/>
                <a:gd name="T6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180">
                  <a:moveTo>
                    <a:pt x="27" y="0"/>
                  </a:moveTo>
                  <a:cubicBezTo>
                    <a:pt x="29" y="1"/>
                    <a:pt x="33" y="1"/>
                    <a:pt x="36" y="2"/>
                  </a:cubicBezTo>
                  <a:cubicBezTo>
                    <a:pt x="41" y="2"/>
                    <a:pt x="46" y="4"/>
                    <a:pt x="51" y="4"/>
                  </a:cubicBezTo>
                  <a:cubicBezTo>
                    <a:pt x="54" y="4"/>
                    <a:pt x="57" y="3"/>
                    <a:pt x="59" y="3"/>
                  </a:cubicBezTo>
                  <a:cubicBezTo>
                    <a:pt x="62" y="2"/>
                    <a:pt x="63" y="3"/>
                    <a:pt x="66" y="3"/>
                  </a:cubicBezTo>
                  <a:cubicBezTo>
                    <a:pt x="68" y="7"/>
                    <a:pt x="75" y="3"/>
                    <a:pt x="78" y="2"/>
                  </a:cubicBezTo>
                  <a:cubicBezTo>
                    <a:pt x="85" y="2"/>
                    <a:pt x="85" y="2"/>
                    <a:pt x="85" y="2"/>
                  </a:cubicBezTo>
                  <a:cubicBezTo>
                    <a:pt x="85" y="2"/>
                    <a:pt x="85" y="2"/>
                    <a:pt x="85" y="2"/>
                  </a:cubicBezTo>
                  <a:cubicBezTo>
                    <a:pt x="86" y="3"/>
                    <a:pt x="86" y="4"/>
                    <a:pt x="87" y="4"/>
                  </a:cubicBezTo>
                  <a:cubicBezTo>
                    <a:pt x="87" y="6"/>
                    <a:pt x="89" y="7"/>
                    <a:pt x="89" y="9"/>
                  </a:cubicBezTo>
                  <a:cubicBezTo>
                    <a:pt x="90" y="13"/>
                    <a:pt x="89" y="17"/>
                    <a:pt x="91" y="21"/>
                  </a:cubicBezTo>
                  <a:cubicBezTo>
                    <a:pt x="94" y="27"/>
                    <a:pt x="98" y="33"/>
                    <a:pt x="101" y="40"/>
                  </a:cubicBezTo>
                  <a:cubicBezTo>
                    <a:pt x="102" y="46"/>
                    <a:pt x="103" y="55"/>
                    <a:pt x="108" y="59"/>
                  </a:cubicBezTo>
                  <a:cubicBezTo>
                    <a:pt x="114" y="68"/>
                    <a:pt x="114" y="68"/>
                    <a:pt x="114" y="68"/>
                  </a:cubicBezTo>
                  <a:cubicBezTo>
                    <a:pt x="114" y="68"/>
                    <a:pt x="114" y="68"/>
                    <a:pt x="114" y="68"/>
                  </a:cubicBezTo>
                  <a:cubicBezTo>
                    <a:pt x="118" y="76"/>
                    <a:pt x="118" y="76"/>
                    <a:pt x="118" y="76"/>
                  </a:cubicBezTo>
                  <a:cubicBezTo>
                    <a:pt x="123" y="84"/>
                    <a:pt x="129" y="89"/>
                    <a:pt x="135" y="95"/>
                  </a:cubicBezTo>
                  <a:cubicBezTo>
                    <a:pt x="136" y="96"/>
                    <a:pt x="139" y="98"/>
                    <a:pt x="140" y="99"/>
                  </a:cubicBezTo>
                  <a:cubicBezTo>
                    <a:pt x="146" y="100"/>
                    <a:pt x="143" y="110"/>
                    <a:pt x="143" y="113"/>
                  </a:cubicBezTo>
                  <a:cubicBezTo>
                    <a:pt x="143" y="118"/>
                    <a:pt x="146" y="124"/>
                    <a:pt x="149" y="127"/>
                  </a:cubicBezTo>
                  <a:cubicBezTo>
                    <a:pt x="152" y="130"/>
                    <a:pt x="156" y="132"/>
                    <a:pt x="158" y="135"/>
                  </a:cubicBezTo>
                  <a:cubicBezTo>
                    <a:pt x="158" y="180"/>
                    <a:pt x="158" y="180"/>
                    <a:pt x="158" y="180"/>
                  </a:cubicBezTo>
                  <a:cubicBezTo>
                    <a:pt x="158" y="180"/>
                    <a:pt x="158" y="180"/>
                    <a:pt x="158" y="180"/>
                  </a:cubicBezTo>
                  <a:cubicBezTo>
                    <a:pt x="1" y="173"/>
                    <a:pt x="1" y="173"/>
                    <a:pt x="1" y="173"/>
                  </a:cubicBezTo>
                  <a:cubicBezTo>
                    <a:pt x="1" y="173"/>
                    <a:pt x="1" y="173"/>
                    <a:pt x="1" y="173"/>
                  </a:cubicBezTo>
                  <a:cubicBezTo>
                    <a:pt x="1" y="172"/>
                    <a:pt x="0" y="164"/>
                    <a:pt x="0" y="163"/>
                  </a:cubicBezTo>
                  <a:cubicBezTo>
                    <a:pt x="0" y="162"/>
                    <a:pt x="0" y="160"/>
                    <a:pt x="1" y="158"/>
                  </a:cubicBezTo>
                  <a:cubicBezTo>
                    <a:pt x="1" y="157"/>
                    <a:pt x="1" y="157"/>
                    <a:pt x="1" y="157"/>
                  </a:cubicBezTo>
                  <a:cubicBezTo>
                    <a:pt x="3" y="154"/>
                    <a:pt x="2" y="147"/>
                    <a:pt x="4" y="143"/>
                  </a:cubicBezTo>
                  <a:cubicBezTo>
                    <a:pt x="5" y="141"/>
                    <a:pt x="7" y="139"/>
                    <a:pt x="8" y="136"/>
                  </a:cubicBezTo>
                  <a:cubicBezTo>
                    <a:pt x="11" y="131"/>
                    <a:pt x="14" y="123"/>
                    <a:pt x="16" y="117"/>
                  </a:cubicBezTo>
                  <a:cubicBezTo>
                    <a:pt x="19" y="111"/>
                    <a:pt x="21" y="103"/>
                    <a:pt x="22" y="96"/>
                  </a:cubicBezTo>
                  <a:cubicBezTo>
                    <a:pt x="27" y="0"/>
                    <a:pt x="27" y="0"/>
                    <a:pt x="27" y="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 name="Freeform 28"/>
            <p:cNvSpPr>
              <a:spLocks/>
            </p:cNvSpPr>
            <p:nvPr/>
          </p:nvSpPr>
          <p:spPr bwMode="auto">
            <a:xfrm>
              <a:off x="2962275" y="3189288"/>
              <a:ext cx="525463" cy="341313"/>
            </a:xfrm>
            <a:custGeom>
              <a:avLst/>
              <a:gdLst>
                <a:gd name="T0" fmla="*/ 44 w 178"/>
                <a:gd name="T1" fmla="*/ 112 h 116"/>
                <a:gd name="T2" fmla="*/ 44 w 178"/>
                <a:gd name="T3" fmla="*/ 67 h 116"/>
                <a:gd name="T4" fmla="*/ 35 w 178"/>
                <a:gd name="T5" fmla="*/ 59 h 116"/>
                <a:gd name="T6" fmla="*/ 29 w 178"/>
                <a:gd name="T7" fmla="*/ 45 h 116"/>
                <a:gd name="T8" fmla="*/ 26 w 178"/>
                <a:gd name="T9" fmla="*/ 31 h 116"/>
                <a:gd name="T10" fmla="*/ 21 w 178"/>
                <a:gd name="T11" fmla="*/ 27 h 116"/>
                <a:gd name="T12" fmla="*/ 4 w 178"/>
                <a:gd name="T13" fmla="*/ 8 h 116"/>
                <a:gd name="T14" fmla="*/ 0 w 178"/>
                <a:gd name="T15" fmla="*/ 0 h 116"/>
                <a:gd name="T16" fmla="*/ 0 w 178"/>
                <a:gd name="T17" fmla="*/ 0 h 116"/>
                <a:gd name="T18" fmla="*/ 169 w 178"/>
                <a:gd name="T19" fmla="*/ 5 h 116"/>
                <a:gd name="T20" fmla="*/ 169 w 178"/>
                <a:gd name="T21" fmla="*/ 5 h 116"/>
                <a:gd name="T22" fmla="*/ 166 w 178"/>
                <a:gd name="T23" fmla="*/ 11 h 116"/>
                <a:gd name="T24" fmla="*/ 162 w 178"/>
                <a:gd name="T25" fmla="*/ 19 h 116"/>
                <a:gd name="T26" fmla="*/ 178 w 178"/>
                <a:gd name="T27" fmla="*/ 20 h 116"/>
                <a:gd name="T28" fmla="*/ 161 w 178"/>
                <a:gd name="T29" fmla="*/ 32 h 116"/>
                <a:gd name="T30" fmla="*/ 152 w 178"/>
                <a:gd name="T31" fmla="*/ 54 h 116"/>
                <a:gd name="T32" fmla="*/ 152 w 178"/>
                <a:gd name="T33" fmla="*/ 77 h 116"/>
                <a:gd name="T34" fmla="*/ 153 w 178"/>
                <a:gd name="T35" fmla="*/ 95 h 116"/>
                <a:gd name="T36" fmla="*/ 153 w 178"/>
                <a:gd name="T37" fmla="*/ 116 h 116"/>
                <a:gd name="T38" fmla="*/ 137 w 178"/>
                <a:gd name="T39" fmla="*/ 116 h 116"/>
                <a:gd name="T40" fmla="*/ 137 w 178"/>
                <a:gd name="T41" fmla="*/ 116 h 116"/>
                <a:gd name="T42" fmla="*/ 44 w 178"/>
                <a:gd name="T43"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116">
                  <a:moveTo>
                    <a:pt x="44" y="112"/>
                  </a:moveTo>
                  <a:cubicBezTo>
                    <a:pt x="44" y="67"/>
                    <a:pt x="44" y="67"/>
                    <a:pt x="44" y="67"/>
                  </a:cubicBezTo>
                  <a:cubicBezTo>
                    <a:pt x="42" y="64"/>
                    <a:pt x="38" y="62"/>
                    <a:pt x="35" y="59"/>
                  </a:cubicBezTo>
                  <a:cubicBezTo>
                    <a:pt x="32" y="56"/>
                    <a:pt x="29" y="50"/>
                    <a:pt x="29" y="45"/>
                  </a:cubicBezTo>
                  <a:cubicBezTo>
                    <a:pt x="29" y="42"/>
                    <a:pt x="32" y="32"/>
                    <a:pt x="26" y="31"/>
                  </a:cubicBezTo>
                  <a:cubicBezTo>
                    <a:pt x="25" y="30"/>
                    <a:pt x="22" y="28"/>
                    <a:pt x="21" y="27"/>
                  </a:cubicBezTo>
                  <a:cubicBezTo>
                    <a:pt x="15" y="21"/>
                    <a:pt x="9" y="16"/>
                    <a:pt x="4" y="8"/>
                  </a:cubicBezTo>
                  <a:cubicBezTo>
                    <a:pt x="0" y="0"/>
                    <a:pt x="0" y="0"/>
                    <a:pt x="0" y="0"/>
                  </a:cubicBezTo>
                  <a:cubicBezTo>
                    <a:pt x="0" y="0"/>
                    <a:pt x="0" y="0"/>
                    <a:pt x="0" y="0"/>
                  </a:cubicBezTo>
                  <a:cubicBezTo>
                    <a:pt x="169" y="5"/>
                    <a:pt x="169" y="5"/>
                    <a:pt x="169" y="5"/>
                  </a:cubicBezTo>
                  <a:cubicBezTo>
                    <a:pt x="169" y="5"/>
                    <a:pt x="169" y="5"/>
                    <a:pt x="169" y="5"/>
                  </a:cubicBezTo>
                  <a:cubicBezTo>
                    <a:pt x="166" y="11"/>
                    <a:pt x="166" y="11"/>
                    <a:pt x="166" y="11"/>
                  </a:cubicBezTo>
                  <a:cubicBezTo>
                    <a:pt x="164" y="13"/>
                    <a:pt x="162" y="16"/>
                    <a:pt x="162" y="19"/>
                  </a:cubicBezTo>
                  <a:cubicBezTo>
                    <a:pt x="167" y="21"/>
                    <a:pt x="174" y="19"/>
                    <a:pt x="178" y="20"/>
                  </a:cubicBezTo>
                  <a:cubicBezTo>
                    <a:pt x="178" y="25"/>
                    <a:pt x="165" y="32"/>
                    <a:pt x="161" y="32"/>
                  </a:cubicBezTo>
                  <a:cubicBezTo>
                    <a:pt x="159" y="39"/>
                    <a:pt x="154" y="46"/>
                    <a:pt x="152" y="54"/>
                  </a:cubicBezTo>
                  <a:cubicBezTo>
                    <a:pt x="150" y="60"/>
                    <a:pt x="152" y="71"/>
                    <a:pt x="152" y="77"/>
                  </a:cubicBezTo>
                  <a:cubicBezTo>
                    <a:pt x="152" y="84"/>
                    <a:pt x="153" y="89"/>
                    <a:pt x="153" y="95"/>
                  </a:cubicBezTo>
                  <a:cubicBezTo>
                    <a:pt x="154" y="101"/>
                    <a:pt x="156" y="110"/>
                    <a:pt x="153" y="116"/>
                  </a:cubicBezTo>
                  <a:cubicBezTo>
                    <a:pt x="137" y="116"/>
                    <a:pt x="137" y="116"/>
                    <a:pt x="137" y="116"/>
                  </a:cubicBezTo>
                  <a:cubicBezTo>
                    <a:pt x="137" y="116"/>
                    <a:pt x="137" y="116"/>
                    <a:pt x="137" y="116"/>
                  </a:cubicBezTo>
                  <a:cubicBezTo>
                    <a:pt x="44" y="112"/>
                    <a:pt x="44" y="112"/>
                    <a:pt x="44" y="112"/>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 name="Freeform 29"/>
            <p:cNvSpPr>
              <a:spLocks/>
            </p:cNvSpPr>
            <p:nvPr/>
          </p:nvSpPr>
          <p:spPr bwMode="auto">
            <a:xfrm>
              <a:off x="2876550" y="2994025"/>
              <a:ext cx="598488" cy="209550"/>
            </a:xfrm>
            <a:custGeom>
              <a:avLst/>
              <a:gdLst>
                <a:gd name="T0" fmla="*/ 0 w 203"/>
                <a:gd name="T1" fmla="*/ 0 h 71"/>
                <a:gd name="T2" fmla="*/ 2 w 203"/>
                <a:gd name="T3" fmla="*/ 2 h 71"/>
                <a:gd name="T4" fmla="*/ 4 w 203"/>
                <a:gd name="T5" fmla="*/ 7 h 71"/>
                <a:gd name="T6" fmla="*/ 6 w 203"/>
                <a:gd name="T7" fmla="*/ 19 h 71"/>
                <a:gd name="T8" fmla="*/ 16 w 203"/>
                <a:gd name="T9" fmla="*/ 38 h 71"/>
                <a:gd name="T10" fmla="*/ 23 w 203"/>
                <a:gd name="T11" fmla="*/ 57 h 71"/>
                <a:gd name="T12" fmla="*/ 29 w 203"/>
                <a:gd name="T13" fmla="*/ 66 h 71"/>
                <a:gd name="T14" fmla="*/ 29 w 203"/>
                <a:gd name="T15" fmla="*/ 66 h 71"/>
                <a:gd name="T16" fmla="*/ 198 w 203"/>
                <a:gd name="T17" fmla="*/ 71 h 71"/>
                <a:gd name="T18" fmla="*/ 198 w 203"/>
                <a:gd name="T19" fmla="*/ 71 h 71"/>
                <a:gd name="T20" fmla="*/ 199 w 203"/>
                <a:gd name="T21" fmla="*/ 62 h 71"/>
                <a:gd name="T22" fmla="*/ 201 w 203"/>
                <a:gd name="T23" fmla="*/ 55 h 71"/>
                <a:gd name="T24" fmla="*/ 199 w 203"/>
                <a:gd name="T25" fmla="*/ 50 h 71"/>
                <a:gd name="T26" fmla="*/ 203 w 203"/>
                <a:gd name="T27" fmla="*/ 38 h 71"/>
                <a:gd name="T28" fmla="*/ 199 w 203"/>
                <a:gd name="T29" fmla="*/ 30 h 71"/>
                <a:gd name="T30" fmla="*/ 197 w 203"/>
                <a:gd name="T31" fmla="*/ 26 h 71"/>
                <a:gd name="T32" fmla="*/ 197 w 203"/>
                <a:gd name="T33" fmla="*/ 22 h 71"/>
                <a:gd name="T34" fmla="*/ 197 w 203"/>
                <a:gd name="T35" fmla="*/ 22 h 71"/>
                <a:gd name="T36" fmla="*/ 199 w 203"/>
                <a:gd name="T37" fmla="*/ 19 h 71"/>
                <a:gd name="T38" fmla="*/ 201 w 203"/>
                <a:gd name="T39" fmla="*/ 16 h 71"/>
                <a:gd name="T40" fmla="*/ 201 w 203"/>
                <a:gd name="T41" fmla="*/ 14 h 71"/>
                <a:gd name="T42" fmla="*/ 202 w 203"/>
                <a:gd name="T43" fmla="*/ 12 h 71"/>
                <a:gd name="T44" fmla="*/ 201 w 203"/>
                <a:gd name="T45" fmla="*/ 10 h 71"/>
                <a:gd name="T46" fmla="*/ 201 w 203"/>
                <a:gd name="T47" fmla="*/ 8 h 71"/>
                <a:gd name="T48" fmla="*/ 201 w 203"/>
                <a:gd name="T49" fmla="*/ 8 h 71"/>
                <a:gd name="T50" fmla="*/ 0 w 203"/>
                <a:gd name="T5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3" h="71">
                  <a:moveTo>
                    <a:pt x="0" y="0"/>
                  </a:moveTo>
                  <a:cubicBezTo>
                    <a:pt x="1" y="1"/>
                    <a:pt x="1" y="2"/>
                    <a:pt x="2" y="2"/>
                  </a:cubicBezTo>
                  <a:cubicBezTo>
                    <a:pt x="2" y="4"/>
                    <a:pt x="4" y="5"/>
                    <a:pt x="4" y="7"/>
                  </a:cubicBezTo>
                  <a:cubicBezTo>
                    <a:pt x="5" y="11"/>
                    <a:pt x="4" y="15"/>
                    <a:pt x="6" y="19"/>
                  </a:cubicBezTo>
                  <a:cubicBezTo>
                    <a:pt x="9" y="25"/>
                    <a:pt x="13" y="31"/>
                    <a:pt x="16" y="38"/>
                  </a:cubicBezTo>
                  <a:cubicBezTo>
                    <a:pt x="17" y="44"/>
                    <a:pt x="18" y="53"/>
                    <a:pt x="23" y="57"/>
                  </a:cubicBezTo>
                  <a:cubicBezTo>
                    <a:pt x="29" y="66"/>
                    <a:pt x="29" y="66"/>
                    <a:pt x="29" y="66"/>
                  </a:cubicBezTo>
                  <a:cubicBezTo>
                    <a:pt x="29" y="66"/>
                    <a:pt x="29" y="66"/>
                    <a:pt x="29" y="66"/>
                  </a:cubicBezTo>
                  <a:cubicBezTo>
                    <a:pt x="198" y="71"/>
                    <a:pt x="198" y="71"/>
                    <a:pt x="198" y="71"/>
                  </a:cubicBezTo>
                  <a:cubicBezTo>
                    <a:pt x="198" y="71"/>
                    <a:pt x="198" y="71"/>
                    <a:pt x="198" y="71"/>
                  </a:cubicBezTo>
                  <a:cubicBezTo>
                    <a:pt x="199" y="62"/>
                    <a:pt x="199" y="62"/>
                    <a:pt x="199" y="62"/>
                  </a:cubicBezTo>
                  <a:cubicBezTo>
                    <a:pt x="199" y="59"/>
                    <a:pt x="200" y="58"/>
                    <a:pt x="201" y="55"/>
                  </a:cubicBezTo>
                  <a:cubicBezTo>
                    <a:pt x="201" y="53"/>
                    <a:pt x="199" y="52"/>
                    <a:pt x="199" y="50"/>
                  </a:cubicBezTo>
                  <a:cubicBezTo>
                    <a:pt x="199" y="45"/>
                    <a:pt x="203" y="42"/>
                    <a:pt x="203" y="38"/>
                  </a:cubicBezTo>
                  <a:cubicBezTo>
                    <a:pt x="202" y="35"/>
                    <a:pt x="201" y="32"/>
                    <a:pt x="199" y="30"/>
                  </a:cubicBezTo>
                  <a:cubicBezTo>
                    <a:pt x="199" y="28"/>
                    <a:pt x="198" y="26"/>
                    <a:pt x="197" y="26"/>
                  </a:cubicBezTo>
                  <a:cubicBezTo>
                    <a:pt x="197" y="24"/>
                    <a:pt x="197" y="23"/>
                    <a:pt x="197" y="22"/>
                  </a:cubicBezTo>
                  <a:cubicBezTo>
                    <a:pt x="197" y="22"/>
                    <a:pt x="197" y="22"/>
                    <a:pt x="197" y="22"/>
                  </a:cubicBezTo>
                  <a:cubicBezTo>
                    <a:pt x="198" y="21"/>
                    <a:pt x="198" y="20"/>
                    <a:pt x="199" y="19"/>
                  </a:cubicBezTo>
                  <a:cubicBezTo>
                    <a:pt x="199" y="18"/>
                    <a:pt x="200" y="17"/>
                    <a:pt x="201" y="16"/>
                  </a:cubicBezTo>
                  <a:cubicBezTo>
                    <a:pt x="201" y="15"/>
                    <a:pt x="201" y="15"/>
                    <a:pt x="201" y="14"/>
                  </a:cubicBezTo>
                  <a:cubicBezTo>
                    <a:pt x="201" y="13"/>
                    <a:pt x="202" y="13"/>
                    <a:pt x="202" y="12"/>
                  </a:cubicBezTo>
                  <a:cubicBezTo>
                    <a:pt x="202" y="11"/>
                    <a:pt x="202" y="11"/>
                    <a:pt x="201" y="10"/>
                  </a:cubicBezTo>
                  <a:cubicBezTo>
                    <a:pt x="201" y="10"/>
                    <a:pt x="201" y="9"/>
                    <a:pt x="201" y="8"/>
                  </a:cubicBezTo>
                  <a:cubicBezTo>
                    <a:pt x="201" y="8"/>
                    <a:pt x="201" y="8"/>
                    <a:pt x="201" y="8"/>
                  </a:cubicBezTo>
                  <a:cubicBezTo>
                    <a:pt x="0" y="0"/>
                    <a:pt x="0" y="0"/>
                    <a:pt x="0" y="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30"/>
            <p:cNvSpPr>
              <a:spLocks/>
            </p:cNvSpPr>
            <p:nvPr/>
          </p:nvSpPr>
          <p:spPr bwMode="auto">
            <a:xfrm>
              <a:off x="2876550" y="2663825"/>
              <a:ext cx="615950" cy="354013"/>
            </a:xfrm>
            <a:custGeom>
              <a:avLst/>
              <a:gdLst>
                <a:gd name="T0" fmla="*/ 0 w 209"/>
                <a:gd name="T1" fmla="*/ 112 h 120"/>
                <a:gd name="T2" fmla="*/ 201 w 209"/>
                <a:gd name="T3" fmla="*/ 120 h 120"/>
                <a:gd name="T4" fmla="*/ 201 w 209"/>
                <a:gd name="T5" fmla="*/ 120 h 120"/>
                <a:gd name="T6" fmla="*/ 202 w 209"/>
                <a:gd name="T7" fmla="*/ 113 h 120"/>
                <a:gd name="T8" fmla="*/ 209 w 209"/>
                <a:gd name="T9" fmla="*/ 102 h 120"/>
                <a:gd name="T10" fmla="*/ 209 w 209"/>
                <a:gd name="T11" fmla="*/ 100 h 120"/>
                <a:gd name="T12" fmla="*/ 208 w 209"/>
                <a:gd name="T13" fmla="*/ 100 h 120"/>
                <a:gd name="T14" fmla="*/ 206 w 209"/>
                <a:gd name="T15" fmla="*/ 91 h 120"/>
                <a:gd name="T16" fmla="*/ 208 w 209"/>
                <a:gd name="T17" fmla="*/ 84 h 120"/>
                <a:gd name="T18" fmla="*/ 206 w 209"/>
                <a:gd name="T19" fmla="*/ 81 h 120"/>
                <a:gd name="T20" fmla="*/ 177 w 209"/>
                <a:gd name="T21" fmla="*/ 50 h 120"/>
                <a:gd name="T22" fmla="*/ 161 w 209"/>
                <a:gd name="T23" fmla="*/ 47 h 120"/>
                <a:gd name="T24" fmla="*/ 154 w 209"/>
                <a:gd name="T25" fmla="*/ 30 h 120"/>
                <a:gd name="T26" fmla="*/ 148 w 209"/>
                <a:gd name="T27" fmla="*/ 22 h 120"/>
                <a:gd name="T28" fmla="*/ 148 w 209"/>
                <a:gd name="T29" fmla="*/ 22 h 120"/>
                <a:gd name="T30" fmla="*/ 138 w 209"/>
                <a:gd name="T31" fmla="*/ 11 h 120"/>
                <a:gd name="T32" fmla="*/ 131 w 209"/>
                <a:gd name="T33" fmla="*/ 1 h 120"/>
                <a:gd name="T34" fmla="*/ 113 w 209"/>
                <a:gd name="T35" fmla="*/ 1 h 120"/>
                <a:gd name="T36" fmla="*/ 95 w 209"/>
                <a:gd name="T37" fmla="*/ 7 h 120"/>
                <a:gd name="T38" fmla="*/ 83 w 209"/>
                <a:gd name="T39" fmla="*/ 11 h 120"/>
                <a:gd name="T40" fmla="*/ 66 w 209"/>
                <a:gd name="T41" fmla="*/ 13 h 120"/>
                <a:gd name="T42" fmla="*/ 66 w 209"/>
                <a:gd name="T43" fmla="*/ 13 h 120"/>
                <a:gd name="T44" fmla="*/ 52 w 209"/>
                <a:gd name="T45" fmla="*/ 32 h 120"/>
                <a:gd name="T46" fmla="*/ 52 w 209"/>
                <a:gd name="T47" fmla="*/ 32 h 120"/>
                <a:gd name="T48" fmla="*/ 48 w 209"/>
                <a:gd name="T49" fmla="*/ 41 h 120"/>
                <a:gd name="T50" fmla="*/ 38 w 209"/>
                <a:gd name="T51" fmla="*/ 57 h 120"/>
                <a:gd name="T52" fmla="*/ 30 w 209"/>
                <a:gd name="T53" fmla="*/ 69 h 120"/>
                <a:gd name="T54" fmla="*/ 11 w 209"/>
                <a:gd name="T55" fmla="*/ 93 h 120"/>
                <a:gd name="T56" fmla="*/ 2 w 209"/>
                <a:gd name="T57" fmla="*/ 107 h 120"/>
                <a:gd name="T58" fmla="*/ 0 w 209"/>
                <a:gd name="T59"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9" h="120">
                  <a:moveTo>
                    <a:pt x="0" y="112"/>
                  </a:moveTo>
                  <a:cubicBezTo>
                    <a:pt x="201" y="120"/>
                    <a:pt x="201" y="120"/>
                    <a:pt x="201" y="120"/>
                  </a:cubicBezTo>
                  <a:cubicBezTo>
                    <a:pt x="201" y="120"/>
                    <a:pt x="201" y="120"/>
                    <a:pt x="201" y="120"/>
                  </a:cubicBezTo>
                  <a:cubicBezTo>
                    <a:pt x="202" y="113"/>
                    <a:pt x="202" y="113"/>
                    <a:pt x="202" y="113"/>
                  </a:cubicBezTo>
                  <a:cubicBezTo>
                    <a:pt x="203" y="104"/>
                    <a:pt x="204" y="108"/>
                    <a:pt x="209" y="102"/>
                  </a:cubicBezTo>
                  <a:cubicBezTo>
                    <a:pt x="209" y="101"/>
                    <a:pt x="209" y="101"/>
                    <a:pt x="209" y="100"/>
                  </a:cubicBezTo>
                  <a:cubicBezTo>
                    <a:pt x="208" y="100"/>
                    <a:pt x="208" y="100"/>
                    <a:pt x="208" y="100"/>
                  </a:cubicBezTo>
                  <a:cubicBezTo>
                    <a:pt x="208" y="96"/>
                    <a:pt x="205" y="96"/>
                    <a:pt x="206" y="91"/>
                  </a:cubicBezTo>
                  <a:cubicBezTo>
                    <a:pt x="208" y="88"/>
                    <a:pt x="209" y="87"/>
                    <a:pt x="208" y="84"/>
                  </a:cubicBezTo>
                  <a:cubicBezTo>
                    <a:pt x="208" y="83"/>
                    <a:pt x="207" y="82"/>
                    <a:pt x="206" y="81"/>
                  </a:cubicBezTo>
                  <a:cubicBezTo>
                    <a:pt x="194" y="75"/>
                    <a:pt x="189" y="52"/>
                    <a:pt x="177" y="50"/>
                  </a:cubicBezTo>
                  <a:cubicBezTo>
                    <a:pt x="172" y="49"/>
                    <a:pt x="166" y="50"/>
                    <a:pt x="161" y="47"/>
                  </a:cubicBezTo>
                  <a:cubicBezTo>
                    <a:pt x="159" y="45"/>
                    <a:pt x="154" y="33"/>
                    <a:pt x="154" y="30"/>
                  </a:cubicBezTo>
                  <a:cubicBezTo>
                    <a:pt x="151" y="28"/>
                    <a:pt x="149" y="25"/>
                    <a:pt x="148" y="22"/>
                  </a:cubicBezTo>
                  <a:cubicBezTo>
                    <a:pt x="148" y="22"/>
                    <a:pt x="148" y="22"/>
                    <a:pt x="148" y="22"/>
                  </a:cubicBezTo>
                  <a:cubicBezTo>
                    <a:pt x="138" y="11"/>
                    <a:pt x="138" y="11"/>
                    <a:pt x="138" y="11"/>
                  </a:cubicBezTo>
                  <a:cubicBezTo>
                    <a:pt x="135" y="9"/>
                    <a:pt x="134" y="4"/>
                    <a:pt x="131" y="1"/>
                  </a:cubicBezTo>
                  <a:cubicBezTo>
                    <a:pt x="126" y="0"/>
                    <a:pt x="119" y="0"/>
                    <a:pt x="113" y="1"/>
                  </a:cubicBezTo>
                  <a:cubicBezTo>
                    <a:pt x="106" y="3"/>
                    <a:pt x="103" y="8"/>
                    <a:pt x="95" y="7"/>
                  </a:cubicBezTo>
                  <a:cubicBezTo>
                    <a:pt x="91" y="6"/>
                    <a:pt x="86" y="9"/>
                    <a:pt x="83" y="11"/>
                  </a:cubicBezTo>
                  <a:cubicBezTo>
                    <a:pt x="78" y="14"/>
                    <a:pt x="72" y="14"/>
                    <a:pt x="66" y="13"/>
                  </a:cubicBezTo>
                  <a:cubicBezTo>
                    <a:pt x="66" y="13"/>
                    <a:pt x="66" y="13"/>
                    <a:pt x="66" y="13"/>
                  </a:cubicBezTo>
                  <a:cubicBezTo>
                    <a:pt x="52" y="32"/>
                    <a:pt x="52" y="32"/>
                    <a:pt x="52" y="32"/>
                  </a:cubicBezTo>
                  <a:cubicBezTo>
                    <a:pt x="52" y="32"/>
                    <a:pt x="52" y="32"/>
                    <a:pt x="52" y="32"/>
                  </a:cubicBezTo>
                  <a:cubicBezTo>
                    <a:pt x="48" y="41"/>
                    <a:pt x="48" y="41"/>
                    <a:pt x="48" y="41"/>
                  </a:cubicBezTo>
                  <a:cubicBezTo>
                    <a:pt x="44" y="46"/>
                    <a:pt x="42" y="52"/>
                    <a:pt x="38" y="57"/>
                  </a:cubicBezTo>
                  <a:cubicBezTo>
                    <a:pt x="30" y="69"/>
                    <a:pt x="30" y="69"/>
                    <a:pt x="30" y="69"/>
                  </a:cubicBezTo>
                  <a:cubicBezTo>
                    <a:pt x="11" y="93"/>
                    <a:pt x="11" y="93"/>
                    <a:pt x="11" y="93"/>
                  </a:cubicBezTo>
                  <a:cubicBezTo>
                    <a:pt x="8" y="97"/>
                    <a:pt x="6" y="103"/>
                    <a:pt x="2" y="107"/>
                  </a:cubicBezTo>
                  <a:cubicBezTo>
                    <a:pt x="2" y="108"/>
                    <a:pt x="1" y="110"/>
                    <a:pt x="0" y="112"/>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31"/>
            <p:cNvSpPr>
              <a:spLocks/>
            </p:cNvSpPr>
            <p:nvPr/>
          </p:nvSpPr>
          <p:spPr bwMode="auto">
            <a:xfrm>
              <a:off x="3065463" y="2373313"/>
              <a:ext cx="344488" cy="355600"/>
            </a:xfrm>
            <a:custGeom>
              <a:avLst/>
              <a:gdLst>
                <a:gd name="T0" fmla="*/ 5 w 117"/>
                <a:gd name="T1" fmla="*/ 26 h 120"/>
                <a:gd name="T2" fmla="*/ 39 w 117"/>
                <a:gd name="T3" fmla="*/ 11 h 120"/>
                <a:gd name="T4" fmla="*/ 50 w 117"/>
                <a:gd name="T5" fmla="*/ 9 h 120"/>
                <a:gd name="T6" fmla="*/ 66 w 117"/>
                <a:gd name="T7" fmla="*/ 8 h 120"/>
                <a:gd name="T8" fmla="*/ 79 w 117"/>
                <a:gd name="T9" fmla="*/ 9 h 120"/>
                <a:gd name="T10" fmla="*/ 89 w 117"/>
                <a:gd name="T11" fmla="*/ 11 h 120"/>
                <a:gd name="T12" fmla="*/ 99 w 117"/>
                <a:gd name="T13" fmla="*/ 6 h 120"/>
                <a:gd name="T14" fmla="*/ 110 w 117"/>
                <a:gd name="T15" fmla="*/ 0 h 120"/>
                <a:gd name="T16" fmla="*/ 110 w 117"/>
                <a:gd name="T17" fmla="*/ 0 h 120"/>
                <a:gd name="T18" fmla="*/ 112 w 117"/>
                <a:gd name="T19" fmla="*/ 8 h 120"/>
                <a:gd name="T20" fmla="*/ 114 w 117"/>
                <a:gd name="T21" fmla="*/ 15 h 120"/>
                <a:gd name="T22" fmla="*/ 116 w 117"/>
                <a:gd name="T23" fmla="*/ 29 h 120"/>
                <a:gd name="T24" fmla="*/ 116 w 117"/>
                <a:gd name="T25" fmla="*/ 43 h 120"/>
                <a:gd name="T26" fmla="*/ 98 w 117"/>
                <a:gd name="T27" fmla="*/ 98 h 120"/>
                <a:gd name="T28" fmla="*/ 90 w 117"/>
                <a:gd name="T29" fmla="*/ 112 h 120"/>
                <a:gd name="T30" fmla="*/ 84 w 117"/>
                <a:gd name="T31" fmla="*/ 120 h 120"/>
                <a:gd name="T32" fmla="*/ 84 w 117"/>
                <a:gd name="T33" fmla="*/ 120 h 120"/>
                <a:gd name="T34" fmla="*/ 74 w 117"/>
                <a:gd name="T35" fmla="*/ 109 h 120"/>
                <a:gd name="T36" fmla="*/ 67 w 117"/>
                <a:gd name="T37" fmla="*/ 99 h 120"/>
                <a:gd name="T38" fmla="*/ 49 w 117"/>
                <a:gd name="T39" fmla="*/ 99 h 120"/>
                <a:gd name="T40" fmla="*/ 31 w 117"/>
                <a:gd name="T41" fmla="*/ 105 h 120"/>
                <a:gd name="T42" fmla="*/ 19 w 117"/>
                <a:gd name="T43" fmla="*/ 109 h 120"/>
                <a:gd name="T44" fmla="*/ 2 w 117"/>
                <a:gd name="T45" fmla="*/ 111 h 120"/>
                <a:gd name="T46" fmla="*/ 2 w 117"/>
                <a:gd name="T47" fmla="*/ 111 h 120"/>
                <a:gd name="T48" fmla="*/ 2 w 117"/>
                <a:gd name="T49" fmla="*/ 103 h 120"/>
                <a:gd name="T50" fmla="*/ 0 w 117"/>
                <a:gd name="T51" fmla="*/ 93 h 120"/>
                <a:gd name="T52" fmla="*/ 1 w 117"/>
                <a:gd name="T53" fmla="*/ 83 h 120"/>
                <a:gd name="T54" fmla="*/ 5 w 117"/>
                <a:gd name="T55" fmla="*/ 68 h 120"/>
                <a:gd name="T56" fmla="*/ 0 w 117"/>
                <a:gd name="T57" fmla="*/ 53 h 120"/>
                <a:gd name="T58" fmla="*/ 3 w 117"/>
                <a:gd name="T59" fmla="*/ 42 h 120"/>
                <a:gd name="T60" fmla="*/ 5 w 117"/>
                <a:gd name="T61" fmla="*/ 2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7" h="120">
                  <a:moveTo>
                    <a:pt x="5" y="26"/>
                  </a:moveTo>
                  <a:cubicBezTo>
                    <a:pt x="17" y="22"/>
                    <a:pt x="24" y="11"/>
                    <a:pt x="39" y="11"/>
                  </a:cubicBezTo>
                  <a:cubicBezTo>
                    <a:pt x="42" y="11"/>
                    <a:pt x="46" y="9"/>
                    <a:pt x="50" y="9"/>
                  </a:cubicBezTo>
                  <a:cubicBezTo>
                    <a:pt x="56" y="8"/>
                    <a:pt x="60" y="12"/>
                    <a:pt x="66" y="8"/>
                  </a:cubicBezTo>
                  <a:cubicBezTo>
                    <a:pt x="70" y="6"/>
                    <a:pt x="75" y="5"/>
                    <a:pt x="79" y="9"/>
                  </a:cubicBezTo>
                  <a:cubicBezTo>
                    <a:pt x="83" y="10"/>
                    <a:pt x="85" y="11"/>
                    <a:pt x="89" y="11"/>
                  </a:cubicBezTo>
                  <a:cubicBezTo>
                    <a:pt x="94" y="11"/>
                    <a:pt x="95" y="8"/>
                    <a:pt x="99" y="6"/>
                  </a:cubicBezTo>
                  <a:cubicBezTo>
                    <a:pt x="110" y="0"/>
                    <a:pt x="110" y="0"/>
                    <a:pt x="110" y="0"/>
                  </a:cubicBezTo>
                  <a:cubicBezTo>
                    <a:pt x="110" y="0"/>
                    <a:pt x="110" y="0"/>
                    <a:pt x="110" y="0"/>
                  </a:cubicBezTo>
                  <a:cubicBezTo>
                    <a:pt x="112" y="8"/>
                    <a:pt x="112" y="8"/>
                    <a:pt x="112" y="8"/>
                  </a:cubicBezTo>
                  <a:cubicBezTo>
                    <a:pt x="113" y="10"/>
                    <a:pt x="113" y="13"/>
                    <a:pt x="114" y="15"/>
                  </a:cubicBezTo>
                  <a:cubicBezTo>
                    <a:pt x="114" y="20"/>
                    <a:pt x="116" y="25"/>
                    <a:pt x="116" y="29"/>
                  </a:cubicBezTo>
                  <a:cubicBezTo>
                    <a:pt x="117" y="34"/>
                    <a:pt x="117" y="39"/>
                    <a:pt x="116" y="43"/>
                  </a:cubicBezTo>
                  <a:cubicBezTo>
                    <a:pt x="115" y="62"/>
                    <a:pt x="107" y="83"/>
                    <a:pt x="98" y="98"/>
                  </a:cubicBezTo>
                  <a:cubicBezTo>
                    <a:pt x="96" y="103"/>
                    <a:pt x="92" y="108"/>
                    <a:pt x="90" y="112"/>
                  </a:cubicBezTo>
                  <a:cubicBezTo>
                    <a:pt x="87" y="114"/>
                    <a:pt x="87" y="118"/>
                    <a:pt x="84" y="120"/>
                  </a:cubicBezTo>
                  <a:cubicBezTo>
                    <a:pt x="84" y="120"/>
                    <a:pt x="84" y="120"/>
                    <a:pt x="84" y="120"/>
                  </a:cubicBezTo>
                  <a:cubicBezTo>
                    <a:pt x="74" y="109"/>
                    <a:pt x="74" y="109"/>
                    <a:pt x="74" y="109"/>
                  </a:cubicBezTo>
                  <a:cubicBezTo>
                    <a:pt x="71" y="107"/>
                    <a:pt x="70" y="102"/>
                    <a:pt x="67" y="99"/>
                  </a:cubicBezTo>
                  <a:cubicBezTo>
                    <a:pt x="62" y="98"/>
                    <a:pt x="55" y="98"/>
                    <a:pt x="49" y="99"/>
                  </a:cubicBezTo>
                  <a:cubicBezTo>
                    <a:pt x="42" y="101"/>
                    <a:pt x="39" y="106"/>
                    <a:pt x="31" y="105"/>
                  </a:cubicBezTo>
                  <a:cubicBezTo>
                    <a:pt x="27" y="104"/>
                    <a:pt x="22" y="107"/>
                    <a:pt x="19" y="109"/>
                  </a:cubicBezTo>
                  <a:cubicBezTo>
                    <a:pt x="14" y="112"/>
                    <a:pt x="8" y="112"/>
                    <a:pt x="2" y="111"/>
                  </a:cubicBezTo>
                  <a:cubicBezTo>
                    <a:pt x="2" y="111"/>
                    <a:pt x="2" y="111"/>
                    <a:pt x="2" y="111"/>
                  </a:cubicBezTo>
                  <a:cubicBezTo>
                    <a:pt x="2" y="103"/>
                    <a:pt x="2" y="103"/>
                    <a:pt x="2" y="103"/>
                  </a:cubicBezTo>
                  <a:cubicBezTo>
                    <a:pt x="3" y="99"/>
                    <a:pt x="0" y="96"/>
                    <a:pt x="0" y="93"/>
                  </a:cubicBezTo>
                  <a:cubicBezTo>
                    <a:pt x="0" y="90"/>
                    <a:pt x="3" y="86"/>
                    <a:pt x="1" y="83"/>
                  </a:cubicBezTo>
                  <a:cubicBezTo>
                    <a:pt x="1" y="78"/>
                    <a:pt x="5" y="73"/>
                    <a:pt x="5" y="68"/>
                  </a:cubicBezTo>
                  <a:cubicBezTo>
                    <a:pt x="5" y="63"/>
                    <a:pt x="2" y="58"/>
                    <a:pt x="0" y="53"/>
                  </a:cubicBezTo>
                  <a:cubicBezTo>
                    <a:pt x="0" y="50"/>
                    <a:pt x="3" y="45"/>
                    <a:pt x="3" y="42"/>
                  </a:cubicBezTo>
                  <a:cubicBezTo>
                    <a:pt x="4" y="36"/>
                    <a:pt x="5" y="31"/>
                    <a:pt x="5" y="26"/>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32"/>
            <p:cNvSpPr>
              <a:spLocks/>
            </p:cNvSpPr>
            <p:nvPr/>
          </p:nvSpPr>
          <p:spPr bwMode="auto">
            <a:xfrm>
              <a:off x="3313113" y="2373313"/>
              <a:ext cx="422275" cy="688975"/>
            </a:xfrm>
            <a:custGeom>
              <a:avLst/>
              <a:gdLst>
                <a:gd name="T0" fmla="*/ 0 w 143"/>
                <a:gd name="T1" fmla="*/ 120 h 233"/>
                <a:gd name="T2" fmla="*/ 6 w 143"/>
                <a:gd name="T3" fmla="*/ 112 h 233"/>
                <a:gd name="T4" fmla="*/ 14 w 143"/>
                <a:gd name="T5" fmla="*/ 98 h 233"/>
                <a:gd name="T6" fmla="*/ 32 w 143"/>
                <a:gd name="T7" fmla="*/ 43 h 233"/>
                <a:gd name="T8" fmla="*/ 32 w 143"/>
                <a:gd name="T9" fmla="*/ 29 h 233"/>
                <a:gd name="T10" fmla="*/ 30 w 143"/>
                <a:gd name="T11" fmla="*/ 15 h 233"/>
                <a:gd name="T12" fmla="*/ 28 w 143"/>
                <a:gd name="T13" fmla="*/ 8 h 233"/>
                <a:gd name="T14" fmla="*/ 26 w 143"/>
                <a:gd name="T15" fmla="*/ 0 h 233"/>
                <a:gd name="T16" fmla="*/ 26 w 143"/>
                <a:gd name="T17" fmla="*/ 0 h 233"/>
                <a:gd name="T18" fmla="*/ 77 w 143"/>
                <a:gd name="T19" fmla="*/ 0 h 233"/>
                <a:gd name="T20" fmla="*/ 77 w 143"/>
                <a:gd name="T21" fmla="*/ 0 h 233"/>
                <a:gd name="T22" fmla="*/ 143 w 143"/>
                <a:gd name="T23" fmla="*/ 2 h 233"/>
                <a:gd name="T24" fmla="*/ 143 w 143"/>
                <a:gd name="T25" fmla="*/ 2 h 233"/>
                <a:gd name="T26" fmla="*/ 140 w 143"/>
                <a:gd name="T27" fmla="*/ 85 h 233"/>
                <a:gd name="T28" fmla="*/ 140 w 143"/>
                <a:gd name="T29" fmla="*/ 85 h 233"/>
                <a:gd name="T30" fmla="*/ 139 w 143"/>
                <a:gd name="T31" fmla="*/ 87 h 233"/>
                <a:gd name="T32" fmla="*/ 139 w 143"/>
                <a:gd name="T33" fmla="*/ 90 h 233"/>
                <a:gd name="T34" fmla="*/ 132 w 143"/>
                <a:gd name="T35" fmla="*/ 108 h 233"/>
                <a:gd name="T36" fmla="*/ 119 w 143"/>
                <a:gd name="T37" fmla="*/ 169 h 233"/>
                <a:gd name="T38" fmla="*/ 119 w 143"/>
                <a:gd name="T39" fmla="*/ 171 h 233"/>
                <a:gd name="T40" fmla="*/ 120 w 143"/>
                <a:gd name="T41" fmla="*/ 172 h 233"/>
                <a:gd name="T42" fmla="*/ 120 w 143"/>
                <a:gd name="T43" fmla="*/ 177 h 233"/>
                <a:gd name="T44" fmla="*/ 121 w 143"/>
                <a:gd name="T45" fmla="*/ 178 h 233"/>
                <a:gd name="T46" fmla="*/ 124 w 143"/>
                <a:gd name="T47" fmla="*/ 201 h 233"/>
                <a:gd name="T48" fmla="*/ 126 w 143"/>
                <a:gd name="T49" fmla="*/ 214 h 233"/>
                <a:gd name="T50" fmla="*/ 127 w 143"/>
                <a:gd name="T51" fmla="*/ 225 h 233"/>
                <a:gd name="T52" fmla="*/ 127 w 143"/>
                <a:gd name="T53" fmla="*/ 233 h 233"/>
                <a:gd name="T54" fmla="*/ 127 w 143"/>
                <a:gd name="T55" fmla="*/ 233 h 233"/>
                <a:gd name="T56" fmla="*/ 111 w 143"/>
                <a:gd name="T57" fmla="*/ 232 h 233"/>
                <a:gd name="T58" fmla="*/ 111 w 143"/>
                <a:gd name="T59" fmla="*/ 232 h 233"/>
                <a:gd name="T60" fmla="*/ 49 w 143"/>
                <a:gd name="T61" fmla="*/ 232 h 233"/>
                <a:gd name="T62" fmla="*/ 49 w 143"/>
                <a:gd name="T63" fmla="*/ 232 h 233"/>
                <a:gd name="T64" fmla="*/ 51 w 143"/>
                <a:gd name="T65" fmla="*/ 229 h 233"/>
                <a:gd name="T66" fmla="*/ 53 w 143"/>
                <a:gd name="T67" fmla="*/ 226 h 233"/>
                <a:gd name="T68" fmla="*/ 53 w 143"/>
                <a:gd name="T69" fmla="*/ 224 h 233"/>
                <a:gd name="T70" fmla="*/ 54 w 143"/>
                <a:gd name="T71" fmla="*/ 222 h 233"/>
                <a:gd name="T72" fmla="*/ 53 w 143"/>
                <a:gd name="T73" fmla="*/ 220 h 233"/>
                <a:gd name="T74" fmla="*/ 53 w 143"/>
                <a:gd name="T75" fmla="*/ 218 h 233"/>
                <a:gd name="T76" fmla="*/ 53 w 143"/>
                <a:gd name="T77" fmla="*/ 218 h 233"/>
                <a:gd name="T78" fmla="*/ 54 w 143"/>
                <a:gd name="T79" fmla="*/ 211 h 233"/>
                <a:gd name="T80" fmla="*/ 61 w 143"/>
                <a:gd name="T81" fmla="*/ 200 h 233"/>
                <a:gd name="T82" fmla="*/ 61 w 143"/>
                <a:gd name="T83" fmla="*/ 198 h 233"/>
                <a:gd name="T84" fmla="*/ 60 w 143"/>
                <a:gd name="T85" fmla="*/ 198 h 233"/>
                <a:gd name="T86" fmla="*/ 58 w 143"/>
                <a:gd name="T87" fmla="*/ 189 h 233"/>
                <a:gd name="T88" fmla="*/ 60 w 143"/>
                <a:gd name="T89" fmla="*/ 182 h 233"/>
                <a:gd name="T90" fmla="*/ 58 w 143"/>
                <a:gd name="T91" fmla="*/ 179 h 233"/>
                <a:gd name="T92" fmla="*/ 29 w 143"/>
                <a:gd name="T93" fmla="*/ 148 h 233"/>
                <a:gd name="T94" fmla="*/ 13 w 143"/>
                <a:gd name="T95" fmla="*/ 145 h 233"/>
                <a:gd name="T96" fmla="*/ 6 w 143"/>
                <a:gd name="T97" fmla="*/ 128 h 233"/>
                <a:gd name="T98" fmla="*/ 0 w 143"/>
                <a:gd name="T99" fmla="*/ 12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3" h="233">
                  <a:moveTo>
                    <a:pt x="0" y="120"/>
                  </a:moveTo>
                  <a:cubicBezTo>
                    <a:pt x="3" y="118"/>
                    <a:pt x="3" y="114"/>
                    <a:pt x="6" y="112"/>
                  </a:cubicBezTo>
                  <a:cubicBezTo>
                    <a:pt x="8" y="108"/>
                    <a:pt x="12" y="103"/>
                    <a:pt x="14" y="98"/>
                  </a:cubicBezTo>
                  <a:cubicBezTo>
                    <a:pt x="23" y="83"/>
                    <a:pt x="31" y="62"/>
                    <a:pt x="32" y="43"/>
                  </a:cubicBezTo>
                  <a:cubicBezTo>
                    <a:pt x="33" y="39"/>
                    <a:pt x="33" y="34"/>
                    <a:pt x="32" y="29"/>
                  </a:cubicBezTo>
                  <a:cubicBezTo>
                    <a:pt x="32" y="25"/>
                    <a:pt x="30" y="20"/>
                    <a:pt x="30" y="15"/>
                  </a:cubicBezTo>
                  <a:cubicBezTo>
                    <a:pt x="29" y="13"/>
                    <a:pt x="29" y="10"/>
                    <a:pt x="28" y="8"/>
                  </a:cubicBezTo>
                  <a:cubicBezTo>
                    <a:pt x="26" y="0"/>
                    <a:pt x="26" y="0"/>
                    <a:pt x="26" y="0"/>
                  </a:cubicBezTo>
                  <a:cubicBezTo>
                    <a:pt x="26" y="0"/>
                    <a:pt x="26" y="0"/>
                    <a:pt x="26" y="0"/>
                  </a:cubicBezTo>
                  <a:cubicBezTo>
                    <a:pt x="77" y="0"/>
                    <a:pt x="77" y="0"/>
                    <a:pt x="77" y="0"/>
                  </a:cubicBezTo>
                  <a:cubicBezTo>
                    <a:pt x="77" y="0"/>
                    <a:pt x="77" y="0"/>
                    <a:pt x="77" y="0"/>
                  </a:cubicBezTo>
                  <a:cubicBezTo>
                    <a:pt x="143" y="2"/>
                    <a:pt x="143" y="2"/>
                    <a:pt x="143" y="2"/>
                  </a:cubicBezTo>
                  <a:cubicBezTo>
                    <a:pt x="143" y="2"/>
                    <a:pt x="143" y="2"/>
                    <a:pt x="143" y="2"/>
                  </a:cubicBezTo>
                  <a:cubicBezTo>
                    <a:pt x="140" y="85"/>
                    <a:pt x="140" y="85"/>
                    <a:pt x="140" y="85"/>
                  </a:cubicBezTo>
                  <a:cubicBezTo>
                    <a:pt x="140" y="85"/>
                    <a:pt x="140" y="85"/>
                    <a:pt x="140" y="85"/>
                  </a:cubicBezTo>
                  <a:cubicBezTo>
                    <a:pt x="139" y="86"/>
                    <a:pt x="139" y="86"/>
                    <a:pt x="139" y="87"/>
                  </a:cubicBezTo>
                  <a:cubicBezTo>
                    <a:pt x="139" y="87"/>
                    <a:pt x="139" y="89"/>
                    <a:pt x="139" y="90"/>
                  </a:cubicBezTo>
                  <a:cubicBezTo>
                    <a:pt x="136" y="94"/>
                    <a:pt x="134" y="103"/>
                    <a:pt x="132" y="108"/>
                  </a:cubicBezTo>
                  <a:cubicBezTo>
                    <a:pt x="126" y="126"/>
                    <a:pt x="121" y="149"/>
                    <a:pt x="119" y="169"/>
                  </a:cubicBezTo>
                  <a:cubicBezTo>
                    <a:pt x="119" y="169"/>
                    <a:pt x="119" y="170"/>
                    <a:pt x="119" y="171"/>
                  </a:cubicBezTo>
                  <a:cubicBezTo>
                    <a:pt x="120" y="171"/>
                    <a:pt x="120" y="171"/>
                    <a:pt x="120" y="172"/>
                  </a:cubicBezTo>
                  <a:cubicBezTo>
                    <a:pt x="120" y="173"/>
                    <a:pt x="120" y="176"/>
                    <a:pt x="120" y="177"/>
                  </a:cubicBezTo>
                  <a:cubicBezTo>
                    <a:pt x="120" y="177"/>
                    <a:pt x="120" y="178"/>
                    <a:pt x="121" y="178"/>
                  </a:cubicBezTo>
                  <a:cubicBezTo>
                    <a:pt x="121" y="185"/>
                    <a:pt x="122" y="194"/>
                    <a:pt x="124" y="201"/>
                  </a:cubicBezTo>
                  <a:cubicBezTo>
                    <a:pt x="125" y="205"/>
                    <a:pt x="126" y="210"/>
                    <a:pt x="126" y="214"/>
                  </a:cubicBezTo>
                  <a:cubicBezTo>
                    <a:pt x="126" y="217"/>
                    <a:pt x="127" y="221"/>
                    <a:pt x="127" y="225"/>
                  </a:cubicBezTo>
                  <a:cubicBezTo>
                    <a:pt x="127" y="233"/>
                    <a:pt x="127" y="233"/>
                    <a:pt x="127" y="233"/>
                  </a:cubicBezTo>
                  <a:cubicBezTo>
                    <a:pt x="127" y="233"/>
                    <a:pt x="127" y="233"/>
                    <a:pt x="127" y="233"/>
                  </a:cubicBezTo>
                  <a:cubicBezTo>
                    <a:pt x="111" y="232"/>
                    <a:pt x="111" y="232"/>
                    <a:pt x="111" y="232"/>
                  </a:cubicBezTo>
                  <a:cubicBezTo>
                    <a:pt x="111" y="232"/>
                    <a:pt x="111" y="232"/>
                    <a:pt x="111" y="232"/>
                  </a:cubicBezTo>
                  <a:cubicBezTo>
                    <a:pt x="49" y="232"/>
                    <a:pt x="49" y="232"/>
                    <a:pt x="49" y="232"/>
                  </a:cubicBezTo>
                  <a:cubicBezTo>
                    <a:pt x="49" y="232"/>
                    <a:pt x="49" y="232"/>
                    <a:pt x="49" y="232"/>
                  </a:cubicBezTo>
                  <a:cubicBezTo>
                    <a:pt x="50" y="231"/>
                    <a:pt x="50" y="230"/>
                    <a:pt x="51" y="229"/>
                  </a:cubicBezTo>
                  <a:cubicBezTo>
                    <a:pt x="51" y="228"/>
                    <a:pt x="52" y="227"/>
                    <a:pt x="53" y="226"/>
                  </a:cubicBezTo>
                  <a:cubicBezTo>
                    <a:pt x="53" y="225"/>
                    <a:pt x="53" y="225"/>
                    <a:pt x="53" y="224"/>
                  </a:cubicBezTo>
                  <a:cubicBezTo>
                    <a:pt x="53" y="223"/>
                    <a:pt x="54" y="223"/>
                    <a:pt x="54" y="222"/>
                  </a:cubicBezTo>
                  <a:cubicBezTo>
                    <a:pt x="54" y="221"/>
                    <a:pt x="54" y="221"/>
                    <a:pt x="53" y="220"/>
                  </a:cubicBezTo>
                  <a:cubicBezTo>
                    <a:pt x="53" y="220"/>
                    <a:pt x="53" y="219"/>
                    <a:pt x="53" y="218"/>
                  </a:cubicBezTo>
                  <a:cubicBezTo>
                    <a:pt x="53" y="218"/>
                    <a:pt x="53" y="218"/>
                    <a:pt x="53" y="218"/>
                  </a:cubicBezTo>
                  <a:cubicBezTo>
                    <a:pt x="54" y="211"/>
                    <a:pt x="54" y="211"/>
                    <a:pt x="54" y="211"/>
                  </a:cubicBezTo>
                  <a:cubicBezTo>
                    <a:pt x="55" y="202"/>
                    <a:pt x="56" y="206"/>
                    <a:pt x="61" y="200"/>
                  </a:cubicBezTo>
                  <a:cubicBezTo>
                    <a:pt x="61" y="199"/>
                    <a:pt x="61" y="199"/>
                    <a:pt x="61" y="198"/>
                  </a:cubicBezTo>
                  <a:cubicBezTo>
                    <a:pt x="60" y="198"/>
                    <a:pt x="60" y="198"/>
                    <a:pt x="60" y="198"/>
                  </a:cubicBezTo>
                  <a:cubicBezTo>
                    <a:pt x="60" y="194"/>
                    <a:pt x="57" y="194"/>
                    <a:pt x="58" y="189"/>
                  </a:cubicBezTo>
                  <a:cubicBezTo>
                    <a:pt x="60" y="186"/>
                    <a:pt x="61" y="185"/>
                    <a:pt x="60" y="182"/>
                  </a:cubicBezTo>
                  <a:cubicBezTo>
                    <a:pt x="60" y="181"/>
                    <a:pt x="59" y="180"/>
                    <a:pt x="58" y="179"/>
                  </a:cubicBezTo>
                  <a:cubicBezTo>
                    <a:pt x="46" y="173"/>
                    <a:pt x="41" y="150"/>
                    <a:pt x="29" y="148"/>
                  </a:cubicBezTo>
                  <a:cubicBezTo>
                    <a:pt x="24" y="147"/>
                    <a:pt x="18" y="148"/>
                    <a:pt x="13" y="145"/>
                  </a:cubicBezTo>
                  <a:cubicBezTo>
                    <a:pt x="11" y="143"/>
                    <a:pt x="6" y="131"/>
                    <a:pt x="6" y="128"/>
                  </a:cubicBezTo>
                  <a:cubicBezTo>
                    <a:pt x="3" y="126"/>
                    <a:pt x="1" y="123"/>
                    <a:pt x="0" y="12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33"/>
            <p:cNvSpPr>
              <a:spLocks/>
            </p:cNvSpPr>
            <p:nvPr/>
          </p:nvSpPr>
          <p:spPr bwMode="auto">
            <a:xfrm>
              <a:off x="2865438" y="1874838"/>
              <a:ext cx="684213" cy="576263"/>
            </a:xfrm>
            <a:custGeom>
              <a:avLst/>
              <a:gdLst>
                <a:gd name="T0" fmla="*/ 73 w 232"/>
                <a:gd name="T1" fmla="*/ 195 h 195"/>
                <a:gd name="T2" fmla="*/ 107 w 232"/>
                <a:gd name="T3" fmla="*/ 180 h 195"/>
                <a:gd name="T4" fmla="*/ 118 w 232"/>
                <a:gd name="T5" fmla="*/ 178 h 195"/>
                <a:gd name="T6" fmla="*/ 134 w 232"/>
                <a:gd name="T7" fmla="*/ 177 h 195"/>
                <a:gd name="T8" fmla="*/ 147 w 232"/>
                <a:gd name="T9" fmla="*/ 178 h 195"/>
                <a:gd name="T10" fmla="*/ 157 w 232"/>
                <a:gd name="T11" fmla="*/ 180 h 195"/>
                <a:gd name="T12" fmla="*/ 167 w 232"/>
                <a:gd name="T13" fmla="*/ 175 h 195"/>
                <a:gd name="T14" fmla="*/ 178 w 232"/>
                <a:gd name="T15" fmla="*/ 169 h 195"/>
                <a:gd name="T16" fmla="*/ 178 w 232"/>
                <a:gd name="T17" fmla="*/ 169 h 195"/>
                <a:gd name="T18" fmla="*/ 229 w 232"/>
                <a:gd name="T19" fmla="*/ 169 h 195"/>
                <a:gd name="T20" fmla="*/ 229 w 232"/>
                <a:gd name="T21" fmla="*/ 169 h 195"/>
                <a:gd name="T22" fmla="*/ 232 w 232"/>
                <a:gd name="T23" fmla="*/ 91 h 195"/>
                <a:gd name="T24" fmla="*/ 232 w 232"/>
                <a:gd name="T25" fmla="*/ 91 h 195"/>
                <a:gd name="T26" fmla="*/ 232 w 232"/>
                <a:gd name="T27" fmla="*/ 50 h 195"/>
                <a:gd name="T28" fmla="*/ 228 w 232"/>
                <a:gd name="T29" fmla="*/ 44 h 195"/>
                <a:gd name="T30" fmla="*/ 225 w 232"/>
                <a:gd name="T31" fmla="*/ 40 h 195"/>
                <a:gd name="T32" fmla="*/ 220 w 232"/>
                <a:gd name="T33" fmla="*/ 35 h 195"/>
                <a:gd name="T34" fmla="*/ 213 w 232"/>
                <a:gd name="T35" fmla="*/ 32 h 195"/>
                <a:gd name="T36" fmla="*/ 200 w 232"/>
                <a:gd name="T37" fmla="*/ 21 h 195"/>
                <a:gd name="T38" fmla="*/ 200 w 232"/>
                <a:gd name="T39" fmla="*/ 21 h 195"/>
                <a:gd name="T40" fmla="*/ 192 w 232"/>
                <a:gd name="T41" fmla="*/ 26 h 195"/>
                <a:gd name="T42" fmla="*/ 183 w 232"/>
                <a:gd name="T43" fmla="*/ 31 h 195"/>
                <a:gd name="T44" fmla="*/ 174 w 232"/>
                <a:gd name="T45" fmla="*/ 21 h 195"/>
                <a:gd name="T46" fmla="*/ 156 w 232"/>
                <a:gd name="T47" fmla="*/ 6 h 195"/>
                <a:gd name="T48" fmla="*/ 143 w 232"/>
                <a:gd name="T49" fmla="*/ 10 h 195"/>
                <a:gd name="T50" fmla="*/ 132 w 232"/>
                <a:gd name="T51" fmla="*/ 7 h 195"/>
                <a:gd name="T52" fmla="*/ 131 w 232"/>
                <a:gd name="T53" fmla="*/ 7 h 195"/>
                <a:gd name="T54" fmla="*/ 117 w 232"/>
                <a:gd name="T55" fmla="*/ 24 h 195"/>
                <a:gd name="T56" fmla="*/ 100 w 232"/>
                <a:gd name="T57" fmla="*/ 36 h 195"/>
                <a:gd name="T58" fmla="*/ 100 w 232"/>
                <a:gd name="T59" fmla="*/ 36 h 195"/>
                <a:gd name="T60" fmla="*/ 91 w 232"/>
                <a:gd name="T61" fmla="*/ 40 h 195"/>
                <a:gd name="T62" fmla="*/ 80 w 232"/>
                <a:gd name="T63" fmla="*/ 38 h 195"/>
                <a:gd name="T64" fmla="*/ 74 w 232"/>
                <a:gd name="T65" fmla="*/ 32 h 195"/>
                <a:gd name="T66" fmla="*/ 68 w 232"/>
                <a:gd name="T67" fmla="*/ 33 h 195"/>
                <a:gd name="T68" fmla="*/ 64 w 232"/>
                <a:gd name="T69" fmla="*/ 44 h 195"/>
                <a:gd name="T70" fmla="*/ 59 w 232"/>
                <a:gd name="T71" fmla="*/ 64 h 195"/>
                <a:gd name="T72" fmla="*/ 50 w 232"/>
                <a:gd name="T73" fmla="*/ 70 h 195"/>
                <a:gd name="T74" fmla="*/ 39 w 232"/>
                <a:gd name="T75" fmla="*/ 72 h 195"/>
                <a:gd name="T76" fmla="*/ 22 w 232"/>
                <a:gd name="T77" fmla="*/ 88 h 195"/>
                <a:gd name="T78" fmla="*/ 22 w 232"/>
                <a:gd name="T79" fmla="*/ 88 h 195"/>
                <a:gd name="T80" fmla="*/ 23 w 232"/>
                <a:gd name="T81" fmla="*/ 95 h 195"/>
                <a:gd name="T82" fmla="*/ 26 w 232"/>
                <a:gd name="T83" fmla="*/ 103 h 195"/>
                <a:gd name="T84" fmla="*/ 25 w 232"/>
                <a:gd name="T85" fmla="*/ 111 h 195"/>
                <a:gd name="T86" fmla="*/ 13 w 232"/>
                <a:gd name="T87" fmla="*/ 130 h 195"/>
                <a:gd name="T88" fmla="*/ 2 w 232"/>
                <a:gd name="T89" fmla="*/ 140 h 195"/>
                <a:gd name="T90" fmla="*/ 0 w 232"/>
                <a:gd name="T91" fmla="*/ 142 h 195"/>
                <a:gd name="T92" fmla="*/ 0 w 232"/>
                <a:gd name="T93" fmla="*/ 142 h 195"/>
                <a:gd name="T94" fmla="*/ 8 w 232"/>
                <a:gd name="T95" fmla="*/ 148 h 195"/>
                <a:gd name="T96" fmla="*/ 25 w 232"/>
                <a:gd name="T97" fmla="*/ 154 h 195"/>
                <a:gd name="T98" fmla="*/ 65 w 232"/>
                <a:gd name="T99" fmla="*/ 187 h 195"/>
                <a:gd name="T100" fmla="*/ 73 w 232"/>
                <a:gd name="T101"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2" h="195">
                  <a:moveTo>
                    <a:pt x="73" y="195"/>
                  </a:moveTo>
                  <a:cubicBezTo>
                    <a:pt x="85" y="191"/>
                    <a:pt x="92" y="180"/>
                    <a:pt x="107" y="180"/>
                  </a:cubicBezTo>
                  <a:cubicBezTo>
                    <a:pt x="110" y="180"/>
                    <a:pt x="114" y="178"/>
                    <a:pt x="118" y="178"/>
                  </a:cubicBezTo>
                  <a:cubicBezTo>
                    <a:pt x="124" y="177"/>
                    <a:pt x="128" y="181"/>
                    <a:pt x="134" y="177"/>
                  </a:cubicBezTo>
                  <a:cubicBezTo>
                    <a:pt x="138" y="175"/>
                    <a:pt x="143" y="174"/>
                    <a:pt x="147" y="178"/>
                  </a:cubicBezTo>
                  <a:cubicBezTo>
                    <a:pt x="151" y="179"/>
                    <a:pt x="153" y="180"/>
                    <a:pt x="157" y="180"/>
                  </a:cubicBezTo>
                  <a:cubicBezTo>
                    <a:pt x="162" y="180"/>
                    <a:pt x="163" y="177"/>
                    <a:pt x="167" y="175"/>
                  </a:cubicBezTo>
                  <a:cubicBezTo>
                    <a:pt x="178" y="169"/>
                    <a:pt x="178" y="169"/>
                    <a:pt x="178" y="169"/>
                  </a:cubicBezTo>
                  <a:cubicBezTo>
                    <a:pt x="178" y="169"/>
                    <a:pt x="178" y="169"/>
                    <a:pt x="178" y="169"/>
                  </a:cubicBezTo>
                  <a:cubicBezTo>
                    <a:pt x="229" y="169"/>
                    <a:pt x="229" y="169"/>
                    <a:pt x="229" y="169"/>
                  </a:cubicBezTo>
                  <a:cubicBezTo>
                    <a:pt x="229" y="169"/>
                    <a:pt x="229" y="169"/>
                    <a:pt x="229" y="169"/>
                  </a:cubicBezTo>
                  <a:cubicBezTo>
                    <a:pt x="232" y="91"/>
                    <a:pt x="232" y="91"/>
                    <a:pt x="232" y="91"/>
                  </a:cubicBezTo>
                  <a:cubicBezTo>
                    <a:pt x="232" y="91"/>
                    <a:pt x="232" y="91"/>
                    <a:pt x="232" y="91"/>
                  </a:cubicBezTo>
                  <a:cubicBezTo>
                    <a:pt x="232" y="50"/>
                    <a:pt x="232" y="50"/>
                    <a:pt x="232" y="50"/>
                  </a:cubicBezTo>
                  <a:cubicBezTo>
                    <a:pt x="231" y="48"/>
                    <a:pt x="230" y="46"/>
                    <a:pt x="228" y="44"/>
                  </a:cubicBezTo>
                  <a:cubicBezTo>
                    <a:pt x="227" y="43"/>
                    <a:pt x="226" y="41"/>
                    <a:pt x="225" y="40"/>
                  </a:cubicBezTo>
                  <a:cubicBezTo>
                    <a:pt x="223" y="38"/>
                    <a:pt x="222" y="37"/>
                    <a:pt x="220" y="35"/>
                  </a:cubicBezTo>
                  <a:cubicBezTo>
                    <a:pt x="218" y="34"/>
                    <a:pt x="215" y="33"/>
                    <a:pt x="213" y="32"/>
                  </a:cubicBezTo>
                  <a:cubicBezTo>
                    <a:pt x="208" y="29"/>
                    <a:pt x="205" y="24"/>
                    <a:pt x="200" y="21"/>
                  </a:cubicBezTo>
                  <a:cubicBezTo>
                    <a:pt x="200" y="21"/>
                    <a:pt x="200" y="21"/>
                    <a:pt x="200" y="21"/>
                  </a:cubicBezTo>
                  <a:cubicBezTo>
                    <a:pt x="192" y="26"/>
                    <a:pt x="192" y="26"/>
                    <a:pt x="192" y="26"/>
                  </a:cubicBezTo>
                  <a:cubicBezTo>
                    <a:pt x="189" y="29"/>
                    <a:pt x="188" y="33"/>
                    <a:pt x="183" y="31"/>
                  </a:cubicBezTo>
                  <a:cubicBezTo>
                    <a:pt x="179" y="30"/>
                    <a:pt x="175" y="24"/>
                    <a:pt x="174" y="21"/>
                  </a:cubicBezTo>
                  <a:cubicBezTo>
                    <a:pt x="170" y="12"/>
                    <a:pt x="164" y="10"/>
                    <a:pt x="156" y="6"/>
                  </a:cubicBezTo>
                  <a:cubicBezTo>
                    <a:pt x="152" y="0"/>
                    <a:pt x="146" y="8"/>
                    <a:pt x="143" y="10"/>
                  </a:cubicBezTo>
                  <a:cubicBezTo>
                    <a:pt x="139" y="12"/>
                    <a:pt x="135" y="10"/>
                    <a:pt x="132" y="7"/>
                  </a:cubicBezTo>
                  <a:cubicBezTo>
                    <a:pt x="131" y="7"/>
                    <a:pt x="131" y="7"/>
                    <a:pt x="131" y="7"/>
                  </a:cubicBezTo>
                  <a:cubicBezTo>
                    <a:pt x="129" y="7"/>
                    <a:pt x="119" y="21"/>
                    <a:pt x="117" y="24"/>
                  </a:cubicBezTo>
                  <a:cubicBezTo>
                    <a:pt x="114" y="28"/>
                    <a:pt x="105" y="35"/>
                    <a:pt x="100" y="36"/>
                  </a:cubicBezTo>
                  <a:cubicBezTo>
                    <a:pt x="100" y="36"/>
                    <a:pt x="100" y="36"/>
                    <a:pt x="100" y="36"/>
                  </a:cubicBezTo>
                  <a:cubicBezTo>
                    <a:pt x="91" y="40"/>
                    <a:pt x="91" y="40"/>
                    <a:pt x="91" y="40"/>
                  </a:cubicBezTo>
                  <a:cubicBezTo>
                    <a:pt x="86" y="40"/>
                    <a:pt x="84" y="40"/>
                    <a:pt x="80" y="38"/>
                  </a:cubicBezTo>
                  <a:cubicBezTo>
                    <a:pt x="78" y="36"/>
                    <a:pt x="76" y="33"/>
                    <a:pt x="74" y="32"/>
                  </a:cubicBezTo>
                  <a:cubicBezTo>
                    <a:pt x="73" y="28"/>
                    <a:pt x="70" y="31"/>
                    <a:pt x="68" y="33"/>
                  </a:cubicBezTo>
                  <a:cubicBezTo>
                    <a:pt x="66" y="35"/>
                    <a:pt x="65" y="40"/>
                    <a:pt x="64" y="44"/>
                  </a:cubicBezTo>
                  <a:cubicBezTo>
                    <a:pt x="62" y="50"/>
                    <a:pt x="60" y="57"/>
                    <a:pt x="59" y="64"/>
                  </a:cubicBezTo>
                  <a:cubicBezTo>
                    <a:pt x="59" y="69"/>
                    <a:pt x="56" y="73"/>
                    <a:pt x="50" y="70"/>
                  </a:cubicBezTo>
                  <a:cubicBezTo>
                    <a:pt x="42" y="67"/>
                    <a:pt x="44" y="64"/>
                    <a:pt x="39" y="72"/>
                  </a:cubicBezTo>
                  <a:cubicBezTo>
                    <a:pt x="34" y="80"/>
                    <a:pt x="29" y="83"/>
                    <a:pt x="22" y="88"/>
                  </a:cubicBezTo>
                  <a:cubicBezTo>
                    <a:pt x="22" y="88"/>
                    <a:pt x="22" y="88"/>
                    <a:pt x="22" y="88"/>
                  </a:cubicBezTo>
                  <a:cubicBezTo>
                    <a:pt x="23" y="95"/>
                    <a:pt x="23" y="95"/>
                    <a:pt x="23" y="95"/>
                  </a:cubicBezTo>
                  <a:cubicBezTo>
                    <a:pt x="24" y="98"/>
                    <a:pt x="26" y="100"/>
                    <a:pt x="26" y="103"/>
                  </a:cubicBezTo>
                  <a:cubicBezTo>
                    <a:pt x="26" y="106"/>
                    <a:pt x="26" y="109"/>
                    <a:pt x="25" y="111"/>
                  </a:cubicBezTo>
                  <a:cubicBezTo>
                    <a:pt x="22" y="118"/>
                    <a:pt x="17" y="124"/>
                    <a:pt x="13" y="130"/>
                  </a:cubicBezTo>
                  <a:cubicBezTo>
                    <a:pt x="10" y="134"/>
                    <a:pt x="4" y="137"/>
                    <a:pt x="2" y="140"/>
                  </a:cubicBezTo>
                  <a:cubicBezTo>
                    <a:pt x="1" y="140"/>
                    <a:pt x="1" y="141"/>
                    <a:pt x="0" y="142"/>
                  </a:cubicBezTo>
                  <a:cubicBezTo>
                    <a:pt x="0" y="142"/>
                    <a:pt x="0" y="142"/>
                    <a:pt x="0" y="142"/>
                  </a:cubicBezTo>
                  <a:cubicBezTo>
                    <a:pt x="3" y="144"/>
                    <a:pt x="4" y="147"/>
                    <a:pt x="8" y="148"/>
                  </a:cubicBezTo>
                  <a:cubicBezTo>
                    <a:pt x="11" y="151"/>
                    <a:pt x="21" y="152"/>
                    <a:pt x="25" y="154"/>
                  </a:cubicBezTo>
                  <a:cubicBezTo>
                    <a:pt x="44" y="160"/>
                    <a:pt x="52" y="173"/>
                    <a:pt x="65" y="187"/>
                  </a:cubicBezTo>
                  <a:cubicBezTo>
                    <a:pt x="73" y="195"/>
                    <a:pt x="73" y="195"/>
                    <a:pt x="73" y="195"/>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34"/>
            <p:cNvSpPr>
              <a:spLocks/>
            </p:cNvSpPr>
            <p:nvPr/>
          </p:nvSpPr>
          <p:spPr bwMode="auto">
            <a:xfrm>
              <a:off x="2667000" y="1689100"/>
              <a:ext cx="493713" cy="446088"/>
            </a:xfrm>
            <a:custGeom>
              <a:avLst/>
              <a:gdLst>
                <a:gd name="T0" fmla="*/ 1 w 167"/>
                <a:gd name="T1" fmla="*/ 89 h 151"/>
                <a:gd name="T2" fmla="*/ 13 w 167"/>
                <a:gd name="T3" fmla="*/ 94 h 151"/>
                <a:gd name="T4" fmla="*/ 29 w 167"/>
                <a:gd name="T5" fmla="*/ 104 h 151"/>
                <a:gd name="T6" fmla="*/ 48 w 167"/>
                <a:gd name="T7" fmla="*/ 127 h 151"/>
                <a:gd name="T8" fmla="*/ 58 w 167"/>
                <a:gd name="T9" fmla="*/ 134 h 151"/>
                <a:gd name="T10" fmla="*/ 68 w 167"/>
                <a:gd name="T11" fmla="*/ 140 h 151"/>
                <a:gd name="T12" fmla="*/ 80 w 167"/>
                <a:gd name="T13" fmla="*/ 150 h 151"/>
                <a:gd name="T14" fmla="*/ 89 w 167"/>
                <a:gd name="T15" fmla="*/ 151 h 151"/>
                <a:gd name="T16" fmla="*/ 89 w 167"/>
                <a:gd name="T17" fmla="*/ 151 h 151"/>
                <a:gd name="T18" fmla="*/ 106 w 167"/>
                <a:gd name="T19" fmla="*/ 135 h 151"/>
                <a:gd name="T20" fmla="*/ 117 w 167"/>
                <a:gd name="T21" fmla="*/ 133 h 151"/>
                <a:gd name="T22" fmla="*/ 126 w 167"/>
                <a:gd name="T23" fmla="*/ 127 h 151"/>
                <a:gd name="T24" fmla="*/ 131 w 167"/>
                <a:gd name="T25" fmla="*/ 107 h 151"/>
                <a:gd name="T26" fmla="*/ 135 w 167"/>
                <a:gd name="T27" fmla="*/ 96 h 151"/>
                <a:gd name="T28" fmla="*/ 141 w 167"/>
                <a:gd name="T29" fmla="*/ 95 h 151"/>
                <a:gd name="T30" fmla="*/ 147 w 167"/>
                <a:gd name="T31" fmla="*/ 101 h 151"/>
                <a:gd name="T32" fmla="*/ 158 w 167"/>
                <a:gd name="T33" fmla="*/ 103 h 151"/>
                <a:gd name="T34" fmla="*/ 167 w 167"/>
                <a:gd name="T35" fmla="*/ 99 h 151"/>
                <a:gd name="T36" fmla="*/ 167 w 167"/>
                <a:gd name="T37" fmla="*/ 99 h 151"/>
                <a:gd name="T38" fmla="*/ 165 w 167"/>
                <a:gd name="T39" fmla="*/ 89 h 151"/>
                <a:gd name="T40" fmla="*/ 163 w 167"/>
                <a:gd name="T41" fmla="*/ 86 h 151"/>
                <a:gd name="T42" fmla="*/ 161 w 167"/>
                <a:gd name="T43" fmla="*/ 73 h 151"/>
                <a:gd name="T44" fmla="*/ 155 w 167"/>
                <a:gd name="T45" fmla="*/ 57 h 151"/>
                <a:gd name="T46" fmla="*/ 134 w 167"/>
                <a:gd name="T47" fmla="*/ 23 h 151"/>
                <a:gd name="T48" fmla="*/ 134 w 167"/>
                <a:gd name="T49" fmla="*/ 9 h 151"/>
                <a:gd name="T50" fmla="*/ 134 w 167"/>
                <a:gd name="T51" fmla="*/ 9 h 151"/>
                <a:gd name="T52" fmla="*/ 35 w 167"/>
                <a:gd name="T53" fmla="*/ 2 h 151"/>
                <a:gd name="T54" fmla="*/ 33 w 167"/>
                <a:gd name="T55" fmla="*/ 2 h 151"/>
                <a:gd name="T56" fmla="*/ 22 w 167"/>
                <a:gd name="T57" fmla="*/ 0 h 151"/>
                <a:gd name="T58" fmla="*/ 22 w 167"/>
                <a:gd name="T59" fmla="*/ 0 h 151"/>
                <a:gd name="T60" fmla="*/ 17 w 167"/>
                <a:gd name="T61" fmla="*/ 12 h 151"/>
                <a:gd name="T62" fmla="*/ 16 w 167"/>
                <a:gd name="T63" fmla="*/ 15 h 151"/>
                <a:gd name="T64" fmla="*/ 16 w 167"/>
                <a:gd name="T65" fmla="*/ 16 h 151"/>
                <a:gd name="T66" fmla="*/ 16 w 167"/>
                <a:gd name="T67" fmla="*/ 26 h 151"/>
                <a:gd name="T68" fmla="*/ 11 w 167"/>
                <a:gd name="T69" fmla="*/ 63 h 151"/>
                <a:gd name="T70" fmla="*/ 7 w 167"/>
                <a:gd name="T71" fmla="*/ 74 h 151"/>
                <a:gd name="T72" fmla="*/ 4 w 167"/>
                <a:gd name="T73" fmla="*/ 77 h 151"/>
                <a:gd name="T74" fmla="*/ 0 w 167"/>
                <a:gd name="T75" fmla="*/ 83 h 151"/>
                <a:gd name="T76" fmla="*/ 0 w 167"/>
                <a:gd name="T77" fmla="*/ 83 h 151"/>
                <a:gd name="T78" fmla="*/ 1 w 167"/>
                <a:gd name="T79" fmla="*/ 8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7" h="151">
                  <a:moveTo>
                    <a:pt x="1" y="89"/>
                  </a:moveTo>
                  <a:cubicBezTo>
                    <a:pt x="13" y="94"/>
                    <a:pt x="13" y="94"/>
                    <a:pt x="13" y="94"/>
                  </a:cubicBezTo>
                  <a:cubicBezTo>
                    <a:pt x="19" y="97"/>
                    <a:pt x="24" y="99"/>
                    <a:pt x="29" y="104"/>
                  </a:cubicBezTo>
                  <a:cubicBezTo>
                    <a:pt x="36" y="111"/>
                    <a:pt x="43" y="118"/>
                    <a:pt x="48" y="127"/>
                  </a:cubicBezTo>
                  <a:cubicBezTo>
                    <a:pt x="51" y="131"/>
                    <a:pt x="54" y="133"/>
                    <a:pt x="58" y="134"/>
                  </a:cubicBezTo>
                  <a:cubicBezTo>
                    <a:pt x="64" y="135"/>
                    <a:pt x="64" y="137"/>
                    <a:pt x="68" y="140"/>
                  </a:cubicBezTo>
                  <a:cubicBezTo>
                    <a:pt x="69" y="144"/>
                    <a:pt x="76" y="149"/>
                    <a:pt x="80" y="150"/>
                  </a:cubicBezTo>
                  <a:cubicBezTo>
                    <a:pt x="89" y="151"/>
                    <a:pt x="89" y="151"/>
                    <a:pt x="89" y="151"/>
                  </a:cubicBezTo>
                  <a:cubicBezTo>
                    <a:pt x="89" y="151"/>
                    <a:pt x="89" y="151"/>
                    <a:pt x="89" y="151"/>
                  </a:cubicBezTo>
                  <a:cubicBezTo>
                    <a:pt x="96" y="146"/>
                    <a:pt x="101" y="143"/>
                    <a:pt x="106" y="135"/>
                  </a:cubicBezTo>
                  <a:cubicBezTo>
                    <a:pt x="111" y="127"/>
                    <a:pt x="109" y="130"/>
                    <a:pt x="117" y="133"/>
                  </a:cubicBezTo>
                  <a:cubicBezTo>
                    <a:pt x="123" y="136"/>
                    <a:pt x="126" y="132"/>
                    <a:pt x="126" y="127"/>
                  </a:cubicBezTo>
                  <a:cubicBezTo>
                    <a:pt x="127" y="120"/>
                    <a:pt x="129" y="113"/>
                    <a:pt x="131" y="107"/>
                  </a:cubicBezTo>
                  <a:cubicBezTo>
                    <a:pt x="132" y="103"/>
                    <a:pt x="133" y="98"/>
                    <a:pt x="135" y="96"/>
                  </a:cubicBezTo>
                  <a:cubicBezTo>
                    <a:pt x="137" y="94"/>
                    <a:pt x="140" y="91"/>
                    <a:pt x="141" y="95"/>
                  </a:cubicBezTo>
                  <a:cubicBezTo>
                    <a:pt x="143" y="96"/>
                    <a:pt x="145" y="99"/>
                    <a:pt x="147" y="101"/>
                  </a:cubicBezTo>
                  <a:cubicBezTo>
                    <a:pt x="151" y="103"/>
                    <a:pt x="153" y="103"/>
                    <a:pt x="158" y="103"/>
                  </a:cubicBezTo>
                  <a:cubicBezTo>
                    <a:pt x="167" y="99"/>
                    <a:pt x="167" y="99"/>
                    <a:pt x="167" y="99"/>
                  </a:cubicBezTo>
                  <a:cubicBezTo>
                    <a:pt x="167" y="99"/>
                    <a:pt x="167" y="99"/>
                    <a:pt x="167" y="99"/>
                  </a:cubicBezTo>
                  <a:cubicBezTo>
                    <a:pt x="165" y="89"/>
                    <a:pt x="165" y="89"/>
                    <a:pt x="165" y="89"/>
                  </a:cubicBezTo>
                  <a:cubicBezTo>
                    <a:pt x="165" y="88"/>
                    <a:pt x="164" y="87"/>
                    <a:pt x="163" y="86"/>
                  </a:cubicBezTo>
                  <a:cubicBezTo>
                    <a:pt x="161" y="84"/>
                    <a:pt x="161" y="76"/>
                    <a:pt x="161" y="73"/>
                  </a:cubicBezTo>
                  <a:cubicBezTo>
                    <a:pt x="161" y="67"/>
                    <a:pt x="159" y="60"/>
                    <a:pt x="155" y="57"/>
                  </a:cubicBezTo>
                  <a:cubicBezTo>
                    <a:pt x="146" y="49"/>
                    <a:pt x="137" y="34"/>
                    <a:pt x="134" y="23"/>
                  </a:cubicBezTo>
                  <a:cubicBezTo>
                    <a:pt x="134" y="9"/>
                    <a:pt x="134" y="9"/>
                    <a:pt x="134" y="9"/>
                  </a:cubicBezTo>
                  <a:cubicBezTo>
                    <a:pt x="134" y="9"/>
                    <a:pt x="134" y="9"/>
                    <a:pt x="134" y="9"/>
                  </a:cubicBezTo>
                  <a:cubicBezTo>
                    <a:pt x="35" y="2"/>
                    <a:pt x="35" y="2"/>
                    <a:pt x="35" y="2"/>
                  </a:cubicBezTo>
                  <a:cubicBezTo>
                    <a:pt x="34" y="2"/>
                    <a:pt x="33" y="2"/>
                    <a:pt x="33" y="2"/>
                  </a:cubicBezTo>
                  <a:cubicBezTo>
                    <a:pt x="22" y="0"/>
                    <a:pt x="22" y="0"/>
                    <a:pt x="22" y="0"/>
                  </a:cubicBezTo>
                  <a:cubicBezTo>
                    <a:pt x="22" y="0"/>
                    <a:pt x="22" y="0"/>
                    <a:pt x="22" y="0"/>
                  </a:cubicBezTo>
                  <a:cubicBezTo>
                    <a:pt x="17" y="12"/>
                    <a:pt x="17" y="12"/>
                    <a:pt x="17" y="12"/>
                  </a:cubicBezTo>
                  <a:cubicBezTo>
                    <a:pt x="16" y="13"/>
                    <a:pt x="16" y="14"/>
                    <a:pt x="16" y="15"/>
                  </a:cubicBezTo>
                  <a:cubicBezTo>
                    <a:pt x="16" y="15"/>
                    <a:pt x="16" y="16"/>
                    <a:pt x="16" y="16"/>
                  </a:cubicBezTo>
                  <a:cubicBezTo>
                    <a:pt x="15" y="17"/>
                    <a:pt x="16" y="26"/>
                    <a:pt x="16" y="26"/>
                  </a:cubicBezTo>
                  <a:cubicBezTo>
                    <a:pt x="16" y="39"/>
                    <a:pt x="18" y="52"/>
                    <a:pt x="11" y="63"/>
                  </a:cubicBezTo>
                  <a:cubicBezTo>
                    <a:pt x="10" y="66"/>
                    <a:pt x="7" y="71"/>
                    <a:pt x="7" y="74"/>
                  </a:cubicBezTo>
                  <a:cubicBezTo>
                    <a:pt x="6" y="75"/>
                    <a:pt x="5" y="76"/>
                    <a:pt x="4" y="77"/>
                  </a:cubicBezTo>
                  <a:cubicBezTo>
                    <a:pt x="3" y="79"/>
                    <a:pt x="1" y="81"/>
                    <a:pt x="0" y="83"/>
                  </a:cubicBezTo>
                  <a:cubicBezTo>
                    <a:pt x="0" y="83"/>
                    <a:pt x="0" y="83"/>
                    <a:pt x="0" y="83"/>
                  </a:cubicBezTo>
                  <a:cubicBezTo>
                    <a:pt x="0" y="85"/>
                    <a:pt x="0" y="87"/>
                    <a:pt x="1" y="89"/>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35"/>
            <p:cNvSpPr>
              <a:spLocks/>
            </p:cNvSpPr>
            <p:nvPr/>
          </p:nvSpPr>
          <p:spPr bwMode="auto">
            <a:xfrm>
              <a:off x="3062288" y="1716088"/>
              <a:ext cx="449263" cy="265113"/>
            </a:xfrm>
            <a:custGeom>
              <a:avLst/>
              <a:gdLst>
                <a:gd name="T0" fmla="*/ 33 w 152"/>
                <a:gd name="T1" fmla="*/ 90 h 90"/>
                <a:gd name="T2" fmla="*/ 50 w 152"/>
                <a:gd name="T3" fmla="*/ 78 h 90"/>
                <a:gd name="T4" fmla="*/ 64 w 152"/>
                <a:gd name="T5" fmla="*/ 61 h 90"/>
                <a:gd name="T6" fmla="*/ 65 w 152"/>
                <a:gd name="T7" fmla="*/ 61 h 90"/>
                <a:gd name="T8" fmla="*/ 76 w 152"/>
                <a:gd name="T9" fmla="*/ 64 h 90"/>
                <a:gd name="T10" fmla="*/ 89 w 152"/>
                <a:gd name="T11" fmla="*/ 60 h 90"/>
                <a:gd name="T12" fmla="*/ 107 w 152"/>
                <a:gd name="T13" fmla="*/ 75 h 90"/>
                <a:gd name="T14" fmla="*/ 116 w 152"/>
                <a:gd name="T15" fmla="*/ 85 h 90"/>
                <a:gd name="T16" fmla="*/ 125 w 152"/>
                <a:gd name="T17" fmla="*/ 80 h 90"/>
                <a:gd name="T18" fmla="*/ 133 w 152"/>
                <a:gd name="T19" fmla="*/ 75 h 90"/>
                <a:gd name="T20" fmla="*/ 133 w 152"/>
                <a:gd name="T21" fmla="*/ 75 h 90"/>
                <a:gd name="T22" fmla="*/ 135 w 152"/>
                <a:gd name="T23" fmla="*/ 70 h 90"/>
                <a:gd name="T24" fmla="*/ 133 w 152"/>
                <a:gd name="T25" fmla="*/ 51 h 90"/>
                <a:gd name="T26" fmla="*/ 143 w 152"/>
                <a:gd name="T27" fmla="*/ 33 h 90"/>
                <a:gd name="T28" fmla="*/ 150 w 152"/>
                <a:gd name="T29" fmla="*/ 18 h 90"/>
                <a:gd name="T30" fmla="*/ 152 w 152"/>
                <a:gd name="T31" fmla="*/ 5 h 90"/>
                <a:gd name="T32" fmla="*/ 152 w 152"/>
                <a:gd name="T33" fmla="*/ 5 h 90"/>
                <a:gd name="T34" fmla="*/ 28 w 152"/>
                <a:gd name="T35" fmla="*/ 1 h 90"/>
                <a:gd name="T36" fmla="*/ 0 w 152"/>
                <a:gd name="T37" fmla="*/ 0 h 90"/>
                <a:gd name="T38" fmla="*/ 0 w 152"/>
                <a:gd name="T39" fmla="*/ 0 h 90"/>
                <a:gd name="T40" fmla="*/ 0 w 152"/>
                <a:gd name="T41" fmla="*/ 14 h 90"/>
                <a:gd name="T42" fmla="*/ 21 w 152"/>
                <a:gd name="T43" fmla="*/ 48 h 90"/>
                <a:gd name="T44" fmla="*/ 27 w 152"/>
                <a:gd name="T45" fmla="*/ 64 h 90"/>
                <a:gd name="T46" fmla="*/ 29 w 152"/>
                <a:gd name="T47" fmla="*/ 77 h 90"/>
                <a:gd name="T48" fmla="*/ 31 w 152"/>
                <a:gd name="T49" fmla="*/ 80 h 90"/>
                <a:gd name="T50" fmla="*/ 33 w 152"/>
                <a:gd name="T5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90">
                  <a:moveTo>
                    <a:pt x="33" y="90"/>
                  </a:moveTo>
                  <a:cubicBezTo>
                    <a:pt x="38" y="89"/>
                    <a:pt x="47" y="82"/>
                    <a:pt x="50" y="78"/>
                  </a:cubicBezTo>
                  <a:cubicBezTo>
                    <a:pt x="52" y="75"/>
                    <a:pt x="62" y="61"/>
                    <a:pt x="64" y="61"/>
                  </a:cubicBezTo>
                  <a:cubicBezTo>
                    <a:pt x="64" y="61"/>
                    <a:pt x="64" y="61"/>
                    <a:pt x="65" y="61"/>
                  </a:cubicBezTo>
                  <a:cubicBezTo>
                    <a:pt x="68" y="64"/>
                    <a:pt x="72" y="66"/>
                    <a:pt x="76" y="64"/>
                  </a:cubicBezTo>
                  <a:cubicBezTo>
                    <a:pt x="79" y="62"/>
                    <a:pt x="85" y="54"/>
                    <a:pt x="89" y="60"/>
                  </a:cubicBezTo>
                  <a:cubicBezTo>
                    <a:pt x="97" y="64"/>
                    <a:pt x="103" y="66"/>
                    <a:pt x="107" y="75"/>
                  </a:cubicBezTo>
                  <a:cubicBezTo>
                    <a:pt x="108" y="78"/>
                    <a:pt x="112" y="84"/>
                    <a:pt x="116" y="85"/>
                  </a:cubicBezTo>
                  <a:cubicBezTo>
                    <a:pt x="121" y="87"/>
                    <a:pt x="122" y="83"/>
                    <a:pt x="125" y="80"/>
                  </a:cubicBezTo>
                  <a:cubicBezTo>
                    <a:pt x="133" y="75"/>
                    <a:pt x="133" y="75"/>
                    <a:pt x="133" y="75"/>
                  </a:cubicBezTo>
                  <a:cubicBezTo>
                    <a:pt x="133" y="75"/>
                    <a:pt x="133" y="75"/>
                    <a:pt x="133" y="75"/>
                  </a:cubicBezTo>
                  <a:cubicBezTo>
                    <a:pt x="135" y="70"/>
                    <a:pt x="135" y="70"/>
                    <a:pt x="135" y="70"/>
                  </a:cubicBezTo>
                  <a:cubicBezTo>
                    <a:pt x="137" y="62"/>
                    <a:pt x="139" y="58"/>
                    <a:pt x="133" y="51"/>
                  </a:cubicBezTo>
                  <a:cubicBezTo>
                    <a:pt x="129" y="46"/>
                    <a:pt x="142" y="37"/>
                    <a:pt x="143" y="33"/>
                  </a:cubicBezTo>
                  <a:cubicBezTo>
                    <a:pt x="147" y="29"/>
                    <a:pt x="147" y="22"/>
                    <a:pt x="150" y="18"/>
                  </a:cubicBezTo>
                  <a:cubicBezTo>
                    <a:pt x="152" y="5"/>
                    <a:pt x="152" y="5"/>
                    <a:pt x="152" y="5"/>
                  </a:cubicBezTo>
                  <a:cubicBezTo>
                    <a:pt x="152" y="5"/>
                    <a:pt x="152" y="5"/>
                    <a:pt x="152" y="5"/>
                  </a:cubicBezTo>
                  <a:cubicBezTo>
                    <a:pt x="28" y="1"/>
                    <a:pt x="28" y="1"/>
                    <a:pt x="28" y="1"/>
                  </a:cubicBezTo>
                  <a:cubicBezTo>
                    <a:pt x="0" y="0"/>
                    <a:pt x="0" y="0"/>
                    <a:pt x="0" y="0"/>
                  </a:cubicBezTo>
                  <a:cubicBezTo>
                    <a:pt x="0" y="0"/>
                    <a:pt x="0" y="0"/>
                    <a:pt x="0" y="0"/>
                  </a:cubicBezTo>
                  <a:cubicBezTo>
                    <a:pt x="0" y="14"/>
                    <a:pt x="0" y="14"/>
                    <a:pt x="0" y="14"/>
                  </a:cubicBezTo>
                  <a:cubicBezTo>
                    <a:pt x="3" y="25"/>
                    <a:pt x="12" y="40"/>
                    <a:pt x="21" y="48"/>
                  </a:cubicBezTo>
                  <a:cubicBezTo>
                    <a:pt x="25" y="51"/>
                    <a:pt x="27" y="58"/>
                    <a:pt x="27" y="64"/>
                  </a:cubicBezTo>
                  <a:cubicBezTo>
                    <a:pt x="27" y="67"/>
                    <a:pt x="27" y="75"/>
                    <a:pt x="29" y="77"/>
                  </a:cubicBezTo>
                  <a:cubicBezTo>
                    <a:pt x="30" y="78"/>
                    <a:pt x="31" y="79"/>
                    <a:pt x="31" y="80"/>
                  </a:cubicBezTo>
                  <a:cubicBezTo>
                    <a:pt x="33" y="90"/>
                    <a:pt x="33" y="90"/>
                    <a:pt x="33" y="9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36"/>
            <p:cNvSpPr>
              <a:spLocks/>
            </p:cNvSpPr>
            <p:nvPr/>
          </p:nvSpPr>
          <p:spPr bwMode="auto">
            <a:xfrm>
              <a:off x="3443288" y="1730375"/>
              <a:ext cx="557213" cy="415925"/>
            </a:xfrm>
            <a:custGeom>
              <a:avLst/>
              <a:gdLst>
                <a:gd name="T0" fmla="*/ 4 w 189"/>
                <a:gd name="T1" fmla="*/ 70 h 141"/>
                <a:gd name="T2" fmla="*/ 17 w 189"/>
                <a:gd name="T3" fmla="*/ 81 h 141"/>
                <a:gd name="T4" fmla="*/ 24 w 189"/>
                <a:gd name="T5" fmla="*/ 84 h 141"/>
                <a:gd name="T6" fmla="*/ 29 w 189"/>
                <a:gd name="T7" fmla="*/ 89 h 141"/>
                <a:gd name="T8" fmla="*/ 32 w 189"/>
                <a:gd name="T9" fmla="*/ 93 h 141"/>
                <a:gd name="T10" fmla="*/ 36 w 189"/>
                <a:gd name="T11" fmla="*/ 99 h 141"/>
                <a:gd name="T12" fmla="*/ 36 w 189"/>
                <a:gd name="T13" fmla="*/ 140 h 141"/>
                <a:gd name="T14" fmla="*/ 36 w 189"/>
                <a:gd name="T15" fmla="*/ 140 h 141"/>
                <a:gd name="T16" fmla="*/ 55 w 189"/>
                <a:gd name="T17" fmla="*/ 134 h 141"/>
                <a:gd name="T18" fmla="*/ 70 w 189"/>
                <a:gd name="T19" fmla="*/ 126 h 141"/>
                <a:gd name="T20" fmla="*/ 78 w 189"/>
                <a:gd name="T21" fmla="*/ 127 h 141"/>
                <a:gd name="T22" fmla="*/ 86 w 189"/>
                <a:gd name="T23" fmla="*/ 123 h 141"/>
                <a:gd name="T24" fmla="*/ 95 w 189"/>
                <a:gd name="T25" fmla="*/ 125 h 141"/>
                <a:gd name="T26" fmla="*/ 111 w 189"/>
                <a:gd name="T27" fmla="*/ 132 h 141"/>
                <a:gd name="T28" fmla="*/ 128 w 189"/>
                <a:gd name="T29" fmla="*/ 124 h 141"/>
                <a:gd name="T30" fmla="*/ 151 w 189"/>
                <a:gd name="T31" fmla="*/ 121 h 141"/>
                <a:gd name="T32" fmla="*/ 154 w 189"/>
                <a:gd name="T33" fmla="*/ 125 h 141"/>
                <a:gd name="T34" fmla="*/ 163 w 189"/>
                <a:gd name="T35" fmla="*/ 132 h 141"/>
                <a:gd name="T36" fmla="*/ 169 w 189"/>
                <a:gd name="T37" fmla="*/ 132 h 141"/>
                <a:gd name="T38" fmla="*/ 174 w 189"/>
                <a:gd name="T39" fmla="*/ 131 h 141"/>
                <a:gd name="T40" fmla="*/ 183 w 189"/>
                <a:gd name="T41" fmla="*/ 130 h 141"/>
                <a:gd name="T42" fmla="*/ 183 w 189"/>
                <a:gd name="T43" fmla="*/ 130 h 141"/>
                <a:gd name="T44" fmla="*/ 189 w 189"/>
                <a:gd name="T45" fmla="*/ 4 h 141"/>
                <a:gd name="T46" fmla="*/ 189 w 189"/>
                <a:gd name="T47" fmla="*/ 4 h 141"/>
                <a:gd name="T48" fmla="*/ 180 w 189"/>
                <a:gd name="T49" fmla="*/ 4 h 141"/>
                <a:gd name="T50" fmla="*/ 66 w 189"/>
                <a:gd name="T51" fmla="*/ 1 h 141"/>
                <a:gd name="T52" fmla="*/ 23 w 189"/>
                <a:gd name="T53" fmla="*/ 0 h 141"/>
                <a:gd name="T54" fmla="*/ 23 w 189"/>
                <a:gd name="T55" fmla="*/ 0 h 141"/>
                <a:gd name="T56" fmla="*/ 21 w 189"/>
                <a:gd name="T57" fmla="*/ 13 h 141"/>
                <a:gd name="T58" fmla="*/ 14 w 189"/>
                <a:gd name="T59" fmla="*/ 28 h 141"/>
                <a:gd name="T60" fmla="*/ 4 w 189"/>
                <a:gd name="T61" fmla="*/ 46 h 141"/>
                <a:gd name="T62" fmla="*/ 6 w 189"/>
                <a:gd name="T63" fmla="*/ 65 h 141"/>
                <a:gd name="T64" fmla="*/ 4 w 189"/>
                <a:gd name="T65"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141">
                  <a:moveTo>
                    <a:pt x="4" y="70"/>
                  </a:moveTo>
                  <a:cubicBezTo>
                    <a:pt x="9" y="73"/>
                    <a:pt x="12" y="78"/>
                    <a:pt x="17" y="81"/>
                  </a:cubicBezTo>
                  <a:cubicBezTo>
                    <a:pt x="19" y="82"/>
                    <a:pt x="22" y="83"/>
                    <a:pt x="24" y="84"/>
                  </a:cubicBezTo>
                  <a:cubicBezTo>
                    <a:pt x="26" y="86"/>
                    <a:pt x="27" y="87"/>
                    <a:pt x="29" y="89"/>
                  </a:cubicBezTo>
                  <a:cubicBezTo>
                    <a:pt x="30" y="90"/>
                    <a:pt x="31" y="92"/>
                    <a:pt x="32" y="93"/>
                  </a:cubicBezTo>
                  <a:cubicBezTo>
                    <a:pt x="34" y="95"/>
                    <a:pt x="35" y="97"/>
                    <a:pt x="36" y="99"/>
                  </a:cubicBezTo>
                  <a:cubicBezTo>
                    <a:pt x="36" y="140"/>
                    <a:pt x="36" y="140"/>
                    <a:pt x="36" y="140"/>
                  </a:cubicBezTo>
                  <a:cubicBezTo>
                    <a:pt x="36" y="140"/>
                    <a:pt x="36" y="140"/>
                    <a:pt x="36" y="140"/>
                  </a:cubicBezTo>
                  <a:cubicBezTo>
                    <a:pt x="41" y="140"/>
                    <a:pt x="53" y="133"/>
                    <a:pt x="55" y="134"/>
                  </a:cubicBezTo>
                  <a:cubicBezTo>
                    <a:pt x="68" y="141"/>
                    <a:pt x="64" y="127"/>
                    <a:pt x="70" y="126"/>
                  </a:cubicBezTo>
                  <a:cubicBezTo>
                    <a:pt x="70" y="124"/>
                    <a:pt x="75" y="130"/>
                    <a:pt x="78" y="127"/>
                  </a:cubicBezTo>
                  <a:cubicBezTo>
                    <a:pt x="81" y="124"/>
                    <a:pt x="81" y="121"/>
                    <a:pt x="86" y="123"/>
                  </a:cubicBezTo>
                  <a:cubicBezTo>
                    <a:pt x="89" y="125"/>
                    <a:pt x="92" y="124"/>
                    <a:pt x="95" y="125"/>
                  </a:cubicBezTo>
                  <a:cubicBezTo>
                    <a:pt x="100" y="127"/>
                    <a:pt x="105" y="133"/>
                    <a:pt x="111" y="132"/>
                  </a:cubicBezTo>
                  <a:cubicBezTo>
                    <a:pt x="119" y="130"/>
                    <a:pt x="117" y="113"/>
                    <a:pt x="128" y="124"/>
                  </a:cubicBezTo>
                  <a:cubicBezTo>
                    <a:pt x="133" y="129"/>
                    <a:pt x="143" y="120"/>
                    <a:pt x="151" y="121"/>
                  </a:cubicBezTo>
                  <a:cubicBezTo>
                    <a:pt x="152" y="123"/>
                    <a:pt x="153" y="124"/>
                    <a:pt x="154" y="125"/>
                  </a:cubicBezTo>
                  <a:cubicBezTo>
                    <a:pt x="155" y="127"/>
                    <a:pt x="160" y="132"/>
                    <a:pt x="163" y="132"/>
                  </a:cubicBezTo>
                  <a:cubicBezTo>
                    <a:pt x="165" y="132"/>
                    <a:pt x="167" y="132"/>
                    <a:pt x="169" y="132"/>
                  </a:cubicBezTo>
                  <a:cubicBezTo>
                    <a:pt x="170" y="131"/>
                    <a:pt x="173" y="132"/>
                    <a:pt x="174" y="131"/>
                  </a:cubicBezTo>
                  <a:cubicBezTo>
                    <a:pt x="183" y="130"/>
                    <a:pt x="183" y="130"/>
                    <a:pt x="183" y="130"/>
                  </a:cubicBezTo>
                  <a:cubicBezTo>
                    <a:pt x="183" y="130"/>
                    <a:pt x="183" y="130"/>
                    <a:pt x="183" y="130"/>
                  </a:cubicBezTo>
                  <a:cubicBezTo>
                    <a:pt x="189" y="4"/>
                    <a:pt x="189" y="4"/>
                    <a:pt x="189" y="4"/>
                  </a:cubicBezTo>
                  <a:cubicBezTo>
                    <a:pt x="189" y="4"/>
                    <a:pt x="189" y="4"/>
                    <a:pt x="189" y="4"/>
                  </a:cubicBezTo>
                  <a:cubicBezTo>
                    <a:pt x="180" y="4"/>
                    <a:pt x="180" y="4"/>
                    <a:pt x="180" y="4"/>
                  </a:cubicBezTo>
                  <a:cubicBezTo>
                    <a:pt x="66" y="1"/>
                    <a:pt x="66" y="1"/>
                    <a:pt x="66" y="1"/>
                  </a:cubicBezTo>
                  <a:cubicBezTo>
                    <a:pt x="23" y="0"/>
                    <a:pt x="23" y="0"/>
                    <a:pt x="23" y="0"/>
                  </a:cubicBezTo>
                  <a:cubicBezTo>
                    <a:pt x="23" y="0"/>
                    <a:pt x="23" y="0"/>
                    <a:pt x="23" y="0"/>
                  </a:cubicBezTo>
                  <a:cubicBezTo>
                    <a:pt x="21" y="13"/>
                    <a:pt x="21" y="13"/>
                    <a:pt x="21" y="13"/>
                  </a:cubicBezTo>
                  <a:cubicBezTo>
                    <a:pt x="18" y="17"/>
                    <a:pt x="18" y="24"/>
                    <a:pt x="14" y="28"/>
                  </a:cubicBezTo>
                  <a:cubicBezTo>
                    <a:pt x="13" y="32"/>
                    <a:pt x="0" y="41"/>
                    <a:pt x="4" y="46"/>
                  </a:cubicBezTo>
                  <a:cubicBezTo>
                    <a:pt x="10" y="53"/>
                    <a:pt x="8" y="57"/>
                    <a:pt x="6" y="65"/>
                  </a:cubicBezTo>
                  <a:cubicBezTo>
                    <a:pt x="4" y="70"/>
                    <a:pt x="4" y="70"/>
                    <a:pt x="4" y="7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37"/>
            <p:cNvSpPr>
              <a:spLocks/>
            </p:cNvSpPr>
            <p:nvPr/>
          </p:nvSpPr>
          <p:spPr bwMode="auto">
            <a:xfrm>
              <a:off x="3540125" y="2063750"/>
              <a:ext cx="465138" cy="322263"/>
            </a:xfrm>
            <a:custGeom>
              <a:avLst/>
              <a:gdLst>
                <a:gd name="T0" fmla="*/ 3 w 158"/>
                <a:gd name="T1" fmla="*/ 27 h 109"/>
                <a:gd name="T2" fmla="*/ 22 w 158"/>
                <a:gd name="T3" fmla="*/ 21 h 109"/>
                <a:gd name="T4" fmla="*/ 37 w 158"/>
                <a:gd name="T5" fmla="*/ 13 h 109"/>
                <a:gd name="T6" fmla="*/ 45 w 158"/>
                <a:gd name="T7" fmla="*/ 14 h 109"/>
                <a:gd name="T8" fmla="*/ 53 w 158"/>
                <a:gd name="T9" fmla="*/ 10 h 109"/>
                <a:gd name="T10" fmla="*/ 62 w 158"/>
                <a:gd name="T11" fmla="*/ 12 h 109"/>
                <a:gd name="T12" fmla="*/ 78 w 158"/>
                <a:gd name="T13" fmla="*/ 19 h 109"/>
                <a:gd name="T14" fmla="*/ 95 w 158"/>
                <a:gd name="T15" fmla="*/ 11 h 109"/>
                <a:gd name="T16" fmla="*/ 118 w 158"/>
                <a:gd name="T17" fmla="*/ 8 h 109"/>
                <a:gd name="T18" fmla="*/ 121 w 158"/>
                <a:gd name="T19" fmla="*/ 12 h 109"/>
                <a:gd name="T20" fmla="*/ 130 w 158"/>
                <a:gd name="T21" fmla="*/ 19 h 109"/>
                <a:gd name="T22" fmla="*/ 136 w 158"/>
                <a:gd name="T23" fmla="*/ 19 h 109"/>
                <a:gd name="T24" fmla="*/ 141 w 158"/>
                <a:gd name="T25" fmla="*/ 18 h 109"/>
                <a:gd name="T26" fmla="*/ 150 w 158"/>
                <a:gd name="T27" fmla="*/ 17 h 109"/>
                <a:gd name="T28" fmla="*/ 150 w 158"/>
                <a:gd name="T29" fmla="*/ 17 h 109"/>
                <a:gd name="T30" fmla="*/ 155 w 158"/>
                <a:gd name="T31" fmla="*/ 33 h 109"/>
                <a:gd name="T32" fmla="*/ 155 w 158"/>
                <a:gd name="T33" fmla="*/ 46 h 109"/>
                <a:gd name="T34" fmla="*/ 152 w 158"/>
                <a:gd name="T35" fmla="*/ 72 h 109"/>
                <a:gd name="T36" fmla="*/ 138 w 158"/>
                <a:gd name="T37" fmla="*/ 79 h 109"/>
                <a:gd name="T38" fmla="*/ 128 w 158"/>
                <a:gd name="T39" fmla="*/ 86 h 109"/>
                <a:gd name="T40" fmla="*/ 130 w 158"/>
                <a:gd name="T41" fmla="*/ 101 h 109"/>
                <a:gd name="T42" fmla="*/ 131 w 158"/>
                <a:gd name="T43" fmla="*/ 109 h 109"/>
                <a:gd name="T44" fmla="*/ 131 w 158"/>
                <a:gd name="T45" fmla="*/ 109 h 109"/>
                <a:gd name="T46" fmla="*/ 66 w 158"/>
                <a:gd name="T47" fmla="*/ 107 h 109"/>
                <a:gd name="T48" fmla="*/ 66 w 158"/>
                <a:gd name="T49" fmla="*/ 107 h 109"/>
                <a:gd name="T50" fmla="*/ 0 w 158"/>
                <a:gd name="T51" fmla="*/ 105 h 109"/>
                <a:gd name="T52" fmla="*/ 0 w 158"/>
                <a:gd name="T53" fmla="*/ 105 h 109"/>
                <a:gd name="T54" fmla="*/ 3 w 158"/>
                <a:gd name="T55" fmla="*/ 2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109">
                  <a:moveTo>
                    <a:pt x="3" y="27"/>
                  </a:moveTo>
                  <a:cubicBezTo>
                    <a:pt x="8" y="27"/>
                    <a:pt x="20" y="20"/>
                    <a:pt x="22" y="21"/>
                  </a:cubicBezTo>
                  <a:cubicBezTo>
                    <a:pt x="35" y="28"/>
                    <a:pt x="31" y="14"/>
                    <a:pt x="37" y="13"/>
                  </a:cubicBezTo>
                  <a:cubicBezTo>
                    <a:pt x="37" y="11"/>
                    <a:pt x="42" y="17"/>
                    <a:pt x="45" y="14"/>
                  </a:cubicBezTo>
                  <a:cubicBezTo>
                    <a:pt x="48" y="11"/>
                    <a:pt x="48" y="8"/>
                    <a:pt x="53" y="10"/>
                  </a:cubicBezTo>
                  <a:cubicBezTo>
                    <a:pt x="56" y="12"/>
                    <a:pt x="59" y="11"/>
                    <a:pt x="62" y="12"/>
                  </a:cubicBezTo>
                  <a:cubicBezTo>
                    <a:pt x="67" y="14"/>
                    <a:pt x="72" y="20"/>
                    <a:pt x="78" y="19"/>
                  </a:cubicBezTo>
                  <a:cubicBezTo>
                    <a:pt x="86" y="17"/>
                    <a:pt x="84" y="0"/>
                    <a:pt x="95" y="11"/>
                  </a:cubicBezTo>
                  <a:cubicBezTo>
                    <a:pt x="100" y="16"/>
                    <a:pt x="110" y="7"/>
                    <a:pt x="118" y="8"/>
                  </a:cubicBezTo>
                  <a:cubicBezTo>
                    <a:pt x="119" y="10"/>
                    <a:pt x="120" y="11"/>
                    <a:pt x="121" y="12"/>
                  </a:cubicBezTo>
                  <a:cubicBezTo>
                    <a:pt x="122" y="14"/>
                    <a:pt x="127" y="19"/>
                    <a:pt x="130" y="19"/>
                  </a:cubicBezTo>
                  <a:cubicBezTo>
                    <a:pt x="132" y="19"/>
                    <a:pt x="134" y="19"/>
                    <a:pt x="136" y="19"/>
                  </a:cubicBezTo>
                  <a:cubicBezTo>
                    <a:pt x="137" y="18"/>
                    <a:pt x="140" y="19"/>
                    <a:pt x="141" y="18"/>
                  </a:cubicBezTo>
                  <a:cubicBezTo>
                    <a:pt x="150" y="17"/>
                    <a:pt x="150" y="17"/>
                    <a:pt x="150" y="17"/>
                  </a:cubicBezTo>
                  <a:cubicBezTo>
                    <a:pt x="150" y="17"/>
                    <a:pt x="150" y="17"/>
                    <a:pt x="150" y="17"/>
                  </a:cubicBezTo>
                  <a:cubicBezTo>
                    <a:pt x="151" y="23"/>
                    <a:pt x="150" y="28"/>
                    <a:pt x="155" y="33"/>
                  </a:cubicBezTo>
                  <a:cubicBezTo>
                    <a:pt x="155" y="38"/>
                    <a:pt x="153" y="41"/>
                    <a:pt x="155" y="46"/>
                  </a:cubicBezTo>
                  <a:cubicBezTo>
                    <a:pt x="158" y="53"/>
                    <a:pt x="156" y="65"/>
                    <a:pt x="152" y="72"/>
                  </a:cubicBezTo>
                  <a:cubicBezTo>
                    <a:pt x="149" y="76"/>
                    <a:pt x="143" y="78"/>
                    <a:pt x="138" y="79"/>
                  </a:cubicBezTo>
                  <a:cubicBezTo>
                    <a:pt x="132" y="81"/>
                    <a:pt x="132" y="82"/>
                    <a:pt x="128" y="86"/>
                  </a:cubicBezTo>
                  <a:cubicBezTo>
                    <a:pt x="128" y="91"/>
                    <a:pt x="130" y="95"/>
                    <a:pt x="130" y="101"/>
                  </a:cubicBezTo>
                  <a:cubicBezTo>
                    <a:pt x="131" y="109"/>
                    <a:pt x="131" y="109"/>
                    <a:pt x="131" y="109"/>
                  </a:cubicBezTo>
                  <a:cubicBezTo>
                    <a:pt x="131" y="109"/>
                    <a:pt x="131" y="109"/>
                    <a:pt x="131" y="109"/>
                  </a:cubicBezTo>
                  <a:cubicBezTo>
                    <a:pt x="66" y="107"/>
                    <a:pt x="66" y="107"/>
                    <a:pt x="66" y="107"/>
                  </a:cubicBezTo>
                  <a:cubicBezTo>
                    <a:pt x="66" y="107"/>
                    <a:pt x="66" y="107"/>
                    <a:pt x="66" y="107"/>
                  </a:cubicBezTo>
                  <a:cubicBezTo>
                    <a:pt x="0" y="105"/>
                    <a:pt x="0" y="105"/>
                    <a:pt x="0" y="105"/>
                  </a:cubicBezTo>
                  <a:cubicBezTo>
                    <a:pt x="0" y="105"/>
                    <a:pt x="0" y="105"/>
                    <a:pt x="0" y="105"/>
                  </a:cubicBezTo>
                  <a:cubicBezTo>
                    <a:pt x="3" y="27"/>
                    <a:pt x="3" y="27"/>
                    <a:pt x="3" y="27"/>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38"/>
            <p:cNvSpPr>
              <a:spLocks/>
            </p:cNvSpPr>
            <p:nvPr/>
          </p:nvSpPr>
          <p:spPr bwMode="auto">
            <a:xfrm>
              <a:off x="3725863" y="2362200"/>
              <a:ext cx="350838" cy="368300"/>
            </a:xfrm>
            <a:custGeom>
              <a:avLst/>
              <a:gdLst>
                <a:gd name="T0" fmla="*/ 3 w 119"/>
                <a:gd name="T1" fmla="*/ 6 h 125"/>
                <a:gd name="T2" fmla="*/ 68 w 119"/>
                <a:gd name="T3" fmla="*/ 8 h 125"/>
                <a:gd name="T4" fmla="*/ 68 w 119"/>
                <a:gd name="T5" fmla="*/ 8 h 125"/>
                <a:gd name="T6" fmla="*/ 73 w 119"/>
                <a:gd name="T7" fmla="*/ 8 h 125"/>
                <a:gd name="T8" fmla="*/ 85 w 119"/>
                <a:gd name="T9" fmla="*/ 1 h 125"/>
                <a:gd name="T10" fmla="*/ 88 w 119"/>
                <a:gd name="T11" fmla="*/ 9 h 125"/>
                <a:gd name="T12" fmla="*/ 97 w 119"/>
                <a:gd name="T13" fmla="*/ 19 h 125"/>
                <a:gd name="T14" fmla="*/ 97 w 119"/>
                <a:gd name="T15" fmla="*/ 25 h 125"/>
                <a:gd name="T16" fmla="*/ 96 w 119"/>
                <a:gd name="T17" fmla="*/ 27 h 125"/>
                <a:gd name="T18" fmla="*/ 97 w 119"/>
                <a:gd name="T19" fmla="*/ 30 h 125"/>
                <a:gd name="T20" fmla="*/ 100 w 119"/>
                <a:gd name="T21" fmla="*/ 33 h 125"/>
                <a:gd name="T22" fmla="*/ 112 w 119"/>
                <a:gd name="T23" fmla="*/ 42 h 125"/>
                <a:gd name="T24" fmla="*/ 112 w 119"/>
                <a:gd name="T25" fmla="*/ 42 h 125"/>
                <a:gd name="T26" fmla="*/ 115 w 119"/>
                <a:gd name="T27" fmla="*/ 49 h 125"/>
                <a:gd name="T28" fmla="*/ 115 w 119"/>
                <a:gd name="T29" fmla="*/ 64 h 125"/>
                <a:gd name="T30" fmla="*/ 118 w 119"/>
                <a:gd name="T31" fmla="*/ 73 h 125"/>
                <a:gd name="T32" fmla="*/ 101 w 119"/>
                <a:gd name="T33" fmla="*/ 78 h 125"/>
                <a:gd name="T34" fmla="*/ 110 w 119"/>
                <a:gd name="T35" fmla="*/ 88 h 125"/>
                <a:gd name="T36" fmla="*/ 98 w 119"/>
                <a:gd name="T37" fmla="*/ 95 h 125"/>
                <a:gd name="T38" fmla="*/ 88 w 119"/>
                <a:gd name="T39" fmla="*/ 102 h 125"/>
                <a:gd name="T40" fmla="*/ 81 w 119"/>
                <a:gd name="T41" fmla="*/ 104 h 125"/>
                <a:gd name="T42" fmla="*/ 81 w 119"/>
                <a:gd name="T43" fmla="*/ 104 h 125"/>
                <a:gd name="T44" fmla="*/ 82 w 119"/>
                <a:gd name="T45" fmla="*/ 121 h 125"/>
                <a:gd name="T46" fmla="*/ 81 w 119"/>
                <a:gd name="T47" fmla="*/ 124 h 125"/>
                <a:gd name="T48" fmla="*/ 81 w 119"/>
                <a:gd name="T49" fmla="*/ 124 h 125"/>
                <a:gd name="T50" fmla="*/ 66 w 119"/>
                <a:gd name="T51" fmla="*/ 125 h 125"/>
                <a:gd name="T52" fmla="*/ 52 w 119"/>
                <a:gd name="T53" fmla="*/ 112 h 125"/>
                <a:gd name="T54" fmla="*/ 31 w 119"/>
                <a:gd name="T55" fmla="*/ 98 h 125"/>
                <a:gd name="T56" fmla="*/ 23 w 119"/>
                <a:gd name="T57" fmla="*/ 95 h 125"/>
                <a:gd name="T58" fmla="*/ 15 w 119"/>
                <a:gd name="T59" fmla="*/ 91 h 125"/>
                <a:gd name="T60" fmla="*/ 0 w 119"/>
                <a:gd name="T61" fmla="*/ 89 h 125"/>
                <a:gd name="T62" fmla="*/ 0 w 119"/>
                <a:gd name="T63" fmla="*/ 89 h 125"/>
                <a:gd name="T64" fmla="*/ 3 w 119"/>
                <a:gd name="T65"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125">
                  <a:moveTo>
                    <a:pt x="3" y="6"/>
                  </a:moveTo>
                  <a:cubicBezTo>
                    <a:pt x="68" y="8"/>
                    <a:pt x="68" y="8"/>
                    <a:pt x="68" y="8"/>
                  </a:cubicBezTo>
                  <a:cubicBezTo>
                    <a:pt x="68" y="8"/>
                    <a:pt x="68" y="8"/>
                    <a:pt x="68" y="8"/>
                  </a:cubicBezTo>
                  <a:cubicBezTo>
                    <a:pt x="70" y="7"/>
                    <a:pt x="72" y="8"/>
                    <a:pt x="73" y="8"/>
                  </a:cubicBezTo>
                  <a:cubicBezTo>
                    <a:pt x="79" y="7"/>
                    <a:pt x="78" y="0"/>
                    <a:pt x="85" y="1"/>
                  </a:cubicBezTo>
                  <a:cubicBezTo>
                    <a:pt x="86" y="3"/>
                    <a:pt x="86" y="6"/>
                    <a:pt x="88" y="9"/>
                  </a:cubicBezTo>
                  <a:cubicBezTo>
                    <a:pt x="90" y="12"/>
                    <a:pt x="95" y="15"/>
                    <a:pt x="97" y="19"/>
                  </a:cubicBezTo>
                  <a:cubicBezTo>
                    <a:pt x="97" y="21"/>
                    <a:pt x="97" y="23"/>
                    <a:pt x="97" y="25"/>
                  </a:cubicBezTo>
                  <a:cubicBezTo>
                    <a:pt x="97" y="26"/>
                    <a:pt x="96" y="26"/>
                    <a:pt x="96" y="27"/>
                  </a:cubicBezTo>
                  <a:cubicBezTo>
                    <a:pt x="96" y="28"/>
                    <a:pt x="97" y="29"/>
                    <a:pt x="97" y="30"/>
                  </a:cubicBezTo>
                  <a:cubicBezTo>
                    <a:pt x="98" y="31"/>
                    <a:pt x="99" y="32"/>
                    <a:pt x="100" y="33"/>
                  </a:cubicBezTo>
                  <a:cubicBezTo>
                    <a:pt x="112" y="42"/>
                    <a:pt x="112" y="42"/>
                    <a:pt x="112" y="42"/>
                  </a:cubicBezTo>
                  <a:cubicBezTo>
                    <a:pt x="112" y="42"/>
                    <a:pt x="112" y="42"/>
                    <a:pt x="112" y="42"/>
                  </a:cubicBezTo>
                  <a:cubicBezTo>
                    <a:pt x="115" y="49"/>
                    <a:pt x="115" y="49"/>
                    <a:pt x="115" y="49"/>
                  </a:cubicBezTo>
                  <a:cubicBezTo>
                    <a:pt x="114" y="53"/>
                    <a:pt x="115" y="59"/>
                    <a:pt x="115" y="64"/>
                  </a:cubicBezTo>
                  <a:cubicBezTo>
                    <a:pt x="116" y="66"/>
                    <a:pt x="119" y="71"/>
                    <a:pt x="118" y="73"/>
                  </a:cubicBezTo>
                  <a:cubicBezTo>
                    <a:pt x="115" y="78"/>
                    <a:pt x="99" y="70"/>
                    <a:pt x="101" y="78"/>
                  </a:cubicBezTo>
                  <a:cubicBezTo>
                    <a:pt x="103" y="81"/>
                    <a:pt x="108" y="85"/>
                    <a:pt x="110" y="88"/>
                  </a:cubicBezTo>
                  <a:cubicBezTo>
                    <a:pt x="110" y="94"/>
                    <a:pt x="102" y="94"/>
                    <a:pt x="98" y="95"/>
                  </a:cubicBezTo>
                  <a:cubicBezTo>
                    <a:pt x="92" y="96"/>
                    <a:pt x="93" y="99"/>
                    <a:pt x="88" y="102"/>
                  </a:cubicBezTo>
                  <a:cubicBezTo>
                    <a:pt x="85" y="104"/>
                    <a:pt x="83" y="104"/>
                    <a:pt x="81" y="104"/>
                  </a:cubicBezTo>
                  <a:cubicBezTo>
                    <a:pt x="81" y="104"/>
                    <a:pt x="81" y="104"/>
                    <a:pt x="81" y="104"/>
                  </a:cubicBezTo>
                  <a:cubicBezTo>
                    <a:pt x="80" y="108"/>
                    <a:pt x="82" y="117"/>
                    <a:pt x="82" y="121"/>
                  </a:cubicBezTo>
                  <a:cubicBezTo>
                    <a:pt x="82" y="122"/>
                    <a:pt x="82" y="124"/>
                    <a:pt x="81" y="124"/>
                  </a:cubicBezTo>
                  <a:cubicBezTo>
                    <a:pt x="81" y="124"/>
                    <a:pt x="81" y="124"/>
                    <a:pt x="81" y="124"/>
                  </a:cubicBezTo>
                  <a:cubicBezTo>
                    <a:pt x="66" y="125"/>
                    <a:pt x="66" y="125"/>
                    <a:pt x="66" y="125"/>
                  </a:cubicBezTo>
                  <a:cubicBezTo>
                    <a:pt x="60" y="124"/>
                    <a:pt x="55" y="117"/>
                    <a:pt x="52" y="112"/>
                  </a:cubicBezTo>
                  <a:cubicBezTo>
                    <a:pt x="49" y="106"/>
                    <a:pt x="37" y="99"/>
                    <a:pt x="31" y="98"/>
                  </a:cubicBezTo>
                  <a:cubicBezTo>
                    <a:pt x="29" y="97"/>
                    <a:pt x="25" y="96"/>
                    <a:pt x="23" y="95"/>
                  </a:cubicBezTo>
                  <a:cubicBezTo>
                    <a:pt x="20" y="94"/>
                    <a:pt x="18" y="93"/>
                    <a:pt x="15" y="91"/>
                  </a:cubicBezTo>
                  <a:cubicBezTo>
                    <a:pt x="10" y="89"/>
                    <a:pt x="5" y="89"/>
                    <a:pt x="0" y="89"/>
                  </a:cubicBezTo>
                  <a:cubicBezTo>
                    <a:pt x="0" y="89"/>
                    <a:pt x="0" y="89"/>
                    <a:pt x="0" y="89"/>
                  </a:cubicBezTo>
                  <a:cubicBezTo>
                    <a:pt x="3" y="6"/>
                    <a:pt x="3" y="6"/>
                    <a:pt x="3" y="6"/>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39"/>
            <p:cNvSpPr>
              <a:spLocks/>
            </p:cNvSpPr>
            <p:nvPr/>
          </p:nvSpPr>
          <p:spPr bwMode="auto">
            <a:xfrm>
              <a:off x="3663950" y="2624138"/>
              <a:ext cx="598488" cy="446088"/>
            </a:xfrm>
            <a:custGeom>
              <a:avLst/>
              <a:gdLst>
                <a:gd name="T0" fmla="*/ 21 w 203"/>
                <a:gd name="T1" fmla="*/ 0 h 151"/>
                <a:gd name="T2" fmla="*/ 36 w 203"/>
                <a:gd name="T3" fmla="*/ 2 h 151"/>
                <a:gd name="T4" fmla="*/ 44 w 203"/>
                <a:gd name="T5" fmla="*/ 6 h 151"/>
                <a:gd name="T6" fmla="*/ 52 w 203"/>
                <a:gd name="T7" fmla="*/ 9 h 151"/>
                <a:gd name="T8" fmla="*/ 73 w 203"/>
                <a:gd name="T9" fmla="*/ 23 h 151"/>
                <a:gd name="T10" fmla="*/ 87 w 203"/>
                <a:gd name="T11" fmla="*/ 36 h 151"/>
                <a:gd name="T12" fmla="*/ 102 w 203"/>
                <a:gd name="T13" fmla="*/ 35 h 151"/>
                <a:gd name="T14" fmla="*/ 102 w 203"/>
                <a:gd name="T15" fmla="*/ 35 h 151"/>
                <a:gd name="T16" fmla="*/ 122 w 203"/>
                <a:gd name="T17" fmla="*/ 58 h 151"/>
                <a:gd name="T18" fmla="*/ 141 w 203"/>
                <a:gd name="T19" fmla="*/ 60 h 151"/>
                <a:gd name="T20" fmla="*/ 153 w 203"/>
                <a:gd name="T21" fmla="*/ 62 h 151"/>
                <a:gd name="T22" fmla="*/ 150 w 203"/>
                <a:gd name="T23" fmla="*/ 70 h 151"/>
                <a:gd name="T24" fmla="*/ 160 w 203"/>
                <a:gd name="T25" fmla="*/ 86 h 151"/>
                <a:gd name="T26" fmla="*/ 174 w 203"/>
                <a:gd name="T27" fmla="*/ 99 h 151"/>
                <a:gd name="T28" fmla="*/ 178 w 203"/>
                <a:gd name="T29" fmla="*/ 103 h 151"/>
                <a:gd name="T30" fmla="*/ 178 w 203"/>
                <a:gd name="T31" fmla="*/ 103 h 151"/>
                <a:gd name="T32" fmla="*/ 186 w 203"/>
                <a:gd name="T33" fmla="*/ 111 h 151"/>
                <a:gd name="T34" fmla="*/ 194 w 203"/>
                <a:gd name="T35" fmla="*/ 124 h 151"/>
                <a:gd name="T36" fmla="*/ 201 w 203"/>
                <a:gd name="T37" fmla="*/ 139 h 151"/>
                <a:gd name="T38" fmla="*/ 203 w 203"/>
                <a:gd name="T39" fmla="*/ 143 h 151"/>
                <a:gd name="T40" fmla="*/ 203 w 203"/>
                <a:gd name="T41" fmla="*/ 151 h 151"/>
                <a:gd name="T42" fmla="*/ 203 w 203"/>
                <a:gd name="T43" fmla="*/ 151 h 151"/>
                <a:gd name="T44" fmla="*/ 165 w 203"/>
                <a:gd name="T45" fmla="*/ 149 h 151"/>
                <a:gd name="T46" fmla="*/ 165 w 203"/>
                <a:gd name="T47" fmla="*/ 149 h 151"/>
                <a:gd name="T48" fmla="*/ 8 w 203"/>
                <a:gd name="T49" fmla="*/ 148 h 151"/>
                <a:gd name="T50" fmla="*/ 8 w 203"/>
                <a:gd name="T51" fmla="*/ 148 h 151"/>
                <a:gd name="T52" fmla="*/ 8 w 203"/>
                <a:gd name="T53" fmla="*/ 140 h 151"/>
                <a:gd name="T54" fmla="*/ 7 w 203"/>
                <a:gd name="T55" fmla="*/ 129 h 151"/>
                <a:gd name="T56" fmla="*/ 5 w 203"/>
                <a:gd name="T57" fmla="*/ 116 h 151"/>
                <a:gd name="T58" fmla="*/ 2 w 203"/>
                <a:gd name="T59" fmla="*/ 93 h 151"/>
                <a:gd name="T60" fmla="*/ 1 w 203"/>
                <a:gd name="T61" fmla="*/ 92 h 151"/>
                <a:gd name="T62" fmla="*/ 1 w 203"/>
                <a:gd name="T63" fmla="*/ 87 h 151"/>
                <a:gd name="T64" fmla="*/ 0 w 203"/>
                <a:gd name="T65" fmla="*/ 86 h 151"/>
                <a:gd name="T66" fmla="*/ 0 w 203"/>
                <a:gd name="T67" fmla="*/ 84 h 151"/>
                <a:gd name="T68" fmla="*/ 13 w 203"/>
                <a:gd name="T69" fmla="*/ 23 h 151"/>
                <a:gd name="T70" fmla="*/ 20 w 203"/>
                <a:gd name="T71" fmla="*/ 5 h 151"/>
                <a:gd name="T72" fmla="*/ 20 w 203"/>
                <a:gd name="T73" fmla="*/ 2 h 151"/>
                <a:gd name="T74" fmla="*/ 21 w 203"/>
                <a:gd name="T7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3" h="151">
                  <a:moveTo>
                    <a:pt x="21" y="0"/>
                  </a:moveTo>
                  <a:cubicBezTo>
                    <a:pt x="26" y="0"/>
                    <a:pt x="31" y="0"/>
                    <a:pt x="36" y="2"/>
                  </a:cubicBezTo>
                  <a:cubicBezTo>
                    <a:pt x="39" y="4"/>
                    <a:pt x="41" y="5"/>
                    <a:pt x="44" y="6"/>
                  </a:cubicBezTo>
                  <a:cubicBezTo>
                    <a:pt x="46" y="7"/>
                    <a:pt x="50" y="8"/>
                    <a:pt x="52" y="9"/>
                  </a:cubicBezTo>
                  <a:cubicBezTo>
                    <a:pt x="58" y="10"/>
                    <a:pt x="70" y="17"/>
                    <a:pt x="73" y="23"/>
                  </a:cubicBezTo>
                  <a:cubicBezTo>
                    <a:pt x="76" y="28"/>
                    <a:pt x="81" y="35"/>
                    <a:pt x="87" y="36"/>
                  </a:cubicBezTo>
                  <a:cubicBezTo>
                    <a:pt x="102" y="35"/>
                    <a:pt x="102" y="35"/>
                    <a:pt x="102" y="35"/>
                  </a:cubicBezTo>
                  <a:cubicBezTo>
                    <a:pt x="102" y="35"/>
                    <a:pt x="102" y="35"/>
                    <a:pt x="102" y="35"/>
                  </a:cubicBezTo>
                  <a:cubicBezTo>
                    <a:pt x="106" y="46"/>
                    <a:pt x="111" y="54"/>
                    <a:pt x="122" y="58"/>
                  </a:cubicBezTo>
                  <a:cubicBezTo>
                    <a:pt x="128" y="60"/>
                    <a:pt x="135" y="60"/>
                    <a:pt x="141" y="60"/>
                  </a:cubicBezTo>
                  <a:cubicBezTo>
                    <a:pt x="146" y="60"/>
                    <a:pt x="150" y="59"/>
                    <a:pt x="153" y="62"/>
                  </a:cubicBezTo>
                  <a:cubicBezTo>
                    <a:pt x="153" y="65"/>
                    <a:pt x="150" y="67"/>
                    <a:pt x="150" y="70"/>
                  </a:cubicBezTo>
                  <a:cubicBezTo>
                    <a:pt x="150" y="74"/>
                    <a:pt x="158" y="83"/>
                    <a:pt x="160" y="86"/>
                  </a:cubicBezTo>
                  <a:cubicBezTo>
                    <a:pt x="174" y="99"/>
                    <a:pt x="174" y="99"/>
                    <a:pt x="174" y="99"/>
                  </a:cubicBezTo>
                  <a:cubicBezTo>
                    <a:pt x="175" y="100"/>
                    <a:pt x="177" y="101"/>
                    <a:pt x="178" y="103"/>
                  </a:cubicBezTo>
                  <a:cubicBezTo>
                    <a:pt x="178" y="103"/>
                    <a:pt x="178" y="103"/>
                    <a:pt x="178" y="103"/>
                  </a:cubicBezTo>
                  <a:cubicBezTo>
                    <a:pt x="181" y="105"/>
                    <a:pt x="183" y="109"/>
                    <a:pt x="186" y="111"/>
                  </a:cubicBezTo>
                  <a:cubicBezTo>
                    <a:pt x="191" y="114"/>
                    <a:pt x="193" y="118"/>
                    <a:pt x="194" y="124"/>
                  </a:cubicBezTo>
                  <a:cubicBezTo>
                    <a:pt x="195" y="129"/>
                    <a:pt x="198" y="136"/>
                    <a:pt x="201" y="139"/>
                  </a:cubicBezTo>
                  <a:cubicBezTo>
                    <a:pt x="202" y="140"/>
                    <a:pt x="202" y="142"/>
                    <a:pt x="203" y="143"/>
                  </a:cubicBezTo>
                  <a:cubicBezTo>
                    <a:pt x="203" y="151"/>
                    <a:pt x="203" y="151"/>
                    <a:pt x="203" y="151"/>
                  </a:cubicBezTo>
                  <a:cubicBezTo>
                    <a:pt x="203" y="151"/>
                    <a:pt x="203" y="151"/>
                    <a:pt x="203" y="151"/>
                  </a:cubicBezTo>
                  <a:cubicBezTo>
                    <a:pt x="165" y="149"/>
                    <a:pt x="165" y="149"/>
                    <a:pt x="165" y="149"/>
                  </a:cubicBezTo>
                  <a:cubicBezTo>
                    <a:pt x="165" y="149"/>
                    <a:pt x="165" y="149"/>
                    <a:pt x="165" y="149"/>
                  </a:cubicBezTo>
                  <a:cubicBezTo>
                    <a:pt x="8" y="148"/>
                    <a:pt x="8" y="148"/>
                    <a:pt x="8" y="148"/>
                  </a:cubicBezTo>
                  <a:cubicBezTo>
                    <a:pt x="8" y="148"/>
                    <a:pt x="8" y="148"/>
                    <a:pt x="8" y="148"/>
                  </a:cubicBezTo>
                  <a:cubicBezTo>
                    <a:pt x="8" y="140"/>
                    <a:pt x="8" y="140"/>
                    <a:pt x="8" y="140"/>
                  </a:cubicBezTo>
                  <a:cubicBezTo>
                    <a:pt x="8" y="136"/>
                    <a:pt x="7" y="132"/>
                    <a:pt x="7" y="129"/>
                  </a:cubicBezTo>
                  <a:cubicBezTo>
                    <a:pt x="7" y="125"/>
                    <a:pt x="6" y="120"/>
                    <a:pt x="5" y="116"/>
                  </a:cubicBezTo>
                  <a:cubicBezTo>
                    <a:pt x="3" y="109"/>
                    <a:pt x="2" y="100"/>
                    <a:pt x="2" y="93"/>
                  </a:cubicBezTo>
                  <a:cubicBezTo>
                    <a:pt x="1" y="93"/>
                    <a:pt x="1" y="92"/>
                    <a:pt x="1" y="92"/>
                  </a:cubicBezTo>
                  <a:cubicBezTo>
                    <a:pt x="1" y="91"/>
                    <a:pt x="1" y="88"/>
                    <a:pt x="1" y="87"/>
                  </a:cubicBezTo>
                  <a:cubicBezTo>
                    <a:pt x="1" y="86"/>
                    <a:pt x="1" y="86"/>
                    <a:pt x="0" y="86"/>
                  </a:cubicBezTo>
                  <a:cubicBezTo>
                    <a:pt x="0" y="85"/>
                    <a:pt x="0" y="84"/>
                    <a:pt x="0" y="84"/>
                  </a:cubicBezTo>
                  <a:cubicBezTo>
                    <a:pt x="2" y="64"/>
                    <a:pt x="7" y="41"/>
                    <a:pt x="13" y="23"/>
                  </a:cubicBezTo>
                  <a:cubicBezTo>
                    <a:pt x="15" y="18"/>
                    <a:pt x="17" y="9"/>
                    <a:pt x="20" y="5"/>
                  </a:cubicBezTo>
                  <a:cubicBezTo>
                    <a:pt x="20" y="4"/>
                    <a:pt x="20" y="2"/>
                    <a:pt x="20" y="2"/>
                  </a:cubicBezTo>
                  <a:cubicBezTo>
                    <a:pt x="20" y="1"/>
                    <a:pt x="20" y="1"/>
                    <a:pt x="21" y="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40"/>
            <p:cNvSpPr>
              <a:spLocks/>
            </p:cNvSpPr>
            <p:nvPr/>
          </p:nvSpPr>
          <p:spPr bwMode="auto">
            <a:xfrm>
              <a:off x="3983038" y="1743075"/>
              <a:ext cx="434975" cy="377825"/>
            </a:xfrm>
            <a:custGeom>
              <a:avLst/>
              <a:gdLst>
                <a:gd name="T0" fmla="*/ 0 w 274"/>
                <a:gd name="T1" fmla="*/ 234 h 238"/>
                <a:gd name="T2" fmla="*/ 11 w 274"/>
                <a:gd name="T3" fmla="*/ 0 h 238"/>
                <a:gd name="T4" fmla="*/ 11 w 274"/>
                <a:gd name="T5" fmla="*/ 0 h 238"/>
                <a:gd name="T6" fmla="*/ 109 w 274"/>
                <a:gd name="T7" fmla="*/ 5 h 238"/>
                <a:gd name="T8" fmla="*/ 274 w 274"/>
                <a:gd name="T9" fmla="*/ 7 h 238"/>
                <a:gd name="T10" fmla="*/ 274 w 274"/>
                <a:gd name="T11" fmla="*/ 7 h 238"/>
                <a:gd name="T12" fmla="*/ 271 w 274"/>
                <a:gd name="T13" fmla="*/ 238 h 238"/>
                <a:gd name="T14" fmla="*/ 271 w 274"/>
                <a:gd name="T15" fmla="*/ 238 h 238"/>
                <a:gd name="T16" fmla="*/ 0 w 274"/>
                <a:gd name="T17" fmla="*/ 234 h 238"/>
                <a:gd name="T18" fmla="*/ 0 w 274"/>
                <a:gd name="T19"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38">
                  <a:moveTo>
                    <a:pt x="0" y="234"/>
                  </a:moveTo>
                  <a:lnTo>
                    <a:pt x="11" y="0"/>
                  </a:lnTo>
                  <a:lnTo>
                    <a:pt x="11" y="0"/>
                  </a:lnTo>
                  <a:lnTo>
                    <a:pt x="109" y="5"/>
                  </a:lnTo>
                  <a:lnTo>
                    <a:pt x="274" y="7"/>
                  </a:lnTo>
                  <a:lnTo>
                    <a:pt x="274" y="7"/>
                  </a:lnTo>
                  <a:lnTo>
                    <a:pt x="271" y="238"/>
                  </a:lnTo>
                  <a:lnTo>
                    <a:pt x="271" y="238"/>
                  </a:lnTo>
                  <a:lnTo>
                    <a:pt x="0" y="234"/>
                  </a:lnTo>
                  <a:lnTo>
                    <a:pt x="0" y="234"/>
                  </a:ln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41"/>
            <p:cNvSpPr>
              <a:spLocks/>
            </p:cNvSpPr>
            <p:nvPr/>
          </p:nvSpPr>
          <p:spPr bwMode="auto">
            <a:xfrm>
              <a:off x="3917950" y="2114550"/>
              <a:ext cx="495300" cy="371475"/>
            </a:xfrm>
            <a:custGeom>
              <a:avLst/>
              <a:gdLst>
                <a:gd name="T0" fmla="*/ 22 w 168"/>
                <a:gd name="T1" fmla="*/ 0 h 126"/>
                <a:gd name="T2" fmla="*/ 27 w 168"/>
                <a:gd name="T3" fmla="*/ 16 h 126"/>
                <a:gd name="T4" fmla="*/ 27 w 168"/>
                <a:gd name="T5" fmla="*/ 29 h 126"/>
                <a:gd name="T6" fmla="*/ 24 w 168"/>
                <a:gd name="T7" fmla="*/ 55 h 126"/>
                <a:gd name="T8" fmla="*/ 10 w 168"/>
                <a:gd name="T9" fmla="*/ 62 h 126"/>
                <a:gd name="T10" fmla="*/ 0 w 168"/>
                <a:gd name="T11" fmla="*/ 69 h 126"/>
                <a:gd name="T12" fmla="*/ 2 w 168"/>
                <a:gd name="T13" fmla="*/ 84 h 126"/>
                <a:gd name="T14" fmla="*/ 3 w 168"/>
                <a:gd name="T15" fmla="*/ 92 h 126"/>
                <a:gd name="T16" fmla="*/ 3 w 168"/>
                <a:gd name="T17" fmla="*/ 92 h 126"/>
                <a:gd name="T18" fmla="*/ 8 w 168"/>
                <a:gd name="T19" fmla="*/ 92 h 126"/>
                <a:gd name="T20" fmla="*/ 20 w 168"/>
                <a:gd name="T21" fmla="*/ 85 h 126"/>
                <a:gd name="T22" fmla="*/ 23 w 168"/>
                <a:gd name="T23" fmla="*/ 93 h 126"/>
                <a:gd name="T24" fmla="*/ 32 w 168"/>
                <a:gd name="T25" fmla="*/ 103 h 126"/>
                <a:gd name="T26" fmla="*/ 32 w 168"/>
                <a:gd name="T27" fmla="*/ 109 h 126"/>
                <a:gd name="T28" fmla="*/ 31 w 168"/>
                <a:gd name="T29" fmla="*/ 111 h 126"/>
                <a:gd name="T30" fmla="*/ 32 w 168"/>
                <a:gd name="T31" fmla="*/ 114 h 126"/>
                <a:gd name="T32" fmla="*/ 35 w 168"/>
                <a:gd name="T33" fmla="*/ 117 h 126"/>
                <a:gd name="T34" fmla="*/ 47 w 168"/>
                <a:gd name="T35" fmla="*/ 126 h 126"/>
                <a:gd name="T36" fmla="*/ 47 w 168"/>
                <a:gd name="T37" fmla="*/ 126 h 126"/>
                <a:gd name="T38" fmla="*/ 69 w 168"/>
                <a:gd name="T39" fmla="*/ 112 h 126"/>
                <a:gd name="T40" fmla="*/ 103 w 168"/>
                <a:gd name="T41" fmla="*/ 113 h 126"/>
                <a:gd name="T42" fmla="*/ 104 w 168"/>
                <a:gd name="T43" fmla="*/ 112 h 126"/>
                <a:gd name="T44" fmla="*/ 108 w 168"/>
                <a:gd name="T45" fmla="*/ 101 h 126"/>
                <a:gd name="T46" fmla="*/ 156 w 168"/>
                <a:gd name="T47" fmla="*/ 105 h 126"/>
                <a:gd name="T48" fmla="*/ 167 w 168"/>
                <a:gd name="T49" fmla="*/ 107 h 126"/>
                <a:gd name="T50" fmla="*/ 167 w 168"/>
                <a:gd name="T51" fmla="*/ 107 h 126"/>
                <a:gd name="T52" fmla="*/ 168 w 168"/>
                <a:gd name="T53" fmla="*/ 2 h 126"/>
                <a:gd name="T54" fmla="*/ 168 w 168"/>
                <a:gd name="T55" fmla="*/ 2 h 126"/>
                <a:gd name="T56" fmla="*/ 22 w 168"/>
                <a:gd name="T5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8" h="126">
                  <a:moveTo>
                    <a:pt x="22" y="0"/>
                  </a:moveTo>
                  <a:cubicBezTo>
                    <a:pt x="23" y="6"/>
                    <a:pt x="22" y="11"/>
                    <a:pt x="27" y="16"/>
                  </a:cubicBezTo>
                  <a:cubicBezTo>
                    <a:pt x="27" y="21"/>
                    <a:pt x="25" y="24"/>
                    <a:pt x="27" y="29"/>
                  </a:cubicBezTo>
                  <a:cubicBezTo>
                    <a:pt x="30" y="36"/>
                    <a:pt x="28" y="48"/>
                    <a:pt x="24" y="55"/>
                  </a:cubicBezTo>
                  <a:cubicBezTo>
                    <a:pt x="21" y="59"/>
                    <a:pt x="15" y="61"/>
                    <a:pt x="10" y="62"/>
                  </a:cubicBezTo>
                  <a:cubicBezTo>
                    <a:pt x="4" y="64"/>
                    <a:pt x="4" y="65"/>
                    <a:pt x="0" y="69"/>
                  </a:cubicBezTo>
                  <a:cubicBezTo>
                    <a:pt x="0" y="74"/>
                    <a:pt x="2" y="78"/>
                    <a:pt x="2" y="84"/>
                  </a:cubicBezTo>
                  <a:cubicBezTo>
                    <a:pt x="3" y="92"/>
                    <a:pt x="3" y="92"/>
                    <a:pt x="3" y="92"/>
                  </a:cubicBezTo>
                  <a:cubicBezTo>
                    <a:pt x="3" y="92"/>
                    <a:pt x="3" y="92"/>
                    <a:pt x="3" y="92"/>
                  </a:cubicBezTo>
                  <a:cubicBezTo>
                    <a:pt x="5" y="91"/>
                    <a:pt x="7" y="92"/>
                    <a:pt x="8" y="92"/>
                  </a:cubicBezTo>
                  <a:cubicBezTo>
                    <a:pt x="14" y="91"/>
                    <a:pt x="13" y="84"/>
                    <a:pt x="20" y="85"/>
                  </a:cubicBezTo>
                  <a:cubicBezTo>
                    <a:pt x="21" y="87"/>
                    <a:pt x="21" y="90"/>
                    <a:pt x="23" y="93"/>
                  </a:cubicBezTo>
                  <a:cubicBezTo>
                    <a:pt x="25" y="96"/>
                    <a:pt x="30" y="99"/>
                    <a:pt x="32" y="103"/>
                  </a:cubicBezTo>
                  <a:cubicBezTo>
                    <a:pt x="32" y="105"/>
                    <a:pt x="32" y="107"/>
                    <a:pt x="32" y="109"/>
                  </a:cubicBezTo>
                  <a:cubicBezTo>
                    <a:pt x="32" y="110"/>
                    <a:pt x="31" y="110"/>
                    <a:pt x="31" y="111"/>
                  </a:cubicBezTo>
                  <a:cubicBezTo>
                    <a:pt x="31" y="112"/>
                    <a:pt x="32" y="113"/>
                    <a:pt x="32" y="114"/>
                  </a:cubicBezTo>
                  <a:cubicBezTo>
                    <a:pt x="33" y="115"/>
                    <a:pt x="34" y="116"/>
                    <a:pt x="35" y="117"/>
                  </a:cubicBezTo>
                  <a:cubicBezTo>
                    <a:pt x="47" y="126"/>
                    <a:pt x="47" y="126"/>
                    <a:pt x="47" y="126"/>
                  </a:cubicBezTo>
                  <a:cubicBezTo>
                    <a:pt x="47" y="126"/>
                    <a:pt x="47" y="126"/>
                    <a:pt x="47" y="126"/>
                  </a:cubicBezTo>
                  <a:cubicBezTo>
                    <a:pt x="54" y="117"/>
                    <a:pt x="56" y="112"/>
                    <a:pt x="69" y="112"/>
                  </a:cubicBezTo>
                  <a:cubicBezTo>
                    <a:pt x="80" y="112"/>
                    <a:pt x="93" y="114"/>
                    <a:pt x="103" y="113"/>
                  </a:cubicBezTo>
                  <a:cubicBezTo>
                    <a:pt x="103" y="112"/>
                    <a:pt x="103" y="112"/>
                    <a:pt x="104" y="112"/>
                  </a:cubicBezTo>
                  <a:cubicBezTo>
                    <a:pt x="104" y="108"/>
                    <a:pt x="107" y="105"/>
                    <a:pt x="108" y="101"/>
                  </a:cubicBezTo>
                  <a:cubicBezTo>
                    <a:pt x="109" y="96"/>
                    <a:pt x="149" y="105"/>
                    <a:pt x="156" y="105"/>
                  </a:cubicBezTo>
                  <a:cubicBezTo>
                    <a:pt x="167" y="107"/>
                    <a:pt x="167" y="107"/>
                    <a:pt x="167" y="107"/>
                  </a:cubicBezTo>
                  <a:cubicBezTo>
                    <a:pt x="167" y="107"/>
                    <a:pt x="167" y="107"/>
                    <a:pt x="167" y="107"/>
                  </a:cubicBezTo>
                  <a:cubicBezTo>
                    <a:pt x="168" y="2"/>
                    <a:pt x="168" y="2"/>
                    <a:pt x="168" y="2"/>
                  </a:cubicBezTo>
                  <a:cubicBezTo>
                    <a:pt x="168" y="2"/>
                    <a:pt x="168" y="2"/>
                    <a:pt x="168" y="2"/>
                  </a:cubicBezTo>
                  <a:cubicBezTo>
                    <a:pt x="22" y="0"/>
                    <a:pt x="22" y="0"/>
                    <a:pt x="22" y="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42"/>
            <p:cNvSpPr>
              <a:spLocks/>
            </p:cNvSpPr>
            <p:nvPr/>
          </p:nvSpPr>
          <p:spPr bwMode="auto">
            <a:xfrm>
              <a:off x="3962400" y="2397125"/>
              <a:ext cx="447675" cy="673100"/>
            </a:xfrm>
            <a:custGeom>
              <a:avLst/>
              <a:gdLst>
                <a:gd name="T0" fmla="*/ 1 w 152"/>
                <a:gd name="T1" fmla="*/ 112 h 228"/>
                <a:gd name="T2" fmla="*/ 2 w 152"/>
                <a:gd name="T3" fmla="*/ 109 h 228"/>
                <a:gd name="T4" fmla="*/ 1 w 152"/>
                <a:gd name="T5" fmla="*/ 92 h 228"/>
                <a:gd name="T6" fmla="*/ 1 w 152"/>
                <a:gd name="T7" fmla="*/ 92 h 228"/>
                <a:gd name="T8" fmla="*/ 8 w 152"/>
                <a:gd name="T9" fmla="*/ 90 h 228"/>
                <a:gd name="T10" fmla="*/ 18 w 152"/>
                <a:gd name="T11" fmla="*/ 83 h 228"/>
                <a:gd name="T12" fmla="*/ 30 w 152"/>
                <a:gd name="T13" fmla="*/ 76 h 228"/>
                <a:gd name="T14" fmla="*/ 21 w 152"/>
                <a:gd name="T15" fmla="*/ 66 h 228"/>
                <a:gd name="T16" fmla="*/ 38 w 152"/>
                <a:gd name="T17" fmla="*/ 61 h 228"/>
                <a:gd name="T18" fmla="*/ 35 w 152"/>
                <a:gd name="T19" fmla="*/ 52 h 228"/>
                <a:gd name="T20" fmla="*/ 35 w 152"/>
                <a:gd name="T21" fmla="*/ 37 h 228"/>
                <a:gd name="T22" fmla="*/ 32 w 152"/>
                <a:gd name="T23" fmla="*/ 30 h 228"/>
                <a:gd name="T24" fmla="*/ 32 w 152"/>
                <a:gd name="T25" fmla="*/ 30 h 228"/>
                <a:gd name="T26" fmla="*/ 54 w 152"/>
                <a:gd name="T27" fmla="*/ 16 h 228"/>
                <a:gd name="T28" fmla="*/ 88 w 152"/>
                <a:gd name="T29" fmla="*/ 17 h 228"/>
                <a:gd name="T30" fmla="*/ 89 w 152"/>
                <a:gd name="T31" fmla="*/ 16 h 228"/>
                <a:gd name="T32" fmla="*/ 93 w 152"/>
                <a:gd name="T33" fmla="*/ 5 h 228"/>
                <a:gd name="T34" fmla="*/ 141 w 152"/>
                <a:gd name="T35" fmla="*/ 9 h 228"/>
                <a:gd name="T36" fmla="*/ 152 w 152"/>
                <a:gd name="T37" fmla="*/ 11 h 228"/>
                <a:gd name="T38" fmla="*/ 152 w 152"/>
                <a:gd name="T39" fmla="*/ 11 h 228"/>
                <a:gd name="T40" fmla="*/ 151 w 152"/>
                <a:gd name="T41" fmla="*/ 52 h 228"/>
                <a:gd name="T42" fmla="*/ 151 w 152"/>
                <a:gd name="T43" fmla="*/ 52 h 228"/>
                <a:gd name="T44" fmla="*/ 143 w 152"/>
                <a:gd name="T45" fmla="*/ 228 h 228"/>
                <a:gd name="T46" fmla="*/ 143 w 152"/>
                <a:gd name="T47" fmla="*/ 228 h 228"/>
                <a:gd name="T48" fmla="*/ 102 w 152"/>
                <a:gd name="T49" fmla="*/ 228 h 228"/>
                <a:gd name="T50" fmla="*/ 102 w 152"/>
                <a:gd name="T51" fmla="*/ 228 h 228"/>
                <a:gd name="T52" fmla="*/ 102 w 152"/>
                <a:gd name="T53" fmla="*/ 220 h 228"/>
                <a:gd name="T54" fmla="*/ 100 w 152"/>
                <a:gd name="T55" fmla="*/ 216 h 228"/>
                <a:gd name="T56" fmla="*/ 93 w 152"/>
                <a:gd name="T57" fmla="*/ 201 h 228"/>
                <a:gd name="T58" fmla="*/ 85 w 152"/>
                <a:gd name="T59" fmla="*/ 188 h 228"/>
                <a:gd name="T60" fmla="*/ 77 w 152"/>
                <a:gd name="T61" fmla="*/ 180 h 228"/>
                <a:gd name="T62" fmla="*/ 77 w 152"/>
                <a:gd name="T63" fmla="*/ 180 h 228"/>
                <a:gd name="T64" fmla="*/ 73 w 152"/>
                <a:gd name="T65" fmla="*/ 176 h 228"/>
                <a:gd name="T66" fmla="*/ 59 w 152"/>
                <a:gd name="T67" fmla="*/ 163 h 228"/>
                <a:gd name="T68" fmla="*/ 49 w 152"/>
                <a:gd name="T69" fmla="*/ 147 h 228"/>
                <a:gd name="T70" fmla="*/ 52 w 152"/>
                <a:gd name="T71" fmla="*/ 139 h 228"/>
                <a:gd name="T72" fmla="*/ 40 w 152"/>
                <a:gd name="T73" fmla="*/ 137 h 228"/>
                <a:gd name="T74" fmla="*/ 21 w 152"/>
                <a:gd name="T75" fmla="*/ 135 h 228"/>
                <a:gd name="T76" fmla="*/ 1 w 152"/>
                <a:gd name="T77" fmla="*/ 1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228">
                  <a:moveTo>
                    <a:pt x="1" y="112"/>
                  </a:moveTo>
                  <a:cubicBezTo>
                    <a:pt x="2" y="112"/>
                    <a:pt x="2" y="110"/>
                    <a:pt x="2" y="109"/>
                  </a:cubicBezTo>
                  <a:cubicBezTo>
                    <a:pt x="2" y="105"/>
                    <a:pt x="0" y="96"/>
                    <a:pt x="1" y="92"/>
                  </a:cubicBezTo>
                  <a:cubicBezTo>
                    <a:pt x="1" y="92"/>
                    <a:pt x="1" y="92"/>
                    <a:pt x="1" y="92"/>
                  </a:cubicBezTo>
                  <a:cubicBezTo>
                    <a:pt x="3" y="92"/>
                    <a:pt x="5" y="92"/>
                    <a:pt x="8" y="90"/>
                  </a:cubicBezTo>
                  <a:cubicBezTo>
                    <a:pt x="13" y="87"/>
                    <a:pt x="12" y="84"/>
                    <a:pt x="18" y="83"/>
                  </a:cubicBezTo>
                  <a:cubicBezTo>
                    <a:pt x="22" y="82"/>
                    <a:pt x="30" y="82"/>
                    <a:pt x="30" y="76"/>
                  </a:cubicBezTo>
                  <a:cubicBezTo>
                    <a:pt x="28" y="73"/>
                    <a:pt x="23" y="69"/>
                    <a:pt x="21" y="66"/>
                  </a:cubicBezTo>
                  <a:cubicBezTo>
                    <a:pt x="19" y="58"/>
                    <a:pt x="35" y="66"/>
                    <a:pt x="38" y="61"/>
                  </a:cubicBezTo>
                  <a:cubicBezTo>
                    <a:pt x="39" y="59"/>
                    <a:pt x="36" y="54"/>
                    <a:pt x="35" y="52"/>
                  </a:cubicBezTo>
                  <a:cubicBezTo>
                    <a:pt x="35" y="47"/>
                    <a:pt x="34" y="41"/>
                    <a:pt x="35" y="37"/>
                  </a:cubicBezTo>
                  <a:cubicBezTo>
                    <a:pt x="32" y="30"/>
                    <a:pt x="32" y="30"/>
                    <a:pt x="32" y="30"/>
                  </a:cubicBezTo>
                  <a:cubicBezTo>
                    <a:pt x="32" y="30"/>
                    <a:pt x="32" y="30"/>
                    <a:pt x="32" y="30"/>
                  </a:cubicBezTo>
                  <a:cubicBezTo>
                    <a:pt x="39" y="21"/>
                    <a:pt x="41" y="16"/>
                    <a:pt x="54" y="16"/>
                  </a:cubicBezTo>
                  <a:cubicBezTo>
                    <a:pt x="65" y="16"/>
                    <a:pt x="78" y="18"/>
                    <a:pt x="88" y="17"/>
                  </a:cubicBezTo>
                  <a:cubicBezTo>
                    <a:pt x="88" y="16"/>
                    <a:pt x="88" y="16"/>
                    <a:pt x="89" y="16"/>
                  </a:cubicBezTo>
                  <a:cubicBezTo>
                    <a:pt x="89" y="12"/>
                    <a:pt x="92" y="9"/>
                    <a:pt x="93" y="5"/>
                  </a:cubicBezTo>
                  <a:cubicBezTo>
                    <a:pt x="94" y="0"/>
                    <a:pt x="134" y="9"/>
                    <a:pt x="141" y="9"/>
                  </a:cubicBezTo>
                  <a:cubicBezTo>
                    <a:pt x="152" y="11"/>
                    <a:pt x="152" y="11"/>
                    <a:pt x="152" y="11"/>
                  </a:cubicBezTo>
                  <a:cubicBezTo>
                    <a:pt x="152" y="11"/>
                    <a:pt x="152" y="11"/>
                    <a:pt x="152" y="11"/>
                  </a:cubicBezTo>
                  <a:cubicBezTo>
                    <a:pt x="151" y="52"/>
                    <a:pt x="151" y="52"/>
                    <a:pt x="151" y="52"/>
                  </a:cubicBezTo>
                  <a:cubicBezTo>
                    <a:pt x="151" y="52"/>
                    <a:pt x="151" y="52"/>
                    <a:pt x="151" y="52"/>
                  </a:cubicBezTo>
                  <a:cubicBezTo>
                    <a:pt x="143" y="228"/>
                    <a:pt x="143" y="228"/>
                    <a:pt x="143" y="228"/>
                  </a:cubicBezTo>
                  <a:cubicBezTo>
                    <a:pt x="143" y="228"/>
                    <a:pt x="143" y="228"/>
                    <a:pt x="143" y="228"/>
                  </a:cubicBezTo>
                  <a:cubicBezTo>
                    <a:pt x="102" y="228"/>
                    <a:pt x="102" y="228"/>
                    <a:pt x="102" y="228"/>
                  </a:cubicBezTo>
                  <a:cubicBezTo>
                    <a:pt x="102" y="228"/>
                    <a:pt x="102" y="228"/>
                    <a:pt x="102" y="228"/>
                  </a:cubicBezTo>
                  <a:cubicBezTo>
                    <a:pt x="102" y="220"/>
                    <a:pt x="102" y="220"/>
                    <a:pt x="102" y="220"/>
                  </a:cubicBezTo>
                  <a:cubicBezTo>
                    <a:pt x="101" y="219"/>
                    <a:pt x="101" y="217"/>
                    <a:pt x="100" y="216"/>
                  </a:cubicBezTo>
                  <a:cubicBezTo>
                    <a:pt x="97" y="213"/>
                    <a:pt x="94" y="206"/>
                    <a:pt x="93" y="201"/>
                  </a:cubicBezTo>
                  <a:cubicBezTo>
                    <a:pt x="92" y="195"/>
                    <a:pt x="90" y="191"/>
                    <a:pt x="85" y="188"/>
                  </a:cubicBezTo>
                  <a:cubicBezTo>
                    <a:pt x="82" y="186"/>
                    <a:pt x="80" y="182"/>
                    <a:pt x="77" y="180"/>
                  </a:cubicBezTo>
                  <a:cubicBezTo>
                    <a:pt x="77" y="180"/>
                    <a:pt x="77" y="180"/>
                    <a:pt x="77" y="180"/>
                  </a:cubicBezTo>
                  <a:cubicBezTo>
                    <a:pt x="76" y="178"/>
                    <a:pt x="74" y="177"/>
                    <a:pt x="73" y="176"/>
                  </a:cubicBezTo>
                  <a:cubicBezTo>
                    <a:pt x="59" y="163"/>
                    <a:pt x="59" y="163"/>
                    <a:pt x="59" y="163"/>
                  </a:cubicBezTo>
                  <a:cubicBezTo>
                    <a:pt x="57" y="160"/>
                    <a:pt x="49" y="151"/>
                    <a:pt x="49" y="147"/>
                  </a:cubicBezTo>
                  <a:cubicBezTo>
                    <a:pt x="49" y="144"/>
                    <a:pt x="52" y="142"/>
                    <a:pt x="52" y="139"/>
                  </a:cubicBezTo>
                  <a:cubicBezTo>
                    <a:pt x="49" y="136"/>
                    <a:pt x="45" y="137"/>
                    <a:pt x="40" y="137"/>
                  </a:cubicBezTo>
                  <a:cubicBezTo>
                    <a:pt x="34" y="137"/>
                    <a:pt x="27" y="137"/>
                    <a:pt x="21" y="135"/>
                  </a:cubicBezTo>
                  <a:cubicBezTo>
                    <a:pt x="10" y="131"/>
                    <a:pt x="5" y="123"/>
                    <a:pt x="1" y="112"/>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43"/>
            <p:cNvSpPr>
              <a:spLocks/>
            </p:cNvSpPr>
            <p:nvPr/>
          </p:nvSpPr>
          <p:spPr bwMode="auto">
            <a:xfrm>
              <a:off x="3363913" y="3059113"/>
              <a:ext cx="520700" cy="655638"/>
            </a:xfrm>
            <a:custGeom>
              <a:avLst/>
              <a:gdLst>
                <a:gd name="T0" fmla="*/ 32 w 177"/>
                <a:gd name="T1" fmla="*/ 0 h 222"/>
                <a:gd name="T2" fmla="*/ 94 w 177"/>
                <a:gd name="T3" fmla="*/ 0 h 222"/>
                <a:gd name="T4" fmla="*/ 94 w 177"/>
                <a:gd name="T5" fmla="*/ 0 h 222"/>
                <a:gd name="T6" fmla="*/ 100 w 177"/>
                <a:gd name="T7" fmla="*/ 26 h 222"/>
                <a:gd name="T8" fmla="*/ 103 w 177"/>
                <a:gd name="T9" fmla="*/ 33 h 222"/>
                <a:gd name="T10" fmla="*/ 103 w 177"/>
                <a:gd name="T11" fmla="*/ 41 h 222"/>
                <a:gd name="T12" fmla="*/ 102 w 177"/>
                <a:gd name="T13" fmla="*/ 42 h 222"/>
                <a:gd name="T14" fmla="*/ 115 w 177"/>
                <a:gd name="T15" fmla="*/ 61 h 222"/>
                <a:gd name="T16" fmla="*/ 129 w 177"/>
                <a:gd name="T17" fmla="*/ 80 h 222"/>
                <a:gd name="T18" fmla="*/ 139 w 177"/>
                <a:gd name="T19" fmla="*/ 107 h 222"/>
                <a:gd name="T20" fmla="*/ 165 w 177"/>
                <a:gd name="T21" fmla="*/ 121 h 222"/>
                <a:gd name="T22" fmla="*/ 177 w 177"/>
                <a:gd name="T23" fmla="*/ 132 h 222"/>
                <a:gd name="T24" fmla="*/ 177 w 177"/>
                <a:gd name="T25" fmla="*/ 132 h 222"/>
                <a:gd name="T26" fmla="*/ 101 w 177"/>
                <a:gd name="T27" fmla="*/ 205 h 222"/>
                <a:gd name="T28" fmla="*/ 76 w 177"/>
                <a:gd name="T29" fmla="*/ 222 h 222"/>
                <a:gd name="T30" fmla="*/ 76 w 177"/>
                <a:gd name="T31" fmla="*/ 222 h 222"/>
                <a:gd name="T32" fmla="*/ 45 w 177"/>
                <a:gd name="T33" fmla="*/ 179 h 222"/>
                <a:gd name="T34" fmla="*/ 5 w 177"/>
                <a:gd name="T35" fmla="*/ 205 h 222"/>
                <a:gd name="T36" fmla="*/ 0 w 177"/>
                <a:gd name="T37" fmla="*/ 197 h 222"/>
                <a:gd name="T38" fmla="*/ 3 w 177"/>
                <a:gd name="T39" fmla="*/ 183 h 222"/>
                <a:gd name="T40" fmla="*/ 7 w 177"/>
                <a:gd name="T41" fmla="*/ 179 h 222"/>
                <a:gd name="T42" fmla="*/ 10 w 177"/>
                <a:gd name="T43" fmla="*/ 175 h 222"/>
                <a:gd name="T44" fmla="*/ 5 w 177"/>
                <a:gd name="T45" fmla="*/ 170 h 222"/>
                <a:gd name="T46" fmla="*/ 1 w 177"/>
                <a:gd name="T47" fmla="*/ 160 h 222"/>
                <a:gd name="T48" fmla="*/ 1 w 177"/>
                <a:gd name="T49" fmla="*/ 160 h 222"/>
                <a:gd name="T50" fmla="*/ 17 w 177"/>
                <a:gd name="T51" fmla="*/ 160 h 222"/>
                <a:gd name="T52" fmla="*/ 17 w 177"/>
                <a:gd name="T53" fmla="*/ 139 h 222"/>
                <a:gd name="T54" fmla="*/ 16 w 177"/>
                <a:gd name="T55" fmla="*/ 121 h 222"/>
                <a:gd name="T56" fmla="*/ 16 w 177"/>
                <a:gd name="T57" fmla="*/ 98 h 222"/>
                <a:gd name="T58" fmla="*/ 25 w 177"/>
                <a:gd name="T59" fmla="*/ 76 h 222"/>
                <a:gd name="T60" fmla="*/ 42 w 177"/>
                <a:gd name="T61" fmla="*/ 64 h 222"/>
                <a:gd name="T62" fmla="*/ 26 w 177"/>
                <a:gd name="T63" fmla="*/ 63 h 222"/>
                <a:gd name="T64" fmla="*/ 30 w 177"/>
                <a:gd name="T65" fmla="*/ 55 h 222"/>
                <a:gd name="T66" fmla="*/ 33 w 177"/>
                <a:gd name="T67" fmla="*/ 49 h 222"/>
                <a:gd name="T68" fmla="*/ 33 w 177"/>
                <a:gd name="T69" fmla="*/ 49 h 222"/>
                <a:gd name="T70" fmla="*/ 34 w 177"/>
                <a:gd name="T71" fmla="*/ 40 h 222"/>
                <a:gd name="T72" fmla="*/ 36 w 177"/>
                <a:gd name="T73" fmla="*/ 33 h 222"/>
                <a:gd name="T74" fmla="*/ 34 w 177"/>
                <a:gd name="T75" fmla="*/ 28 h 222"/>
                <a:gd name="T76" fmla="*/ 38 w 177"/>
                <a:gd name="T77" fmla="*/ 16 h 222"/>
                <a:gd name="T78" fmla="*/ 34 w 177"/>
                <a:gd name="T79" fmla="*/ 8 h 222"/>
                <a:gd name="T80" fmla="*/ 32 w 177"/>
                <a:gd name="T81" fmla="*/ 4 h 222"/>
                <a:gd name="T82" fmla="*/ 32 w 177"/>
                <a:gd name="T83" fmla="*/ 0 h 222"/>
                <a:gd name="connsiteX0" fmla="*/ 1808 w 10000"/>
                <a:gd name="connsiteY0" fmla="*/ 0 h 10000"/>
                <a:gd name="connsiteX1" fmla="*/ 5311 w 10000"/>
                <a:gd name="connsiteY1" fmla="*/ 0 h 10000"/>
                <a:gd name="connsiteX2" fmla="*/ 5311 w 10000"/>
                <a:gd name="connsiteY2" fmla="*/ 0 h 10000"/>
                <a:gd name="connsiteX3" fmla="*/ 5650 w 10000"/>
                <a:gd name="connsiteY3" fmla="*/ 1171 h 10000"/>
                <a:gd name="connsiteX4" fmla="*/ 5819 w 10000"/>
                <a:gd name="connsiteY4" fmla="*/ 1486 h 10000"/>
                <a:gd name="connsiteX5" fmla="*/ 5819 w 10000"/>
                <a:gd name="connsiteY5" fmla="*/ 1847 h 10000"/>
                <a:gd name="connsiteX6" fmla="*/ 5763 w 10000"/>
                <a:gd name="connsiteY6" fmla="*/ 1892 h 10000"/>
                <a:gd name="connsiteX7" fmla="*/ 6497 w 10000"/>
                <a:gd name="connsiteY7" fmla="*/ 2748 h 10000"/>
                <a:gd name="connsiteX8" fmla="*/ 7288 w 10000"/>
                <a:gd name="connsiteY8" fmla="*/ 3604 h 10000"/>
                <a:gd name="connsiteX9" fmla="*/ 7853 w 10000"/>
                <a:gd name="connsiteY9" fmla="*/ 4820 h 10000"/>
                <a:gd name="connsiteX10" fmla="*/ 9322 w 10000"/>
                <a:gd name="connsiteY10" fmla="*/ 5450 h 10000"/>
                <a:gd name="connsiteX11" fmla="*/ 10000 w 10000"/>
                <a:gd name="connsiteY11" fmla="*/ 5946 h 10000"/>
                <a:gd name="connsiteX12" fmla="*/ 10000 w 10000"/>
                <a:gd name="connsiteY12" fmla="*/ 5946 h 10000"/>
                <a:gd name="connsiteX13" fmla="*/ 5706 w 10000"/>
                <a:gd name="connsiteY13" fmla="*/ 9234 h 10000"/>
                <a:gd name="connsiteX14" fmla="*/ 4294 w 10000"/>
                <a:gd name="connsiteY14" fmla="*/ 10000 h 10000"/>
                <a:gd name="connsiteX15" fmla="*/ 4294 w 10000"/>
                <a:gd name="connsiteY15" fmla="*/ 10000 h 10000"/>
                <a:gd name="connsiteX16" fmla="*/ 2542 w 10000"/>
                <a:gd name="connsiteY16" fmla="*/ 8063 h 10000"/>
                <a:gd name="connsiteX17" fmla="*/ 282 w 10000"/>
                <a:gd name="connsiteY17" fmla="*/ 9234 h 10000"/>
                <a:gd name="connsiteX18" fmla="*/ 0 w 10000"/>
                <a:gd name="connsiteY18" fmla="*/ 8874 h 10000"/>
                <a:gd name="connsiteX19" fmla="*/ 169 w 10000"/>
                <a:gd name="connsiteY19" fmla="*/ 8243 h 10000"/>
                <a:gd name="connsiteX20" fmla="*/ 395 w 10000"/>
                <a:gd name="connsiteY20" fmla="*/ 8063 h 10000"/>
                <a:gd name="connsiteX21" fmla="*/ 282 w 10000"/>
                <a:gd name="connsiteY21" fmla="*/ 7658 h 10000"/>
                <a:gd name="connsiteX22" fmla="*/ 56 w 10000"/>
                <a:gd name="connsiteY22" fmla="*/ 7207 h 10000"/>
                <a:gd name="connsiteX23" fmla="*/ 56 w 10000"/>
                <a:gd name="connsiteY23" fmla="*/ 7207 h 10000"/>
                <a:gd name="connsiteX24" fmla="*/ 960 w 10000"/>
                <a:gd name="connsiteY24" fmla="*/ 7207 h 10000"/>
                <a:gd name="connsiteX25" fmla="*/ 960 w 10000"/>
                <a:gd name="connsiteY25" fmla="*/ 6261 h 10000"/>
                <a:gd name="connsiteX26" fmla="*/ 904 w 10000"/>
                <a:gd name="connsiteY26" fmla="*/ 5450 h 10000"/>
                <a:gd name="connsiteX27" fmla="*/ 904 w 10000"/>
                <a:gd name="connsiteY27" fmla="*/ 4414 h 10000"/>
                <a:gd name="connsiteX28" fmla="*/ 1412 w 10000"/>
                <a:gd name="connsiteY28" fmla="*/ 3423 h 10000"/>
                <a:gd name="connsiteX29" fmla="*/ 2373 w 10000"/>
                <a:gd name="connsiteY29" fmla="*/ 2883 h 10000"/>
                <a:gd name="connsiteX30" fmla="*/ 1469 w 10000"/>
                <a:gd name="connsiteY30" fmla="*/ 2838 h 10000"/>
                <a:gd name="connsiteX31" fmla="*/ 1695 w 10000"/>
                <a:gd name="connsiteY31" fmla="*/ 2477 h 10000"/>
                <a:gd name="connsiteX32" fmla="*/ 1864 w 10000"/>
                <a:gd name="connsiteY32" fmla="*/ 2207 h 10000"/>
                <a:gd name="connsiteX33" fmla="*/ 1864 w 10000"/>
                <a:gd name="connsiteY33" fmla="*/ 2207 h 10000"/>
                <a:gd name="connsiteX34" fmla="*/ 1921 w 10000"/>
                <a:gd name="connsiteY34" fmla="*/ 1802 h 10000"/>
                <a:gd name="connsiteX35" fmla="*/ 2034 w 10000"/>
                <a:gd name="connsiteY35" fmla="*/ 1486 h 10000"/>
                <a:gd name="connsiteX36" fmla="*/ 1921 w 10000"/>
                <a:gd name="connsiteY36" fmla="*/ 1261 h 10000"/>
                <a:gd name="connsiteX37" fmla="*/ 2147 w 10000"/>
                <a:gd name="connsiteY37" fmla="*/ 721 h 10000"/>
                <a:gd name="connsiteX38" fmla="*/ 1921 w 10000"/>
                <a:gd name="connsiteY38" fmla="*/ 360 h 10000"/>
                <a:gd name="connsiteX39" fmla="*/ 1808 w 10000"/>
                <a:gd name="connsiteY39" fmla="*/ 180 h 10000"/>
                <a:gd name="connsiteX40" fmla="*/ 1808 w 10000"/>
                <a:gd name="connsiteY40" fmla="*/ 0 h 10000"/>
                <a:gd name="connsiteX0" fmla="*/ 1808 w 10000"/>
                <a:gd name="connsiteY0" fmla="*/ 0 h 10000"/>
                <a:gd name="connsiteX1" fmla="*/ 5311 w 10000"/>
                <a:gd name="connsiteY1" fmla="*/ 0 h 10000"/>
                <a:gd name="connsiteX2" fmla="*/ 5311 w 10000"/>
                <a:gd name="connsiteY2" fmla="*/ 0 h 10000"/>
                <a:gd name="connsiteX3" fmla="*/ 5650 w 10000"/>
                <a:gd name="connsiteY3" fmla="*/ 1171 h 10000"/>
                <a:gd name="connsiteX4" fmla="*/ 5819 w 10000"/>
                <a:gd name="connsiteY4" fmla="*/ 1486 h 10000"/>
                <a:gd name="connsiteX5" fmla="*/ 5819 w 10000"/>
                <a:gd name="connsiteY5" fmla="*/ 1847 h 10000"/>
                <a:gd name="connsiteX6" fmla="*/ 5763 w 10000"/>
                <a:gd name="connsiteY6" fmla="*/ 1892 h 10000"/>
                <a:gd name="connsiteX7" fmla="*/ 6497 w 10000"/>
                <a:gd name="connsiteY7" fmla="*/ 2748 h 10000"/>
                <a:gd name="connsiteX8" fmla="*/ 7288 w 10000"/>
                <a:gd name="connsiteY8" fmla="*/ 3604 h 10000"/>
                <a:gd name="connsiteX9" fmla="*/ 7853 w 10000"/>
                <a:gd name="connsiteY9" fmla="*/ 4820 h 10000"/>
                <a:gd name="connsiteX10" fmla="*/ 9322 w 10000"/>
                <a:gd name="connsiteY10" fmla="*/ 5450 h 10000"/>
                <a:gd name="connsiteX11" fmla="*/ 10000 w 10000"/>
                <a:gd name="connsiteY11" fmla="*/ 5946 h 10000"/>
                <a:gd name="connsiteX12" fmla="*/ 10000 w 10000"/>
                <a:gd name="connsiteY12" fmla="*/ 5946 h 10000"/>
                <a:gd name="connsiteX13" fmla="*/ 5706 w 10000"/>
                <a:gd name="connsiteY13" fmla="*/ 9234 h 10000"/>
                <a:gd name="connsiteX14" fmla="*/ 4294 w 10000"/>
                <a:gd name="connsiteY14" fmla="*/ 10000 h 10000"/>
                <a:gd name="connsiteX15" fmla="*/ 4294 w 10000"/>
                <a:gd name="connsiteY15" fmla="*/ 10000 h 10000"/>
                <a:gd name="connsiteX16" fmla="*/ 2542 w 10000"/>
                <a:gd name="connsiteY16" fmla="*/ 8063 h 10000"/>
                <a:gd name="connsiteX17" fmla="*/ 282 w 10000"/>
                <a:gd name="connsiteY17" fmla="*/ 9234 h 10000"/>
                <a:gd name="connsiteX18" fmla="*/ 0 w 10000"/>
                <a:gd name="connsiteY18" fmla="*/ 8874 h 10000"/>
                <a:gd name="connsiteX19" fmla="*/ 169 w 10000"/>
                <a:gd name="connsiteY19" fmla="*/ 8243 h 10000"/>
                <a:gd name="connsiteX20" fmla="*/ 282 w 10000"/>
                <a:gd name="connsiteY20" fmla="*/ 7658 h 10000"/>
                <a:gd name="connsiteX21" fmla="*/ 56 w 10000"/>
                <a:gd name="connsiteY21" fmla="*/ 7207 h 10000"/>
                <a:gd name="connsiteX22" fmla="*/ 56 w 10000"/>
                <a:gd name="connsiteY22" fmla="*/ 7207 h 10000"/>
                <a:gd name="connsiteX23" fmla="*/ 960 w 10000"/>
                <a:gd name="connsiteY23" fmla="*/ 7207 h 10000"/>
                <a:gd name="connsiteX24" fmla="*/ 960 w 10000"/>
                <a:gd name="connsiteY24" fmla="*/ 6261 h 10000"/>
                <a:gd name="connsiteX25" fmla="*/ 904 w 10000"/>
                <a:gd name="connsiteY25" fmla="*/ 5450 h 10000"/>
                <a:gd name="connsiteX26" fmla="*/ 904 w 10000"/>
                <a:gd name="connsiteY26" fmla="*/ 4414 h 10000"/>
                <a:gd name="connsiteX27" fmla="*/ 1412 w 10000"/>
                <a:gd name="connsiteY27" fmla="*/ 3423 h 10000"/>
                <a:gd name="connsiteX28" fmla="*/ 2373 w 10000"/>
                <a:gd name="connsiteY28" fmla="*/ 2883 h 10000"/>
                <a:gd name="connsiteX29" fmla="*/ 1469 w 10000"/>
                <a:gd name="connsiteY29" fmla="*/ 2838 h 10000"/>
                <a:gd name="connsiteX30" fmla="*/ 1695 w 10000"/>
                <a:gd name="connsiteY30" fmla="*/ 2477 h 10000"/>
                <a:gd name="connsiteX31" fmla="*/ 1864 w 10000"/>
                <a:gd name="connsiteY31" fmla="*/ 2207 h 10000"/>
                <a:gd name="connsiteX32" fmla="*/ 1864 w 10000"/>
                <a:gd name="connsiteY32" fmla="*/ 2207 h 10000"/>
                <a:gd name="connsiteX33" fmla="*/ 1921 w 10000"/>
                <a:gd name="connsiteY33" fmla="*/ 1802 h 10000"/>
                <a:gd name="connsiteX34" fmla="*/ 2034 w 10000"/>
                <a:gd name="connsiteY34" fmla="*/ 1486 h 10000"/>
                <a:gd name="connsiteX35" fmla="*/ 1921 w 10000"/>
                <a:gd name="connsiteY35" fmla="*/ 1261 h 10000"/>
                <a:gd name="connsiteX36" fmla="*/ 2147 w 10000"/>
                <a:gd name="connsiteY36" fmla="*/ 721 h 10000"/>
                <a:gd name="connsiteX37" fmla="*/ 1921 w 10000"/>
                <a:gd name="connsiteY37" fmla="*/ 360 h 10000"/>
                <a:gd name="connsiteX38" fmla="*/ 1808 w 10000"/>
                <a:gd name="connsiteY38" fmla="*/ 180 h 10000"/>
                <a:gd name="connsiteX39" fmla="*/ 1808 w 10000"/>
                <a:gd name="connsiteY39" fmla="*/ 0 h 10000"/>
                <a:gd name="connsiteX0" fmla="*/ 1808 w 10000"/>
                <a:gd name="connsiteY0" fmla="*/ 0 h 10000"/>
                <a:gd name="connsiteX1" fmla="*/ 5311 w 10000"/>
                <a:gd name="connsiteY1" fmla="*/ 0 h 10000"/>
                <a:gd name="connsiteX2" fmla="*/ 5311 w 10000"/>
                <a:gd name="connsiteY2" fmla="*/ 0 h 10000"/>
                <a:gd name="connsiteX3" fmla="*/ 5650 w 10000"/>
                <a:gd name="connsiteY3" fmla="*/ 1171 h 10000"/>
                <a:gd name="connsiteX4" fmla="*/ 5819 w 10000"/>
                <a:gd name="connsiteY4" fmla="*/ 1486 h 10000"/>
                <a:gd name="connsiteX5" fmla="*/ 5819 w 10000"/>
                <a:gd name="connsiteY5" fmla="*/ 1847 h 10000"/>
                <a:gd name="connsiteX6" fmla="*/ 5763 w 10000"/>
                <a:gd name="connsiteY6" fmla="*/ 1892 h 10000"/>
                <a:gd name="connsiteX7" fmla="*/ 6497 w 10000"/>
                <a:gd name="connsiteY7" fmla="*/ 2748 h 10000"/>
                <a:gd name="connsiteX8" fmla="*/ 7288 w 10000"/>
                <a:gd name="connsiteY8" fmla="*/ 3604 h 10000"/>
                <a:gd name="connsiteX9" fmla="*/ 7853 w 10000"/>
                <a:gd name="connsiteY9" fmla="*/ 4820 h 10000"/>
                <a:gd name="connsiteX10" fmla="*/ 9322 w 10000"/>
                <a:gd name="connsiteY10" fmla="*/ 5450 h 10000"/>
                <a:gd name="connsiteX11" fmla="*/ 10000 w 10000"/>
                <a:gd name="connsiteY11" fmla="*/ 5946 h 10000"/>
                <a:gd name="connsiteX12" fmla="*/ 10000 w 10000"/>
                <a:gd name="connsiteY12" fmla="*/ 5946 h 10000"/>
                <a:gd name="connsiteX13" fmla="*/ 5706 w 10000"/>
                <a:gd name="connsiteY13" fmla="*/ 9234 h 10000"/>
                <a:gd name="connsiteX14" fmla="*/ 4294 w 10000"/>
                <a:gd name="connsiteY14" fmla="*/ 10000 h 10000"/>
                <a:gd name="connsiteX15" fmla="*/ 4294 w 10000"/>
                <a:gd name="connsiteY15" fmla="*/ 10000 h 10000"/>
                <a:gd name="connsiteX16" fmla="*/ 2542 w 10000"/>
                <a:gd name="connsiteY16" fmla="*/ 8063 h 10000"/>
                <a:gd name="connsiteX17" fmla="*/ 282 w 10000"/>
                <a:gd name="connsiteY17" fmla="*/ 9234 h 10000"/>
                <a:gd name="connsiteX18" fmla="*/ 0 w 10000"/>
                <a:gd name="connsiteY18" fmla="*/ 8874 h 10000"/>
                <a:gd name="connsiteX19" fmla="*/ 282 w 10000"/>
                <a:gd name="connsiteY19" fmla="*/ 7658 h 10000"/>
                <a:gd name="connsiteX20" fmla="*/ 56 w 10000"/>
                <a:gd name="connsiteY20" fmla="*/ 7207 h 10000"/>
                <a:gd name="connsiteX21" fmla="*/ 56 w 10000"/>
                <a:gd name="connsiteY21" fmla="*/ 7207 h 10000"/>
                <a:gd name="connsiteX22" fmla="*/ 960 w 10000"/>
                <a:gd name="connsiteY22" fmla="*/ 7207 h 10000"/>
                <a:gd name="connsiteX23" fmla="*/ 960 w 10000"/>
                <a:gd name="connsiteY23" fmla="*/ 6261 h 10000"/>
                <a:gd name="connsiteX24" fmla="*/ 904 w 10000"/>
                <a:gd name="connsiteY24" fmla="*/ 5450 h 10000"/>
                <a:gd name="connsiteX25" fmla="*/ 904 w 10000"/>
                <a:gd name="connsiteY25" fmla="*/ 4414 h 10000"/>
                <a:gd name="connsiteX26" fmla="*/ 1412 w 10000"/>
                <a:gd name="connsiteY26" fmla="*/ 3423 h 10000"/>
                <a:gd name="connsiteX27" fmla="*/ 2373 w 10000"/>
                <a:gd name="connsiteY27" fmla="*/ 2883 h 10000"/>
                <a:gd name="connsiteX28" fmla="*/ 1469 w 10000"/>
                <a:gd name="connsiteY28" fmla="*/ 2838 h 10000"/>
                <a:gd name="connsiteX29" fmla="*/ 1695 w 10000"/>
                <a:gd name="connsiteY29" fmla="*/ 2477 h 10000"/>
                <a:gd name="connsiteX30" fmla="*/ 1864 w 10000"/>
                <a:gd name="connsiteY30" fmla="*/ 2207 h 10000"/>
                <a:gd name="connsiteX31" fmla="*/ 1864 w 10000"/>
                <a:gd name="connsiteY31" fmla="*/ 2207 h 10000"/>
                <a:gd name="connsiteX32" fmla="*/ 1921 w 10000"/>
                <a:gd name="connsiteY32" fmla="*/ 1802 h 10000"/>
                <a:gd name="connsiteX33" fmla="*/ 2034 w 10000"/>
                <a:gd name="connsiteY33" fmla="*/ 1486 h 10000"/>
                <a:gd name="connsiteX34" fmla="*/ 1921 w 10000"/>
                <a:gd name="connsiteY34" fmla="*/ 1261 h 10000"/>
                <a:gd name="connsiteX35" fmla="*/ 2147 w 10000"/>
                <a:gd name="connsiteY35" fmla="*/ 721 h 10000"/>
                <a:gd name="connsiteX36" fmla="*/ 1921 w 10000"/>
                <a:gd name="connsiteY36" fmla="*/ 360 h 10000"/>
                <a:gd name="connsiteX37" fmla="*/ 1808 w 10000"/>
                <a:gd name="connsiteY37" fmla="*/ 180 h 10000"/>
                <a:gd name="connsiteX38" fmla="*/ 1808 w 10000"/>
                <a:gd name="connsiteY3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000" h="10000">
                  <a:moveTo>
                    <a:pt x="1808" y="0"/>
                  </a:moveTo>
                  <a:lnTo>
                    <a:pt x="5311" y="0"/>
                  </a:lnTo>
                  <a:lnTo>
                    <a:pt x="5311" y="0"/>
                  </a:lnTo>
                  <a:cubicBezTo>
                    <a:pt x="5367" y="315"/>
                    <a:pt x="5424" y="946"/>
                    <a:pt x="5650" y="1171"/>
                  </a:cubicBezTo>
                  <a:cubicBezTo>
                    <a:pt x="5650" y="1261"/>
                    <a:pt x="5763" y="1396"/>
                    <a:pt x="5819" y="1486"/>
                  </a:cubicBezTo>
                  <a:cubicBezTo>
                    <a:pt x="5876" y="1622"/>
                    <a:pt x="5819" y="1757"/>
                    <a:pt x="5819" y="1847"/>
                  </a:cubicBezTo>
                  <a:cubicBezTo>
                    <a:pt x="5800" y="1862"/>
                    <a:pt x="5782" y="1877"/>
                    <a:pt x="5763" y="1892"/>
                  </a:cubicBezTo>
                  <a:cubicBezTo>
                    <a:pt x="5763" y="2387"/>
                    <a:pt x="6158" y="2387"/>
                    <a:pt x="6497" y="2748"/>
                  </a:cubicBezTo>
                  <a:cubicBezTo>
                    <a:pt x="6836" y="3063"/>
                    <a:pt x="7062" y="3153"/>
                    <a:pt x="7288" y="3604"/>
                  </a:cubicBezTo>
                  <a:cubicBezTo>
                    <a:pt x="7458" y="4009"/>
                    <a:pt x="7345" y="4550"/>
                    <a:pt x="7853" y="4820"/>
                  </a:cubicBezTo>
                  <a:cubicBezTo>
                    <a:pt x="8249" y="5000"/>
                    <a:pt x="9096" y="5135"/>
                    <a:pt x="9322" y="5450"/>
                  </a:cubicBezTo>
                  <a:lnTo>
                    <a:pt x="10000" y="5946"/>
                  </a:lnTo>
                  <a:lnTo>
                    <a:pt x="10000" y="5946"/>
                  </a:lnTo>
                  <a:lnTo>
                    <a:pt x="5706" y="9234"/>
                  </a:lnTo>
                  <a:lnTo>
                    <a:pt x="4294" y="10000"/>
                  </a:lnTo>
                  <a:lnTo>
                    <a:pt x="4294" y="10000"/>
                  </a:lnTo>
                  <a:lnTo>
                    <a:pt x="2542" y="8063"/>
                  </a:lnTo>
                  <a:lnTo>
                    <a:pt x="282" y="9234"/>
                  </a:lnTo>
                  <a:cubicBezTo>
                    <a:pt x="113" y="9189"/>
                    <a:pt x="0" y="9054"/>
                    <a:pt x="0" y="8874"/>
                  </a:cubicBezTo>
                  <a:cubicBezTo>
                    <a:pt x="0" y="8611"/>
                    <a:pt x="273" y="7936"/>
                    <a:pt x="282" y="7658"/>
                  </a:cubicBezTo>
                  <a:cubicBezTo>
                    <a:pt x="291" y="7380"/>
                    <a:pt x="56" y="7207"/>
                    <a:pt x="56" y="7207"/>
                  </a:cubicBezTo>
                  <a:lnTo>
                    <a:pt x="56" y="7207"/>
                  </a:lnTo>
                  <a:lnTo>
                    <a:pt x="960" y="7207"/>
                  </a:lnTo>
                  <a:cubicBezTo>
                    <a:pt x="1130" y="6937"/>
                    <a:pt x="1017" y="6532"/>
                    <a:pt x="960" y="6261"/>
                  </a:cubicBezTo>
                  <a:cubicBezTo>
                    <a:pt x="960" y="5991"/>
                    <a:pt x="904" y="5766"/>
                    <a:pt x="904" y="5450"/>
                  </a:cubicBezTo>
                  <a:cubicBezTo>
                    <a:pt x="904" y="5180"/>
                    <a:pt x="791" y="4685"/>
                    <a:pt x="904" y="4414"/>
                  </a:cubicBezTo>
                  <a:cubicBezTo>
                    <a:pt x="1017" y="4054"/>
                    <a:pt x="1299" y="3739"/>
                    <a:pt x="1412" y="3423"/>
                  </a:cubicBezTo>
                  <a:cubicBezTo>
                    <a:pt x="1638" y="3423"/>
                    <a:pt x="2373" y="3108"/>
                    <a:pt x="2373" y="2883"/>
                  </a:cubicBezTo>
                  <a:cubicBezTo>
                    <a:pt x="2147" y="2838"/>
                    <a:pt x="1751" y="2928"/>
                    <a:pt x="1469" y="2838"/>
                  </a:cubicBezTo>
                  <a:cubicBezTo>
                    <a:pt x="1469" y="2703"/>
                    <a:pt x="1582" y="2568"/>
                    <a:pt x="1695" y="2477"/>
                  </a:cubicBezTo>
                  <a:lnTo>
                    <a:pt x="1864" y="2207"/>
                  </a:lnTo>
                  <a:lnTo>
                    <a:pt x="1864" y="2207"/>
                  </a:lnTo>
                  <a:lnTo>
                    <a:pt x="1921" y="1802"/>
                  </a:lnTo>
                  <a:cubicBezTo>
                    <a:pt x="1921" y="1667"/>
                    <a:pt x="1977" y="1622"/>
                    <a:pt x="2034" y="1486"/>
                  </a:cubicBezTo>
                  <a:cubicBezTo>
                    <a:pt x="2034" y="1396"/>
                    <a:pt x="1921" y="1351"/>
                    <a:pt x="1921" y="1261"/>
                  </a:cubicBezTo>
                  <a:cubicBezTo>
                    <a:pt x="1921" y="1036"/>
                    <a:pt x="2147" y="901"/>
                    <a:pt x="2147" y="721"/>
                  </a:cubicBezTo>
                  <a:cubicBezTo>
                    <a:pt x="2090" y="586"/>
                    <a:pt x="2034" y="450"/>
                    <a:pt x="1921" y="360"/>
                  </a:cubicBezTo>
                  <a:cubicBezTo>
                    <a:pt x="1921" y="270"/>
                    <a:pt x="1864" y="180"/>
                    <a:pt x="1808" y="180"/>
                  </a:cubicBezTo>
                  <a:lnTo>
                    <a:pt x="1808" y="0"/>
                  </a:ln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44"/>
            <p:cNvSpPr>
              <a:spLocks/>
            </p:cNvSpPr>
            <p:nvPr/>
          </p:nvSpPr>
          <p:spPr bwMode="auto">
            <a:xfrm>
              <a:off x="3640138" y="3059113"/>
              <a:ext cx="509588" cy="415925"/>
            </a:xfrm>
            <a:custGeom>
              <a:avLst/>
              <a:gdLst>
                <a:gd name="T0" fmla="*/ 16 w 173"/>
                <a:gd name="T1" fmla="*/ 1 h 141"/>
                <a:gd name="T2" fmla="*/ 173 w 173"/>
                <a:gd name="T3" fmla="*/ 2 h 141"/>
                <a:gd name="T4" fmla="*/ 173 w 173"/>
                <a:gd name="T5" fmla="*/ 2 h 141"/>
                <a:gd name="T6" fmla="*/ 97 w 173"/>
                <a:gd name="T7" fmla="*/ 141 h 141"/>
                <a:gd name="T8" fmla="*/ 97 w 173"/>
                <a:gd name="T9" fmla="*/ 141 h 141"/>
                <a:gd name="T10" fmla="*/ 83 w 173"/>
                <a:gd name="T11" fmla="*/ 132 h 141"/>
                <a:gd name="T12" fmla="*/ 83 w 173"/>
                <a:gd name="T13" fmla="*/ 132 h 141"/>
                <a:gd name="T14" fmla="*/ 71 w 173"/>
                <a:gd name="T15" fmla="*/ 121 h 141"/>
                <a:gd name="T16" fmla="*/ 45 w 173"/>
                <a:gd name="T17" fmla="*/ 107 h 141"/>
                <a:gd name="T18" fmla="*/ 35 w 173"/>
                <a:gd name="T19" fmla="*/ 80 h 141"/>
                <a:gd name="T20" fmla="*/ 21 w 173"/>
                <a:gd name="T21" fmla="*/ 61 h 141"/>
                <a:gd name="T22" fmla="*/ 8 w 173"/>
                <a:gd name="T23" fmla="*/ 42 h 141"/>
                <a:gd name="T24" fmla="*/ 9 w 173"/>
                <a:gd name="T25" fmla="*/ 41 h 141"/>
                <a:gd name="T26" fmla="*/ 9 w 173"/>
                <a:gd name="T27" fmla="*/ 33 h 141"/>
                <a:gd name="T28" fmla="*/ 6 w 173"/>
                <a:gd name="T29" fmla="*/ 26 h 141"/>
                <a:gd name="T30" fmla="*/ 0 w 173"/>
                <a:gd name="T31" fmla="*/ 0 h 141"/>
                <a:gd name="T32" fmla="*/ 0 w 173"/>
                <a:gd name="T33" fmla="*/ 0 h 141"/>
                <a:gd name="T34" fmla="*/ 16 w 173"/>
                <a:gd name="T35" fmla="*/ 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 h="141">
                  <a:moveTo>
                    <a:pt x="16" y="1"/>
                  </a:moveTo>
                  <a:cubicBezTo>
                    <a:pt x="173" y="2"/>
                    <a:pt x="173" y="2"/>
                    <a:pt x="173" y="2"/>
                  </a:cubicBezTo>
                  <a:cubicBezTo>
                    <a:pt x="173" y="2"/>
                    <a:pt x="173" y="2"/>
                    <a:pt x="173" y="2"/>
                  </a:cubicBezTo>
                  <a:cubicBezTo>
                    <a:pt x="97" y="141"/>
                    <a:pt x="97" y="141"/>
                    <a:pt x="97" y="141"/>
                  </a:cubicBezTo>
                  <a:cubicBezTo>
                    <a:pt x="97" y="141"/>
                    <a:pt x="97" y="141"/>
                    <a:pt x="97" y="141"/>
                  </a:cubicBezTo>
                  <a:cubicBezTo>
                    <a:pt x="83" y="132"/>
                    <a:pt x="83" y="132"/>
                    <a:pt x="83" y="132"/>
                  </a:cubicBezTo>
                  <a:cubicBezTo>
                    <a:pt x="83" y="132"/>
                    <a:pt x="83" y="132"/>
                    <a:pt x="83" y="132"/>
                  </a:cubicBezTo>
                  <a:cubicBezTo>
                    <a:pt x="71" y="121"/>
                    <a:pt x="71" y="121"/>
                    <a:pt x="71" y="121"/>
                  </a:cubicBezTo>
                  <a:cubicBezTo>
                    <a:pt x="67" y="114"/>
                    <a:pt x="52" y="111"/>
                    <a:pt x="45" y="107"/>
                  </a:cubicBezTo>
                  <a:cubicBezTo>
                    <a:pt x="36" y="101"/>
                    <a:pt x="38" y="89"/>
                    <a:pt x="35" y="80"/>
                  </a:cubicBezTo>
                  <a:cubicBezTo>
                    <a:pt x="31" y="70"/>
                    <a:pt x="27" y="68"/>
                    <a:pt x="21" y="61"/>
                  </a:cubicBezTo>
                  <a:cubicBezTo>
                    <a:pt x="15" y="53"/>
                    <a:pt x="8" y="53"/>
                    <a:pt x="8" y="42"/>
                  </a:cubicBezTo>
                  <a:cubicBezTo>
                    <a:pt x="9" y="41"/>
                    <a:pt x="9" y="41"/>
                    <a:pt x="9" y="41"/>
                  </a:cubicBezTo>
                  <a:cubicBezTo>
                    <a:pt x="9" y="39"/>
                    <a:pt x="10" y="36"/>
                    <a:pt x="9" y="33"/>
                  </a:cubicBezTo>
                  <a:cubicBezTo>
                    <a:pt x="8" y="31"/>
                    <a:pt x="6" y="28"/>
                    <a:pt x="6" y="26"/>
                  </a:cubicBezTo>
                  <a:cubicBezTo>
                    <a:pt x="2" y="21"/>
                    <a:pt x="1" y="7"/>
                    <a:pt x="0" y="0"/>
                  </a:cubicBezTo>
                  <a:cubicBezTo>
                    <a:pt x="0" y="0"/>
                    <a:pt x="0" y="0"/>
                    <a:pt x="0" y="0"/>
                  </a:cubicBezTo>
                  <a:cubicBezTo>
                    <a:pt x="16" y="1"/>
                    <a:pt x="16" y="1"/>
                    <a:pt x="16" y="1"/>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45"/>
            <p:cNvSpPr>
              <a:spLocks/>
            </p:cNvSpPr>
            <p:nvPr/>
          </p:nvSpPr>
          <p:spPr bwMode="auto">
            <a:xfrm>
              <a:off x="3587750" y="3448050"/>
              <a:ext cx="577850" cy="498475"/>
            </a:xfrm>
            <a:custGeom>
              <a:avLst/>
              <a:gdLst>
                <a:gd name="T0" fmla="*/ 115 w 196"/>
                <a:gd name="T1" fmla="*/ 9 h 169"/>
                <a:gd name="T2" fmla="*/ 101 w 196"/>
                <a:gd name="T3" fmla="*/ 0 h 169"/>
                <a:gd name="T4" fmla="*/ 101 w 196"/>
                <a:gd name="T5" fmla="*/ 0 h 169"/>
                <a:gd name="T6" fmla="*/ 25 w 196"/>
                <a:gd name="T7" fmla="*/ 73 h 169"/>
                <a:gd name="T8" fmla="*/ 0 w 196"/>
                <a:gd name="T9" fmla="*/ 90 h 169"/>
                <a:gd name="T10" fmla="*/ 0 w 196"/>
                <a:gd name="T11" fmla="*/ 90 h 169"/>
                <a:gd name="T12" fmla="*/ 21 w 196"/>
                <a:gd name="T13" fmla="*/ 119 h 169"/>
                <a:gd name="T14" fmla="*/ 17 w 196"/>
                <a:gd name="T15" fmla="*/ 166 h 169"/>
                <a:gd name="T16" fmla="*/ 183 w 196"/>
                <a:gd name="T17" fmla="*/ 169 h 169"/>
                <a:gd name="T18" fmla="*/ 183 w 196"/>
                <a:gd name="T19" fmla="*/ 169 h 169"/>
                <a:gd name="T20" fmla="*/ 196 w 196"/>
                <a:gd name="T21" fmla="*/ 3 h 169"/>
                <a:gd name="T22" fmla="*/ 196 w 196"/>
                <a:gd name="T23" fmla="*/ 3 h 169"/>
                <a:gd name="T24" fmla="*/ 185 w 196"/>
                <a:gd name="T25" fmla="*/ 9 h 169"/>
                <a:gd name="T26" fmla="*/ 159 w 196"/>
                <a:gd name="T27" fmla="*/ 15 h 169"/>
                <a:gd name="T28" fmla="*/ 147 w 196"/>
                <a:gd name="T29" fmla="*/ 18 h 169"/>
                <a:gd name="T30" fmla="*/ 137 w 196"/>
                <a:gd name="T31" fmla="*/ 20 h 169"/>
                <a:gd name="T32" fmla="*/ 115 w 196"/>
                <a:gd name="T33" fmla="*/ 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69">
                  <a:moveTo>
                    <a:pt x="115" y="9"/>
                  </a:moveTo>
                  <a:cubicBezTo>
                    <a:pt x="101" y="0"/>
                    <a:pt x="101" y="0"/>
                    <a:pt x="101" y="0"/>
                  </a:cubicBezTo>
                  <a:cubicBezTo>
                    <a:pt x="101" y="0"/>
                    <a:pt x="101" y="0"/>
                    <a:pt x="101" y="0"/>
                  </a:cubicBezTo>
                  <a:cubicBezTo>
                    <a:pt x="25" y="73"/>
                    <a:pt x="25" y="73"/>
                    <a:pt x="25" y="73"/>
                  </a:cubicBezTo>
                  <a:cubicBezTo>
                    <a:pt x="0" y="90"/>
                    <a:pt x="0" y="90"/>
                    <a:pt x="0" y="90"/>
                  </a:cubicBezTo>
                  <a:cubicBezTo>
                    <a:pt x="0" y="90"/>
                    <a:pt x="0" y="90"/>
                    <a:pt x="0" y="90"/>
                  </a:cubicBezTo>
                  <a:cubicBezTo>
                    <a:pt x="21" y="119"/>
                    <a:pt x="21" y="119"/>
                    <a:pt x="21" y="119"/>
                  </a:cubicBezTo>
                  <a:cubicBezTo>
                    <a:pt x="17" y="166"/>
                    <a:pt x="17" y="166"/>
                    <a:pt x="17" y="166"/>
                  </a:cubicBezTo>
                  <a:cubicBezTo>
                    <a:pt x="183" y="169"/>
                    <a:pt x="183" y="169"/>
                    <a:pt x="183" y="169"/>
                  </a:cubicBezTo>
                  <a:cubicBezTo>
                    <a:pt x="183" y="169"/>
                    <a:pt x="183" y="169"/>
                    <a:pt x="183" y="169"/>
                  </a:cubicBezTo>
                  <a:cubicBezTo>
                    <a:pt x="196" y="3"/>
                    <a:pt x="196" y="3"/>
                    <a:pt x="196" y="3"/>
                  </a:cubicBezTo>
                  <a:cubicBezTo>
                    <a:pt x="196" y="3"/>
                    <a:pt x="196" y="3"/>
                    <a:pt x="196" y="3"/>
                  </a:cubicBezTo>
                  <a:cubicBezTo>
                    <a:pt x="185" y="9"/>
                    <a:pt x="185" y="9"/>
                    <a:pt x="185" y="9"/>
                  </a:cubicBezTo>
                  <a:cubicBezTo>
                    <a:pt x="178" y="13"/>
                    <a:pt x="167" y="21"/>
                    <a:pt x="159" y="15"/>
                  </a:cubicBezTo>
                  <a:cubicBezTo>
                    <a:pt x="154" y="14"/>
                    <a:pt x="151" y="18"/>
                    <a:pt x="147" y="18"/>
                  </a:cubicBezTo>
                  <a:cubicBezTo>
                    <a:pt x="142" y="17"/>
                    <a:pt x="141" y="18"/>
                    <a:pt x="137" y="20"/>
                  </a:cubicBezTo>
                  <a:cubicBezTo>
                    <a:pt x="129" y="23"/>
                    <a:pt x="119" y="15"/>
                    <a:pt x="115" y="9"/>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46"/>
            <p:cNvSpPr>
              <a:spLocks/>
            </p:cNvSpPr>
            <p:nvPr/>
          </p:nvSpPr>
          <p:spPr bwMode="auto">
            <a:xfrm>
              <a:off x="3925888" y="3065463"/>
              <a:ext cx="481013" cy="474663"/>
            </a:xfrm>
            <a:custGeom>
              <a:avLst/>
              <a:gdLst>
                <a:gd name="T0" fmla="*/ 76 w 163"/>
                <a:gd name="T1" fmla="*/ 0 h 161"/>
                <a:gd name="T2" fmla="*/ 114 w 163"/>
                <a:gd name="T3" fmla="*/ 2 h 161"/>
                <a:gd name="T4" fmla="*/ 114 w 163"/>
                <a:gd name="T5" fmla="*/ 2 h 161"/>
                <a:gd name="T6" fmla="*/ 123 w 163"/>
                <a:gd name="T7" fmla="*/ 14 h 161"/>
                <a:gd name="T8" fmla="*/ 136 w 163"/>
                <a:gd name="T9" fmla="*/ 21 h 161"/>
                <a:gd name="T10" fmla="*/ 143 w 163"/>
                <a:gd name="T11" fmla="*/ 41 h 161"/>
                <a:gd name="T12" fmla="*/ 159 w 163"/>
                <a:gd name="T13" fmla="*/ 56 h 161"/>
                <a:gd name="T14" fmla="*/ 156 w 163"/>
                <a:gd name="T15" fmla="*/ 68 h 161"/>
                <a:gd name="T16" fmla="*/ 150 w 163"/>
                <a:gd name="T17" fmla="*/ 85 h 161"/>
                <a:gd name="T18" fmla="*/ 145 w 163"/>
                <a:gd name="T19" fmla="*/ 113 h 161"/>
                <a:gd name="T20" fmla="*/ 152 w 163"/>
                <a:gd name="T21" fmla="*/ 125 h 161"/>
                <a:gd name="T22" fmla="*/ 160 w 163"/>
                <a:gd name="T23" fmla="*/ 135 h 161"/>
                <a:gd name="T24" fmla="*/ 159 w 163"/>
                <a:gd name="T25" fmla="*/ 148 h 161"/>
                <a:gd name="T26" fmla="*/ 152 w 163"/>
                <a:gd name="T27" fmla="*/ 157 h 161"/>
                <a:gd name="T28" fmla="*/ 152 w 163"/>
                <a:gd name="T29" fmla="*/ 157 h 161"/>
                <a:gd name="T30" fmla="*/ 147 w 163"/>
                <a:gd name="T31" fmla="*/ 151 h 161"/>
                <a:gd name="T32" fmla="*/ 141 w 163"/>
                <a:gd name="T33" fmla="*/ 145 h 161"/>
                <a:gd name="T34" fmla="*/ 137 w 163"/>
                <a:gd name="T35" fmla="*/ 137 h 161"/>
                <a:gd name="T36" fmla="*/ 124 w 163"/>
                <a:gd name="T37" fmla="*/ 149 h 161"/>
                <a:gd name="T38" fmla="*/ 117 w 163"/>
                <a:gd name="T39" fmla="*/ 157 h 161"/>
                <a:gd name="T40" fmla="*/ 104 w 163"/>
                <a:gd name="T41" fmla="*/ 151 h 161"/>
                <a:gd name="T42" fmla="*/ 97 w 163"/>
                <a:gd name="T43" fmla="*/ 152 h 161"/>
                <a:gd name="T44" fmla="*/ 91 w 163"/>
                <a:gd name="T45" fmla="*/ 136 h 161"/>
                <a:gd name="T46" fmla="*/ 81 w 163"/>
                <a:gd name="T47" fmla="*/ 133 h 161"/>
                <a:gd name="T48" fmla="*/ 81 w 163"/>
                <a:gd name="T49" fmla="*/ 133 h 161"/>
                <a:gd name="T50" fmla="*/ 70 w 163"/>
                <a:gd name="T51" fmla="*/ 139 h 161"/>
                <a:gd name="T52" fmla="*/ 44 w 163"/>
                <a:gd name="T53" fmla="*/ 145 h 161"/>
                <a:gd name="T54" fmla="*/ 32 w 163"/>
                <a:gd name="T55" fmla="*/ 148 h 161"/>
                <a:gd name="T56" fmla="*/ 22 w 163"/>
                <a:gd name="T57" fmla="*/ 150 h 161"/>
                <a:gd name="T58" fmla="*/ 0 w 163"/>
                <a:gd name="T59" fmla="*/ 139 h 161"/>
                <a:gd name="T60" fmla="*/ 0 w 163"/>
                <a:gd name="T61" fmla="*/ 139 h 161"/>
                <a:gd name="T62" fmla="*/ 76 w 163"/>
                <a:gd name="T6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 h="161">
                  <a:moveTo>
                    <a:pt x="76" y="0"/>
                  </a:moveTo>
                  <a:cubicBezTo>
                    <a:pt x="114" y="2"/>
                    <a:pt x="114" y="2"/>
                    <a:pt x="114" y="2"/>
                  </a:cubicBezTo>
                  <a:cubicBezTo>
                    <a:pt x="114" y="2"/>
                    <a:pt x="114" y="2"/>
                    <a:pt x="114" y="2"/>
                  </a:cubicBezTo>
                  <a:cubicBezTo>
                    <a:pt x="115" y="7"/>
                    <a:pt x="118" y="12"/>
                    <a:pt x="123" y="14"/>
                  </a:cubicBezTo>
                  <a:cubicBezTo>
                    <a:pt x="127" y="16"/>
                    <a:pt x="132" y="18"/>
                    <a:pt x="136" y="21"/>
                  </a:cubicBezTo>
                  <a:cubicBezTo>
                    <a:pt x="139" y="23"/>
                    <a:pt x="142" y="37"/>
                    <a:pt x="143" y="41"/>
                  </a:cubicBezTo>
                  <a:cubicBezTo>
                    <a:pt x="146" y="48"/>
                    <a:pt x="153" y="52"/>
                    <a:pt x="159" y="56"/>
                  </a:cubicBezTo>
                  <a:cubicBezTo>
                    <a:pt x="161" y="59"/>
                    <a:pt x="157" y="64"/>
                    <a:pt x="156" y="68"/>
                  </a:cubicBezTo>
                  <a:cubicBezTo>
                    <a:pt x="153" y="73"/>
                    <a:pt x="152" y="79"/>
                    <a:pt x="150" y="85"/>
                  </a:cubicBezTo>
                  <a:cubicBezTo>
                    <a:pt x="148" y="94"/>
                    <a:pt x="142" y="104"/>
                    <a:pt x="145" y="113"/>
                  </a:cubicBezTo>
                  <a:cubicBezTo>
                    <a:pt x="146" y="117"/>
                    <a:pt x="149" y="122"/>
                    <a:pt x="152" y="125"/>
                  </a:cubicBezTo>
                  <a:cubicBezTo>
                    <a:pt x="154" y="127"/>
                    <a:pt x="159" y="132"/>
                    <a:pt x="160" y="135"/>
                  </a:cubicBezTo>
                  <a:cubicBezTo>
                    <a:pt x="163" y="139"/>
                    <a:pt x="162" y="145"/>
                    <a:pt x="159" y="148"/>
                  </a:cubicBezTo>
                  <a:cubicBezTo>
                    <a:pt x="152" y="157"/>
                    <a:pt x="152" y="157"/>
                    <a:pt x="152" y="157"/>
                  </a:cubicBezTo>
                  <a:cubicBezTo>
                    <a:pt x="152" y="157"/>
                    <a:pt x="152" y="157"/>
                    <a:pt x="152" y="157"/>
                  </a:cubicBezTo>
                  <a:cubicBezTo>
                    <a:pt x="147" y="151"/>
                    <a:pt x="147" y="151"/>
                    <a:pt x="147" y="151"/>
                  </a:cubicBezTo>
                  <a:cubicBezTo>
                    <a:pt x="145" y="149"/>
                    <a:pt x="142" y="148"/>
                    <a:pt x="141" y="145"/>
                  </a:cubicBezTo>
                  <a:cubicBezTo>
                    <a:pt x="140" y="143"/>
                    <a:pt x="139" y="137"/>
                    <a:pt x="137" y="137"/>
                  </a:cubicBezTo>
                  <a:cubicBezTo>
                    <a:pt x="128" y="138"/>
                    <a:pt x="134" y="148"/>
                    <a:pt x="124" y="149"/>
                  </a:cubicBezTo>
                  <a:cubicBezTo>
                    <a:pt x="117" y="150"/>
                    <a:pt x="121" y="153"/>
                    <a:pt x="117" y="157"/>
                  </a:cubicBezTo>
                  <a:cubicBezTo>
                    <a:pt x="113" y="161"/>
                    <a:pt x="107" y="147"/>
                    <a:pt x="104" y="151"/>
                  </a:cubicBezTo>
                  <a:cubicBezTo>
                    <a:pt x="101" y="154"/>
                    <a:pt x="100" y="152"/>
                    <a:pt x="97" y="152"/>
                  </a:cubicBezTo>
                  <a:cubicBezTo>
                    <a:pt x="94" y="147"/>
                    <a:pt x="92" y="142"/>
                    <a:pt x="91" y="136"/>
                  </a:cubicBezTo>
                  <a:cubicBezTo>
                    <a:pt x="90" y="125"/>
                    <a:pt x="87" y="132"/>
                    <a:pt x="81" y="133"/>
                  </a:cubicBezTo>
                  <a:cubicBezTo>
                    <a:pt x="81" y="133"/>
                    <a:pt x="81" y="133"/>
                    <a:pt x="81" y="133"/>
                  </a:cubicBezTo>
                  <a:cubicBezTo>
                    <a:pt x="70" y="139"/>
                    <a:pt x="70" y="139"/>
                    <a:pt x="70" y="139"/>
                  </a:cubicBezTo>
                  <a:cubicBezTo>
                    <a:pt x="63" y="143"/>
                    <a:pt x="52" y="151"/>
                    <a:pt x="44" y="145"/>
                  </a:cubicBezTo>
                  <a:cubicBezTo>
                    <a:pt x="39" y="144"/>
                    <a:pt x="36" y="148"/>
                    <a:pt x="32" y="148"/>
                  </a:cubicBezTo>
                  <a:cubicBezTo>
                    <a:pt x="27" y="147"/>
                    <a:pt x="26" y="148"/>
                    <a:pt x="22" y="150"/>
                  </a:cubicBezTo>
                  <a:cubicBezTo>
                    <a:pt x="14" y="153"/>
                    <a:pt x="4" y="145"/>
                    <a:pt x="0" y="139"/>
                  </a:cubicBezTo>
                  <a:cubicBezTo>
                    <a:pt x="0" y="139"/>
                    <a:pt x="0" y="139"/>
                    <a:pt x="0" y="139"/>
                  </a:cubicBezTo>
                  <a:cubicBezTo>
                    <a:pt x="76" y="0"/>
                    <a:pt x="76" y="0"/>
                    <a:pt x="76" y="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47"/>
            <p:cNvSpPr>
              <a:spLocks/>
            </p:cNvSpPr>
            <p:nvPr/>
          </p:nvSpPr>
          <p:spPr bwMode="auto">
            <a:xfrm>
              <a:off x="4127500" y="3433763"/>
              <a:ext cx="492125" cy="519113"/>
            </a:xfrm>
            <a:custGeom>
              <a:avLst/>
              <a:gdLst>
                <a:gd name="T0" fmla="*/ 13 w 167"/>
                <a:gd name="T1" fmla="*/ 8 h 176"/>
                <a:gd name="T2" fmla="*/ 23 w 167"/>
                <a:gd name="T3" fmla="*/ 11 h 176"/>
                <a:gd name="T4" fmla="*/ 29 w 167"/>
                <a:gd name="T5" fmla="*/ 27 h 176"/>
                <a:gd name="T6" fmla="*/ 36 w 167"/>
                <a:gd name="T7" fmla="*/ 26 h 176"/>
                <a:gd name="T8" fmla="*/ 49 w 167"/>
                <a:gd name="T9" fmla="*/ 32 h 176"/>
                <a:gd name="T10" fmla="*/ 56 w 167"/>
                <a:gd name="T11" fmla="*/ 24 h 176"/>
                <a:gd name="T12" fmla="*/ 69 w 167"/>
                <a:gd name="T13" fmla="*/ 12 h 176"/>
                <a:gd name="T14" fmla="*/ 73 w 167"/>
                <a:gd name="T15" fmla="*/ 20 h 176"/>
                <a:gd name="T16" fmla="*/ 79 w 167"/>
                <a:gd name="T17" fmla="*/ 26 h 176"/>
                <a:gd name="T18" fmla="*/ 84 w 167"/>
                <a:gd name="T19" fmla="*/ 32 h 176"/>
                <a:gd name="T20" fmla="*/ 84 w 167"/>
                <a:gd name="T21" fmla="*/ 32 h 176"/>
                <a:gd name="T22" fmla="*/ 90 w 167"/>
                <a:gd name="T23" fmla="*/ 47 h 176"/>
                <a:gd name="T24" fmla="*/ 114 w 167"/>
                <a:gd name="T25" fmla="*/ 53 h 176"/>
                <a:gd name="T26" fmla="*/ 137 w 167"/>
                <a:gd name="T27" fmla="*/ 43 h 176"/>
                <a:gd name="T28" fmla="*/ 150 w 167"/>
                <a:gd name="T29" fmla="*/ 72 h 176"/>
                <a:gd name="T30" fmla="*/ 148 w 167"/>
                <a:gd name="T31" fmla="*/ 85 h 176"/>
                <a:gd name="T32" fmla="*/ 152 w 167"/>
                <a:gd name="T33" fmla="*/ 100 h 176"/>
                <a:gd name="T34" fmla="*/ 158 w 167"/>
                <a:gd name="T35" fmla="*/ 118 h 176"/>
                <a:gd name="T36" fmla="*/ 163 w 167"/>
                <a:gd name="T37" fmla="*/ 139 h 176"/>
                <a:gd name="T38" fmla="*/ 158 w 167"/>
                <a:gd name="T39" fmla="*/ 146 h 176"/>
                <a:gd name="T40" fmla="*/ 149 w 167"/>
                <a:gd name="T41" fmla="*/ 155 h 176"/>
                <a:gd name="T42" fmla="*/ 142 w 167"/>
                <a:gd name="T43" fmla="*/ 164 h 176"/>
                <a:gd name="T44" fmla="*/ 140 w 167"/>
                <a:gd name="T45" fmla="*/ 176 h 176"/>
                <a:gd name="T46" fmla="*/ 140 w 167"/>
                <a:gd name="T47" fmla="*/ 176 h 176"/>
                <a:gd name="T48" fmla="*/ 0 w 167"/>
                <a:gd name="T49" fmla="*/ 174 h 176"/>
                <a:gd name="T50" fmla="*/ 0 w 167"/>
                <a:gd name="T51" fmla="*/ 174 h 176"/>
                <a:gd name="T52" fmla="*/ 13 w 167"/>
                <a:gd name="T53"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7" h="176">
                  <a:moveTo>
                    <a:pt x="13" y="8"/>
                  </a:moveTo>
                  <a:cubicBezTo>
                    <a:pt x="19" y="7"/>
                    <a:pt x="22" y="0"/>
                    <a:pt x="23" y="11"/>
                  </a:cubicBezTo>
                  <a:cubicBezTo>
                    <a:pt x="24" y="17"/>
                    <a:pt x="26" y="22"/>
                    <a:pt x="29" y="27"/>
                  </a:cubicBezTo>
                  <a:cubicBezTo>
                    <a:pt x="32" y="27"/>
                    <a:pt x="33" y="29"/>
                    <a:pt x="36" y="26"/>
                  </a:cubicBezTo>
                  <a:cubicBezTo>
                    <a:pt x="39" y="22"/>
                    <a:pt x="45" y="36"/>
                    <a:pt x="49" y="32"/>
                  </a:cubicBezTo>
                  <a:cubicBezTo>
                    <a:pt x="53" y="28"/>
                    <a:pt x="49" y="25"/>
                    <a:pt x="56" y="24"/>
                  </a:cubicBezTo>
                  <a:cubicBezTo>
                    <a:pt x="66" y="23"/>
                    <a:pt x="60" y="13"/>
                    <a:pt x="69" y="12"/>
                  </a:cubicBezTo>
                  <a:cubicBezTo>
                    <a:pt x="71" y="12"/>
                    <a:pt x="72" y="18"/>
                    <a:pt x="73" y="20"/>
                  </a:cubicBezTo>
                  <a:cubicBezTo>
                    <a:pt x="74" y="23"/>
                    <a:pt x="77" y="24"/>
                    <a:pt x="79" y="26"/>
                  </a:cubicBezTo>
                  <a:cubicBezTo>
                    <a:pt x="84" y="32"/>
                    <a:pt x="84" y="32"/>
                    <a:pt x="84" y="32"/>
                  </a:cubicBezTo>
                  <a:cubicBezTo>
                    <a:pt x="84" y="32"/>
                    <a:pt x="84" y="32"/>
                    <a:pt x="84" y="32"/>
                  </a:cubicBezTo>
                  <a:cubicBezTo>
                    <a:pt x="83" y="36"/>
                    <a:pt x="86" y="44"/>
                    <a:pt x="90" y="47"/>
                  </a:cubicBezTo>
                  <a:cubicBezTo>
                    <a:pt x="96" y="51"/>
                    <a:pt x="108" y="66"/>
                    <a:pt x="114" y="53"/>
                  </a:cubicBezTo>
                  <a:cubicBezTo>
                    <a:pt x="118" y="43"/>
                    <a:pt x="128" y="43"/>
                    <a:pt x="137" y="43"/>
                  </a:cubicBezTo>
                  <a:cubicBezTo>
                    <a:pt x="140" y="53"/>
                    <a:pt x="141" y="65"/>
                    <a:pt x="150" y="72"/>
                  </a:cubicBezTo>
                  <a:cubicBezTo>
                    <a:pt x="158" y="77"/>
                    <a:pt x="152" y="80"/>
                    <a:pt x="148" y="85"/>
                  </a:cubicBezTo>
                  <a:cubicBezTo>
                    <a:pt x="140" y="92"/>
                    <a:pt x="147" y="96"/>
                    <a:pt x="152" y="100"/>
                  </a:cubicBezTo>
                  <a:cubicBezTo>
                    <a:pt x="157" y="105"/>
                    <a:pt x="156" y="112"/>
                    <a:pt x="158" y="118"/>
                  </a:cubicBezTo>
                  <a:cubicBezTo>
                    <a:pt x="161" y="127"/>
                    <a:pt x="167" y="129"/>
                    <a:pt x="163" y="139"/>
                  </a:cubicBezTo>
                  <a:cubicBezTo>
                    <a:pt x="161" y="141"/>
                    <a:pt x="160" y="145"/>
                    <a:pt x="158" y="146"/>
                  </a:cubicBezTo>
                  <a:cubicBezTo>
                    <a:pt x="155" y="150"/>
                    <a:pt x="152" y="152"/>
                    <a:pt x="149" y="155"/>
                  </a:cubicBezTo>
                  <a:cubicBezTo>
                    <a:pt x="146" y="157"/>
                    <a:pt x="144" y="161"/>
                    <a:pt x="142" y="164"/>
                  </a:cubicBezTo>
                  <a:cubicBezTo>
                    <a:pt x="142" y="166"/>
                    <a:pt x="141" y="175"/>
                    <a:pt x="140" y="176"/>
                  </a:cubicBezTo>
                  <a:cubicBezTo>
                    <a:pt x="140" y="176"/>
                    <a:pt x="140" y="176"/>
                    <a:pt x="140" y="176"/>
                  </a:cubicBezTo>
                  <a:cubicBezTo>
                    <a:pt x="0" y="174"/>
                    <a:pt x="0" y="174"/>
                    <a:pt x="0" y="174"/>
                  </a:cubicBezTo>
                  <a:cubicBezTo>
                    <a:pt x="0" y="174"/>
                    <a:pt x="0" y="174"/>
                    <a:pt x="0" y="174"/>
                  </a:cubicBezTo>
                  <a:cubicBezTo>
                    <a:pt x="13" y="8"/>
                    <a:pt x="13" y="8"/>
                    <a:pt x="13" y="8"/>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48"/>
            <p:cNvSpPr>
              <a:spLocks/>
            </p:cNvSpPr>
            <p:nvPr/>
          </p:nvSpPr>
          <p:spPr bwMode="auto">
            <a:xfrm>
              <a:off x="4262438" y="3067050"/>
              <a:ext cx="584200" cy="469900"/>
            </a:xfrm>
            <a:custGeom>
              <a:avLst/>
              <a:gdLst>
                <a:gd name="T0" fmla="*/ 0 w 198"/>
                <a:gd name="T1" fmla="*/ 1 h 159"/>
                <a:gd name="T2" fmla="*/ 41 w 198"/>
                <a:gd name="T3" fmla="*/ 1 h 159"/>
                <a:gd name="T4" fmla="*/ 41 w 198"/>
                <a:gd name="T5" fmla="*/ 1 h 159"/>
                <a:gd name="T6" fmla="*/ 147 w 198"/>
                <a:gd name="T7" fmla="*/ 0 h 159"/>
                <a:gd name="T8" fmla="*/ 147 w 198"/>
                <a:gd name="T9" fmla="*/ 0 h 159"/>
                <a:gd name="T10" fmla="*/ 148 w 198"/>
                <a:gd name="T11" fmla="*/ 19 h 159"/>
                <a:gd name="T12" fmla="*/ 152 w 198"/>
                <a:gd name="T13" fmla="*/ 39 h 159"/>
                <a:gd name="T14" fmla="*/ 155 w 198"/>
                <a:gd name="T15" fmla="*/ 47 h 159"/>
                <a:gd name="T16" fmla="*/ 158 w 198"/>
                <a:gd name="T17" fmla="*/ 59 h 159"/>
                <a:gd name="T18" fmla="*/ 164 w 198"/>
                <a:gd name="T19" fmla="*/ 81 h 159"/>
                <a:gd name="T20" fmla="*/ 165 w 198"/>
                <a:gd name="T21" fmla="*/ 89 h 159"/>
                <a:gd name="T22" fmla="*/ 165 w 198"/>
                <a:gd name="T23" fmla="*/ 103 h 159"/>
                <a:gd name="T24" fmla="*/ 173 w 198"/>
                <a:gd name="T25" fmla="*/ 112 h 159"/>
                <a:gd name="T26" fmla="*/ 180 w 198"/>
                <a:gd name="T27" fmla="*/ 124 h 159"/>
                <a:gd name="T28" fmla="*/ 186 w 198"/>
                <a:gd name="T29" fmla="*/ 140 h 159"/>
                <a:gd name="T30" fmla="*/ 188 w 198"/>
                <a:gd name="T31" fmla="*/ 141 h 159"/>
                <a:gd name="T32" fmla="*/ 194 w 198"/>
                <a:gd name="T33" fmla="*/ 145 h 159"/>
                <a:gd name="T34" fmla="*/ 198 w 198"/>
                <a:gd name="T35" fmla="*/ 149 h 159"/>
                <a:gd name="T36" fmla="*/ 198 w 198"/>
                <a:gd name="T37" fmla="*/ 149 h 159"/>
                <a:gd name="T38" fmla="*/ 190 w 198"/>
                <a:gd name="T39" fmla="*/ 150 h 159"/>
                <a:gd name="T40" fmla="*/ 180 w 198"/>
                <a:gd name="T41" fmla="*/ 146 h 159"/>
                <a:gd name="T42" fmla="*/ 167 w 198"/>
                <a:gd name="T43" fmla="*/ 142 h 159"/>
                <a:gd name="T44" fmla="*/ 151 w 198"/>
                <a:gd name="T45" fmla="*/ 143 h 159"/>
                <a:gd name="T46" fmla="*/ 148 w 198"/>
                <a:gd name="T47" fmla="*/ 143 h 159"/>
                <a:gd name="T48" fmla="*/ 146 w 198"/>
                <a:gd name="T49" fmla="*/ 143 h 159"/>
                <a:gd name="T50" fmla="*/ 121 w 198"/>
                <a:gd name="T51" fmla="*/ 141 h 159"/>
                <a:gd name="T52" fmla="*/ 104 w 198"/>
                <a:gd name="T53" fmla="*/ 150 h 159"/>
                <a:gd name="T54" fmla="*/ 88 w 198"/>
                <a:gd name="T55" fmla="*/ 149 h 159"/>
                <a:gd name="T56" fmla="*/ 68 w 198"/>
                <a:gd name="T57" fmla="*/ 153 h 159"/>
                <a:gd name="T58" fmla="*/ 41 w 198"/>
                <a:gd name="T59" fmla="*/ 157 h 159"/>
                <a:gd name="T60" fmla="*/ 38 w 198"/>
                <a:gd name="T61" fmla="*/ 156 h 159"/>
                <a:gd name="T62" fmla="*/ 38 w 198"/>
                <a:gd name="T63" fmla="*/ 156 h 159"/>
                <a:gd name="T64" fmla="*/ 45 w 198"/>
                <a:gd name="T65" fmla="*/ 147 h 159"/>
                <a:gd name="T66" fmla="*/ 46 w 198"/>
                <a:gd name="T67" fmla="*/ 134 h 159"/>
                <a:gd name="T68" fmla="*/ 38 w 198"/>
                <a:gd name="T69" fmla="*/ 124 h 159"/>
                <a:gd name="T70" fmla="*/ 31 w 198"/>
                <a:gd name="T71" fmla="*/ 112 h 159"/>
                <a:gd name="T72" fmla="*/ 36 w 198"/>
                <a:gd name="T73" fmla="*/ 84 h 159"/>
                <a:gd name="T74" fmla="*/ 42 w 198"/>
                <a:gd name="T75" fmla="*/ 67 h 159"/>
                <a:gd name="T76" fmla="*/ 45 w 198"/>
                <a:gd name="T77" fmla="*/ 55 h 159"/>
                <a:gd name="T78" fmla="*/ 29 w 198"/>
                <a:gd name="T79" fmla="*/ 40 h 159"/>
                <a:gd name="T80" fmla="*/ 22 w 198"/>
                <a:gd name="T81" fmla="*/ 20 h 159"/>
                <a:gd name="T82" fmla="*/ 9 w 198"/>
                <a:gd name="T83" fmla="*/ 13 h 159"/>
                <a:gd name="T84" fmla="*/ 0 w 198"/>
                <a:gd name="T8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 h="159">
                  <a:moveTo>
                    <a:pt x="0" y="1"/>
                  </a:moveTo>
                  <a:cubicBezTo>
                    <a:pt x="41" y="1"/>
                    <a:pt x="41" y="1"/>
                    <a:pt x="41" y="1"/>
                  </a:cubicBezTo>
                  <a:cubicBezTo>
                    <a:pt x="41" y="1"/>
                    <a:pt x="41" y="1"/>
                    <a:pt x="41" y="1"/>
                  </a:cubicBezTo>
                  <a:cubicBezTo>
                    <a:pt x="147" y="0"/>
                    <a:pt x="147" y="0"/>
                    <a:pt x="147" y="0"/>
                  </a:cubicBezTo>
                  <a:cubicBezTo>
                    <a:pt x="147" y="0"/>
                    <a:pt x="147" y="0"/>
                    <a:pt x="147" y="0"/>
                  </a:cubicBezTo>
                  <a:cubicBezTo>
                    <a:pt x="149" y="6"/>
                    <a:pt x="147" y="13"/>
                    <a:pt x="148" y="19"/>
                  </a:cubicBezTo>
                  <a:cubicBezTo>
                    <a:pt x="149" y="25"/>
                    <a:pt x="152" y="32"/>
                    <a:pt x="152" y="39"/>
                  </a:cubicBezTo>
                  <a:cubicBezTo>
                    <a:pt x="154" y="41"/>
                    <a:pt x="154" y="44"/>
                    <a:pt x="155" y="47"/>
                  </a:cubicBezTo>
                  <a:cubicBezTo>
                    <a:pt x="156" y="51"/>
                    <a:pt x="157" y="55"/>
                    <a:pt x="158" y="59"/>
                  </a:cubicBezTo>
                  <a:cubicBezTo>
                    <a:pt x="162" y="65"/>
                    <a:pt x="161" y="73"/>
                    <a:pt x="164" y="81"/>
                  </a:cubicBezTo>
                  <a:cubicBezTo>
                    <a:pt x="165" y="82"/>
                    <a:pt x="167" y="87"/>
                    <a:pt x="165" y="89"/>
                  </a:cubicBezTo>
                  <a:cubicBezTo>
                    <a:pt x="163" y="93"/>
                    <a:pt x="164" y="98"/>
                    <a:pt x="165" y="103"/>
                  </a:cubicBezTo>
                  <a:cubicBezTo>
                    <a:pt x="167" y="108"/>
                    <a:pt x="167" y="111"/>
                    <a:pt x="173" y="112"/>
                  </a:cubicBezTo>
                  <a:cubicBezTo>
                    <a:pt x="180" y="114"/>
                    <a:pt x="180" y="117"/>
                    <a:pt x="180" y="124"/>
                  </a:cubicBezTo>
                  <a:cubicBezTo>
                    <a:pt x="180" y="131"/>
                    <a:pt x="183" y="134"/>
                    <a:pt x="186" y="140"/>
                  </a:cubicBezTo>
                  <a:cubicBezTo>
                    <a:pt x="187" y="140"/>
                    <a:pt x="187" y="141"/>
                    <a:pt x="188" y="141"/>
                  </a:cubicBezTo>
                  <a:cubicBezTo>
                    <a:pt x="189" y="143"/>
                    <a:pt x="192" y="143"/>
                    <a:pt x="194" y="145"/>
                  </a:cubicBezTo>
                  <a:cubicBezTo>
                    <a:pt x="198" y="149"/>
                    <a:pt x="198" y="149"/>
                    <a:pt x="198" y="149"/>
                  </a:cubicBezTo>
                  <a:cubicBezTo>
                    <a:pt x="198" y="149"/>
                    <a:pt x="198" y="149"/>
                    <a:pt x="198" y="149"/>
                  </a:cubicBezTo>
                  <a:cubicBezTo>
                    <a:pt x="190" y="150"/>
                    <a:pt x="190" y="150"/>
                    <a:pt x="190" y="150"/>
                  </a:cubicBezTo>
                  <a:cubicBezTo>
                    <a:pt x="185" y="150"/>
                    <a:pt x="184" y="148"/>
                    <a:pt x="180" y="146"/>
                  </a:cubicBezTo>
                  <a:cubicBezTo>
                    <a:pt x="178" y="142"/>
                    <a:pt x="171" y="142"/>
                    <a:pt x="167" y="142"/>
                  </a:cubicBezTo>
                  <a:cubicBezTo>
                    <a:pt x="163" y="142"/>
                    <a:pt x="154" y="141"/>
                    <a:pt x="151" y="143"/>
                  </a:cubicBezTo>
                  <a:cubicBezTo>
                    <a:pt x="148" y="143"/>
                    <a:pt x="148" y="143"/>
                    <a:pt x="148" y="143"/>
                  </a:cubicBezTo>
                  <a:cubicBezTo>
                    <a:pt x="148" y="143"/>
                    <a:pt x="147" y="143"/>
                    <a:pt x="146" y="143"/>
                  </a:cubicBezTo>
                  <a:cubicBezTo>
                    <a:pt x="139" y="144"/>
                    <a:pt x="128" y="143"/>
                    <a:pt x="121" y="141"/>
                  </a:cubicBezTo>
                  <a:cubicBezTo>
                    <a:pt x="113" y="139"/>
                    <a:pt x="111" y="147"/>
                    <a:pt x="104" y="150"/>
                  </a:cubicBezTo>
                  <a:cubicBezTo>
                    <a:pt x="99" y="152"/>
                    <a:pt x="93" y="149"/>
                    <a:pt x="88" y="149"/>
                  </a:cubicBezTo>
                  <a:cubicBezTo>
                    <a:pt x="81" y="148"/>
                    <a:pt x="74" y="150"/>
                    <a:pt x="68" y="153"/>
                  </a:cubicBezTo>
                  <a:cubicBezTo>
                    <a:pt x="58" y="158"/>
                    <a:pt x="52" y="159"/>
                    <a:pt x="41" y="157"/>
                  </a:cubicBezTo>
                  <a:cubicBezTo>
                    <a:pt x="40" y="157"/>
                    <a:pt x="39" y="156"/>
                    <a:pt x="38" y="156"/>
                  </a:cubicBezTo>
                  <a:cubicBezTo>
                    <a:pt x="38" y="156"/>
                    <a:pt x="38" y="156"/>
                    <a:pt x="38" y="156"/>
                  </a:cubicBezTo>
                  <a:cubicBezTo>
                    <a:pt x="45" y="147"/>
                    <a:pt x="45" y="147"/>
                    <a:pt x="45" y="147"/>
                  </a:cubicBezTo>
                  <a:cubicBezTo>
                    <a:pt x="48" y="144"/>
                    <a:pt x="49" y="138"/>
                    <a:pt x="46" y="134"/>
                  </a:cubicBezTo>
                  <a:cubicBezTo>
                    <a:pt x="45" y="131"/>
                    <a:pt x="40" y="126"/>
                    <a:pt x="38" y="124"/>
                  </a:cubicBezTo>
                  <a:cubicBezTo>
                    <a:pt x="35" y="121"/>
                    <a:pt x="32" y="116"/>
                    <a:pt x="31" y="112"/>
                  </a:cubicBezTo>
                  <a:cubicBezTo>
                    <a:pt x="28" y="103"/>
                    <a:pt x="34" y="93"/>
                    <a:pt x="36" y="84"/>
                  </a:cubicBezTo>
                  <a:cubicBezTo>
                    <a:pt x="38" y="78"/>
                    <a:pt x="39" y="72"/>
                    <a:pt x="42" y="67"/>
                  </a:cubicBezTo>
                  <a:cubicBezTo>
                    <a:pt x="43" y="63"/>
                    <a:pt x="47" y="58"/>
                    <a:pt x="45" y="55"/>
                  </a:cubicBezTo>
                  <a:cubicBezTo>
                    <a:pt x="39" y="51"/>
                    <a:pt x="32" y="47"/>
                    <a:pt x="29" y="40"/>
                  </a:cubicBezTo>
                  <a:cubicBezTo>
                    <a:pt x="28" y="36"/>
                    <a:pt x="25" y="22"/>
                    <a:pt x="22" y="20"/>
                  </a:cubicBezTo>
                  <a:cubicBezTo>
                    <a:pt x="18" y="17"/>
                    <a:pt x="13" y="15"/>
                    <a:pt x="9" y="13"/>
                  </a:cubicBezTo>
                  <a:cubicBezTo>
                    <a:pt x="4" y="11"/>
                    <a:pt x="1" y="6"/>
                    <a:pt x="0" y="1"/>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49"/>
            <p:cNvSpPr>
              <a:spLocks/>
            </p:cNvSpPr>
            <p:nvPr/>
          </p:nvSpPr>
          <p:spPr bwMode="auto">
            <a:xfrm>
              <a:off x="4371975" y="3478213"/>
              <a:ext cx="633413" cy="481013"/>
            </a:xfrm>
            <a:custGeom>
              <a:avLst/>
              <a:gdLst>
                <a:gd name="T0" fmla="*/ 1 w 215"/>
                <a:gd name="T1" fmla="*/ 17 h 163"/>
                <a:gd name="T2" fmla="*/ 7 w 215"/>
                <a:gd name="T3" fmla="*/ 32 h 163"/>
                <a:gd name="T4" fmla="*/ 31 w 215"/>
                <a:gd name="T5" fmla="*/ 38 h 163"/>
                <a:gd name="T6" fmla="*/ 54 w 215"/>
                <a:gd name="T7" fmla="*/ 28 h 163"/>
                <a:gd name="T8" fmla="*/ 67 w 215"/>
                <a:gd name="T9" fmla="*/ 57 h 163"/>
                <a:gd name="T10" fmla="*/ 65 w 215"/>
                <a:gd name="T11" fmla="*/ 70 h 163"/>
                <a:gd name="T12" fmla="*/ 69 w 215"/>
                <a:gd name="T13" fmla="*/ 85 h 163"/>
                <a:gd name="T14" fmla="*/ 75 w 215"/>
                <a:gd name="T15" fmla="*/ 103 h 163"/>
                <a:gd name="T16" fmla="*/ 80 w 215"/>
                <a:gd name="T17" fmla="*/ 124 h 163"/>
                <a:gd name="T18" fmla="*/ 75 w 215"/>
                <a:gd name="T19" fmla="*/ 131 h 163"/>
                <a:gd name="T20" fmla="*/ 66 w 215"/>
                <a:gd name="T21" fmla="*/ 140 h 163"/>
                <a:gd name="T22" fmla="*/ 59 w 215"/>
                <a:gd name="T23" fmla="*/ 149 h 163"/>
                <a:gd name="T24" fmla="*/ 57 w 215"/>
                <a:gd name="T25" fmla="*/ 161 h 163"/>
                <a:gd name="T26" fmla="*/ 57 w 215"/>
                <a:gd name="T27" fmla="*/ 161 h 163"/>
                <a:gd name="T28" fmla="*/ 144 w 215"/>
                <a:gd name="T29" fmla="*/ 163 h 163"/>
                <a:gd name="T30" fmla="*/ 144 w 215"/>
                <a:gd name="T31" fmla="*/ 163 h 163"/>
                <a:gd name="T32" fmla="*/ 159 w 215"/>
                <a:gd name="T33" fmla="*/ 155 h 163"/>
                <a:gd name="T34" fmla="*/ 162 w 215"/>
                <a:gd name="T35" fmla="*/ 139 h 163"/>
                <a:gd name="T36" fmla="*/ 177 w 215"/>
                <a:gd name="T37" fmla="*/ 121 h 163"/>
                <a:gd name="T38" fmla="*/ 176 w 215"/>
                <a:gd name="T39" fmla="*/ 112 h 163"/>
                <a:gd name="T40" fmla="*/ 170 w 215"/>
                <a:gd name="T41" fmla="*/ 105 h 163"/>
                <a:gd name="T42" fmla="*/ 171 w 215"/>
                <a:gd name="T43" fmla="*/ 98 h 163"/>
                <a:gd name="T44" fmla="*/ 178 w 215"/>
                <a:gd name="T45" fmla="*/ 85 h 163"/>
                <a:gd name="T46" fmla="*/ 192 w 215"/>
                <a:gd name="T47" fmla="*/ 72 h 163"/>
                <a:gd name="T48" fmla="*/ 215 w 215"/>
                <a:gd name="T49" fmla="*/ 62 h 163"/>
                <a:gd name="T50" fmla="*/ 215 w 215"/>
                <a:gd name="T51" fmla="*/ 62 h 163"/>
                <a:gd name="T52" fmla="*/ 210 w 215"/>
                <a:gd name="T53" fmla="*/ 57 h 163"/>
                <a:gd name="T54" fmla="*/ 194 w 215"/>
                <a:gd name="T55" fmla="*/ 51 h 163"/>
                <a:gd name="T56" fmla="*/ 178 w 215"/>
                <a:gd name="T57" fmla="*/ 49 h 163"/>
                <a:gd name="T58" fmla="*/ 175 w 215"/>
                <a:gd name="T59" fmla="*/ 32 h 163"/>
                <a:gd name="T60" fmla="*/ 168 w 215"/>
                <a:gd name="T61" fmla="*/ 17 h 163"/>
                <a:gd name="T62" fmla="*/ 161 w 215"/>
                <a:gd name="T63" fmla="*/ 10 h 163"/>
                <a:gd name="T64" fmla="*/ 161 w 215"/>
                <a:gd name="T65" fmla="*/ 10 h 163"/>
                <a:gd name="T66" fmla="*/ 153 w 215"/>
                <a:gd name="T67" fmla="*/ 11 h 163"/>
                <a:gd name="T68" fmla="*/ 143 w 215"/>
                <a:gd name="T69" fmla="*/ 7 h 163"/>
                <a:gd name="T70" fmla="*/ 130 w 215"/>
                <a:gd name="T71" fmla="*/ 3 h 163"/>
                <a:gd name="T72" fmla="*/ 114 w 215"/>
                <a:gd name="T73" fmla="*/ 4 h 163"/>
                <a:gd name="T74" fmla="*/ 111 w 215"/>
                <a:gd name="T75" fmla="*/ 4 h 163"/>
                <a:gd name="T76" fmla="*/ 109 w 215"/>
                <a:gd name="T77" fmla="*/ 4 h 163"/>
                <a:gd name="T78" fmla="*/ 84 w 215"/>
                <a:gd name="T79" fmla="*/ 2 h 163"/>
                <a:gd name="T80" fmla="*/ 67 w 215"/>
                <a:gd name="T81" fmla="*/ 11 h 163"/>
                <a:gd name="T82" fmla="*/ 51 w 215"/>
                <a:gd name="T83" fmla="*/ 10 h 163"/>
                <a:gd name="T84" fmla="*/ 31 w 215"/>
                <a:gd name="T85" fmla="*/ 14 h 163"/>
                <a:gd name="T86" fmla="*/ 4 w 215"/>
                <a:gd name="T87" fmla="*/ 18 h 163"/>
                <a:gd name="T88" fmla="*/ 1 w 215"/>
                <a:gd name="T89" fmla="*/ 1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5" h="163">
                  <a:moveTo>
                    <a:pt x="1" y="17"/>
                  </a:moveTo>
                  <a:cubicBezTo>
                    <a:pt x="0" y="21"/>
                    <a:pt x="3" y="29"/>
                    <a:pt x="7" y="32"/>
                  </a:cubicBezTo>
                  <a:cubicBezTo>
                    <a:pt x="13" y="36"/>
                    <a:pt x="25" y="51"/>
                    <a:pt x="31" y="38"/>
                  </a:cubicBezTo>
                  <a:cubicBezTo>
                    <a:pt x="35" y="28"/>
                    <a:pt x="45" y="28"/>
                    <a:pt x="54" y="28"/>
                  </a:cubicBezTo>
                  <a:cubicBezTo>
                    <a:pt x="57" y="38"/>
                    <a:pt x="58" y="50"/>
                    <a:pt x="67" y="57"/>
                  </a:cubicBezTo>
                  <a:cubicBezTo>
                    <a:pt x="75" y="62"/>
                    <a:pt x="69" y="65"/>
                    <a:pt x="65" y="70"/>
                  </a:cubicBezTo>
                  <a:cubicBezTo>
                    <a:pt x="57" y="77"/>
                    <a:pt x="64" y="81"/>
                    <a:pt x="69" y="85"/>
                  </a:cubicBezTo>
                  <a:cubicBezTo>
                    <a:pt x="74" y="90"/>
                    <a:pt x="73" y="97"/>
                    <a:pt x="75" y="103"/>
                  </a:cubicBezTo>
                  <a:cubicBezTo>
                    <a:pt x="78" y="112"/>
                    <a:pt x="84" y="114"/>
                    <a:pt x="80" y="124"/>
                  </a:cubicBezTo>
                  <a:cubicBezTo>
                    <a:pt x="78" y="126"/>
                    <a:pt x="77" y="130"/>
                    <a:pt x="75" y="131"/>
                  </a:cubicBezTo>
                  <a:cubicBezTo>
                    <a:pt x="72" y="135"/>
                    <a:pt x="69" y="137"/>
                    <a:pt x="66" y="140"/>
                  </a:cubicBezTo>
                  <a:cubicBezTo>
                    <a:pt x="63" y="142"/>
                    <a:pt x="61" y="146"/>
                    <a:pt x="59" y="149"/>
                  </a:cubicBezTo>
                  <a:cubicBezTo>
                    <a:pt x="59" y="151"/>
                    <a:pt x="58" y="160"/>
                    <a:pt x="57" y="161"/>
                  </a:cubicBezTo>
                  <a:cubicBezTo>
                    <a:pt x="57" y="161"/>
                    <a:pt x="57" y="161"/>
                    <a:pt x="57" y="161"/>
                  </a:cubicBezTo>
                  <a:cubicBezTo>
                    <a:pt x="144" y="163"/>
                    <a:pt x="144" y="163"/>
                    <a:pt x="144" y="163"/>
                  </a:cubicBezTo>
                  <a:cubicBezTo>
                    <a:pt x="144" y="163"/>
                    <a:pt x="144" y="163"/>
                    <a:pt x="144" y="163"/>
                  </a:cubicBezTo>
                  <a:cubicBezTo>
                    <a:pt x="159" y="155"/>
                    <a:pt x="159" y="155"/>
                    <a:pt x="159" y="155"/>
                  </a:cubicBezTo>
                  <a:cubicBezTo>
                    <a:pt x="162" y="149"/>
                    <a:pt x="157" y="144"/>
                    <a:pt x="162" y="139"/>
                  </a:cubicBezTo>
                  <a:cubicBezTo>
                    <a:pt x="166" y="133"/>
                    <a:pt x="172" y="127"/>
                    <a:pt x="177" y="121"/>
                  </a:cubicBezTo>
                  <a:cubicBezTo>
                    <a:pt x="177" y="117"/>
                    <a:pt x="177" y="116"/>
                    <a:pt x="176" y="112"/>
                  </a:cubicBezTo>
                  <a:cubicBezTo>
                    <a:pt x="173" y="111"/>
                    <a:pt x="172" y="108"/>
                    <a:pt x="170" y="105"/>
                  </a:cubicBezTo>
                  <a:cubicBezTo>
                    <a:pt x="169" y="102"/>
                    <a:pt x="171" y="101"/>
                    <a:pt x="171" y="98"/>
                  </a:cubicBezTo>
                  <a:cubicBezTo>
                    <a:pt x="174" y="94"/>
                    <a:pt x="176" y="89"/>
                    <a:pt x="178" y="85"/>
                  </a:cubicBezTo>
                  <a:cubicBezTo>
                    <a:pt x="181" y="81"/>
                    <a:pt x="188" y="75"/>
                    <a:pt x="192" y="72"/>
                  </a:cubicBezTo>
                  <a:cubicBezTo>
                    <a:pt x="215" y="62"/>
                    <a:pt x="215" y="62"/>
                    <a:pt x="215" y="62"/>
                  </a:cubicBezTo>
                  <a:cubicBezTo>
                    <a:pt x="215" y="62"/>
                    <a:pt x="215" y="62"/>
                    <a:pt x="215" y="62"/>
                  </a:cubicBezTo>
                  <a:cubicBezTo>
                    <a:pt x="210" y="57"/>
                    <a:pt x="210" y="57"/>
                    <a:pt x="210" y="57"/>
                  </a:cubicBezTo>
                  <a:cubicBezTo>
                    <a:pt x="205" y="54"/>
                    <a:pt x="200" y="52"/>
                    <a:pt x="194" y="51"/>
                  </a:cubicBezTo>
                  <a:cubicBezTo>
                    <a:pt x="189" y="51"/>
                    <a:pt x="183" y="52"/>
                    <a:pt x="178" y="49"/>
                  </a:cubicBezTo>
                  <a:cubicBezTo>
                    <a:pt x="174" y="43"/>
                    <a:pt x="175" y="39"/>
                    <a:pt x="175" y="32"/>
                  </a:cubicBezTo>
                  <a:cubicBezTo>
                    <a:pt x="174" y="27"/>
                    <a:pt x="171" y="20"/>
                    <a:pt x="168" y="17"/>
                  </a:cubicBezTo>
                  <a:cubicBezTo>
                    <a:pt x="166" y="14"/>
                    <a:pt x="163" y="13"/>
                    <a:pt x="161" y="10"/>
                  </a:cubicBezTo>
                  <a:cubicBezTo>
                    <a:pt x="161" y="10"/>
                    <a:pt x="161" y="10"/>
                    <a:pt x="161" y="10"/>
                  </a:cubicBezTo>
                  <a:cubicBezTo>
                    <a:pt x="153" y="11"/>
                    <a:pt x="153" y="11"/>
                    <a:pt x="153" y="11"/>
                  </a:cubicBezTo>
                  <a:cubicBezTo>
                    <a:pt x="148" y="11"/>
                    <a:pt x="147" y="9"/>
                    <a:pt x="143" y="7"/>
                  </a:cubicBezTo>
                  <a:cubicBezTo>
                    <a:pt x="141" y="3"/>
                    <a:pt x="134" y="3"/>
                    <a:pt x="130" y="3"/>
                  </a:cubicBezTo>
                  <a:cubicBezTo>
                    <a:pt x="126" y="3"/>
                    <a:pt x="117" y="2"/>
                    <a:pt x="114" y="4"/>
                  </a:cubicBezTo>
                  <a:cubicBezTo>
                    <a:pt x="111" y="4"/>
                    <a:pt x="111" y="4"/>
                    <a:pt x="111" y="4"/>
                  </a:cubicBezTo>
                  <a:cubicBezTo>
                    <a:pt x="111" y="4"/>
                    <a:pt x="110" y="4"/>
                    <a:pt x="109" y="4"/>
                  </a:cubicBezTo>
                  <a:cubicBezTo>
                    <a:pt x="102" y="5"/>
                    <a:pt x="91" y="4"/>
                    <a:pt x="84" y="2"/>
                  </a:cubicBezTo>
                  <a:cubicBezTo>
                    <a:pt x="76" y="0"/>
                    <a:pt x="74" y="8"/>
                    <a:pt x="67" y="11"/>
                  </a:cubicBezTo>
                  <a:cubicBezTo>
                    <a:pt x="62" y="13"/>
                    <a:pt x="56" y="10"/>
                    <a:pt x="51" y="10"/>
                  </a:cubicBezTo>
                  <a:cubicBezTo>
                    <a:pt x="44" y="9"/>
                    <a:pt x="37" y="11"/>
                    <a:pt x="31" y="14"/>
                  </a:cubicBezTo>
                  <a:cubicBezTo>
                    <a:pt x="21" y="19"/>
                    <a:pt x="15" y="20"/>
                    <a:pt x="4" y="18"/>
                  </a:cubicBezTo>
                  <a:cubicBezTo>
                    <a:pt x="3" y="18"/>
                    <a:pt x="2" y="17"/>
                    <a:pt x="1" y="17"/>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50"/>
            <p:cNvSpPr>
              <a:spLocks/>
            </p:cNvSpPr>
            <p:nvPr/>
          </p:nvSpPr>
          <p:spPr bwMode="auto">
            <a:xfrm>
              <a:off x="4383088" y="2551113"/>
              <a:ext cx="542925" cy="519113"/>
            </a:xfrm>
            <a:custGeom>
              <a:avLst/>
              <a:gdLst>
                <a:gd name="T0" fmla="*/ 15 w 342"/>
                <a:gd name="T1" fmla="*/ 0 h 327"/>
                <a:gd name="T2" fmla="*/ 0 w 342"/>
                <a:gd name="T3" fmla="*/ 327 h 327"/>
                <a:gd name="T4" fmla="*/ 0 w 342"/>
                <a:gd name="T5" fmla="*/ 327 h 327"/>
                <a:gd name="T6" fmla="*/ 197 w 342"/>
                <a:gd name="T7" fmla="*/ 325 h 327"/>
                <a:gd name="T8" fmla="*/ 197 w 342"/>
                <a:gd name="T9" fmla="*/ 325 h 327"/>
                <a:gd name="T10" fmla="*/ 334 w 342"/>
                <a:gd name="T11" fmla="*/ 324 h 327"/>
                <a:gd name="T12" fmla="*/ 334 w 342"/>
                <a:gd name="T13" fmla="*/ 324 h 327"/>
                <a:gd name="T14" fmla="*/ 342 w 342"/>
                <a:gd name="T15" fmla="*/ 58 h 327"/>
                <a:gd name="T16" fmla="*/ 342 w 342"/>
                <a:gd name="T17" fmla="*/ 58 h 327"/>
                <a:gd name="T18" fmla="*/ 342 w 342"/>
                <a:gd name="T19" fmla="*/ 13 h 327"/>
                <a:gd name="T20" fmla="*/ 342 w 342"/>
                <a:gd name="T21" fmla="*/ 13 h 327"/>
                <a:gd name="T22" fmla="*/ 15 w 342"/>
                <a:gd name="T23" fmla="*/ 0 h 327"/>
                <a:gd name="T24" fmla="*/ 15 w 342"/>
                <a:gd name="T25"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327">
                  <a:moveTo>
                    <a:pt x="15" y="0"/>
                  </a:moveTo>
                  <a:lnTo>
                    <a:pt x="0" y="327"/>
                  </a:lnTo>
                  <a:lnTo>
                    <a:pt x="0" y="327"/>
                  </a:lnTo>
                  <a:lnTo>
                    <a:pt x="197" y="325"/>
                  </a:lnTo>
                  <a:lnTo>
                    <a:pt x="197" y="325"/>
                  </a:lnTo>
                  <a:lnTo>
                    <a:pt x="334" y="324"/>
                  </a:lnTo>
                  <a:lnTo>
                    <a:pt x="334" y="324"/>
                  </a:lnTo>
                  <a:lnTo>
                    <a:pt x="342" y="58"/>
                  </a:lnTo>
                  <a:lnTo>
                    <a:pt x="342" y="58"/>
                  </a:lnTo>
                  <a:lnTo>
                    <a:pt x="342" y="13"/>
                  </a:lnTo>
                  <a:lnTo>
                    <a:pt x="342" y="13"/>
                  </a:lnTo>
                  <a:lnTo>
                    <a:pt x="15" y="0"/>
                  </a:lnTo>
                  <a:lnTo>
                    <a:pt x="15" y="0"/>
                  </a:ln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51"/>
            <p:cNvSpPr>
              <a:spLocks/>
            </p:cNvSpPr>
            <p:nvPr/>
          </p:nvSpPr>
          <p:spPr bwMode="auto">
            <a:xfrm>
              <a:off x="4406900" y="2120900"/>
              <a:ext cx="530225" cy="450850"/>
            </a:xfrm>
            <a:custGeom>
              <a:avLst/>
              <a:gdLst>
                <a:gd name="T0" fmla="*/ 4 w 334"/>
                <a:gd name="T1" fmla="*/ 0 h 284"/>
                <a:gd name="T2" fmla="*/ 334 w 334"/>
                <a:gd name="T3" fmla="*/ 11 h 284"/>
                <a:gd name="T4" fmla="*/ 334 w 334"/>
                <a:gd name="T5" fmla="*/ 11 h 284"/>
                <a:gd name="T6" fmla="*/ 327 w 334"/>
                <a:gd name="T7" fmla="*/ 284 h 284"/>
                <a:gd name="T8" fmla="*/ 327 w 334"/>
                <a:gd name="T9" fmla="*/ 284 h 284"/>
                <a:gd name="T10" fmla="*/ 0 w 334"/>
                <a:gd name="T11" fmla="*/ 271 h 284"/>
                <a:gd name="T12" fmla="*/ 0 w 334"/>
                <a:gd name="T13" fmla="*/ 271 h 284"/>
                <a:gd name="T14" fmla="*/ 2 w 334"/>
                <a:gd name="T15" fmla="*/ 195 h 284"/>
                <a:gd name="T16" fmla="*/ 2 w 334"/>
                <a:gd name="T17" fmla="*/ 195 h 284"/>
                <a:gd name="T18" fmla="*/ 4 w 334"/>
                <a:gd name="T19" fmla="*/ 0 h 284"/>
                <a:gd name="T20" fmla="*/ 4 w 334"/>
                <a:gd name="T21"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284">
                  <a:moveTo>
                    <a:pt x="4" y="0"/>
                  </a:moveTo>
                  <a:lnTo>
                    <a:pt x="334" y="11"/>
                  </a:lnTo>
                  <a:lnTo>
                    <a:pt x="334" y="11"/>
                  </a:lnTo>
                  <a:lnTo>
                    <a:pt x="327" y="284"/>
                  </a:lnTo>
                  <a:lnTo>
                    <a:pt x="327" y="284"/>
                  </a:lnTo>
                  <a:lnTo>
                    <a:pt x="0" y="271"/>
                  </a:lnTo>
                  <a:lnTo>
                    <a:pt x="0" y="271"/>
                  </a:lnTo>
                  <a:lnTo>
                    <a:pt x="2" y="195"/>
                  </a:lnTo>
                  <a:lnTo>
                    <a:pt x="2" y="195"/>
                  </a:lnTo>
                  <a:lnTo>
                    <a:pt x="4" y="0"/>
                  </a:lnTo>
                  <a:lnTo>
                    <a:pt x="4" y="0"/>
                  </a:ln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52"/>
            <p:cNvSpPr>
              <a:spLocks/>
            </p:cNvSpPr>
            <p:nvPr/>
          </p:nvSpPr>
          <p:spPr bwMode="auto">
            <a:xfrm>
              <a:off x="4413250" y="1754188"/>
              <a:ext cx="539750" cy="384175"/>
            </a:xfrm>
            <a:custGeom>
              <a:avLst/>
              <a:gdLst>
                <a:gd name="T0" fmla="*/ 0 w 340"/>
                <a:gd name="T1" fmla="*/ 231 h 242"/>
                <a:gd name="T2" fmla="*/ 330 w 340"/>
                <a:gd name="T3" fmla="*/ 242 h 242"/>
                <a:gd name="T4" fmla="*/ 330 w 340"/>
                <a:gd name="T5" fmla="*/ 242 h 242"/>
                <a:gd name="T6" fmla="*/ 340 w 340"/>
                <a:gd name="T7" fmla="*/ 4 h 242"/>
                <a:gd name="T8" fmla="*/ 340 w 340"/>
                <a:gd name="T9" fmla="*/ 4 h 242"/>
                <a:gd name="T10" fmla="*/ 165 w 340"/>
                <a:gd name="T11" fmla="*/ 0 h 242"/>
                <a:gd name="T12" fmla="*/ 3 w 340"/>
                <a:gd name="T13" fmla="*/ 0 h 242"/>
                <a:gd name="T14" fmla="*/ 3 w 340"/>
                <a:gd name="T15" fmla="*/ 0 h 242"/>
                <a:gd name="T16" fmla="*/ 0 w 340"/>
                <a:gd name="T17" fmla="*/ 231 h 242"/>
                <a:gd name="T18" fmla="*/ 0 w 340"/>
                <a:gd name="T19" fmla="*/ 23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242">
                  <a:moveTo>
                    <a:pt x="0" y="231"/>
                  </a:moveTo>
                  <a:lnTo>
                    <a:pt x="330" y="242"/>
                  </a:lnTo>
                  <a:lnTo>
                    <a:pt x="330" y="242"/>
                  </a:lnTo>
                  <a:lnTo>
                    <a:pt x="340" y="4"/>
                  </a:lnTo>
                  <a:lnTo>
                    <a:pt x="340" y="4"/>
                  </a:lnTo>
                  <a:lnTo>
                    <a:pt x="165" y="0"/>
                  </a:lnTo>
                  <a:lnTo>
                    <a:pt x="3" y="0"/>
                  </a:lnTo>
                  <a:lnTo>
                    <a:pt x="3" y="0"/>
                  </a:lnTo>
                  <a:lnTo>
                    <a:pt x="0" y="231"/>
                  </a:lnTo>
                  <a:lnTo>
                    <a:pt x="0" y="231"/>
                  </a:ln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53"/>
            <p:cNvSpPr>
              <a:spLocks/>
            </p:cNvSpPr>
            <p:nvPr/>
          </p:nvSpPr>
          <p:spPr bwMode="auto">
            <a:xfrm>
              <a:off x="4926013" y="2138363"/>
              <a:ext cx="309563" cy="504825"/>
            </a:xfrm>
            <a:custGeom>
              <a:avLst/>
              <a:gdLst>
                <a:gd name="T0" fmla="*/ 4 w 105"/>
                <a:gd name="T1" fmla="*/ 0 h 171"/>
                <a:gd name="T2" fmla="*/ 98 w 105"/>
                <a:gd name="T3" fmla="*/ 0 h 171"/>
                <a:gd name="T4" fmla="*/ 98 w 105"/>
                <a:gd name="T5" fmla="*/ 0 h 171"/>
                <a:gd name="T6" fmla="*/ 95 w 105"/>
                <a:gd name="T7" fmla="*/ 142 h 171"/>
                <a:gd name="T8" fmla="*/ 96 w 105"/>
                <a:gd name="T9" fmla="*/ 145 h 171"/>
                <a:gd name="T10" fmla="*/ 97 w 105"/>
                <a:gd name="T11" fmla="*/ 147 h 171"/>
                <a:gd name="T12" fmla="*/ 99 w 105"/>
                <a:gd name="T13" fmla="*/ 150 h 171"/>
                <a:gd name="T14" fmla="*/ 100 w 105"/>
                <a:gd name="T15" fmla="*/ 154 h 171"/>
                <a:gd name="T16" fmla="*/ 103 w 105"/>
                <a:gd name="T17" fmla="*/ 157 h 171"/>
                <a:gd name="T18" fmla="*/ 103 w 105"/>
                <a:gd name="T19" fmla="*/ 157 h 171"/>
                <a:gd name="T20" fmla="*/ 102 w 105"/>
                <a:gd name="T21" fmla="*/ 158 h 171"/>
                <a:gd name="T22" fmla="*/ 102 w 105"/>
                <a:gd name="T23" fmla="*/ 160 h 171"/>
                <a:gd name="T24" fmla="*/ 104 w 105"/>
                <a:gd name="T25" fmla="*/ 168 h 171"/>
                <a:gd name="T26" fmla="*/ 105 w 105"/>
                <a:gd name="T27" fmla="*/ 171 h 171"/>
                <a:gd name="T28" fmla="*/ 105 w 105"/>
                <a:gd name="T29" fmla="*/ 171 h 171"/>
                <a:gd name="T30" fmla="*/ 0 w 105"/>
                <a:gd name="T31" fmla="*/ 171 h 171"/>
                <a:gd name="T32" fmla="*/ 0 w 105"/>
                <a:gd name="T33" fmla="*/ 171 h 171"/>
                <a:gd name="T34" fmla="*/ 0 w 105"/>
                <a:gd name="T35" fmla="*/ 147 h 171"/>
                <a:gd name="T36" fmla="*/ 0 w 105"/>
                <a:gd name="T37" fmla="*/ 147 h 171"/>
                <a:gd name="T38" fmla="*/ 4 w 105"/>
                <a:gd name="T3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71">
                  <a:moveTo>
                    <a:pt x="4" y="0"/>
                  </a:moveTo>
                  <a:cubicBezTo>
                    <a:pt x="98" y="0"/>
                    <a:pt x="98" y="0"/>
                    <a:pt x="98" y="0"/>
                  </a:cubicBezTo>
                  <a:cubicBezTo>
                    <a:pt x="98" y="0"/>
                    <a:pt x="98" y="0"/>
                    <a:pt x="98" y="0"/>
                  </a:cubicBezTo>
                  <a:cubicBezTo>
                    <a:pt x="95" y="142"/>
                    <a:pt x="95" y="142"/>
                    <a:pt x="95" y="142"/>
                  </a:cubicBezTo>
                  <a:cubicBezTo>
                    <a:pt x="95" y="143"/>
                    <a:pt x="96" y="144"/>
                    <a:pt x="96" y="145"/>
                  </a:cubicBezTo>
                  <a:cubicBezTo>
                    <a:pt x="96" y="145"/>
                    <a:pt x="97" y="146"/>
                    <a:pt x="97" y="147"/>
                  </a:cubicBezTo>
                  <a:cubicBezTo>
                    <a:pt x="98" y="148"/>
                    <a:pt x="98" y="149"/>
                    <a:pt x="99" y="150"/>
                  </a:cubicBezTo>
                  <a:cubicBezTo>
                    <a:pt x="99" y="151"/>
                    <a:pt x="100" y="152"/>
                    <a:pt x="100" y="154"/>
                  </a:cubicBezTo>
                  <a:cubicBezTo>
                    <a:pt x="103" y="157"/>
                    <a:pt x="103" y="157"/>
                    <a:pt x="103" y="157"/>
                  </a:cubicBezTo>
                  <a:cubicBezTo>
                    <a:pt x="103" y="157"/>
                    <a:pt x="103" y="157"/>
                    <a:pt x="103" y="157"/>
                  </a:cubicBezTo>
                  <a:cubicBezTo>
                    <a:pt x="103" y="157"/>
                    <a:pt x="102" y="158"/>
                    <a:pt x="102" y="158"/>
                  </a:cubicBezTo>
                  <a:cubicBezTo>
                    <a:pt x="102" y="159"/>
                    <a:pt x="102" y="159"/>
                    <a:pt x="102" y="160"/>
                  </a:cubicBezTo>
                  <a:cubicBezTo>
                    <a:pt x="102" y="163"/>
                    <a:pt x="103" y="166"/>
                    <a:pt x="104" y="168"/>
                  </a:cubicBezTo>
                  <a:cubicBezTo>
                    <a:pt x="105" y="171"/>
                    <a:pt x="105" y="171"/>
                    <a:pt x="105" y="171"/>
                  </a:cubicBezTo>
                  <a:cubicBezTo>
                    <a:pt x="105" y="171"/>
                    <a:pt x="105" y="171"/>
                    <a:pt x="105" y="171"/>
                  </a:cubicBezTo>
                  <a:cubicBezTo>
                    <a:pt x="0" y="171"/>
                    <a:pt x="0" y="171"/>
                    <a:pt x="0" y="171"/>
                  </a:cubicBezTo>
                  <a:cubicBezTo>
                    <a:pt x="0" y="171"/>
                    <a:pt x="0" y="171"/>
                    <a:pt x="0" y="171"/>
                  </a:cubicBezTo>
                  <a:cubicBezTo>
                    <a:pt x="0" y="147"/>
                    <a:pt x="0" y="147"/>
                    <a:pt x="0" y="147"/>
                  </a:cubicBezTo>
                  <a:cubicBezTo>
                    <a:pt x="0" y="147"/>
                    <a:pt x="0" y="147"/>
                    <a:pt x="0" y="147"/>
                  </a:cubicBezTo>
                  <a:cubicBezTo>
                    <a:pt x="4" y="0"/>
                    <a:pt x="4" y="0"/>
                    <a:pt x="4" y="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54"/>
            <p:cNvSpPr>
              <a:spLocks/>
            </p:cNvSpPr>
            <p:nvPr/>
          </p:nvSpPr>
          <p:spPr bwMode="auto">
            <a:xfrm>
              <a:off x="4937125" y="1754188"/>
              <a:ext cx="398463" cy="384175"/>
            </a:xfrm>
            <a:custGeom>
              <a:avLst/>
              <a:gdLst>
                <a:gd name="T0" fmla="*/ 251 w 251"/>
                <a:gd name="T1" fmla="*/ 0 h 242"/>
                <a:gd name="T2" fmla="*/ 243 w 251"/>
                <a:gd name="T3" fmla="*/ 242 h 242"/>
                <a:gd name="T4" fmla="*/ 243 w 251"/>
                <a:gd name="T5" fmla="*/ 242 h 242"/>
                <a:gd name="T6" fmla="*/ 175 w 251"/>
                <a:gd name="T7" fmla="*/ 242 h 242"/>
                <a:gd name="T8" fmla="*/ 175 w 251"/>
                <a:gd name="T9" fmla="*/ 242 h 242"/>
                <a:gd name="T10" fmla="*/ 0 w 251"/>
                <a:gd name="T11" fmla="*/ 242 h 242"/>
                <a:gd name="T12" fmla="*/ 0 w 251"/>
                <a:gd name="T13" fmla="*/ 242 h 242"/>
                <a:gd name="T14" fmla="*/ 10 w 251"/>
                <a:gd name="T15" fmla="*/ 4 h 242"/>
                <a:gd name="T16" fmla="*/ 10 w 251"/>
                <a:gd name="T17" fmla="*/ 4 h 242"/>
                <a:gd name="T18" fmla="*/ 21 w 251"/>
                <a:gd name="T19" fmla="*/ 4 h 242"/>
                <a:gd name="T20" fmla="*/ 251 w 251"/>
                <a:gd name="T21" fmla="*/ 0 h 242"/>
                <a:gd name="T22" fmla="*/ 251 w 251"/>
                <a:gd name="T2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 h="242">
                  <a:moveTo>
                    <a:pt x="251" y="0"/>
                  </a:moveTo>
                  <a:lnTo>
                    <a:pt x="243" y="242"/>
                  </a:lnTo>
                  <a:lnTo>
                    <a:pt x="243" y="242"/>
                  </a:lnTo>
                  <a:lnTo>
                    <a:pt x="175" y="242"/>
                  </a:lnTo>
                  <a:lnTo>
                    <a:pt x="175" y="242"/>
                  </a:lnTo>
                  <a:lnTo>
                    <a:pt x="0" y="242"/>
                  </a:lnTo>
                  <a:lnTo>
                    <a:pt x="0" y="242"/>
                  </a:lnTo>
                  <a:lnTo>
                    <a:pt x="10" y="4"/>
                  </a:lnTo>
                  <a:lnTo>
                    <a:pt x="10" y="4"/>
                  </a:lnTo>
                  <a:lnTo>
                    <a:pt x="21" y="4"/>
                  </a:lnTo>
                  <a:lnTo>
                    <a:pt x="251" y="0"/>
                  </a:lnTo>
                  <a:lnTo>
                    <a:pt x="251" y="0"/>
                  </a:ln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55"/>
            <p:cNvSpPr>
              <a:spLocks/>
            </p:cNvSpPr>
            <p:nvPr/>
          </p:nvSpPr>
          <p:spPr bwMode="auto">
            <a:xfrm>
              <a:off x="5322888" y="1751013"/>
              <a:ext cx="371475" cy="387350"/>
            </a:xfrm>
            <a:custGeom>
              <a:avLst/>
              <a:gdLst>
                <a:gd name="T0" fmla="*/ 0 w 234"/>
                <a:gd name="T1" fmla="*/ 244 h 244"/>
                <a:gd name="T2" fmla="*/ 132 w 234"/>
                <a:gd name="T3" fmla="*/ 244 h 244"/>
                <a:gd name="T4" fmla="*/ 132 w 234"/>
                <a:gd name="T5" fmla="*/ 244 h 244"/>
                <a:gd name="T6" fmla="*/ 229 w 234"/>
                <a:gd name="T7" fmla="*/ 244 h 244"/>
                <a:gd name="T8" fmla="*/ 229 w 234"/>
                <a:gd name="T9" fmla="*/ 244 h 244"/>
                <a:gd name="T10" fmla="*/ 234 w 234"/>
                <a:gd name="T11" fmla="*/ 0 h 244"/>
                <a:gd name="T12" fmla="*/ 234 w 234"/>
                <a:gd name="T13" fmla="*/ 0 h 244"/>
                <a:gd name="T14" fmla="*/ 116 w 234"/>
                <a:gd name="T15" fmla="*/ 0 h 244"/>
                <a:gd name="T16" fmla="*/ 8 w 234"/>
                <a:gd name="T17" fmla="*/ 2 h 244"/>
                <a:gd name="T18" fmla="*/ 8 w 234"/>
                <a:gd name="T19" fmla="*/ 2 h 244"/>
                <a:gd name="T20" fmla="*/ 0 w 234"/>
                <a:gd name="T21" fmla="*/ 244 h 244"/>
                <a:gd name="T22" fmla="*/ 0 w 234"/>
                <a:gd name="T2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4" h="244">
                  <a:moveTo>
                    <a:pt x="0" y="244"/>
                  </a:moveTo>
                  <a:lnTo>
                    <a:pt x="132" y="244"/>
                  </a:lnTo>
                  <a:lnTo>
                    <a:pt x="132" y="244"/>
                  </a:lnTo>
                  <a:lnTo>
                    <a:pt x="229" y="244"/>
                  </a:lnTo>
                  <a:lnTo>
                    <a:pt x="229" y="244"/>
                  </a:lnTo>
                  <a:lnTo>
                    <a:pt x="234" y="0"/>
                  </a:lnTo>
                  <a:lnTo>
                    <a:pt x="234" y="0"/>
                  </a:lnTo>
                  <a:lnTo>
                    <a:pt x="116" y="0"/>
                  </a:lnTo>
                  <a:lnTo>
                    <a:pt x="8" y="2"/>
                  </a:lnTo>
                  <a:lnTo>
                    <a:pt x="8" y="2"/>
                  </a:lnTo>
                  <a:lnTo>
                    <a:pt x="0" y="244"/>
                  </a:lnTo>
                  <a:lnTo>
                    <a:pt x="0" y="244"/>
                  </a:ln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66" name="Freeform 56"/>
            <p:cNvSpPr>
              <a:spLocks/>
            </p:cNvSpPr>
            <p:nvPr/>
          </p:nvSpPr>
          <p:spPr bwMode="auto">
            <a:xfrm>
              <a:off x="5205413" y="2138363"/>
              <a:ext cx="327025" cy="481013"/>
            </a:xfrm>
            <a:custGeom>
              <a:avLst/>
              <a:gdLst>
                <a:gd name="T0" fmla="*/ 40 w 111"/>
                <a:gd name="T1" fmla="*/ 0 h 163"/>
                <a:gd name="T2" fmla="*/ 111 w 111"/>
                <a:gd name="T3" fmla="*/ 0 h 163"/>
                <a:gd name="T4" fmla="*/ 111 w 111"/>
                <a:gd name="T5" fmla="*/ 0 h 163"/>
                <a:gd name="T6" fmla="*/ 90 w 111"/>
                <a:gd name="T7" fmla="*/ 162 h 163"/>
                <a:gd name="T8" fmla="*/ 90 w 111"/>
                <a:gd name="T9" fmla="*/ 162 h 163"/>
                <a:gd name="T10" fmla="*/ 74 w 111"/>
                <a:gd name="T11" fmla="*/ 162 h 163"/>
                <a:gd name="T12" fmla="*/ 22 w 111"/>
                <a:gd name="T13" fmla="*/ 160 h 163"/>
                <a:gd name="T14" fmla="*/ 9 w 111"/>
                <a:gd name="T15" fmla="*/ 158 h 163"/>
                <a:gd name="T16" fmla="*/ 8 w 111"/>
                <a:gd name="T17" fmla="*/ 157 h 163"/>
                <a:gd name="T18" fmla="*/ 8 w 111"/>
                <a:gd name="T19" fmla="*/ 157 h 163"/>
                <a:gd name="T20" fmla="*/ 5 w 111"/>
                <a:gd name="T21" fmla="*/ 154 h 163"/>
                <a:gd name="T22" fmla="*/ 4 w 111"/>
                <a:gd name="T23" fmla="*/ 150 h 163"/>
                <a:gd name="T24" fmla="*/ 2 w 111"/>
                <a:gd name="T25" fmla="*/ 147 h 163"/>
                <a:gd name="T26" fmla="*/ 1 w 111"/>
                <a:gd name="T27" fmla="*/ 145 h 163"/>
                <a:gd name="T28" fmla="*/ 0 w 111"/>
                <a:gd name="T29" fmla="*/ 142 h 163"/>
                <a:gd name="T30" fmla="*/ 3 w 111"/>
                <a:gd name="T31" fmla="*/ 0 h 163"/>
                <a:gd name="T32" fmla="*/ 3 w 111"/>
                <a:gd name="T33" fmla="*/ 0 h 163"/>
                <a:gd name="T34" fmla="*/ 40 w 111"/>
                <a:gd name="T3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63">
                  <a:moveTo>
                    <a:pt x="40" y="0"/>
                  </a:moveTo>
                  <a:cubicBezTo>
                    <a:pt x="111" y="0"/>
                    <a:pt x="111" y="0"/>
                    <a:pt x="111" y="0"/>
                  </a:cubicBezTo>
                  <a:cubicBezTo>
                    <a:pt x="111" y="0"/>
                    <a:pt x="111" y="0"/>
                    <a:pt x="111" y="0"/>
                  </a:cubicBezTo>
                  <a:cubicBezTo>
                    <a:pt x="90" y="162"/>
                    <a:pt x="90" y="162"/>
                    <a:pt x="90" y="162"/>
                  </a:cubicBezTo>
                  <a:cubicBezTo>
                    <a:pt x="90" y="162"/>
                    <a:pt x="90" y="162"/>
                    <a:pt x="90" y="162"/>
                  </a:cubicBezTo>
                  <a:cubicBezTo>
                    <a:pt x="74" y="162"/>
                    <a:pt x="74" y="162"/>
                    <a:pt x="74" y="162"/>
                  </a:cubicBezTo>
                  <a:cubicBezTo>
                    <a:pt x="56" y="162"/>
                    <a:pt x="39" y="163"/>
                    <a:pt x="22" y="160"/>
                  </a:cubicBezTo>
                  <a:cubicBezTo>
                    <a:pt x="19" y="159"/>
                    <a:pt x="12" y="159"/>
                    <a:pt x="9" y="158"/>
                  </a:cubicBezTo>
                  <a:cubicBezTo>
                    <a:pt x="9" y="158"/>
                    <a:pt x="8" y="157"/>
                    <a:pt x="8" y="157"/>
                  </a:cubicBezTo>
                  <a:cubicBezTo>
                    <a:pt x="8" y="157"/>
                    <a:pt x="8" y="157"/>
                    <a:pt x="8" y="157"/>
                  </a:cubicBezTo>
                  <a:cubicBezTo>
                    <a:pt x="5" y="154"/>
                    <a:pt x="5" y="154"/>
                    <a:pt x="5" y="154"/>
                  </a:cubicBezTo>
                  <a:cubicBezTo>
                    <a:pt x="5" y="152"/>
                    <a:pt x="4" y="151"/>
                    <a:pt x="4" y="150"/>
                  </a:cubicBezTo>
                  <a:cubicBezTo>
                    <a:pt x="3" y="149"/>
                    <a:pt x="3" y="148"/>
                    <a:pt x="2" y="147"/>
                  </a:cubicBezTo>
                  <a:cubicBezTo>
                    <a:pt x="2" y="146"/>
                    <a:pt x="1" y="145"/>
                    <a:pt x="1" y="145"/>
                  </a:cubicBezTo>
                  <a:cubicBezTo>
                    <a:pt x="1" y="144"/>
                    <a:pt x="0" y="143"/>
                    <a:pt x="0" y="142"/>
                  </a:cubicBezTo>
                  <a:cubicBezTo>
                    <a:pt x="3" y="0"/>
                    <a:pt x="3" y="0"/>
                    <a:pt x="3" y="0"/>
                  </a:cubicBezTo>
                  <a:cubicBezTo>
                    <a:pt x="3" y="0"/>
                    <a:pt x="3" y="0"/>
                    <a:pt x="3" y="0"/>
                  </a:cubicBezTo>
                  <a:cubicBezTo>
                    <a:pt x="40" y="0"/>
                    <a:pt x="40" y="0"/>
                    <a:pt x="40" y="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7" name="Freeform 57"/>
            <p:cNvSpPr>
              <a:spLocks/>
            </p:cNvSpPr>
            <p:nvPr/>
          </p:nvSpPr>
          <p:spPr bwMode="auto">
            <a:xfrm>
              <a:off x="5470525" y="2138363"/>
              <a:ext cx="330200" cy="477838"/>
            </a:xfrm>
            <a:custGeom>
              <a:avLst/>
              <a:gdLst>
                <a:gd name="T0" fmla="*/ 21 w 112"/>
                <a:gd name="T1" fmla="*/ 0 h 162"/>
                <a:gd name="T2" fmla="*/ 0 w 112"/>
                <a:gd name="T3" fmla="*/ 162 h 162"/>
                <a:gd name="T4" fmla="*/ 0 w 112"/>
                <a:gd name="T5" fmla="*/ 162 h 162"/>
                <a:gd name="T6" fmla="*/ 36 w 112"/>
                <a:gd name="T7" fmla="*/ 162 h 162"/>
                <a:gd name="T8" fmla="*/ 36 w 112"/>
                <a:gd name="T9" fmla="*/ 162 h 162"/>
                <a:gd name="T10" fmla="*/ 62 w 112"/>
                <a:gd name="T11" fmla="*/ 162 h 162"/>
                <a:gd name="T12" fmla="*/ 65 w 112"/>
                <a:gd name="T13" fmla="*/ 152 h 162"/>
                <a:gd name="T14" fmla="*/ 69 w 112"/>
                <a:gd name="T15" fmla="*/ 142 h 162"/>
                <a:gd name="T16" fmla="*/ 85 w 112"/>
                <a:gd name="T17" fmla="*/ 138 h 162"/>
                <a:gd name="T18" fmla="*/ 92 w 112"/>
                <a:gd name="T19" fmla="*/ 135 h 162"/>
                <a:gd name="T20" fmla="*/ 91 w 112"/>
                <a:gd name="T21" fmla="*/ 135 h 162"/>
                <a:gd name="T22" fmla="*/ 105 w 112"/>
                <a:gd name="T23" fmla="*/ 116 h 162"/>
                <a:gd name="T24" fmla="*/ 112 w 112"/>
                <a:gd name="T25" fmla="*/ 98 h 162"/>
                <a:gd name="T26" fmla="*/ 109 w 112"/>
                <a:gd name="T27" fmla="*/ 89 h 162"/>
                <a:gd name="T28" fmla="*/ 96 w 112"/>
                <a:gd name="T29" fmla="*/ 94 h 162"/>
                <a:gd name="T30" fmla="*/ 94 w 112"/>
                <a:gd name="T31" fmla="*/ 79 h 162"/>
                <a:gd name="T32" fmla="*/ 94 w 112"/>
                <a:gd name="T33" fmla="*/ 79 h 162"/>
                <a:gd name="T34" fmla="*/ 81 w 112"/>
                <a:gd name="T35" fmla="*/ 74 h 162"/>
                <a:gd name="T36" fmla="*/ 78 w 112"/>
                <a:gd name="T37" fmla="*/ 73 h 162"/>
                <a:gd name="T38" fmla="*/ 75 w 112"/>
                <a:gd name="T39" fmla="*/ 69 h 162"/>
                <a:gd name="T40" fmla="*/ 73 w 112"/>
                <a:gd name="T41" fmla="*/ 66 h 162"/>
                <a:gd name="T42" fmla="*/ 73 w 112"/>
                <a:gd name="T43" fmla="*/ 0 h 162"/>
                <a:gd name="T44" fmla="*/ 73 w 112"/>
                <a:gd name="T45" fmla="*/ 0 h 162"/>
                <a:gd name="T46" fmla="*/ 21 w 112"/>
                <a:gd name="T4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62">
                  <a:moveTo>
                    <a:pt x="21" y="0"/>
                  </a:moveTo>
                  <a:cubicBezTo>
                    <a:pt x="0" y="162"/>
                    <a:pt x="0" y="162"/>
                    <a:pt x="0" y="162"/>
                  </a:cubicBezTo>
                  <a:cubicBezTo>
                    <a:pt x="0" y="162"/>
                    <a:pt x="0" y="162"/>
                    <a:pt x="0" y="162"/>
                  </a:cubicBezTo>
                  <a:cubicBezTo>
                    <a:pt x="36" y="162"/>
                    <a:pt x="36" y="162"/>
                    <a:pt x="36" y="162"/>
                  </a:cubicBezTo>
                  <a:cubicBezTo>
                    <a:pt x="36" y="162"/>
                    <a:pt x="36" y="162"/>
                    <a:pt x="36" y="162"/>
                  </a:cubicBezTo>
                  <a:cubicBezTo>
                    <a:pt x="62" y="162"/>
                    <a:pt x="62" y="162"/>
                    <a:pt x="62" y="162"/>
                  </a:cubicBezTo>
                  <a:cubicBezTo>
                    <a:pt x="64" y="159"/>
                    <a:pt x="64" y="155"/>
                    <a:pt x="65" y="152"/>
                  </a:cubicBezTo>
                  <a:cubicBezTo>
                    <a:pt x="66" y="149"/>
                    <a:pt x="68" y="145"/>
                    <a:pt x="69" y="142"/>
                  </a:cubicBezTo>
                  <a:cubicBezTo>
                    <a:pt x="72" y="132"/>
                    <a:pt x="77" y="134"/>
                    <a:pt x="85" y="138"/>
                  </a:cubicBezTo>
                  <a:cubicBezTo>
                    <a:pt x="87" y="139"/>
                    <a:pt x="91" y="139"/>
                    <a:pt x="92" y="135"/>
                  </a:cubicBezTo>
                  <a:cubicBezTo>
                    <a:pt x="91" y="135"/>
                    <a:pt x="91" y="135"/>
                    <a:pt x="91" y="135"/>
                  </a:cubicBezTo>
                  <a:cubicBezTo>
                    <a:pt x="97" y="131"/>
                    <a:pt x="101" y="122"/>
                    <a:pt x="105" y="116"/>
                  </a:cubicBezTo>
                  <a:cubicBezTo>
                    <a:pt x="108" y="111"/>
                    <a:pt x="112" y="104"/>
                    <a:pt x="112" y="98"/>
                  </a:cubicBezTo>
                  <a:cubicBezTo>
                    <a:pt x="112" y="95"/>
                    <a:pt x="111" y="90"/>
                    <a:pt x="109" y="89"/>
                  </a:cubicBezTo>
                  <a:cubicBezTo>
                    <a:pt x="105" y="88"/>
                    <a:pt x="99" y="92"/>
                    <a:pt x="96" y="94"/>
                  </a:cubicBezTo>
                  <a:cubicBezTo>
                    <a:pt x="93" y="94"/>
                    <a:pt x="94" y="82"/>
                    <a:pt x="94" y="79"/>
                  </a:cubicBezTo>
                  <a:cubicBezTo>
                    <a:pt x="94" y="79"/>
                    <a:pt x="94" y="79"/>
                    <a:pt x="94" y="79"/>
                  </a:cubicBezTo>
                  <a:cubicBezTo>
                    <a:pt x="90" y="77"/>
                    <a:pt x="85" y="77"/>
                    <a:pt x="81" y="74"/>
                  </a:cubicBezTo>
                  <a:cubicBezTo>
                    <a:pt x="80" y="74"/>
                    <a:pt x="79" y="73"/>
                    <a:pt x="78" y="73"/>
                  </a:cubicBezTo>
                  <a:cubicBezTo>
                    <a:pt x="77" y="72"/>
                    <a:pt x="76" y="70"/>
                    <a:pt x="75" y="69"/>
                  </a:cubicBezTo>
                  <a:cubicBezTo>
                    <a:pt x="74" y="68"/>
                    <a:pt x="74" y="67"/>
                    <a:pt x="73" y="66"/>
                  </a:cubicBezTo>
                  <a:cubicBezTo>
                    <a:pt x="73" y="0"/>
                    <a:pt x="73" y="0"/>
                    <a:pt x="73" y="0"/>
                  </a:cubicBezTo>
                  <a:cubicBezTo>
                    <a:pt x="73" y="0"/>
                    <a:pt x="73" y="0"/>
                    <a:pt x="73" y="0"/>
                  </a:cubicBezTo>
                  <a:cubicBezTo>
                    <a:pt x="21" y="0"/>
                    <a:pt x="21" y="0"/>
                    <a:pt x="21" y="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58"/>
            <p:cNvSpPr>
              <a:spLocks/>
            </p:cNvSpPr>
            <p:nvPr/>
          </p:nvSpPr>
          <p:spPr bwMode="auto">
            <a:xfrm>
              <a:off x="4913313" y="2601913"/>
              <a:ext cx="663575" cy="463550"/>
            </a:xfrm>
            <a:custGeom>
              <a:avLst/>
              <a:gdLst>
                <a:gd name="T0" fmla="*/ 4 w 225"/>
                <a:gd name="T1" fmla="*/ 14 h 157"/>
                <a:gd name="T2" fmla="*/ 109 w 225"/>
                <a:gd name="T3" fmla="*/ 14 h 157"/>
                <a:gd name="T4" fmla="*/ 109 w 225"/>
                <a:gd name="T5" fmla="*/ 14 h 157"/>
                <a:gd name="T6" fmla="*/ 108 w 225"/>
                <a:gd name="T7" fmla="*/ 11 h 157"/>
                <a:gd name="T8" fmla="*/ 106 w 225"/>
                <a:gd name="T9" fmla="*/ 3 h 157"/>
                <a:gd name="T10" fmla="*/ 106 w 225"/>
                <a:gd name="T11" fmla="*/ 1 h 157"/>
                <a:gd name="T12" fmla="*/ 107 w 225"/>
                <a:gd name="T13" fmla="*/ 0 h 157"/>
                <a:gd name="T14" fmla="*/ 107 w 225"/>
                <a:gd name="T15" fmla="*/ 0 h 157"/>
                <a:gd name="T16" fmla="*/ 108 w 225"/>
                <a:gd name="T17" fmla="*/ 1 h 157"/>
                <a:gd name="T18" fmla="*/ 121 w 225"/>
                <a:gd name="T19" fmla="*/ 3 h 157"/>
                <a:gd name="T20" fmla="*/ 173 w 225"/>
                <a:gd name="T21" fmla="*/ 5 h 157"/>
                <a:gd name="T22" fmla="*/ 189 w 225"/>
                <a:gd name="T23" fmla="*/ 5 h 157"/>
                <a:gd name="T24" fmla="*/ 189 w 225"/>
                <a:gd name="T25" fmla="*/ 5 h 157"/>
                <a:gd name="T26" fmla="*/ 225 w 225"/>
                <a:gd name="T27" fmla="*/ 5 h 157"/>
                <a:gd name="T28" fmla="*/ 225 w 225"/>
                <a:gd name="T29" fmla="*/ 5 h 157"/>
                <a:gd name="T30" fmla="*/ 196 w 225"/>
                <a:gd name="T31" fmla="*/ 112 h 157"/>
                <a:gd name="T32" fmla="*/ 222 w 225"/>
                <a:gd name="T33" fmla="*/ 125 h 157"/>
                <a:gd name="T34" fmla="*/ 222 w 225"/>
                <a:gd name="T35" fmla="*/ 125 h 157"/>
                <a:gd name="T36" fmla="*/ 205 w 225"/>
                <a:gd name="T37" fmla="*/ 151 h 157"/>
                <a:gd name="T38" fmla="*/ 205 w 225"/>
                <a:gd name="T39" fmla="*/ 151 h 157"/>
                <a:gd name="T40" fmla="*/ 192 w 225"/>
                <a:gd name="T41" fmla="*/ 143 h 157"/>
                <a:gd name="T42" fmla="*/ 179 w 225"/>
                <a:gd name="T43" fmla="*/ 133 h 157"/>
                <a:gd name="T44" fmla="*/ 173 w 225"/>
                <a:gd name="T45" fmla="*/ 121 h 157"/>
                <a:gd name="T46" fmla="*/ 168 w 225"/>
                <a:gd name="T47" fmla="*/ 114 h 157"/>
                <a:gd name="T48" fmla="*/ 164 w 225"/>
                <a:gd name="T49" fmla="*/ 111 h 157"/>
                <a:gd name="T50" fmla="*/ 159 w 225"/>
                <a:gd name="T51" fmla="*/ 109 h 157"/>
                <a:gd name="T52" fmla="*/ 137 w 225"/>
                <a:gd name="T53" fmla="*/ 113 h 157"/>
                <a:gd name="T54" fmla="*/ 122 w 225"/>
                <a:gd name="T55" fmla="*/ 133 h 157"/>
                <a:gd name="T56" fmla="*/ 111 w 225"/>
                <a:gd name="T57" fmla="*/ 132 h 157"/>
                <a:gd name="T58" fmla="*/ 101 w 225"/>
                <a:gd name="T59" fmla="*/ 146 h 157"/>
                <a:gd name="T60" fmla="*/ 84 w 225"/>
                <a:gd name="T61" fmla="*/ 142 h 157"/>
                <a:gd name="T62" fmla="*/ 76 w 225"/>
                <a:gd name="T63" fmla="*/ 153 h 157"/>
                <a:gd name="T64" fmla="*/ 70 w 225"/>
                <a:gd name="T65" fmla="*/ 156 h 157"/>
                <a:gd name="T66" fmla="*/ 70 w 225"/>
                <a:gd name="T67" fmla="*/ 156 h 157"/>
                <a:gd name="T68" fmla="*/ 0 w 225"/>
                <a:gd name="T69" fmla="*/ 157 h 157"/>
                <a:gd name="T70" fmla="*/ 0 w 225"/>
                <a:gd name="T71" fmla="*/ 157 h 157"/>
                <a:gd name="T72" fmla="*/ 4 w 225"/>
                <a:gd name="T73" fmla="*/ 1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5" h="157">
                  <a:moveTo>
                    <a:pt x="4" y="14"/>
                  </a:moveTo>
                  <a:cubicBezTo>
                    <a:pt x="109" y="14"/>
                    <a:pt x="109" y="14"/>
                    <a:pt x="109" y="14"/>
                  </a:cubicBezTo>
                  <a:cubicBezTo>
                    <a:pt x="109" y="14"/>
                    <a:pt x="109" y="14"/>
                    <a:pt x="109" y="14"/>
                  </a:cubicBezTo>
                  <a:cubicBezTo>
                    <a:pt x="108" y="11"/>
                    <a:pt x="108" y="11"/>
                    <a:pt x="108" y="11"/>
                  </a:cubicBezTo>
                  <a:cubicBezTo>
                    <a:pt x="107" y="9"/>
                    <a:pt x="106" y="6"/>
                    <a:pt x="106" y="3"/>
                  </a:cubicBezTo>
                  <a:cubicBezTo>
                    <a:pt x="106" y="2"/>
                    <a:pt x="106" y="2"/>
                    <a:pt x="106" y="1"/>
                  </a:cubicBezTo>
                  <a:cubicBezTo>
                    <a:pt x="106" y="1"/>
                    <a:pt x="107" y="0"/>
                    <a:pt x="107" y="0"/>
                  </a:cubicBezTo>
                  <a:cubicBezTo>
                    <a:pt x="107" y="0"/>
                    <a:pt x="107" y="0"/>
                    <a:pt x="107" y="0"/>
                  </a:cubicBezTo>
                  <a:cubicBezTo>
                    <a:pt x="107" y="0"/>
                    <a:pt x="108" y="1"/>
                    <a:pt x="108" y="1"/>
                  </a:cubicBezTo>
                  <a:cubicBezTo>
                    <a:pt x="111" y="2"/>
                    <a:pt x="118" y="2"/>
                    <a:pt x="121" y="3"/>
                  </a:cubicBezTo>
                  <a:cubicBezTo>
                    <a:pt x="138" y="6"/>
                    <a:pt x="155" y="5"/>
                    <a:pt x="173" y="5"/>
                  </a:cubicBezTo>
                  <a:cubicBezTo>
                    <a:pt x="189" y="5"/>
                    <a:pt x="189" y="5"/>
                    <a:pt x="189" y="5"/>
                  </a:cubicBezTo>
                  <a:cubicBezTo>
                    <a:pt x="189" y="5"/>
                    <a:pt x="189" y="5"/>
                    <a:pt x="189" y="5"/>
                  </a:cubicBezTo>
                  <a:cubicBezTo>
                    <a:pt x="225" y="5"/>
                    <a:pt x="225" y="5"/>
                    <a:pt x="225" y="5"/>
                  </a:cubicBezTo>
                  <a:cubicBezTo>
                    <a:pt x="225" y="5"/>
                    <a:pt x="225" y="5"/>
                    <a:pt x="225" y="5"/>
                  </a:cubicBezTo>
                  <a:cubicBezTo>
                    <a:pt x="196" y="112"/>
                    <a:pt x="196" y="112"/>
                    <a:pt x="196" y="112"/>
                  </a:cubicBezTo>
                  <a:cubicBezTo>
                    <a:pt x="222" y="125"/>
                    <a:pt x="222" y="125"/>
                    <a:pt x="222" y="125"/>
                  </a:cubicBezTo>
                  <a:cubicBezTo>
                    <a:pt x="222" y="125"/>
                    <a:pt x="222" y="125"/>
                    <a:pt x="222" y="125"/>
                  </a:cubicBezTo>
                  <a:cubicBezTo>
                    <a:pt x="205" y="151"/>
                    <a:pt x="205" y="151"/>
                    <a:pt x="205" y="151"/>
                  </a:cubicBezTo>
                  <a:cubicBezTo>
                    <a:pt x="205" y="151"/>
                    <a:pt x="205" y="151"/>
                    <a:pt x="205" y="151"/>
                  </a:cubicBezTo>
                  <a:cubicBezTo>
                    <a:pt x="192" y="143"/>
                    <a:pt x="192" y="143"/>
                    <a:pt x="192" y="143"/>
                  </a:cubicBezTo>
                  <a:cubicBezTo>
                    <a:pt x="187" y="141"/>
                    <a:pt x="183" y="138"/>
                    <a:pt x="179" y="133"/>
                  </a:cubicBezTo>
                  <a:cubicBezTo>
                    <a:pt x="176" y="130"/>
                    <a:pt x="175" y="125"/>
                    <a:pt x="173" y="121"/>
                  </a:cubicBezTo>
                  <a:cubicBezTo>
                    <a:pt x="172" y="119"/>
                    <a:pt x="169" y="116"/>
                    <a:pt x="168" y="114"/>
                  </a:cubicBezTo>
                  <a:cubicBezTo>
                    <a:pt x="167" y="113"/>
                    <a:pt x="166" y="112"/>
                    <a:pt x="164" y="111"/>
                  </a:cubicBezTo>
                  <a:cubicBezTo>
                    <a:pt x="162" y="110"/>
                    <a:pt x="161" y="109"/>
                    <a:pt x="159" y="109"/>
                  </a:cubicBezTo>
                  <a:cubicBezTo>
                    <a:pt x="153" y="109"/>
                    <a:pt x="140" y="106"/>
                    <a:pt x="137" y="113"/>
                  </a:cubicBezTo>
                  <a:cubicBezTo>
                    <a:pt x="133" y="120"/>
                    <a:pt x="126" y="126"/>
                    <a:pt x="122" y="133"/>
                  </a:cubicBezTo>
                  <a:cubicBezTo>
                    <a:pt x="117" y="142"/>
                    <a:pt x="116" y="135"/>
                    <a:pt x="111" y="132"/>
                  </a:cubicBezTo>
                  <a:cubicBezTo>
                    <a:pt x="107" y="129"/>
                    <a:pt x="104" y="143"/>
                    <a:pt x="101" y="146"/>
                  </a:cubicBezTo>
                  <a:cubicBezTo>
                    <a:pt x="93" y="151"/>
                    <a:pt x="91" y="129"/>
                    <a:pt x="84" y="142"/>
                  </a:cubicBezTo>
                  <a:cubicBezTo>
                    <a:pt x="82" y="146"/>
                    <a:pt x="79" y="149"/>
                    <a:pt x="76" y="153"/>
                  </a:cubicBezTo>
                  <a:cubicBezTo>
                    <a:pt x="74" y="154"/>
                    <a:pt x="72" y="155"/>
                    <a:pt x="70" y="156"/>
                  </a:cubicBezTo>
                  <a:cubicBezTo>
                    <a:pt x="70" y="156"/>
                    <a:pt x="70" y="156"/>
                    <a:pt x="70" y="156"/>
                  </a:cubicBezTo>
                  <a:cubicBezTo>
                    <a:pt x="0" y="157"/>
                    <a:pt x="0" y="157"/>
                    <a:pt x="0" y="157"/>
                  </a:cubicBezTo>
                  <a:cubicBezTo>
                    <a:pt x="0" y="157"/>
                    <a:pt x="0" y="157"/>
                    <a:pt x="0" y="157"/>
                  </a:cubicBezTo>
                  <a:cubicBezTo>
                    <a:pt x="4" y="14"/>
                    <a:pt x="4" y="14"/>
                    <a:pt x="4" y="14"/>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9" name="Freeform 59"/>
            <p:cNvSpPr>
              <a:spLocks/>
            </p:cNvSpPr>
            <p:nvPr/>
          </p:nvSpPr>
          <p:spPr bwMode="auto">
            <a:xfrm>
              <a:off x="5114925" y="2914650"/>
              <a:ext cx="403225" cy="406400"/>
            </a:xfrm>
            <a:custGeom>
              <a:avLst/>
              <a:gdLst>
                <a:gd name="T0" fmla="*/ 137 w 137"/>
                <a:gd name="T1" fmla="*/ 45 h 138"/>
                <a:gd name="T2" fmla="*/ 62 w 137"/>
                <a:gd name="T3" fmla="*/ 138 h 138"/>
                <a:gd name="T4" fmla="*/ 62 w 137"/>
                <a:gd name="T5" fmla="*/ 138 h 138"/>
                <a:gd name="T6" fmla="*/ 51 w 137"/>
                <a:gd name="T7" fmla="*/ 132 h 138"/>
                <a:gd name="T8" fmla="*/ 27 w 137"/>
                <a:gd name="T9" fmla="*/ 104 h 138"/>
                <a:gd name="T10" fmla="*/ 17 w 137"/>
                <a:gd name="T11" fmla="*/ 90 h 138"/>
                <a:gd name="T12" fmla="*/ 7 w 137"/>
                <a:gd name="T13" fmla="*/ 77 h 138"/>
                <a:gd name="T14" fmla="*/ 3 w 137"/>
                <a:gd name="T15" fmla="*/ 52 h 138"/>
                <a:gd name="T16" fmla="*/ 2 w 137"/>
                <a:gd name="T17" fmla="*/ 50 h 138"/>
                <a:gd name="T18" fmla="*/ 2 w 137"/>
                <a:gd name="T19" fmla="*/ 50 h 138"/>
                <a:gd name="T20" fmla="*/ 8 w 137"/>
                <a:gd name="T21" fmla="*/ 47 h 138"/>
                <a:gd name="T22" fmla="*/ 16 w 137"/>
                <a:gd name="T23" fmla="*/ 36 h 138"/>
                <a:gd name="T24" fmla="*/ 33 w 137"/>
                <a:gd name="T25" fmla="*/ 40 h 138"/>
                <a:gd name="T26" fmla="*/ 43 w 137"/>
                <a:gd name="T27" fmla="*/ 26 h 138"/>
                <a:gd name="T28" fmla="*/ 54 w 137"/>
                <a:gd name="T29" fmla="*/ 27 h 138"/>
                <a:gd name="T30" fmla="*/ 69 w 137"/>
                <a:gd name="T31" fmla="*/ 7 h 138"/>
                <a:gd name="T32" fmla="*/ 91 w 137"/>
                <a:gd name="T33" fmla="*/ 3 h 138"/>
                <a:gd name="T34" fmla="*/ 96 w 137"/>
                <a:gd name="T35" fmla="*/ 5 h 138"/>
                <a:gd name="T36" fmla="*/ 100 w 137"/>
                <a:gd name="T37" fmla="*/ 8 h 138"/>
                <a:gd name="T38" fmla="*/ 105 w 137"/>
                <a:gd name="T39" fmla="*/ 15 h 138"/>
                <a:gd name="T40" fmla="*/ 111 w 137"/>
                <a:gd name="T41" fmla="*/ 27 h 138"/>
                <a:gd name="T42" fmla="*/ 124 w 137"/>
                <a:gd name="T43" fmla="*/ 37 h 138"/>
                <a:gd name="T44" fmla="*/ 137 w 137"/>
                <a:gd name="T45" fmla="*/ 4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 h="138">
                  <a:moveTo>
                    <a:pt x="137" y="45"/>
                  </a:moveTo>
                  <a:cubicBezTo>
                    <a:pt x="62" y="138"/>
                    <a:pt x="62" y="138"/>
                    <a:pt x="62" y="138"/>
                  </a:cubicBezTo>
                  <a:cubicBezTo>
                    <a:pt x="62" y="138"/>
                    <a:pt x="62" y="138"/>
                    <a:pt x="62" y="138"/>
                  </a:cubicBezTo>
                  <a:cubicBezTo>
                    <a:pt x="51" y="132"/>
                    <a:pt x="51" y="132"/>
                    <a:pt x="51" y="132"/>
                  </a:cubicBezTo>
                  <a:cubicBezTo>
                    <a:pt x="41" y="126"/>
                    <a:pt x="29" y="117"/>
                    <a:pt x="27" y="104"/>
                  </a:cubicBezTo>
                  <a:cubicBezTo>
                    <a:pt x="24" y="99"/>
                    <a:pt x="22" y="95"/>
                    <a:pt x="17" y="90"/>
                  </a:cubicBezTo>
                  <a:cubicBezTo>
                    <a:pt x="13" y="87"/>
                    <a:pt x="10" y="81"/>
                    <a:pt x="7" y="77"/>
                  </a:cubicBezTo>
                  <a:cubicBezTo>
                    <a:pt x="0" y="69"/>
                    <a:pt x="3" y="62"/>
                    <a:pt x="3" y="52"/>
                  </a:cubicBezTo>
                  <a:cubicBezTo>
                    <a:pt x="3" y="51"/>
                    <a:pt x="2" y="50"/>
                    <a:pt x="2" y="50"/>
                  </a:cubicBezTo>
                  <a:cubicBezTo>
                    <a:pt x="2" y="50"/>
                    <a:pt x="2" y="50"/>
                    <a:pt x="2" y="50"/>
                  </a:cubicBezTo>
                  <a:cubicBezTo>
                    <a:pt x="4" y="49"/>
                    <a:pt x="6" y="48"/>
                    <a:pt x="8" y="47"/>
                  </a:cubicBezTo>
                  <a:cubicBezTo>
                    <a:pt x="11" y="43"/>
                    <a:pt x="14" y="40"/>
                    <a:pt x="16" y="36"/>
                  </a:cubicBezTo>
                  <a:cubicBezTo>
                    <a:pt x="23" y="23"/>
                    <a:pt x="25" y="45"/>
                    <a:pt x="33" y="40"/>
                  </a:cubicBezTo>
                  <a:cubicBezTo>
                    <a:pt x="36" y="37"/>
                    <a:pt x="39" y="23"/>
                    <a:pt x="43" y="26"/>
                  </a:cubicBezTo>
                  <a:cubicBezTo>
                    <a:pt x="48" y="29"/>
                    <a:pt x="49" y="36"/>
                    <a:pt x="54" y="27"/>
                  </a:cubicBezTo>
                  <a:cubicBezTo>
                    <a:pt x="58" y="20"/>
                    <a:pt x="65" y="14"/>
                    <a:pt x="69" y="7"/>
                  </a:cubicBezTo>
                  <a:cubicBezTo>
                    <a:pt x="72" y="0"/>
                    <a:pt x="85" y="3"/>
                    <a:pt x="91" y="3"/>
                  </a:cubicBezTo>
                  <a:cubicBezTo>
                    <a:pt x="93" y="3"/>
                    <a:pt x="94" y="4"/>
                    <a:pt x="96" y="5"/>
                  </a:cubicBezTo>
                  <a:cubicBezTo>
                    <a:pt x="98" y="6"/>
                    <a:pt x="99" y="7"/>
                    <a:pt x="100" y="8"/>
                  </a:cubicBezTo>
                  <a:cubicBezTo>
                    <a:pt x="101" y="10"/>
                    <a:pt x="104" y="13"/>
                    <a:pt x="105" y="15"/>
                  </a:cubicBezTo>
                  <a:cubicBezTo>
                    <a:pt x="107" y="19"/>
                    <a:pt x="108" y="24"/>
                    <a:pt x="111" y="27"/>
                  </a:cubicBezTo>
                  <a:cubicBezTo>
                    <a:pt x="115" y="32"/>
                    <a:pt x="119" y="35"/>
                    <a:pt x="124" y="37"/>
                  </a:cubicBezTo>
                  <a:cubicBezTo>
                    <a:pt x="137" y="45"/>
                    <a:pt x="137" y="45"/>
                    <a:pt x="137" y="45"/>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60"/>
            <p:cNvSpPr>
              <a:spLocks/>
            </p:cNvSpPr>
            <p:nvPr/>
          </p:nvSpPr>
          <p:spPr bwMode="auto">
            <a:xfrm>
              <a:off x="4695825" y="3062288"/>
              <a:ext cx="692150" cy="598488"/>
            </a:xfrm>
            <a:custGeom>
              <a:avLst/>
              <a:gdLst>
                <a:gd name="T0" fmla="*/ 51 w 235"/>
                <a:gd name="T1" fmla="*/ 151 h 203"/>
                <a:gd name="T2" fmla="*/ 58 w 235"/>
                <a:gd name="T3" fmla="*/ 158 h 203"/>
                <a:gd name="T4" fmla="*/ 65 w 235"/>
                <a:gd name="T5" fmla="*/ 173 h 203"/>
                <a:gd name="T6" fmla="*/ 68 w 235"/>
                <a:gd name="T7" fmla="*/ 190 h 203"/>
                <a:gd name="T8" fmla="*/ 84 w 235"/>
                <a:gd name="T9" fmla="*/ 192 h 203"/>
                <a:gd name="T10" fmla="*/ 100 w 235"/>
                <a:gd name="T11" fmla="*/ 198 h 203"/>
                <a:gd name="T12" fmla="*/ 105 w 235"/>
                <a:gd name="T13" fmla="*/ 203 h 203"/>
                <a:gd name="T14" fmla="*/ 105 w 235"/>
                <a:gd name="T15" fmla="*/ 203 h 203"/>
                <a:gd name="T16" fmla="*/ 107 w 235"/>
                <a:gd name="T17" fmla="*/ 203 h 203"/>
                <a:gd name="T18" fmla="*/ 117 w 235"/>
                <a:gd name="T19" fmla="*/ 191 h 203"/>
                <a:gd name="T20" fmla="*/ 135 w 235"/>
                <a:gd name="T21" fmla="*/ 168 h 203"/>
                <a:gd name="T22" fmla="*/ 162 w 235"/>
                <a:gd name="T23" fmla="*/ 142 h 203"/>
                <a:gd name="T24" fmla="*/ 164 w 235"/>
                <a:gd name="T25" fmla="*/ 141 h 203"/>
                <a:gd name="T26" fmla="*/ 178 w 235"/>
                <a:gd name="T27" fmla="*/ 131 h 203"/>
                <a:gd name="T28" fmla="*/ 199 w 235"/>
                <a:gd name="T29" fmla="*/ 138 h 203"/>
                <a:gd name="T30" fmla="*/ 205 w 235"/>
                <a:gd name="T31" fmla="*/ 141 h 203"/>
                <a:gd name="T32" fmla="*/ 220 w 235"/>
                <a:gd name="T33" fmla="*/ 148 h 203"/>
                <a:gd name="T34" fmla="*/ 231 w 235"/>
                <a:gd name="T35" fmla="*/ 148 h 203"/>
                <a:gd name="T36" fmla="*/ 231 w 235"/>
                <a:gd name="T37" fmla="*/ 148 h 203"/>
                <a:gd name="T38" fmla="*/ 235 w 235"/>
                <a:gd name="T39" fmla="*/ 139 h 203"/>
                <a:gd name="T40" fmla="*/ 235 w 235"/>
                <a:gd name="T41" fmla="*/ 139 h 203"/>
                <a:gd name="T42" fmla="*/ 228 w 235"/>
                <a:gd name="T43" fmla="*/ 133 h 203"/>
                <a:gd name="T44" fmla="*/ 226 w 235"/>
                <a:gd name="T45" fmla="*/ 132 h 203"/>
                <a:gd name="T46" fmla="*/ 217 w 235"/>
                <a:gd name="T47" fmla="*/ 129 h 203"/>
                <a:gd name="T48" fmla="*/ 211 w 235"/>
                <a:gd name="T49" fmla="*/ 122 h 203"/>
                <a:gd name="T50" fmla="*/ 200 w 235"/>
                <a:gd name="T51" fmla="*/ 108 h 203"/>
                <a:gd name="T52" fmla="*/ 195 w 235"/>
                <a:gd name="T53" fmla="*/ 98 h 203"/>
                <a:gd name="T54" fmla="*/ 203 w 235"/>
                <a:gd name="T55" fmla="*/ 90 h 203"/>
                <a:gd name="T56" fmla="*/ 204 w 235"/>
                <a:gd name="T57" fmla="*/ 88 h 203"/>
                <a:gd name="T58" fmla="*/ 204 w 235"/>
                <a:gd name="T59" fmla="*/ 88 h 203"/>
                <a:gd name="T60" fmla="*/ 193 w 235"/>
                <a:gd name="T61" fmla="*/ 82 h 203"/>
                <a:gd name="T62" fmla="*/ 169 w 235"/>
                <a:gd name="T63" fmla="*/ 54 h 203"/>
                <a:gd name="T64" fmla="*/ 159 w 235"/>
                <a:gd name="T65" fmla="*/ 40 h 203"/>
                <a:gd name="T66" fmla="*/ 149 w 235"/>
                <a:gd name="T67" fmla="*/ 27 h 203"/>
                <a:gd name="T68" fmla="*/ 145 w 235"/>
                <a:gd name="T69" fmla="*/ 2 h 203"/>
                <a:gd name="T70" fmla="*/ 144 w 235"/>
                <a:gd name="T71" fmla="*/ 0 h 203"/>
                <a:gd name="T72" fmla="*/ 144 w 235"/>
                <a:gd name="T73" fmla="*/ 0 h 203"/>
                <a:gd name="T74" fmla="*/ 74 w 235"/>
                <a:gd name="T75" fmla="*/ 1 h 203"/>
                <a:gd name="T76" fmla="*/ 74 w 235"/>
                <a:gd name="T77" fmla="*/ 1 h 203"/>
                <a:gd name="T78" fmla="*/ 0 w 235"/>
                <a:gd name="T79" fmla="*/ 2 h 203"/>
                <a:gd name="T80" fmla="*/ 0 w 235"/>
                <a:gd name="T81" fmla="*/ 2 h 203"/>
                <a:gd name="T82" fmla="*/ 1 w 235"/>
                <a:gd name="T83" fmla="*/ 21 h 203"/>
                <a:gd name="T84" fmla="*/ 5 w 235"/>
                <a:gd name="T85" fmla="*/ 41 h 203"/>
                <a:gd name="T86" fmla="*/ 8 w 235"/>
                <a:gd name="T87" fmla="*/ 49 h 203"/>
                <a:gd name="T88" fmla="*/ 11 w 235"/>
                <a:gd name="T89" fmla="*/ 61 h 203"/>
                <a:gd name="T90" fmla="*/ 17 w 235"/>
                <a:gd name="T91" fmla="*/ 83 h 203"/>
                <a:gd name="T92" fmla="*/ 18 w 235"/>
                <a:gd name="T93" fmla="*/ 91 h 203"/>
                <a:gd name="T94" fmla="*/ 18 w 235"/>
                <a:gd name="T95" fmla="*/ 105 h 203"/>
                <a:gd name="T96" fmla="*/ 26 w 235"/>
                <a:gd name="T97" fmla="*/ 114 h 203"/>
                <a:gd name="T98" fmla="*/ 33 w 235"/>
                <a:gd name="T99" fmla="*/ 126 h 203"/>
                <a:gd name="T100" fmla="*/ 39 w 235"/>
                <a:gd name="T101" fmla="*/ 142 h 203"/>
                <a:gd name="T102" fmla="*/ 41 w 235"/>
                <a:gd name="T103" fmla="*/ 143 h 203"/>
                <a:gd name="T104" fmla="*/ 47 w 235"/>
                <a:gd name="T105" fmla="*/ 147 h 203"/>
                <a:gd name="T106" fmla="*/ 51 w 235"/>
                <a:gd name="T107" fmla="*/ 15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5" h="203">
                  <a:moveTo>
                    <a:pt x="51" y="151"/>
                  </a:moveTo>
                  <a:cubicBezTo>
                    <a:pt x="53" y="154"/>
                    <a:pt x="56" y="155"/>
                    <a:pt x="58" y="158"/>
                  </a:cubicBezTo>
                  <a:cubicBezTo>
                    <a:pt x="61" y="161"/>
                    <a:pt x="64" y="168"/>
                    <a:pt x="65" y="173"/>
                  </a:cubicBezTo>
                  <a:cubicBezTo>
                    <a:pt x="65" y="180"/>
                    <a:pt x="64" y="184"/>
                    <a:pt x="68" y="190"/>
                  </a:cubicBezTo>
                  <a:cubicBezTo>
                    <a:pt x="73" y="193"/>
                    <a:pt x="79" y="192"/>
                    <a:pt x="84" y="192"/>
                  </a:cubicBezTo>
                  <a:cubicBezTo>
                    <a:pt x="90" y="193"/>
                    <a:pt x="95" y="195"/>
                    <a:pt x="100" y="198"/>
                  </a:cubicBezTo>
                  <a:cubicBezTo>
                    <a:pt x="105" y="203"/>
                    <a:pt x="105" y="203"/>
                    <a:pt x="105" y="203"/>
                  </a:cubicBezTo>
                  <a:cubicBezTo>
                    <a:pt x="105" y="203"/>
                    <a:pt x="105" y="203"/>
                    <a:pt x="105" y="203"/>
                  </a:cubicBezTo>
                  <a:cubicBezTo>
                    <a:pt x="107" y="203"/>
                    <a:pt x="107" y="203"/>
                    <a:pt x="107" y="203"/>
                  </a:cubicBezTo>
                  <a:cubicBezTo>
                    <a:pt x="108" y="199"/>
                    <a:pt x="114" y="194"/>
                    <a:pt x="117" y="191"/>
                  </a:cubicBezTo>
                  <a:cubicBezTo>
                    <a:pt x="122" y="182"/>
                    <a:pt x="130" y="176"/>
                    <a:pt x="135" y="168"/>
                  </a:cubicBezTo>
                  <a:cubicBezTo>
                    <a:pt x="142" y="158"/>
                    <a:pt x="153" y="149"/>
                    <a:pt x="162" y="142"/>
                  </a:cubicBezTo>
                  <a:cubicBezTo>
                    <a:pt x="164" y="141"/>
                    <a:pt x="164" y="141"/>
                    <a:pt x="164" y="141"/>
                  </a:cubicBezTo>
                  <a:cubicBezTo>
                    <a:pt x="167" y="138"/>
                    <a:pt x="174" y="133"/>
                    <a:pt x="178" y="131"/>
                  </a:cubicBezTo>
                  <a:cubicBezTo>
                    <a:pt x="186" y="129"/>
                    <a:pt x="193" y="135"/>
                    <a:pt x="199" y="138"/>
                  </a:cubicBezTo>
                  <a:cubicBezTo>
                    <a:pt x="201" y="139"/>
                    <a:pt x="203" y="140"/>
                    <a:pt x="205" y="141"/>
                  </a:cubicBezTo>
                  <a:cubicBezTo>
                    <a:pt x="210" y="144"/>
                    <a:pt x="214" y="147"/>
                    <a:pt x="220" y="148"/>
                  </a:cubicBezTo>
                  <a:cubicBezTo>
                    <a:pt x="231" y="148"/>
                    <a:pt x="231" y="148"/>
                    <a:pt x="231" y="148"/>
                  </a:cubicBezTo>
                  <a:cubicBezTo>
                    <a:pt x="231" y="148"/>
                    <a:pt x="231" y="148"/>
                    <a:pt x="231" y="148"/>
                  </a:cubicBezTo>
                  <a:cubicBezTo>
                    <a:pt x="235" y="139"/>
                    <a:pt x="235" y="139"/>
                    <a:pt x="235" y="139"/>
                  </a:cubicBezTo>
                  <a:cubicBezTo>
                    <a:pt x="235" y="139"/>
                    <a:pt x="235" y="139"/>
                    <a:pt x="235" y="139"/>
                  </a:cubicBezTo>
                  <a:cubicBezTo>
                    <a:pt x="228" y="133"/>
                    <a:pt x="228" y="133"/>
                    <a:pt x="228" y="133"/>
                  </a:cubicBezTo>
                  <a:cubicBezTo>
                    <a:pt x="227" y="133"/>
                    <a:pt x="227" y="132"/>
                    <a:pt x="226" y="132"/>
                  </a:cubicBezTo>
                  <a:cubicBezTo>
                    <a:pt x="224" y="130"/>
                    <a:pt x="220" y="130"/>
                    <a:pt x="217" y="129"/>
                  </a:cubicBezTo>
                  <a:cubicBezTo>
                    <a:pt x="213" y="127"/>
                    <a:pt x="213" y="124"/>
                    <a:pt x="211" y="122"/>
                  </a:cubicBezTo>
                  <a:cubicBezTo>
                    <a:pt x="210" y="115"/>
                    <a:pt x="206" y="111"/>
                    <a:pt x="200" y="108"/>
                  </a:cubicBezTo>
                  <a:cubicBezTo>
                    <a:pt x="196" y="106"/>
                    <a:pt x="188" y="102"/>
                    <a:pt x="195" y="98"/>
                  </a:cubicBezTo>
                  <a:cubicBezTo>
                    <a:pt x="197" y="97"/>
                    <a:pt x="202" y="92"/>
                    <a:pt x="203" y="90"/>
                  </a:cubicBezTo>
                  <a:cubicBezTo>
                    <a:pt x="203" y="90"/>
                    <a:pt x="204" y="89"/>
                    <a:pt x="204" y="88"/>
                  </a:cubicBezTo>
                  <a:cubicBezTo>
                    <a:pt x="204" y="88"/>
                    <a:pt x="204" y="88"/>
                    <a:pt x="204" y="88"/>
                  </a:cubicBezTo>
                  <a:cubicBezTo>
                    <a:pt x="193" y="82"/>
                    <a:pt x="193" y="82"/>
                    <a:pt x="193" y="82"/>
                  </a:cubicBezTo>
                  <a:cubicBezTo>
                    <a:pt x="183" y="76"/>
                    <a:pt x="171" y="67"/>
                    <a:pt x="169" y="54"/>
                  </a:cubicBezTo>
                  <a:cubicBezTo>
                    <a:pt x="166" y="49"/>
                    <a:pt x="164" y="45"/>
                    <a:pt x="159" y="40"/>
                  </a:cubicBezTo>
                  <a:cubicBezTo>
                    <a:pt x="155" y="37"/>
                    <a:pt x="152" y="31"/>
                    <a:pt x="149" y="27"/>
                  </a:cubicBezTo>
                  <a:cubicBezTo>
                    <a:pt x="142" y="19"/>
                    <a:pt x="145" y="12"/>
                    <a:pt x="145" y="2"/>
                  </a:cubicBezTo>
                  <a:cubicBezTo>
                    <a:pt x="145" y="1"/>
                    <a:pt x="144" y="0"/>
                    <a:pt x="144" y="0"/>
                  </a:cubicBezTo>
                  <a:cubicBezTo>
                    <a:pt x="144" y="0"/>
                    <a:pt x="144" y="0"/>
                    <a:pt x="144" y="0"/>
                  </a:cubicBezTo>
                  <a:cubicBezTo>
                    <a:pt x="74" y="1"/>
                    <a:pt x="74" y="1"/>
                    <a:pt x="74" y="1"/>
                  </a:cubicBezTo>
                  <a:cubicBezTo>
                    <a:pt x="74" y="1"/>
                    <a:pt x="74" y="1"/>
                    <a:pt x="74" y="1"/>
                  </a:cubicBezTo>
                  <a:cubicBezTo>
                    <a:pt x="0" y="2"/>
                    <a:pt x="0" y="2"/>
                    <a:pt x="0" y="2"/>
                  </a:cubicBezTo>
                  <a:cubicBezTo>
                    <a:pt x="0" y="2"/>
                    <a:pt x="0" y="2"/>
                    <a:pt x="0" y="2"/>
                  </a:cubicBezTo>
                  <a:cubicBezTo>
                    <a:pt x="2" y="8"/>
                    <a:pt x="0" y="15"/>
                    <a:pt x="1" y="21"/>
                  </a:cubicBezTo>
                  <a:cubicBezTo>
                    <a:pt x="2" y="27"/>
                    <a:pt x="5" y="34"/>
                    <a:pt x="5" y="41"/>
                  </a:cubicBezTo>
                  <a:cubicBezTo>
                    <a:pt x="7" y="43"/>
                    <a:pt x="7" y="46"/>
                    <a:pt x="8" y="49"/>
                  </a:cubicBezTo>
                  <a:cubicBezTo>
                    <a:pt x="9" y="53"/>
                    <a:pt x="10" y="57"/>
                    <a:pt x="11" y="61"/>
                  </a:cubicBezTo>
                  <a:cubicBezTo>
                    <a:pt x="15" y="67"/>
                    <a:pt x="14" y="75"/>
                    <a:pt x="17" y="83"/>
                  </a:cubicBezTo>
                  <a:cubicBezTo>
                    <a:pt x="18" y="84"/>
                    <a:pt x="20" y="89"/>
                    <a:pt x="18" y="91"/>
                  </a:cubicBezTo>
                  <a:cubicBezTo>
                    <a:pt x="16" y="95"/>
                    <a:pt x="17" y="100"/>
                    <a:pt x="18" y="105"/>
                  </a:cubicBezTo>
                  <a:cubicBezTo>
                    <a:pt x="20" y="110"/>
                    <a:pt x="20" y="113"/>
                    <a:pt x="26" y="114"/>
                  </a:cubicBezTo>
                  <a:cubicBezTo>
                    <a:pt x="33" y="116"/>
                    <a:pt x="33" y="119"/>
                    <a:pt x="33" y="126"/>
                  </a:cubicBezTo>
                  <a:cubicBezTo>
                    <a:pt x="33" y="133"/>
                    <a:pt x="36" y="136"/>
                    <a:pt x="39" y="142"/>
                  </a:cubicBezTo>
                  <a:cubicBezTo>
                    <a:pt x="40" y="142"/>
                    <a:pt x="40" y="143"/>
                    <a:pt x="41" y="143"/>
                  </a:cubicBezTo>
                  <a:cubicBezTo>
                    <a:pt x="42" y="145"/>
                    <a:pt x="45" y="145"/>
                    <a:pt x="47" y="147"/>
                  </a:cubicBezTo>
                  <a:cubicBezTo>
                    <a:pt x="51" y="151"/>
                    <a:pt x="51" y="151"/>
                    <a:pt x="51" y="151"/>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1" name="Freeform 61"/>
            <p:cNvSpPr>
              <a:spLocks/>
            </p:cNvSpPr>
            <p:nvPr/>
          </p:nvSpPr>
          <p:spPr bwMode="auto">
            <a:xfrm>
              <a:off x="5491163" y="2335213"/>
              <a:ext cx="763588" cy="717550"/>
            </a:xfrm>
            <a:custGeom>
              <a:avLst/>
              <a:gdLst>
                <a:gd name="T0" fmla="*/ 87 w 259"/>
                <a:gd name="T1" fmla="*/ 12 h 243"/>
                <a:gd name="T2" fmla="*/ 89 w 259"/>
                <a:gd name="T3" fmla="*/ 27 h 243"/>
                <a:gd name="T4" fmla="*/ 102 w 259"/>
                <a:gd name="T5" fmla="*/ 22 h 243"/>
                <a:gd name="T6" fmla="*/ 105 w 259"/>
                <a:gd name="T7" fmla="*/ 31 h 243"/>
                <a:gd name="T8" fmla="*/ 98 w 259"/>
                <a:gd name="T9" fmla="*/ 49 h 243"/>
                <a:gd name="T10" fmla="*/ 84 w 259"/>
                <a:gd name="T11" fmla="*/ 68 h 243"/>
                <a:gd name="T12" fmla="*/ 85 w 259"/>
                <a:gd name="T13" fmla="*/ 68 h 243"/>
                <a:gd name="T14" fmla="*/ 78 w 259"/>
                <a:gd name="T15" fmla="*/ 71 h 243"/>
                <a:gd name="T16" fmla="*/ 62 w 259"/>
                <a:gd name="T17" fmla="*/ 75 h 243"/>
                <a:gd name="T18" fmla="*/ 58 w 259"/>
                <a:gd name="T19" fmla="*/ 85 h 243"/>
                <a:gd name="T20" fmla="*/ 55 w 259"/>
                <a:gd name="T21" fmla="*/ 95 h 243"/>
                <a:gd name="T22" fmla="*/ 29 w 259"/>
                <a:gd name="T23" fmla="*/ 95 h 243"/>
                <a:gd name="T24" fmla="*/ 29 w 259"/>
                <a:gd name="T25" fmla="*/ 95 h 243"/>
                <a:gd name="T26" fmla="*/ 0 w 259"/>
                <a:gd name="T27" fmla="*/ 202 h 243"/>
                <a:gd name="T28" fmla="*/ 26 w 259"/>
                <a:gd name="T29" fmla="*/ 215 h 243"/>
                <a:gd name="T30" fmla="*/ 26 w 259"/>
                <a:gd name="T31" fmla="*/ 215 h 243"/>
                <a:gd name="T32" fmla="*/ 102 w 259"/>
                <a:gd name="T33" fmla="*/ 243 h 243"/>
                <a:gd name="T34" fmla="*/ 102 w 259"/>
                <a:gd name="T35" fmla="*/ 243 h 243"/>
                <a:gd name="T36" fmla="*/ 178 w 259"/>
                <a:gd name="T37" fmla="*/ 165 h 243"/>
                <a:gd name="T38" fmla="*/ 259 w 259"/>
                <a:gd name="T39" fmla="*/ 113 h 243"/>
                <a:gd name="T40" fmla="*/ 259 w 259"/>
                <a:gd name="T41" fmla="*/ 113 h 243"/>
                <a:gd name="T42" fmla="*/ 231 w 259"/>
                <a:gd name="T43" fmla="*/ 78 h 243"/>
                <a:gd name="T44" fmla="*/ 224 w 259"/>
                <a:gd name="T45" fmla="*/ 68 h 243"/>
                <a:gd name="T46" fmla="*/ 224 w 259"/>
                <a:gd name="T47" fmla="*/ 66 h 243"/>
                <a:gd name="T48" fmla="*/ 206 w 259"/>
                <a:gd name="T49" fmla="*/ 62 h 243"/>
                <a:gd name="T50" fmla="*/ 194 w 259"/>
                <a:gd name="T51" fmla="*/ 46 h 243"/>
                <a:gd name="T52" fmla="*/ 157 w 259"/>
                <a:gd name="T53" fmla="*/ 29 h 243"/>
                <a:gd name="T54" fmla="*/ 157 w 259"/>
                <a:gd name="T55" fmla="*/ 29 h 243"/>
                <a:gd name="T56" fmla="*/ 139 w 259"/>
                <a:gd name="T57" fmla="*/ 19 h 243"/>
                <a:gd name="T58" fmla="*/ 123 w 259"/>
                <a:gd name="T59" fmla="*/ 10 h 243"/>
                <a:gd name="T60" fmla="*/ 95 w 259"/>
                <a:gd name="T61" fmla="*/ 6 h 243"/>
                <a:gd name="T62" fmla="*/ 90 w 259"/>
                <a:gd name="T63" fmla="*/ 10 h 243"/>
                <a:gd name="T64" fmla="*/ 87 w 259"/>
                <a:gd name="T65" fmla="*/ 1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 h="243">
                  <a:moveTo>
                    <a:pt x="87" y="12"/>
                  </a:moveTo>
                  <a:cubicBezTo>
                    <a:pt x="87" y="15"/>
                    <a:pt x="86" y="27"/>
                    <a:pt x="89" y="27"/>
                  </a:cubicBezTo>
                  <a:cubicBezTo>
                    <a:pt x="92" y="25"/>
                    <a:pt x="98" y="21"/>
                    <a:pt x="102" y="22"/>
                  </a:cubicBezTo>
                  <a:cubicBezTo>
                    <a:pt x="104" y="23"/>
                    <a:pt x="105" y="28"/>
                    <a:pt x="105" y="31"/>
                  </a:cubicBezTo>
                  <a:cubicBezTo>
                    <a:pt x="105" y="37"/>
                    <a:pt x="101" y="44"/>
                    <a:pt x="98" y="49"/>
                  </a:cubicBezTo>
                  <a:cubicBezTo>
                    <a:pt x="94" y="55"/>
                    <a:pt x="90" y="64"/>
                    <a:pt x="84" y="68"/>
                  </a:cubicBezTo>
                  <a:cubicBezTo>
                    <a:pt x="84" y="68"/>
                    <a:pt x="84" y="68"/>
                    <a:pt x="85" y="68"/>
                  </a:cubicBezTo>
                  <a:cubicBezTo>
                    <a:pt x="84" y="72"/>
                    <a:pt x="80" y="72"/>
                    <a:pt x="78" y="71"/>
                  </a:cubicBezTo>
                  <a:cubicBezTo>
                    <a:pt x="70" y="67"/>
                    <a:pt x="65" y="65"/>
                    <a:pt x="62" y="75"/>
                  </a:cubicBezTo>
                  <a:cubicBezTo>
                    <a:pt x="61" y="78"/>
                    <a:pt x="59" y="82"/>
                    <a:pt x="58" y="85"/>
                  </a:cubicBezTo>
                  <a:cubicBezTo>
                    <a:pt x="57" y="88"/>
                    <a:pt x="57" y="92"/>
                    <a:pt x="55" y="95"/>
                  </a:cubicBezTo>
                  <a:cubicBezTo>
                    <a:pt x="29" y="95"/>
                    <a:pt x="29" y="95"/>
                    <a:pt x="29" y="95"/>
                  </a:cubicBezTo>
                  <a:cubicBezTo>
                    <a:pt x="29" y="95"/>
                    <a:pt x="29" y="95"/>
                    <a:pt x="29" y="95"/>
                  </a:cubicBezTo>
                  <a:cubicBezTo>
                    <a:pt x="0" y="202"/>
                    <a:pt x="0" y="202"/>
                    <a:pt x="0" y="202"/>
                  </a:cubicBezTo>
                  <a:cubicBezTo>
                    <a:pt x="26" y="215"/>
                    <a:pt x="26" y="215"/>
                    <a:pt x="26" y="215"/>
                  </a:cubicBezTo>
                  <a:cubicBezTo>
                    <a:pt x="26" y="215"/>
                    <a:pt x="26" y="215"/>
                    <a:pt x="26" y="215"/>
                  </a:cubicBezTo>
                  <a:cubicBezTo>
                    <a:pt x="102" y="243"/>
                    <a:pt x="102" y="243"/>
                    <a:pt x="102" y="243"/>
                  </a:cubicBezTo>
                  <a:cubicBezTo>
                    <a:pt x="102" y="243"/>
                    <a:pt x="102" y="243"/>
                    <a:pt x="102" y="243"/>
                  </a:cubicBezTo>
                  <a:cubicBezTo>
                    <a:pt x="178" y="165"/>
                    <a:pt x="178" y="165"/>
                    <a:pt x="178" y="165"/>
                  </a:cubicBezTo>
                  <a:cubicBezTo>
                    <a:pt x="259" y="113"/>
                    <a:pt x="259" y="113"/>
                    <a:pt x="259" y="113"/>
                  </a:cubicBezTo>
                  <a:cubicBezTo>
                    <a:pt x="259" y="113"/>
                    <a:pt x="259" y="113"/>
                    <a:pt x="259" y="113"/>
                  </a:cubicBezTo>
                  <a:cubicBezTo>
                    <a:pt x="255" y="101"/>
                    <a:pt x="244" y="82"/>
                    <a:pt x="231" y="78"/>
                  </a:cubicBezTo>
                  <a:cubicBezTo>
                    <a:pt x="226" y="77"/>
                    <a:pt x="227" y="70"/>
                    <a:pt x="224" y="68"/>
                  </a:cubicBezTo>
                  <a:cubicBezTo>
                    <a:pt x="224" y="67"/>
                    <a:pt x="224" y="67"/>
                    <a:pt x="224" y="66"/>
                  </a:cubicBezTo>
                  <a:cubicBezTo>
                    <a:pt x="218" y="65"/>
                    <a:pt x="210" y="67"/>
                    <a:pt x="206" y="62"/>
                  </a:cubicBezTo>
                  <a:cubicBezTo>
                    <a:pt x="194" y="46"/>
                    <a:pt x="194" y="46"/>
                    <a:pt x="194" y="46"/>
                  </a:cubicBezTo>
                  <a:cubicBezTo>
                    <a:pt x="188" y="37"/>
                    <a:pt x="166" y="32"/>
                    <a:pt x="157" y="29"/>
                  </a:cubicBezTo>
                  <a:cubicBezTo>
                    <a:pt x="157" y="29"/>
                    <a:pt x="157" y="29"/>
                    <a:pt x="157" y="29"/>
                  </a:cubicBezTo>
                  <a:cubicBezTo>
                    <a:pt x="152" y="25"/>
                    <a:pt x="145" y="22"/>
                    <a:pt x="139" y="19"/>
                  </a:cubicBezTo>
                  <a:cubicBezTo>
                    <a:pt x="134" y="16"/>
                    <a:pt x="129" y="13"/>
                    <a:pt x="123" y="10"/>
                  </a:cubicBezTo>
                  <a:cubicBezTo>
                    <a:pt x="114" y="7"/>
                    <a:pt x="105" y="0"/>
                    <a:pt x="95" y="6"/>
                  </a:cubicBezTo>
                  <a:cubicBezTo>
                    <a:pt x="94" y="7"/>
                    <a:pt x="91" y="10"/>
                    <a:pt x="90" y="10"/>
                  </a:cubicBezTo>
                  <a:cubicBezTo>
                    <a:pt x="89" y="11"/>
                    <a:pt x="88" y="11"/>
                    <a:pt x="87" y="12"/>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2" name="Freeform 62"/>
            <p:cNvSpPr>
              <a:spLocks/>
            </p:cNvSpPr>
            <p:nvPr/>
          </p:nvSpPr>
          <p:spPr bwMode="auto">
            <a:xfrm>
              <a:off x="5686425" y="1751013"/>
              <a:ext cx="365125" cy="669925"/>
            </a:xfrm>
            <a:custGeom>
              <a:avLst/>
              <a:gdLst>
                <a:gd name="T0" fmla="*/ 0 w 124"/>
                <a:gd name="T1" fmla="*/ 131 h 227"/>
                <a:gd name="T2" fmla="*/ 0 w 124"/>
                <a:gd name="T3" fmla="*/ 197 h 227"/>
                <a:gd name="T4" fmla="*/ 2 w 124"/>
                <a:gd name="T5" fmla="*/ 200 h 227"/>
                <a:gd name="T6" fmla="*/ 5 w 124"/>
                <a:gd name="T7" fmla="*/ 204 h 227"/>
                <a:gd name="T8" fmla="*/ 8 w 124"/>
                <a:gd name="T9" fmla="*/ 205 h 227"/>
                <a:gd name="T10" fmla="*/ 21 w 124"/>
                <a:gd name="T11" fmla="*/ 210 h 227"/>
                <a:gd name="T12" fmla="*/ 21 w 124"/>
                <a:gd name="T13" fmla="*/ 210 h 227"/>
                <a:gd name="T14" fmla="*/ 24 w 124"/>
                <a:gd name="T15" fmla="*/ 208 h 227"/>
                <a:gd name="T16" fmla="*/ 29 w 124"/>
                <a:gd name="T17" fmla="*/ 204 h 227"/>
                <a:gd name="T18" fmla="*/ 57 w 124"/>
                <a:gd name="T19" fmla="*/ 208 h 227"/>
                <a:gd name="T20" fmla="*/ 73 w 124"/>
                <a:gd name="T21" fmla="*/ 217 h 227"/>
                <a:gd name="T22" fmla="*/ 91 w 124"/>
                <a:gd name="T23" fmla="*/ 227 h 227"/>
                <a:gd name="T24" fmla="*/ 91 w 124"/>
                <a:gd name="T25" fmla="*/ 227 h 227"/>
                <a:gd name="T26" fmla="*/ 91 w 124"/>
                <a:gd name="T27" fmla="*/ 213 h 227"/>
                <a:gd name="T28" fmla="*/ 94 w 124"/>
                <a:gd name="T29" fmla="*/ 198 h 227"/>
                <a:gd name="T30" fmla="*/ 94 w 124"/>
                <a:gd name="T31" fmla="*/ 196 h 227"/>
                <a:gd name="T32" fmla="*/ 95 w 124"/>
                <a:gd name="T33" fmla="*/ 195 h 227"/>
                <a:gd name="T34" fmla="*/ 98 w 124"/>
                <a:gd name="T35" fmla="*/ 181 h 227"/>
                <a:gd name="T36" fmla="*/ 104 w 124"/>
                <a:gd name="T37" fmla="*/ 165 h 227"/>
                <a:gd name="T38" fmla="*/ 106 w 124"/>
                <a:gd name="T39" fmla="*/ 158 h 227"/>
                <a:gd name="T40" fmla="*/ 106 w 124"/>
                <a:gd name="T41" fmla="*/ 158 h 227"/>
                <a:gd name="T42" fmla="*/ 103 w 124"/>
                <a:gd name="T43" fmla="*/ 153 h 227"/>
                <a:gd name="T44" fmla="*/ 103 w 124"/>
                <a:gd name="T45" fmla="*/ 28 h 227"/>
                <a:gd name="T46" fmla="*/ 109 w 124"/>
                <a:gd name="T47" fmla="*/ 15 h 227"/>
                <a:gd name="T48" fmla="*/ 112 w 124"/>
                <a:gd name="T49" fmla="*/ 13 h 227"/>
                <a:gd name="T50" fmla="*/ 116 w 124"/>
                <a:gd name="T51" fmla="*/ 10 h 227"/>
                <a:gd name="T52" fmla="*/ 117 w 124"/>
                <a:gd name="T53" fmla="*/ 9 h 227"/>
                <a:gd name="T54" fmla="*/ 119 w 124"/>
                <a:gd name="T55" fmla="*/ 6 h 227"/>
                <a:gd name="T56" fmla="*/ 124 w 124"/>
                <a:gd name="T57" fmla="*/ 0 h 227"/>
                <a:gd name="T58" fmla="*/ 124 w 124"/>
                <a:gd name="T59" fmla="*/ 0 h 227"/>
                <a:gd name="T60" fmla="*/ 3 w 124"/>
                <a:gd name="T61" fmla="*/ 0 h 227"/>
                <a:gd name="T62" fmla="*/ 3 w 124"/>
                <a:gd name="T63" fmla="*/ 0 h 227"/>
                <a:gd name="T64" fmla="*/ 0 w 124"/>
                <a:gd name="T65" fmla="*/ 13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227">
                  <a:moveTo>
                    <a:pt x="0" y="131"/>
                  </a:moveTo>
                  <a:cubicBezTo>
                    <a:pt x="0" y="197"/>
                    <a:pt x="0" y="197"/>
                    <a:pt x="0" y="197"/>
                  </a:cubicBezTo>
                  <a:cubicBezTo>
                    <a:pt x="1" y="198"/>
                    <a:pt x="1" y="199"/>
                    <a:pt x="2" y="200"/>
                  </a:cubicBezTo>
                  <a:cubicBezTo>
                    <a:pt x="3" y="201"/>
                    <a:pt x="4" y="203"/>
                    <a:pt x="5" y="204"/>
                  </a:cubicBezTo>
                  <a:cubicBezTo>
                    <a:pt x="6" y="204"/>
                    <a:pt x="7" y="205"/>
                    <a:pt x="8" y="205"/>
                  </a:cubicBezTo>
                  <a:cubicBezTo>
                    <a:pt x="12" y="208"/>
                    <a:pt x="17" y="208"/>
                    <a:pt x="21" y="210"/>
                  </a:cubicBezTo>
                  <a:cubicBezTo>
                    <a:pt x="21" y="210"/>
                    <a:pt x="21" y="210"/>
                    <a:pt x="21" y="210"/>
                  </a:cubicBezTo>
                  <a:cubicBezTo>
                    <a:pt x="22" y="209"/>
                    <a:pt x="23" y="209"/>
                    <a:pt x="24" y="208"/>
                  </a:cubicBezTo>
                  <a:cubicBezTo>
                    <a:pt x="25" y="208"/>
                    <a:pt x="28" y="205"/>
                    <a:pt x="29" y="204"/>
                  </a:cubicBezTo>
                  <a:cubicBezTo>
                    <a:pt x="39" y="198"/>
                    <a:pt x="48" y="205"/>
                    <a:pt x="57" y="208"/>
                  </a:cubicBezTo>
                  <a:cubicBezTo>
                    <a:pt x="63" y="211"/>
                    <a:pt x="68" y="214"/>
                    <a:pt x="73" y="217"/>
                  </a:cubicBezTo>
                  <a:cubicBezTo>
                    <a:pt x="79" y="220"/>
                    <a:pt x="86" y="223"/>
                    <a:pt x="91" y="227"/>
                  </a:cubicBezTo>
                  <a:cubicBezTo>
                    <a:pt x="91" y="227"/>
                    <a:pt x="91" y="227"/>
                    <a:pt x="91" y="227"/>
                  </a:cubicBezTo>
                  <a:cubicBezTo>
                    <a:pt x="91" y="223"/>
                    <a:pt x="90" y="216"/>
                    <a:pt x="91" y="213"/>
                  </a:cubicBezTo>
                  <a:cubicBezTo>
                    <a:pt x="91" y="209"/>
                    <a:pt x="92" y="201"/>
                    <a:pt x="94" y="198"/>
                  </a:cubicBezTo>
                  <a:cubicBezTo>
                    <a:pt x="94" y="197"/>
                    <a:pt x="94" y="197"/>
                    <a:pt x="94" y="196"/>
                  </a:cubicBezTo>
                  <a:cubicBezTo>
                    <a:pt x="95" y="196"/>
                    <a:pt x="95" y="196"/>
                    <a:pt x="95" y="195"/>
                  </a:cubicBezTo>
                  <a:cubicBezTo>
                    <a:pt x="97" y="191"/>
                    <a:pt x="97" y="185"/>
                    <a:pt x="98" y="181"/>
                  </a:cubicBezTo>
                  <a:cubicBezTo>
                    <a:pt x="100" y="176"/>
                    <a:pt x="103" y="170"/>
                    <a:pt x="104" y="165"/>
                  </a:cubicBezTo>
                  <a:cubicBezTo>
                    <a:pt x="106" y="158"/>
                    <a:pt x="106" y="158"/>
                    <a:pt x="106" y="158"/>
                  </a:cubicBezTo>
                  <a:cubicBezTo>
                    <a:pt x="106" y="158"/>
                    <a:pt x="106" y="158"/>
                    <a:pt x="106" y="158"/>
                  </a:cubicBezTo>
                  <a:cubicBezTo>
                    <a:pt x="103" y="153"/>
                    <a:pt x="103" y="153"/>
                    <a:pt x="103" y="153"/>
                  </a:cubicBezTo>
                  <a:cubicBezTo>
                    <a:pt x="103" y="28"/>
                    <a:pt x="103" y="28"/>
                    <a:pt x="103" y="28"/>
                  </a:cubicBezTo>
                  <a:cubicBezTo>
                    <a:pt x="105" y="24"/>
                    <a:pt x="106" y="19"/>
                    <a:pt x="109" y="15"/>
                  </a:cubicBezTo>
                  <a:cubicBezTo>
                    <a:pt x="110" y="14"/>
                    <a:pt x="111" y="14"/>
                    <a:pt x="112" y="13"/>
                  </a:cubicBezTo>
                  <a:cubicBezTo>
                    <a:pt x="113" y="12"/>
                    <a:pt x="115" y="11"/>
                    <a:pt x="116" y="10"/>
                  </a:cubicBezTo>
                  <a:cubicBezTo>
                    <a:pt x="116" y="10"/>
                    <a:pt x="117" y="9"/>
                    <a:pt x="117" y="9"/>
                  </a:cubicBezTo>
                  <a:cubicBezTo>
                    <a:pt x="117" y="9"/>
                    <a:pt x="119" y="7"/>
                    <a:pt x="119" y="6"/>
                  </a:cubicBezTo>
                  <a:cubicBezTo>
                    <a:pt x="124" y="0"/>
                    <a:pt x="124" y="0"/>
                    <a:pt x="124" y="0"/>
                  </a:cubicBezTo>
                  <a:cubicBezTo>
                    <a:pt x="124" y="0"/>
                    <a:pt x="124" y="0"/>
                    <a:pt x="124" y="0"/>
                  </a:cubicBezTo>
                  <a:cubicBezTo>
                    <a:pt x="3" y="0"/>
                    <a:pt x="3" y="0"/>
                    <a:pt x="3" y="0"/>
                  </a:cubicBezTo>
                  <a:cubicBezTo>
                    <a:pt x="3" y="0"/>
                    <a:pt x="3" y="0"/>
                    <a:pt x="3" y="0"/>
                  </a:cubicBezTo>
                  <a:cubicBezTo>
                    <a:pt x="0" y="131"/>
                    <a:pt x="0" y="131"/>
                    <a:pt x="0" y="131"/>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3" name="Freeform 63"/>
            <p:cNvSpPr>
              <a:spLocks/>
            </p:cNvSpPr>
            <p:nvPr/>
          </p:nvSpPr>
          <p:spPr bwMode="auto">
            <a:xfrm>
              <a:off x="5989638" y="1747838"/>
              <a:ext cx="227013" cy="487363"/>
            </a:xfrm>
            <a:custGeom>
              <a:avLst/>
              <a:gdLst>
                <a:gd name="T0" fmla="*/ 21 w 77"/>
                <a:gd name="T1" fmla="*/ 1 h 165"/>
                <a:gd name="T2" fmla="*/ 16 w 77"/>
                <a:gd name="T3" fmla="*/ 7 h 165"/>
                <a:gd name="T4" fmla="*/ 14 w 77"/>
                <a:gd name="T5" fmla="*/ 10 h 165"/>
                <a:gd name="T6" fmla="*/ 13 w 77"/>
                <a:gd name="T7" fmla="*/ 11 h 165"/>
                <a:gd name="T8" fmla="*/ 9 w 77"/>
                <a:gd name="T9" fmla="*/ 14 h 165"/>
                <a:gd name="T10" fmla="*/ 6 w 77"/>
                <a:gd name="T11" fmla="*/ 16 h 165"/>
                <a:gd name="T12" fmla="*/ 0 w 77"/>
                <a:gd name="T13" fmla="*/ 29 h 165"/>
                <a:gd name="T14" fmla="*/ 0 w 77"/>
                <a:gd name="T15" fmla="*/ 154 h 165"/>
                <a:gd name="T16" fmla="*/ 3 w 77"/>
                <a:gd name="T17" fmla="*/ 159 h 165"/>
                <a:gd name="T18" fmla="*/ 3 w 77"/>
                <a:gd name="T19" fmla="*/ 159 h 165"/>
                <a:gd name="T20" fmla="*/ 9 w 77"/>
                <a:gd name="T21" fmla="*/ 160 h 165"/>
                <a:gd name="T22" fmla="*/ 27 w 77"/>
                <a:gd name="T23" fmla="*/ 165 h 165"/>
                <a:gd name="T24" fmla="*/ 44 w 77"/>
                <a:gd name="T25" fmla="*/ 143 h 165"/>
                <a:gd name="T26" fmla="*/ 52 w 77"/>
                <a:gd name="T27" fmla="*/ 137 h 165"/>
                <a:gd name="T28" fmla="*/ 63 w 77"/>
                <a:gd name="T29" fmla="*/ 129 h 165"/>
                <a:gd name="T30" fmla="*/ 71 w 77"/>
                <a:gd name="T31" fmla="*/ 124 h 165"/>
                <a:gd name="T32" fmla="*/ 71 w 77"/>
                <a:gd name="T33" fmla="*/ 124 h 165"/>
                <a:gd name="T34" fmla="*/ 77 w 77"/>
                <a:gd name="T35" fmla="*/ 107 h 165"/>
                <a:gd name="T36" fmla="*/ 66 w 77"/>
                <a:gd name="T37" fmla="*/ 0 h 165"/>
                <a:gd name="T38" fmla="*/ 66 w 77"/>
                <a:gd name="T39" fmla="*/ 0 h 165"/>
                <a:gd name="T40" fmla="*/ 21 w 77"/>
                <a:gd name="T41"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165">
                  <a:moveTo>
                    <a:pt x="21" y="1"/>
                  </a:moveTo>
                  <a:cubicBezTo>
                    <a:pt x="16" y="7"/>
                    <a:pt x="16" y="7"/>
                    <a:pt x="16" y="7"/>
                  </a:cubicBezTo>
                  <a:cubicBezTo>
                    <a:pt x="16" y="8"/>
                    <a:pt x="14" y="10"/>
                    <a:pt x="14" y="10"/>
                  </a:cubicBezTo>
                  <a:cubicBezTo>
                    <a:pt x="14" y="10"/>
                    <a:pt x="13" y="11"/>
                    <a:pt x="13" y="11"/>
                  </a:cubicBezTo>
                  <a:cubicBezTo>
                    <a:pt x="12" y="12"/>
                    <a:pt x="10" y="13"/>
                    <a:pt x="9" y="14"/>
                  </a:cubicBezTo>
                  <a:cubicBezTo>
                    <a:pt x="8" y="15"/>
                    <a:pt x="7" y="15"/>
                    <a:pt x="6" y="16"/>
                  </a:cubicBezTo>
                  <a:cubicBezTo>
                    <a:pt x="3" y="20"/>
                    <a:pt x="2" y="25"/>
                    <a:pt x="0" y="29"/>
                  </a:cubicBezTo>
                  <a:cubicBezTo>
                    <a:pt x="0" y="154"/>
                    <a:pt x="0" y="154"/>
                    <a:pt x="0" y="154"/>
                  </a:cubicBezTo>
                  <a:cubicBezTo>
                    <a:pt x="3" y="159"/>
                    <a:pt x="3" y="159"/>
                    <a:pt x="3" y="159"/>
                  </a:cubicBezTo>
                  <a:cubicBezTo>
                    <a:pt x="3" y="159"/>
                    <a:pt x="3" y="159"/>
                    <a:pt x="3" y="159"/>
                  </a:cubicBezTo>
                  <a:cubicBezTo>
                    <a:pt x="5" y="158"/>
                    <a:pt x="8" y="159"/>
                    <a:pt x="9" y="160"/>
                  </a:cubicBezTo>
                  <a:cubicBezTo>
                    <a:pt x="15" y="161"/>
                    <a:pt x="20" y="165"/>
                    <a:pt x="27" y="165"/>
                  </a:cubicBezTo>
                  <a:cubicBezTo>
                    <a:pt x="35" y="164"/>
                    <a:pt x="39" y="149"/>
                    <a:pt x="44" y="143"/>
                  </a:cubicBezTo>
                  <a:cubicBezTo>
                    <a:pt x="46" y="140"/>
                    <a:pt x="49" y="139"/>
                    <a:pt x="52" y="137"/>
                  </a:cubicBezTo>
                  <a:cubicBezTo>
                    <a:pt x="55" y="134"/>
                    <a:pt x="59" y="131"/>
                    <a:pt x="63" y="129"/>
                  </a:cubicBezTo>
                  <a:cubicBezTo>
                    <a:pt x="71" y="124"/>
                    <a:pt x="71" y="124"/>
                    <a:pt x="71" y="124"/>
                  </a:cubicBezTo>
                  <a:cubicBezTo>
                    <a:pt x="71" y="124"/>
                    <a:pt x="71" y="124"/>
                    <a:pt x="71" y="124"/>
                  </a:cubicBezTo>
                  <a:cubicBezTo>
                    <a:pt x="77" y="107"/>
                    <a:pt x="77" y="107"/>
                    <a:pt x="77" y="107"/>
                  </a:cubicBezTo>
                  <a:cubicBezTo>
                    <a:pt x="66" y="0"/>
                    <a:pt x="66" y="0"/>
                    <a:pt x="66" y="0"/>
                  </a:cubicBezTo>
                  <a:cubicBezTo>
                    <a:pt x="66" y="0"/>
                    <a:pt x="66" y="0"/>
                    <a:pt x="66" y="0"/>
                  </a:cubicBezTo>
                  <a:cubicBezTo>
                    <a:pt x="21" y="1"/>
                    <a:pt x="21" y="1"/>
                    <a:pt x="21" y="1"/>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4" name="Freeform 64"/>
            <p:cNvSpPr>
              <a:spLocks/>
            </p:cNvSpPr>
            <p:nvPr/>
          </p:nvSpPr>
          <p:spPr bwMode="auto">
            <a:xfrm>
              <a:off x="5951538" y="2114550"/>
              <a:ext cx="554038" cy="554038"/>
            </a:xfrm>
            <a:custGeom>
              <a:avLst/>
              <a:gdLst>
                <a:gd name="T0" fmla="*/ 16 w 188"/>
                <a:gd name="T1" fmla="*/ 35 h 188"/>
                <a:gd name="T2" fmla="*/ 22 w 188"/>
                <a:gd name="T3" fmla="*/ 36 h 188"/>
                <a:gd name="T4" fmla="*/ 40 w 188"/>
                <a:gd name="T5" fmla="*/ 41 h 188"/>
                <a:gd name="T6" fmla="*/ 57 w 188"/>
                <a:gd name="T7" fmla="*/ 19 h 188"/>
                <a:gd name="T8" fmla="*/ 65 w 188"/>
                <a:gd name="T9" fmla="*/ 13 h 188"/>
                <a:gd name="T10" fmla="*/ 76 w 188"/>
                <a:gd name="T11" fmla="*/ 5 h 188"/>
                <a:gd name="T12" fmla="*/ 84 w 188"/>
                <a:gd name="T13" fmla="*/ 0 h 188"/>
                <a:gd name="T14" fmla="*/ 84 w 188"/>
                <a:gd name="T15" fmla="*/ 0 h 188"/>
                <a:gd name="T16" fmla="*/ 86 w 188"/>
                <a:gd name="T17" fmla="*/ 0 h 188"/>
                <a:gd name="T18" fmla="*/ 114 w 188"/>
                <a:gd name="T19" fmla="*/ 3 h 188"/>
                <a:gd name="T20" fmla="*/ 143 w 188"/>
                <a:gd name="T21" fmla="*/ 8 h 188"/>
                <a:gd name="T22" fmla="*/ 153 w 188"/>
                <a:gd name="T23" fmla="*/ 18 h 188"/>
                <a:gd name="T24" fmla="*/ 155 w 188"/>
                <a:gd name="T25" fmla="*/ 19 h 188"/>
                <a:gd name="T26" fmla="*/ 157 w 188"/>
                <a:gd name="T27" fmla="*/ 20 h 188"/>
                <a:gd name="T28" fmla="*/ 178 w 188"/>
                <a:gd name="T29" fmla="*/ 21 h 188"/>
                <a:gd name="T30" fmla="*/ 188 w 188"/>
                <a:gd name="T31" fmla="*/ 24 h 188"/>
                <a:gd name="T32" fmla="*/ 188 w 188"/>
                <a:gd name="T33" fmla="*/ 24 h 188"/>
                <a:gd name="T34" fmla="*/ 103 w 188"/>
                <a:gd name="T35" fmla="*/ 188 h 188"/>
                <a:gd name="T36" fmla="*/ 103 w 188"/>
                <a:gd name="T37" fmla="*/ 188 h 188"/>
                <a:gd name="T38" fmla="*/ 75 w 188"/>
                <a:gd name="T39" fmla="*/ 153 h 188"/>
                <a:gd name="T40" fmla="*/ 68 w 188"/>
                <a:gd name="T41" fmla="*/ 143 h 188"/>
                <a:gd name="T42" fmla="*/ 68 w 188"/>
                <a:gd name="T43" fmla="*/ 141 h 188"/>
                <a:gd name="T44" fmla="*/ 50 w 188"/>
                <a:gd name="T45" fmla="*/ 137 h 188"/>
                <a:gd name="T46" fmla="*/ 38 w 188"/>
                <a:gd name="T47" fmla="*/ 121 h 188"/>
                <a:gd name="T48" fmla="*/ 1 w 188"/>
                <a:gd name="T49" fmla="*/ 104 h 188"/>
                <a:gd name="T50" fmla="*/ 1 w 188"/>
                <a:gd name="T51" fmla="*/ 104 h 188"/>
                <a:gd name="T52" fmla="*/ 1 w 188"/>
                <a:gd name="T53" fmla="*/ 90 h 188"/>
                <a:gd name="T54" fmla="*/ 4 w 188"/>
                <a:gd name="T55" fmla="*/ 75 h 188"/>
                <a:gd name="T56" fmla="*/ 4 w 188"/>
                <a:gd name="T57" fmla="*/ 73 h 188"/>
                <a:gd name="T58" fmla="*/ 5 w 188"/>
                <a:gd name="T59" fmla="*/ 72 h 188"/>
                <a:gd name="T60" fmla="*/ 8 w 188"/>
                <a:gd name="T61" fmla="*/ 58 h 188"/>
                <a:gd name="T62" fmla="*/ 14 w 188"/>
                <a:gd name="T63" fmla="*/ 42 h 188"/>
                <a:gd name="T64" fmla="*/ 16 w 188"/>
                <a:gd name="T65" fmla="*/ 3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 h="188">
                  <a:moveTo>
                    <a:pt x="16" y="35"/>
                  </a:moveTo>
                  <a:cubicBezTo>
                    <a:pt x="18" y="34"/>
                    <a:pt x="21" y="35"/>
                    <a:pt x="22" y="36"/>
                  </a:cubicBezTo>
                  <a:cubicBezTo>
                    <a:pt x="28" y="37"/>
                    <a:pt x="33" y="41"/>
                    <a:pt x="40" y="41"/>
                  </a:cubicBezTo>
                  <a:cubicBezTo>
                    <a:pt x="48" y="40"/>
                    <a:pt x="52" y="25"/>
                    <a:pt x="57" y="19"/>
                  </a:cubicBezTo>
                  <a:cubicBezTo>
                    <a:pt x="59" y="16"/>
                    <a:pt x="62" y="15"/>
                    <a:pt x="65" y="13"/>
                  </a:cubicBezTo>
                  <a:cubicBezTo>
                    <a:pt x="68" y="10"/>
                    <a:pt x="72" y="7"/>
                    <a:pt x="76" y="5"/>
                  </a:cubicBezTo>
                  <a:cubicBezTo>
                    <a:pt x="84" y="0"/>
                    <a:pt x="84" y="0"/>
                    <a:pt x="84" y="0"/>
                  </a:cubicBezTo>
                  <a:cubicBezTo>
                    <a:pt x="84" y="0"/>
                    <a:pt x="84" y="0"/>
                    <a:pt x="84" y="0"/>
                  </a:cubicBezTo>
                  <a:cubicBezTo>
                    <a:pt x="84" y="0"/>
                    <a:pt x="86" y="0"/>
                    <a:pt x="86" y="0"/>
                  </a:cubicBezTo>
                  <a:cubicBezTo>
                    <a:pt x="95" y="0"/>
                    <a:pt x="107" y="0"/>
                    <a:pt x="114" y="3"/>
                  </a:cubicBezTo>
                  <a:cubicBezTo>
                    <a:pt x="122" y="6"/>
                    <a:pt x="139" y="2"/>
                    <a:pt x="143" y="8"/>
                  </a:cubicBezTo>
                  <a:cubicBezTo>
                    <a:pt x="145" y="9"/>
                    <a:pt x="152" y="15"/>
                    <a:pt x="153" y="18"/>
                  </a:cubicBezTo>
                  <a:cubicBezTo>
                    <a:pt x="154" y="18"/>
                    <a:pt x="155" y="19"/>
                    <a:pt x="155" y="19"/>
                  </a:cubicBezTo>
                  <a:cubicBezTo>
                    <a:pt x="156" y="19"/>
                    <a:pt x="156" y="20"/>
                    <a:pt x="157" y="20"/>
                  </a:cubicBezTo>
                  <a:cubicBezTo>
                    <a:pt x="163" y="21"/>
                    <a:pt x="171" y="21"/>
                    <a:pt x="178" y="21"/>
                  </a:cubicBezTo>
                  <a:cubicBezTo>
                    <a:pt x="188" y="24"/>
                    <a:pt x="188" y="24"/>
                    <a:pt x="188" y="24"/>
                  </a:cubicBezTo>
                  <a:cubicBezTo>
                    <a:pt x="188" y="24"/>
                    <a:pt x="188" y="24"/>
                    <a:pt x="188" y="24"/>
                  </a:cubicBezTo>
                  <a:cubicBezTo>
                    <a:pt x="103" y="188"/>
                    <a:pt x="103" y="188"/>
                    <a:pt x="103" y="188"/>
                  </a:cubicBezTo>
                  <a:cubicBezTo>
                    <a:pt x="103" y="188"/>
                    <a:pt x="103" y="188"/>
                    <a:pt x="103" y="188"/>
                  </a:cubicBezTo>
                  <a:cubicBezTo>
                    <a:pt x="99" y="176"/>
                    <a:pt x="88" y="157"/>
                    <a:pt x="75" y="153"/>
                  </a:cubicBezTo>
                  <a:cubicBezTo>
                    <a:pt x="70" y="152"/>
                    <a:pt x="71" y="145"/>
                    <a:pt x="68" y="143"/>
                  </a:cubicBezTo>
                  <a:cubicBezTo>
                    <a:pt x="68" y="142"/>
                    <a:pt x="68" y="142"/>
                    <a:pt x="68" y="141"/>
                  </a:cubicBezTo>
                  <a:cubicBezTo>
                    <a:pt x="62" y="140"/>
                    <a:pt x="54" y="142"/>
                    <a:pt x="50" y="137"/>
                  </a:cubicBezTo>
                  <a:cubicBezTo>
                    <a:pt x="38" y="121"/>
                    <a:pt x="38" y="121"/>
                    <a:pt x="38" y="121"/>
                  </a:cubicBezTo>
                  <a:cubicBezTo>
                    <a:pt x="32" y="112"/>
                    <a:pt x="10" y="107"/>
                    <a:pt x="1" y="104"/>
                  </a:cubicBezTo>
                  <a:cubicBezTo>
                    <a:pt x="1" y="104"/>
                    <a:pt x="1" y="104"/>
                    <a:pt x="1" y="104"/>
                  </a:cubicBezTo>
                  <a:cubicBezTo>
                    <a:pt x="1" y="100"/>
                    <a:pt x="0" y="93"/>
                    <a:pt x="1" y="90"/>
                  </a:cubicBezTo>
                  <a:cubicBezTo>
                    <a:pt x="1" y="86"/>
                    <a:pt x="2" y="78"/>
                    <a:pt x="4" y="75"/>
                  </a:cubicBezTo>
                  <a:cubicBezTo>
                    <a:pt x="4" y="74"/>
                    <a:pt x="4" y="74"/>
                    <a:pt x="4" y="73"/>
                  </a:cubicBezTo>
                  <a:cubicBezTo>
                    <a:pt x="5" y="73"/>
                    <a:pt x="5" y="73"/>
                    <a:pt x="5" y="72"/>
                  </a:cubicBezTo>
                  <a:cubicBezTo>
                    <a:pt x="7" y="68"/>
                    <a:pt x="7" y="62"/>
                    <a:pt x="8" y="58"/>
                  </a:cubicBezTo>
                  <a:cubicBezTo>
                    <a:pt x="10" y="53"/>
                    <a:pt x="13" y="47"/>
                    <a:pt x="14" y="42"/>
                  </a:cubicBezTo>
                  <a:cubicBezTo>
                    <a:pt x="16" y="35"/>
                    <a:pt x="16" y="35"/>
                    <a:pt x="16" y="35"/>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5" name="Freeform 65"/>
            <p:cNvSpPr>
              <a:spLocks/>
            </p:cNvSpPr>
            <p:nvPr/>
          </p:nvSpPr>
          <p:spPr bwMode="auto">
            <a:xfrm>
              <a:off x="6184900" y="1747838"/>
              <a:ext cx="434975" cy="436563"/>
            </a:xfrm>
            <a:custGeom>
              <a:avLst/>
              <a:gdLst>
                <a:gd name="T0" fmla="*/ 5 w 148"/>
                <a:gd name="T1" fmla="*/ 124 h 148"/>
                <a:gd name="T2" fmla="*/ 7 w 148"/>
                <a:gd name="T3" fmla="*/ 124 h 148"/>
                <a:gd name="T4" fmla="*/ 35 w 148"/>
                <a:gd name="T5" fmla="*/ 127 h 148"/>
                <a:gd name="T6" fmla="*/ 64 w 148"/>
                <a:gd name="T7" fmla="*/ 132 h 148"/>
                <a:gd name="T8" fmla="*/ 74 w 148"/>
                <a:gd name="T9" fmla="*/ 142 h 148"/>
                <a:gd name="T10" fmla="*/ 76 w 148"/>
                <a:gd name="T11" fmla="*/ 143 h 148"/>
                <a:gd name="T12" fmla="*/ 78 w 148"/>
                <a:gd name="T13" fmla="*/ 144 h 148"/>
                <a:gd name="T14" fmla="*/ 99 w 148"/>
                <a:gd name="T15" fmla="*/ 145 h 148"/>
                <a:gd name="T16" fmla="*/ 109 w 148"/>
                <a:gd name="T17" fmla="*/ 148 h 148"/>
                <a:gd name="T18" fmla="*/ 109 w 148"/>
                <a:gd name="T19" fmla="*/ 148 h 148"/>
                <a:gd name="T20" fmla="*/ 135 w 148"/>
                <a:gd name="T21" fmla="*/ 103 h 148"/>
                <a:gd name="T22" fmla="*/ 148 w 148"/>
                <a:gd name="T23" fmla="*/ 16 h 148"/>
                <a:gd name="T24" fmla="*/ 148 w 148"/>
                <a:gd name="T25" fmla="*/ 16 h 148"/>
                <a:gd name="T26" fmla="*/ 148 w 148"/>
                <a:gd name="T27" fmla="*/ 0 h 148"/>
                <a:gd name="T28" fmla="*/ 148 w 148"/>
                <a:gd name="T29" fmla="*/ 0 h 148"/>
                <a:gd name="T30" fmla="*/ 145 w 148"/>
                <a:gd name="T31" fmla="*/ 0 h 148"/>
                <a:gd name="T32" fmla="*/ 94 w 148"/>
                <a:gd name="T33" fmla="*/ 2 h 148"/>
                <a:gd name="T34" fmla="*/ 12 w 148"/>
                <a:gd name="T35" fmla="*/ 0 h 148"/>
                <a:gd name="T36" fmla="*/ 0 w 148"/>
                <a:gd name="T37" fmla="*/ 0 h 148"/>
                <a:gd name="T38" fmla="*/ 0 w 148"/>
                <a:gd name="T39" fmla="*/ 0 h 148"/>
                <a:gd name="T40" fmla="*/ 11 w 148"/>
                <a:gd name="T41" fmla="*/ 107 h 148"/>
                <a:gd name="T42" fmla="*/ 5 w 148"/>
                <a:gd name="T43" fmla="*/ 12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8" h="148">
                  <a:moveTo>
                    <a:pt x="5" y="124"/>
                  </a:moveTo>
                  <a:cubicBezTo>
                    <a:pt x="5" y="124"/>
                    <a:pt x="7" y="124"/>
                    <a:pt x="7" y="124"/>
                  </a:cubicBezTo>
                  <a:cubicBezTo>
                    <a:pt x="16" y="124"/>
                    <a:pt x="28" y="124"/>
                    <a:pt x="35" y="127"/>
                  </a:cubicBezTo>
                  <a:cubicBezTo>
                    <a:pt x="43" y="130"/>
                    <a:pt x="60" y="126"/>
                    <a:pt x="64" y="132"/>
                  </a:cubicBezTo>
                  <a:cubicBezTo>
                    <a:pt x="66" y="133"/>
                    <a:pt x="73" y="139"/>
                    <a:pt x="74" y="142"/>
                  </a:cubicBezTo>
                  <a:cubicBezTo>
                    <a:pt x="75" y="142"/>
                    <a:pt x="76" y="143"/>
                    <a:pt x="76" y="143"/>
                  </a:cubicBezTo>
                  <a:cubicBezTo>
                    <a:pt x="77" y="143"/>
                    <a:pt x="77" y="144"/>
                    <a:pt x="78" y="144"/>
                  </a:cubicBezTo>
                  <a:cubicBezTo>
                    <a:pt x="84" y="145"/>
                    <a:pt x="92" y="145"/>
                    <a:pt x="99" y="145"/>
                  </a:cubicBezTo>
                  <a:cubicBezTo>
                    <a:pt x="109" y="148"/>
                    <a:pt x="109" y="148"/>
                    <a:pt x="109" y="148"/>
                  </a:cubicBezTo>
                  <a:cubicBezTo>
                    <a:pt x="109" y="148"/>
                    <a:pt x="109" y="148"/>
                    <a:pt x="109" y="148"/>
                  </a:cubicBezTo>
                  <a:cubicBezTo>
                    <a:pt x="135" y="103"/>
                    <a:pt x="135" y="103"/>
                    <a:pt x="135" y="103"/>
                  </a:cubicBezTo>
                  <a:cubicBezTo>
                    <a:pt x="148" y="16"/>
                    <a:pt x="148" y="16"/>
                    <a:pt x="148" y="16"/>
                  </a:cubicBezTo>
                  <a:cubicBezTo>
                    <a:pt x="148" y="16"/>
                    <a:pt x="148" y="16"/>
                    <a:pt x="148" y="16"/>
                  </a:cubicBezTo>
                  <a:cubicBezTo>
                    <a:pt x="148" y="0"/>
                    <a:pt x="148" y="0"/>
                    <a:pt x="148" y="0"/>
                  </a:cubicBezTo>
                  <a:cubicBezTo>
                    <a:pt x="148" y="0"/>
                    <a:pt x="148" y="0"/>
                    <a:pt x="148" y="0"/>
                  </a:cubicBezTo>
                  <a:cubicBezTo>
                    <a:pt x="145" y="0"/>
                    <a:pt x="145" y="0"/>
                    <a:pt x="145" y="0"/>
                  </a:cubicBezTo>
                  <a:cubicBezTo>
                    <a:pt x="94" y="2"/>
                    <a:pt x="94" y="2"/>
                    <a:pt x="94" y="2"/>
                  </a:cubicBezTo>
                  <a:cubicBezTo>
                    <a:pt x="12" y="0"/>
                    <a:pt x="12" y="0"/>
                    <a:pt x="12" y="0"/>
                  </a:cubicBezTo>
                  <a:cubicBezTo>
                    <a:pt x="0" y="0"/>
                    <a:pt x="0" y="0"/>
                    <a:pt x="0" y="0"/>
                  </a:cubicBezTo>
                  <a:cubicBezTo>
                    <a:pt x="0" y="0"/>
                    <a:pt x="0" y="0"/>
                    <a:pt x="0" y="0"/>
                  </a:cubicBezTo>
                  <a:cubicBezTo>
                    <a:pt x="11" y="107"/>
                    <a:pt x="11" y="107"/>
                    <a:pt x="11" y="107"/>
                  </a:cubicBezTo>
                  <a:cubicBezTo>
                    <a:pt x="5" y="124"/>
                    <a:pt x="5" y="124"/>
                    <a:pt x="5" y="124"/>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6" name="Freeform 66"/>
            <p:cNvSpPr>
              <a:spLocks/>
            </p:cNvSpPr>
            <p:nvPr/>
          </p:nvSpPr>
          <p:spPr bwMode="auto">
            <a:xfrm>
              <a:off x="5852161" y="2656902"/>
              <a:ext cx="657224" cy="720724"/>
            </a:xfrm>
            <a:custGeom>
              <a:avLst/>
              <a:gdLst>
                <a:gd name="T0" fmla="*/ 0 w 223"/>
                <a:gd name="T1" fmla="*/ 130 h 244"/>
                <a:gd name="T2" fmla="*/ 76 w 223"/>
                <a:gd name="T3" fmla="*/ 52 h 244"/>
                <a:gd name="T4" fmla="*/ 157 w 223"/>
                <a:gd name="T5" fmla="*/ 0 h 244"/>
                <a:gd name="T6" fmla="*/ 157 w 223"/>
                <a:gd name="T7" fmla="*/ 0 h 244"/>
                <a:gd name="T8" fmla="*/ 157 w 223"/>
                <a:gd name="T9" fmla="*/ 9 h 244"/>
                <a:gd name="T10" fmla="*/ 157 w 223"/>
                <a:gd name="T11" fmla="*/ 14 h 244"/>
                <a:gd name="T12" fmla="*/ 158 w 223"/>
                <a:gd name="T13" fmla="*/ 20 h 244"/>
                <a:gd name="T14" fmla="*/ 164 w 223"/>
                <a:gd name="T15" fmla="*/ 28 h 244"/>
                <a:gd name="T16" fmla="*/ 174 w 223"/>
                <a:gd name="T17" fmla="*/ 36 h 244"/>
                <a:gd name="T18" fmla="*/ 184 w 223"/>
                <a:gd name="T19" fmla="*/ 40 h 244"/>
                <a:gd name="T20" fmla="*/ 184 w 223"/>
                <a:gd name="T21" fmla="*/ 40 h 244"/>
                <a:gd name="T22" fmla="*/ 184 w 223"/>
                <a:gd name="T23" fmla="*/ 42 h 244"/>
                <a:gd name="T24" fmla="*/ 184 w 223"/>
                <a:gd name="T25" fmla="*/ 42 h 244"/>
                <a:gd name="T26" fmla="*/ 186 w 223"/>
                <a:gd name="T27" fmla="*/ 50 h 244"/>
                <a:gd name="T28" fmla="*/ 190 w 223"/>
                <a:gd name="T29" fmla="*/ 64 h 244"/>
                <a:gd name="T30" fmla="*/ 213 w 223"/>
                <a:gd name="T31" fmla="*/ 99 h 244"/>
                <a:gd name="T32" fmla="*/ 223 w 223"/>
                <a:gd name="T33" fmla="*/ 101 h 244"/>
                <a:gd name="T34" fmla="*/ 223 w 223"/>
                <a:gd name="T35" fmla="*/ 101 h 244"/>
                <a:gd name="T36" fmla="*/ 216 w 223"/>
                <a:gd name="T37" fmla="*/ 117 h 244"/>
                <a:gd name="T38" fmla="*/ 207 w 223"/>
                <a:gd name="T39" fmla="*/ 139 h 244"/>
                <a:gd name="T40" fmla="*/ 197 w 223"/>
                <a:gd name="T41" fmla="*/ 161 h 244"/>
                <a:gd name="T42" fmla="*/ 193 w 223"/>
                <a:gd name="T43" fmla="*/ 171 h 244"/>
                <a:gd name="T44" fmla="*/ 192 w 223"/>
                <a:gd name="T45" fmla="*/ 172 h 244"/>
                <a:gd name="T46" fmla="*/ 190 w 223"/>
                <a:gd name="T47" fmla="*/ 186 h 244"/>
                <a:gd name="T48" fmla="*/ 187 w 223"/>
                <a:gd name="T49" fmla="*/ 195 h 244"/>
                <a:gd name="T50" fmla="*/ 172 w 223"/>
                <a:gd name="T51" fmla="*/ 208 h 244"/>
                <a:gd name="T52" fmla="*/ 156 w 223"/>
                <a:gd name="T53" fmla="*/ 216 h 244"/>
                <a:gd name="T54" fmla="*/ 142 w 223"/>
                <a:gd name="T55" fmla="*/ 229 h 244"/>
                <a:gd name="T56" fmla="*/ 140 w 223"/>
                <a:gd name="T57" fmla="*/ 229 h 244"/>
                <a:gd name="T58" fmla="*/ 140 w 223"/>
                <a:gd name="T59" fmla="*/ 229 h 244"/>
                <a:gd name="T60" fmla="*/ 129 w 223"/>
                <a:gd name="T61" fmla="*/ 232 h 244"/>
                <a:gd name="T62" fmla="*/ 128 w 223"/>
                <a:gd name="T63" fmla="*/ 233 h 244"/>
                <a:gd name="T64" fmla="*/ 108 w 223"/>
                <a:gd name="T65" fmla="*/ 241 h 244"/>
                <a:gd name="T66" fmla="*/ 86 w 223"/>
                <a:gd name="T67" fmla="*/ 242 h 244"/>
                <a:gd name="T68" fmla="*/ 74 w 223"/>
                <a:gd name="T69" fmla="*/ 235 h 244"/>
                <a:gd name="T70" fmla="*/ 65 w 223"/>
                <a:gd name="T71" fmla="*/ 227 h 244"/>
                <a:gd name="T72" fmla="*/ 58 w 223"/>
                <a:gd name="T73" fmla="*/ 219 h 244"/>
                <a:gd name="T74" fmla="*/ 58 w 223"/>
                <a:gd name="T75" fmla="*/ 219 h 244"/>
                <a:gd name="T76" fmla="*/ 43 w 223"/>
                <a:gd name="T77" fmla="*/ 190 h 244"/>
                <a:gd name="T78" fmla="*/ 26 w 223"/>
                <a:gd name="T79" fmla="*/ 157 h 244"/>
                <a:gd name="T80" fmla="*/ 8 w 223"/>
                <a:gd name="T81" fmla="*/ 137 h 244"/>
                <a:gd name="T82" fmla="*/ 1 w 223"/>
                <a:gd name="T83" fmla="*/ 131 h 244"/>
                <a:gd name="T84" fmla="*/ 0 w 223"/>
                <a:gd name="T85" fmla="*/ 13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3" h="244">
                  <a:moveTo>
                    <a:pt x="0" y="130"/>
                  </a:moveTo>
                  <a:cubicBezTo>
                    <a:pt x="76" y="52"/>
                    <a:pt x="76" y="52"/>
                    <a:pt x="76" y="52"/>
                  </a:cubicBezTo>
                  <a:cubicBezTo>
                    <a:pt x="157" y="0"/>
                    <a:pt x="157" y="0"/>
                    <a:pt x="157" y="0"/>
                  </a:cubicBezTo>
                  <a:cubicBezTo>
                    <a:pt x="157" y="0"/>
                    <a:pt x="157" y="0"/>
                    <a:pt x="157" y="0"/>
                  </a:cubicBezTo>
                  <a:cubicBezTo>
                    <a:pt x="157" y="3"/>
                    <a:pt x="157" y="6"/>
                    <a:pt x="157" y="9"/>
                  </a:cubicBezTo>
                  <a:cubicBezTo>
                    <a:pt x="157" y="14"/>
                    <a:pt x="157" y="14"/>
                    <a:pt x="157" y="14"/>
                  </a:cubicBezTo>
                  <a:cubicBezTo>
                    <a:pt x="157" y="16"/>
                    <a:pt x="158" y="18"/>
                    <a:pt x="158" y="20"/>
                  </a:cubicBezTo>
                  <a:cubicBezTo>
                    <a:pt x="160" y="23"/>
                    <a:pt x="161" y="25"/>
                    <a:pt x="164" y="28"/>
                  </a:cubicBezTo>
                  <a:cubicBezTo>
                    <a:pt x="167" y="31"/>
                    <a:pt x="171" y="33"/>
                    <a:pt x="174" y="36"/>
                  </a:cubicBezTo>
                  <a:cubicBezTo>
                    <a:pt x="184" y="40"/>
                    <a:pt x="184" y="40"/>
                    <a:pt x="184" y="40"/>
                  </a:cubicBezTo>
                  <a:cubicBezTo>
                    <a:pt x="184" y="40"/>
                    <a:pt x="184" y="40"/>
                    <a:pt x="184" y="40"/>
                  </a:cubicBezTo>
                  <a:cubicBezTo>
                    <a:pt x="184" y="41"/>
                    <a:pt x="184" y="42"/>
                    <a:pt x="184" y="42"/>
                  </a:cubicBezTo>
                  <a:cubicBezTo>
                    <a:pt x="184" y="42"/>
                    <a:pt x="184" y="42"/>
                    <a:pt x="184" y="42"/>
                  </a:cubicBezTo>
                  <a:cubicBezTo>
                    <a:pt x="185" y="45"/>
                    <a:pt x="185" y="47"/>
                    <a:pt x="186" y="50"/>
                  </a:cubicBezTo>
                  <a:cubicBezTo>
                    <a:pt x="188" y="54"/>
                    <a:pt x="188" y="60"/>
                    <a:pt x="190" y="64"/>
                  </a:cubicBezTo>
                  <a:cubicBezTo>
                    <a:pt x="195" y="76"/>
                    <a:pt x="199" y="95"/>
                    <a:pt x="213" y="99"/>
                  </a:cubicBezTo>
                  <a:cubicBezTo>
                    <a:pt x="223" y="101"/>
                    <a:pt x="223" y="101"/>
                    <a:pt x="223" y="101"/>
                  </a:cubicBezTo>
                  <a:cubicBezTo>
                    <a:pt x="223" y="101"/>
                    <a:pt x="223" y="101"/>
                    <a:pt x="223" y="101"/>
                  </a:cubicBezTo>
                  <a:cubicBezTo>
                    <a:pt x="216" y="117"/>
                    <a:pt x="216" y="117"/>
                    <a:pt x="216" y="117"/>
                  </a:cubicBezTo>
                  <a:cubicBezTo>
                    <a:pt x="213" y="124"/>
                    <a:pt x="211" y="132"/>
                    <a:pt x="207" y="139"/>
                  </a:cubicBezTo>
                  <a:cubicBezTo>
                    <a:pt x="203" y="146"/>
                    <a:pt x="201" y="154"/>
                    <a:pt x="197" y="161"/>
                  </a:cubicBezTo>
                  <a:cubicBezTo>
                    <a:pt x="196" y="164"/>
                    <a:pt x="195" y="168"/>
                    <a:pt x="193" y="171"/>
                  </a:cubicBezTo>
                  <a:cubicBezTo>
                    <a:pt x="193" y="172"/>
                    <a:pt x="193" y="171"/>
                    <a:pt x="192" y="172"/>
                  </a:cubicBezTo>
                  <a:cubicBezTo>
                    <a:pt x="191" y="176"/>
                    <a:pt x="190" y="181"/>
                    <a:pt x="190" y="186"/>
                  </a:cubicBezTo>
                  <a:cubicBezTo>
                    <a:pt x="190" y="190"/>
                    <a:pt x="187" y="192"/>
                    <a:pt x="187" y="195"/>
                  </a:cubicBezTo>
                  <a:cubicBezTo>
                    <a:pt x="186" y="206"/>
                    <a:pt x="181" y="205"/>
                    <a:pt x="172" y="208"/>
                  </a:cubicBezTo>
                  <a:cubicBezTo>
                    <a:pt x="166" y="210"/>
                    <a:pt x="162" y="214"/>
                    <a:pt x="156" y="216"/>
                  </a:cubicBezTo>
                  <a:cubicBezTo>
                    <a:pt x="151" y="218"/>
                    <a:pt x="142" y="223"/>
                    <a:pt x="142" y="229"/>
                  </a:cubicBezTo>
                  <a:cubicBezTo>
                    <a:pt x="141" y="229"/>
                    <a:pt x="141" y="229"/>
                    <a:pt x="140" y="229"/>
                  </a:cubicBezTo>
                  <a:cubicBezTo>
                    <a:pt x="140" y="229"/>
                    <a:pt x="140" y="229"/>
                    <a:pt x="140" y="229"/>
                  </a:cubicBezTo>
                  <a:cubicBezTo>
                    <a:pt x="129" y="232"/>
                    <a:pt x="129" y="232"/>
                    <a:pt x="129" y="232"/>
                  </a:cubicBezTo>
                  <a:cubicBezTo>
                    <a:pt x="128" y="233"/>
                    <a:pt x="128" y="233"/>
                    <a:pt x="128" y="233"/>
                  </a:cubicBezTo>
                  <a:cubicBezTo>
                    <a:pt x="122" y="237"/>
                    <a:pt x="115" y="238"/>
                    <a:pt x="108" y="241"/>
                  </a:cubicBezTo>
                  <a:cubicBezTo>
                    <a:pt x="99" y="243"/>
                    <a:pt x="95" y="244"/>
                    <a:pt x="86" y="242"/>
                  </a:cubicBezTo>
                  <a:cubicBezTo>
                    <a:pt x="80" y="241"/>
                    <a:pt x="78" y="238"/>
                    <a:pt x="74" y="235"/>
                  </a:cubicBezTo>
                  <a:cubicBezTo>
                    <a:pt x="71" y="232"/>
                    <a:pt x="68" y="230"/>
                    <a:pt x="65" y="227"/>
                  </a:cubicBezTo>
                  <a:cubicBezTo>
                    <a:pt x="63" y="224"/>
                    <a:pt x="60" y="221"/>
                    <a:pt x="58" y="219"/>
                  </a:cubicBezTo>
                  <a:cubicBezTo>
                    <a:pt x="58" y="219"/>
                    <a:pt x="58" y="219"/>
                    <a:pt x="58" y="219"/>
                  </a:cubicBezTo>
                  <a:cubicBezTo>
                    <a:pt x="60" y="207"/>
                    <a:pt x="48" y="200"/>
                    <a:pt x="43" y="190"/>
                  </a:cubicBezTo>
                  <a:cubicBezTo>
                    <a:pt x="36" y="180"/>
                    <a:pt x="35" y="167"/>
                    <a:pt x="26" y="157"/>
                  </a:cubicBezTo>
                  <a:cubicBezTo>
                    <a:pt x="8" y="137"/>
                    <a:pt x="8" y="137"/>
                    <a:pt x="8" y="137"/>
                  </a:cubicBezTo>
                  <a:cubicBezTo>
                    <a:pt x="6" y="135"/>
                    <a:pt x="2" y="133"/>
                    <a:pt x="1" y="131"/>
                  </a:cubicBezTo>
                  <a:cubicBezTo>
                    <a:pt x="0" y="130"/>
                    <a:pt x="0" y="130"/>
                    <a:pt x="0" y="130"/>
                  </a:cubicBezTo>
                  <a:close/>
                </a:path>
              </a:pathLst>
            </a:custGeom>
            <a:solidFill>
              <a:schemeClr val="accent3">
                <a:lumMod val="40000"/>
                <a:lumOff val="60000"/>
              </a:schemeClr>
            </a:solidFill>
            <a:ln w="3175" cap="flat">
              <a:noFill/>
              <a:prstDash val="solid"/>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anchor="t" anchorCtr="0" compatLnSpc="1">
              <a:prstTxWarp prst="textNoShape">
                <a:avLst/>
              </a:prstTxWarp>
            </a:bodyPr>
            <a:lstStyle/>
            <a:p>
              <a:endParaRPr lang="de-DE"/>
            </a:p>
          </p:txBody>
        </p:sp>
        <p:sp>
          <p:nvSpPr>
            <p:cNvPr id="77" name="Freeform 67"/>
            <p:cNvSpPr>
              <a:spLocks/>
            </p:cNvSpPr>
            <p:nvPr/>
          </p:nvSpPr>
          <p:spPr bwMode="auto">
            <a:xfrm>
              <a:off x="5249863" y="2970213"/>
              <a:ext cx="719138" cy="501650"/>
            </a:xfrm>
            <a:custGeom>
              <a:avLst/>
              <a:gdLst>
                <a:gd name="T0" fmla="*/ 16 w 244"/>
                <a:gd name="T1" fmla="*/ 119 h 170"/>
                <a:gd name="T2" fmla="*/ 15 w 244"/>
                <a:gd name="T3" fmla="*/ 121 h 170"/>
                <a:gd name="T4" fmla="*/ 7 w 244"/>
                <a:gd name="T5" fmla="*/ 129 h 170"/>
                <a:gd name="T6" fmla="*/ 12 w 244"/>
                <a:gd name="T7" fmla="*/ 139 h 170"/>
                <a:gd name="T8" fmla="*/ 23 w 244"/>
                <a:gd name="T9" fmla="*/ 153 h 170"/>
                <a:gd name="T10" fmla="*/ 29 w 244"/>
                <a:gd name="T11" fmla="*/ 160 h 170"/>
                <a:gd name="T12" fmla="*/ 38 w 244"/>
                <a:gd name="T13" fmla="*/ 163 h 170"/>
                <a:gd name="T14" fmla="*/ 40 w 244"/>
                <a:gd name="T15" fmla="*/ 164 h 170"/>
                <a:gd name="T16" fmla="*/ 47 w 244"/>
                <a:gd name="T17" fmla="*/ 170 h 170"/>
                <a:gd name="T18" fmla="*/ 47 w 244"/>
                <a:gd name="T19" fmla="*/ 170 h 170"/>
                <a:gd name="T20" fmla="*/ 67 w 244"/>
                <a:gd name="T21" fmla="*/ 165 h 170"/>
                <a:gd name="T22" fmla="*/ 137 w 244"/>
                <a:gd name="T23" fmla="*/ 142 h 170"/>
                <a:gd name="T24" fmla="*/ 149 w 244"/>
                <a:gd name="T25" fmla="*/ 139 h 170"/>
                <a:gd name="T26" fmla="*/ 151 w 244"/>
                <a:gd name="T27" fmla="*/ 138 h 170"/>
                <a:gd name="T28" fmla="*/ 167 w 244"/>
                <a:gd name="T29" fmla="*/ 137 h 170"/>
                <a:gd name="T30" fmla="*/ 189 w 244"/>
                <a:gd name="T31" fmla="*/ 138 h 170"/>
                <a:gd name="T32" fmla="*/ 214 w 244"/>
                <a:gd name="T33" fmla="*/ 146 h 170"/>
                <a:gd name="T34" fmla="*/ 214 w 244"/>
                <a:gd name="T35" fmla="*/ 146 h 170"/>
                <a:gd name="T36" fmla="*/ 218 w 244"/>
                <a:gd name="T37" fmla="*/ 138 h 170"/>
                <a:gd name="T38" fmla="*/ 220 w 244"/>
                <a:gd name="T39" fmla="*/ 133 h 170"/>
                <a:gd name="T40" fmla="*/ 223 w 244"/>
                <a:gd name="T41" fmla="*/ 128 h 170"/>
                <a:gd name="T42" fmla="*/ 224 w 244"/>
                <a:gd name="T43" fmla="*/ 128 h 170"/>
                <a:gd name="T44" fmla="*/ 228 w 244"/>
                <a:gd name="T45" fmla="*/ 123 h 170"/>
                <a:gd name="T46" fmla="*/ 235 w 244"/>
                <a:gd name="T47" fmla="*/ 118 h 170"/>
                <a:gd name="T48" fmla="*/ 242 w 244"/>
                <a:gd name="T49" fmla="*/ 117 h 170"/>
                <a:gd name="T50" fmla="*/ 242 w 244"/>
                <a:gd name="T51" fmla="*/ 117 h 170"/>
                <a:gd name="T52" fmla="*/ 227 w 244"/>
                <a:gd name="T53" fmla="*/ 88 h 170"/>
                <a:gd name="T54" fmla="*/ 210 w 244"/>
                <a:gd name="T55" fmla="*/ 55 h 170"/>
                <a:gd name="T56" fmla="*/ 192 w 244"/>
                <a:gd name="T57" fmla="*/ 35 h 170"/>
                <a:gd name="T58" fmla="*/ 185 w 244"/>
                <a:gd name="T59" fmla="*/ 29 h 170"/>
                <a:gd name="T60" fmla="*/ 184 w 244"/>
                <a:gd name="T61" fmla="*/ 28 h 170"/>
                <a:gd name="T62" fmla="*/ 184 w 244"/>
                <a:gd name="T63" fmla="*/ 28 h 170"/>
                <a:gd name="T64" fmla="*/ 108 w 244"/>
                <a:gd name="T65" fmla="*/ 0 h 170"/>
                <a:gd name="T66" fmla="*/ 108 w 244"/>
                <a:gd name="T67" fmla="*/ 0 h 170"/>
                <a:gd name="T68" fmla="*/ 91 w 244"/>
                <a:gd name="T69" fmla="*/ 26 h 170"/>
                <a:gd name="T70" fmla="*/ 91 w 244"/>
                <a:gd name="T71" fmla="*/ 26 h 170"/>
                <a:gd name="T72" fmla="*/ 16 w 244"/>
                <a:gd name="T73" fmla="*/ 11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 h="170">
                  <a:moveTo>
                    <a:pt x="16" y="119"/>
                  </a:moveTo>
                  <a:cubicBezTo>
                    <a:pt x="16" y="120"/>
                    <a:pt x="15" y="121"/>
                    <a:pt x="15" y="121"/>
                  </a:cubicBezTo>
                  <a:cubicBezTo>
                    <a:pt x="14" y="123"/>
                    <a:pt x="9" y="128"/>
                    <a:pt x="7" y="129"/>
                  </a:cubicBezTo>
                  <a:cubicBezTo>
                    <a:pt x="0" y="133"/>
                    <a:pt x="8" y="137"/>
                    <a:pt x="12" y="139"/>
                  </a:cubicBezTo>
                  <a:cubicBezTo>
                    <a:pt x="18" y="142"/>
                    <a:pt x="22" y="146"/>
                    <a:pt x="23" y="153"/>
                  </a:cubicBezTo>
                  <a:cubicBezTo>
                    <a:pt x="25" y="155"/>
                    <a:pt x="25" y="158"/>
                    <a:pt x="29" y="160"/>
                  </a:cubicBezTo>
                  <a:cubicBezTo>
                    <a:pt x="32" y="161"/>
                    <a:pt x="36" y="161"/>
                    <a:pt x="38" y="163"/>
                  </a:cubicBezTo>
                  <a:cubicBezTo>
                    <a:pt x="39" y="163"/>
                    <a:pt x="39" y="164"/>
                    <a:pt x="40" y="164"/>
                  </a:cubicBezTo>
                  <a:cubicBezTo>
                    <a:pt x="47" y="170"/>
                    <a:pt x="47" y="170"/>
                    <a:pt x="47" y="170"/>
                  </a:cubicBezTo>
                  <a:cubicBezTo>
                    <a:pt x="47" y="170"/>
                    <a:pt x="47" y="170"/>
                    <a:pt x="47" y="170"/>
                  </a:cubicBezTo>
                  <a:cubicBezTo>
                    <a:pt x="54" y="169"/>
                    <a:pt x="61" y="167"/>
                    <a:pt x="67" y="165"/>
                  </a:cubicBezTo>
                  <a:cubicBezTo>
                    <a:pt x="89" y="157"/>
                    <a:pt x="118" y="158"/>
                    <a:pt x="137" y="142"/>
                  </a:cubicBezTo>
                  <a:cubicBezTo>
                    <a:pt x="141" y="141"/>
                    <a:pt x="145" y="139"/>
                    <a:pt x="149" y="139"/>
                  </a:cubicBezTo>
                  <a:cubicBezTo>
                    <a:pt x="149" y="138"/>
                    <a:pt x="150" y="138"/>
                    <a:pt x="151" y="138"/>
                  </a:cubicBezTo>
                  <a:cubicBezTo>
                    <a:pt x="156" y="138"/>
                    <a:pt x="161" y="137"/>
                    <a:pt x="167" y="137"/>
                  </a:cubicBezTo>
                  <a:cubicBezTo>
                    <a:pt x="174" y="137"/>
                    <a:pt x="181" y="138"/>
                    <a:pt x="189" y="138"/>
                  </a:cubicBezTo>
                  <a:cubicBezTo>
                    <a:pt x="214" y="146"/>
                    <a:pt x="214" y="146"/>
                    <a:pt x="214" y="146"/>
                  </a:cubicBezTo>
                  <a:cubicBezTo>
                    <a:pt x="214" y="146"/>
                    <a:pt x="214" y="146"/>
                    <a:pt x="214" y="146"/>
                  </a:cubicBezTo>
                  <a:cubicBezTo>
                    <a:pt x="215" y="144"/>
                    <a:pt x="217" y="141"/>
                    <a:pt x="218" y="138"/>
                  </a:cubicBezTo>
                  <a:cubicBezTo>
                    <a:pt x="219" y="137"/>
                    <a:pt x="220" y="134"/>
                    <a:pt x="220" y="133"/>
                  </a:cubicBezTo>
                  <a:cubicBezTo>
                    <a:pt x="221" y="131"/>
                    <a:pt x="222" y="130"/>
                    <a:pt x="223" y="128"/>
                  </a:cubicBezTo>
                  <a:cubicBezTo>
                    <a:pt x="224" y="128"/>
                    <a:pt x="224" y="128"/>
                    <a:pt x="224" y="128"/>
                  </a:cubicBezTo>
                  <a:cubicBezTo>
                    <a:pt x="225" y="126"/>
                    <a:pt x="227" y="125"/>
                    <a:pt x="228" y="123"/>
                  </a:cubicBezTo>
                  <a:cubicBezTo>
                    <a:pt x="230" y="122"/>
                    <a:pt x="233" y="118"/>
                    <a:pt x="235" y="118"/>
                  </a:cubicBezTo>
                  <a:cubicBezTo>
                    <a:pt x="242" y="117"/>
                    <a:pt x="242" y="117"/>
                    <a:pt x="242" y="117"/>
                  </a:cubicBezTo>
                  <a:cubicBezTo>
                    <a:pt x="242" y="117"/>
                    <a:pt x="242" y="117"/>
                    <a:pt x="242" y="117"/>
                  </a:cubicBezTo>
                  <a:cubicBezTo>
                    <a:pt x="244" y="105"/>
                    <a:pt x="232" y="98"/>
                    <a:pt x="227" y="88"/>
                  </a:cubicBezTo>
                  <a:cubicBezTo>
                    <a:pt x="220" y="78"/>
                    <a:pt x="219" y="65"/>
                    <a:pt x="210" y="55"/>
                  </a:cubicBezTo>
                  <a:cubicBezTo>
                    <a:pt x="192" y="35"/>
                    <a:pt x="192" y="35"/>
                    <a:pt x="192" y="35"/>
                  </a:cubicBezTo>
                  <a:cubicBezTo>
                    <a:pt x="190" y="33"/>
                    <a:pt x="186" y="31"/>
                    <a:pt x="185" y="29"/>
                  </a:cubicBezTo>
                  <a:cubicBezTo>
                    <a:pt x="184" y="28"/>
                    <a:pt x="184" y="28"/>
                    <a:pt x="184" y="28"/>
                  </a:cubicBezTo>
                  <a:cubicBezTo>
                    <a:pt x="184" y="28"/>
                    <a:pt x="184" y="28"/>
                    <a:pt x="184" y="28"/>
                  </a:cubicBezTo>
                  <a:cubicBezTo>
                    <a:pt x="108" y="0"/>
                    <a:pt x="108" y="0"/>
                    <a:pt x="108" y="0"/>
                  </a:cubicBezTo>
                  <a:cubicBezTo>
                    <a:pt x="108" y="0"/>
                    <a:pt x="108" y="0"/>
                    <a:pt x="108" y="0"/>
                  </a:cubicBezTo>
                  <a:cubicBezTo>
                    <a:pt x="91" y="26"/>
                    <a:pt x="91" y="26"/>
                    <a:pt x="91" y="26"/>
                  </a:cubicBezTo>
                  <a:cubicBezTo>
                    <a:pt x="91" y="26"/>
                    <a:pt x="91" y="26"/>
                    <a:pt x="91" y="26"/>
                  </a:cubicBezTo>
                  <a:cubicBezTo>
                    <a:pt x="16" y="119"/>
                    <a:pt x="16" y="119"/>
                    <a:pt x="16" y="119"/>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8" name="Freeform 68"/>
            <p:cNvSpPr>
              <a:spLocks/>
            </p:cNvSpPr>
            <p:nvPr/>
          </p:nvSpPr>
          <p:spPr bwMode="auto">
            <a:xfrm>
              <a:off x="5005388" y="3443288"/>
              <a:ext cx="441325" cy="477838"/>
            </a:xfrm>
            <a:custGeom>
              <a:avLst/>
              <a:gdLst>
                <a:gd name="T0" fmla="*/ 0 w 150"/>
                <a:gd name="T1" fmla="*/ 74 h 162"/>
                <a:gd name="T2" fmla="*/ 2 w 150"/>
                <a:gd name="T3" fmla="*/ 74 h 162"/>
                <a:gd name="T4" fmla="*/ 12 w 150"/>
                <a:gd name="T5" fmla="*/ 62 h 162"/>
                <a:gd name="T6" fmla="*/ 30 w 150"/>
                <a:gd name="T7" fmla="*/ 39 h 162"/>
                <a:gd name="T8" fmla="*/ 57 w 150"/>
                <a:gd name="T9" fmla="*/ 13 h 162"/>
                <a:gd name="T10" fmla="*/ 59 w 150"/>
                <a:gd name="T11" fmla="*/ 12 h 162"/>
                <a:gd name="T12" fmla="*/ 73 w 150"/>
                <a:gd name="T13" fmla="*/ 2 h 162"/>
                <a:gd name="T14" fmla="*/ 94 w 150"/>
                <a:gd name="T15" fmla="*/ 9 h 162"/>
                <a:gd name="T16" fmla="*/ 100 w 150"/>
                <a:gd name="T17" fmla="*/ 12 h 162"/>
                <a:gd name="T18" fmla="*/ 115 w 150"/>
                <a:gd name="T19" fmla="*/ 19 h 162"/>
                <a:gd name="T20" fmla="*/ 126 w 150"/>
                <a:gd name="T21" fmla="*/ 19 h 162"/>
                <a:gd name="T22" fmla="*/ 126 w 150"/>
                <a:gd name="T23" fmla="*/ 19 h 162"/>
                <a:gd name="T24" fmla="*/ 126 w 150"/>
                <a:gd name="T25" fmla="*/ 27 h 162"/>
                <a:gd name="T26" fmla="*/ 126 w 150"/>
                <a:gd name="T27" fmla="*/ 42 h 162"/>
                <a:gd name="T28" fmla="*/ 130 w 150"/>
                <a:gd name="T29" fmla="*/ 69 h 162"/>
                <a:gd name="T30" fmla="*/ 136 w 150"/>
                <a:gd name="T31" fmla="*/ 81 h 162"/>
                <a:gd name="T32" fmla="*/ 144 w 150"/>
                <a:gd name="T33" fmla="*/ 93 h 162"/>
                <a:gd name="T34" fmla="*/ 148 w 150"/>
                <a:gd name="T35" fmla="*/ 105 h 162"/>
                <a:gd name="T36" fmla="*/ 150 w 150"/>
                <a:gd name="T37" fmla="*/ 111 h 162"/>
                <a:gd name="T38" fmla="*/ 150 w 150"/>
                <a:gd name="T39" fmla="*/ 111 h 162"/>
                <a:gd name="T40" fmla="*/ 99 w 150"/>
                <a:gd name="T41" fmla="*/ 162 h 162"/>
                <a:gd name="T42" fmla="*/ 39 w 150"/>
                <a:gd name="T43" fmla="*/ 162 h 162"/>
                <a:gd name="T44" fmla="*/ 39 w 150"/>
                <a:gd name="T45" fmla="*/ 162 h 162"/>
                <a:gd name="T46" fmla="*/ 42 w 150"/>
                <a:gd name="T47" fmla="*/ 154 h 162"/>
                <a:gd name="T48" fmla="*/ 43 w 150"/>
                <a:gd name="T49" fmla="*/ 147 h 162"/>
                <a:gd name="T50" fmla="*/ 39 w 150"/>
                <a:gd name="T51" fmla="*/ 141 h 162"/>
                <a:gd name="T52" fmla="*/ 39 w 150"/>
                <a:gd name="T53" fmla="*/ 130 h 162"/>
                <a:gd name="T54" fmla="*/ 31 w 150"/>
                <a:gd name="T55" fmla="*/ 105 h 162"/>
                <a:gd name="T56" fmla="*/ 22 w 150"/>
                <a:gd name="T57" fmla="*/ 95 h 162"/>
                <a:gd name="T58" fmla="*/ 0 w 150"/>
                <a:gd name="T59" fmla="*/ 7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2">
                  <a:moveTo>
                    <a:pt x="0" y="74"/>
                  </a:moveTo>
                  <a:cubicBezTo>
                    <a:pt x="2" y="74"/>
                    <a:pt x="2" y="74"/>
                    <a:pt x="2" y="74"/>
                  </a:cubicBezTo>
                  <a:cubicBezTo>
                    <a:pt x="3" y="70"/>
                    <a:pt x="9" y="65"/>
                    <a:pt x="12" y="62"/>
                  </a:cubicBezTo>
                  <a:cubicBezTo>
                    <a:pt x="17" y="53"/>
                    <a:pt x="25" y="47"/>
                    <a:pt x="30" y="39"/>
                  </a:cubicBezTo>
                  <a:cubicBezTo>
                    <a:pt x="37" y="29"/>
                    <a:pt x="48" y="20"/>
                    <a:pt x="57" y="13"/>
                  </a:cubicBezTo>
                  <a:cubicBezTo>
                    <a:pt x="59" y="12"/>
                    <a:pt x="59" y="12"/>
                    <a:pt x="59" y="12"/>
                  </a:cubicBezTo>
                  <a:cubicBezTo>
                    <a:pt x="62" y="9"/>
                    <a:pt x="69" y="4"/>
                    <a:pt x="73" y="2"/>
                  </a:cubicBezTo>
                  <a:cubicBezTo>
                    <a:pt x="81" y="0"/>
                    <a:pt x="88" y="6"/>
                    <a:pt x="94" y="9"/>
                  </a:cubicBezTo>
                  <a:cubicBezTo>
                    <a:pt x="96" y="10"/>
                    <a:pt x="98" y="11"/>
                    <a:pt x="100" y="12"/>
                  </a:cubicBezTo>
                  <a:cubicBezTo>
                    <a:pt x="105" y="15"/>
                    <a:pt x="109" y="18"/>
                    <a:pt x="115" y="19"/>
                  </a:cubicBezTo>
                  <a:cubicBezTo>
                    <a:pt x="126" y="19"/>
                    <a:pt x="126" y="19"/>
                    <a:pt x="126" y="19"/>
                  </a:cubicBezTo>
                  <a:cubicBezTo>
                    <a:pt x="126" y="19"/>
                    <a:pt x="126" y="19"/>
                    <a:pt x="126" y="19"/>
                  </a:cubicBezTo>
                  <a:cubicBezTo>
                    <a:pt x="127" y="22"/>
                    <a:pt x="127" y="24"/>
                    <a:pt x="126" y="27"/>
                  </a:cubicBezTo>
                  <a:cubicBezTo>
                    <a:pt x="123" y="34"/>
                    <a:pt x="122" y="35"/>
                    <a:pt x="126" y="42"/>
                  </a:cubicBezTo>
                  <a:cubicBezTo>
                    <a:pt x="130" y="51"/>
                    <a:pt x="128" y="59"/>
                    <a:pt x="130" y="69"/>
                  </a:cubicBezTo>
                  <a:cubicBezTo>
                    <a:pt x="131" y="74"/>
                    <a:pt x="133" y="77"/>
                    <a:pt x="136" y="81"/>
                  </a:cubicBezTo>
                  <a:cubicBezTo>
                    <a:pt x="139" y="84"/>
                    <a:pt x="141" y="90"/>
                    <a:pt x="144" y="93"/>
                  </a:cubicBezTo>
                  <a:cubicBezTo>
                    <a:pt x="144" y="97"/>
                    <a:pt x="148" y="101"/>
                    <a:pt x="148" y="105"/>
                  </a:cubicBezTo>
                  <a:cubicBezTo>
                    <a:pt x="150" y="111"/>
                    <a:pt x="150" y="111"/>
                    <a:pt x="150" y="111"/>
                  </a:cubicBezTo>
                  <a:cubicBezTo>
                    <a:pt x="150" y="111"/>
                    <a:pt x="150" y="111"/>
                    <a:pt x="150" y="111"/>
                  </a:cubicBezTo>
                  <a:cubicBezTo>
                    <a:pt x="99" y="162"/>
                    <a:pt x="99" y="162"/>
                    <a:pt x="99" y="162"/>
                  </a:cubicBezTo>
                  <a:cubicBezTo>
                    <a:pt x="39" y="162"/>
                    <a:pt x="39" y="162"/>
                    <a:pt x="39" y="162"/>
                  </a:cubicBezTo>
                  <a:cubicBezTo>
                    <a:pt x="39" y="162"/>
                    <a:pt x="39" y="162"/>
                    <a:pt x="39" y="162"/>
                  </a:cubicBezTo>
                  <a:cubicBezTo>
                    <a:pt x="42" y="154"/>
                    <a:pt x="42" y="154"/>
                    <a:pt x="42" y="154"/>
                  </a:cubicBezTo>
                  <a:cubicBezTo>
                    <a:pt x="42" y="152"/>
                    <a:pt x="43" y="150"/>
                    <a:pt x="43" y="147"/>
                  </a:cubicBezTo>
                  <a:cubicBezTo>
                    <a:pt x="42" y="147"/>
                    <a:pt x="39" y="142"/>
                    <a:pt x="39" y="141"/>
                  </a:cubicBezTo>
                  <a:cubicBezTo>
                    <a:pt x="38" y="138"/>
                    <a:pt x="39" y="134"/>
                    <a:pt x="39" y="130"/>
                  </a:cubicBezTo>
                  <a:cubicBezTo>
                    <a:pt x="39" y="122"/>
                    <a:pt x="36" y="111"/>
                    <a:pt x="31" y="105"/>
                  </a:cubicBezTo>
                  <a:cubicBezTo>
                    <a:pt x="28" y="101"/>
                    <a:pt x="25" y="98"/>
                    <a:pt x="22" y="95"/>
                  </a:cubicBezTo>
                  <a:cubicBezTo>
                    <a:pt x="0" y="74"/>
                    <a:pt x="0" y="74"/>
                    <a:pt x="0" y="74"/>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9" name="Freeform 69"/>
            <p:cNvSpPr>
              <a:spLocks/>
            </p:cNvSpPr>
            <p:nvPr/>
          </p:nvSpPr>
          <p:spPr bwMode="auto">
            <a:xfrm>
              <a:off x="4795838" y="3660775"/>
              <a:ext cx="339725" cy="515938"/>
            </a:xfrm>
            <a:custGeom>
              <a:avLst/>
              <a:gdLst>
                <a:gd name="T0" fmla="*/ 71 w 115"/>
                <a:gd name="T1" fmla="*/ 0 h 175"/>
                <a:gd name="T2" fmla="*/ 93 w 115"/>
                <a:gd name="T3" fmla="*/ 21 h 175"/>
                <a:gd name="T4" fmla="*/ 102 w 115"/>
                <a:gd name="T5" fmla="*/ 31 h 175"/>
                <a:gd name="T6" fmla="*/ 110 w 115"/>
                <a:gd name="T7" fmla="*/ 56 h 175"/>
                <a:gd name="T8" fmla="*/ 110 w 115"/>
                <a:gd name="T9" fmla="*/ 67 h 175"/>
                <a:gd name="T10" fmla="*/ 114 w 115"/>
                <a:gd name="T11" fmla="*/ 73 h 175"/>
                <a:gd name="T12" fmla="*/ 113 w 115"/>
                <a:gd name="T13" fmla="*/ 80 h 175"/>
                <a:gd name="T14" fmla="*/ 110 w 115"/>
                <a:gd name="T15" fmla="*/ 88 h 175"/>
                <a:gd name="T16" fmla="*/ 110 w 115"/>
                <a:gd name="T17" fmla="*/ 88 h 175"/>
                <a:gd name="T18" fmla="*/ 108 w 115"/>
                <a:gd name="T19" fmla="*/ 92 h 175"/>
                <a:gd name="T20" fmla="*/ 107 w 115"/>
                <a:gd name="T21" fmla="*/ 96 h 175"/>
                <a:gd name="T22" fmla="*/ 108 w 115"/>
                <a:gd name="T23" fmla="*/ 100 h 175"/>
                <a:gd name="T24" fmla="*/ 110 w 115"/>
                <a:gd name="T25" fmla="*/ 106 h 175"/>
                <a:gd name="T26" fmla="*/ 112 w 115"/>
                <a:gd name="T27" fmla="*/ 111 h 175"/>
                <a:gd name="T28" fmla="*/ 115 w 115"/>
                <a:gd name="T29" fmla="*/ 116 h 175"/>
                <a:gd name="T30" fmla="*/ 73 w 115"/>
                <a:gd name="T31" fmla="*/ 175 h 175"/>
                <a:gd name="T32" fmla="*/ 73 w 115"/>
                <a:gd name="T33" fmla="*/ 175 h 175"/>
                <a:gd name="T34" fmla="*/ 0 w 115"/>
                <a:gd name="T35" fmla="*/ 101 h 175"/>
                <a:gd name="T36" fmla="*/ 0 w 115"/>
                <a:gd name="T37" fmla="*/ 101 h 175"/>
                <a:gd name="T38" fmla="*/ 15 w 115"/>
                <a:gd name="T39" fmla="*/ 93 h 175"/>
                <a:gd name="T40" fmla="*/ 18 w 115"/>
                <a:gd name="T41" fmla="*/ 77 h 175"/>
                <a:gd name="T42" fmla="*/ 33 w 115"/>
                <a:gd name="T43" fmla="*/ 59 h 175"/>
                <a:gd name="T44" fmla="*/ 32 w 115"/>
                <a:gd name="T45" fmla="*/ 50 h 175"/>
                <a:gd name="T46" fmla="*/ 26 w 115"/>
                <a:gd name="T47" fmla="*/ 43 h 175"/>
                <a:gd name="T48" fmla="*/ 27 w 115"/>
                <a:gd name="T49" fmla="*/ 36 h 175"/>
                <a:gd name="T50" fmla="*/ 34 w 115"/>
                <a:gd name="T51" fmla="*/ 23 h 175"/>
                <a:gd name="T52" fmla="*/ 48 w 115"/>
                <a:gd name="T53" fmla="*/ 10 h 175"/>
                <a:gd name="T54" fmla="*/ 71 w 115"/>
                <a:gd name="T5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175">
                  <a:moveTo>
                    <a:pt x="71" y="0"/>
                  </a:moveTo>
                  <a:cubicBezTo>
                    <a:pt x="93" y="21"/>
                    <a:pt x="93" y="21"/>
                    <a:pt x="93" y="21"/>
                  </a:cubicBezTo>
                  <a:cubicBezTo>
                    <a:pt x="96" y="24"/>
                    <a:pt x="99" y="27"/>
                    <a:pt x="102" y="31"/>
                  </a:cubicBezTo>
                  <a:cubicBezTo>
                    <a:pt x="107" y="37"/>
                    <a:pt x="110" y="48"/>
                    <a:pt x="110" y="56"/>
                  </a:cubicBezTo>
                  <a:cubicBezTo>
                    <a:pt x="110" y="60"/>
                    <a:pt x="109" y="64"/>
                    <a:pt x="110" y="67"/>
                  </a:cubicBezTo>
                  <a:cubicBezTo>
                    <a:pt x="110" y="68"/>
                    <a:pt x="113" y="73"/>
                    <a:pt x="114" y="73"/>
                  </a:cubicBezTo>
                  <a:cubicBezTo>
                    <a:pt x="114" y="76"/>
                    <a:pt x="113" y="78"/>
                    <a:pt x="113" y="80"/>
                  </a:cubicBezTo>
                  <a:cubicBezTo>
                    <a:pt x="110" y="88"/>
                    <a:pt x="110" y="88"/>
                    <a:pt x="110" y="88"/>
                  </a:cubicBezTo>
                  <a:cubicBezTo>
                    <a:pt x="110" y="88"/>
                    <a:pt x="110" y="88"/>
                    <a:pt x="110" y="88"/>
                  </a:cubicBezTo>
                  <a:cubicBezTo>
                    <a:pt x="108" y="92"/>
                    <a:pt x="108" y="92"/>
                    <a:pt x="108" y="92"/>
                  </a:cubicBezTo>
                  <a:cubicBezTo>
                    <a:pt x="108" y="94"/>
                    <a:pt x="107" y="95"/>
                    <a:pt x="107" y="96"/>
                  </a:cubicBezTo>
                  <a:cubicBezTo>
                    <a:pt x="107" y="98"/>
                    <a:pt x="107" y="99"/>
                    <a:pt x="108" y="100"/>
                  </a:cubicBezTo>
                  <a:cubicBezTo>
                    <a:pt x="108" y="102"/>
                    <a:pt x="109" y="104"/>
                    <a:pt x="110" y="106"/>
                  </a:cubicBezTo>
                  <a:cubicBezTo>
                    <a:pt x="111" y="108"/>
                    <a:pt x="112" y="109"/>
                    <a:pt x="112" y="111"/>
                  </a:cubicBezTo>
                  <a:cubicBezTo>
                    <a:pt x="113" y="112"/>
                    <a:pt x="115" y="114"/>
                    <a:pt x="115" y="116"/>
                  </a:cubicBezTo>
                  <a:cubicBezTo>
                    <a:pt x="73" y="175"/>
                    <a:pt x="73" y="175"/>
                    <a:pt x="73" y="175"/>
                  </a:cubicBezTo>
                  <a:cubicBezTo>
                    <a:pt x="73" y="175"/>
                    <a:pt x="73" y="175"/>
                    <a:pt x="73" y="175"/>
                  </a:cubicBezTo>
                  <a:cubicBezTo>
                    <a:pt x="0" y="101"/>
                    <a:pt x="0" y="101"/>
                    <a:pt x="0" y="101"/>
                  </a:cubicBezTo>
                  <a:cubicBezTo>
                    <a:pt x="0" y="101"/>
                    <a:pt x="0" y="101"/>
                    <a:pt x="0" y="101"/>
                  </a:cubicBezTo>
                  <a:cubicBezTo>
                    <a:pt x="15" y="93"/>
                    <a:pt x="15" y="93"/>
                    <a:pt x="15" y="93"/>
                  </a:cubicBezTo>
                  <a:cubicBezTo>
                    <a:pt x="18" y="87"/>
                    <a:pt x="13" y="82"/>
                    <a:pt x="18" y="77"/>
                  </a:cubicBezTo>
                  <a:cubicBezTo>
                    <a:pt x="22" y="71"/>
                    <a:pt x="28" y="65"/>
                    <a:pt x="33" y="59"/>
                  </a:cubicBezTo>
                  <a:cubicBezTo>
                    <a:pt x="33" y="55"/>
                    <a:pt x="33" y="54"/>
                    <a:pt x="32" y="50"/>
                  </a:cubicBezTo>
                  <a:cubicBezTo>
                    <a:pt x="29" y="49"/>
                    <a:pt x="28" y="46"/>
                    <a:pt x="26" y="43"/>
                  </a:cubicBezTo>
                  <a:cubicBezTo>
                    <a:pt x="25" y="40"/>
                    <a:pt x="27" y="39"/>
                    <a:pt x="27" y="36"/>
                  </a:cubicBezTo>
                  <a:cubicBezTo>
                    <a:pt x="30" y="32"/>
                    <a:pt x="32" y="27"/>
                    <a:pt x="34" y="23"/>
                  </a:cubicBezTo>
                  <a:cubicBezTo>
                    <a:pt x="37" y="19"/>
                    <a:pt x="44" y="13"/>
                    <a:pt x="48" y="10"/>
                  </a:cubicBezTo>
                  <a:cubicBezTo>
                    <a:pt x="71" y="0"/>
                    <a:pt x="71" y="0"/>
                    <a:pt x="71" y="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0" name="Freeform 70"/>
            <p:cNvSpPr>
              <a:spLocks/>
            </p:cNvSpPr>
            <p:nvPr/>
          </p:nvSpPr>
          <p:spPr bwMode="auto">
            <a:xfrm>
              <a:off x="5364163" y="3375025"/>
              <a:ext cx="638175" cy="546100"/>
            </a:xfrm>
            <a:custGeom>
              <a:avLst/>
              <a:gdLst>
                <a:gd name="T0" fmla="*/ 8 w 216"/>
                <a:gd name="T1" fmla="*/ 33 h 185"/>
                <a:gd name="T2" fmla="*/ 4 w 216"/>
                <a:gd name="T3" fmla="*/ 42 h 185"/>
                <a:gd name="T4" fmla="*/ 4 w 216"/>
                <a:gd name="T5" fmla="*/ 42 h 185"/>
                <a:gd name="T6" fmla="*/ 4 w 216"/>
                <a:gd name="T7" fmla="*/ 50 h 185"/>
                <a:gd name="T8" fmla="*/ 4 w 216"/>
                <a:gd name="T9" fmla="*/ 65 h 185"/>
                <a:gd name="T10" fmla="*/ 8 w 216"/>
                <a:gd name="T11" fmla="*/ 92 h 185"/>
                <a:gd name="T12" fmla="*/ 14 w 216"/>
                <a:gd name="T13" fmla="*/ 104 h 185"/>
                <a:gd name="T14" fmla="*/ 22 w 216"/>
                <a:gd name="T15" fmla="*/ 116 h 185"/>
                <a:gd name="T16" fmla="*/ 26 w 216"/>
                <a:gd name="T17" fmla="*/ 128 h 185"/>
                <a:gd name="T18" fmla="*/ 28 w 216"/>
                <a:gd name="T19" fmla="*/ 134 h 185"/>
                <a:gd name="T20" fmla="*/ 28 w 216"/>
                <a:gd name="T21" fmla="*/ 134 h 185"/>
                <a:gd name="T22" fmla="*/ 40 w 216"/>
                <a:gd name="T23" fmla="*/ 143 h 185"/>
                <a:gd name="T24" fmla="*/ 68 w 216"/>
                <a:gd name="T25" fmla="*/ 171 h 185"/>
                <a:gd name="T26" fmla="*/ 68 w 216"/>
                <a:gd name="T27" fmla="*/ 173 h 185"/>
                <a:gd name="T28" fmla="*/ 71 w 216"/>
                <a:gd name="T29" fmla="*/ 178 h 185"/>
                <a:gd name="T30" fmla="*/ 75 w 216"/>
                <a:gd name="T31" fmla="*/ 185 h 185"/>
                <a:gd name="T32" fmla="*/ 75 w 216"/>
                <a:gd name="T33" fmla="*/ 185 h 185"/>
                <a:gd name="T34" fmla="*/ 103 w 216"/>
                <a:gd name="T35" fmla="*/ 177 h 185"/>
                <a:gd name="T36" fmla="*/ 216 w 216"/>
                <a:gd name="T37" fmla="*/ 178 h 185"/>
                <a:gd name="T38" fmla="*/ 216 w 216"/>
                <a:gd name="T39" fmla="*/ 178 h 185"/>
                <a:gd name="T40" fmla="*/ 186 w 216"/>
                <a:gd name="T41" fmla="*/ 142 h 185"/>
                <a:gd name="T42" fmla="*/ 164 w 216"/>
                <a:gd name="T43" fmla="*/ 119 h 185"/>
                <a:gd name="T44" fmla="*/ 162 w 216"/>
                <a:gd name="T45" fmla="*/ 107 h 185"/>
                <a:gd name="T46" fmla="*/ 161 w 216"/>
                <a:gd name="T47" fmla="*/ 97 h 185"/>
                <a:gd name="T48" fmla="*/ 159 w 216"/>
                <a:gd name="T49" fmla="*/ 89 h 185"/>
                <a:gd name="T50" fmla="*/ 158 w 216"/>
                <a:gd name="T51" fmla="*/ 87 h 185"/>
                <a:gd name="T52" fmla="*/ 162 w 216"/>
                <a:gd name="T53" fmla="*/ 61 h 185"/>
                <a:gd name="T54" fmla="*/ 167 w 216"/>
                <a:gd name="T55" fmla="*/ 36 h 185"/>
                <a:gd name="T56" fmla="*/ 165 w 216"/>
                <a:gd name="T57" fmla="*/ 29 h 185"/>
                <a:gd name="T58" fmla="*/ 168 w 216"/>
                <a:gd name="T59" fmla="*/ 22 h 185"/>
                <a:gd name="T60" fmla="*/ 175 w 216"/>
                <a:gd name="T61" fmla="*/ 9 h 185"/>
                <a:gd name="T62" fmla="*/ 175 w 216"/>
                <a:gd name="T63" fmla="*/ 9 h 185"/>
                <a:gd name="T64" fmla="*/ 150 w 216"/>
                <a:gd name="T65" fmla="*/ 1 h 185"/>
                <a:gd name="T66" fmla="*/ 128 w 216"/>
                <a:gd name="T67" fmla="*/ 0 h 185"/>
                <a:gd name="T68" fmla="*/ 112 w 216"/>
                <a:gd name="T69" fmla="*/ 1 h 185"/>
                <a:gd name="T70" fmla="*/ 110 w 216"/>
                <a:gd name="T71" fmla="*/ 2 h 185"/>
                <a:gd name="T72" fmla="*/ 98 w 216"/>
                <a:gd name="T73" fmla="*/ 5 h 185"/>
                <a:gd name="T74" fmla="*/ 28 w 216"/>
                <a:gd name="T75" fmla="*/ 28 h 185"/>
                <a:gd name="T76" fmla="*/ 8 w 216"/>
                <a:gd name="T77" fmla="*/ 3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185">
                  <a:moveTo>
                    <a:pt x="8" y="33"/>
                  </a:moveTo>
                  <a:cubicBezTo>
                    <a:pt x="4" y="42"/>
                    <a:pt x="4" y="42"/>
                    <a:pt x="4" y="42"/>
                  </a:cubicBezTo>
                  <a:cubicBezTo>
                    <a:pt x="4" y="42"/>
                    <a:pt x="4" y="42"/>
                    <a:pt x="4" y="42"/>
                  </a:cubicBezTo>
                  <a:cubicBezTo>
                    <a:pt x="5" y="45"/>
                    <a:pt x="5" y="47"/>
                    <a:pt x="4" y="50"/>
                  </a:cubicBezTo>
                  <a:cubicBezTo>
                    <a:pt x="1" y="57"/>
                    <a:pt x="0" y="58"/>
                    <a:pt x="4" y="65"/>
                  </a:cubicBezTo>
                  <a:cubicBezTo>
                    <a:pt x="8" y="74"/>
                    <a:pt x="6" y="82"/>
                    <a:pt x="8" y="92"/>
                  </a:cubicBezTo>
                  <a:cubicBezTo>
                    <a:pt x="9" y="97"/>
                    <a:pt x="11" y="100"/>
                    <a:pt x="14" y="104"/>
                  </a:cubicBezTo>
                  <a:cubicBezTo>
                    <a:pt x="17" y="107"/>
                    <a:pt x="19" y="113"/>
                    <a:pt x="22" y="116"/>
                  </a:cubicBezTo>
                  <a:cubicBezTo>
                    <a:pt x="22" y="120"/>
                    <a:pt x="26" y="124"/>
                    <a:pt x="26" y="128"/>
                  </a:cubicBezTo>
                  <a:cubicBezTo>
                    <a:pt x="28" y="134"/>
                    <a:pt x="28" y="134"/>
                    <a:pt x="28" y="134"/>
                  </a:cubicBezTo>
                  <a:cubicBezTo>
                    <a:pt x="28" y="134"/>
                    <a:pt x="28" y="134"/>
                    <a:pt x="28" y="134"/>
                  </a:cubicBezTo>
                  <a:cubicBezTo>
                    <a:pt x="40" y="143"/>
                    <a:pt x="40" y="143"/>
                    <a:pt x="40" y="143"/>
                  </a:cubicBezTo>
                  <a:cubicBezTo>
                    <a:pt x="50" y="150"/>
                    <a:pt x="68" y="157"/>
                    <a:pt x="68" y="171"/>
                  </a:cubicBezTo>
                  <a:cubicBezTo>
                    <a:pt x="68" y="171"/>
                    <a:pt x="68" y="173"/>
                    <a:pt x="68" y="173"/>
                  </a:cubicBezTo>
                  <a:cubicBezTo>
                    <a:pt x="69" y="175"/>
                    <a:pt x="70" y="177"/>
                    <a:pt x="71" y="178"/>
                  </a:cubicBezTo>
                  <a:cubicBezTo>
                    <a:pt x="75" y="185"/>
                    <a:pt x="75" y="185"/>
                    <a:pt x="75" y="185"/>
                  </a:cubicBezTo>
                  <a:cubicBezTo>
                    <a:pt x="75" y="185"/>
                    <a:pt x="75" y="185"/>
                    <a:pt x="75" y="185"/>
                  </a:cubicBezTo>
                  <a:cubicBezTo>
                    <a:pt x="103" y="177"/>
                    <a:pt x="103" y="177"/>
                    <a:pt x="103" y="177"/>
                  </a:cubicBezTo>
                  <a:cubicBezTo>
                    <a:pt x="216" y="178"/>
                    <a:pt x="216" y="178"/>
                    <a:pt x="216" y="178"/>
                  </a:cubicBezTo>
                  <a:cubicBezTo>
                    <a:pt x="216" y="178"/>
                    <a:pt x="216" y="178"/>
                    <a:pt x="216" y="178"/>
                  </a:cubicBezTo>
                  <a:cubicBezTo>
                    <a:pt x="209" y="167"/>
                    <a:pt x="194" y="151"/>
                    <a:pt x="186" y="142"/>
                  </a:cubicBezTo>
                  <a:cubicBezTo>
                    <a:pt x="180" y="134"/>
                    <a:pt x="172" y="124"/>
                    <a:pt x="164" y="119"/>
                  </a:cubicBezTo>
                  <a:cubicBezTo>
                    <a:pt x="158" y="115"/>
                    <a:pt x="161" y="113"/>
                    <a:pt x="162" y="107"/>
                  </a:cubicBezTo>
                  <a:cubicBezTo>
                    <a:pt x="163" y="103"/>
                    <a:pt x="162" y="101"/>
                    <a:pt x="161" y="97"/>
                  </a:cubicBezTo>
                  <a:cubicBezTo>
                    <a:pt x="160" y="95"/>
                    <a:pt x="159" y="92"/>
                    <a:pt x="159" y="89"/>
                  </a:cubicBezTo>
                  <a:cubicBezTo>
                    <a:pt x="158" y="89"/>
                    <a:pt x="158" y="88"/>
                    <a:pt x="158" y="87"/>
                  </a:cubicBezTo>
                  <a:cubicBezTo>
                    <a:pt x="158" y="78"/>
                    <a:pt x="158" y="70"/>
                    <a:pt x="162" y="61"/>
                  </a:cubicBezTo>
                  <a:cubicBezTo>
                    <a:pt x="166" y="54"/>
                    <a:pt x="169" y="44"/>
                    <a:pt x="167" y="36"/>
                  </a:cubicBezTo>
                  <a:cubicBezTo>
                    <a:pt x="166" y="34"/>
                    <a:pt x="165" y="31"/>
                    <a:pt x="165" y="29"/>
                  </a:cubicBezTo>
                  <a:cubicBezTo>
                    <a:pt x="166" y="27"/>
                    <a:pt x="168" y="24"/>
                    <a:pt x="168" y="22"/>
                  </a:cubicBezTo>
                  <a:cubicBezTo>
                    <a:pt x="171" y="20"/>
                    <a:pt x="174" y="13"/>
                    <a:pt x="175" y="9"/>
                  </a:cubicBezTo>
                  <a:cubicBezTo>
                    <a:pt x="175" y="9"/>
                    <a:pt x="175" y="9"/>
                    <a:pt x="175" y="9"/>
                  </a:cubicBezTo>
                  <a:cubicBezTo>
                    <a:pt x="150" y="1"/>
                    <a:pt x="150" y="1"/>
                    <a:pt x="150" y="1"/>
                  </a:cubicBezTo>
                  <a:cubicBezTo>
                    <a:pt x="142" y="1"/>
                    <a:pt x="135" y="0"/>
                    <a:pt x="128" y="0"/>
                  </a:cubicBezTo>
                  <a:cubicBezTo>
                    <a:pt x="122" y="0"/>
                    <a:pt x="117" y="1"/>
                    <a:pt x="112" y="1"/>
                  </a:cubicBezTo>
                  <a:cubicBezTo>
                    <a:pt x="111" y="1"/>
                    <a:pt x="110" y="1"/>
                    <a:pt x="110" y="2"/>
                  </a:cubicBezTo>
                  <a:cubicBezTo>
                    <a:pt x="106" y="2"/>
                    <a:pt x="102" y="4"/>
                    <a:pt x="98" y="5"/>
                  </a:cubicBezTo>
                  <a:cubicBezTo>
                    <a:pt x="79" y="21"/>
                    <a:pt x="50" y="20"/>
                    <a:pt x="28" y="28"/>
                  </a:cubicBezTo>
                  <a:cubicBezTo>
                    <a:pt x="22" y="30"/>
                    <a:pt x="15" y="32"/>
                    <a:pt x="8" y="33"/>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1" name="Freeform 71"/>
            <p:cNvSpPr>
              <a:spLocks/>
            </p:cNvSpPr>
            <p:nvPr/>
          </p:nvSpPr>
          <p:spPr bwMode="auto">
            <a:xfrm>
              <a:off x="5830888" y="3316288"/>
              <a:ext cx="557213" cy="952500"/>
            </a:xfrm>
            <a:custGeom>
              <a:avLst/>
              <a:gdLst>
                <a:gd name="T0" fmla="*/ 45 w 189"/>
                <a:gd name="T1" fmla="*/ 0 h 323"/>
                <a:gd name="T2" fmla="*/ 52 w 189"/>
                <a:gd name="T3" fmla="*/ 8 h 323"/>
                <a:gd name="T4" fmla="*/ 61 w 189"/>
                <a:gd name="T5" fmla="*/ 16 h 323"/>
                <a:gd name="T6" fmla="*/ 73 w 189"/>
                <a:gd name="T7" fmla="*/ 23 h 323"/>
                <a:gd name="T8" fmla="*/ 95 w 189"/>
                <a:gd name="T9" fmla="*/ 22 h 323"/>
                <a:gd name="T10" fmla="*/ 115 w 189"/>
                <a:gd name="T11" fmla="*/ 14 h 323"/>
                <a:gd name="T12" fmla="*/ 116 w 189"/>
                <a:gd name="T13" fmla="*/ 13 h 323"/>
                <a:gd name="T14" fmla="*/ 127 w 189"/>
                <a:gd name="T15" fmla="*/ 10 h 323"/>
                <a:gd name="T16" fmla="*/ 127 w 189"/>
                <a:gd name="T17" fmla="*/ 10 h 323"/>
                <a:gd name="T18" fmla="*/ 128 w 189"/>
                <a:gd name="T19" fmla="*/ 12 h 323"/>
                <a:gd name="T20" fmla="*/ 134 w 189"/>
                <a:gd name="T21" fmla="*/ 22 h 323"/>
                <a:gd name="T22" fmla="*/ 150 w 189"/>
                <a:gd name="T23" fmla="*/ 38 h 323"/>
                <a:gd name="T24" fmla="*/ 171 w 189"/>
                <a:gd name="T25" fmla="*/ 46 h 323"/>
                <a:gd name="T26" fmla="*/ 179 w 189"/>
                <a:gd name="T27" fmla="*/ 55 h 323"/>
                <a:gd name="T28" fmla="*/ 179 w 189"/>
                <a:gd name="T29" fmla="*/ 55 h 323"/>
                <a:gd name="T30" fmla="*/ 178 w 189"/>
                <a:gd name="T31" fmla="*/ 64 h 323"/>
                <a:gd name="T32" fmla="*/ 175 w 189"/>
                <a:gd name="T33" fmla="*/ 78 h 323"/>
                <a:gd name="T34" fmla="*/ 176 w 189"/>
                <a:gd name="T35" fmla="*/ 99 h 323"/>
                <a:gd name="T36" fmla="*/ 179 w 189"/>
                <a:gd name="T37" fmla="*/ 124 h 323"/>
                <a:gd name="T38" fmla="*/ 180 w 189"/>
                <a:gd name="T39" fmla="*/ 127 h 323"/>
                <a:gd name="T40" fmla="*/ 180 w 189"/>
                <a:gd name="T41" fmla="*/ 128 h 323"/>
                <a:gd name="T42" fmla="*/ 180 w 189"/>
                <a:gd name="T43" fmla="*/ 166 h 323"/>
                <a:gd name="T44" fmla="*/ 171 w 189"/>
                <a:gd name="T45" fmla="*/ 212 h 323"/>
                <a:gd name="T46" fmla="*/ 167 w 189"/>
                <a:gd name="T47" fmla="*/ 229 h 323"/>
                <a:gd name="T48" fmla="*/ 165 w 189"/>
                <a:gd name="T49" fmla="*/ 239 h 323"/>
                <a:gd name="T50" fmla="*/ 169 w 189"/>
                <a:gd name="T51" fmla="*/ 245 h 323"/>
                <a:gd name="T52" fmla="*/ 177 w 189"/>
                <a:gd name="T53" fmla="*/ 252 h 323"/>
                <a:gd name="T54" fmla="*/ 179 w 189"/>
                <a:gd name="T55" fmla="*/ 252 h 323"/>
                <a:gd name="T56" fmla="*/ 189 w 189"/>
                <a:gd name="T57" fmla="*/ 261 h 323"/>
                <a:gd name="T58" fmla="*/ 189 w 189"/>
                <a:gd name="T59" fmla="*/ 261 h 323"/>
                <a:gd name="T60" fmla="*/ 145 w 189"/>
                <a:gd name="T61" fmla="*/ 323 h 323"/>
                <a:gd name="T62" fmla="*/ 145 w 189"/>
                <a:gd name="T63" fmla="*/ 323 h 323"/>
                <a:gd name="T64" fmla="*/ 139 w 189"/>
                <a:gd name="T65" fmla="*/ 316 h 323"/>
                <a:gd name="T66" fmla="*/ 137 w 189"/>
                <a:gd name="T67" fmla="*/ 315 h 323"/>
                <a:gd name="T68" fmla="*/ 134 w 189"/>
                <a:gd name="T69" fmla="*/ 311 h 323"/>
                <a:gd name="T70" fmla="*/ 131 w 189"/>
                <a:gd name="T71" fmla="*/ 308 h 323"/>
                <a:gd name="T72" fmla="*/ 125 w 189"/>
                <a:gd name="T73" fmla="*/ 300 h 323"/>
                <a:gd name="T74" fmla="*/ 117 w 189"/>
                <a:gd name="T75" fmla="*/ 280 h 323"/>
                <a:gd name="T76" fmla="*/ 97 w 189"/>
                <a:gd name="T77" fmla="*/ 253 h 323"/>
                <a:gd name="T78" fmla="*/ 95 w 189"/>
                <a:gd name="T79" fmla="*/ 248 h 323"/>
                <a:gd name="T80" fmla="*/ 88 w 189"/>
                <a:gd name="T81" fmla="*/ 234 h 323"/>
                <a:gd name="T82" fmla="*/ 77 w 189"/>
                <a:gd name="T83" fmla="*/ 222 h 323"/>
                <a:gd name="T84" fmla="*/ 58 w 189"/>
                <a:gd name="T85" fmla="*/ 198 h 323"/>
                <a:gd name="T86" fmla="*/ 58 w 189"/>
                <a:gd name="T87" fmla="*/ 198 h 323"/>
                <a:gd name="T88" fmla="*/ 28 w 189"/>
                <a:gd name="T89" fmla="*/ 162 h 323"/>
                <a:gd name="T90" fmla="*/ 6 w 189"/>
                <a:gd name="T91" fmla="*/ 139 h 323"/>
                <a:gd name="T92" fmla="*/ 4 w 189"/>
                <a:gd name="T93" fmla="*/ 127 h 323"/>
                <a:gd name="T94" fmla="*/ 3 w 189"/>
                <a:gd name="T95" fmla="*/ 117 h 323"/>
                <a:gd name="T96" fmla="*/ 1 w 189"/>
                <a:gd name="T97" fmla="*/ 109 h 323"/>
                <a:gd name="T98" fmla="*/ 0 w 189"/>
                <a:gd name="T99" fmla="*/ 107 h 323"/>
                <a:gd name="T100" fmla="*/ 4 w 189"/>
                <a:gd name="T101" fmla="*/ 81 h 323"/>
                <a:gd name="T102" fmla="*/ 9 w 189"/>
                <a:gd name="T103" fmla="*/ 56 h 323"/>
                <a:gd name="T104" fmla="*/ 7 w 189"/>
                <a:gd name="T105" fmla="*/ 49 h 323"/>
                <a:gd name="T106" fmla="*/ 10 w 189"/>
                <a:gd name="T107" fmla="*/ 42 h 323"/>
                <a:gd name="T108" fmla="*/ 17 w 189"/>
                <a:gd name="T109" fmla="*/ 29 h 323"/>
                <a:gd name="T110" fmla="*/ 17 w 189"/>
                <a:gd name="T111" fmla="*/ 29 h 323"/>
                <a:gd name="T112" fmla="*/ 21 w 189"/>
                <a:gd name="T113" fmla="*/ 21 h 323"/>
                <a:gd name="T114" fmla="*/ 23 w 189"/>
                <a:gd name="T115" fmla="*/ 16 h 323"/>
                <a:gd name="T116" fmla="*/ 26 w 189"/>
                <a:gd name="T117" fmla="*/ 11 h 323"/>
                <a:gd name="T118" fmla="*/ 27 w 189"/>
                <a:gd name="T119" fmla="*/ 11 h 323"/>
                <a:gd name="T120" fmla="*/ 31 w 189"/>
                <a:gd name="T121" fmla="*/ 6 h 323"/>
                <a:gd name="T122" fmla="*/ 38 w 189"/>
                <a:gd name="T123" fmla="*/ 1 h 323"/>
                <a:gd name="T124" fmla="*/ 45 w 189"/>
                <a:gd name="T12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 h="323">
                  <a:moveTo>
                    <a:pt x="45" y="0"/>
                  </a:moveTo>
                  <a:cubicBezTo>
                    <a:pt x="47" y="2"/>
                    <a:pt x="50" y="5"/>
                    <a:pt x="52" y="8"/>
                  </a:cubicBezTo>
                  <a:cubicBezTo>
                    <a:pt x="55" y="11"/>
                    <a:pt x="58" y="13"/>
                    <a:pt x="61" y="16"/>
                  </a:cubicBezTo>
                  <a:cubicBezTo>
                    <a:pt x="65" y="19"/>
                    <a:pt x="67" y="22"/>
                    <a:pt x="73" y="23"/>
                  </a:cubicBezTo>
                  <a:cubicBezTo>
                    <a:pt x="82" y="25"/>
                    <a:pt x="86" y="24"/>
                    <a:pt x="95" y="22"/>
                  </a:cubicBezTo>
                  <a:cubicBezTo>
                    <a:pt x="102" y="19"/>
                    <a:pt x="109" y="18"/>
                    <a:pt x="115" y="14"/>
                  </a:cubicBezTo>
                  <a:cubicBezTo>
                    <a:pt x="116" y="13"/>
                    <a:pt x="116" y="13"/>
                    <a:pt x="116" y="13"/>
                  </a:cubicBezTo>
                  <a:cubicBezTo>
                    <a:pt x="127" y="10"/>
                    <a:pt x="127" y="10"/>
                    <a:pt x="127" y="10"/>
                  </a:cubicBezTo>
                  <a:cubicBezTo>
                    <a:pt x="127" y="10"/>
                    <a:pt x="127" y="10"/>
                    <a:pt x="127" y="10"/>
                  </a:cubicBezTo>
                  <a:cubicBezTo>
                    <a:pt x="128" y="12"/>
                    <a:pt x="128" y="12"/>
                    <a:pt x="128" y="12"/>
                  </a:cubicBezTo>
                  <a:cubicBezTo>
                    <a:pt x="130" y="14"/>
                    <a:pt x="132" y="19"/>
                    <a:pt x="134" y="22"/>
                  </a:cubicBezTo>
                  <a:cubicBezTo>
                    <a:pt x="138" y="28"/>
                    <a:pt x="142" y="35"/>
                    <a:pt x="150" y="38"/>
                  </a:cubicBezTo>
                  <a:cubicBezTo>
                    <a:pt x="157" y="41"/>
                    <a:pt x="164" y="43"/>
                    <a:pt x="171" y="46"/>
                  </a:cubicBezTo>
                  <a:cubicBezTo>
                    <a:pt x="179" y="55"/>
                    <a:pt x="179" y="55"/>
                    <a:pt x="179" y="55"/>
                  </a:cubicBezTo>
                  <a:cubicBezTo>
                    <a:pt x="179" y="55"/>
                    <a:pt x="179" y="55"/>
                    <a:pt x="179" y="55"/>
                  </a:cubicBezTo>
                  <a:cubicBezTo>
                    <a:pt x="179" y="58"/>
                    <a:pt x="178" y="61"/>
                    <a:pt x="178" y="64"/>
                  </a:cubicBezTo>
                  <a:cubicBezTo>
                    <a:pt x="176" y="68"/>
                    <a:pt x="177" y="74"/>
                    <a:pt x="175" y="78"/>
                  </a:cubicBezTo>
                  <a:cubicBezTo>
                    <a:pt x="171" y="84"/>
                    <a:pt x="174" y="93"/>
                    <a:pt x="176" y="99"/>
                  </a:cubicBezTo>
                  <a:cubicBezTo>
                    <a:pt x="179" y="106"/>
                    <a:pt x="179" y="116"/>
                    <a:pt x="179" y="124"/>
                  </a:cubicBezTo>
                  <a:cubicBezTo>
                    <a:pt x="179" y="125"/>
                    <a:pt x="180" y="126"/>
                    <a:pt x="180" y="127"/>
                  </a:cubicBezTo>
                  <a:cubicBezTo>
                    <a:pt x="180" y="128"/>
                    <a:pt x="180" y="128"/>
                    <a:pt x="180" y="128"/>
                  </a:cubicBezTo>
                  <a:cubicBezTo>
                    <a:pt x="180" y="140"/>
                    <a:pt x="182" y="153"/>
                    <a:pt x="180" y="166"/>
                  </a:cubicBezTo>
                  <a:cubicBezTo>
                    <a:pt x="179" y="181"/>
                    <a:pt x="175" y="197"/>
                    <a:pt x="171" y="212"/>
                  </a:cubicBezTo>
                  <a:cubicBezTo>
                    <a:pt x="170" y="218"/>
                    <a:pt x="168" y="224"/>
                    <a:pt x="167" y="229"/>
                  </a:cubicBezTo>
                  <a:cubicBezTo>
                    <a:pt x="166" y="232"/>
                    <a:pt x="165" y="236"/>
                    <a:pt x="165" y="239"/>
                  </a:cubicBezTo>
                  <a:cubicBezTo>
                    <a:pt x="166" y="242"/>
                    <a:pt x="168" y="243"/>
                    <a:pt x="169" y="245"/>
                  </a:cubicBezTo>
                  <a:cubicBezTo>
                    <a:pt x="172" y="247"/>
                    <a:pt x="175" y="250"/>
                    <a:pt x="177" y="252"/>
                  </a:cubicBezTo>
                  <a:cubicBezTo>
                    <a:pt x="178" y="252"/>
                    <a:pt x="178" y="252"/>
                    <a:pt x="179" y="252"/>
                  </a:cubicBezTo>
                  <a:cubicBezTo>
                    <a:pt x="189" y="261"/>
                    <a:pt x="189" y="261"/>
                    <a:pt x="189" y="261"/>
                  </a:cubicBezTo>
                  <a:cubicBezTo>
                    <a:pt x="189" y="261"/>
                    <a:pt x="189" y="261"/>
                    <a:pt x="189" y="261"/>
                  </a:cubicBezTo>
                  <a:cubicBezTo>
                    <a:pt x="145" y="323"/>
                    <a:pt x="145" y="323"/>
                    <a:pt x="145" y="323"/>
                  </a:cubicBezTo>
                  <a:cubicBezTo>
                    <a:pt x="145" y="323"/>
                    <a:pt x="145" y="323"/>
                    <a:pt x="145" y="323"/>
                  </a:cubicBezTo>
                  <a:cubicBezTo>
                    <a:pt x="139" y="316"/>
                    <a:pt x="139" y="316"/>
                    <a:pt x="139" y="316"/>
                  </a:cubicBezTo>
                  <a:cubicBezTo>
                    <a:pt x="139" y="316"/>
                    <a:pt x="138" y="315"/>
                    <a:pt x="137" y="315"/>
                  </a:cubicBezTo>
                  <a:cubicBezTo>
                    <a:pt x="137" y="313"/>
                    <a:pt x="135" y="312"/>
                    <a:pt x="134" y="311"/>
                  </a:cubicBezTo>
                  <a:cubicBezTo>
                    <a:pt x="133" y="310"/>
                    <a:pt x="132" y="309"/>
                    <a:pt x="131" y="308"/>
                  </a:cubicBezTo>
                  <a:cubicBezTo>
                    <a:pt x="129" y="305"/>
                    <a:pt x="127" y="302"/>
                    <a:pt x="125" y="300"/>
                  </a:cubicBezTo>
                  <a:cubicBezTo>
                    <a:pt x="121" y="294"/>
                    <a:pt x="119" y="286"/>
                    <a:pt x="117" y="280"/>
                  </a:cubicBezTo>
                  <a:cubicBezTo>
                    <a:pt x="114" y="268"/>
                    <a:pt x="98" y="264"/>
                    <a:pt x="97" y="253"/>
                  </a:cubicBezTo>
                  <a:cubicBezTo>
                    <a:pt x="96" y="252"/>
                    <a:pt x="95" y="249"/>
                    <a:pt x="95" y="248"/>
                  </a:cubicBezTo>
                  <a:cubicBezTo>
                    <a:pt x="92" y="244"/>
                    <a:pt x="91" y="238"/>
                    <a:pt x="88" y="234"/>
                  </a:cubicBezTo>
                  <a:cubicBezTo>
                    <a:pt x="84" y="230"/>
                    <a:pt x="80" y="226"/>
                    <a:pt x="77" y="222"/>
                  </a:cubicBezTo>
                  <a:cubicBezTo>
                    <a:pt x="71" y="213"/>
                    <a:pt x="64" y="205"/>
                    <a:pt x="58" y="198"/>
                  </a:cubicBezTo>
                  <a:cubicBezTo>
                    <a:pt x="58" y="198"/>
                    <a:pt x="58" y="198"/>
                    <a:pt x="58" y="198"/>
                  </a:cubicBezTo>
                  <a:cubicBezTo>
                    <a:pt x="51" y="187"/>
                    <a:pt x="36" y="171"/>
                    <a:pt x="28" y="162"/>
                  </a:cubicBezTo>
                  <a:cubicBezTo>
                    <a:pt x="22" y="154"/>
                    <a:pt x="14" y="144"/>
                    <a:pt x="6" y="139"/>
                  </a:cubicBezTo>
                  <a:cubicBezTo>
                    <a:pt x="0" y="135"/>
                    <a:pt x="3" y="133"/>
                    <a:pt x="4" y="127"/>
                  </a:cubicBezTo>
                  <a:cubicBezTo>
                    <a:pt x="5" y="123"/>
                    <a:pt x="4" y="121"/>
                    <a:pt x="3" y="117"/>
                  </a:cubicBezTo>
                  <a:cubicBezTo>
                    <a:pt x="2" y="115"/>
                    <a:pt x="1" y="112"/>
                    <a:pt x="1" y="109"/>
                  </a:cubicBezTo>
                  <a:cubicBezTo>
                    <a:pt x="0" y="109"/>
                    <a:pt x="0" y="108"/>
                    <a:pt x="0" y="107"/>
                  </a:cubicBezTo>
                  <a:cubicBezTo>
                    <a:pt x="0" y="98"/>
                    <a:pt x="0" y="90"/>
                    <a:pt x="4" y="81"/>
                  </a:cubicBezTo>
                  <a:cubicBezTo>
                    <a:pt x="8" y="74"/>
                    <a:pt x="11" y="64"/>
                    <a:pt x="9" y="56"/>
                  </a:cubicBezTo>
                  <a:cubicBezTo>
                    <a:pt x="8" y="54"/>
                    <a:pt x="7" y="51"/>
                    <a:pt x="7" y="49"/>
                  </a:cubicBezTo>
                  <a:cubicBezTo>
                    <a:pt x="8" y="47"/>
                    <a:pt x="10" y="44"/>
                    <a:pt x="10" y="42"/>
                  </a:cubicBezTo>
                  <a:cubicBezTo>
                    <a:pt x="13" y="40"/>
                    <a:pt x="16" y="33"/>
                    <a:pt x="17" y="29"/>
                  </a:cubicBezTo>
                  <a:cubicBezTo>
                    <a:pt x="17" y="29"/>
                    <a:pt x="17" y="29"/>
                    <a:pt x="17" y="29"/>
                  </a:cubicBezTo>
                  <a:cubicBezTo>
                    <a:pt x="18" y="27"/>
                    <a:pt x="20" y="24"/>
                    <a:pt x="21" y="21"/>
                  </a:cubicBezTo>
                  <a:cubicBezTo>
                    <a:pt x="22" y="20"/>
                    <a:pt x="23" y="17"/>
                    <a:pt x="23" y="16"/>
                  </a:cubicBezTo>
                  <a:cubicBezTo>
                    <a:pt x="24" y="14"/>
                    <a:pt x="25" y="13"/>
                    <a:pt x="26" y="11"/>
                  </a:cubicBezTo>
                  <a:cubicBezTo>
                    <a:pt x="27" y="11"/>
                    <a:pt x="27" y="11"/>
                    <a:pt x="27" y="11"/>
                  </a:cubicBezTo>
                  <a:cubicBezTo>
                    <a:pt x="28" y="9"/>
                    <a:pt x="30" y="8"/>
                    <a:pt x="31" y="6"/>
                  </a:cubicBezTo>
                  <a:cubicBezTo>
                    <a:pt x="33" y="5"/>
                    <a:pt x="36" y="1"/>
                    <a:pt x="38" y="1"/>
                  </a:cubicBezTo>
                  <a:cubicBezTo>
                    <a:pt x="45" y="0"/>
                    <a:pt x="45" y="0"/>
                    <a:pt x="45" y="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2" name="Freeform 72"/>
            <p:cNvSpPr>
              <a:spLocks/>
            </p:cNvSpPr>
            <p:nvPr/>
          </p:nvSpPr>
          <p:spPr bwMode="auto">
            <a:xfrm>
              <a:off x="5586413" y="3897313"/>
              <a:ext cx="742950" cy="639763"/>
            </a:xfrm>
            <a:custGeom>
              <a:avLst/>
              <a:gdLst>
                <a:gd name="T0" fmla="*/ 16 w 252"/>
                <a:gd name="T1" fmla="*/ 158 h 217"/>
                <a:gd name="T2" fmla="*/ 19 w 252"/>
                <a:gd name="T3" fmla="*/ 162 h 217"/>
                <a:gd name="T4" fmla="*/ 21 w 252"/>
                <a:gd name="T5" fmla="*/ 164 h 217"/>
                <a:gd name="T6" fmla="*/ 65 w 252"/>
                <a:gd name="T7" fmla="*/ 166 h 217"/>
                <a:gd name="T8" fmla="*/ 116 w 252"/>
                <a:gd name="T9" fmla="*/ 183 h 217"/>
                <a:gd name="T10" fmla="*/ 134 w 252"/>
                <a:gd name="T11" fmla="*/ 189 h 217"/>
                <a:gd name="T12" fmla="*/ 158 w 252"/>
                <a:gd name="T13" fmla="*/ 199 h 217"/>
                <a:gd name="T14" fmla="*/ 207 w 252"/>
                <a:gd name="T15" fmla="*/ 205 h 217"/>
                <a:gd name="T16" fmla="*/ 224 w 252"/>
                <a:gd name="T17" fmla="*/ 196 h 217"/>
                <a:gd name="T18" fmla="*/ 224 w 252"/>
                <a:gd name="T19" fmla="*/ 196 h 217"/>
                <a:gd name="T20" fmla="*/ 252 w 252"/>
                <a:gd name="T21" fmla="*/ 168 h 217"/>
                <a:gd name="T22" fmla="*/ 227 w 252"/>
                <a:gd name="T23" fmla="*/ 149 h 217"/>
                <a:gd name="T24" fmla="*/ 223 w 252"/>
                <a:gd name="T25" fmla="*/ 144 h 217"/>
                <a:gd name="T26" fmla="*/ 222 w 252"/>
                <a:gd name="T27" fmla="*/ 138 h 217"/>
                <a:gd name="T28" fmla="*/ 224 w 252"/>
                <a:gd name="T29" fmla="*/ 135 h 217"/>
                <a:gd name="T30" fmla="*/ 225 w 252"/>
                <a:gd name="T31" fmla="*/ 132 h 217"/>
                <a:gd name="T32" fmla="*/ 228 w 252"/>
                <a:gd name="T33" fmla="*/ 126 h 217"/>
                <a:gd name="T34" fmla="*/ 228 w 252"/>
                <a:gd name="T35" fmla="*/ 126 h 217"/>
                <a:gd name="T36" fmla="*/ 222 w 252"/>
                <a:gd name="T37" fmla="*/ 119 h 217"/>
                <a:gd name="T38" fmla="*/ 220 w 252"/>
                <a:gd name="T39" fmla="*/ 118 h 217"/>
                <a:gd name="T40" fmla="*/ 217 w 252"/>
                <a:gd name="T41" fmla="*/ 114 h 217"/>
                <a:gd name="T42" fmla="*/ 214 w 252"/>
                <a:gd name="T43" fmla="*/ 111 h 217"/>
                <a:gd name="T44" fmla="*/ 208 w 252"/>
                <a:gd name="T45" fmla="*/ 103 h 217"/>
                <a:gd name="T46" fmla="*/ 200 w 252"/>
                <a:gd name="T47" fmla="*/ 83 h 217"/>
                <a:gd name="T48" fmla="*/ 180 w 252"/>
                <a:gd name="T49" fmla="*/ 56 h 217"/>
                <a:gd name="T50" fmla="*/ 178 w 252"/>
                <a:gd name="T51" fmla="*/ 51 h 217"/>
                <a:gd name="T52" fmla="*/ 171 w 252"/>
                <a:gd name="T53" fmla="*/ 37 h 217"/>
                <a:gd name="T54" fmla="*/ 160 w 252"/>
                <a:gd name="T55" fmla="*/ 25 h 217"/>
                <a:gd name="T56" fmla="*/ 141 w 252"/>
                <a:gd name="T57" fmla="*/ 1 h 217"/>
                <a:gd name="T58" fmla="*/ 141 w 252"/>
                <a:gd name="T59" fmla="*/ 1 h 217"/>
                <a:gd name="T60" fmla="*/ 28 w 252"/>
                <a:gd name="T61" fmla="*/ 0 h 217"/>
                <a:gd name="T62" fmla="*/ 0 w 252"/>
                <a:gd name="T63" fmla="*/ 8 h 217"/>
                <a:gd name="T64" fmla="*/ 0 w 252"/>
                <a:gd name="T65" fmla="*/ 8 h 217"/>
                <a:gd name="T66" fmla="*/ 6 w 252"/>
                <a:gd name="T67" fmla="*/ 23 h 217"/>
                <a:gd name="T68" fmla="*/ 12 w 252"/>
                <a:gd name="T69" fmla="*/ 37 h 217"/>
                <a:gd name="T70" fmla="*/ 20 w 252"/>
                <a:gd name="T71" fmla="*/ 56 h 217"/>
                <a:gd name="T72" fmla="*/ 32 w 252"/>
                <a:gd name="T73" fmla="*/ 73 h 217"/>
                <a:gd name="T74" fmla="*/ 30 w 252"/>
                <a:gd name="T75" fmla="*/ 85 h 217"/>
                <a:gd name="T76" fmla="*/ 24 w 252"/>
                <a:gd name="T77" fmla="*/ 101 h 217"/>
                <a:gd name="T78" fmla="*/ 16 w 252"/>
                <a:gd name="T79" fmla="*/ 125 h 217"/>
                <a:gd name="T80" fmla="*/ 16 w 252"/>
                <a:gd name="T81" fmla="*/ 150 h 217"/>
                <a:gd name="T82" fmla="*/ 16 w 252"/>
                <a:gd name="T83" fmla="*/ 15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217">
                  <a:moveTo>
                    <a:pt x="16" y="158"/>
                  </a:moveTo>
                  <a:cubicBezTo>
                    <a:pt x="17" y="160"/>
                    <a:pt x="18" y="161"/>
                    <a:pt x="19" y="162"/>
                  </a:cubicBezTo>
                  <a:cubicBezTo>
                    <a:pt x="19" y="163"/>
                    <a:pt x="20" y="164"/>
                    <a:pt x="21" y="164"/>
                  </a:cubicBezTo>
                  <a:cubicBezTo>
                    <a:pt x="28" y="174"/>
                    <a:pt x="55" y="166"/>
                    <a:pt x="65" y="166"/>
                  </a:cubicBezTo>
                  <a:cubicBezTo>
                    <a:pt x="82" y="164"/>
                    <a:pt x="104" y="170"/>
                    <a:pt x="116" y="183"/>
                  </a:cubicBezTo>
                  <a:cubicBezTo>
                    <a:pt x="122" y="183"/>
                    <a:pt x="128" y="188"/>
                    <a:pt x="134" y="189"/>
                  </a:cubicBezTo>
                  <a:cubicBezTo>
                    <a:pt x="141" y="191"/>
                    <a:pt x="153" y="195"/>
                    <a:pt x="158" y="199"/>
                  </a:cubicBezTo>
                  <a:cubicBezTo>
                    <a:pt x="171" y="203"/>
                    <a:pt x="194" y="217"/>
                    <a:pt x="207" y="205"/>
                  </a:cubicBezTo>
                  <a:cubicBezTo>
                    <a:pt x="224" y="196"/>
                    <a:pt x="224" y="196"/>
                    <a:pt x="224" y="196"/>
                  </a:cubicBezTo>
                  <a:cubicBezTo>
                    <a:pt x="224" y="196"/>
                    <a:pt x="224" y="196"/>
                    <a:pt x="224" y="196"/>
                  </a:cubicBezTo>
                  <a:cubicBezTo>
                    <a:pt x="252" y="168"/>
                    <a:pt x="252" y="168"/>
                    <a:pt x="252" y="168"/>
                  </a:cubicBezTo>
                  <a:cubicBezTo>
                    <a:pt x="227" y="149"/>
                    <a:pt x="227" y="149"/>
                    <a:pt x="227" y="149"/>
                  </a:cubicBezTo>
                  <a:cubicBezTo>
                    <a:pt x="225" y="147"/>
                    <a:pt x="223" y="146"/>
                    <a:pt x="223" y="144"/>
                  </a:cubicBezTo>
                  <a:cubicBezTo>
                    <a:pt x="222" y="142"/>
                    <a:pt x="222" y="140"/>
                    <a:pt x="222" y="138"/>
                  </a:cubicBezTo>
                  <a:cubicBezTo>
                    <a:pt x="223" y="137"/>
                    <a:pt x="223" y="136"/>
                    <a:pt x="224" y="135"/>
                  </a:cubicBezTo>
                  <a:cubicBezTo>
                    <a:pt x="224" y="134"/>
                    <a:pt x="225" y="133"/>
                    <a:pt x="225" y="132"/>
                  </a:cubicBezTo>
                  <a:cubicBezTo>
                    <a:pt x="228" y="126"/>
                    <a:pt x="228" y="126"/>
                    <a:pt x="228" y="126"/>
                  </a:cubicBezTo>
                  <a:cubicBezTo>
                    <a:pt x="228" y="126"/>
                    <a:pt x="228" y="126"/>
                    <a:pt x="228" y="126"/>
                  </a:cubicBezTo>
                  <a:cubicBezTo>
                    <a:pt x="222" y="119"/>
                    <a:pt x="222" y="119"/>
                    <a:pt x="222" y="119"/>
                  </a:cubicBezTo>
                  <a:cubicBezTo>
                    <a:pt x="222" y="119"/>
                    <a:pt x="221" y="118"/>
                    <a:pt x="220" y="118"/>
                  </a:cubicBezTo>
                  <a:cubicBezTo>
                    <a:pt x="220" y="116"/>
                    <a:pt x="218" y="115"/>
                    <a:pt x="217" y="114"/>
                  </a:cubicBezTo>
                  <a:cubicBezTo>
                    <a:pt x="216" y="113"/>
                    <a:pt x="215" y="112"/>
                    <a:pt x="214" y="111"/>
                  </a:cubicBezTo>
                  <a:cubicBezTo>
                    <a:pt x="212" y="108"/>
                    <a:pt x="210" y="105"/>
                    <a:pt x="208" y="103"/>
                  </a:cubicBezTo>
                  <a:cubicBezTo>
                    <a:pt x="204" y="97"/>
                    <a:pt x="202" y="89"/>
                    <a:pt x="200" y="83"/>
                  </a:cubicBezTo>
                  <a:cubicBezTo>
                    <a:pt x="197" y="71"/>
                    <a:pt x="181" y="67"/>
                    <a:pt x="180" y="56"/>
                  </a:cubicBezTo>
                  <a:cubicBezTo>
                    <a:pt x="179" y="55"/>
                    <a:pt x="178" y="52"/>
                    <a:pt x="178" y="51"/>
                  </a:cubicBezTo>
                  <a:cubicBezTo>
                    <a:pt x="175" y="47"/>
                    <a:pt x="174" y="41"/>
                    <a:pt x="171" y="37"/>
                  </a:cubicBezTo>
                  <a:cubicBezTo>
                    <a:pt x="167" y="33"/>
                    <a:pt x="163" y="29"/>
                    <a:pt x="160" y="25"/>
                  </a:cubicBezTo>
                  <a:cubicBezTo>
                    <a:pt x="154" y="16"/>
                    <a:pt x="147" y="8"/>
                    <a:pt x="141" y="1"/>
                  </a:cubicBezTo>
                  <a:cubicBezTo>
                    <a:pt x="141" y="1"/>
                    <a:pt x="141" y="1"/>
                    <a:pt x="141" y="1"/>
                  </a:cubicBezTo>
                  <a:cubicBezTo>
                    <a:pt x="28" y="0"/>
                    <a:pt x="28" y="0"/>
                    <a:pt x="28" y="0"/>
                  </a:cubicBezTo>
                  <a:cubicBezTo>
                    <a:pt x="0" y="8"/>
                    <a:pt x="0" y="8"/>
                    <a:pt x="0" y="8"/>
                  </a:cubicBezTo>
                  <a:cubicBezTo>
                    <a:pt x="0" y="8"/>
                    <a:pt x="0" y="8"/>
                    <a:pt x="0" y="8"/>
                  </a:cubicBezTo>
                  <a:cubicBezTo>
                    <a:pt x="0" y="11"/>
                    <a:pt x="4" y="20"/>
                    <a:pt x="6" y="23"/>
                  </a:cubicBezTo>
                  <a:cubicBezTo>
                    <a:pt x="8" y="27"/>
                    <a:pt x="10" y="32"/>
                    <a:pt x="12" y="37"/>
                  </a:cubicBezTo>
                  <a:cubicBezTo>
                    <a:pt x="14" y="45"/>
                    <a:pt x="15" y="50"/>
                    <a:pt x="20" y="56"/>
                  </a:cubicBezTo>
                  <a:cubicBezTo>
                    <a:pt x="26" y="62"/>
                    <a:pt x="32" y="64"/>
                    <a:pt x="32" y="73"/>
                  </a:cubicBezTo>
                  <a:cubicBezTo>
                    <a:pt x="33" y="78"/>
                    <a:pt x="30" y="81"/>
                    <a:pt x="30" y="85"/>
                  </a:cubicBezTo>
                  <a:cubicBezTo>
                    <a:pt x="28" y="89"/>
                    <a:pt x="25" y="97"/>
                    <a:pt x="24" y="101"/>
                  </a:cubicBezTo>
                  <a:cubicBezTo>
                    <a:pt x="22" y="109"/>
                    <a:pt x="18" y="116"/>
                    <a:pt x="16" y="125"/>
                  </a:cubicBezTo>
                  <a:cubicBezTo>
                    <a:pt x="16" y="133"/>
                    <a:pt x="16" y="141"/>
                    <a:pt x="16" y="150"/>
                  </a:cubicBezTo>
                  <a:cubicBezTo>
                    <a:pt x="16" y="158"/>
                    <a:pt x="16" y="158"/>
                    <a:pt x="16" y="158"/>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3" name="Freeform 73"/>
            <p:cNvSpPr>
              <a:spLocks/>
            </p:cNvSpPr>
            <p:nvPr/>
          </p:nvSpPr>
          <p:spPr bwMode="auto">
            <a:xfrm>
              <a:off x="5011738" y="3770313"/>
              <a:ext cx="671513" cy="828675"/>
            </a:xfrm>
            <a:custGeom>
              <a:avLst/>
              <a:gdLst>
                <a:gd name="T0" fmla="*/ 37 w 228"/>
                <a:gd name="T1" fmla="*/ 51 h 281"/>
                <a:gd name="T2" fmla="*/ 97 w 228"/>
                <a:gd name="T3" fmla="*/ 51 h 281"/>
                <a:gd name="T4" fmla="*/ 148 w 228"/>
                <a:gd name="T5" fmla="*/ 0 h 281"/>
                <a:gd name="T6" fmla="*/ 148 w 228"/>
                <a:gd name="T7" fmla="*/ 0 h 281"/>
                <a:gd name="T8" fmla="*/ 160 w 228"/>
                <a:gd name="T9" fmla="*/ 9 h 281"/>
                <a:gd name="T10" fmla="*/ 188 w 228"/>
                <a:gd name="T11" fmla="*/ 37 h 281"/>
                <a:gd name="T12" fmla="*/ 188 w 228"/>
                <a:gd name="T13" fmla="*/ 39 h 281"/>
                <a:gd name="T14" fmla="*/ 191 w 228"/>
                <a:gd name="T15" fmla="*/ 44 h 281"/>
                <a:gd name="T16" fmla="*/ 195 w 228"/>
                <a:gd name="T17" fmla="*/ 51 h 281"/>
                <a:gd name="T18" fmla="*/ 195 w 228"/>
                <a:gd name="T19" fmla="*/ 51 h 281"/>
                <a:gd name="T20" fmla="*/ 201 w 228"/>
                <a:gd name="T21" fmla="*/ 66 h 281"/>
                <a:gd name="T22" fmla="*/ 207 w 228"/>
                <a:gd name="T23" fmla="*/ 80 h 281"/>
                <a:gd name="T24" fmla="*/ 215 w 228"/>
                <a:gd name="T25" fmla="*/ 99 h 281"/>
                <a:gd name="T26" fmla="*/ 227 w 228"/>
                <a:gd name="T27" fmla="*/ 116 h 281"/>
                <a:gd name="T28" fmla="*/ 225 w 228"/>
                <a:gd name="T29" fmla="*/ 128 h 281"/>
                <a:gd name="T30" fmla="*/ 219 w 228"/>
                <a:gd name="T31" fmla="*/ 144 h 281"/>
                <a:gd name="T32" fmla="*/ 211 w 228"/>
                <a:gd name="T33" fmla="*/ 168 h 281"/>
                <a:gd name="T34" fmla="*/ 211 w 228"/>
                <a:gd name="T35" fmla="*/ 193 h 281"/>
                <a:gd name="T36" fmla="*/ 211 w 228"/>
                <a:gd name="T37" fmla="*/ 201 h 281"/>
                <a:gd name="T38" fmla="*/ 211 w 228"/>
                <a:gd name="T39" fmla="*/ 201 h 281"/>
                <a:gd name="T40" fmla="*/ 197 w 228"/>
                <a:gd name="T41" fmla="*/ 209 h 281"/>
                <a:gd name="T42" fmla="*/ 181 w 228"/>
                <a:gd name="T43" fmla="*/ 217 h 281"/>
                <a:gd name="T44" fmla="*/ 171 w 228"/>
                <a:gd name="T45" fmla="*/ 228 h 281"/>
                <a:gd name="T46" fmla="*/ 170 w 228"/>
                <a:gd name="T47" fmla="*/ 238 h 281"/>
                <a:gd name="T48" fmla="*/ 160 w 228"/>
                <a:gd name="T49" fmla="*/ 246 h 281"/>
                <a:gd name="T50" fmla="*/ 151 w 228"/>
                <a:gd name="T51" fmla="*/ 264 h 281"/>
                <a:gd name="T52" fmla="*/ 147 w 228"/>
                <a:gd name="T53" fmla="*/ 271 h 281"/>
                <a:gd name="T54" fmla="*/ 146 w 228"/>
                <a:gd name="T55" fmla="*/ 274 h 281"/>
                <a:gd name="T56" fmla="*/ 139 w 228"/>
                <a:gd name="T57" fmla="*/ 281 h 281"/>
                <a:gd name="T58" fmla="*/ 139 w 228"/>
                <a:gd name="T59" fmla="*/ 281 h 281"/>
                <a:gd name="T60" fmla="*/ 0 w 228"/>
                <a:gd name="T61" fmla="*/ 138 h 281"/>
                <a:gd name="T62" fmla="*/ 0 w 228"/>
                <a:gd name="T63" fmla="*/ 138 h 281"/>
                <a:gd name="T64" fmla="*/ 42 w 228"/>
                <a:gd name="T65" fmla="*/ 79 h 281"/>
                <a:gd name="T66" fmla="*/ 39 w 228"/>
                <a:gd name="T67" fmla="*/ 74 h 281"/>
                <a:gd name="T68" fmla="*/ 37 w 228"/>
                <a:gd name="T69" fmla="*/ 69 h 281"/>
                <a:gd name="T70" fmla="*/ 35 w 228"/>
                <a:gd name="T71" fmla="*/ 63 h 281"/>
                <a:gd name="T72" fmla="*/ 34 w 228"/>
                <a:gd name="T73" fmla="*/ 59 h 281"/>
                <a:gd name="T74" fmla="*/ 35 w 228"/>
                <a:gd name="T75" fmla="*/ 55 h 281"/>
                <a:gd name="T76" fmla="*/ 37 w 228"/>
                <a:gd name="T77" fmla="*/ 5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281">
                  <a:moveTo>
                    <a:pt x="37" y="51"/>
                  </a:moveTo>
                  <a:cubicBezTo>
                    <a:pt x="97" y="51"/>
                    <a:pt x="97" y="51"/>
                    <a:pt x="97" y="51"/>
                  </a:cubicBezTo>
                  <a:cubicBezTo>
                    <a:pt x="148" y="0"/>
                    <a:pt x="148" y="0"/>
                    <a:pt x="148" y="0"/>
                  </a:cubicBezTo>
                  <a:cubicBezTo>
                    <a:pt x="148" y="0"/>
                    <a:pt x="148" y="0"/>
                    <a:pt x="148" y="0"/>
                  </a:cubicBezTo>
                  <a:cubicBezTo>
                    <a:pt x="160" y="9"/>
                    <a:pt x="160" y="9"/>
                    <a:pt x="160" y="9"/>
                  </a:cubicBezTo>
                  <a:cubicBezTo>
                    <a:pt x="170" y="16"/>
                    <a:pt x="188" y="23"/>
                    <a:pt x="188" y="37"/>
                  </a:cubicBezTo>
                  <a:cubicBezTo>
                    <a:pt x="188" y="37"/>
                    <a:pt x="188" y="39"/>
                    <a:pt x="188" y="39"/>
                  </a:cubicBezTo>
                  <a:cubicBezTo>
                    <a:pt x="189" y="41"/>
                    <a:pt x="190" y="43"/>
                    <a:pt x="191" y="44"/>
                  </a:cubicBezTo>
                  <a:cubicBezTo>
                    <a:pt x="195" y="51"/>
                    <a:pt x="195" y="51"/>
                    <a:pt x="195" y="51"/>
                  </a:cubicBezTo>
                  <a:cubicBezTo>
                    <a:pt x="195" y="51"/>
                    <a:pt x="195" y="51"/>
                    <a:pt x="195" y="51"/>
                  </a:cubicBezTo>
                  <a:cubicBezTo>
                    <a:pt x="195" y="54"/>
                    <a:pt x="199" y="63"/>
                    <a:pt x="201" y="66"/>
                  </a:cubicBezTo>
                  <a:cubicBezTo>
                    <a:pt x="203" y="70"/>
                    <a:pt x="205" y="75"/>
                    <a:pt x="207" y="80"/>
                  </a:cubicBezTo>
                  <a:cubicBezTo>
                    <a:pt x="209" y="88"/>
                    <a:pt x="210" y="93"/>
                    <a:pt x="215" y="99"/>
                  </a:cubicBezTo>
                  <a:cubicBezTo>
                    <a:pt x="221" y="105"/>
                    <a:pt x="227" y="107"/>
                    <a:pt x="227" y="116"/>
                  </a:cubicBezTo>
                  <a:cubicBezTo>
                    <a:pt x="228" y="121"/>
                    <a:pt x="225" y="124"/>
                    <a:pt x="225" y="128"/>
                  </a:cubicBezTo>
                  <a:cubicBezTo>
                    <a:pt x="223" y="132"/>
                    <a:pt x="220" y="140"/>
                    <a:pt x="219" y="144"/>
                  </a:cubicBezTo>
                  <a:cubicBezTo>
                    <a:pt x="217" y="152"/>
                    <a:pt x="213" y="159"/>
                    <a:pt x="211" y="168"/>
                  </a:cubicBezTo>
                  <a:cubicBezTo>
                    <a:pt x="211" y="176"/>
                    <a:pt x="211" y="184"/>
                    <a:pt x="211" y="193"/>
                  </a:cubicBezTo>
                  <a:cubicBezTo>
                    <a:pt x="211" y="201"/>
                    <a:pt x="211" y="201"/>
                    <a:pt x="211" y="201"/>
                  </a:cubicBezTo>
                  <a:cubicBezTo>
                    <a:pt x="211" y="201"/>
                    <a:pt x="211" y="201"/>
                    <a:pt x="211" y="201"/>
                  </a:cubicBezTo>
                  <a:cubicBezTo>
                    <a:pt x="197" y="209"/>
                    <a:pt x="197" y="209"/>
                    <a:pt x="197" y="209"/>
                  </a:cubicBezTo>
                  <a:cubicBezTo>
                    <a:pt x="193" y="214"/>
                    <a:pt x="187" y="217"/>
                    <a:pt x="181" y="217"/>
                  </a:cubicBezTo>
                  <a:cubicBezTo>
                    <a:pt x="175" y="217"/>
                    <a:pt x="173" y="223"/>
                    <a:pt x="171" y="228"/>
                  </a:cubicBezTo>
                  <a:cubicBezTo>
                    <a:pt x="170" y="231"/>
                    <a:pt x="171" y="235"/>
                    <a:pt x="170" y="238"/>
                  </a:cubicBezTo>
                  <a:cubicBezTo>
                    <a:pt x="168" y="243"/>
                    <a:pt x="162" y="242"/>
                    <a:pt x="160" y="246"/>
                  </a:cubicBezTo>
                  <a:cubicBezTo>
                    <a:pt x="156" y="252"/>
                    <a:pt x="155" y="258"/>
                    <a:pt x="151" y="264"/>
                  </a:cubicBezTo>
                  <a:cubicBezTo>
                    <a:pt x="149" y="266"/>
                    <a:pt x="149" y="269"/>
                    <a:pt x="147" y="271"/>
                  </a:cubicBezTo>
                  <a:cubicBezTo>
                    <a:pt x="147" y="272"/>
                    <a:pt x="147" y="273"/>
                    <a:pt x="146" y="274"/>
                  </a:cubicBezTo>
                  <a:cubicBezTo>
                    <a:pt x="139" y="281"/>
                    <a:pt x="139" y="281"/>
                    <a:pt x="139" y="281"/>
                  </a:cubicBezTo>
                  <a:cubicBezTo>
                    <a:pt x="139" y="281"/>
                    <a:pt x="139" y="281"/>
                    <a:pt x="139" y="281"/>
                  </a:cubicBezTo>
                  <a:cubicBezTo>
                    <a:pt x="0" y="138"/>
                    <a:pt x="0" y="138"/>
                    <a:pt x="0" y="138"/>
                  </a:cubicBezTo>
                  <a:cubicBezTo>
                    <a:pt x="0" y="138"/>
                    <a:pt x="0" y="138"/>
                    <a:pt x="0" y="138"/>
                  </a:cubicBezTo>
                  <a:cubicBezTo>
                    <a:pt x="42" y="79"/>
                    <a:pt x="42" y="79"/>
                    <a:pt x="42" y="79"/>
                  </a:cubicBezTo>
                  <a:cubicBezTo>
                    <a:pt x="42" y="77"/>
                    <a:pt x="40" y="75"/>
                    <a:pt x="39" y="74"/>
                  </a:cubicBezTo>
                  <a:cubicBezTo>
                    <a:pt x="39" y="72"/>
                    <a:pt x="38" y="71"/>
                    <a:pt x="37" y="69"/>
                  </a:cubicBezTo>
                  <a:cubicBezTo>
                    <a:pt x="36" y="67"/>
                    <a:pt x="35" y="65"/>
                    <a:pt x="35" y="63"/>
                  </a:cubicBezTo>
                  <a:cubicBezTo>
                    <a:pt x="34" y="62"/>
                    <a:pt x="34" y="61"/>
                    <a:pt x="34" y="59"/>
                  </a:cubicBezTo>
                  <a:cubicBezTo>
                    <a:pt x="34" y="58"/>
                    <a:pt x="35" y="57"/>
                    <a:pt x="35" y="55"/>
                  </a:cubicBezTo>
                  <a:cubicBezTo>
                    <a:pt x="37" y="51"/>
                    <a:pt x="37" y="51"/>
                    <a:pt x="37" y="51"/>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4" name="Freeform 74"/>
            <p:cNvSpPr>
              <a:spLocks/>
            </p:cNvSpPr>
            <p:nvPr/>
          </p:nvSpPr>
          <p:spPr bwMode="auto">
            <a:xfrm>
              <a:off x="5421313" y="4364038"/>
              <a:ext cx="919163" cy="674688"/>
            </a:xfrm>
            <a:custGeom>
              <a:avLst/>
              <a:gdLst>
                <a:gd name="T0" fmla="*/ 145 w 312"/>
                <a:gd name="T1" fmla="*/ 229 h 229"/>
                <a:gd name="T2" fmla="*/ 150 w 312"/>
                <a:gd name="T3" fmla="*/ 222 h 229"/>
                <a:gd name="T4" fmla="*/ 151 w 312"/>
                <a:gd name="T5" fmla="*/ 204 h 229"/>
                <a:gd name="T6" fmla="*/ 160 w 312"/>
                <a:gd name="T7" fmla="*/ 197 h 229"/>
                <a:gd name="T8" fmla="*/ 166 w 312"/>
                <a:gd name="T9" fmla="*/ 193 h 229"/>
                <a:gd name="T10" fmla="*/ 169 w 312"/>
                <a:gd name="T11" fmla="*/ 188 h 229"/>
                <a:gd name="T12" fmla="*/ 173 w 312"/>
                <a:gd name="T13" fmla="*/ 185 h 229"/>
                <a:gd name="T14" fmla="*/ 178 w 312"/>
                <a:gd name="T15" fmla="*/ 170 h 229"/>
                <a:gd name="T16" fmla="*/ 179 w 312"/>
                <a:gd name="T17" fmla="*/ 159 h 229"/>
                <a:gd name="T18" fmla="*/ 184 w 312"/>
                <a:gd name="T19" fmla="*/ 148 h 229"/>
                <a:gd name="T20" fmla="*/ 184 w 312"/>
                <a:gd name="T21" fmla="*/ 147 h 229"/>
                <a:gd name="T22" fmla="*/ 189 w 312"/>
                <a:gd name="T23" fmla="*/ 141 h 229"/>
                <a:gd name="T24" fmla="*/ 201 w 312"/>
                <a:gd name="T25" fmla="*/ 140 h 229"/>
                <a:gd name="T26" fmla="*/ 224 w 312"/>
                <a:gd name="T27" fmla="*/ 148 h 229"/>
                <a:gd name="T28" fmla="*/ 238 w 312"/>
                <a:gd name="T29" fmla="*/ 129 h 229"/>
                <a:gd name="T30" fmla="*/ 267 w 312"/>
                <a:gd name="T31" fmla="*/ 118 h 229"/>
                <a:gd name="T32" fmla="*/ 283 w 312"/>
                <a:gd name="T33" fmla="*/ 112 h 229"/>
                <a:gd name="T34" fmla="*/ 293 w 312"/>
                <a:gd name="T35" fmla="*/ 94 h 229"/>
                <a:gd name="T36" fmla="*/ 312 w 312"/>
                <a:gd name="T37" fmla="*/ 63 h 229"/>
                <a:gd name="T38" fmla="*/ 312 w 312"/>
                <a:gd name="T39" fmla="*/ 63 h 229"/>
                <a:gd name="T40" fmla="*/ 280 w 312"/>
                <a:gd name="T41" fmla="*/ 38 h 229"/>
                <a:gd name="T42" fmla="*/ 280 w 312"/>
                <a:gd name="T43" fmla="*/ 38 h 229"/>
                <a:gd name="T44" fmla="*/ 263 w 312"/>
                <a:gd name="T45" fmla="*/ 47 h 229"/>
                <a:gd name="T46" fmla="*/ 214 w 312"/>
                <a:gd name="T47" fmla="*/ 41 h 229"/>
                <a:gd name="T48" fmla="*/ 190 w 312"/>
                <a:gd name="T49" fmla="*/ 31 h 229"/>
                <a:gd name="T50" fmla="*/ 172 w 312"/>
                <a:gd name="T51" fmla="*/ 25 h 229"/>
                <a:gd name="T52" fmla="*/ 121 w 312"/>
                <a:gd name="T53" fmla="*/ 8 h 229"/>
                <a:gd name="T54" fmla="*/ 77 w 312"/>
                <a:gd name="T55" fmla="*/ 6 h 229"/>
                <a:gd name="T56" fmla="*/ 75 w 312"/>
                <a:gd name="T57" fmla="*/ 4 h 229"/>
                <a:gd name="T58" fmla="*/ 72 w 312"/>
                <a:gd name="T59" fmla="*/ 0 h 229"/>
                <a:gd name="T60" fmla="*/ 72 w 312"/>
                <a:gd name="T61" fmla="*/ 0 h 229"/>
                <a:gd name="T62" fmla="*/ 58 w 312"/>
                <a:gd name="T63" fmla="*/ 8 h 229"/>
                <a:gd name="T64" fmla="*/ 42 w 312"/>
                <a:gd name="T65" fmla="*/ 16 h 229"/>
                <a:gd name="T66" fmla="*/ 32 w 312"/>
                <a:gd name="T67" fmla="*/ 27 h 229"/>
                <a:gd name="T68" fmla="*/ 31 w 312"/>
                <a:gd name="T69" fmla="*/ 37 h 229"/>
                <a:gd name="T70" fmla="*/ 21 w 312"/>
                <a:gd name="T71" fmla="*/ 45 h 229"/>
                <a:gd name="T72" fmla="*/ 12 w 312"/>
                <a:gd name="T73" fmla="*/ 63 h 229"/>
                <a:gd name="T74" fmla="*/ 8 w 312"/>
                <a:gd name="T75" fmla="*/ 70 h 229"/>
                <a:gd name="T76" fmla="*/ 7 w 312"/>
                <a:gd name="T77" fmla="*/ 73 h 229"/>
                <a:gd name="T78" fmla="*/ 0 w 312"/>
                <a:gd name="T79" fmla="*/ 80 h 229"/>
                <a:gd name="T80" fmla="*/ 0 w 312"/>
                <a:gd name="T81" fmla="*/ 80 h 229"/>
                <a:gd name="T82" fmla="*/ 145 w 312"/>
                <a:gd name="T83"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2" h="229">
                  <a:moveTo>
                    <a:pt x="145" y="229"/>
                  </a:moveTo>
                  <a:cubicBezTo>
                    <a:pt x="150" y="222"/>
                    <a:pt x="150" y="222"/>
                    <a:pt x="150" y="222"/>
                  </a:cubicBezTo>
                  <a:cubicBezTo>
                    <a:pt x="153" y="215"/>
                    <a:pt x="145" y="210"/>
                    <a:pt x="151" y="204"/>
                  </a:cubicBezTo>
                  <a:cubicBezTo>
                    <a:pt x="154" y="201"/>
                    <a:pt x="157" y="199"/>
                    <a:pt x="160" y="197"/>
                  </a:cubicBezTo>
                  <a:cubicBezTo>
                    <a:pt x="162" y="195"/>
                    <a:pt x="164" y="194"/>
                    <a:pt x="166" y="193"/>
                  </a:cubicBezTo>
                  <a:cubicBezTo>
                    <a:pt x="166" y="192"/>
                    <a:pt x="168" y="188"/>
                    <a:pt x="169" y="188"/>
                  </a:cubicBezTo>
                  <a:cubicBezTo>
                    <a:pt x="170" y="187"/>
                    <a:pt x="173" y="187"/>
                    <a:pt x="173" y="185"/>
                  </a:cubicBezTo>
                  <a:cubicBezTo>
                    <a:pt x="176" y="181"/>
                    <a:pt x="174" y="171"/>
                    <a:pt x="178" y="170"/>
                  </a:cubicBezTo>
                  <a:cubicBezTo>
                    <a:pt x="180" y="167"/>
                    <a:pt x="179" y="162"/>
                    <a:pt x="179" y="159"/>
                  </a:cubicBezTo>
                  <a:cubicBezTo>
                    <a:pt x="180" y="154"/>
                    <a:pt x="181" y="151"/>
                    <a:pt x="184" y="148"/>
                  </a:cubicBezTo>
                  <a:cubicBezTo>
                    <a:pt x="184" y="147"/>
                    <a:pt x="184" y="147"/>
                    <a:pt x="184" y="147"/>
                  </a:cubicBezTo>
                  <a:cubicBezTo>
                    <a:pt x="186" y="145"/>
                    <a:pt x="188" y="143"/>
                    <a:pt x="189" y="141"/>
                  </a:cubicBezTo>
                  <a:cubicBezTo>
                    <a:pt x="196" y="138"/>
                    <a:pt x="194" y="136"/>
                    <a:pt x="201" y="140"/>
                  </a:cubicBezTo>
                  <a:cubicBezTo>
                    <a:pt x="207" y="144"/>
                    <a:pt x="218" y="154"/>
                    <a:pt x="224" y="148"/>
                  </a:cubicBezTo>
                  <a:cubicBezTo>
                    <a:pt x="231" y="143"/>
                    <a:pt x="235" y="137"/>
                    <a:pt x="238" y="129"/>
                  </a:cubicBezTo>
                  <a:cubicBezTo>
                    <a:pt x="243" y="117"/>
                    <a:pt x="256" y="118"/>
                    <a:pt x="267" y="118"/>
                  </a:cubicBezTo>
                  <a:cubicBezTo>
                    <a:pt x="275" y="118"/>
                    <a:pt x="278" y="118"/>
                    <a:pt x="283" y="112"/>
                  </a:cubicBezTo>
                  <a:cubicBezTo>
                    <a:pt x="286" y="107"/>
                    <a:pt x="291" y="100"/>
                    <a:pt x="293" y="94"/>
                  </a:cubicBezTo>
                  <a:cubicBezTo>
                    <a:pt x="312" y="63"/>
                    <a:pt x="312" y="63"/>
                    <a:pt x="312" y="63"/>
                  </a:cubicBezTo>
                  <a:cubicBezTo>
                    <a:pt x="312" y="63"/>
                    <a:pt x="312" y="63"/>
                    <a:pt x="312" y="63"/>
                  </a:cubicBezTo>
                  <a:cubicBezTo>
                    <a:pt x="280" y="38"/>
                    <a:pt x="280" y="38"/>
                    <a:pt x="280" y="38"/>
                  </a:cubicBezTo>
                  <a:cubicBezTo>
                    <a:pt x="280" y="38"/>
                    <a:pt x="280" y="38"/>
                    <a:pt x="280" y="38"/>
                  </a:cubicBezTo>
                  <a:cubicBezTo>
                    <a:pt x="263" y="47"/>
                    <a:pt x="263" y="47"/>
                    <a:pt x="263" y="47"/>
                  </a:cubicBezTo>
                  <a:cubicBezTo>
                    <a:pt x="250" y="59"/>
                    <a:pt x="227" y="45"/>
                    <a:pt x="214" y="41"/>
                  </a:cubicBezTo>
                  <a:cubicBezTo>
                    <a:pt x="209" y="37"/>
                    <a:pt x="197" y="33"/>
                    <a:pt x="190" y="31"/>
                  </a:cubicBezTo>
                  <a:cubicBezTo>
                    <a:pt x="184" y="30"/>
                    <a:pt x="178" y="25"/>
                    <a:pt x="172" y="25"/>
                  </a:cubicBezTo>
                  <a:cubicBezTo>
                    <a:pt x="160" y="12"/>
                    <a:pt x="138" y="6"/>
                    <a:pt x="121" y="8"/>
                  </a:cubicBezTo>
                  <a:cubicBezTo>
                    <a:pt x="111" y="8"/>
                    <a:pt x="84" y="16"/>
                    <a:pt x="77" y="6"/>
                  </a:cubicBezTo>
                  <a:cubicBezTo>
                    <a:pt x="76" y="6"/>
                    <a:pt x="75" y="5"/>
                    <a:pt x="75" y="4"/>
                  </a:cubicBezTo>
                  <a:cubicBezTo>
                    <a:pt x="74" y="3"/>
                    <a:pt x="73" y="2"/>
                    <a:pt x="72" y="0"/>
                  </a:cubicBezTo>
                  <a:cubicBezTo>
                    <a:pt x="72" y="0"/>
                    <a:pt x="72" y="0"/>
                    <a:pt x="72" y="0"/>
                  </a:cubicBezTo>
                  <a:cubicBezTo>
                    <a:pt x="58" y="8"/>
                    <a:pt x="58" y="8"/>
                    <a:pt x="58" y="8"/>
                  </a:cubicBezTo>
                  <a:cubicBezTo>
                    <a:pt x="54" y="13"/>
                    <a:pt x="48" y="16"/>
                    <a:pt x="42" y="16"/>
                  </a:cubicBezTo>
                  <a:cubicBezTo>
                    <a:pt x="36" y="16"/>
                    <a:pt x="34" y="22"/>
                    <a:pt x="32" y="27"/>
                  </a:cubicBezTo>
                  <a:cubicBezTo>
                    <a:pt x="31" y="30"/>
                    <a:pt x="32" y="34"/>
                    <a:pt x="31" y="37"/>
                  </a:cubicBezTo>
                  <a:cubicBezTo>
                    <a:pt x="29" y="42"/>
                    <a:pt x="23" y="41"/>
                    <a:pt x="21" y="45"/>
                  </a:cubicBezTo>
                  <a:cubicBezTo>
                    <a:pt x="17" y="51"/>
                    <a:pt x="16" y="57"/>
                    <a:pt x="12" y="63"/>
                  </a:cubicBezTo>
                  <a:cubicBezTo>
                    <a:pt x="10" y="65"/>
                    <a:pt x="10" y="68"/>
                    <a:pt x="8" y="70"/>
                  </a:cubicBezTo>
                  <a:cubicBezTo>
                    <a:pt x="8" y="71"/>
                    <a:pt x="8" y="72"/>
                    <a:pt x="7" y="73"/>
                  </a:cubicBezTo>
                  <a:cubicBezTo>
                    <a:pt x="0" y="80"/>
                    <a:pt x="0" y="80"/>
                    <a:pt x="0" y="80"/>
                  </a:cubicBezTo>
                  <a:cubicBezTo>
                    <a:pt x="0" y="80"/>
                    <a:pt x="0" y="80"/>
                    <a:pt x="0" y="80"/>
                  </a:cubicBezTo>
                  <a:cubicBezTo>
                    <a:pt x="145" y="229"/>
                    <a:pt x="145" y="229"/>
                    <a:pt x="145" y="229"/>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5" name="Freeform 75"/>
            <p:cNvSpPr>
              <a:spLocks/>
            </p:cNvSpPr>
            <p:nvPr/>
          </p:nvSpPr>
          <p:spPr bwMode="auto">
            <a:xfrm>
              <a:off x="5848350" y="4519613"/>
              <a:ext cx="746125" cy="635000"/>
            </a:xfrm>
            <a:custGeom>
              <a:avLst/>
              <a:gdLst>
                <a:gd name="T0" fmla="*/ 167 w 253"/>
                <a:gd name="T1" fmla="*/ 10 h 215"/>
                <a:gd name="T2" fmla="*/ 168 w 253"/>
                <a:gd name="T3" fmla="*/ 10 h 215"/>
                <a:gd name="T4" fmla="*/ 179 w 253"/>
                <a:gd name="T5" fmla="*/ 1 h 215"/>
                <a:gd name="T6" fmla="*/ 186 w 253"/>
                <a:gd name="T7" fmla="*/ 0 h 215"/>
                <a:gd name="T8" fmla="*/ 191 w 253"/>
                <a:gd name="T9" fmla="*/ 4 h 215"/>
                <a:gd name="T10" fmla="*/ 203 w 253"/>
                <a:gd name="T11" fmla="*/ 12 h 215"/>
                <a:gd name="T12" fmla="*/ 220 w 253"/>
                <a:gd name="T13" fmla="*/ 16 h 215"/>
                <a:gd name="T14" fmla="*/ 220 w 253"/>
                <a:gd name="T15" fmla="*/ 16 h 215"/>
                <a:gd name="T16" fmla="*/ 223 w 253"/>
                <a:gd name="T17" fmla="*/ 29 h 215"/>
                <a:gd name="T18" fmla="*/ 242 w 253"/>
                <a:gd name="T19" fmla="*/ 56 h 215"/>
                <a:gd name="T20" fmla="*/ 246 w 253"/>
                <a:gd name="T21" fmla="*/ 86 h 215"/>
                <a:gd name="T22" fmla="*/ 248 w 253"/>
                <a:gd name="T23" fmla="*/ 88 h 215"/>
                <a:gd name="T24" fmla="*/ 253 w 253"/>
                <a:gd name="T25" fmla="*/ 96 h 215"/>
                <a:gd name="T26" fmla="*/ 253 w 253"/>
                <a:gd name="T27" fmla="*/ 96 h 215"/>
                <a:gd name="T28" fmla="*/ 253 w 253"/>
                <a:gd name="T29" fmla="*/ 96 h 215"/>
                <a:gd name="T30" fmla="*/ 250 w 253"/>
                <a:gd name="T31" fmla="*/ 121 h 215"/>
                <a:gd name="T32" fmla="*/ 249 w 253"/>
                <a:gd name="T33" fmla="*/ 140 h 215"/>
                <a:gd name="T34" fmla="*/ 246 w 253"/>
                <a:gd name="T35" fmla="*/ 153 h 215"/>
                <a:gd name="T36" fmla="*/ 242 w 253"/>
                <a:gd name="T37" fmla="*/ 170 h 215"/>
                <a:gd name="T38" fmla="*/ 236 w 253"/>
                <a:gd name="T39" fmla="*/ 175 h 215"/>
                <a:gd name="T40" fmla="*/ 232 w 253"/>
                <a:gd name="T41" fmla="*/ 182 h 215"/>
                <a:gd name="T42" fmla="*/ 222 w 253"/>
                <a:gd name="T43" fmla="*/ 190 h 215"/>
                <a:gd name="T44" fmla="*/ 212 w 253"/>
                <a:gd name="T45" fmla="*/ 185 h 215"/>
                <a:gd name="T46" fmla="*/ 212 w 253"/>
                <a:gd name="T47" fmla="*/ 186 h 215"/>
                <a:gd name="T48" fmla="*/ 205 w 253"/>
                <a:gd name="T49" fmla="*/ 187 h 215"/>
                <a:gd name="T50" fmla="*/ 209 w 253"/>
                <a:gd name="T51" fmla="*/ 194 h 215"/>
                <a:gd name="T52" fmla="*/ 219 w 253"/>
                <a:gd name="T53" fmla="*/ 197 h 215"/>
                <a:gd name="T54" fmla="*/ 225 w 253"/>
                <a:gd name="T55" fmla="*/ 199 h 215"/>
                <a:gd name="T56" fmla="*/ 225 w 253"/>
                <a:gd name="T57" fmla="*/ 200 h 215"/>
                <a:gd name="T58" fmla="*/ 209 w 253"/>
                <a:gd name="T59" fmla="*/ 197 h 215"/>
                <a:gd name="T60" fmla="*/ 172 w 253"/>
                <a:gd name="T61" fmla="*/ 190 h 215"/>
                <a:gd name="T62" fmla="*/ 147 w 253"/>
                <a:gd name="T63" fmla="*/ 189 h 215"/>
                <a:gd name="T64" fmla="*/ 126 w 253"/>
                <a:gd name="T65" fmla="*/ 191 h 215"/>
                <a:gd name="T66" fmla="*/ 106 w 253"/>
                <a:gd name="T67" fmla="*/ 192 h 215"/>
                <a:gd name="T68" fmla="*/ 75 w 253"/>
                <a:gd name="T69" fmla="*/ 201 h 215"/>
                <a:gd name="T70" fmla="*/ 59 w 253"/>
                <a:gd name="T71" fmla="*/ 206 h 215"/>
                <a:gd name="T72" fmla="*/ 44 w 253"/>
                <a:gd name="T73" fmla="*/ 212 h 215"/>
                <a:gd name="T74" fmla="*/ 38 w 253"/>
                <a:gd name="T75" fmla="*/ 215 h 215"/>
                <a:gd name="T76" fmla="*/ 38 w 253"/>
                <a:gd name="T77" fmla="*/ 215 h 215"/>
                <a:gd name="T78" fmla="*/ 0 w 253"/>
                <a:gd name="T79" fmla="*/ 176 h 215"/>
                <a:gd name="T80" fmla="*/ 0 w 253"/>
                <a:gd name="T81" fmla="*/ 176 h 215"/>
                <a:gd name="T82" fmla="*/ 5 w 253"/>
                <a:gd name="T83" fmla="*/ 169 h 215"/>
                <a:gd name="T84" fmla="*/ 6 w 253"/>
                <a:gd name="T85" fmla="*/ 151 h 215"/>
                <a:gd name="T86" fmla="*/ 15 w 253"/>
                <a:gd name="T87" fmla="*/ 144 h 215"/>
                <a:gd name="T88" fmla="*/ 21 w 253"/>
                <a:gd name="T89" fmla="*/ 140 h 215"/>
                <a:gd name="T90" fmla="*/ 24 w 253"/>
                <a:gd name="T91" fmla="*/ 135 h 215"/>
                <a:gd name="T92" fmla="*/ 28 w 253"/>
                <a:gd name="T93" fmla="*/ 132 h 215"/>
                <a:gd name="T94" fmla="*/ 33 w 253"/>
                <a:gd name="T95" fmla="*/ 117 h 215"/>
                <a:gd name="T96" fmla="*/ 34 w 253"/>
                <a:gd name="T97" fmla="*/ 106 h 215"/>
                <a:gd name="T98" fmla="*/ 39 w 253"/>
                <a:gd name="T99" fmla="*/ 95 h 215"/>
                <a:gd name="T100" fmla="*/ 39 w 253"/>
                <a:gd name="T101" fmla="*/ 94 h 215"/>
                <a:gd name="T102" fmla="*/ 44 w 253"/>
                <a:gd name="T103" fmla="*/ 88 h 215"/>
                <a:gd name="T104" fmla="*/ 56 w 253"/>
                <a:gd name="T105" fmla="*/ 87 h 215"/>
                <a:gd name="T106" fmla="*/ 79 w 253"/>
                <a:gd name="T107" fmla="*/ 95 h 215"/>
                <a:gd name="T108" fmla="*/ 93 w 253"/>
                <a:gd name="T109" fmla="*/ 76 h 215"/>
                <a:gd name="T110" fmla="*/ 122 w 253"/>
                <a:gd name="T111" fmla="*/ 65 h 215"/>
                <a:gd name="T112" fmla="*/ 138 w 253"/>
                <a:gd name="T113" fmla="*/ 59 h 215"/>
                <a:gd name="T114" fmla="*/ 148 w 253"/>
                <a:gd name="T115" fmla="*/ 41 h 215"/>
                <a:gd name="T116" fmla="*/ 167 w 253"/>
                <a:gd name="T117" fmla="*/ 10 h 215"/>
                <a:gd name="connsiteX0" fmla="*/ 6601 w 10000"/>
                <a:gd name="connsiteY0" fmla="*/ 465 h 10000"/>
                <a:gd name="connsiteX1" fmla="*/ 6640 w 10000"/>
                <a:gd name="connsiteY1" fmla="*/ 465 h 10000"/>
                <a:gd name="connsiteX2" fmla="*/ 7075 w 10000"/>
                <a:gd name="connsiteY2" fmla="*/ 47 h 10000"/>
                <a:gd name="connsiteX3" fmla="*/ 7352 w 10000"/>
                <a:gd name="connsiteY3" fmla="*/ 0 h 10000"/>
                <a:gd name="connsiteX4" fmla="*/ 7549 w 10000"/>
                <a:gd name="connsiteY4" fmla="*/ 186 h 10000"/>
                <a:gd name="connsiteX5" fmla="*/ 8024 w 10000"/>
                <a:gd name="connsiteY5" fmla="*/ 558 h 10000"/>
                <a:gd name="connsiteX6" fmla="*/ 8696 w 10000"/>
                <a:gd name="connsiteY6" fmla="*/ 744 h 10000"/>
                <a:gd name="connsiteX7" fmla="*/ 8696 w 10000"/>
                <a:gd name="connsiteY7" fmla="*/ 744 h 10000"/>
                <a:gd name="connsiteX8" fmla="*/ 8814 w 10000"/>
                <a:gd name="connsiteY8" fmla="*/ 1349 h 10000"/>
                <a:gd name="connsiteX9" fmla="*/ 9565 w 10000"/>
                <a:gd name="connsiteY9" fmla="*/ 2605 h 10000"/>
                <a:gd name="connsiteX10" fmla="*/ 9723 w 10000"/>
                <a:gd name="connsiteY10" fmla="*/ 4000 h 10000"/>
                <a:gd name="connsiteX11" fmla="*/ 9802 w 10000"/>
                <a:gd name="connsiteY11" fmla="*/ 4093 h 10000"/>
                <a:gd name="connsiteX12" fmla="*/ 10000 w 10000"/>
                <a:gd name="connsiteY12" fmla="*/ 4465 h 10000"/>
                <a:gd name="connsiteX13" fmla="*/ 10000 w 10000"/>
                <a:gd name="connsiteY13" fmla="*/ 4465 h 10000"/>
                <a:gd name="connsiteX14" fmla="*/ 10000 w 10000"/>
                <a:gd name="connsiteY14" fmla="*/ 4465 h 10000"/>
                <a:gd name="connsiteX15" fmla="*/ 9881 w 10000"/>
                <a:gd name="connsiteY15" fmla="*/ 5628 h 10000"/>
                <a:gd name="connsiteX16" fmla="*/ 9842 w 10000"/>
                <a:gd name="connsiteY16" fmla="*/ 6512 h 10000"/>
                <a:gd name="connsiteX17" fmla="*/ 9723 w 10000"/>
                <a:gd name="connsiteY17" fmla="*/ 7116 h 10000"/>
                <a:gd name="connsiteX18" fmla="*/ 9565 w 10000"/>
                <a:gd name="connsiteY18" fmla="*/ 7907 h 10000"/>
                <a:gd name="connsiteX19" fmla="*/ 9328 w 10000"/>
                <a:gd name="connsiteY19" fmla="*/ 8140 h 10000"/>
                <a:gd name="connsiteX20" fmla="*/ 9170 w 10000"/>
                <a:gd name="connsiteY20" fmla="*/ 8465 h 10000"/>
                <a:gd name="connsiteX21" fmla="*/ 8775 w 10000"/>
                <a:gd name="connsiteY21" fmla="*/ 8837 h 10000"/>
                <a:gd name="connsiteX22" fmla="*/ 8379 w 10000"/>
                <a:gd name="connsiteY22" fmla="*/ 8605 h 10000"/>
                <a:gd name="connsiteX23" fmla="*/ 8379 w 10000"/>
                <a:gd name="connsiteY23" fmla="*/ 8651 h 10000"/>
                <a:gd name="connsiteX24" fmla="*/ 8103 w 10000"/>
                <a:gd name="connsiteY24" fmla="*/ 8698 h 10000"/>
                <a:gd name="connsiteX25" fmla="*/ 8261 w 10000"/>
                <a:gd name="connsiteY25" fmla="*/ 9023 h 10000"/>
                <a:gd name="connsiteX26" fmla="*/ 8656 w 10000"/>
                <a:gd name="connsiteY26" fmla="*/ 9163 h 10000"/>
                <a:gd name="connsiteX27" fmla="*/ 8893 w 10000"/>
                <a:gd name="connsiteY27" fmla="*/ 9256 h 10000"/>
                <a:gd name="connsiteX28" fmla="*/ 8261 w 10000"/>
                <a:gd name="connsiteY28" fmla="*/ 9163 h 10000"/>
                <a:gd name="connsiteX29" fmla="*/ 6798 w 10000"/>
                <a:gd name="connsiteY29" fmla="*/ 8837 h 10000"/>
                <a:gd name="connsiteX30" fmla="*/ 5810 w 10000"/>
                <a:gd name="connsiteY30" fmla="*/ 8791 h 10000"/>
                <a:gd name="connsiteX31" fmla="*/ 4980 w 10000"/>
                <a:gd name="connsiteY31" fmla="*/ 8884 h 10000"/>
                <a:gd name="connsiteX32" fmla="*/ 4190 w 10000"/>
                <a:gd name="connsiteY32" fmla="*/ 8930 h 10000"/>
                <a:gd name="connsiteX33" fmla="*/ 2964 w 10000"/>
                <a:gd name="connsiteY33" fmla="*/ 9349 h 10000"/>
                <a:gd name="connsiteX34" fmla="*/ 2332 w 10000"/>
                <a:gd name="connsiteY34" fmla="*/ 9581 h 10000"/>
                <a:gd name="connsiteX35" fmla="*/ 1739 w 10000"/>
                <a:gd name="connsiteY35" fmla="*/ 9860 h 10000"/>
                <a:gd name="connsiteX36" fmla="*/ 1502 w 10000"/>
                <a:gd name="connsiteY36" fmla="*/ 10000 h 10000"/>
                <a:gd name="connsiteX37" fmla="*/ 1502 w 10000"/>
                <a:gd name="connsiteY37" fmla="*/ 10000 h 10000"/>
                <a:gd name="connsiteX38" fmla="*/ 0 w 10000"/>
                <a:gd name="connsiteY38" fmla="*/ 8186 h 10000"/>
                <a:gd name="connsiteX39" fmla="*/ 0 w 10000"/>
                <a:gd name="connsiteY39" fmla="*/ 8186 h 10000"/>
                <a:gd name="connsiteX40" fmla="*/ 198 w 10000"/>
                <a:gd name="connsiteY40" fmla="*/ 7860 h 10000"/>
                <a:gd name="connsiteX41" fmla="*/ 237 w 10000"/>
                <a:gd name="connsiteY41" fmla="*/ 7023 h 10000"/>
                <a:gd name="connsiteX42" fmla="*/ 593 w 10000"/>
                <a:gd name="connsiteY42" fmla="*/ 6698 h 10000"/>
                <a:gd name="connsiteX43" fmla="*/ 830 w 10000"/>
                <a:gd name="connsiteY43" fmla="*/ 6512 h 10000"/>
                <a:gd name="connsiteX44" fmla="*/ 949 w 10000"/>
                <a:gd name="connsiteY44" fmla="*/ 6279 h 10000"/>
                <a:gd name="connsiteX45" fmla="*/ 1107 w 10000"/>
                <a:gd name="connsiteY45" fmla="*/ 6140 h 10000"/>
                <a:gd name="connsiteX46" fmla="*/ 1304 w 10000"/>
                <a:gd name="connsiteY46" fmla="*/ 5442 h 10000"/>
                <a:gd name="connsiteX47" fmla="*/ 1344 w 10000"/>
                <a:gd name="connsiteY47" fmla="*/ 4930 h 10000"/>
                <a:gd name="connsiteX48" fmla="*/ 1542 w 10000"/>
                <a:gd name="connsiteY48" fmla="*/ 4419 h 10000"/>
                <a:gd name="connsiteX49" fmla="*/ 1542 w 10000"/>
                <a:gd name="connsiteY49" fmla="*/ 4372 h 10000"/>
                <a:gd name="connsiteX50" fmla="*/ 1739 w 10000"/>
                <a:gd name="connsiteY50" fmla="*/ 4093 h 10000"/>
                <a:gd name="connsiteX51" fmla="*/ 2213 w 10000"/>
                <a:gd name="connsiteY51" fmla="*/ 4047 h 10000"/>
                <a:gd name="connsiteX52" fmla="*/ 3123 w 10000"/>
                <a:gd name="connsiteY52" fmla="*/ 4419 h 10000"/>
                <a:gd name="connsiteX53" fmla="*/ 3676 w 10000"/>
                <a:gd name="connsiteY53" fmla="*/ 3535 h 10000"/>
                <a:gd name="connsiteX54" fmla="*/ 4822 w 10000"/>
                <a:gd name="connsiteY54" fmla="*/ 3023 h 10000"/>
                <a:gd name="connsiteX55" fmla="*/ 5455 w 10000"/>
                <a:gd name="connsiteY55" fmla="*/ 2744 h 10000"/>
                <a:gd name="connsiteX56" fmla="*/ 5850 w 10000"/>
                <a:gd name="connsiteY56" fmla="*/ 1907 h 10000"/>
                <a:gd name="connsiteX57" fmla="*/ 6601 w 10000"/>
                <a:gd name="connsiteY57" fmla="*/ 46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000" h="10000">
                  <a:moveTo>
                    <a:pt x="6601" y="465"/>
                  </a:moveTo>
                  <a:lnTo>
                    <a:pt x="6640" y="465"/>
                  </a:lnTo>
                  <a:cubicBezTo>
                    <a:pt x="6798" y="326"/>
                    <a:pt x="6917" y="186"/>
                    <a:pt x="7075" y="47"/>
                  </a:cubicBezTo>
                  <a:cubicBezTo>
                    <a:pt x="7154" y="0"/>
                    <a:pt x="7273" y="0"/>
                    <a:pt x="7352" y="0"/>
                  </a:cubicBezTo>
                  <a:cubicBezTo>
                    <a:pt x="7470" y="0"/>
                    <a:pt x="7470" y="140"/>
                    <a:pt x="7549" y="186"/>
                  </a:cubicBezTo>
                  <a:cubicBezTo>
                    <a:pt x="7628" y="326"/>
                    <a:pt x="7905" y="512"/>
                    <a:pt x="8024" y="558"/>
                  </a:cubicBezTo>
                  <a:cubicBezTo>
                    <a:pt x="8261" y="651"/>
                    <a:pt x="8458" y="698"/>
                    <a:pt x="8696" y="744"/>
                  </a:cubicBezTo>
                  <a:lnTo>
                    <a:pt x="8696" y="744"/>
                  </a:lnTo>
                  <a:lnTo>
                    <a:pt x="8814" y="1349"/>
                  </a:lnTo>
                  <a:cubicBezTo>
                    <a:pt x="8972" y="1860"/>
                    <a:pt x="9368" y="2140"/>
                    <a:pt x="9565" y="2605"/>
                  </a:cubicBezTo>
                  <a:cubicBezTo>
                    <a:pt x="9763" y="3023"/>
                    <a:pt x="9526" y="3581"/>
                    <a:pt x="9723" y="4000"/>
                  </a:cubicBezTo>
                  <a:cubicBezTo>
                    <a:pt x="9763" y="4000"/>
                    <a:pt x="9763" y="4047"/>
                    <a:pt x="9802" y="4093"/>
                  </a:cubicBezTo>
                  <a:lnTo>
                    <a:pt x="10000" y="4465"/>
                  </a:lnTo>
                  <a:lnTo>
                    <a:pt x="10000" y="4465"/>
                  </a:lnTo>
                  <a:lnTo>
                    <a:pt x="10000" y="4465"/>
                  </a:lnTo>
                  <a:cubicBezTo>
                    <a:pt x="10000" y="4837"/>
                    <a:pt x="9881" y="5209"/>
                    <a:pt x="9881" y="5628"/>
                  </a:cubicBezTo>
                  <a:cubicBezTo>
                    <a:pt x="9881" y="5907"/>
                    <a:pt x="9881" y="6233"/>
                    <a:pt x="9842" y="6512"/>
                  </a:cubicBezTo>
                  <a:cubicBezTo>
                    <a:pt x="9802" y="6698"/>
                    <a:pt x="9763" y="6884"/>
                    <a:pt x="9723" y="7116"/>
                  </a:cubicBezTo>
                  <a:cubicBezTo>
                    <a:pt x="9684" y="7395"/>
                    <a:pt x="9802" y="7674"/>
                    <a:pt x="9565" y="7907"/>
                  </a:cubicBezTo>
                  <a:cubicBezTo>
                    <a:pt x="9486" y="8000"/>
                    <a:pt x="9407" y="8047"/>
                    <a:pt x="9328" y="8140"/>
                  </a:cubicBezTo>
                  <a:cubicBezTo>
                    <a:pt x="9249" y="8186"/>
                    <a:pt x="9249" y="8419"/>
                    <a:pt x="9170" y="8465"/>
                  </a:cubicBezTo>
                  <a:cubicBezTo>
                    <a:pt x="9091" y="8605"/>
                    <a:pt x="8893" y="8791"/>
                    <a:pt x="8775" y="8837"/>
                  </a:cubicBezTo>
                  <a:cubicBezTo>
                    <a:pt x="8538" y="8884"/>
                    <a:pt x="8498" y="8605"/>
                    <a:pt x="8379" y="8605"/>
                  </a:cubicBezTo>
                  <a:lnTo>
                    <a:pt x="8379" y="8651"/>
                  </a:lnTo>
                  <a:lnTo>
                    <a:pt x="8103" y="8698"/>
                  </a:lnTo>
                  <a:cubicBezTo>
                    <a:pt x="8142" y="8791"/>
                    <a:pt x="8261" y="8930"/>
                    <a:pt x="8261" y="9023"/>
                  </a:cubicBezTo>
                  <a:cubicBezTo>
                    <a:pt x="8419" y="9070"/>
                    <a:pt x="8458" y="9163"/>
                    <a:pt x="8656" y="9163"/>
                  </a:cubicBezTo>
                  <a:cubicBezTo>
                    <a:pt x="8814" y="9163"/>
                    <a:pt x="8893" y="9023"/>
                    <a:pt x="8893" y="9256"/>
                  </a:cubicBezTo>
                  <a:lnTo>
                    <a:pt x="8261" y="9163"/>
                  </a:lnTo>
                  <a:cubicBezTo>
                    <a:pt x="7747" y="8930"/>
                    <a:pt x="7352" y="8837"/>
                    <a:pt x="6798" y="8837"/>
                  </a:cubicBezTo>
                  <a:lnTo>
                    <a:pt x="5810" y="8791"/>
                  </a:lnTo>
                  <a:cubicBezTo>
                    <a:pt x="5573" y="8791"/>
                    <a:pt x="5178" y="8791"/>
                    <a:pt x="4980" y="8884"/>
                  </a:cubicBezTo>
                  <a:cubicBezTo>
                    <a:pt x="4783" y="8977"/>
                    <a:pt x="4427" y="8884"/>
                    <a:pt x="4190" y="8930"/>
                  </a:cubicBezTo>
                  <a:cubicBezTo>
                    <a:pt x="3794" y="9023"/>
                    <a:pt x="3360" y="9209"/>
                    <a:pt x="2964" y="9349"/>
                  </a:cubicBezTo>
                  <a:lnTo>
                    <a:pt x="2332" y="9581"/>
                  </a:lnTo>
                  <a:cubicBezTo>
                    <a:pt x="2134" y="9628"/>
                    <a:pt x="1897" y="9860"/>
                    <a:pt x="1739" y="9860"/>
                  </a:cubicBezTo>
                  <a:cubicBezTo>
                    <a:pt x="1700" y="9907"/>
                    <a:pt x="1621" y="9953"/>
                    <a:pt x="1502" y="10000"/>
                  </a:cubicBezTo>
                  <a:lnTo>
                    <a:pt x="1502" y="10000"/>
                  </a:lnTo>
                  <a:lnTo>
                    <a:pt x="0" y="8186"/>
                  </a:lnTo>
                  <a:lnTo>
                    <a:pt x="0" y="8186"/>
                  </a:lnTo>
                  <a:lnTo>
                    <a:pt x="198" y="7860"/>
                  </a:lnTo>
                  <a:cubicBezTo>
                    <a:pt x="316" y="7535"/>
                    <a:pt x="0" y="7302"/>
                    <a:pt x="237" y="7023"/>
                  </a:cubicBezTo>
                  <a:cubicBezTo>
                    <a:pt x="356" y="6884"/>
                    <a:pt x="474" y="6791"/>
                    <a:pt x="593" y="6698"/>
                  </a:cubicBezTo>
                  <a:cubicBezTo>
                    <a:pt x="672" y="6605"/>
                    <a:pt x="751" y="6558"/>
                    <a:pt x="830" y="6512"/>
                  </a:cubicBezTo>
                  <a:cubicBezTo>
                    <a:pt x="830" y="6465"/>
                    <a:pt x="909" y="6279"/>
                    <a:pt x="949" y="6279"/>
                  </a:cubicBezTo>
                  <a:cubicBezTo>
                    <a:pt x="988" y="6233"/>
                    <a:pt x="1107" y="6233"/>
                    <a:pt x="1107" y="6140"/>
                  </a:cubicBezTo>
                  <a:cubicBezTo>
                    <a:pt x="1225" y="5953"/>
                    <a:pt x="1146" y="5488"/>
                    <a:pt x="1304" y="5442"/>
                  </a:cubicBezTo>
                  <a:cubicBezTo>
                    <a:pt x="1383" y="5302"/>
                    <a:pt x="1344" y="5070"/>
                    <a:pt x="1344" y="4930"/>
                  </a:cubicBezTo>
                  <a:cubicBezTo>
                    <a:pt x="1383" y="4698"/>
                    <a:pt x="1423" y="4558"/>
                    <a:pt x="1542" y="4419"/>
                  </a:cubicBezTo>
                  <a:lnTo>
                    <a:pt x="1542" y="4372"/>
                  </a:lnTo>
                  <a:cubicBezTo>
                    <a:pt x="1621" y="4279"/>
                    <a:pt x="1700" y="4186"/>
                    <a:pt x="1739" y="4093"/>
                  </a:cubicBezTo>
                  <a:cubicBezTo>
                    <a:pt x="2016" y="3953"/>
                    <a:pt x="1937" y="3860"/>
                    <a:pt x="2213" y="4047"/>
                  </a:cubicBezTo>
                  <a:cubicBezTo>
                    <a:pt x="2451" y="4233"/>
                    <a:pt x="2885" y="4698"/>
                    <a:pt x="3123" y="4419"/>
                  </a:cubicBezTo>
                  <a:cubicBezTo>
                    <a:pt x="3399" y="4186"/>
                    <a:pt x="3557" y="3907"/>
                    <a:pt x="3676" y="3535"/>
                  </a:cubicBezTo>
                  <a:cubicBezTo>
                    <a:pt x="3874" y="2977"/>
                    <a:pt x="4387" y="3023"/>
                    <a:pt x="4822" y="3023"/>
                  </a:cubicBezTo>
                  <a:cubicBezTo>
                    <a:pt x="5138" y="3023"/>
                    <a:pt x="5257" y="3023"/>
                    <a:pt x="5455" y="2744"/>
                  </a:cubicBezTo>
                  <a:cubicBezTo>
                    <a:pt x="5573" y="2512"/>
                    <a:pt x="5771" y="2186"/>
                    <a:pt x="5850" y="1907"/>
                  </a:cubicBezTo>
                  <a:lnTo>
                    <a:pt x="6601" y="465"/>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6" name="Freeform 76"/>
            <p:cNvSpPr>
              <a:spLocks/>
            </p:cNvSpPr>
            <p:nvPr/>
          </p:nvSpPr>
          <p:spPr bwMode="auto">
            <a:xfrm>
              <a:off x="6240463" y="4052888"/>
              <a:ext cx="766763" cy="569913"/>
            </a:xfrm>
            <a:custGeom>
              <a:avLst/>
              <a:gdLst>
                <a:gd name="T0" fmla="*/ 87 w 260"/>
                <a:gd name="T1" fmla="*/ 174 h 193"/>
                <a:gd name="T2" fmla="*/ 89 w 260"/>
                <a:gd name="T3" fmla="*/ 174 h 193"/>
                <a:gd name="T4" fmla="*/ 107 w 260"/>
                <a:gd name="T5" fmla="*/ 151 h 193"/>
                <a:gd name="T6" fmla="*/ 114 w 260"/>
                <a:gd name="T7" fmla="*/ 157 h 193"/>
                <a:gd name="T8" fmla="*/ 124 w 260"/>
                <a:gd name="T9" fmla="*/ 152 h 193"/>
                <a:gd name="T10" fmla="*/ 141 w 260"/>
                <a:gd name="T11" fmla="*/ 153 h 193"/>
                <a:gd name="T12" fmla="*/ 160 w 260"/>
                <a:gd name="T13" fmla="*/ 147 h 193"/>
                <a:gd name="T14" fmla="*/ 187 w 260"/>
                <a:gd name="T15" fmla="*/ 193 h 193"/>
                <a:gd name="T16" fmla="*/ 187 w 260"/>
                <a:gd name="T17" fmla="*/ 193 h 193"/>
                <a:gd name="T18" fmla="*/ 204 w 260"/>
                <a:gd name="T19" fmla="*/ 174 h 193"/>
                <a:gd name="T20" fmla="*/ 216 w 260"/>
                <a:gd name="T21" fmla="*/ 163 h 193"/>
                <a:gd name="T22" fmla="*/ 230 w 260"/>
                <a:gd name="T23" fmla="*/ 150 h 193"/>
                <a:gd name="T24" fmla="*/ 246 w 260"/>
                <a:gd name="T25" fmla="*/ 138 h 193"/>
                <a:gd name="T26" fmla="*/ 260 w 260"/>
                <a:gd name="T27" fmla="*/ 125 h 193"/>
                <a:gd name="T28" fmla="*/ 260 w 260"/>
                <a:gd name="T29" fmla="*/ 125 h 193"/>
                <a:gd name="T30" fmla="*/ 259 w 260"/>
                <a:gd name="T31" fmla="*/ 120 h 193"/>
                <a:gd name="T32" fmla="*/ 250 w 260"/>
                <a:gd name="T33" fmla="*/ 120 h 193"/>
                <a:gd name="T34" fmla="*/ 204 w 260"/>
                <a:gd name="T35" fmla="*/ 8 h 193"/>
                <a:gd name="T36" fmla="*/ 204 w 260"/>
                <a:gd name="T37" fmla="*/ 8 h 193"/>
                <a:gd name="T38" fmla="*/ 127 w 260"/>
                <a:gd name="T39" fmla="*/ 8 h 193"/>
                <a:gd name="T40" fmla="*/ 113 w 260"/>
                <a:gd name="T41" fmla="*/ 3 h 193"/>
                <a:gd name="T42" fmla="*/ 93 w 260"/>
                <a:gd name="T43" fmla="*/ 5 h 193"/>
                <a:gd name="T44" fmla="*/ 84 w 260"/>
                <a:gd name="T45" fmla="*/ 0 h 193"/>
                <a:gd name="T46" fmla="*/ 68 w 260"/>
                <a:gd name="T47" fmla="*/ 4 h 193"/>
                <a:gd name="T48" fmla="*/ 51 w 260"/>
                <a:gd name="T49" fmla="*/ 10 h 193"/>
                <a:gd name="T50" fmla="*/ 50 w 260"/>
                <a:gd name="T51" fmla="*/ 11 h 193"/>
                <a:gd name="T52" fmla="*/ 50 w 260"/>
                <a:gd name="T53" fmla="*/ 11 h 193"/>
                <a:gd name="T54" fmla="*/ 6 w 260"/>
                <a:gd name="T55" fmla="*/ 73 h 193"/>
                <a:gd name="T56" fmla="*/ 6 w 260"/>
                <a:gd name="T57" fmla="*/ 73 h 193"/>
                <a:gd name="T58" fmla="*/ 3 w 260"/>
                <a:gd name="T59" fmla="*/ 79 h 193"/>
                <a:gd name="T60" fmla="*/ 2 w 260"/>
                <a:gd name="T61" fmla="*/ 82 h 193"/>
                <a:gd name="T62" fmla="*/ 0 w 260"/>
                <a:gd name="T63" fmla="*/ 85 h 193"/>
                <a:gd name="T64" fmla="*/ 1 w 260"/>
                <a:gd name="T65" fmla="*/ 91 h 193"/>
                <a:gd name="T66" fmla="*/ 5 w 260"/>
                <a:gd name="T67" fmla="*/ 96 h 193"/>
                <a:gd name="T68" fmla="*/ 30 w 260"/>
                <a:gd name="T69" fmla="*/ 115 h 193"/>
                <a:gd name="T70" fmla="*/ 2 w 260"/>
                <a:gd name="T71" fmla="*/ 143 h 193"/>
                <a:gd name="T72" fmla="*/ 2 w 260"/>
                <a:gd name="T73" fmla="*/ 143 h 193"/>
                <a:gd name="T74" fmla="*/ 34 w 260"/>
                <a:gd name="T75" fmla="*/ 168 h 193"/>
                <a:gd name="T76" fmla="*/ 34 w 260"/>
                <a:gd name="T77" fmla="*/ 168 h 193"/>
                <a:gd name="T78" fmla="*/ 35 w 260"/>
                <a:gd name="T79" fmla="*/ 168 h 193"/>
                <a:gd name="T80" fmla="*/ 46 w 260"/>
                <a:gd name="T81" fmla="*/ 159 h 193"/>
                <a:gd name="T82" fmla="*/ 53 w 260"/>
                <a:gd name="T83" fmla="*/ 158 h 193"/>
                <a:gd name="T84" fmla="*/ 58 w 260"/>
                <a:gd name="T85" fmla="*/ 162 h 193"/>
                <a:gd name="T86" fmla="*/ 70 w 260"/>
                <a:gd name="T87" fmla="*/ 170 h 193"/>
                <a:gd name="T88" fmla="*/ 87 w 260"/>
                <a:gd name="T89" fmla="*/ 17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193">
                  <a:moveTo>
                    <a:pt x="87" y="174"/>
                  </a:moveTo>
                  <a:cubicBezTo>
                    <a:pt x="88" y="174"/>
                    <a:pt x="88" y="174"/>
                    <a:pt x="89" y="174"/>
                  </a:cubicBezTo>
                  <a:cubicBezTo>
                    <a:pt x="96" y="168"/>
                    <a:pt x="99" y="157"/>
                    <a:pt x="107" y="151"/>
                  </a:cubicBezTo>
                  <a:cubicBezTo>
                    <a:pt x="110" y="151"/>
                    <a:pt x="111" y="157"/>
                    <a:pt x="114" y="157"/>
                  </a:cubicBezTo>
                  <a:cubicBezTo>
                    <a:pt x="117" y="158"/>
                    <a:pt x="120" y="152"/>
                    <a:pt x="124" y="152"/>
                  </a:cubicBezTo>
                  <a:cubicBezTo>
                    <a:pt x="129" y="159"/>
                    <a:pt x="134" y="156"/>
                    <a:pt x="141" y="153"/>
                  </a:cubicBezTo>
                  <a:cubicBezTo>
                    <a:pt x="143" y="152"/>
                    <a:pt x="158" y="145"/>
                    <a:pt x="160" y="147"/>
                  </a:cubicBezTo>
                  <a:cubicBezTo>
                    <a:pt x="160" y="164"/>
                    <a:pt x="173" y="183"/>
                    <a:pt x="187" y="193"/>
                  </a:cubicBezTo>
                  <a:cubicBezTo>
                    <a:pt x="187" y="193"/>
                    <a:pt x="187" y="193"/>
                    <a:pt x="187" y="193"/>
                  </a:cubicBezTo>
                  <a:cubicBezTo>
                    <a:pt x="204" y="174"/>
                    <a:pt x="204" y="174"/>
                    <a:pt x="204" y="174"/>
                  </a:cubicBezTo>
                  <a:cubicBezTo>
                    <a:pt x="208" y="171"/>
                    <a:pt x="213" y="167"/>
                    <a:pt x="216" y="163"/>
                  </a:cubicBezTo>
                  <a:cubicBezTo>
                    <a:pt x="219" y="163"/>
                    <a:pt x="227" y="153"/>
                    <a:pt x="230" y="150"/>
                  </a:cubicBezTo>
                  <a:cubicBezTo>
                    <a:pt x="235" y="146"/>
                    <a:pt x="240" y="142"/>
                    <a:pt x="246" y="138"/>
                  </a:cubicBezTo>
                  <a:cubicBezTo>
                    <a:pt x="250" y="134"/>
                    <a:pt x="255" y="129"/>
                    <a:pt x="260" y="125"/>
                  </a:cubicBezTo>
                  <a:cubicBezTo>
                    <a:pt x="260" y="125"/>
                    <a:pt x="260" y="125"/>
                    <a:pt x="260" y="125"/>
                  </a:cubicBezTo>
                  <a:cubicBezTo>
                    <a:pt x="259" y="120"/>
                    <a:pt x="259" y="120"/>
                    <a:pt x="259" y="120"/>
                  </a:cubicBezTo>
                  <a:cubicBezTo>
                    <a:pt x="250" y="120"/>
                    <a:pt x="250" y="120"/>
                    <a:pt x="250" y="120"/>
                  </a:cubicBezTo>
                  <a:cubicBezTo>
                    <a:pt x="204" y="8"/>
                    <a:pt x="204" y="8"/>
                    <a:pt x="204" y="8"/>
                  </a:cubicBezTo>
                  <a:cubicBezTo>
                    <a:pt x="204" y="8"/>
                    <a:pt x="204" y="8"/>
                    <a:pt x="204" y="8"/>
                  </a:cubicBezTo>
                  <a:cubicBezTo>
                    <a:pt x="127" y="8"/>
                    <a:pt x="127" y="8"/>
                    <a:pt x="127" y="8"/>
                  </a:cubicBezTo>
                  <a:cubicBezTo>
                    <a:pt x="122" y="6"/>
                    <a:pt x="118" y="2"/>
                    <a:pt x="113" y="3"/>
                  </a:cubicBezTo>
                  <a:cubicBezTo>
                    <a:pt x="106" y="5"/>
                    <a:pt x="101" y="9"/>
                    <a:pt x="93" y="5"/>
                  </a:cubicBezTo>
                  <a:cubicBezTo>
                    <a:pt x="90" y="4"/>
                    <a:pt x="88" y="0"/>
                    <a:pt x="84" y="0"/>
                  </a:cubicBezTo>
                  <a:cubicBezTo>
                    <a:pt x="78" y="0"/>
                    <a:pt x="73" y="2"/>
                    <a:pt x="68" y="4"/>
                  </a:cubicBezTo>
                  <a:cubicBezTo>
                    <a:pt x="62" y="6"/>
                    <a:pt x="55" y="6"/>
                    <a:pt x="51" y="10"/>
                  </a:cubicBezTo>
                  <a:cubicBezTo>
                    <a:pt x="51" y="10"/>
                    <a:pt x="50" y="11"/>
                    <a:pt x="50" y="11"/>
                  </a:cubicBezTo>
                  <a:cubicBezTo>
                    <a:pt x="50" y="11"/>
                    <a:pt x="50" y="11"/>
                    <a:pt x="50" y="11"/>
                  </a:cubicBezTo>
                  <a:cubicBezTo>
                    <a:pt x="6" y="73"/>
                    <a:pt x="6" y="73"/>
                    <a:pt x="6" y="73"/>
                  </a:cubicBezTo>
                  <a:cubicBezTo>
                    <a:pt x="6" y="73"/>
                    <a:pt x="6" y="73"/>
                    <a:pt x="6" y="73"/>
                  </a:cubicBezTo>
                  <a:cubicBezTo>
                    <a:pt x="3" y="79"/>
                    <a:pt x="3" y="79"/>
                    <a:pt x="3" y="79"/>
                  </a:cubicBezTo>
                  <a:cubicBezTo>
                    <a:pt x="3" y="80"/>
                    <a:pt x="2" y="81"/>
                    <a:pt x="2" y="82"/>
                  </a:cubicBezTo>
                  <a:cubicBezTo>
                    <a:pt x="1" y="83"/>
                    <a:pt x="1" y="84"/>
                    <a:pt x="0" y="85"/>
                  </a:cubicBezTo>
                  <a:cubicBezTo>
                    <a:pt x="0" y="87"/>
                    <a:pt x="0" y="89"/>
                    <a:pt x="1" y="91"/>
                  </a:cubicBezTo>
                  <a:cubicBezTo>
                    <a:pt x="1" y="93"/>
                    <a:pt x="3" y="94"/>
                    <a:pt x="5" y="96"/>
                  </a:cubicBezTo>
                  <a:cubicBezTo>
                    <a:pt x="30" y="115"/>
                    <a:pt x="30" y="115"/>
                    <a:pt x="30" y="115"/>
                  </a:cubicBezTo>
                  <a:cubicBezTo>
                    <a:pt x="2" y="143"/>
                    <a:pt x="2" y="143"/>
                    <a:pt x="2" y="143"/>
                  </a:cubicBezTo>
                  <a:cubicBezTo>
                    <a:pt x="2" y="143"/>
                    <a:pt x="2" y="143"/>
                    <a:pt x="2" y="143"/>
                  </a:cubicBezTo>
                  <a:cubicBezTo>
                    <a:pt x="34" y="168"/>
                    <a:pt x="34" y="168"/>
                    <a:pt x="34" y="168"/>
                  </a:cubicBezTo>
                  <a:cubicBezTo>
                    <a:pt x="34" y="168"/>
                    <a:pt x="34" y="168"/>
                    <a:pt x="34" y="168"/>
                  </a:cubicBezTo>
                  <a:cubicBezTo>
                    <a:pt x="34" y="168"/>
                    <a:pt x="35" y="168"/>
                    <a:pt x="35" y="168"/>
                  </a:cubicBezTo>
                  <a:cubicBezTo>
                    <a:pt x="39" y="165"/>
                    <a:pt x="42" y="162"/>
                    <a:pt x="46" y="159"/>
                  </a:cubicBezTo>
                  <a:cubicBezTo>
                    <a:pt x="48" y="158"/>
                    <a:pt x="51" y="158"/>
                    <a:pt x="53" y="158"/>
                  </a:cubicBezTo>
                  <a:cubicBezTo>
                    <a:pt x="56" y="158"/>
                    <a:pt x="56" y="161"/>
                    <a:pt x="58" y="162"/>
                  </a:cubicBezTo>
                  <a:cubicBezTo>
                    <a:pt x="60" y="165"/>
                    <a:pt x="67" y="169"/>
                    <a:pt x="70" y="170"/>
                  </a:cubicBezTo>
                  <a:cubicBezTo>
                    <a:pt x="76" y="172"/>
                    <a:pt x="81" y="173"/>
                    <a:pt x="87" y="174"/>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7" name="Freeform 77"/>
            <p:cNvSpPr>
              <a:spLocks/>
            </p:cNvSpPr>
            <p:nvPr/>
          </p:nvSpPr>
          <p:spPr bwMode="auto">
            <a:xfrm>
              <a:off x="6496050" y="4486325"/>
              <a:ext cx="295275" cy="670754"/>
            </a:xfrm>
            <a:custGeom>
              <a:avLst/>
              <a:gdLst>
                <a:gd name="T0" fmla="*/ 33 w 100"/>
                <a:gd name="T1" fmla="*/ 109 h 233"/>
                <a:gd name="T2" fmla="*/ 33 w 100"/>
                <a:gd name="T3" fmla="*/ 109 h 233"/>
                <a:gd name="T4" fmla="*/ 35 w 100"/>
                <a:gd name="T5" fmla="*/ 141 h 233"/>
                <a:gd name="T6" fmla="*/ 34 w 100"/>
                <a:gd name="T7" fmla="*/ 177 h 233"/>
                <a:gd name="T8" fmla="*/ 30 w 100"/>
                <a:gd name="T9" fmla="*/ 182 h 233"/>
                <a:gd name="T10" fmla="*/ 31 w 100"/>
                <a:gd name="T11" fmla="*/ 186 h 233"/>
                <a:gd name="T12" fmla="*/ 27 w 100"/>
                <a:gd name="T13" fmla="*/ 197 h 233"/>
                <a:gd name="T14" fmla="*/ 23 w 100"/>
                <a:gd name="T15" fmla="*/ 206 h 233"/>
                <a:gd name="T16" fmla="*/ 20 w 100"/>
                <a:gd name="T17" fmla="*/ 220 h 233"/>
                <a:gd name="T18" fmla="*/ 19 w 100"/>
                <a:gd name="T19" fmla="*/ 224 h 233"/>
                <a:gd name="T20" fmla="*/ 9 w 100"/>
                <a:gd name="T21" fmla="*/ 215 h 233"/>
                <a:gd name="T22" fmla="*/ 3 w 100"/>
                <a:gd name="T23" fmla="*/ 224 h 233"/>
                <a:gd name="T24" fmla="*/ 13 w 100"/>
                <a:gd name="T25" fmla="*/ 229 h 233"/>
                <a:gd name="T26" fmla="*/ 23 w 100"/>
                <a:gd name="T27" fmla="*/ 233 h 233"/>
                <a:gd name="T28" fmla="*/ 29 w 100"/>
                <a:gd name="T29" fmla="*/ 203 h 233"/>
                <a:gd name="T30" fmla="*/ 41 w 100"/>
                <a:gd name="T31" fmla="*/ 167 h 233"/>
                <a:gd name="T32" fmla="*/ 47 w 100"/>
                <a:gd name="T33" fmla="*/ 145 h 233"/>
                <a:gd name="T34" fmla="*/ 55 w 100"/>
                <a:gd name="T35" fmla="*/ 125 h 233"/>
                <a:gd name="T36" fmla="*/ 63 w 100"/>
                <a:gd name="T37" fmla="*/ 108 h 233"/>
                <a:gd name="T38" fmla="*/ 82 w 100"/>
                <a:gd name="T39" fmla="*/ 74 h 233"/>
                <a:gd name="T40" fmla="*/ 97 w 100"/>
                <a:gd name="T41" fmla="*/ 51 h 233"/>
                <a:gd name="T42" fmla="*/ 100 w 100"/>
                <a:gd name="T43" fmla="*/ 48 h 233"/>
                <a:gd name="T44" fmla="*/ 100 w 100"/>
                <a:gd name="T45" fmla="*/ 48 h 233"/>
                <a:gd name="T46" fmla="*/ 73 w 100"/>
                <a:gd name="T47" fmla="*/ 2 h 233"/>
                <a:gd name="T48" fmla="*/ 54 w 100"/>
                <a:gd name="T49" fmla="*/ 8 h 233"/>
                <a:gd name="T50" fmla="*/ 37 w 100"/>
                <a:gd name="T51" fmla="*/ 7 h 233"/>
                <a:gd name="T52" fmla="*/ 27 w 100"/>
                <a:gd name="T53" fmla="*/ 12 h 233"/>
                <a:gd name="T54" fmla="*/ 20 w 100"/>
                <a:gd name="T55" fmla="*/ 6 h 233"/>
                <a:gd name="T56" fmla="*/ 2 w 100"/>
                <a:gd name="T57" fmla="*/ 29 h 233"/>
                <a:gd name="T58" fmla="*/ 0 w 100"/>
                <a:gd name="T59" fmla="*/ 29 h 233"/>
                <a:gd name="T60" fmla="*/ 0 w 100"/>
                <a:gd name="T61" fmla="*/ 29 h 233"/>
                <a:gd name="T62" fmla="*/ 3 w 100"/>
                <a:gd name="T63" fmla="*/ 42 h 233"/>
                <a:gd name="T64" fmla="*/ 22 w 100"/>
                <a:gd name="T65" fmla="*/ 69 h 233"/>
                <a:gd name="T66" fmla="*/ 26 w 100"/>
                <a:gd name="T67" fmla="*/ 99 h 233"/>
                <a:gd name="T68" fmla="*/ 28 w 100"/>
                <a:gd name="T69" fmla="*/ 101 h 233"/>
                <a:gd name="T70" fmla="*/ 33 w 100"/>
                <a:gd name="T71" fmla="*/ 109 h 233"/>
                <a:gd name="connsiteX0" fmla="*/ 3300 w 10000"/>
                <a:gd name="connsiteY0" fmla="*/ 4608 h 9758"/>
                <a:gd name="connsiteX1" fmla="*/ 3300 w 10000"/>
                <a:gd name="connsiteY1" fmla="*/ 4608 h 9758"/>
                <a:gd name="connsiteX2" fmla="*/ 3500 w 10000"/>
                <a:gd name="connsiteY2" fmla="*/ 5982 h 9758"/>
                <a:gd name="connsiteX3" fmla="*/ 3400 w 10000"/>
                <a:gd name="connsiteY3" fmla="*/ 7527 h 9758"/>
                <a:gd name="connsiteX4" fmla="*/ 3000 w 10000"/>
                <a:gd name="connsiteY4" fmla="*/ 7741 h 9758"/>
                <a:gd name="connsiteX5" fmla="*/ 3100 w 10000"/>
                <a:gd name="connsiteY5" fmla="*/ 7913 h 9758"/>
                <a:gd name="connsiteX6" fmla="*/ 2700 w 10000"/>
                <a:gd name="connsiteY6" fmla="*/ 8385 h 9758"/>
                <a:gd name="connsiteX7" fmla="*/ 2300 w 10000"/>
                <a:gd name="connsiteY7" fmla="*/ 8771 h 9758"/>
                <a:gd name="connsiteX8" fmla="*/ 2000 w 10000"/>
                <a:gd name="connsiteY8" fmla="*/ 9372 h 9758"/>
                <a:gd name="connsiteX9" fmla="*/ 1900 w 10000"/>
                <a:gd name="connsiteY9" fmla="*/ 9544 h 9758"/>
                <a:gd name="connsiteX10" fmla="*/ 900 w 10000"/>
                <a:gd name="connsiteY10" fmla="*/ 9157 h 9758"/>
                <a:gd name="connsiteX11" fmla="*/ 300 w 10000"/>
                <a:gd name="connsiteY11" fmla="*/ 9544 h 9758"/>
                <a:gd name="connsiteX12" fmla="*/ 1300 w 10000"/>
                <a:gd name="connsiteY12" fmla="*/ 9758 h 9758"/>
                <a:gd name="connsiteX13" fmla="*/ 2900 w 10000"/>
                <a:gd name="connsiteY13" fmla="*/ 8642 h 9758"/>
                <a:gd name="connsiteX14" fmla="*/ 4100 w 10000"/>
                <a:gd name="connsiteY14" fmla="*/ 7097 h 9758"/>
                <a:gd name="connsiteX15" fmla="*/ 4700 w 10000"/>
                <a:gd name="connsiteY15" fmla="*/ 6153 h 9758"/>
                <a:gd name="connsiteX16" fmla="*/ 5500 w 10000"/>
                <a:gd name="connsiteY16" fmla="*/ 5295 h 9758"/>
                <a:gd name="connsiteX17" fmla="*/ 6300 w 10000"/>
                <a:gd name="connsiteY17" fmla="*/ 4565 h 9758"/>
                <a:gd name="connsiteX18" fmla="*/ 8200 w 10000"/>
                <a:gd name="connsiteY18" fmla="*/ 3106 h 9758"/>
                <a:gd name="connsiteX19" fmla="*/ 9700 w 10000"/>
                <a:gd name="connsiteY19" fmla="*/ 2119 h 9758"/>
                <a:gd name="connsiteX20" fmla="*/ 10000 w 10000"/>
                <a:gd name="connsiteY20" fmla="*/ 1990 h 9758"/>
                <a:gd name="connsiteX21" fmla="*/ 10000 w 10000"/>
                <a:gd name="connsiteY21" fmla="*/ 1990 h 9758"/>
                <a:gd name="connsiteX22" fmla="*/ 7300 w 10000"/>
                <a:gd name="connsiteY22" fmla="*/ 16 h 9758"/>
                <a:gd name="connsiteX23" fmla="*/ 5400 w 10000"/>
                <a:gd name="connsiteY23" fmla="*/ 273 h 9758"/>
                <a:gd name="connsiteX24" fmla="*/ 3700 w 10000"/>
                <a:gd name="connsiteY24" fmla="*/ 230 h 9758"/>
                <a:gd name="connsiteX25" fmla="*/ 2700 w 10000"/>
                <a:gd name="connsiteY25" fmla="*/ 445 h 9758"/>
                <a:gd name="connsiteX26" fmla="*/ 2000 w 10000"/>
                <a:gd name="connsiteY26" fmla="*/ 188 h 9758"/>
                <a:gd name="connsiteX27" fmla="*/ 200 w 10000"/>
                <a:gd name="connsiteY27" fmla="*/ 1175 h 9758"/>
                <a:gd name="connsiteX28" fmla="*/ 0 w 10000"/>
                <a:gd name="connsiteY28" fmla="*/ 1175 h 9758"/>
                <a:gd name="connsiteX29" fmla="*/ 0 w 10000"/>
                <a:gd name="connsiteY29" fmla="*/ 1175 h 9758"/>
                <a:gd name="connsiteX30" fmla="*/ 300 w 10000"/>
                <a:gd name="connsiteY30" fmla="*/ 1733 h 9758"/>
                <a:gd name="connsiteX31" fmla="*/ 2200 w 10000"/>
                <a:gd name="connsiteY31" fmla="*/ 2891 h 9758"/>
                <a:gd name="connsiteX32" fmla="*/ 2600 w 10000"/>
                <a:gd name="connsiteY32" fmla="*/ 4179 h 9758"/>
                <a:gd name="connsiteX33" fmla="*/ 2800 w 10000"/>
                <a:gd name="connsiteY33" fmla="*/ 4265 h 9758"/>
                <a:gd name="connsiteX34" fmla="*/ 3300 w 10000"/>
                <a:gd name="connsiteY34" fmla="*/ 4608 h 9758"/>
                <a:gd name="connsiteX0" fmla="*/ 3300 w 10000"/>
                <a:gd name="connsiteY0" fmla="*/ 4722 h 10000"/>
                <a:gd name="connsiteX1" fmla="*/ 3300 w 10000"/>
                <a:gd name="connsiteY1" fmla="*/ 4722 h 10000"/>
                <a:gd name="connsiteX2" fmla="*/ 3500 w 10000"/>
                <a:gd name="connsiteY2" fmla="*/ 6130 h 10000"/>
                <a:gd name="connsiteX3" fmla="*/ 3400 w 10000"/>
                <a:gd name="connsiteY3" fmla="*/ 7714 h 10000"/>
                <a:gd name="connsiteX4" fmla="*/ 3000 w 10000"/>
                <a:gd name="connsiteY4" fmla="*/ 7933 h 10000"/>
                <a:gd name="connsiteX5" fmla="*/ 3100 w 10000"/>
                <a:gd name="connsiteY5" fmla="*/ 8109 h 10000"/>
                <a:gd name="connsiteX6" fmla="*/ 2700 w 10000"/>
                <a:gd name="connsiteY6" fmla="*/ 8593 h 10000"/>
                <a:gd name="connsiteX7" fmla="*/ 2300 w 10000"/>
                <a:gd name="connsiteY7" fmla="*/ 8989 h 10000"/>
                <a:gd name="connsiteX8" fmla="*/ 2000 w 10000"/>
                <a:gd name="connsiteY8" fmla="*/ 9604 h 10000"/>
                <a:gd name="connsiteX9" fmla="*/ 1900 w 10000"/>
                <a:gd name="connsiteY9" fmla="*/ 9781 h 10000"/>
                <a:gd name="connsiteX10" fmla="*/ 900 w 10000"/>
                <a:gd name="connsiteY10" fmla="*/ 9384 h 10000"/>
                <a:gd name="connsiteX11" fmla="*/ 300 w 10000"/>
                <a:gd name="connsiteY11" fmla="*/ 9781 h 10000"/>
                <a:gd name="connsiteX12" fmla="*/ 1300 w 10000"/>
                <a:gd name="connsiteY12" fmla="*/ 10000 h 10000"/>
                <a:gd name="connsiteX13" fmla="*/ 2900 w 10000"/>
                <a:gd name="connsiteY13" fmla="*/ 8856 h 10000"/>
                <a:gd name="connsiteX14" fmla="*/ 4100 w 10000"/>
                <a:gd name="connsiteY14" fmla="*/ 7273 h 10000"/>
                <a:gd name="connsiteX15" fmla="*/ 5220 w 10000"/>
                <a:gd name="connsiteY15" fmla="*/ 6306 h 10000"/>
                <a:gd name="connsiteX16" fmla="*/ 5500 w 10000"/>
                <a:gd name="connsiteY16" fmla="*/ 5426 h 10000"/>
                <a:gd name="connsiteX17" fmla="*/ 6300 w 10000"/>
                <a:gd name="connsiteY17" fmla="*/ 4678 h 10000"/>
                <a:gd name="connsiteX18" fmla="*/ 8200 w 10000"/>
                <a:gd name="connsiteY18" fmla="*/ 3183 h 10000"/>
                <a:gd name="connsiteX19" fmla="*/ 9700 w 10000"/>
                <a:gd name="connsiteY19" fmla="*/ 2172 h 10000"/>
                <a:gd name="connsiteX20" fmla="*/ 10000 w 10000"/>
                <a:gd name="connsiteY20" fmla="*/ 2039 h 10000"/>
                <a:gd name="connsiteX21" fmla="*/ 10000 w 10000"/>
                <a:gd name="connsiteY21" fmla="*/ 2039 h 10000"/>
                <a:gd name="connsiteX22" fmla="*/ 7300 w 10000"/>
                <a:gd name="connsiteY22" fmla="*/ 16 h 10000"/>
                <a:gd name="connsiteX23" fmla="*/ 5400 w 10000"/>
                <a:gd name="connsiteY23" fmla="*/ 280 h 10000"/>
                <a:gd name="connsiteX24" fmla="*/ 3700 w 10000"/>
                <a:gd name="connsiteY24" fmla="*/ 236 h 10000"/>
                <a:gd name="connsiteX25" fmla="*/ 2700 w 10000"/>
                <a:gd name="connsiteY25" fmla="*/ 456 h 10000"/>
                <a:gd name="connsiteX26" fmla="*/ 2000 w 10000"/>
                <a:gd name="connsiteY26" fmla="*/ 193 h 10000"/>
                <a:gd name="connsiteX27" fmla="*/ 200 w 10000"/>
                <a:gd name="connsiteY27" fmla="*/ 1204 h 10000"/>
                <a:gd name="connsiteX28" fmla="*/ 0 w 10000"/>
                <a:gd name="connsiteY28" fmla="*/ 1204 h 10000"/>
                <a:gd name="connsiteX29" fmla="*/ 0 w 10000"/>
                <a:gd name="connsiteY29" fmla="*/ 1204 h 10000"/>
                <a:gd name="connsiteX30" fmla="*/ 300 w 10000"/>
                <a:gd name="connsiteY30" fmla="*/ 1776 h 10000"/>
                <a:gd name="connsiteX31" fmla="*/ 2200 w 10000"/>
                <a:gd name="connsiteY31" fmla="*/ 2963 h 10000"/>
                <a:gd name="connsiteX32" fmla="*/ 2600 w 10000"/>
                <a:gd name="connsiteY32" fmla="*/ 4283 h 10000"/>
                <a:gd name="connsiteX33" fmla="*/ 2800 w 10000"/>
                <a:gd name="connsiteY33" fmla="*/ 4371 h 10000"/>
                <a:gd name="connsiteX34" fmla="*/ 3300 w 10000"/>
                <a:gd name="connsiteY34" fmla="*/ 472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00" h="10000">
                  <a:moveTo>
                    <a:pt x="3300" y="4722"/>
                  </a:moveTo>
                  <a:lnTo>
                    <a:pt x="3300" y="4722"/>
                  </a:lnTo>
                  <a:cubicBezTo>
                    <a:pt x="3600" y="4766"/>
                    <a:pt x="3500" y="5910"/>
                    <a:pt x="3500" y="6130"/>
                  </a:cubicBezTo>
                  <a:cubicBezTo>
                    <a:pt x="3700" y="6614"/>
                    <a:pt x="3600" y="7229"/>
                    <a:pt x="3400" y="7714"/>
                  </a:cubicBezTo>
                  <a:cubicBezTo>
                    <a:pt x="3300" y="7845"/>
                    <a:pt x="3200" y="7845"/>
                    <a:pt x="3000" y="7933"/>
                  </a:cubicBezTo>
                  <a:cubicBezTo>
                    <a:pt x="2900" y="7977"/>
                    <a:pt x="3100" y="8021"/>
                    <a:pt x="3100" y="8109"/>
                  </a:cubicBezTo>
                  <a:cubicBezTo>
                    <a:pt x="3100" y="8241"/>
                    <a:pt x="2800" y="8461"/>
                    <a:pt x="2700" y="8593"/>
                  </a:cubicBezTo>
                  <a:cubicBezTo>
                    <a:pt x="2600" y="8725"/>
                    <a:pt x="2400" y="8856"/>
                    <a:pt x="2300" y="8989"/>
                  </a:cubicBezTo>
                  <a:cubicBezTo>
                    <a:pt x="2200" y="9165"/>
                    <a:pt x="2100" y="9384"/>
                    <a:pt x="2000" y="9604"/>
                  </a:cubicBezTo>
                  <a:cubicBezTo>
                    <a:pt x="1900" y="9648"/>
                    <a:pt x="1900" y="9781"/>
                    <a:pt x="1900" y="9781"/>
                  </a:cubicBezTo>
                  <a:cubicBezTo>
                    <a:pt x="1900" y="9781"/>
                    <a:pt x="1000" y="9384"/>
                    <a:pt x="900" y="9384"/>
                  </a:cubicBezTo>
                  <a:cubicBezTo>
                    <a:pt x="900" y="9472"/>
                    <a:pt x="300" y="9648"/>
                    <a:pt x="300" y="9781"/>
                  </a:cubicBezTo>
                  <a:cubicBezTo>
                    <a:pt x="600" y="9781"/>
                    <a:pt x="1000" y="9956"/>
                    <a:pt x="1300" y="10000"/>
                  </a:cubicBezTo>
                  <a:cubicBezTo>
                    <a:pt x="1733" y="9846"/>
                    <a:pt x="2433" y="9310"/>
                    <a:pt x="2900" y="8856"/>
                  </a:cubicBezTo>
                  <a:cubicBezTo>
                    <a:pt x="3500" y="8373"/>
                    <a:pt x="3700" y="7801"/>
                    <a:pt x="4100" y="7273"/>
                  </a:cubicBezTo>
                  <a:cubicBezTo>
                    <a:pt x="4200" y="6966"/>
                    <a:pt x="5220" y="6614"/>
                    <a:pt x="5220" y="6306"/>
                  </a:cubicBezTo>
                  <a:cubicBezTo>
                    <a:pt x="5620" y="6130"/>
                    <a:pt x="5320" y="5697"/>
                    <a:pt x="5500" y="5426"/>
                  </a:cubicBezTo>
                  <a:cubicBezTo>
                    <a:pt x="5680" y="5155"/>
                    <a:pt x="6000" y="4899"/>
                    <a:pt x="6300" y="4678"/>
                  </a:cubicBezTo>
                  <a:lnTo>
                    <a:pt x="8200" y="3183"/>
                  </a:lnTo>
                  <a:cubicBezTo>
                    <a:pt x="8800" y="2963"/>
                    <a:pt x="9100" y="2435"/>
                    <a:pt x="9700" y="2172"/>
                  </a:cubicBezTo>
                  <a:lnTo>
                    <a:pt x="10000" y="2039"/>
                  </a:lnTo>
                  <a:lnTo>
                    <a:pt x="10000" y="2039"/>
                  </a:lnTo>
                  <a:cubicBezTo>
                    <a:pt x="8600" y="1600"/>
                    <a:pt x="7300" y="763"/>
                    <a:pt x="7300" y="16"/>
                  </a:cubicBezTo>
                  <a:cubicBezTo>
                    <a:pt x="7100" y="-72"/>
                    <a:pt x="5600" y="236"/>
                    <a:pt x="5400" y="280"/>
                  </a:cubicBezTo>
                  <a:cubicBezTo>
                    <a:pt x="4700" y="412"/>
                    <a:pt x="4200" y="544"/>
                    <a:pt x="3700" y="236"/>
                  </a:cubicBezTo>
                  <a:cubicBezTo>
                    <a:pt x="3300" y="236"/>
                    <a:pt x="3000" y="500"/>
                    <a:pt x="2700" y="456"/>
                  </a:cubicBezTo>
                  <a:cubicBezTo>
                    <a:pt x="2400" y="456"/>
                    <a:pt x="2300" y="193"/>
                    <a:pt x="2000" y="193"/>
                  </a:cubicBezTo>
                  <a:cubicBezTo>
                    <a:pt x="1200" y="456"/>
                    <a:pt x="900" y="940"/>
                    <a:pt x="200" y="1204"/>
                  </a:cubicBezTo>
                  <a:lnTo>
                    <a:pt x="0" y="1204"/>
                  </a:lnTo>
                  <a:lnTo>
                    <a:pt x="0" y="1204"/>
                  </a:lnTo>
                  <a:lnTo>
                    <a:pt x="300" y="1776"/>
                  </a:lnTo>
                  <a:cubicBezTo>
                    <a:pt x="700" y="2260"/>
                    <a:pt x="1700" y="2523"/>
                    <a:pt x="2200" y="2963"/>
                  </a:cubicBezTo>
                  <a:cubicBezTo>
                    <a:pt x="2700" y="3359"/>
                    <a:pt x="2100" y="3887"/>
                    <a:pt x="2600" y="4283"/>
                  </a:cubicBezTo>
                  <a:cubicBezTo>
                    <a:pt x="2700" y="4283"/>
                    <a:pt x="2700" y="4327"/>
                    <a:pt x="2800" y="4371"/>
                  </a:cubicBezTo>
                  <a:lnTo>
                    <a:pt x="3300" y="4722"/>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8" name="Freeform 78"/>
            <p:cNvSpPr>
              <a:spLocks/>
            </p:cNvSpPr>
            <p:nvPr/>
          </p:nvSpPr>
          <p:spPr bwMode="auto">
            <a:xfrm>
              <a:off x="6316663" y="3468688"/>
              <a:ext cx="560388" cy="617538"/>
            </a:xfrm>
            <a:custGeom>
              <a:avLst/>
              <a:gdLst>
                <a:gd name="T0" fmla="*/ 14 w 190"/>
                <a:gd name="T1" fmla="*/ 3 h 209"/>
                <a:gd name="T2" fmla="*/ 13 w 190"/>
                <a:gd name="T3" fmla="*/ 12 h 209"/>
                <a:gd name="T4" fmla="*/ 10 w 190"/>
                <a:gd name="T5" fmla="*/ 26 h 209"/>
                <a:gd name="T6" fmla="*/ 11 w 190"/>
                <a:gd name="T7" fmla="*/ 47 h 209"/>
                <a:gd name="T8" fmla="*/ 14 w 190"/>
                <a:gd name="T9" fmla="*/ 72 h 209"/>
                <a:gd name="T10" fmla="*/ 15 w 190"/>
                <a:gd name="T11" fmla="*/ 75 h 209"/>
                <a:gd name="T12" fmla="*/ 15 w 190"/>
                <a:gd name="T13" fmla="*/ 76 h 209"/>
                <a:gd name="T14" fmla="*/ 15 w 190"/>
                <a:gd name="T15" fmla="*/ 114 h 209"/>
                <a:gd name="T16" fmla="*/ 6 w 190"/>
                <a:gd name="T17" fmla="*/ 160 h 209"/>
                <a:gd name="T18" fmla="*/ 2 w 190"/>
                <a:gd name="T19" fmla="*/ 177 h 209"/>
                <a:gd name="T20" fmla="*/ 0 w 190"/>
                <a:gd name="T21" fmla="*/ 187 h 209"/>
                <a:gd name="T22" fmla="*/ 4 w 190"/>
                <a:gd name="T23" fmla="*/ 193 h 209"/>
                <a:gd name="T24" fmla="*/ 12 w 190"/>
                <a:gd name="T25" fmla="*/ 200 h 209"/>
                <a:gd name="T26" fmla="*/ 14 w 190"/>
                <a:gd name="T27" fmla="*/ 200 h 209"/>
                <a:gd name="T28" fmla="*/ 24 w 190"/>
                <a:gd name="T29" fmla="*/ 209 h 209"/>
                <a:gd name="T30" fmla="*/ 24 w 190"/>
                <a:gd name="T31" fmla="*/ 209 h 209"/>
                <a:gd name="T32" fmla="*/ 25 w 190"/>
                <a:gd name="T33" fmla="*/ 208 h 209"/>
                <a:gd name="T34" fmla="*/ 42 w 190"/>
                <a:gd name="T35" fmla="*/ 202 h 209"/>
                <a:gd name="T36" fmla="*/ 58 w 190"/>
                <a:gd name="T37" fmla="*/ 198 h 209"/>
                <a:gd name="T38" fmla="*/ 67 w 190"/>
                <a:gd name="T39" fmla="*/ 203 h 209"/>
                <a:gd name="T40" fmla="*/ 87 w 190"/>
                <a:gd name="T41" fmla="*/ 201 h 209"/>
                <a:gd name="T42" fmla="*/ 101 w 190"/>
                <a:gd name="T43" fmla="*/ 206 h 209"/>
                <a:gd name="T44" fmla="*/ 178 w 190"/>
                <a:gd name="T45" fmla="*/ 206 h 209"/>
                <a:gd name="T46" fmla="*/ 178 w 190"/>
                <a:gd name="T47" fmla="*/ 206 h 209"/>
                <a:gd name="T48" fmla="*/ 182 w 190"/>
                <a:gd name="T49" fmla="*/ 180 h 209"/>
                <a:gd name="T50" fmla="*/ 188 w 190"/>
                <a:gd name="T51" fmla="*/ 133 h 209"/>
                <a:gd name="T52" fmla="*/ 182 w 190"/>
                <a:gd name="T53" fmla="*/ 98 h 209"/>
                <a:gd name="T54" fmla="*/ 181 w 190"/>
                <a:gd name="T55" fmla="*/ 96 h 209"/>
                <a:gd name="T56" fmla="*/ 181 w 190"/>
                <a:gd name="T57" fmla="*/ 96 h 209"/>
                <a:gd name="T58" fmla="*/ 165 w 190"/>
                <a:gd name="T59" fmla="*/ 79 h 209"/>
                <a:gd name="T60" fmla="*/ 165 w 190"/>
                <a:gd name="T61" fmla="*/ 79 h 209"/>
                <a:gd name="T62" fmla="*/ 160 w 190"/>
                <a:gd name="T63" fmla="*/ 73 h 209"/>
                <a:gd name="T64" fmla="*/ 155 w 190"/>
                <a:gd name="T65" fmla="*/ 44 h 209"/>
                <a:gd name="T66" fmla="*/ 145 w 190"/>
                <a:gd name="T67" fmla="*/ 18 h 209"/>
                <a:gd name="T68" fmla="*/ 130 w 190"/>
                <a:gd name="T69" fmla="*/ 8 h 209"/>
                <a:gd name="T70" fmla="*/ 127 w 190"/>
                <a:gd name="T71" fmla="*/ 7 h 209"/>
                <a:gd name="T72" fmla="*/ 127 w 190"/>
                <a:gd name="T73" fmla="*/ 7 h 209"/>
                <a:gd name="T74" fmla="*/ 118 w 190"/>
                <a:gd name="T75" fmla="*/ 9 h 209"/>
                <a:gd name="T76" fmla="*/ 117 w 190"/>
                <a:gd name="T77" fmla="*/ 9 h 209"/>
                <a:gd name="T78" fmla="*/ 106 w 190"/>
                <a:gd name="T79" fmla="*/ 16 h 209"/>
                <a:gd name="T80" fmla="*/ 94 w 190"/>
                <a:gd name="T81" fmla="*/ 9 h 209"/>
                <a:gd name="T82" fmla="*/ 81 w 190"/>
                <a:gd name="T83" fmla="*/ 10 h 209"/>
                <a:gd name="T84" fmla="*/ 68 w 190"/>
                <a:gd name="T85" fmla="*/ 1 h 209"/>
                <a:gd name="T86" fmla="*/ 54 w 190"/>
                <a:gd name="T87" fmla="*/ 1 h 209"/>
                <a:gd name="T88" fmla="*/ 31 w 190"/>
                <a:gd name="T89" fmla="*/ 7 h 209"/>
                <a:gd name="T90" fmla="*/ 14 w 190"/>
                <a:gd name="T91" fmla="*/ 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0" h="209">
                  <a:moveTo>
                    <a:pt x="14" y="3"/>
                  </a:moveTo>
                  <a:cubicBezTo>
                    <a:pt x="14" y="6"/>
                    <a:pt x="13" y="9"/>
                    <a:pt x="13" y="12"/>
                  </a:cubicBezTo>
                  <a:cubicBezTo>
                    <a:pt x="11" y="16"/>
                    <a:pt x="12" y="22"/>
                    <a:pt x="10" y="26"/>
                  </a:cubicBezTo>
                  <a:cubicBezTo>
                    <a:pt x="6" y="32"/>
                    <a:pt x="9" y="41"/>
                    <a:pt x="11" y="47"/>
                  </a:cubicBezTo>
                  <a:cubicBezTo>
                    <a:pt x="14" y="54"/>
                    <a:pt x="14" y="64"/>
                    <a:pt x="14" y="72"/>
                  </a:cubicBezTo>
                  <a:cubicBezTo>
                    <a:pt x="14" y="73"/>
                    <a:pt x="15" y="74"/>
                    <a:pt x="15" y="75"/>
                  </a:cubicBezTo>
                  <a:cubicBezTo>
                    <a:pt x="15" y="76"/>
                    <a:pt x="15" y="76"/>
                    <a:pt x="15" y="76"/>
                  </a:cubicBezTo>
                  <a:cubicBezTo>
                    <a:pt x="15" y="88"/>
                    <a:pt x="17" y="101"/>
                    <a:pt x="15" y="114"/>
                  </a:cubicBezTo>
                  <a:cubicBezTo>
                    <a:pt x="14" y="129"/>
                    <a:pt x="10" y="145"/>
                    <a:pt x="6" y="160"/>
                  </a:cubicBezTo>
                  <a:cubicBezTo>
                    <a:pt x="5" y="166"/>
                    <a:pt x="3" y="172"/>
                    <a:pt x="2" y="177"/>
                  </a:cubicBezTo>
                  <a:cubicBezTo>
                    <a:pt x="1" y="180"/>
                    <a:pt x="0" y="184"/>
                    <a:pt x="0" y="187"/>
                  </a:cubicBezTo>
                  <a:cubicBezTo>
                    <a:pt x="1" y="190"/>
                    <a:pt x="3" y="191"/>
                    <a:pt x="4" y="193"/>
                  </a:cubicBezTo>
                  <a:cubicBezTo>
                    <a:pt x="7" y="195"/>
                    <a:pt x="10" y="198"/>
                    <a:pt x="12" y="200"/>
                  </a:cubicBezTo>
                  <a:cubicBezTo>
                    <a:pt x="13" y="200"/>
                    <a:pt x="13" y="200"/>
                    <a:pt x="14" y="200"/>
                  </a:cubicBezTo>
                  <a:cubicBezTo>
                    <a:pt x="24" y="209"/>
                    <a:pt x="24" y="209"/>
                    <a:pt x="24" y="209"/>
                  </a:cubicBezTo>
                  <a:cubicBezTo>
                    <a:pt x="24" y="209"/>
                    <a:pt x="24" y="209"/>
                    <a:pt x="24" y="209"/>
                  </a:cubicBezTo>
                  <a:cubicBezTo>
                    <a:pt x="24" y="209"/>
                    <a:pt x="25" y="208"/>
                    <a:pt x="25" y="208"/>
                  </a:cubicBezTo>
                  <a:cubicBezTo>
                    <a:pt x="29" y="204"/>
                    <a:pt x="36" y="204"/>
                    <a:pt x="42" y="202"/>
                  </a:cubicBezTo>
                  <a:cubicBezTo>
                    <a:pt x="47" y="200"/>
                    <a:pt x="52" y="198"/>
                    <a:pt x="58" y="198"/>
                  </a:cubicBezTo>
                  <a:cubicBezTo>
                    <a:pt x="62" y="198"/>
                    <a:pt x="64" y="202"/>
                    <a:pt x="67" y="203"/>
                  </a:cubicBezTo>
                  <a:cubicBezTo>
                    <a:pt x="75" y="207"/>
                    <a:pt x="80" y="203"/>
                    <a:pt x="87" y="201"/>
                  </a:cubicBezTo>
                  <a:cubicBezTo>
                    <a:pt x="92" y="200"/>
                    <a:pt x="96" y="204"/>
                    <a:pt x="101" y="206"/>
                  </a:cubicBezTo>
                  <a:cubicBezTo>
                    <a:pt x="178" y="206"/>
                    <a:pt x="178" y="206"/>
                    <a:pt x="178" y="206"/>
                  </a:cubicBezTo>
                  <a:cubicBezTo>
                    <a:pt x="178" y="206"/>
                    <a:pt x="178" y="206"/>
                    <a:pt x="178" y="206"/>
                  </a:cubicBezTo>
                  <a:cubicBezTo>
                    <a:pt x="182" y="180"/>
                    <a:pt x="182" y="180"/>
                    <a:pt x="182" y="180"/>
                  </a:cubicBezTo>
                  <a:cubicBezTo>
                    <a:pt x="188" y="133"/>
                    <a:pt x="188" y="133"/>
                    <a:pt x="188" y="133"/>
                  </a:cubicBezTo>
                  <a:cubicBezTo>
                    <a:pt x="189" y="122"/>
                    <a:pt x="190" y="107"/>
                    <a:pt x="182" y="98"/>
                  </a:cubicBezTo>
                  <a:cubicBezTo>
                    <a:pt x="182" y="97"/>
                    <a:pt x="181" y="97"/>
                    <a:pt x="181" y="96"/>
                  </a:cubicBezTo>
                  <a:cubicBezTo>
                    <a:pt x="181" y="96"/>
                    <a:pt x="181" y="96"/>
                    <a:pt x="181" y="96"/>
                  </a:cubicBezTo>
                  <a:cubicBezTo>
                    <a:pt x="165" y="79"/>
                    <a:pt x="165" y="79"/>
                    <a:pt x="165" y="79"/>
                  </a:cubicBezTo>
                  <a:cubicBezTo>
                    <a:pt x="165" y="79"/>
                    <a:pt x="165" y="79"/>
                    <a:pt x="165" y="79"/>
                  </a:cubicBezTo>
                  <a:cubicBezTo>
                    <a:pt x="160" y="73"/>
                    <a:pt x="160" y="73"/>
                    <a:pt x="160" y="73"/>
                  </a:cubicBezTo>
                  <a:cubicBezTo>
                    <a:pt x="154" y="63"/>
                    <a:pt x="156" y="54"/>
                    <a:pt x="155" y="44"/>
                  </a:cubicBezTo>
                  <a:cubicBezTo>
                    <a:pt x="153" y="33"/>
                    <a:pt x="153" y="27"/>
                    <a:pt x="145" y="18"/>
                  </a:cubicBezTo>
                  <a:cubicBezTo>
                    <a:pt x="143" y="15"/>
                    <a:pt x="134" y="9"/>
                    <a:pt x="130" y="8"/>
                  </a:cubicBezTo>
                  <a:cubicBezTo>
                    <a:pt x="129" y="8"/>
                    <a:pt x="128" y="7"/>
                    <a:pt x="127" y="7"/>
                  </a:cubicBezTo>
                  <a:cubicBezTo>
                    <a:pt x="127" y="7"/>
                    <a:pt x="127" y="7"/>
                    <a:pt x="127" y="7"/>
                  </a:cubicBezTo>
                  <a:cubicBezTo>
                    <a:pt x="118" y="9"/>
                    <a:pt x="118" y="9"/>
                    <a:pt x="118" y="9"/>
                  </a:cubicBezTo>
                  <a:cubicBezTo>
                    <a:pt x="118" y="9"/>
                    <a:pt x="118" y="9"/>
                    <a:pt x="117" y="9"/>
                  </a:cubicBezTo>
                  <a:cubicBezTo>
                    <a:pt x="113" y="11"/>
                    <a:pt x="109" y="14"/>
                    <a:pt x="106" y="16"/>
                  </a:cubicBezTo>
                  <a:cubicBezTo>
                    <a:pt x="99" y="17"/>
                    <a:pt x="100" y="12"/>
                    <a:pt x="94" y="9"/>
                  </a:cubicBezTo>
                  <a:cubicBezTo>
                    <a:pt x="89" y="7"/>
                    <a:pt x="86" y="10"/>
                    <a:pt x="81" y="10"/>
                  </a:cubicBezTo>
                  <a:cubicBezTo>
                    <a:pt x="76" y="8"/>
                    <a:pt x="73" y="4"/>
                    <a:pt x="68" y="1"/>
                  </a:cubicBezTo>
                  <a:cubicBezTo>
                    <a:pt x="63" y="1"/>
                    <a:pt x="60" y="0"/>
                    <a:pt x="54" y="1"/>
                  </a:cubicBezTo>
                  <a:cubicBezTo>
                    <a:pt x="49" y="4"/>
                    <a:pt x="37" y="10"/>
                    <a:pt x="31" y="7"/>
                  </a:cubicBezTo>
                  <a:cubicBezTo>
                    <a:pt x="26" y="4"/>
                    <a:pt x="19" y="2"/>
                    <a:pt x="14" y="3"/>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79"/>
            <p:cNvSpPr>
              <a:spLocks/>
            </p:cNvSpPr>
            <p:nvPr/>
          </p:nvSpPr>
          <p:spPr bwMode="auto">
            <a:xfrm>
              <a:off x="6205538" y="2952750"/>
              <a:ext cx="527050" cy="566738"/>
            </a:xfrm>
            <a:custGeom>
              <a:avLst/>
              <a:gdLst>
                <a:gd name="T0" fmla="*/ 52 w 179"/>
                <a:gd name="T1" fmla="*/ 178 h 192"/>
                <a:gd name="T2" fmla="*/ 69 w 179"/>
                <a:gd name="T3" fmla="*/ 182 h 192"/>
                <a:gd name="T4" fmla="*/ 92 w 179"/>
                <a:gd name="T5" fmla="*/ 176 h 192"/>
                <a:gd name="T6" fmla="*/ 106 w 179"/>
                <a:gd name="T7" fmla="*/ 176 h 192"/>
                <a:gd name="T8" fmla="*/ 119 w 179"/>
                <a:gd name="T9" fmla="*/ 185 h 192"/>
                <a:gd name="T10" fmla="*/ 132 w 179"/>
                <a:gd name="T11" fmla="*/ 184 h 192"/>
                <a:gd name="T12" fmla="*/ 144 w 179"/>
                <a:gd name="T13" fmla="*/ 191 h 192"/>
                <a:gd name="T14" fmla="*/ 155 w 179"/>
                <a:gd name="T15" fmla="*/ 184 h 192"/>
                <a:gd name="T16" fmla="*/ 156 w 179"/>
                <a:gd name="T17" fmla="*/ 184 h 192"/>
                <a:gd name="T18" fmla="*/ 165 w 179"/>
                <a:gd name="T19" fmla="*/ 182 h 192"/>
                <a:gd name="T20" fmla="*/ 165 w 179"/>
                <a:gd name="T21" fmla="*/ 182 h 192"/>
                <a:gd name="T22" fmla="*/ 165 w 179"/>
                <a:gd name="T23" fmla="*/ 110 h 192"/>
                <a:gd name="T24" fmla="*/ 167 w 179"/>
                <a:gd name="T25" fmla="*/ 109 h 192"/>
                <a:gd name="T26" fmla="*/ 167 w 179"/>
                <a:gd name="T27" fmla="*/ 109 h 192"/>
                <a:gd name="T28" fmla="*/ 168 w 179"/>
                <a:gd name="T29" fmla="*/ 107 h 192"/>
                <a:gd name="T30" fmla="*/ 171 w 179"/>
                <a:gd name="T31" fmla="*/ 103 h 192"/>
                <a:gd name="T32" fmla="*/ 172 w 179"/>
                <a:gd name="T33" fmla="*/ 103 h 192"/>
                <a:gd name="T34" fmla="*/ 174 w 179"/>
                <a:gd name="T35" fmla="*/ 101 h 192"/>
                <a:gd name="T36" fmla="*/ 175 w 179"/>
                <a:gd name="T37" fmla="*/ 100 h 192"/>
                <a:gd name="T38" fmla="*/ 179 w 179"/>
                <a:gd name="T39" fmla="*/ 96 h 192"/>
                <a:gd name="T40" fmla="*/ 179 w 179"/>
                <a:gd name="T41" fmla="*/ 96 h 192"/>
                <a:gd name="T42" fmla="*/ 175 w 179"/>
                <a:gd name="T43" fmla="*/ 84 h 192"/>
                <a:gd name="T44" fmla="*/ 173 w 179"/>
                <a:gd name="T45" fmla="*/ 81 h 192"/>
                <a:gd name="T46" fmla="*/ 171 w 179"/>
                <a:gd name="T47" fmla="*/ 79 h 192"/>
                <a:gd name="T48" fmla="*/ 170 w 179"/>
                <a:gd name="T49" fmla="*/ 77 h 192"/>
                <a:gd name="T50" fmla="*/ 167 w 179"/>
                <a:gd name="T51" fmla="*/ 73 h 192"/>
                <a:gd name="T52" fmla="*/ 168 w 179"/>
                <a:gd name="T53" fmla="*/ 7 h 192"/>
                <a:gd name="T54" fmla="*/ 168 w 179"/>
                <a:gd name="T55" fmla="*/ 7 h 192"/>
                <a:gd name="T56" fmla="*/ 106 w 179"/>
                <a:gd name="T57" fmla="*/ 6 h 192"/>
                <a:gd name="T58" fmla="*/ 98 w 179"/>
                <a:gd name="T59" fmla="*/ 2 h 192"/>
                <a:gd name="T60" fmla="*/ 90 w 179"/>
                <a:gd name="T61" fmla="*/ 0 h 192"/>
                <a:gd name="T62" fmla="*/ 86 w 179"/>
                <a:gd name="T63" fmla="*/ 2 h 192"/>
                <a:gd name="T64" fmla="*/ 83 w 179"/>
                <a:gd name="T65" fmla="*/ 5 h 192"/>
                <a:gd name="T66" fmla="*/ 83 w 179"/>
                <a:gd name="T67" fmla="*/ 5 h 192"/>
                <a:gd name="T68" fmla="*/ 76 w 179"/>
                <a:gd name="T69" fmla="*/ 21 h 192"/>
                <a:gd name="T70" fmla="*/ 67 w 179"/>
                <a:gd name="T71" fmla="*/ 43 h 192"/>
                <a:gd name="T72" fmla="*/ 57 w 179"/>
                <a:gd name="T73" fmla="*/ 65 h 192"/>
                <a:gd name="T74" fmla="*/ 53 w 179"/>
                <a:gd name="T75" fmla="*/ 75 h 192"/>
                <a:gd name="T76" fmla="*/ 52 w 179"/>
                <a:gd name="T77" fmla="*/ 76 h 192"/>
                <a:gd name="T78" fmla="*/ 50 w 179"/>
                <a:gd name="T79" fmla="*/ 90 h 192"/>
                <a:gd name="T80" fmla="*/ 47 w 179"/>
                <a:gd name="T81" fmla="*/ 99 h 192"/>
                <a:gd name="T82" fmla="*/ 32 w 179"/>
                <a:gd name="T83" fmla="*/ 112 h 192"/>
                <a:gd name="T84" fmla="*/ 16 w 179"/>
                <a:gd name="T85" fmla="*/ 120 h 192"/>
                <a:gd name="T86" fmla="*/ 2 w 179"/>
                <a:gd name="T87" fmla="*/ 133 h 192"/>
                <a:gd name="T88" fmla="*/ 0 w 179"/>
                <a:gd name="T89" fmla="*/ 133 h 192"/>
                <a:gd name="T90" fmla="*/ 0 w 179"/>
                <a:gd name="T91" fmla="*/ 133 h 192"/>
                <a:gd name="T92" fmla="*/ 1 w 179"/>
                <a:gd name="T93" fmla="*/ 135 h 192"/>
                <a:gd name="T94" fmla="*/ 7 w 179"/>
                <a:gd name="T95" fmla="*/ 145 h 192"/>
                <a:gd name="T96" fmla="*/ 23 w 179"/>
                <a:gd name="T97" fmla="*/ 161 h 192"/>
                <a:gd name="T98" fmla="*/ 44 w 179"/>
                <a:gd name="T99" fmla="*/ 169 h 192"/>
                <a:gd name="T100" fmla="*/ 52 w 179"/>
                <a:gd name="T101" fmla="*/ 1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9" h="192">
                  <a:moveTo>
                    <a:pt x="52" y="178"/>
                  </a:moveTo>
                  <a:cubicBezTo>
                    <a:pt x="57" y="177"/>
                    <a:pt x="64" y="179"/>
                    <a:pt x="69" y="182"/>
                  </a:cubicBezTo>
                  <a:cubicBezTo>
                    <a:pt x="75" y="185"/>
                    <a:pt x="87" y="179"/>
                    <a:pt x="92" y="176"/>
                  </a:cubicBezTo>
                  <a:cubicBezTo>
                    <a:pt x="98" y="175"/>
                    <a:pt x="101" y="176"/>
                    <a:pt x="106" y="176"/>
                  </a:cubicBezTo>
                  <a:cubicBezTo>
                    <a:pt x="111" y="179"/>
                    <a:pt x="114" y="183"/>
                    <a:pt x="119" y="185"/>
                  </a:cubicBezTo>
                  <a:cubicBezTo>
                    <a:pt x="124" y="185"/>
                    <a:pt x="127" y="182"/>
                    <a:pt x="132" y="184"/>
                  </a:cubicBezTo>
                  <a:cubicBezTo>
                    <a:pt x="138" y="187"/>
                    <a:pt x="137" y="192"/>
                    <a:pt x="144" y="191"/>
                  </a:cubicBezTo>
                  <a:cubicBezTo>
                    <a:pt x="147" y="189"/>
                    <a:pt x="151" y="186"/>
                    <a:pt x="155" y="184"/>
                  </a:cubicBezTo>
                  <a:cubicBezTo>
                    <a:pt x="156" y="184"/>
                    <a:pt x="156" y="184"/>
                    <a:pt x="156" y="184"/>
                  </a:cubicBezTo>
                  <a:cubicBezTo>
                    <a:pt x="165" y="182"/>
                    <a:pt x="165" y="182"/>
                    <a:pt x="165" y="182"/>
                  </a:cubicBezTo>
                  <a:cubicBezTo>
                    <a:pt x="165" y="182"/>
                    <a:pt x="165" y="182"/>
                    <a:pt x="165" y="182"/>
                  </a:cubicBezTo>
                  <a:cubicBezTo>
                    <a:pt x="165" y="110"/>
                    <a:pt x="165" y="110"/>
                    <a:pt x="165" y="110"/>
                  </a:cubicBezTo>
                  <a:cubicBezTo>
                    <a:pt x="166" y="110"/>
                    <a:pt x="166" y="109"/>
                    <a:pt x="167" y="109"/>
                  </a:cubicBezTo>
                  <a:cubicBezTo>
                    <a:pt x="167" y="109"/>
                    <a:pt x="166" y="109"/>
                    <a:pt x="167" y="109"/>
                  </a:cubicBezTo>
                  <a:cubicBezTo>
                    <a:pt x="167" y="108"/>
                    <a:pt x="168" y="107"/>
                    <a:pt x="168" y="107"/>
                  </a:cubicBezTo>
                  <a:cubicBezTo>
                    <a:pt x="169" y="106"/>
                    <a:pt x="171" y="105"/>
                    <a:pt x="171" y="103"/>
                  </a:cubicBezTo>
                  <a:cubicBezTo>
                    <a:pt x="172" y="103"/>
                    <a:pt x="172" y="103"/>
                    <a:pt x="172" y="103"/>
                  </a:cubicBezTo>
                  <a:cubicBezTo>
                    <a:pt x="173" y="102"/>
                    <a:pt x="173" y="102"/>
                    <a:pt x="174" y="101"/>
                  </a:cubicBezTo>
                  <a:cubicBezTo>
                    <a:pt x="174" y="101"/>
                    <a:pt x="175" y="101"/>
                    <a:pt x="175" y="100"/>
                  </a:cubicBezTo>
                  <a:cubicBezTo>
                    <a:pt x="179" y="96"/>
                    <a:pt x="179" y="96"/>
                    <a:pt x="179" y="96"/>
                  </a:cubicBezTo>
                  <a:cubicBezTo>
                    <a:pt x="179" y="96"/>
                    <a:pt x="179" y="96"/>
                    <a:pt x="179" y="96"/>
                  </a:cubicBezTo>
                  <a:cubicBezTo>
                    <a:pt x="178" y="91"/>
                    <a:pt x="176" y="88"/>
                    <a:pt x="175" y="84"/>
                  </a:cubicBezTo>
                  <a:cubicBezTo>
                    <a:pt x="174" y="83"/>
                    <a:pt x="173" y="82"/>
                    <a:pt x="173" y="81"/>
                  </a:cubicBezTo>
                  <a:cubicBezTo>
                    <a:pt x="172" y="80"/>
                    <a:pt x="172" y="79"/>
                    <a:pt x="171" y="79"/>
                  </a:cubicBezTo>
                  <a:cubicBezTo>
                    <a:pt x="170" y="77"/>
                    <a:pt x="170" y="77"/>
                    <a:pt x="170" y="77"/>
                  </a:cubicBezTo>
                  <a:cubicBezTo>
                    <a:pt x="169" y="76"/>
                    <a:pt x="168" y="75"/>
                    <a:pt x="167" y="73"/>
                  </a:cubicBezTo>
                  <a:cubicBezTo>
                    <a:pt x="168" y="7"/>
                    <a:pt x="168" y="7"/>
                    <a:pt x="168" y="7"/>
                  </a:cubicBezTo>
                  <a:cubicBezTo>
                    <a:pt x="168" y="7"/>
                    <a:pt x="168" y="7"/>
                    <a:pt x="168" y="7"/>
                  </a:cubicBezTo>
                  <a:cubicBezTo>
                    <a:pt x="106" y="6"/>
                    <a:pt x="106" y="6"/>
                    <a:pt x="106" y="6"/>
                  </a:cubicBezTo>
                  <a:cubicBezTo>
                    <a:pt x="103" y="6"/>
                    <a:pt x="101" y="3"/>
                    <a:pt x="98" y="2"/>
                  </a:cubicBezTo>
                  <a:cubicBezTo>
                    <a:pt x="96" y="1"/>
                    <a:pt x="93" y="0"/>
                    <a:pt x="90" y="0"/>
                  </a:cubicBezTo>
                  <a:cubicBezTo>
                    <a:pt x="89" y="0"/>
                    <a:pt x="87" y="2"/>
                    <a:pt x="86" y="2"/>
                  </a:cubicBezTo>
                  <a:cubicBezTo>
                    <a:pt x="85" y="3"/>
                    <a:pt x="84" y="4"/>
                    <a:pt x="83" y="5"/>
                  </a:cubicBezTo>
                  <a:cubicBezTo>
                    <a:pt x="83" y="5"/>
                    <a:pt x="83" y="5"/>
                    <a:pt x="83" y="5"/>
                  </a:cubicBezTo>
                  <a:cubicBezTo>
                    <a:pt x="76" y="21"/>
                    <a:pt x="76" y="21"/>
                    <a:pt x="76" y="21"/>
                  </a:cubicBezTo>
                  <a:cubicBezTo>
                    <a:pt x="73" y="28"/>
                    <a:pt x="71" y="36"/>
                    <a:pt x="67" y="43"/>
                  </a:cubicBezTo>
                  <a:cubicBezTo>
                    <a:pt x="63" y="50"/>
                    <a:pt x="61" y="58"/>
                    <a:pt x="57" y="65"/>
                  </a:cubicBezTo>
                  <a:cubicBezTo>
                    <a:pt x="56" y="68"/>
                    <a:pt x="55" y="72"/>
                    <a:pt x="53" y="75"/>
                  </a:cubicBezTo>
                  <a:cubicBezTo>
                    <a:pt x="53" y="76"/>
                    <a:pt x="53" y="75"/>
                    <a:pt x="52" y="76"/>
                  </a:cubicBezTo>
                  <a:cubicBezTo>
                    <a:pt x="51" y="80"/>
                    <a:pt x="50" y="85"/>
                    <a:pt x="50" y="90"/>
                  </a:cubicBezTo>
                  <a:cubicBezTo>
                    <a:pt x="50" y="94"/>
                    <a:pt x="47" y="96"/>
                    <a:pt x="47" y="99"/>
                  </a:cubicBezTo>
                  <a:cubicBezTo>
                    <a:pt x="46" y="110"/>
                    <a:pt x="41" y="109"/>
                    <a:pt x="32" y="112"/>
                  </a:cubicBezTo>
                  <a:cubicBezTo>
                    <a:pt x="26" y="114"/>
                    <a:pt x="22" y="118"/>
                    <a:pt x="16" y="120"/>
                  </a:cubicBezTo>
                  <a:cubicBezTo>
                    <a:pt x="11" y="122"/>
                    <a:pt x="2" y="127"/>
                    <a:pt x="2" y="133"/>
                  </a:cubicBezTo>
                  <a:cubicBezTo>
                    <a:pt x="1" y="133"/>
                    <a:pt x="1" y="133"/>
                    <a:pt x="0" y="133"/>
                  </a:cubicBezTo>
                  <a:cubicBezTo>
                    <a:pt x="0" y="133"/>
                    <a:pt x="0" y="133"/>
                    <a:pt x="0" y="133"/>
                  </a:cubicBezTo>
                  <a:cubicBezTo>
                    <a:pt x="1" y="135"/>
                    <a:pt x="1" y="135"/>
                    <a:pt x="1" y="135"/>
                  </a:cubicBezTo>
                  <a:cubicBezTo>
                    <a:pt x="3" y="137"/>
                    <a:pt x="5" y="142"/>
                    <a:pt x="7" y="145"/>
                  </a:cubicBezTo>
                  <a:cubicBezTo>
                    <a:pt x="11" y="151"/>
                    <a:pt x="15" y="158"/>
                    <a:pt x="23" y="161"/>
                  </a:cubicBezTo>
                  <a:cubicBezTo>
                    <a:pt x="30" y="164"/>
                    <a:pt x="37" y="166"/>
                    <a:pt x="44" y="169"/>
                  </a:cubicBezTo>
                  <a:cubicBezTo>
                    <a:pt x="52" y="178"/>
                    <a:pt x="52" y="178"/>
                    <a:pt x="52" y="178"/>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80"/>
            <p:cNvSpPr>
              <a:spLocks/>
            </p:cNvSpPr>
            <p:nvPr/>
          </p:nvSpPr>
          <p:spPr bwMode="auto">
            <a:xfrm>
              <a:off x="6691313" y="3182938"/>
              <a:ext cx="444500" cy="519113"/>
            </a:xfrm>
            <a:custGeom>
              <a:avLst/>
              <a:gdLst>
                <a:gd name="T0" fmla="*/ 0 w 151"/>
                <a:gd name="T1" fmla="*/ 104 h 176"/>
                <a:gd name="T2" fmla="*/ 0 w 151"/>
                <a:gd name="T3" fmla="*/ 32 h 176"/>
                <a:gd name="T4" fmla="*/ 2 w 151"/>
                <a:gd name="T5" fmla="*/ 31 h 176"/>
                <a:gd name="T6" fmla="*/ 2 w 151"/>
                <a:gd name="T7" fmla="*/ 31 h 176"/>
                <a:gd name="T8" fmla="*/ 3 w 151"/>
                <a:gd name="T9" fmla="*/ 29 h 176"/>
                <a:gd name="T10" fmla="*/ 6 w 151"/>
                <a:gd name="T11" fmla="*/ 25 h 176"/>
                <a:gd name="T12" fmla="*/ 7 w 151"/>
                <a:gd name="T13" fmla="*/ 25 h 176"/>
                <a:gd name="T14" fmla="*/ 9 w 151"/>
                <a:gd name="T15" fmla="*/ 23 h 176"/>
                <a:gd name="T16" fmla="*/ 10 w 151"/>
                <a:gd name="T17" fmla="*/ 22 h 176"/>
                <a:gd name="T18" fmla="*/ 14 w 151"/>
                <a:gd name="T19" fmla="*/ 18 h 176"/>
                <a:gd name="T20" fmla="*/ 14 w 151"/>
                <a:gd name="T21" fmla="*/ 18 h 176"/>
                <a:gd name="T22" fmla="*/ 16 w 151"/>
                <a:gd name="T23" fmla="*/ 19 h 176"/>
                <a:gd name="T24" fmla="*/ 32 w 151"/>
                <a:gd name="T25" fmla="*/ 16 h 176"/>
                <a:gd name="T26" fmla="*/ 50 w 151"/>
                <a:gd name="T27" fmla="*/ 25 h 176"/>
                <a:gd name="T28" fmla="*/ 62 w 151"/>
                <a:gd name="T29" fmla="*/ 28 h 176"/>
                <a:gd name="T30" fmla="*/ 76 w 151"/>
                <a:gd name="T31" fmla="*/ 16 h 176"/>
                <a:gd name="T32" fmla="*/ 85 w 151"/>
                <a:gd name="T33" fmla="*/ 17 h 176"/>
                <a:gd name="T34" fmla="*/ 89 w 151"/>
                <a:gd name="T35" fmla="*/ 16 h 176"/>
                <a:gd name="T36" fmla="*/ 94 w 151"/>
                <a:gd name="T37" fmla="*/ 14 h 176"/>
                <a:gd name="T38" fmla="*/ 98 w 151"/>
                <a:gd name="T39" fmla="*/ 11 h 176"/>
                <a:gd name="T40" fmla="*/ 105 w 151"/>
                <a:gd name="T41" fmla="*/ 5 h 176"/>
                <a:gd name="T42" fmla="*/ 112 w 151"/>
                <a:gd name="T43" fmla="*/ 2 h 176"/>
                <a:gd name="T44" fmla="*/ 124 w 151"/>
                <a:gd name="T45" fmla="*/ 0 h 176"/>
                <a:gd name="T46" fmla="*/ 124 w 151"/>
                <a:gd name="T47" fmla="*/ 0 h 176"/>
                <a:gd name="T48" fmla="*/ 131 w 151"/>
                <a:gd name="T49" fmla="*/ 9 h 176"/>
                <a:gd name="T50" fmla="*/ 131 w 151"/>
                <a:gd name="T51" fmla="*/ 10 h 176"/>
                <a:gd name="T52" fmla="*/ 136 w 151"/>
                <a:gd name="T53" fmla="*/ 19 h 176"/>
                <a:gd name="T54" fmla="*/ 139 w 151"/>
                <a:gd name="T55" fmla="*/ 23 h 176"/>
                <a:gd name="T56" fmla="*/ 144 w 151"/>
                <a:gd name="T57" fmla="*/ 27 h 176"/>
                <a:gd name="T58" fmla="*/ 151 w 151"/>
                <a:gd name="T59" fmla="*/ 34 h 176"/>
                <a:gd name="T60" fmla="*/ 151 w 151"/>
                <a:gd name="T61" fmla="*/ 34 h 176"/>
                <a:gd name="T62" fmla="*/ 143 w 151"/>
                <a:gd name="T63" fmla="*/ 41 h 176"/>
                <a:gd name="T64" fmla="*/ 135 w 151"/>
                <a:gd name="T65" fmla="*/ 53 h 176"/>
                <a:gd name="T66" fmla="*/ 141 w 151"/>
                <a:gd name="T67" fmla="*/ 66 h 176"/>
                <a:gd name="T68" fmla="*/ 137 w 151"/>
                <a:gd name="T69" fmla="*/ 75 h 176"/>
                <a:gd name="T70" fmla="*/ 129 w 151"/>
                <a:gd name="T71" fmla="*/ 80 h 176"/>
                <a:gd name="T72" fmla="*/ 129 w 151"/>
                <a:gd name="T73" fmla="*/ 82 h 176"/>
                <a:gd name="T74" fmla="*/ 129 w 151"/>
                <a:gd name="T75" fmla="*/ 82 h 176"/>
                <a:gd name="T76" fmla="*/ 107 w 151"/>
                <a:gd name="T77" fmla="*/ 74 h 176"/>
                <a:gd name="T78" fmla="*/ 112 w 151"/>
                <a:gd name="T79" fmla="*/ 108 h 176"/>
                <a:gd name="T80" fmla="*/ 86 w 151"/>
                <a:gd name="T81" fmla="*/ 146 h 176"/>
                <a:gd name="T82" fmla="*/ 38 w 151"/>
                <a:gd name="T83" fmla="*/ 176 h 176"/>
                <a:gd name="T84" fmla="*/ 38 w 151"/>
                <a:gd name="T85" fmla="*/ 176 h 176"/>
                <a:gd name="T86" fmla="*/ 33 w 151"/>
                <a:gd name="T87" fmla="*/ 170 h 176"/>
                <a:gd name="T88" fmla="*/ 28 w 151"/>
                <a:gd name="T89" fmla="*/ 141 h 176"/>
                <a:gd name="T90" fmla="*/ 18 w 151"/>
                <a:gd name="T91" fmla="*/ 115 h 176"/>
                <a:gd name="T92" fmla="*/ 3 w 151"/>
                <a:gd name="T93" fmla="*/ 105 h 176"/>
                <a:gd name="T94" fmla="*/ 0 w 151"/>
                <a:gd name="T95" fmla="*/ 10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76">
                  <a:moveTo>
                    <a:pt x="0" y="104"/>
                  </a:moveTo>
                  <a:cubicBezTo>
                    <a:pt x="0" y="32"/>
                    <a:pt x="0" y="32"/>
                    <a:pt x="0" y="32"/>
                  </a:cubicBezTo>
                  <a:cubicBezTo>
                    <a:pt x="1" y="32"/>
                    <a:pt x="1" y="31"/>
                    <a:pt x="2" y="31"/>
                  </a:cubicBezTo>
                  <a:cubicBezTo>
                    <a:pt x="2" y="31"/>
                    <a:pt x="1" y="31"/>
                    <a:pt x="2" y="31"/>
                  </a:cubicBezTo>
                  <a:cubicBezTo>
                    <a:pt x="2" y="30"/>
                    <a:pt x="3" y="29"/>
                    <a:pt x="3" y="29"/>
                  </a:cubicBezTo>
                  <a:cubicBezTo>
                    <a:pt x="4" y="28"/>
                    <a:pt x="6" y="27"/>
                    <a:pt x="6" y="25"/>
                  </a:cubicBezTo>
                  <a:cubicBezTo>
                    <a:pt x="7" y="25"/>
                    <a:pt x="7" y="25"/>
                    <a:pt x="7" y="25"/>
                  </a:cubicBezTo>
                  <a:cubicBezTo>
                    <a:pt x="8" y="24"/>
                    <a:pt x="8" y="24"/>
                    <a:pt x="9" y="23"/>
                  </a:cubicBezTo>
                  <a:cubicBezTo>
                    <a:pt x="9" y="23"/>
                    <a:pt x="10" y="23"/>
                    <a:pt x="10" y="22"/>
                  </a:cubicBezTo>
                  <a:cubicBezTo>
                    <a:pt x="14" y="18"/>
                    <a:pt x="14" y="18"/>
                    <a:pt x="14" y="18"/>
                  </a:cubicBezTo>
                  <a:cubicBezTo>
                    <a:pt x="14" y="18"/>
                    <a:pt x="14" y="18"/>
                    <a:pt x="14" y="18"/>
                  </a:cubicBezTo>
                  <a:cubicBezTo>
                    <a:pt x="14" y="18"/>
                    <a:pt x="15" y="18"/>
                    <a:pt x="16" y="19"/>
                  </a:cubicBezTo>
                  <a:cubicBezTo>
                    <a:pt x="21" y="19"/>
                    <a:pt x="27" y="18"/>
                    <a:pt x="32" y="16"/>
                  </a:cubicBezTo>
                  <a:cubicBezTo>
                    <a:pt x="43" y="11"/>
                    <a:pt x="45" y="18"/>
                    <a:pt x="50" y="25"/>
                  </a:cubicBezTo>
                  <a:cubicBezTo>
                    <a:pt x="53" y="30"/>
                    <a:pt x="57" y="31"/>
                    <a:pt x="62" y="28"/>
                  </a:cubicBezTo>
                  <a:cubicBezTo>
                    <a:pt x="67" y="24"/>
                    <a:pt x="71" y="20"/>
                    <a:pt x="76" y="16"/>
                  </a:cubicBezTo>
                  <a:cubicBezTo>
                    <a:pt x="79" y="15"/>
                    <a:pt x="82" y="17"/>
                    <a:pt x="85" y="17"/>
                  </a:cubicBezTo>
                  <a:cubicBezTo>
                    <a:pt x="87" y="17"/>
                    <a:pt x="88" y="17"/>
                    <a:pt x="89" y="16"/>
                  </a:cubicBezTo>
                  <a:cubicBezTo>
                    <a:pt x="91" y="16"/>
                    <a:pt x="92" y="15"/>
                    <a:pt x="94" y="14"/>
                  </a:cubicBezTo>
                  <a:cubicBezTo>
                    <a:pt x="95" y="13"/>
                    <a:pt x="96" y="12"/>
                    <a:pt x="98" y="11"/>
                  </a:cubicBezTo>
                  <a:cubicBezTo>
                    <a:pt x="100" y="9"/>
                    <a:pt x="102" y="7"/>
                    <a:pt x="105" y="5"/>
                  </a:cubicBezTo>
                  <a:cubicBezTo>
                    <a:pt x="107" y="3"/>
                    <a:pt x="110" y="3"/>
                    <a:pt x="112" y="2"/>
                  </a:cubicBezTo>
                  <a:cubicBezTo>
                    <a:pt x="124" y="0"/>
                    <a:pt x="124" y="0"/>
                    <a:pt x="124" y="0"/>
                  </a:cubicBezTo>
                  <a:cubicBezTo>
                    <a:pt x="124" y="0"/>
                    <a:pt x="124" y="0"/>
                    <a:pt x="124" y="0"/>
                  </a:cubicBezTo>
                  <a:cubicBezTo>
                    <a:pt x="126" y="3"/>
                    <a:pt x="128" y="6"/>
                    <a:pt x="131" y="9"/>
                  </a:cubicBezTo>
                  <a:cubicBezTo>
                    <a:pt x="131" y="10"/>
                    <a:pt x="131" y="10"/>
                    <a:pt x="131" y="10"/>
                  </a:cubicBezTo>
                  <a:cubicBezTo>
                    <a:pt x="133" y="13"/>
                    <a:pt x="134" y="16"/>
                    <a:pt x="136" y="19"/>
                  </a:cubicBezTo>
                  <a:cubicBezTo>
                    <a:pt x="137" y="20"/>
                    <a:pt x="138" y="22"/>
                    <a:pt x="139" y="23"/>
                  </a:cubicBezTo>
                  <a:cubicBezTo>
                    <a:pt x="140" y="26"/>
                    <a:pt x="142" y="26"/>
                    <a:pt x="144" y="27"/>
                  </a:cubicBezTo>
                  <a:cubicBezTo>
                    <a:pt x="151" y="34"/>
                    <a:pt x="151" y="34"/>
                    <a:pt x="151" y="34"/>
                  </a:cubicBezTo>
                  <a:cubicBezTo>
                    <a:pt x="151" y="34"/>
                    <a:pt x="151" y="34"/>
                    <a:pt x="151" y="34"/>
                  </a:cubicBezTo>
                  <a:cubicBezTo>
                    <a:pt x="143" y="41"/>
                    <a:pt x="143" y="41"/>
                    <a:pt x="143" y="41"/>
                  </a:cubicBezTo>
                  <a:cubicBezTo>
                    <a:pt x="141" y="44"/>
                    <a:pt x="135" y="49"/>
                    <a:pt x="135" y="53"/>
                  </a:cubicBezTo>
                  <a:cubicBezTo>
                    <a:pt x="135" y="58"/>
                    <a:pt x="140" y="61"/>
                    <a:pt x="141" y="66"/>
                  </a:cubicBezTo>
                  <a:cubicBezTo>
                    <a:pt x="141" y="68"/>
                    <a:pt x="140" y="73"/>
                    <a:pt x="137" y="75"/>
                  </a:cubicBezTo>
                  <a:cubicBezTo>
                    <a:pt x="134" y="76"/>
                    <a:pt x="132" y="78"/>
                    <a:pt x="129" y="80"/>
                  </a:cubicBezTo>
                  <a:cubicBezTo>
                    <a:pt x="129" y="81"/>
                    <a:pt x="129" y="81"/>
                    <a:pt x="129" y="82"/>
                  </a:cubicBezTo>
                  <a:cubicBezTo>
                    <a:pt x="129" y="82"/>
                    <a:pt x="129" y="82"/>
                    <a:pt x="129" y="82"/>
                  </a:cubicBezTo>
                  <a:cubicBezTo>
                    <a:pt x="107" y="74"/>
                    <a:pt x="107" y="74"/>
                    <a:pt x="107" y="74"/>
                  </a:cubicBezTo>
                  <a:cubicBezTo>
                    <a:pt x="112" y="108"/>
                    <a:pt x="112" y="108"/>
                    <a:pt x="112" y="108"/>
                  </a:cubicBezTo>
                  <a:cubicBezTo>
                    <a:pt x="86" y="146"/>
                    <a:pt x="86" y="146"/>
                    <a:pt x="86" y="146"/>
                  </a:cubicBezTo>
                  <a:cubicBezTo>
                    <a:pt x="38" y="176"/>
                    <a:pt x="38" y="176"/>
                    <a:pt x="38" y="176"/>
                  </a:cubicBezTo>
                  <a:cubicBezTo>
                    <a:pt x="38" y="176"/>
                    <a:pt x="38" y="176"/>
                    <a:pt x="38" y="176"/>
                  </a:cubicBezTo>
                  <a:cubicBezTo>
                    <a:pt x="33" y="170"/>
                    <a:pt x="33" y="170"/>
                    <a:pt x="33" y="170"/>
                  </a:cubicBezTo>
                  <a:cubicBezTo>
                    <a:pt x="27" y="160"/>
                    <a:pt x="29" y="151"/>
                    <a:pt x="28" y="141"/>
                  </a:cubicBezTo>
                  <a:cubicBezTo>
                    <a:pt x="26" y="130"/>
                    <a:pt x="26" y="124"/>
                    <a:pt x="18" y="115"/>
                  </a:cubicBezTo>
                  <a:cubicBezTo>
                    <a:pt x="16" y="112"/>
                    <a:pt x="7" y="106"/>
                    <a:pt x="3" y="105"/>
                  </a:cubicBezTo>
                  <a:cubicBezTo>
                    <a:pt x="2" y="105"/>
                    <a:pt x="1" y="104"/>
                    <a:pt x="0" y="104"/>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81"/>
            <p:cNvSpPr>
              <a:spLocks/>
            </p:cNvSpPr>
            <p:nvPr/>
          </p:nvSpPr>
          <p:spPr bwMode="auto">
            <a:xfrm>
              <a:off x="6697663" y="2881313"/>
              <a:ext cx="358775" cy="393700"/>
            </a:xfrm>
            <a:custGeom>
              <a:avLst/>
              <a:gdLst>
                <a:gd name="T0" fmla="*/ 12 w 122"/>
                <a:gd name="T1" fmla="*/ 120 h 133"/>
                <a:gd name="T2" fmla="*/ 14 w 122"/>
                <a:gd name="T3" fmla="*/ 121 h 133"/>
                <a:gd name="T4" fmla="*/ 30 w 122"/>
                <a:gd name="T5" fmla="*/ 118 h 133"/>
                <a:gd name="T6" fmla="*/ 48 w 122"/>
                <a:gd name="T7" fmla="*/ 127 h 133"/>
                <a:gd name="T8" fmla="*/ 60 w 122"/>
                <a:gd name="T9" fmla="*/ 130 h 133"/>
                <a:gd name="T10" fmla="*/ 74 w 122"/>
                <a:gd name="T11" fmla="*/ 118 h 133"/>
                <a:gd name="T12" fmla="*/ 83 w 122"/>
                <a:gd name="T13" fmla="*/ 119 h 133"/>
                <a:gd name="T14" fmla="*/ 87 w 122"/>
                <a:gd name="T15" fmla="*/ 118 h 133"/>
                <a:gd name="T16" fmla="*/ 92 w 122"/>
                <a:gd name="T17" fmla="*/ 116 h 133"/>
                <a:gd name="T18" fmla="*/ 96 w 122"/>
                <a:gd name="T19" fmla="*/ 113 h 133"/>
                <a:gd name="T20" fmla="*/ 103 w 122"/>
                <a:gd name="T21" fmla="*/ 107 h 133"/>
                <a:gd name="T22" fmla="*/ 110 w 122"/>
                <a:gd name="T23" fmla="*/ 104 h 133"/>
                <a:gd name="T24" fmla="*/ 122 w 122"/>
                <a:gd name="T25" fmla="*/ 102 h 133"/>
                <a:gd name="T26" fmla="*/ 122 w 122"/>
                <a:gd name="T27" fmla="*/ 102 h 133"/>
                <a:gd name="T28" fmla="*/ 121 w 122"/>
                <a:gd name="T29" fmla="*/ 91 h 133"/>
                <a:gd name="T30" fmla="*/ 116 w 122"/>
                <a:gd name="T31" fmla="*/ 78 h 133"/>
                <a:gd name="T32" fmla="*/ 112 w 122"/>
                <a:gd name="T33" fmla="*/ 65 h 133"/>
                <a:gd name="T34" fmla="*/ 110 w 122"/>
                <a:gd name="T35" fmla="*/ 58 h 133"/>
                <a:gd name="T36" fmla="*/ 109 w 122"/>
                <a:gd name="T37" fmla="*/ 56 h 133"/>
                <a:gd name="T38" fmla="*/ 98 w 122"/>
                <a:gd name="T39" fmla="*/ 55 h 133"/>
                <a:gd name="T40" fmla="*/ 79 w 122"/>
                <a:gd name="T41" fmla="*/ 39 h 133"/>
                <a:gd name="T42" fmla="*/ 63 w 122"/>
                <a:gd name="T43" fmla="*/ 23 h 133"/>
                <a:gd name="T44" fmla="*/ 54 w 122"/>
                <a:gd name="T45" fmla="*/ 13 h 133"/>
                <a:gd name="T46" fmla="*/ 48 w 122"/>
                <a:gd name="T47" fmla="*/ 2 h 133"/>
                <a:gd name="T48" fmla="*/ 45 w 122"/>
                <a:gd name="T49" fmla="*/ 0 h 133"/>
                <a:gd name="T50" fmla="*/ 45 w 122"/>
                <a:gd name="T51" fmla="*/ 0 h 133"/>
                <a:gd name="T52" fmla="*/ 1 w 122"/>
                <a:gd name="T53" fmla="*/ 31 h 133"/>
                <a:gd name="T54" fmla="*/ 1 w 122"/>
                <a:gd name="T55" fmla="*/ 31 h 133"/>
                <a:gd name="T56" fmla="*/ 0 w 122"/>
                <a:gd name="T57" fmla="*/ 97 h 133"/>
                <a:gd name="T58" fmla="*/ 3 w 122"/>
                <a:gd name="T59" fmla="*/ 101 h 133"/>
                <a:gd name="T60" fmla="*/ 4 w 122"/>
                <a:gd name="T61" fmla="*/ 103 h 133"/>
                <a:gd name="T62" fmla="*/ 6 w 122"/>
                <a:gd name="T63" fmla="*/ 105 h 133"/>
                <a:gd name="T64" fmla="*/ 8 w 122"/>
                <a:gd name="T65" fmla="*/ 108 h 133"/>
                <a:gd name="T66" fmla="*/ 12 w 122"/>
                <a:gd name="T67" fmla="*/ 1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33">
                  <a:moveTo>
                    <a:pt x="12" y="120"/>
                  </a:moveTo>
                  <a:cubicBezTo>
                    <a:pt x="12" y="120"/>
                    <a:pt x="13" y="120"/>
                    <a:pt x="14" y="121"/>
                  </a:cubicBezTo>
                  <a:cubicBezTo>
                    <a:pt x="19" y="121"/>
                    <a:pt x="25" y="120"/>
                    <a:pt x="30" y="118"/>
                  </a:cubicBezTo>
                  <a:cubicBezTo>
                    <a:pt x="41" y="113"/>
                    <a:pt x="43" y="120"/>
                    <a:pt x="48" y="127"/>
                  </a:cubicBezTo>
                  <a:cubicBezTo>
                    <a:pt x="51" y="132"/>
                    <a:pt x="55" y="133"/>
                    <a:pt x="60" y="130"/>
                  </a:cubicBezTo>
                  <a:cubicBezTo>
                    <a:pt x="65" y="126"/>
                    <a:pt x="69" y="122"/>
                    <a:pt x="74" y="118"/>
                  </a:cubicBezTo>
                  <a:cubicBezTo>
                    <a:pt x="77" y="117"/>
                    <a:pt x="80" y="119"/>
                    <a:pt x="83" y="119"/>
                  </a:cubicBezTo>
                  <a:cubicBezTo>
                    <a:pt x="85" y="119"/>
                    <a:pt x="86" y="119"/>
                    <a:pt x="87" y="118"/>
                  </a:cubicBezTo>
                  <a:cubicBezTo>
                    <a:pt x="89" y="118"/>
                    <a:pt x="90" y="117"/>
                    <a:pt x="92" y="116"/>
                  </a:cubicBezTo>
                  <a:cubicBezTo>
                    <a:pt x="93" y="115"/>
                    <a:pt x="94" y="114"/>
                    <a:pt x="96" y="113"/>
                  </a:cubicBezTo>
                  <a:cubicBezTo>
                    <a:pt x="98" y="111"/>
                    <a:pt x="100" y="109"/>
                    <a:pt x="103" y="107"/>
                  </a:cubicBezTo>
                  <a:cubicBezTo>
                    <a:pt x="105" y="105"/>
                    <a:pt x="108" y="105"/>
                    <a:pt x="110" y="104"/>
                  </a:cubicBezTo>
                  <a:cubicBezTo>
                    <a:pt x="122" y="102"/>
                    <a:pt x="122" y="102"/>
                    <a:pt x="122" y="102"/>
                  </a:cubicBezTo>
                  <a:cubicBezTo>
                    <a:pt x="122" y="102"/>
                    <a:pt x="122" y="102"/>
                    <a:pt x="122" y="102"/>
                  </a:cubicBezTo>
                  <a:cubicBezTo>
                    <a:pt x="121" y="91"/>
                    <a:pt x="121" y="91"/>
                    <a:pt x="121" y="91"/>
                  </a:cubicBezTo>
                  <a:cubicBezTo>
                    <a:pt x="121" y="86"/>
                    <a:pt x="118" y="82"/>
                    <a:pt x="116" y="78"/>
                  </a:cubicBezTo>
                  <a:cubicBezTo>
                    <a:pt x="114" y="73"/>
                    <a:pt x="113" y="70"/>
                    <a:pt x="112" y="65"/>
                  </a:cubicBezTo>
                  <a:cubicBezTo>
                    <a:pt x="111" y="63"/>
                    <a:pt x="110" y="60"/>
                    <a:pt x="110" y="58"/>
                  </a:cubicBezTo>
                  <a:cubicBezTo>
                    <a:pt x="110" y="57"/>
                    <a:pt x="110" y="56"/>
                    <a:pt x="109" y="56"/>
                  </a:cubicBezTo>
                  <a:cubicBezTo>
                    <a:pt x="106" y="55"/>
                    <a:pt x="102" y="56"/>
                    <a:pt x="98" y="55"/>
                  </a:cubicBezTo>
                  <a:cubicBezTo>
                    <a:pt x="93" y="49"/>
                    <a:pt x="84" y="45"/>
                    <a:pt x="79" y="39"/>
                  </a:cubicBezTo>
                  <a:cubicBezTo>
                    <a:pt x="63" y="23"/>
                    <a:pt x="63" y="23"/>
                    <a:pt x="63" y="23"/>
                  </a:cubicBezTo>
                  <a:cubicBezTo>
                    <a:pt x="60" y="20"/>
                    <a:pt x="56" y="17"/>
                    <a:pt x="54" y="13"/>
                  </a:cubicBezTo>
                  <a:cubicBezTo>
                    <a:pt x="51" y="11"/>
                    <a:pt x="51" y="5"/>
                    <a:pt x="48" y="2"/>
                  </a:cubicBezTo>
                  <a:cubicBezTo>
                    <a:pt x="47" y="1"/>
                    <a:pt x="46" y="1"/>
                    <a:pt x="45" y="0"/>
                  </a:cubicBezTo>
                  <a:cubicBezTo>
                    <a:pt x="45" y="0"/>
                    <a:pt x="45" y="0"/>
                    <a:pt x="45" y="0"/>
                  </a:cubicBezTo>
                  <a:cubicBezTo>
                    <a:pt x="1" y="31"/>
                    <a:pt x="1" y="31"/>
                    <a:pt x="1" y="31"/>
                  </a:cubicBezTo>
                  <a:cubicBezTo>
                    <a:pt x="1" y="31"/>
                    <a:pt x="1" y="31"/>
                    <a:pt x="1" y="31"/>
                  </a:cubicBezTo>
                  <a:cubicBezTo>
                    <a:pt x="0" y="97"/>
                    <a:pt x="0" y="97"/>
                    <a:pt x="0" y="97"/>
                  </a:cubicBezTo>
                  <a:cubicBezTo>
                    <a:pt x="1" y="99"/>
                    <a:pt x="2" y="100"/>
                    <a:pt x="3" y="101"/>
                  </a:cubicBezTo>
                  <a:cubicBezTo>
                    <a:pt x="4" y="103"/>
                    <a:pt x="4" y="103"/>
                    <a:pt x="4" y="103"/>
                  </a:cubicBezTo>
                  <a:cubicBezTo>
                    <a:pt x="5" y="103"/>
                    <a:pt x="5" y="104"/>
                    <a:pt x="6" y="105"/>
                  </a:cubicBezTo>
                  <a:cubicBezTo>
                    <a:pt x="6" y="106"/>
                    <a:pt x="7" y="107"/>
                    <a:pt x="8" y="108"/>
                  </a:cubicBezTo>
                  <a:cubicBezTo>
                    <a:pt x="9" y="112"/>
                    <a:pt x="11" y="115"/>
                    <a:pt x="12" y="12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2" name="Freeform 82"/>
            <p:cNvSpPr>
              <a:spLocks/>
            </p:cNvSpPr>
            <p:nvPr/>
          </p:nvSpPr>
          <p:spPr bwMode="auto">
            <a:xfrm>
              <a:off x="6334125" y="2613025"/>
              <a:ext cx="528638" cy="360363"/>
            </a:xfrm>
            <a:custGeom>
              <a:avLst/>
              <a:gdLst>
                <a:gd name="T0" fmla="*/ 39 w 179"/>
                <a:gd name="T1" fmla="*/ 120 h 122"/>
                <a:gd name="T2" fmla="*/ 42 w 179"/>
                <a:gd name="T3" fmla="*/ 117 h 122"/>
                <a:gd name="T4" fmla="*/ 46 w 179"/>
                <a:gd name="T5" fmla="*/ 115 h 122"/>
                <a:gd name="T6" fmla="*/ 54 w 179"/>
                <a:gd name="T7" fmla="*/ 117 h 122"/>
                <a:gd name="T8" fmla="*/ 62 w 179"/>
                <a:gd name="T9" fmla="*/ 121 h 122"/>
                <a:gd name="T10" fmla="*/ 124 w 179"/>
                <a:gd name="T11" fmla="*/ 122 h 122"/>
                <a:gd name="T12" fmla="*/ 124 w 179"/>
                <a:gd name="T13" fmla="*/ 122 h 122"/>
                <a:gd name="T14" fmla="*/ 168 w 179"/>
                <a:gd name="T15" fmla="*/ 91 h 122"/>
                <a:gd name="T16" fmla="*/ 168 w 179"/>
                <a:gd name="T17" fmla="*/ 91 h 122"/>
                <a:gd name="T18" fmla="*/ 179 w 179"/>
                <a:gd name="T19" fmla="*/ 82 h 122"/>
                <a:gd name="T20" fmla="*/ 179 w 179"/>
                <a:gd name="T21" fmla="*/ 82 h 122"/>
                <a:gd name="T22" fmla="*/ 169 w 179"/>
                <a:gd name="T23" fmla="*/ 71 h 122"/>
                <a:gd name="T24" fmla="*/ 151 w 179"/>
                <a:gd name="T25" fmla="*/ 24 h 122"/>
                <a:gd name="T26" fmla="*/ 150 w 179"/>
                <a:gd name="T27" fmla="*/ 13 h 122"/>
                <a:gd name="T28" fmla="*/ 149 w 179"/>
                <a:gd name="T29" fmla="*/ 13 h 122"/>
                <a:gd name="T30" fmla="*/ 136 w 179"/>
                <a:gd name="T31" fmla="*/ 6 h 122"/>
                <a:gd name="T32" fmla="*/ 124 w 179"/>
                <a:gd name="T33" fmla="*/ 0 h 122"/>
                <a:gd name="T34" fmla="*/ 124 w 179"/>
                <a:gd name="T35" fmla="*/ 0 h 122"/>
                <a:gd name="T36" fmla="*/ 121 w 179"/>
                <a:gd name="T37" fmla="*/ 4 h 122"/>
                <a:gd name="T38" fmla="*/ 119 w 179"/>
                <a:gd name="T39" fmla="*/ 7 h 122"/>
                <a:gd name="T40" fmla="*/ 118 w 179"/>
                <a:gd name="T41" fmla="*/ 10 h 122"/>
                <a:gd name="T42" fmla="*/ 116 w 179"/>
                <a:gd name="T43" fmla="*/ 12 h 122"/>
                <a:gd name="T44" fmla="*/ 112 w 179"/>
                <a:gd name="T45" fmla="*/ 8 h 122"/>
                <a:gd name="T46" fmla="*/ 109 w 179"/>
                <a:gd name="T47" fmla="*/ 6 h 122"/>
                <a:gd name="T48" fmla="*/ 108 w 179"/>
                <a:gd name="T49" fmla="*/ 5 h 122"/>
                <a:gd name="T50" fmla="*/ 106 w 179"/>
                <a:gd name="T51" fmla="*/ 5 h 122"/>
                <a:gd name="T52" fmla="*/ 0 w 179"/>
                <a:gd name="T53" fmla="*/ 59 h 122"/>
                <a:gd name="T54" fmla="*/ 0 w 179"/>
                <a:gd name="T55" fmla="*/ 59 h 122"/>
                <a:gd name="T56" fmla="*/ 0 w 179"/>
                <a:gd name="T57" fmla="*/ 61 h 122"/>
                <a:gd name="T58" fmla="*/ 0 w 179"/>
                <a:gd name="T59" fmla="*/ 61 h 122"/>
                <a:gd name="T60" fmla="*/ 2 w 179"/>
                <a:gd name="T61" fmla="*/ 69 h 122"/>
                <a:gd name="T62" fmla="*/ 6 w 179"/>
                <a:gd name="T63" fmla="*/ 83 h 122"/>
                <a:gd name="T64" fmla="*/ 29 w 179"/>
                <a:gd name="T65" fmla="*/ 118 h 122"/>
                <a:gd name="T66" fmla="*/ 39 w 179"/>
                <a:gd name="T67" fmla="*/ 1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122">
                  <a:moveTo>
                    <a:pt x="39" y="120"/>
                  </a:moveTo>
                  <a:cubicBezTo>
                    <a:pt x="40" y="119"/>
                    <a:pt x="41" y="118"/>
                    <a:pt x="42" y="117"/>
                  </a:cubicBezTo>
                  <a:cubicBezTo>
                    <a:pt x="43" y="117"/>
                    <a:pt x="45" y="115"/>
                    <a:pt x="46" y="115"/>
                  </a:cubicBezTo>
                  <a:cubicBezTo>
                    <a:pt x="49" y="115"/>
                    <a:pt x="52" y="116"/>
                    <a:pt x="54" y="117"/>
                  </a:cubicBezTo>
                  <a:cubicBezTo>
                    <a:pt x="57" y="118"/>
                    <a:pt x="59" y="121"/>
                    <a:pt x="62" y="121"/>
                  </a:cubicBezTo>
                  <a:cubicBezTo>
                    <a:pt x="124" y="122"/>
                    <a:pt x="124" y="122"/>
                    <a:pt x="124" y="122"/>
                  </a:cubicBezTo>
                  <a:cubicBezTo>
                    <a:pt x="124" y="122"/>
                    <a:pt x="124" y="122"/>
                    <a:pt x="124" y="122"/>
                  </a:cubicBezTo>
                  <a:cubicBezTo>
                    <a:pt x="168" y="91"/>
                    <a:pt x="168" y="91"/>
                    <a:pt x="168" y="91"/>
                  </a:cubicBezTo>
                  <a:cubicBezTo>
                    <a:pt x="168" y="91"/>
                    <a:pt x="168" y="91"/>
                    <a:pt x="168" y="91"/>
                  </a:cubicBezTo>
                  <a:cubicBezTo>
                    <a:pt x="179" y="82"/>
                    <a:pt x="179" y="82"/>
                    <a:pt x="179" y="82"/>
                  </a:cubicBezTo>
                  <a:cubicBezTo>
                    <a:pt x="179" y="82"/>
                    <a:pt x="179" y="82"/>
                    <a:pt x="179" y="82"/>
                  </a:cubicBezTo>
                  <a:cubicBezTo>
                    <a:pt x="169" y="71"/>
                    <a:pt x="169" y="71"/>
                    <a:pt x="169" y="71"/>
                  </a:cubicBezTo>
                  <a:cubicBezTo>
                    <a:pt x="159" y="56"/>
                    <a:pt x="151" y="42"/>
                    <a:pt x="151" y="24"/>
                  </a:cubicBezTo>
                  <a:cubicBezTo>
                    <a:pt x="151" y="22"/>
                    <a:pt x="152" y="15"/>
                    <a:pt x="150" y="13"/>
                  </a:cubicBezTo>
                  <a:cubicBezTo>
                    <a:pt x="150" y="13"/>
                    <a:pt x="149" y="13"/>
                    <a:pt x="149" y="13"/>
                  </a:cubicBezTo>
                  <a:cubicBezTo>
                    <a:pt x="145" y="11"/>
                    <a:pt x="140" y="8"/>
                    <a:pt x="136" y="6"/>
                  </a:cubicBezTo>
                  <a:cubicBezTo>
                    <a:pt x="132" y="4"/>
                    <a:pt x="127" y="2"/>
                    <a:pt x="124" y="0"/>
                  </a:cubicBezTo>
                  <a:cubicBezTo>
                    <a:pt x="124" y="0"/>
                    <a:pt x="124" y="0"/>
                    <a:pt x="124" y="0"/>
                  </a:cubicBezTo>
                  <a:cubicBezTo>
                    <a:pt x="121" y="4"/>
                    <a:pt x="121" y="4"/>
                    <a:pt x="121" y="4"/>
                  </a:cubicBezTo>
                  <a:cubicBezTo>
                    <a:pt x="120" y="5"/>
                    <a:pt x="120" y="6"/>
                    <a:pt x="119" y="7"/>
                  </a:cubicBezTo>
                  <a:cubicBezTo>
                    <a:pt x="119" y="8"/>
                    <a:pt x="119" y="9"/>
                    <a:pt x="118" y="10"/>
                  </a:cubicBezTo>
                  <a:cubicBezTo>
                    <a:pt x="118" y="11"/>
                    <a:pt x="117" y="12"/>
                    <a:pt x="116" y="12"/>
                  </a:cubicBezTo>
                  <a:cubicBezTo>
                    <a:pt x="114" y="12"/>
                    <a:pt x="112" y="9"/>
                    <a:pt x="112" y="8"/>
                  </a:cubicBezTo>
                  <a:cubicBezTo>
                    <a:pt x="111" y="7"/>
                    <a:pt x="110" y="6"/>
                    <a:pt x="109" y="6"/>
                  </a:cubicBezTo>
                  <a:cubicBezTo>
                    <a:pt x="109" y="5"/>
                    <a:pt x="108" y="5"/>
                    <a:pt x="108" y="5"/>
                  </a:cubicBezTo>
                  <a:cubicBezTo>
                    <a:pt x="107" y="5"/>
                    <a:pt x="106" y="5"/>
                    <a:pt x="106" y="5"/>
                  </a:cubicBezTo>
                  <a:cubicBezTo>
                    <a:pt x="0" y="59"/>
                    <a:pt x="0" y="59"/>
                    <a:pt x="0" y="59"/>
                  </a:cubicBezTo>
                  <a:cubicBezTo>
                    <a:pt x="0" y="59"/>
                    <a:pt x="0" y="59"/>
                    <a:pt x="0" y="59"/>
                  </a:cubicBezTo>
                  <a:cubicBezTo>
                    <a:pt x="0" y="60"/>
                    <a:pt x="0" y="61"/>
                    <a:pt x="0" y="61"/>
                  </a:cubicBezTo>
                  <a:cubicBezTo>
                    <a:pt x="0" y="61"/>
                    <a:pt x="0" y="61"/>
                    <a:pt x="0" y="61"/>
                  </a:cubicBezTo>
                  <a:cubicBezTo>
                    <a:pt x="1" y="64"/>
                    <a:pt x="1" y="66"/>
                    <a:pt x="2" y="69"/>
                  </a:cubicBezTo>
                  <a:cubicBezTo>
                    <a:pt x="4" y="73"/>
                    <a:pt x="4" y="79"/>
                    <a:pt x="6" y="83"/>
                  </a:cubicBezTo>
                  <a:cubicBezTo>
                    <a:pt x="11" y="95"/>
                    <a:pt x="15" y="114"/>
                    <a:pt x="29" y="118"/>
                  </a:cubicBezTo>
                  <a:cubicBezTo>
                    <a:pt x="39" y="120"/>
                    <a:pt x="39" y="120"/>
                    <a:pt x="39" y="12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3" name="Freeform 83"/>
            <p:cNvSpPr>
              <a:spLocks/>
            </p:cNvSpPr>
            <p:nvPr/>
          </p:nvSpPr>
          <p:spPr bwMode="auto">
            <a:xfrm>
              <a:off x="6254750" y="2184400"/>
              <a:ext cx="566738" cy="603250"/>
            </a:xfrm>
            <a:custGeom>
              <a:avLst/>
              <a:gdLst>
                <a:gd name="T0" fmla="*/ 0 w 192"/>
                <a:gd name="T1" fmla="*/ 164 h 204"/>
                <a:gd name="T2" fmla="*/ 85 w 192"/>
                <a:gd name="T3" fmla="*/ 0 h 204"/>
                <a:gd name="T4" fmla="*/ 85 w 192"/>
                <a:gd name="T5" fmla="*/ 0 h 204"/>
                <a:gd name="T6" fmla="*/ 87 w 192"/>
                <a:gd name="T7" fmla="*/ 2 h 204"/>
                <a:gd name="T8" fmla="*/ 88 w 192"/>
                <a:gd name="T9" fmla="*/ 4 h 204"/>
                <a:gd name="T10" fmla="*/ 97 w 192"/>
                <a:gd name="T11" fmla="*/ 7 h 204"/>
                <a:gd name="T12" fmla="*/ 115 w 192"/>
                <a:gd name="T13" fmla="*/ 7 h 204"/>
                <a:gd name="T14" fmla="*/ 120 w 192"/>
                <a:gd name="T15" fmla="*/ 15 h 204"/>
                <a:gd name="T16" fmla="*/ 127 w 192"/>
                <a:gd name="T17" fmla="*/ 24 h 204"/>
                <a:gd name="T18" fmla="*/ 169 w 192"/>
                <a:gd name="T19" fmla="*/ 26 h 204"/>
                <a:gd name="T20" fmla="*/ 173 w 192"/>
                <a:gd name="T21" fmla="*/ 23 h 204"/>
                <a:gd name="T22" fmla="*/ 178 w 192"/>
                <a:gd name="T23" fmla="*/ 21 h 204"/>
                <a:gd name="T24" fmla="*/ 181 w 192"/>
                <a:gd name="T25" fmla="*/ 26 h 204"/>
                <a:gd name="T26" fmla="*/ 185 w 192"/>
                <a:gd name="T27" fmla="*/ 29 h 204"/>
                <a:gd name="T28" fmla="*/ 192 w 192"/>
                <a:gd name="T29" fmla="*/ 33 h 204"/>
                <a:gd name="T30" fmla="*/ 192 w 192"/>
                <a:gd name="T31" fmla="*/ 33 h 204"/>
                <a:gd name="T32" fmla="*/ 185 w 192"/>
                <a:gd name="T33" fmla="*/ 47 h 204"/>
                <a:gd name="T34" fmla="*/ 173 w 192"/>
                <a:gd name="T35" fmla="*/ 67 h 204"/>
                <a:gd name="T36" fmla="*/ 165 w 192"/>
                <a:gd name="T37" fmla="*/ 86 h 204"/>
                <a:gd name="T38" fmla="*/ 157 w 192"/>
                <a:gd name="T39" fmla="*/ 113 h 204"/>
                <a:gd name="T40" fmla="*/ 151 w 192"/>
                <a:gd name="T41" fmla="*/ 145 h 204"/>
                <a:gd name="T42" fmla="*/ 151 w 192"/>
                <a:gd name="T43" fmla="*/ 145 h 204"/>
                <a:gd name="T44" fmla="*/ 148 w 192"/>
                <a:gd name="T45" fmla="*/ 149 h 204"/>
                <a:gd name="T46" fmla="*/ 146 w 192"/>
                <a:gd name="T47" fmla="*/ 152 h 204"/>
                <a:gd name="T48" fmla="*/ 145 w 192"/>
                <a:gd name="T49" fmla="*/ 155 h 204"/>
                <a:gd name="T50" fmla="*/ 143 w 192"/>
                <a:gd name="T51" fmla="*/ 157 h 204"/>
                <a:gd name="T52" fmla="*/ 139 w 192"/>
                <a:gd name="T53" fmla="*/ 153 h 204"/>
                <a:gd name="T54" fmla="*/ 136 w 192"/>
                <a:gd name="T55" fmla="*/ 151 h 204"/>
                <a:gd name="T56" fmla="*/ 135 w 192"/>
                <a:gd name="T57" fmla="*/ 150 h 204"/>
                <a:gd name="T58" fmla="*/ 133 w 192"/>
                <a:gd name="T59" fmla="*/ 150 h 204"/>
                <a:gd name="T60" fmla="*/ 27 w 192"/>
                <a:gd name="T61" fmla="*/ 204 h 204"/>
                <a:gd name="T62" fmla="*/ 27 w 192"/>
                <a:gd name="T63" fmla="*/ 204 h 204"/>
                <a:gd name="T64" fmla="*/ 17 w 192"/>
                <a:gd name="T65" fmla="*/ 200 h 204"/>
                <a:gd name="T66" fmla="*/ 7 w 192"/>
                <a:gd name="T67" fmla="*/ 192 h 204"/>
                <a:gd name="T68" fmla="*/ 1 w 192"/>
                <a:gd name="T69" fmla="*/ 184 h 204"/>
                <a:gd name="T70" fmla="*/ 0 w 192"/>
                <a:gd name="T71" fmla="*/ 178 h 204"/>
                <a:gd name="T72" fmla="*/ 0 w 192"/>
                <a:gd name="T73" fmla="*/ 173 h 204"/>
                <a:gd name="T74" fmla="*/ 0 w 192"/>
                <a:gd name="T75"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204">
                  <a:moveTo>
                    <a:pt x="0" y="164"/>
                  </a:moveTo>
                  <a:cubicBezTo>
                    <a:pt x="85" y="0"/>
                    <a:pt x="85" y="0"/>
                    <a:pt x="85" y="0"/>
                  </a:cubicBezTo>
                  <a:cubicBezTo>
                    <a:pt x="85" y="0"/>
                    <a:pt x="85" y="0"/>
                    <a:pt x="85" y="0"/>
                  </a:cubicBezTo>
                  <a:cubicBezTo>
                    <a:pt x="86" y="1"/>
                    <a:pt x="87" y="2"/>
                    <a:pt x="87" y="2"/>
                  </a:cubicBezTo>
                  <a:cubicBezTo>
                    <a:pt x="87" y="3"/>
                    <a:pt x="88" y="4"/>
                    <a:pt x="88" y="4"/>
                  </a:cubicBezTo>
                  <a:cubicBezTo>
                    <a:pt x="92" y="6"/>
                    <a:pt x="92" y="7"/>
                    <a:pt x="97" y="7"/>
                  </a:cubicBezTo>
                  <a:cubicBezTo>
                    <a:pt x="101" y="7"/>
                    <a:pt x="114" y="5"/>
                    <a:pt x="115" y="7"/>
                  </a:cubicBezTo>
                  <a:cubicBezTo>
                    <a:pt x="117" y="10"/>
                    <a:pt x="118" y="13"/>
                    <a:pt x="120" y="15"/>
                  </a:cubicBezTo>
                  <a:cubicBezTo>
                    <a:pt x="122" y="19"/>
                    <a:pt x="125" y="21"/>
                    <a:pt x="127" y="24"/>
                  </a:cubicBezTo>
                  <a:cubicBezTo>
                    <a:pt x="139" y="28"/>
                    <a:pt x="156" y="26"/>
                    <a:pt x="169" y="26"/>
                  </a:cubicBezTo>
                  <a:cubicBezTo>
                    <a:pt x="170" y="25"/>
                    <a:pt x="172" y="24"/>
                    <a:pt x="173" y="23"/>
                  </a:cubicBezTo>
                  <a:cubicBezTo>
                    <a:pt x="175" y="22"/>
                    <a:pt x="176" y="20"/>
                    <a:pt x="178" y="21"/>
                  </a:cubicBezTo>
                  <a:cubicBezTo>
                    <a:pt x="179" y="22"/>
                    <a:pt x="181" y="25"/>
                    <a:pt x="181" y="26"/>
                  </a:cubicBezTo>
                  <a:cubicBezTo>
                    <a:pt x="183" y="26"/>
                    <a:pt x="183" y="28"/>
                    <a:pt x="185" y="29"/>
                  </a:cubicBezTo>
                  <a:cubicBezTo>
                    <a:pt x="186" y="30"/>
                    <a:pt x="191" y="32"/>
                    <a:pt x="192" y="33"/>
                  </a:cubicBezTo>
                  <a:cubicBezTo>
                    <a:pt x="192" y="33"/>
                    <a:pt x="192" y="33"/>
                    <a:pt x="192" y="33"/>
                  </a:cubicBezTo>
                  <a:cubicBezTo>
                    <a:pt x="185" y="47"/>
                    <a:pt x="185" y="47"/>
                    <a:pt x="185" y="47"/>
                  </a:cubicBezTo>
                  <a:cubicBezTo>
                    <a:pt x="181" y="53"/>
                    <a:pt x="177" y="60"/>
                    <a:pt x="173" y="67"/>
                  </a:cubicBezTo>
                  <a:cubicBezTo>
                    <a:pt x="171" y="73"/>
                    <a:pt x="168" y="81"/>
                    <a:pt x="165" y="86"/>
                  </a:cubicBezTo>
                  <a:cubicBezTo>
                    <a:pt x="165" y="91"/>
                    <a:pt x="160" y="110"/>
                    <a:pt x="157" y="113"/>
                  </a:cubicBezTo>
                  <a:cubicBezTo>
                    <a:pt x="156" y="124"/>
                    <a:pt x="152" y="134"/>
                    <a:pt x="151" y="145"/>
                  </a:cubicBezTo>
                  <a:cubicBezTo>
                    <a:pt x="151" y="145"/>
                    <a:pt x="151" y="145"/>
                    <a:pt x="151" y="145"/>
                  </a:cubicBezTo>
                  <a:cubicBezTo>
                    <a:pt x="148" y="149"/>
                    <a:pt x="148" y="149"/>
                    <a:pt x="148" y="149"/>
                  </a:cubicBezTo>
                  <a:cubicBezTo>
                    <a:pt x="147" y="150"/>
                    <a:pt x="147" y="151"/>
                    <a:pt x="146" y="152"/>
                  </a:cubicBezTo>
                  <a:cubicBezTo>
                    <a:pt x="146" y="153"/>
                    <a:pt x="146" y="154"/>
                    <a:pt x="145" y="155"/>
                  </a:cubicBezTo>
                  <a:cubicBezTo>
                    <a:pt x="145" y="156"/>
                    <a:pt x="144" y="157"/>
                    <a:pt x="143" y="157"/>
                  </a:cubicBezTo>
                  <a:cubicBezTo>
                    <a:pt x="141" y="157"/>
                    <a:pt x="139" y="154"/>
                    <a:pt x="139" y="153"/>
                  </a:cubicBezTo>
                  <a:cubicBezTo>
                    <a:pt x="138" y="152"/>
                    <a:pt x="137" y="151"/>
                    <a:pt x="136" y="151"/>
                  </a:cubicBezTo>
                  <a:cubicBezTo>
                    <a:pt x="136" y="150"/>
                    <a:pt x="135" y="150"/>
                    <a:pt x="135" y="150"/>
                  </a:cubicBezTo>
                  <a:cubicBezTo>
                    <a:pt x="134" y="150"/>
                    <a:pt x="133" y="150"/>
                    <a:pt x="133" y="150"/>
                  </a:cubicBezTo>
                  <a:cubicBezTo>
                    <a:pt x="27" y="204"/>
                    <a:pt x="27" y="204"/>
                    <a:pt x="27" y="204"/>
                  </a:cubicBezTo>
                  <a:cubicBezTo>
                    <a:pt x="27" y="204"/>
                    <a:pt x="27" y="204"/>
                    <a:pt x="27" y="204"/>
                  </a:cubicBezTo>
                  <a:cubicBezTo>
                    <a:pt x="17" y="200"/>
                    <a:pt x="17" y="200"/>
                    <a:pt x="17" y="200"/>
                  </a:cubicBezTo>
                  <a:cubicBezTo>
                    <a:pt x="14" y="197"/>
                    <a:pt x="10" y="195"/>
                    <a:pt x="7" y="192"/>
                  </a:cubicBezTo>
                  <a:cubicBezTo>
                    <a:pt x="4" y="189"/>
                    <a:pt x="3" y="187"/>
                    <a:pt x="1" y="184"/>
                  </a:cubicBezTo>
                  <a:cubicBezTo>
                    <a:pt x="1" y="182"/>
                    <a:pt x="0" y="180"/>
                    <a:pt x="0" y="178"/>
                  </a:cubicBezTo>
                  <a:cubicBezTo>
                    <a:pt x="0" y="173"/>
                    <a:pt x="0" y="173"/>
                    <a:pt x="0" y="173"/>
                  </a:cubicBezTo>
                  <a:cubicBezTo>
                    <a:pt x="0" y="170"/>
                    <a:pt x="0" y="167"/>
                    <a:pt x="0" y="164"/>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84"/>
            <p:cNvSpPr>
              <a:spLocks/>
            </p:cNvSpPr>
            <p:nvPr/>
          </p:nvSpPr>
          <p:spPr bwMode="auto">
            <a:xfrm>
              <a:off x="6700838" y="2249488"/>
              <a:ext cx="500063" cy="606425"/>
            </a:xfrm>
            <a:custGeom>
              <a:avLst/>
              <a:gdLst>
                <a:gd name="T0" fmla="*/ 0 w 170"/>
                <a:gd name="T1" fmla="*/ 123 h 205"/>
                <a:gd name="T2" fmla="*/ 12 w 170"/>
                <a:gd name="T3" fmla="*/ 129 h 205"/>
                <a:gd name="T4" fmla="*/ 25 w 170"/>
                <a:gd name="T5" fmla="*/ 136 h 205"/>
                <a:gd name="T6" fmla="*/ 26 w 170"/>
                <a:gd name="T7" fmla="*/ 136 h 205"/>
                <a:gd name="T8" fmla="*/ 27 w 170"/>
                <a:gd name="T9" fmla="*/ 147 h 205"/>
                <a:gd name="T10" fmla="*/ 45 w 170"/>
                <a:gd name="T11" fmla="*/ 194 h 205"/>
                <a:gd name="T12" fmla="*/ 55 w 170"/>
                <a:gd name="T13" fmla="*/ 205 h 205"/>
                <a:gd name="T14" fmla="*/ 55 w 170"/>
                <a:gd name="T15" fmla="*/ 205 h 205"/>
                <a:gd name="T16" fmla="*/ 124 w 170"/>
                <a:gd name="T17" fmla="*/ 151 h 205"/>
                <a:gd name="T18" fmla="*/ 132 w 170"/>
                <a:gd name="T19" fmla="*/ 152 h 205"/>
                <a:gd name="T20" fmla="*/ 144 w 170"/>
                <a:gd name="T21" fmla="*/ 142 h 205"/>
                <a:gd name="T22" fmla="*/ 160 w 170"/>
                <a:gd name="T23" fmla="*/ 141 h 205"/>
                <a:gd name="T24" fmla="*/ 169 w 170"/>
                <a:gd name="T25" fmla="*/ 143 h 205"/>
                <a:gd name="T26" fmla="*/ 169 w 170"/>
                <a:gd name="T27" fmla="*/ 143 h 205"/>
                <a:gd name="T28" fmla="*/ 169 w 170"/>
                <a:gd name="T29" fmla="*/ 134 h 205"/>
                <a:gd name="T30" fmla="*/ 166 w 170"/>
                <a:gd name="T31" fmla="*/ 99 h 205"/>
                <a:gd name="T32" fmla="*/ 151 w 170"/>
                <a:gd name="T33" fmla="*/ 74 h 205"/>
                <a:gd name="T34" fmla="*/ 148 w 170"/>
                <a:gd name="T35" fmla="*/ 68 h 205"/>
                <a:gd name="T36" fmla="*/ 148 w 170"/>
                <a:gd name="T37" fmla="*/ 67 h 205"/>
                <a:gd name="T38" fmla="*/ 148 w 170"/>
                <a:gd name="T39" fmla="*/ 67 h 205"/>
                <a:gd name="T40" fmla="*/ 136 w 170"/>
                <a:gd name="T41" fmla="*/ 59 h 205"/>
                <a:gd name="T42" fmla="*/ 123 w 170"/>
                <a:gd name="T43" fmla="*/ 51 h 205"/>
                <a:gd name="T44" fmla="*/ 108 w 170"/>
                <a:gd name="T45" fmla="*/ 49 h 205"/>
                <a:gd name="T46" fmla="*/ 98 w 170"/>
                <a:gd name="T47" fmla="*/ 28 h 205"/>
                <a:gd name="T48" fmla="*/ 72 w 170"/>
                <a:gd name="T49" fmla="*/ 19 h 205"/>
                <a:gd name="T50" fmla="*/ 48 w 170"/>
                <a:gd name="T51" fmla="*/ 0 h 205"/>
                <a:gd name="T52" fmla="*/ 46 w 170"/>
                <a:gd name="T53" fmla="*/ 0 h 205"/>
                <a:gd name="T54" fmla="*/ 41 w 170"/>
                <a:gd name="T55" fmla="*/ 11 h 205"/>
                <a:gd name="T56" fmla="*/ 41 w 170"/>
                <a:gd name="T57" fmla="*/ 11 h 205"/>
                <a:gd name="T58" fmla="*/ 34 w 170"/>
                <a:gd name="T59" fmla="*/ 25 h 205"/>
                <a:gd name="T60" fmla="*/ 22 w 170"/>
                <a:gd name="T61" fmla="*/ 45 h 205"/>
                <a:gd name="T62" fmla="*/ 14 w 170"/>
                <a:gd name="T63" fmla="*/ 64 h 205"/>
                <a:gd name="T64" fmla="*/ 6 w 170"/>
                <a:gd name="T65" fmla="*/ 91 h 205"/>
                <a:gd name="T66" fmla="*/ 0 w 170"/>
                <a:gd name="T67" fmla="*/ 12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205">
                  <a:moveTo>
                    <a:pt x="0" y="123"/>
                  </a:moveTo>
                  <a:cubicBezTo>
                    <a:pt x="3" y="125"/>
                    <a:pt x="8" y="127"/>
                    <a:pt x="12" y="129"/>
                  </a:cubicBezTo>
                  <a:cubicBezTo>
                    <a:pt x="16" y="131"/>
                    <a:pt x="21" y="134"/>
                    <a:pt x="25" y="136"/>
                  </a:cubicBezTo>
                  <a:cubicBezTo>
                    <a:pt x="25" y="136"/>
                    <a:pt x="26" y="136"/>
                    <a:pt x="26" y="136"/>
                  </a:cubicBezTo>
                  <a:cubicBezTo>
                    <a:pt x="28" y="138"/>
                    <a:pt x="27" y="145"/>
                    <a:pt x="27" y="147"/>
                  </a:cubicBezTo>
                  <a:cubicBezTo>
                    <a:pt x="27" y="165"/>
                    <a:pt x="35" y="179"/>
                    <a:pt x="45" y="194"/>
                  </a:cubicBezTo>
                  <a:cubicBezTo>
                    <a:pt x="55" y="205"/>
                    <a:pt x="55" y="205"/>
                    <a:pt x="55" y="205"/>
                  </a:cubicBezTo>
                  <a:cubicBezTo>
                    <a:pt x="55" y="205"/>
                    <a:pt x="55" y="205"/>
                    <a:pt x="55" y="205"/>
                  </a:cubicBezTo>
                  <a:cubicBezTo>
                    <a:pt x="124" y="151"/>
                    <a:pt x="124" y="151"/>
                    <a:pt x="124" y="151"/>
                  </a:cubicBezTo>
                  <a:cubicBezTo>
                    <a:pt x="127" y="151"/>
                    <a:pt x="129" y="152"/>
                    <a:pt x="132" y="152"/>
                  </a:cubicBezTo>
                  <a:cubicBezTo>
                    <a:pt x="136" y="149"/>
                    <a:pt x="140" y="144"/>
                    <a:pt x="144" y="142"/>
                  </a:cubicBezTo>
                  <a:cubicBezTo>
                    <a:pt x="149" y="139"/>
                    <a:pt x="155" y="140"/>
                    <a:pt x="160" y="141"/>
                  </a:cubicBezTo>
                  <a:cubicBezTo>
                    <a:pt x="169" y="143"/>
                    <a:pt x="169" y="143"/>
                    <a:pt x="169" y="143"/>
                  </a:cubicBezTo>
                  <a:cubicBezTo>
                    <a:pt x="169" y="143"/>
                    <a:pt x="169" y="143"/>
                    <a:pt x="169" y="143"/>
                  </a:cubicBezTo>
                  <a:cubicBezTo>
                    <a:pt x="169" y="134"/>
                    <a:pt x="169" y="134"/>
                    <a:pt x="169" y="134"/>
                  </a:cubicBezTo>
                  <a:cubicBezTo>
                    <a:pt x="169" y="122"/>
                    <a:pt x="170" y="110"/>
                    <a:pt x="166" y="99"/>
                  </a:cubicBezTo>
                  <a:cubicBezTo>
                    <a:pt x="163" y="90"/>
                    <a:pt x="156" y="82"/>
                    <a:pt x="151" y="74"/>
                  </a:cubicBezTo>
                  <a:cubicBezTo>
                    <a:pt x="150" y="72"/>
                    <a:pt x="150" y="70"/>
                    <a:pt x="148" y="68"/>
                  </a:cubicBezTo>
                  <a:cubicBezTo>
                    <a:pt x="148" y="67"/>
                    <a:pt x="148" y="67"/>
                    <a:pt x="148" y="67"/>
                  </a:cubicBezTo>
                  <a:cubicBezTo>
                    <a:pt x="148" y="67"/>
                    <a:pt x="148" y="67"/>
                    <a:pt x="148" y="67"/>
                  </a:cubicBezTo>
                  <a:cubicBezTo>
                    <a:pt x="136" y="59"/>
                    <a:pt x="136" y="59"/>
                    <a:pt x="136" y="59"/>
                  </a:cubicBezTo>
                  <a:cubicBezTo>
                    <a:pt x="132" y="57"/>
                    <a:pt x="129" y="52"/>
                    <a:pt x="123" y="51"/>
                  </a:cubicBezTo>
                  <a:cubicBezTo>
                    <a:pt x="118" y="49"/>
                    <a:pt x="113" y="49"/>
                    <a:pt x="108" y="49"/>
                  </a:cubicBezTo>
                  <a:cubicBezTo>
                    <a:pt x="95" y="47"/>
                    <a:pt x="108" y="28"/>
                    <a:pt x="98" y="28"/>
                  </a:cubicBezTo>
                  <a:cubicBezTo>
                    <a:pt x="88" y="28"/>
                    <a:pt x="81" y="24"/>
                    <a:pt x="72" y="19"/>
                  </a:cubicBezTo>
                  <a:cubicBezTo>
                    <a:pt x="66" y="15"/>
                    <a:pt x="52" y="6"/>
                    <a:pt x="48" y="0"/>
                  </a:cubicBezTo>
                  <a:cubicBezTo>
                    <a:pt x="47" y="0"/>
                    <a:pt x="47" y="0"/>
                    <a:pt x="46" y="0"/>
                  </a:cubicBezTo>
                  <a:cubicBezTo>
                    <a:pt x="44" y="3"/>
                    <a:pt x="43" y="8"/>
                    <a:pt x="41" y="11"/>
                  </a:cubicBezTo>
                  <a:cubicBezTo>
                    <a:pt x="41" y="11"/>
                    <a:pt x="41" y="11"/>
                    <a:pt x="41" y="11"/>
                  </a:cubicBezTo>
                  <a:cubicBezTo>
                    <a:pt x="34" y="25"/>
                    <a:pt x="34" y="25"/>
                    <a:pt x="34" y="25"/>
                  </a:cubicBezTo>
                  <a:cubicBezTo>
                    <a:pt x="30" y="31"/>
                    <a:pt x="26" y="38"/>
                    <a:pt x="22" y="45"/>
                  </a:cubicBezTo>
                  <a:cubicBezTo>
                    <a:pt x="20" y="51"/>
                    <a:pt x="17" y="59"/>
                    <a:pt x="14" y="64"/>
                  </a:cubicBezTo>
                  <a:cubicBezTo>
                    <a:pt x="14" y="69"/>
                    <a:pt x="9" y="88"/>
                    <a:pt x="6" y="91"/>
                  </a:cubicBezTo>
                  <a:cubicBezTo>
                    <a:pt x="5" y="102"/>
                    <a:pt x="1" y="112"/>
                    <a:pt x="0" y="123"/>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85"/>
            <p:cNvSpPr>
              <a:spLocks/>
            </p:cNvSpPr>
            <p:nvPr/>
          </p:nvSpPr>
          <p:spPr bwMode="auto">
            <a:xfrm>
              <a:off x="6829425" y="2660650"/>
              <a:ext cx="619125" cy="635000"/>
            </a:xfrm>
            <a:custGeom>
              <a:avLst/>
              <a:gdLst>
                <a:gd name="T0" fmla="*/ 0 w 210"/>
                <a:gd name="T1" fmla="*/ 75 h 215"/>
                <a:gd name="T2" fmla="*/ 11 w 210"/>
                <a:gd name="T3" fmla="*/ 66 h 215"/>
                <a:gd name="T4" fmla="*/ 11 w 210"/>
                <a:gd name="T5" fmla="*/ 66 h 215"/>
                <a:gd name="T6" fmla="*/ 80 w 210"/>
                <a:gd name="T7" fmla="*/ 12 h 215"/>
                <a:gd name="T8" fmla="*/ 88 w 210"/>
                <a:gd name="T9" fmla="*/ 13 h 215"/>
                <a:gd name="T10" fmla="*/ 100 w 210"/>
                <a:gd name="T11" fmla="*/ 3 h 215"/>
                <a:gd name="T12" fmla="*/ 116 w 210"/>
                <a:gd name="T13" fmla="*/ 2 h 215"/>
                <a:gd name="T14" fmla="*/ 125 w 210"/>
                <a:gd name="T15" fmla="*/ 4 h 215"/>
                <a:gd name="T16" fmla="*/ 125 w 210"/>
                <a:gd name="T17" fmla="*/ 4 h 215"/>
                <a:gd name="T18" fmla="*/ 137 w 210"/>
                <a:gd name="T19" fmla="*/ 10 h 215"/>
                <a:gd name="T20" fmla="*/ 151 w 210"/>
                <a:gd name="T21" fmla="*/ 17 h 215"/>
                <a:gd name="T22" fmla="*/ 154 w 210"/>
                <a:gd name="T23" fmla="*/ 24 h 215"/>
                <a:gd name="T24" fmla="*/ 156 w 210"/>
                <a:gd name="T25" fmla="*/ 28 h 215"/>
                <a:gd name="T26" fmla="*/ 167 w 210"/>
                <a:gd name="T27" fmla="*/ 30 h 215"/>
                <a:gd name="T28" fmla="*/ 178 w 210"/>
                <a:gd name="T29" fmla="*/ 36 h 215"/>
                <a:gd name="T30" fmla="*/ 186 w 210"/>
                <a:gd name="T31" fmla="*/ 43 h 215"/>
                <a:gd name="T32" fmla="*/ 186 w 210"/>
                <a:gd name="T33" fmla="*/ 43 h 215"/>
                <a:gd name="T34" fmla="*/ 179 w 210"/>
                <a:gd name="T35" fmla="*/ 55 h 215"/>
                <a:gd name="T36" fmla="*/ 183 w 210"/>
                <a:gd name="T37" fmla="*/ 66 h 215"/>
                <a:gd name="T38" fmla="*/ 190 w 210"/>
                <a:gd name="T39" fmla="*/ 90 h 215"/>
                <a:gd name="T40" fmla="*/ 205 w 210"/>
                <a:gd name="T41" fmla="*/ 110 h 215"/>
                <a:gd name="T42" fmla="*/ 210 w 210"/>
                <a:gd name="T43" fmla="*/ 117 h 215"/>
                <a:gd name="T44" fmla="*/ 210 w 210"/>
                <a:gd name="T45" fmla="*/ 117 h 215"/>
                <a:gd name="T46" fmla="*/ 201 w 210"/>
                <a:gd name="T47" fmla="*/ 121 h 215"/>
                <a:gd name="T48" fmla="*/ 190 w 210"/>
                <a:gd name="T49" fmla="*/ 129 h 215"/>
                <a:gd name="T50" fmla="*/ 183 w 210"/>
                <a:gd name="T51" fmla="*/ 134 h 215"/>
                <a:gd name="T52" fmla="*/ 185 w 210"/>
                <a:gd name="T53" fmla="*/ 152 h 215"/>
                <a:gd name="T54" fmla="*/ 182 w 210"/>
                <a:gd name="T55" fmla="*/ 165 h 215"/>
                <a:gd name="T56" fmla="*/ 179 w 210"/>
                <a:gd name="T57" fmla="*/ 172 h 215"/>
                <a:gd name="T58" fmla="*/ 179 w 210"/>
                <a:gd name="T59" fmla="*/ 173 h 215"/>
                <a:gd name="T60" fmla="*/ 178 w 210"/>
                <a:gd name="T61" fmla="*/ 174 h 215"/>
                <a:gd name="T62" fmla="*/ 179 w 210"/>
                <a:gd name="T63" fmla="*/ 178 h 215"/>
                <a:gd name="T64" fmla="*/ 179 w 210"/>
                <a:gd name="T65" fmla="*/ 178 h 215"/>
                <a:gd name="T66" fmla="*/ 172 w 210"/>
                <a:gd name="T67" fmla="*/ 185 h 215"/>
                <a:gd name="T68" fmla="*/ 162 w 210"/>
                <a:gd name="T69" fmla="*/ 192 h 215"/>
                <a:gd name="T70" fmla="*/ 157 w 210"/>
                <a:gd name="T71" fmla="*/ 205 h 215"/>
                <a:gd name="T72" fmla="*/ 140 w 210"/>
                <a:gd name="T73" fmla="*/ 194 h 215"/>
                <a:gd name="T74" fmla="*/ 117 w 210"/>
                <a:gd name="T75" fmla="*/ 215 h 215"/>
                <a:gd name="T76" fmla="*/ 104 w 210"/>
                <a:gd name="T77" fmla="*/ 211 h 215"/>
                <a:gd name="T78" fmla="*/ 104 w 210"/>
                <a:gd name="T79" fmla="*/ 211 h 215"/>
                <a:gd name="T80" fmla="*/ 97 w 210"/>
                <a:gd name="T81" fmla="*/ 204 h 215"/>
                <a:gd name="T82" fmla="*/ 92 w 210"/>
                <a:gd name="T83" fmla="*/ 200 h 215"/>
                <a:gd name="T84" fmla="*/ 89 w 210"/>
                <a:gd name="T85" fmla="*/ 196 h 215"/>
                <a:gd name="T86" fmla="*/ 84 w 210"/>
                <a:gd name="T87" fmla="*/ 187 h 215"/>
                <a:gd name="T88" fmla="*/ 84 w 210"/>
                <a:gd name="T89" fmla="*/ 186 h 215"/>
                <a:gd name="T90" fmla="*/ 77 w 210"/>
                <a:gd name="T91" fmla="*/ 177 h 215"/>
                <a:gd name="T92" fmla="*/ 77 w 210"/>
                <a:gd name="T93" fmla="*/ 177 h 215"/>
                <a:gd name="T94" fmla="*/ 76 w 210"/>
                <a:gd name="T95" fmla="*/ 166 h 215"/>
                <a:gd name="T96" fmla="*/ 71 w 210"/>
                <a:gd name="T97" fmla="*/ 153 h 215"/>
                <a:gd name="T98" fmla="*/ 67 w 210"/>
                <a:gd name="T99" fmla="*/ 140 h 215"/>
                <a:gd name="T100" fmla="*/ 65 w 210"/>
                <a:gd name="T101" fmla="*/ 133 h 215"/>
                <a:gd name="T102" fmla="*/ 64 w 210"/>
                <a:gd name="T103" fmla="*/ 131 h 215"/>
                <a:gd name="T104" fmla="*/ 53 w 210"/>
                <a:gd name="T105" fmla="*/ 130 h 215"/>
                <a:gd name="T106" fmla="*/ 34 w 210"/>
                <a:gd name="T107" fmla="*/ 114 h 215"/>
                <a:gd name="T108" fmla="*/ 18 w 210"/>
                <a:gd name="T109" fmla="*/ 98 h 215"/>
                <a:gd name="T110" fmla="*/ 9 w 210"/>
                <a:gd name="T111" fmla="*/ 88 h 215"/>
                <a:gd name="T112" fmla="*/ 3 w 210"/>
                <a:gd name="T113" fmla="*/ 77 h 215"/>
                <a:gd name="T114" fmla="*/ 0 w 210"/>
                <a:gd name="T115" fmla="*/ 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 h="215">
                  <a:moveTo>
                    <a:pt x="0" y="75"/>
                  </a:moveTo>
                  <a:cubicBezTo>
                    <a:pt x="11" y="66"/>
                    <a:pt x="11" y="66"/>
                    <a:pt x="11" y="66"/>
                  </a:cubicBezTo>
                  <a:cubicBezTo>
                    <a:pt x="11" y="66"/>
                    <a:pt x="11" y="66"/>
                    <a:pt x="11" y="66"/>
                  </a:cubicBezTo>
                  <a:cubicBezTo>
                    <a:pt x="80" y="12"/>
                    <a:pt x="80" y="12"/>
                    <a:pt x="80" y="12"/>
                  </a:cubicBezTo>
                  <a:cubicBezTo>
                    <a:pt x="83" y="12"/>
                    <a:pt x="85" y="13"/>
                    <a:pt x="88" y="13"/>
                  </a:cubicBezTo>
                  <a:cubicBezTo>
                    <a:pt x="92" y="10"/>
                    <a:pt x="96" y="5"/>
                    <a:pt x="100" y="3"/>
                  </a:cubicBezTo>
                  <a:cubicBezTo>
                    <a:pt x="105" y="0"/>
                    <a:pt x="111" y="1"/>
                    <a:pt x="116" y="2"/>
                  </a:cubicBezTo>
                  <a:cubicBezTo>
                    <a:pt x="125" y="4"/>
                    <a:pt x="125" y="4"/>
                    <a:pt x="125" y="4"/>
                  </a:cubicBezTo>
                  <a:cubicBezTo>
                    <a:pt x="125" y="4"/>
                    <a:pt x="125" y="4"/>
                    <a:pt x="125" y="4"/>
                  </a:cubicBezTo>
                  <a:cubicBezTo>
                    <a:pt x="129" y="6"/>
                    <a:pt x="133" y="9"/>
                    <a:pt x="137" y="10"/>
                  </a:cubicBezTo>
                  <a:cubicBezTo>
                    <a:pt x="142" y="12"/>
                    <a:pt x="147" y="14"/>
                    <a:pt x="151" y="17"/>
                  </a:cubicBezTo>
                  <a:cubicBezTo>
                    <a:pt x="152" y="19"/>
                    <a:pt x="153" y="21"/>
                    <a:pt x="154" y="24"/>
                  </a:cubicBezTo>
                  <a:cubicBezTo>
                    <a:pt x="154" y="25"/>
                    <a:pt x="155" y="27"/>
                    <a:pt x="156" y="28"/>
                  </a:cubicBezTo>
                  <a:cubicBezTo>
                    <a:pt x="159" y="30"/>
                    <a:pt x="164" y="29"/>
                    <a:pt x="167" y="30"/>
                  </a:cubicBezTo>
                  <a:cubicBezTo>
                    <a:pt x="171" y="31"/>
                    <a:pt x="174" y="34"/>
                    <a:pt x="178" y="36"/>
                  </a:cubicBezTo>
                  <a:cubicBezTo>
                    <a:pt x="186" y="43"/>
                    <a:pt x="186" y="43"/>
                    <a:pt x="186" y="43"/>
                  </a:cubicBezTo>
                  <a:cubicBezTo>
                    <a:pt x="186" y="43"/>
                    <a:pt x="186" y="43"/>
                    <a:pt x="186" y="43"/>
                  </a:cubicBezTo>
                  <a:cubicBezTo>
                    <a:pt x="183" y="46"/>
                    <a:pt x="175" y="50"/>
                    <a:pt x="179" y="55"/>
                  </a:cubicBezTo>
                  <a:cubicBezTo>
                    <a:pt x="182" y="59"/>
                    <a:pt x="183" y="61"/>
                    <a:pt x="183" y="66"/>
                  </a:cubicBezTo>
                  <a:cubicBezTo>
                    <a:pt x="182" y="76"/>
                    <a:pt x="185" y="81"/>
                    <a:pt x="190" y="90"/>
                  </a:cubicBezTo>
                  <a:cubicBezTo>
                    <a:pt x="193" y="96"/>
                    <a:pt x="200" y="105"/>
                    <a:pt x="205" y="110"/>
                  </a:cubicBezTo>
                  <a:cubicBezTo>
                    <a:pt x="210" y="117"/>
                    <a:pt x="210" y="117"/>
                    <a:pt x="210" y="117"/>
                  </a:cubicBezTo>
                  <a:cubicBezTo>
                    <a:pt x="210" y="117"/>
                    <a:pt x="210" y="117"/>
                    <a:pt x="210" y="117"/>
                  </a:cubicBezTo>
                  <a:cubicBezTo>
                    <a:pt x="201" y="121"/>
                    <a:pt x="201" y="121"/>
                    <a:pt x="201" y="121"/>
                  </a:cubicBezTo>
                  <a:cubicBezTo>
                    <a:pt x="197" y="124"/>
                    <a:pt x="193" y="126"/>
                    <a:pt x="190" y="129"/>
                  </a:cubicBezTo>
                  <a:cubicBezTo>
                    <a:pt x="188" y="130"/>
                    <a:pt x="184" y="132"/>
                    <a:pt x="183" y="134"/>
                  </a:cubicBezTo>
                  <a:cubicBezTo>
                    <a:pt x="180" y="139"/>
                    <a:pt x="185" y="146"/>
                    <a:pt x="185" y="152"/>
                  </a:cubicBezTo>
                  <a:cubicBezTo>
                    <a:pt x="185" y="156"/>
                    <a:pt x="184" y="161"/>
                    <a:pt x="182" y="165"/>
                  </a:cubicBezTo>
                  <a:cubicBezTo>
                    <a:pt x="182" y="167"/>
                    <a:pt x="180" y="170"/>
                    <a:pt x="179" y="172"/>
                  </a:cubicBezTo>
                  <a:cubicBezTo>
                    <a:pt x="179" y="172"/>
                    <a:pt x="179" y="173"/>
                    <a:pt x="179" y="173"/>
                  </a:cubicBezTo>
                  <a:cubicBezTo>
                    <a:pt x="178" y="174"/>
                    <a:pt x="179" y="174"/>
                    <a:pt x="178" y="174"/>
                  </a:cubicBezTo>
                  <a:cubicBezTo>
                    <a:pt x="178" y="175"/>
                    <a:pt x="179" y="177"/>
                    <a:pt x="179" y="178"/>
                  </a:cubicBezTo>
                  <a:cubicBezTo>
                    <a:pt x="179" y="178"/>
                    <a:pt x="179" y="178"/>
                    <a:pt x="179" y="178"/>
                  </a:cubicBezTo>
                  <a:cubicBezTo>
                    <a:pt x="172" y="185"/>
                    <a:pt x="172" y="185"/>
                    <a:pt x="172" y="185"/>
                  </a:cubicBezTo>
                  <a:cubicBezTo>
                    <a:pt x="169" y="190"/>
                    <a:pt x="165" y="188"/>
                    <a:pt x="162" y="192"/>
                  </a:cubicBezTo>
                  <a:cubicBezTo>
                    <a:pt x="159" y="195"/>
                    <a:pt x="160" y="201"/>
                    <a:pt x="157" y="205"/>
                  </a:cubicBezTo>
                  <a:cubicBezTo>
                    <a:pt x="149" y="208"/>
                    <a:pt x="149" y="187"/>
                    <a:pt x="140" y="194"/>
                  </a:cubicBezTo>
                  <a:cubicBezTo>
                    <a:pt x="133" y="199"/>
                    <a:pt x="128" y="215"/>
                    <a:pt x="117" y="215"/>
                  </a:cubicBezTo>
                  <a:cubicBezTo>
                    <a:pt x="113" y="215"/>
                    <a:pt x="108" y="212"/>
                    <a:pt x="104" y="211"/>
                  </a:cubicBezTo>
                  <a:cubicBezTo>
                    <a:pt x="104" y="211"/>
                    <a:pt x="104" y="211"/>
                    <a:pt x="104" y="211"/>
                  </a:cubicBezTo>
                  <a:cubicBezTo>
                    <a:pt x="97" y="204"/>
                    <a:pt x="97" y="204"/>
                    <a:pt x="97" y="204"/>
                  </a:cubicBezTo>
                  <a:cubicBezTo>
                    <a:pt x="95" y="203"/>
                    <a:pt x="93" y="203"/>
                    <a:pt x="92" y="200"/>
                  </a:cubicBezTo>
                  <a:cubicBezTo>
                    <a:pt x="91" y="199"/>
                    <a:pt x="90" y="197"/>
                    <a:pt x="89" y="196"/>
                  </a:cubicBezTo>
                  <a:cubicBezTo>
                    <a:pt x="87" y="193"/>
                    <a:pt x="86" y="190"/>
                    <a:pt x="84" y="187"/>
                  </a:cubicBezTo>
                  <a:cubicBezTo>
                    <a:pt x="84" y="186"/>
                    <a:pt x="84" y="186"/>
                    <a:pt x="84" y="186"/>
                  </a:cubicBezTo>
                  <a:cubicBezTo>
                    <a:pt x="81" y="183"/>
                    <a:pt x="79" y="180"/>
                    <a:pt x="77" y="177"/>
                  </a:cubicBezTo>
                  <a:cubicBezTo>
                    <a:pt x="77" y="177"/>
                    <a:pt x="77" y="177"/>
                    <a:pt x="77" y="177"/>
                  </a:cubicBezTo>
                  <a:cubicBezTo>
                    <a:pt x="76" y="166"/>
                    <a:pt x="76" y="166"/>
                    <a:pt x="76" y="166"/>
                  </a:cubicBezTo>
                  <a:cubicBezTo>
                    <a:pt x="76" y="161"/>
                    <a:pt x="73" y="157"/>
                    <a:pt x="71" y="153"/>
                  </a:cubicBezTo>
                  <a:cubicBezTo>
                    <a:pt x="69" y="148"/>
                    <a:pt x="68" y="145"/>
                    <a:pt x="67" y="140"/>
                  </a:cubicBezTo>
                  <a:cubicBezTo>
                    <a:pt x="66" y="138"/>
                    <a:pt x="65" y="135"/>
                    <a:pt x="65" y="133"/>
                  </a:cubicBezTo>
                  <a:cubicBezTo>
                    <a:pt x="65" y="132"/>
                    <a:pt x="65" y="131"/>
                    <a:pt x="64" y="131"/>
                  </a:cubicBezTo>
                  <a:cubicBezTo>
                    <a:pt x="61" y="130"/>
                    <a:pt x="57" y="131"/>
                    <a:pt x="53" y="130"/>
                  </a:cubicBezTo>
                  <a:cubicBezTo>
                    <a:pt x="48" y="124"/>
                    <a:pt x="39" y="120"/>
                    <a:pt x="34" y="114"/>
                  </a:cubicBezTo>
                  <a:cubicBezTo>
                    <a:pt x="18" y="98"/>
                    <a:pt x="18" y="98"/>
                    <a:pt x="18" y="98"/>
                  </a:cubicBezTo>
                  <a:cubicBezTo>
                    <a:pt x="15" y="95"/>
                    <a:pt x="11" y="92"/>
                    <a:pt x="9" y="88"/>
                  </a:cubicBezTo>
                  <a:cubicBezTo>
                    <a:pt x="6" y="86"/>
                    <a:pt x="6" y="80"/>
                    <a:pt x="3" y="77"/>
                  </a:cubicBezTo>
                  <a:cubicBezTo>
                    <a:pt x="2" y="76"/>
                    <a:pt x="1" y="76"/>
                    <a:pt x="0" y="75"/>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86"/>
            <p:cNvSpPr>
              <a:spLocks/>
            </p:cNvSpPr>
            <p:nvPr/>
          </p:nvSpPr>
          <p:spPr bwMode="auto">
            <a:xfrm>
              <a:off x="7072313" y="3186113"/>
              <a:ext cx="588963" cy="466725"/>
            </a:xfrm>
            <a:custGeom>
              <a:avLst/>
              <a:gdLst>
                <a:gd name="T0" fmla="*/ 22 w 200"/>
                <a:gd name="T1" fmla="*/ 33 h 158"/>
                <a:gd name="T2" fmla="*/ 35 w 200"/>
                <a:gd name="T3" fmla="*/ 37 h 158"/>
                <a:gd name="T4" fmla="*/ 58 w 200"/>
                <a:gd name="T5" fmla="*/ 16 h 158"/>
                <a:gd name="T6" fmla="*/ 75 w 200"/>
                <a:gd name="T7" fmla="*/ 27 h 158"/>
                <a:gd name="T8" fmla="*/ 80 w 200"/>
                <a:gd name="T9" fmla="*/ 14 h 158"/>
                <a:gd name="T10" fmla="*/ 90 w 200"/>
                <a:gd name="T11" fmla="*/ 7 h 158"/>
                <a:gd name="T12" fmla="*/ 97 w 200"/>
                <a:gd name="T13" fmla="*/ 0 h 158"/>
                <a:gd name="T14" fmla="*/ 97 w 200"/>
                <a:gd name="T15" fmla="*/ 0 h 158"/>
                <a:gd name="T16" fmla="*/ 200 w 200"/>
                <a:gd name="T17" fmla="*/ 71 h 158"/>
                <a:gd name="T18" fmla="*/ 200 w 200"/>
                <a:gd name="T19" fmla="*/ 71 h 158"/>
                <a:gd name="T20" fmla="*/ 189 w 200"/>
                <a:gd name="T21" fmla="*/ 81 h 158"/>
                <a:gd name="T22" fmla="*/ 167 w 200"/>
                <a:gd name="T23" fmla="*/ 116 h 158"/>
                <a:gd name="T24" fmla="*/ 175 w 200"/>
                <a:gd name="T25" fmla="*/ 124 h 158"/>
                <a:gd name="T26" fmla="*/ 187 w 200"/>
                <a:gd name="T27" fmla="*/ 131 h 158"/>
                <a:gd name="T28" fmla="*/ 186 w 200"/>
                <a:gd name="T29" fmla="*/ 146 h 158"/>
                <a:gd name="T30" fmla="*/ 186 w 200"/>
                <a:gd name="T31" fmla="*/ 146 h 158"/>
                <a:gd name="T32" fmla="*/ 180 w 200"/>
                <a:gd name="T33" fmla="*/ 155 h 158"/>
                <a:gd name="T34" fmla="*/ 165 w 200"/>
                <a:gd name="T35" fmla="*/ 146 h 158"/>
                <a:gd name="T36" fmla="*/ 162 w 200"/>
                <a:gd name="T37" fmla="*/ 140 h 158"/>
                <a:gd name="T38" fmla="*/ 159 w 200"/>
                <a:gd name="T39" fmla="*/ 135 h 158"/>
                <a:gd name="T40" fmla="*/ 144 w 200"/>
                <a:gd name="T41" fmla="*/ 116 h 158"/>
                <a:gd name="T42" fmla="*/ 139 w 200"/>
                <a:gd name="T43" fmla="*/ 116 h 158"/>
                <a:gd name="T44" fmla="*/ 146 w 200"/>
                <a:gd name="T45" fmla="*/ 123 h 158"/>
                <a:gd name="T46" fmla="*/ 146 w 200"/>
                <a:gd name="T47" fmla="*/ 124 h 158"/>
                <a:gd name="T48" fmla="*/ 146 w 200"/>
                <a:gd name="T49" fmla="*/ 124 h 158"/>
                <a:gd name="T50" fmla="*/ 146 w 200"/>
                <a:gd name="T51" fmla="*/ 133 h 158"/>
                <a:gd name="T52" fmla="*/ 145 w 200"/>
                <a:gd name="T53" fmla="*/ 137 h 158"/>
                <a:gd name="T54" fmla="*/ 144 w 200"/>
                <a:gd name="T55" fmla="*/ 140 h 158"/>
                <a:gd name="T56" fmla="*/ 140 w 200"/>
                <a:gd name="T57" fmla="*/ 145 h 158"/>
                <a:gd name="T58" fmla="*/ 132 w 200"/>
                <a:gd name="T59" fmla="*/ 147 h 158"/>
                <a:gd name="T60" fmla="*/ 125 w 200"/>
                <a:gd name="T61" fmla="*/ 146 h 158"/>
                <a:gd name="T62" fmla="*/ 125 w 200"/>
                <a:gd name="T63" fmla="*/ 146 h 158"/>
                <a:gd name="T64" fmla="*/ 122 w 200"/>
                <a:gd name="T65" fmla="*/ 144 h 158"/>
                <a:gd name="T66" fmla="*/ 118 w 200"/>
                <a:gd name="T67" fmla="*/ 144 h 158"/>
                <a:gd name="T68" fmla="*/ 116 w 200"/>
                <a:gd name="T69" fmla="*/ 145 h 158"/>
                <a:gd name="T70" fmla="*/ 114 w 200"/>
                <a:gd name="T71" fmla="*/ 146 h 158"/>
                <a:gd name="T72" fmla="*/ 114 w 200"/>
                <a:gd name="T73" fmla="*/ 152 h 158"/>
                <a:gd name="T74" fmla="*/ 97 w 200"/>
                <a:gd name="T75" fmla="*/ 152 h 158"/>
                <a:gd name="T76" fmla="*/ 97 w 200"/>
                <a:gd name="T77" fmla="*/ 142 h 158"/>
                <a:gd name="T78" fmla="*/ 0 w 200"/>
                <a:gd name="T79" fmla="*/ 81 h 158"/>
                <a:gd name="T80" fmla="*/ 0 w 200"/>
                <a:gd name="T81" fmla="*/ 81 h 158"/>
                <a:gd name="T82" fmla="*/ 0 w 200"/>
                <a:gd name="T83" fmla="*/ 79 h 158"/>
                <a:gd name="T84" fmla="*/ 8 w 200"/>
                <a:gd name="T85" fmla="*/ 74 h 158"/>
                <a:gd name="T86" fmla="*/ 12 w 200"/>
                <a:gd name="T87" fmla="*/ 65 h 158"/>
                <a:gd name="T88" fmla="*/ 6 w 200"/>
                <a:gd name="T89" fmla="*/ 52 h 158"/>
                <a:gd name="T90" fmla="*/ 14 w 200"/>
                <a:gd name="T91" fmla="*/ 40 h 158"/>
                <a:gd name="T92" fmla="*/ 22 w 200"/>
                <a:gd name="T93" fmla="*/ 3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0" h="158">
                  <a:moveTo>
                    <a:pt x="22" y="33"/>
                  </a:moveTo>
                  <a:cubicBezTo>
                    <a:pt x="26" y="34"/>
                    <a:pt x="31" y="37"/>
                    <a:pt x="35" y="37"/>
                  </a:cubicBezTo>
                  <a:cubicBezTo>
                    <a:pt x="46" y="37"/>
                    <a:pt x="51" y="21"/>
                    <a:pt x="58" y="16"/>
                  </a:cubicBezTo>
                  <a:cubicBezTo>
                    <a:pt x="67" y="9"/>
                    <a:pt x="67" y="30"/>
                    <a:pt x="75" y="27"/>
                  </a:cubicBezTo>
                  <a:cubicBezTo>
                    <a:pt x="78" y="23"/>
                    <a:pt x="77" y="17"/>
                    <a:pt x="80" y="14"/>
                  </a:cubicBezTo>
                  <a:cubicBezTo>
                    <a:pt x="83" y="10"/>
                    <a:pt x="87" y="12"/>
                    <a:pt x="90" y="7"/>
                  </a:cubicBezTo>
                  <a:cubicBezTo>
                    <a:pt x="97" y="0"/>
                    <a:pt x="97" y="0"/>
                    <a:pt x="97" y="0"/>
                  </a:cubicBezTo>
                  <a:cubicBezTo>
                    <a:pt x="97" y="0"/>
                    <a:pt x="97" y="0"/>
                    <a:pt x="97" y="0"/>
                  </a:cubicBezTo>
                  <a:cubicBezTo>
                    <a:pt x="200" y="71"/>
                    <a:pt x="200" y="71"/>
                    <a:pt x="200" y="71"/>
                  </a:cubicBezTo>
                  <a:cubicBezTo>
                    <a:pt x="200" y="71"/>
                    <a:pt x="200" y="71"/>
                    <a:pt x="200" y="71"/>
                  </a:cubicBezTo>
                  <a:cubicBezTo>
                    <a:pt x="189" y="81"/>
                    <a:pt x="189" y="81"/>
                    <a:pt x="189" y="81"/>
                  </a:cubicBezTo>
                  <a:cubicBezTo>
                    <a:pt x="178" y="91"/>
                    <a:pt x="176" y="105"/>
                    <a:pt x="167" y="116"/>
                  </a:cubicBezTo>
                  <a:cubicBezTo>
                    <a:pt x="167" y="118"/>
                    <a:pt x="173" y="123"/>
                    <a:pt x="175" y="124"/>
                  </a:cubicBezTo>
                  <a:cubicBezTo>
                    <a:pt x="179" y="127"/>
                    <a:pt x="184" y="128"/>
                    <a:pt x="187" y="131"/>
                  </a:cubicBezTo>
                  <a:cubicBezTo>
                    <a:pt x="186" y="146"/>
                    <a:pt x="186" y="146"/>
                    <a:pt x="186" y="146"/>
                  </a:cubicBezTo>
                  <a:cubicBezTo>
                    <a:pt x="186" y="146"/>
                    <a:pt x="186" y="146"/>
                    <a:pt x="186" y="146"/>
                  </a:cubicBezTo>
                  <a:cubicBezTo>
                    <a:pt x="186" y="149"/>
                    <a:pt x="183" y="154"/>
                    <a:pt x="180" y="155"/>
                  </a:cubicBezTo>
                  <a:cubicBezTo>
                    <a:pt x="175" y="158"/>
                    <a:pt x="168" y="149"/>
                    <a:pt x="165" y="146"/>
                  </a:cubicBezTo>
                  <a:cubicBezTo>
                    <a:pt x="163" y="145"/>
                    <a:pt x="163" y="142"/>
                    <a:pt x="162" y="140"/>
                  </a:cubicBezTo>
                  <a:cubicBezTo>
                    <a:pt x="161" y="137"/>
                    <a:pt x="161" y="137"/>
                    <a:pt x="159" y="135"/>
                  </a:cubicBezTo>
                  <a:cubicBezTo>
                    <a:pt x="154" y="127"/>
                    <a:pt x="155" y="119"/>
                    <a:pt x="144" y="116"/>
                  </a:cubicBezTo>
                  <a:cubicBezTo>
                    <a:pt x="142" y="116"/>
                    <a:pt x="141" y="115"/>
                    <a:pt x="139" y="116"/>
                  </a:cubicBezTo>
                  <a:cubicBezTo>
                    <a:pt x="139" y="116"/>
                    <a:pt x="144" y="121"/>
                    <a:pt x="146" y="123"/>
                  </a:cubicBezTo>
                  <a:cubicBezTo>
                    <a:pt x="146" y="123"/>
                    <a:pt x="146" y="124"/>
                    <a:pt x="146" y="124"/>
                  </a:cubicBezTo>
                  <a:cubicBezTo>
                    <a:pt x="146" y="124"/>
                    <a:pt x="146" y="124"/>
                    <a:pt x="146" y="124"/>
                  </a:cubicBezTo>
                  <a:cubicBezTo>
                    <a:pt x="146" y="133"/>
                    <a:pt x="146" y="133"/>
                    <a:pt x="146" y="133"/>
                  </a:cubicBezTo>
                  <a:cubicBezTo>
                    <a:pt x="146" y="135"/>
                    <a:pt x="146" y="135"/>
                    <a:pt x="145" y="137"/>
                  </a:cubicBezTo>
                  <a:cubicBezTo>
                    <a:pt x="145" y="138"/>
                    <a:pt x="144" y="139"/>
                    <a:pt x="144" y="140"/>
                  </a:cubicBezTo>
                  <a:cubicBezTo>
                    <a:pt x="143" y="142"/>
                    <a:pt x="142" y="143"/>
                    <a:pt x="140" y="145"/>
                  </a:cubicBezTo>
                  <a:cubicBezTo>
                    <a:pt x="137" y="146"/>
                    <a:pt x="135" y="147"/>
                    <a:pt x="132" y="147"/>
                  </a:cubicBezTo>
                  <a:cubicBezTo>
                    <a:pt x="125" y="146"/>
                    <a:pt x="125" y="146"/>
                    <a:pt x="125" y="146"/>
                  </a:cubicBezTo>
                  <a:cubicBezTo>
                    <a:pt x="125" y="146"/>
                    <a:pt x="125" y="146"/>
                    <a:pt x="125" y="146"/>
                  </a:cubicBezTo>
                  <a:cubicBezTo>
                    <a:pt x="125" y="145"/>
                    <a:pt x="123" y="144"/>
                    <a:pt x="122" y="144"/>
                  </a:cubicBezTo>
                  <a:cubicBezTo>
                    <a:pt x="121" y="144"/>
                    <a:pt x="119" y="144"/>
                    <a:pt x="118" y="144"/>
                  </a:cubicBezTo>
                  <a:cubicBezTo>
                    <a:pt x="117" y="144"/>
                    <a:pt x="117" y="145"/>
                    <a:pt x="116" y="145"/>
                  </a:cubicBezTo>
                  <a:cubicBezTo>
                    <a:pt x="116" y="145"/>
                    <a:pt x="115" y="146"/>
                    <a:pt x="114" y="146"/>
                  </a:cubicBezTo>
                  <a:cubicBezTo>
                    <a:pt x="114" y="152"/>
                    <a:pt x="114" y="152"/>
                    <a:pt x="114" y="152"/>
                  </a:cubicBezTo>
                  <a:cubicBezTo>
                    <a:pt x="97" y="152"/>
                    <a:pt x="97" y="152"/>
                    <a:pt x="97" y="152"/>
                  </a:cubicBezTo>
                  <a:cubicBezTo>
                    <a:pt x="97" y="142"/>
                    <a:pt x="97" y="142"/>
                    <a:pt x="97" y="142"/>
                  </a:cubicBezTo>
                  <a:cubicBezTo>
                    <a:pt x="0" y="81"/>
                    <a:pt x="0" y="81"/>
                    <a:pt x="0" y="81"/>
                  </a:cubicBezTo>
                  <a:cubicBezTo>
                    <a:pt x="0" y="81"/>
                    <a:pt x="0" y="81"/>
                    <a:pt x="0" y="81"/>
                  </a:cubicBezTo>
                  <a:cubicBezTo>
                    <a:pt x="0" y="80"/>
                    <a:pt x="0" y="80"/>
                    <a:pt x="0" y="79"/>
                  </a:cubicBezTo>
                  <a:cubicBezTo>
                    <a:pt x="3" y="77"/>
                    <a:pt x="5" y="75"/>
                    <a:pt x="8" y="74"/>
                  </a:cubicBezTo>
                  <a:cubicBezTo>
                    <a:pt x="11" y="72"/>
                    <a:pt x="12" y="67"/>
                    <a:pt x="12" y="65"/>
                  </a:cubicBezTo>
                  <a:cubicBezTo>
                    <a:pt x="11" y="60"/>
                    <a:pt x="6" y="57"/>
                    <a:pt x="6" y="52"/>
                  </a:cubicBezTo>
                  <a:cubicBezTo>
                    <a:pt x="6" y="48"/>
                    <a:pt x="12" y="43"/>
                    <a:pt x="14" y="40"/>
                  </a:cubicBezTo>
                  <a:cubicBezTo>
                    <a:pt x="22" y="33"/>
                    <a:pt x="22" y="33"/>
                    <a:pt x="22" y="33"/>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87"/>
            <p:cNvSpPr>
              <a:spLocks/>
            </p:cNvSpPr>
            <p:nvPr/>
          </p:nvSpPr>
          <p:spPr bwMode="auto">
            <a:xfrm>
              <a:off x="6804025" y="3400425"/>
              <a:ext cx="688975" cy="582613"/>
            </a:xfrm>
            <a:custGeom>
              <a:avLst/>
              <a:gdLst>
                <a:gd name="T0" fmla="*/ 193 w 234"/>
                <a:gd name="T1" fmla="*/ 196 h 197"/>
                <a:gd name="T2" fmla="*/ 197 w 234"/>
                <a:gd name="T3" fmla="*/ 197 h 197"/>
                <a:gd name="T4" fmla="*/ 211 w 234"/>
                <a:gd name="T5" fmla="*/ 194 h 197"/>
                <a:gd name="T6" fmla="*/ 220 w 234"/>
                <a:gd name="T7" fmla="*/ 190 h 197"/>
                <a:gd name="T8" fmla="*/ 228 w 234"/>
                <a:gd name="T9" fmla="*/ 184 h 197"/>
                <a:gd name="T10" fmla="*/ 234 w 234"/>
                <a:gd name="T11" fmla="*/ 177 h 197"/>
                <a:gd name="T12" fmla="*/ 234 w 234"/>
                <a:gd name="T13" fmla="*/ 177 h 197"/>
                <a:gd name="T14" fmla="*/ 216 w 234"/>
                <a:gd name="T15" fmla="*/ 177 h 197"/>
                <a:gd name="T16" fmla="*/ 216 w 234"/>
                <a:gd name="T17" fmla="*/ 103 h 197"/>
                <a:gd name="T18" fmla="*/ 217 w 234"/>
                <a:gd name="T19" fmla="*/ 100 h 197"/>
                <a:gd name="T20" fmla="*/ 217 w 234"/>
                <a:gd name="T21" fmla="*/ 97 h 197"/>
                <a:gd name="T22" fmla="*/ 218 w 234"/>
                <a:gd name="T23" fmla="*/ 94 h 197"/>
                <a:gd name="T24" fmla="*/ 218 w 234"/>
                <a:gd name="T25" fmla="*/ 91 h 197"/>
                <a:gd name="T26" fmla="*/ 217 w 234"/>
                <a:gd name="T27" fmla="*/ 90 h 197"/>
                <a:gd name="T28" fmla="*/ 217 w 234"/>
                <a:gd name="T29" fmla="*/ 90 h 197"/>
                <a:gd name="T30" fmla="*/ 217 w 234"/>
                <a:gd name="T31" fmla="*/ 89 h 197"/>
                <a:gd name="T32" fmla="*/ 216 w 234"/>
                <a:gd name="T33" fmla="*/ 87 h 197"/>
                <a:gd name="T34" fmla="*/ 216 w 234"/>
                <a:gd name="T35" fmla="*/ 73 h 197"/>
                <a:gd name="T36" fmla="*/ 216 w 234"/>
                <a:gd name="T37" fmla="*/ 73 h 197"/>
                <a:gd name="T38" fmla="*/ 213 w 234"/>
                <a:gd name="T39" fmla="*/ 71 h 197"/>
                <a:gd name="T40" fmla="*/ 209 w 234"/>
                <a:gd name="T41" fmla="*/ 71 h 197"/>
                <a:gd name="T42" fmla="*/ 207 w 234"/>
                <a:gd name="T43" fmla="*/ 72 h 197"/>
                <a:gd name="T44" fmla="*/ 205 w 234"/>
                <a:gd name="T45" fmla="*/ 73 h 197"/>
                <a:gd name="T46" fmla="*/ 205 w 234"/>
                <a:gd name="T47" fmla="*/ 79 h 197"/>
                <a:gd name="T48" fmla="*/ 188 w 234"/>
                <a:gd name="T49" fmla="*/ 79 h 197"/>
                <a:gd name="T50" fmla="*/ 188 w 234"/>
                <a:gd name="T51" fmla="*/ 69 h 197"/>
                <a:gd name="T52" fmla="*/ 91 w 234"/>
                <a:gd name="T53" fmla="*/ 8 h 197"/>
                <a:gd name="T54" fmla="*/ 91 w 234"/>
                <a:gd name="T55" fmla="*/ 8 h 197"/>
                <a:gd name="T56" fmla="*/ 69 w 234"/>
                <a:gd name="T57" fmla="*/ 0 h 197"/>
                <a:gd name="T58" fmla="*/ 74 w 234"/>
                <a:gd name="T59" fmla="*/ 34 h 197"/>
                <a:gd name="T60" fmla="*/ 48 w 234"/>
                <a:gd name="T61" fmla="*/ 72 h 197"/>
                <a:gd name="T62" fmla="*/ 0 w 234"/>
                <a:gd name="T63" fmla="*/ 102 h 197"/>
                <a:gd name="T64" fmla="*/ 0 w 234"/>
                <a:gd name="T65" fmla="*/ 102 h 197"/>
                <a:gd name="T66" fmla="*/ 16 w 234"/>
                <a:gd name="T67" fmla="*/ 119 h 197"/>
                <a:gd name="T68" fmla="*/ 16 w 234"/>
                <a:gd name="T69" fmla="*/ 119 h 197"/>
                <a:gd name="T70" fmla="*/ 18 w 234"/>
                <a:gd name="T71" fmla="*/ 119 h 197"/>
                <a:gd name="T72" fmla="*/ 70 w 234"/>
                <a:gd name="T73" fmla="*/ 117 h 197"/>
                <a:gd name="T74" fmla="*/ 97 w 234"/>
                <a:gd name="T75" fmla="*/ 128 h 197"/>
                <a:gd name="T76" fmla="*/ 123 w 234"/>
                <a:gd name="T77" fmla="*/ 138 h 197"/>
                <a:gd name="T78" fmla="*/ 125 w 234"/>
                <a:gd name="T79" fmla="*/ 138 h 197"/>
                <a:gd name="T80" fmla="*/ 167 w 234"/>
                <a:gd name="T81" fmla="*/ 147 h 197"/>
                <a:gd name="T82" fmla="*/ 180 w 234"/>
                <a:gd name="T83" fmla="*/ 169 h 197"/>
                <a:gd name="T84" fmla="*/ 186 w 234"/>
                <a:gd name="T85" fmla="*/ 177 h 197"/>
                <a:gd name="T86" fmla="*/ 184 w 234"/>
                <a:gd name="T87" fmla="*/ 186 h 197"/>
                <a:gd name="T88" fmla="*/ 189 w 234"/>
                <a:gd name="T89" fmla="*/ 193 h 197"/>
                <a:gd name="T90" fmla="*/ 193 w 234"/>
                <a:gd name="T91" fmla="*/ 19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4" h="197">
                  <a:moveTo>
                    <a:pt x="193" y="196"/>
                  </a:moveTo>
                  <a:cubicBezTo>
                    <a:pt x="194" y="196"/>
                    <a:pt x="196" y="196"/>
                    <a:pt x="197" y="197"/>
                  </a:cubicBezTo>
                  <a:cubicBezTo>
                    <a:pt x="202" y="197"/>
                    <a:pt x="206" y="196"/>
                    <a:pt x="211" y="194"/>
                  </a:cubicBezTo>
                  <a:cubicBezTo>
                    <a:pt x="214" y="193"/>
                    <a:pt x="217" y="192"/>
                    <a:pt x="220" y="190"/>
                  </a:cubicBezTo>
                  <a:cubicBezTo>
                    <a:pt x="223" y="189"/>
                    <a:pt x="225" y="186"/>
                    <a:pt x="228" y="184"/>
                  </a:cubicBezTo>
                  <a:cubicBezTo>
                    <a:pt x="234" y="177"/>
                    <a:pt x="234" y="177"/>
                    <a:pt x="234" y="177"/>
                  </a:cubicBezTo>
                  <a:cubicBezTo>
                    <a:pt x="234" y="177"/>
                    <a:pt x="234" y="177"/>
                    <a:pt x="234" y="177"/>
                  </a:cubicBezTo>
                  <a:cubicBezTo>
                    <a:pt x="216" y="177"/>
                    <a:pt x="216" y="177"/>
                    <a:pt x="216" y="177"/>
                  </a:cubicBezTo>
                  <a:cubicBezTo>
                    <a:pt x="216" y="103"/>
                    <a:pt x="216" y="103"/>
                    <a:pt x="216" y="103"/>
                  </a:cubicBezTo>
                  <a:cubicBezTo>
                    <a:pt x="216" y="102"/>
                    <a:pt x="216" y="101"/>
                    <a:pt x="217" y="100"/>
                  </a:cubicBezTo>
                  <a:cubicBezTo>
                    <a:pt x="217" y="99"/>
                    <a:pt x="217" y="98"/>
                    <a:pt x="217" y="97"/>
                  </a:cubicBezTo>
                  <a:cubicBezTo>
                    <a:pt x="218" y="97"/>
                    <a:pt x="218" y="95"/>
                    <a:pt x="218" y="94"/>
                  </a:cubicBezTo>
                  <a:cubicBezTo>
                    <a:pt x="218" y="93"/>
                    <a:pt x="218" y="92"/>
                    <a:pt x="218" y="91"/>
                  </a:cubicBezTo>
                  <a:cubicBezTo>
                    <a:pt x="218" y="91"/>
                    <a:pt x="218" y="91"/>
                    <a:pt x="217" y="90"/>
                  </a:cubicBezTo>
                  <a:cubicBezTo>
                    <a:pt x="217" y="90"/>
                    <a:pt x="217" y="90"/>
                    <a:pt x="217" y="90"/>
                  </a:cubicBezTo>
                  <a:cubicBezTo>
                    <a:pt x="217" y="90"/>
                    <a:pt x="217" y="89"/>
                    <a:pt x="217" y="89"/>
                  </a:cubicBezTo>
                  <a:cubicBezTo>
                    <a:pt x="217" y="88"/>
                    <a:pt x="217" y="88"/>
                    <a:pt x="216" y="87"/>
                  </a:cubicBezTo>
                  <a:cubicBezTo>
                    <a:pt x="216" y="73"/>
                    <a:pt x="216" y="73"/>
                    <a:pt x="216" y="73"/>
                  </a:cubicBezTo>
                  <a:cubicBezTo>
                    <a:pt x="216" y="73"/>
                    <a:pt x="216" y="73"/>
                    <a:pt x="216" y="73"/>
                  </a:cubicBezTo>
                  <a:cubicBezTo>
                    <a:pt x="216" y="72"/>
                    <a:pt x="214" y="71"/>
                    <a:pt x="213" y="71"/>
                  </a:cubicBezTo>
                  <a:cubicBezTo>
                    <a:pt x="212" y="71"/>
                    <a:pt x="210" y="71"/>
                    <a:pt x="209" y="71"/>
                  </a:cubicBezTo>
                  <a:cubicBezTo>
                    <a:pt x="208" y="71"/>
                    <a:pt x="208" y="72"/>
                    <a:pt x="207" y="72"/>
                  </a:cubicBezTo>
                  <a:cubicBezTo>
                    <a:pt x="207" y="72"/>
                    <a:pt x="206" y="73"/>
                    <a:pt x="205" y="73"/>
                  </a:cubicBezTo>
                  <a:cubicBezTo>
                    <a:pt x="205" y="79"/>
                    <a:pt x="205" y="79"/>
                    <a:pt x="205" y="79"/>
                  </a:cubicBezTo>
                  <a:cubicBezTo>
                    <a:pt x="188" y="79"/>
                    <a:pt x="188" y="79"/>
                    <a:pt x="188" y="79"/>
                  </a:cubicBezTo>
                  <a:cubicBezTo>
                    <a:pt x="188" y="69"/>
                    <a:pt x="188" y="69"/>
                    <a:pt x="188" y="69"/>
                  </a:cubicBezTo>
                  <a:cubicBezTo>
                    <a:pt x="91" y="8"/>
                    <a:pt x="91" y="8"/>
                    <a:pt x="91" y="8"/>
                  </a:cubicBezTo>
                  <a:cubicBezTo>
                    <a:pt x="91" y="8"/>
                    <a:pt x="91" y="8"/>
                    <a:pt x="91" y="8"/>
                  </a:cubicBezTo>
                  <a:cubicBezTo>
                    <a:pt x="69" y="0"/>
                    <a:pt x="69" y="0"/>
                    <a:pt x="69" y="0"/>
                  </a:cubicBezTo>
                  <a:cubicBezTo>
                    <a:pt x="74" y="34"/>
                    <a:pt x="74" y="34"/>
                    <a:pt x="74" y="34"/>
                  </a:cubicBezTo>
                  <a:cubicBezTo>
                    <a:pt x="48" y="72"/>
                    <a:pt x="48" y="72"/>
                    <a:pt x="48" y="72"/>
                  </a:cubicBezTo>
                  <a:cubicBezTo>
                    <a:pt x="0" y="102"/>
                    <a:pt x="0" y="102"/>
                    <a:pt x="0" y="102"/>
                  </a:cubicBezTo>
                  <a:cubicBezTo>
                    <a:pt x="0" y="102"/>
                    <a:pt x="0" y="102"/>
                    <a:pt x="0" y="102"/>
                  </a:cubicBezTo>
                  <a:cubicBezTo>
                    <a:pt x="16" y="119"/>
                    <a:pt x="16" y="119"/>
                    <a:pt x="16" y="119"/>
                  </a:cubicBezTo>
                  <a:cubicBezTo>
                    <a:pt x="16" y="119"/>
                    <a:pt x="16" y="119"/>
                    <a:pt x="16" y="119"/>
                  </a:cubicBezTo>
                  <a:cubicBezTo>
                    <a:pt x="18" y="119"/>
                    <a:pt x="18" y="119"/>
                    <a:pt x="18" y="119"/>
                  </a:cubicBezTo>
                  <a:cubicBezTo>
                    <a:pt x="30" y="107"/>
                    <a:pt x="55" y="115"/>
                    <a:pt x="70" y="117"/>
                  </a:cubicBezTo>
                  <a:cubicBezTo>
                    <a:pt x="80" y="119"/>
                    <a:pt x="88" y="124"/>
                    <a:pt x="97" y="128"/>
                  </a:cubicBezTo>
                  <a:cubicBezTo>
                    <a:pt x="108" y="132"/>
                    <a:pt x="111" y="138"/>
                    <a:pt x="123" y="138"/>
                  </a:cubicBezTo>
                  <a:cubicBezTo>
                    <a:pt x="125" y="138"/>
                    <a:pt x="125" y="138"/>
                    <a:pt x="125" y="138"/>
                  </a:cubicBezTo>
                  <a:cubicBezTo>
                    <a:pt x="139" y="132"/>
                    <a:pt x="158" y="132"/>
                    <a:pt x="167" y="147"/>
                  </a:cubicBezTo>
                  <a:cubicBezTo>
                    <a:pt x="180" y="169"/>
                    <a:pt x="180" y="169"/>
                    <a:pt x="180" y="169"/>
                  </a:cubicBezTo>
                  <a:cubicBezTo>
                    <a:pt x="182" y="171"/>
                    <a:pt x="186" y="174"/>
                    <a:pt x="186" y="177"/>
                  </a:cubicBezTo>
                  <a:cubicBezTo>
                    <a:pt x="187" y="180"/>
                    <a:pt x="184" y="182"/>
                    <a:pt x="184" y="186"/>
                  </a:cubicBezTo>
                  <a:cubicBezTo>
                    <a:pt x="186" y="188"/>
                    <a:pt x="188" y="190"/>
                    <a:pt x="189" y="193"/>
                  </a:cubicBezTo>
                  <a:cubicBezTo>
                    <a:pt x="193" y="196"/>
                    <a:pt x="193" y="196"/>
                    <a:pt x="193" y="196"/>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8" name="Freeform 88"/>
            <p:cNvSpPr>
              <a:spLocks noEditPoints="1"/>
            </p:cNvSpPr>
            <p:nvPr/>
          </p:nvSpPr>
          <p:spPr bwMode="auto">
            <a:xfrm>
              <a:off x="6842125" y="3716338"/>
              <a:ext cx="598488" cy="706438"/>
            </a:xfrm>
            <a:custGeom>
              <a:avLst/>
              <a:gdLst>
                <a:gd name="T0" fmla="*/ 163 w 203"/>
                <a:gd name="T1" fmla="*/ 170 h 239"/>
                <a:gd name="T2" fmla="*/ 175 w 203"/>
                <a:gd name="T3" fmla="*/ 164 h 239"/>
                <a:gd name="T4" fmla="*/ 173 w 203"/>
                <a:gd name="T5" fmla="*/ 165 h 239"/>
                <a:gd name="T6" fmla="*/ 164 w 203"/>
                <a:gd name="T7" fmla="*/ 170 h 239"/>
                <a:gd name="T8" fmla="*/ 162 w 203"/>
                <a:gd name="T9" fmla="*/ 171 h 239"/>
                <a:gd name="T10" fmla="*/ 187 w 203"/>
                <a:gd name="T11" fmla="*/ 157 h 239"/>
                <a:gd name="T12" fmla="*/ 199 w 203"/>
                <a:gd name="T13" fmla="*/ 151 h 239"/>
                <a:gd name="T14" fmla="*/ 199 w 203"/>
                <a:gd name="T15" fmla="*/ 153 h 239"/>
                <a:gd name="T16" fmla="*/ 191 w 203"/>
                <a:gd name="T17" fmla="*/ 157 h 239"/>
                <a:gd name="T18" fmla="*/ 181 w 203"/>
                <a:gd name="T19" fmla="*/ 161 h 239"/>
                <a:gd name="T20" fmla="*/ 183 w 203"/>
                <a:gd name="T21" fmla="*/ 159 h 239"/>
                <a:gd name="T22" fmla="*/ 3 w 203"/>
                <a:gd name="T23" fmla="*/ 12 h 239"/>
                <a:gd name="T24" fmla="*/ 10 w 203"/>
                <a:gd name="T25" fmla="*/ 49 h 239"/>
                <a:gd name="T26" fmla="*/ 0 w 203"/>
                <a:gd name="T27" fmla="*/ 122 h 239"/>
                <a:gd name="T28" fmla="*/ 46 w 203"/>
                <a:gd name="T29" fmla="*/ 234 h 239"/>
                <a:gd name="T30" fmla="*/ 56 w 203"/>
                <a:gd name="T31" fmla="*/ 239 h 239"/>
                <a:gd name="T32" fmla="*/ 85 w 203"/>
                <a:gd name="T33" fmla="*/ 221 h 239"/>
                <a:gd name="T34" fmla="*/ 112 w 203"/>
                <a:gd name="T35" fmla="*/ 201 h 239"/>
                <a:gd name="T36" fmla="*/ 112 w 203"/>
                <a:gd name="T37" fmla="*/ 196 h 239"/>
                <a:gd name="T38" fmla="*/ 115 w 203"/>
                <a:gd name="T39" fmla="*/ 194 h 239"/>
                <a:gd name="T40" fmla="*/ 102 w 203"/>
                <a:gd name="T41" fmla="*/ 181 h 239"/>
                <a:gd name="T42" fmla="*/ 88 w 203"/>
                <a:gd name="T43" fmla="*/ 167 h 239"/>
                <a:gd name="T44" fmla="*/ 100 w 203"/>
                <a:gd name="T45" fmla="*/ 164 h 239"/>
                <a:gd name="T46" fmla="*/ 108 w 203"/>
                <a:gd name="T47" fmla="*/ 146 h 239"/>
                <a:gd name="T48" fmla="*/ 98 w 203"/>
                <a:gd name="T49" fmla="*/ 133 h 239"/>
                <a:gd name="T50" fmla="*/ 95 w 203"/>
                <a:gd name="T51" fmla="*/ 132 h 239"/>
                <a:gd name="T52" fmla="*/ 92 w 203"/>
                <a:gd name="T53" fmla="*/ 121 h 239"/>
                <a:gd name="T54" fmla="*/ 104 w 203"/>
                <a:gd name="T55" fmla="*/ 116 h 239"/>
                <a:gd name="T56" fmla="*/ 104 w 203"/>
                <a:gd name="T57" fmla="*/ 119 h 239"/>
                <a:gd name="T58" fmla="*/ 114 w 203"/>
                <a:gd name="T59" fmla="*/ 135 h 239"/>
                <a:gd name="T60" fmla="*/ 118 w 203"/>
                <a:gd name="T61" fmla="*/ 142 h 239"/>
                <a:gd name="T62" fmla="*/ 127 w 203"/>
                <a:gd name="T63" fmla="*/ 152 h 239"/>
                <a:gd name="T64" fmla="*/ 112 w 203"/>
                <a:gd name="T65" fmla="*/ 169 h 239"/>
                <a:gd name="T66" fmla="*/ 101 w 203"/>
                <a:gd name="T67" fmla="*/ 178 h 239"/>
                <a:gd name="T68" fmla="*/ 113 w 203"/>
                <a:gd name="T69" fmla="*/ 176 h 239"/>
                <a:gd name="T70" fmla="*/ 127 w 203"/>
                <a:gd name="T71" fmla="*/ 191 h 239"/>
                <a:gd name="T72" fmla="*/ 160 w 203"/>
                <a:gd name="T73" fmla="*/ 170 h 239"/>
                <a:gd name="T74" fmla="*/ 179 w 203"/>
                <a:gd name="T75" fmla="*/ 153 h 239"/>
                <a:gd name="T76" fmla="*/ 185 w 203"/>
                <a:gd name="T77" fmla="*/ 135 h 239"/>
                <a:gd name="T78" fmla="*/ 199 w 203"/>
                <a:gd name="T79" fmla="*/ 135 h 239"/>
                <a:gd name="T80" fmla="*/ 196 w 203"/>
                <a:gd name="T81" fmla="*/ 116 h 239"/>
                <a:gd name="T82" fmla="*/ 180 w 203"/>
                <a:gd name="T83" fmla="*/ 89 h 239"/>
                <a:gd name="T84" fmla="*/ 171 w 203"/>
                <a:gd name="T85" fmla="*/ 79 h 239"/>
                <a:gd name="T86" fmla="*/ 167 w 203"/>
                <a:gd name="T87" fmla="*/ 62 h 239"/>
                <a:gd name="T88" fmla="*/ 112 w 203"/>
                <a:gd name="T89" fmla="*/ 31 h 239"/>
                <a:gd name="T90" fmla="*/ 84 w 203"/>
                <a:gd name="T91" fmla="*/ 21 h 239"/>
                <a:gd name="T92" fmla="*/ 5 w 203"/>
                <a:gd name="T93" fmla="*/ 1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3" h="239">
                  <a:moveTo>
                    <a:pt x="162" y="171"/>
                  </a:moveTo>
                  <a:cubicBezTo>
                    <a:pt x="162" y="171"/>
                    <a:pt x="163" y="170"/>
                    <a:pt x="163" y="170"/>
                  </a:cubicBezTo>
                  <a:cubicBezTo>
                    <a:pt x="166" y="168"/>
                    <a:pt x="169" y="167"/>
                    <a:pt x="172" y="165"/>
                  </a:cubicBezTo>
                  <a:cubicBezTo>
                    <a:pt x="173" y="165"/>
                    <a:pt x="174" y="164"/>
                    <a:pt x="175" y="164"/>
                  </a:cubicBezTo>
                  <a:cubicBezTo>
                    <a:pt x="176" y="163"/>
                    <a:pt x="177" y="162"/>
                    <a:pt x="178" y="162"/>
                  </a:cubicBezTo>
                  <a:cubicBezTo>
                    <a:pt x="178" y="163"/>
                    <a:pt x="174" y="165"/>
                    <a:pt x="173" y="165"/>
                  </a:cubicBezTo>
                  <a:cubicBezTo>
                    <a:pt x="172" y="166"/>
                    <a:pt x="171" y="167"/>
                    <a:pt x="170" y="168"/>
                  </a:cubicBezTo>
                  <a:cubicBezTo>
                    <a:pt x="168" y="169"/>
                    <a:pt x="166" y="169"/>
                    <a:pt x="164" y="170"/>
                  </a:cubicBezTo>
                  <a:cubicBezTo>
                    <a:pt x="163" y="171"/>
                    <a:pt x="162" y="172"/>
                    <a:pt x="160" y="172"/>
                  </a:cubicBezTo>
                  <a:cubicBezTo>
                    <a:pt x="162" y="171"/>
                    <a:pt x="162" y="171"/>
                    <a:pt x="162" y="171"/>
                  </a:cubicBezTo>
                  <a:close/>
                  <a:moveTo>
                    <a:pt x="183" y="159"/>
                  </a:moveTo>
                  <a:cubicBezTo>
                    <a:pt x="184" y="158"/>
                    <a:pt x="185" y="157"/>
                    <a:pt x="187" y="157"/>
                  </a:cubicBezTo>
                  <a:cubicBezTo>
                    <a:pt x="193" y="153"/>
                    <a:pt x="193" y="153"/>
                    <a:pt x="193" y="153"/>
                  </a:cubicBezTo>
                  <a:cubicBezTo>
                    <a:pt x="195" y="152"/>
                    <a:pt x="197" y="151"/>
                    <a:pt x="199" y="151"/>
                  </a:cubicBezTo>
                  <a:cubicBezTo>
                    <a:pt x="199" y="151"/>
                    <a:pt x="199" y="151"/>
                    <a:pt x="199" y="151"/>
                  </a:cubicBezTo>
                  <a:cubicBezTo>
                    <a:pt x="199" y="152"/>
                    <a:pt x="199" y="152"/>
                    <a:pt x="199" y="153"/>
                  </a:cubicBezTo>
                  <a:cubicBezTo>
                    <a:pt x="199" y="153"/>
                    <a:pt x="197" y="155"/>
                    <a:pt x="196" y="155"/>
                  </a:cubicBezTo>
                  <a:cubicBezTo>
                    <a:pt x="195" y="156"/>
                    <a:pt x="193" y="157"/>
                    <a:pt x="191" y="157"/>
                  </a:cubicBezTo>
                  <a:cubicBezTo>
                    <a:pt x="190" y="158"/>
                    <a:pt x="187" y="160"/>
                    <a:pt x="185" y="160"/>
                  </a:cubicBezTo>
                  <a:cubicBezTo>
                    <a:pt x="184" y="160"/>
                    <a:pt x="182" y="161"/>
                    <a:pt x="181" y="161"/>
                  </a:cubicBezTo>
                  <a:cubicBezTo>
                    <a:pt x="181" y="160"/>
                    <a:pt x="181" y="160"/>
                    <a:pt x="181" y="160"/>
                  </a:cubicBezTo>
                  <a:cubicBezTo>
                    <a:pt x="183" y="159"/>
                    <a:pt x="183" y="159"/>
                    <a:pt x="183" y="159"/>
                  </a:cubicBezTo>
                  <a:close/>
                  <a:moveTo>
                    <a:pt x="3" y="12"/>
                  </a:moveTo>
                  <a:cubicBezTo>
                    <a:pt x="3" y="12"/>
                    <a:pt x="3" y="12"/>
                    <a:pt x="3" y="12"/>
                  </a:cubicBezTo>
                  <a:cubicBezTo>
                    <a:pt x="3" y="13"/>
                    <a:pt x="4" y="13"/>
                    <a:pt x="4" y="14"/>
                  </a:cubicBezTo>
                  <a:cubicBezTo>
                    <a:pt x="12" y="23"/>
                    <a:pt x="11" y="38"/>
                    <a:pt x="10" y="49"/>
                  </a:cubicBezTo>
                  <a:cubicBezTo>
                    <a:pt x="4" y="96"/>
                    <a:pt x="4" y="96"/>
                    <a:pt x="4" y="96"/>
                  </a:cubicBezTo>
                  <a:cubicBezTo>
                    <a:pt x="0" y="122"/>
                    <a:pt x="0" y="122"/>
                    <a:pt x="0" y="122"/>
                  </a:cubicBezTo>
                  <a:cubicBezTo>
                    <a:pt x="0" y="122"/>
                    <a:pt x="0" y="122"/>
                    <a:pt x="0" y="122"/>
                  </a:cubicBezTo>
                  <a:cubicBezTo>
                    <a:pt x="46" y="234"/>
                    <a:pt x="46" y="234"/>
                    <a:pt x="46" y="234"/>
                  </a:cubicBezTo>
                  <a:cubicBezTo>
                    <a:pt x="55" y="234"/>
                    <a:pt x="55" y="234"/>
                    <a:pt x="55" y="234"/>
                  </a:cubicBezTo>
                  <a:cubicBezTo>
                    <a:pt x="56" y="239"/>
                    <a:pt x="56" y="239"/>
                    <a:pt x="56" y="239"/>
                  </a:cubicBezTo>
                  <a:cubicBezTo>
                    <a:pt x="56" y="239"/>
                    <a:pt x="56" y="239"/>
                    <a:pt x="56" y="239"/>
                  </a:cubicBezTo>
                  <a:cubicBezTo>
                    <a:pt x="65" y="231"/>
                    <a:pt x="75" y="225"/>
                    <a:pt x="85" y="221"/>
                  </a:cubicBezTo>
                  <a:cubicBezTo>
                    <a:pt x="89" y="220"/>
                    <a:pt x="113" y="207"/>
                    <a:pt x="113" y="203"/>
                  </a:cubicBezTo>
                  <a:cubicBezTo>
                    <a:pt x="113" y="203"/>
                    <a:pt x="112" y="202"/>
                    <a:pt x="112" y="201"/>
                  </a:cubicBezTo>
                  <a:cubicBezTo>
                    <a:pt x="111" y="201"/>
                    <a:pt x="112" y="198"/>
                    <a:pt x="111" y="197"/>
                  </a:cubicBezTo>
                  <a:cubicBezTo>
                    <a:pt x="111" y="197"/>
                    <a:pt x="111" y="196"/>
                    <a:pt x="112" y="196"/>
                  </a:cubicBezTo>
                  <a:cubicBezTo>
                    <a:pt x="112" y="195"/>
                    <a:pt x="113" y="195"/>
                    <a:pt x="113" y="195"/>
                  </a:cubicBezTo>
                  <a:cubicBezTo>
                    <a:pt x="114" y="194"/>
                    <a:pt x="114" y="194"/>
                    <a:pt x="115" y="194"/>
                  </a:cubicBezTo>
                  <a:cubicBezTo>
                    <a:pt x="117" y="191"/>
                    <a:pt x="110" y="187"/>
                    <a:pt x="107" y="184"/>
                  </a:cubicBezTo>
                  <a:cubicBezTo>
                    <a:pt x="105" y="184"/>
                    <a:pt x="104" y="181"/>
                    <a:pt x="102" y="181"/>
                  </a:cubicBezTo>
                  <a:cubicBezTo>
                    <a:pt x="101" y="181"/>
                    <a:pt x="97" y="183"/>
                    <a:pt x="97" y="181"/>
                  </a:cubicBezTo>
                  <a:cubicBezTo>
                    <a:pt x="91" y="181"/>
                    <a:pt x="91" y="170"/>
                    <a:pt x="88" y="167"/>
                  </a:cubicBezTo>
                  <a:cubicBezTo>
                    <a:pt x="85" y="165"/>
                    <a:pt x="87" y="165"/>
                    <a:pt x="90" y="164"/>
                  </a:cubicBezTo>
                  <a:cubicBezTo>
                    <a:pt x="93" y="163"/>
                    <a:pt x="97" y="163"/>
                    <a:pt x="100" y="164"/>
                  </a:cubicBezTo>
                  <a:cubicBezTo>
                    <a:pt x="105" y="165"/>
                    <a:pt x="105" y="163"/>
                    <a:pt x="108" y="159"/>
                  </a:cubicBezTo>
                  <a:cubicBezTo>
                    <a:pt x="113" y="153"/>
                    <a:pt x="109" y="152"/>
                    <a:pt x="108" y="146"/>
                  </a:cubicBezTo>
                  <a:cubicBezTo>
                    <a:pt x="107" y="141"/>
                    <a:pt x="107" y="144"/>
                    <a:pt x="103" y="141"/>
                  </a:cubicBezTo>
                  <a:cubicBezTo>
                    <a:pt x="101" y="139"/>
                    <a:pt x="100" y="135"/>
                    <a:pt x="98" y="133"/>
                  </a:cubicBezTo>
                  <a:cubicBezTo>
                    <a:pt x="97" y="132"/>
                    <a:pt x="98" y="128"/>
                    <a:pt x="97" y="126"/>
                  </a:cubicBezTo>
                  <a:cubicBezTo>
                    <a:pt x="96" y="126"/>
                    <a:pt x="95" y="130"/>
                    <a:pt x="95" y="132"/>
                  </a:cubicBezTo>
                  <a:cubicBezTo>
                    <a:pt x="94" y="132"/>
                    <a:pt x="92" y="136"/>
                    <a:pt x="91" y="134"/>
                  </a:cubicBezTo>
                  <a:cubicBezTo>
                    <a:pt x="90" y="130"/>
                    <a:pt x="93" y="125"/>
                    <a:pt x="92" y="121"/>
                  </a:cubicBezTo>
                  <a:cubicBezTo>
                    <a:pt x="92" y="118"/>
                    <a:pt x="94" y="119"/>
                    <a:pt x="96" y="119"/>
                  </a:cubicBezTo>
                  <a:cubicBezTo>
                    <a:pt x="99" y="119"/>
                    <a:pt x="101" y="116"/>
                    <a:pt x="104" y="116"/>
                  </a:cubicBezTo>
                  <a:cubicBezTo>
                    <a:pt x="116" y="116"/>
                    <a:pt x="116" y="116"/>
                    <a:pt x="116" y="116"/>
                  </a:cubicBezTo>
                  <a:cubicBezTo>
                    <a:pt x="115" y="119"/>
                    <a:pt x="104" y="119"/>
                    <a:pt x="104" y="119"/>
                  </a:cubicBezTo>
                  <a:cubicBezTo>
                    <a:pt x="101" y="122"/>
                    <a:pt x="108" y="126"/>
                    <a:pt x="109" y="127"/>
                  </a:cubicBezTo>
                  <a:cubicBezTo>
                    <a:pt x="111" y="130"/>
                    <a:pt x="112" y="132"/>
                    <a:pt x="114" y="135"/>
                  </a:cubicBezTo>
                  <a:cubicBezTo>
                    <a:pt x="115" y="137"/>
                    <a:pt x="112" y="138"/>
                    <a:pt x="111" y="139"/>
                  </a:cubicBezTo>
                  <a:cubicBezTo>
                    <a:pt x="113" y="140"/>
                    <a:pt x="116" y="141"/>
                    <a:pt x="118" y="142"/>
                  </a:cubicBezTo>
                  <a:cubicBezTo>
                    <a:pt x="119" y="143"/>
                    <a:pt x="119" y="147"/>
                    <a:pt x="122" y="148"/>
                  </a:cubicBezTo>
                  <a:cubicBezTo>
                    <a:pt x="124" y="149"/>
                    <a:pt x="122" y="152"/>
                    <a:pt x="127" y="152"/>
                  </a:cubicBezTo>
                  <a:cubicBezTo>
                    <a:pt x="127" y="152"/>
                    <a:pt x="127" y="152"/>
                    <a:pt x="127" y="152"/>
                  </a:cubicBezTo>
                  <a:cubicBezTo>
                    <a:pt x="122" y="152"/>
                    <a:pt x="115" y="167"/>
                    <a:pt x="112" y="169"/>
                  </a:cubicBezTo>
                  <a:cubicBezTo>
                    <a:pt x="110" y="171"/>
                    <a:pt x="107" y="169"/>
                    <a:pt x="105" y="169"/>
                  </a:cubicBezTo>
                  <a:cubicBezTo>
                    <a:pt x="101" y="169"/>
                    <a:pt x="100" y="175"/>
                    <a:pt x="101" y="178"/>
                  </a:cubicBezTo>
                  <a:cubicBezTo>
                    <a:pt x="102" y="181"/>
                    <a:pt x="105" y="173"/>
                    <a:pt x="108" y="177"/>
                  </a:cubicBezTo>
                  <a:cubicBezTo>
                    <a:pt x="111" y="181"/>
                    <a:pt x="111" y="176"/>
                    <a:pt x="113" y="176"/>
                  </a:cubicBezTo>
                  <a:cubicBezTo>
                    <a:pt x="113" y="178"/>
                    <a:pt x="119" y="186"/>
                    <a:pt x="121" y="183"/>
                  </a:cubicBezTo>
                  <a:cubicBezTo>
                    <a:pt x="125" y="180"/>
                    <a:pt x="123" y="191"/>
                    <a:pt x="127" y="191"/>
                  </a:cubicBezTo>
                  <a:cubicBezTo>
                    <a:pt x="127" y="194"/>
                    <a:pt x="124" y="197"/>
                    <a:pt x="124" y="199"/>
                  </a:cubicBezTo>
                  <a:cubicBezTo>
                    <a:pt x="135" y="192"/>
                    <a:pt x="152" y="182"/>
                    <a:pt x="160" y="170"/>
                  </a:cubicBezTo>
                  <a:cubicBezTo>
                    <a:pt x="162" y="166"/>
                    <a:pt x="167" y="159"/>
                    <a:pt x="171" y="157"/>
                  </a:cubicBezTo>
                  <a:cubicBezTo>
                    <a:pt x="172" y="156"/>
                    <a:pt x="178" y="154"/>
                    <a:pt x="179" y="153"/>
                  </a:cubicBezTo>
                  <a:cubicBezTo>
                    <a:pt x="182" y="152"/>
                    <a:pt x="184" y="150"/>
                    <a:pt x="186" y="147"/>
                  </a:cubicBezTo>
                  <a:cubicBezTo>
                    <a:pt x="191" y="144"/>
                    <a:pt x="185" y="139"/>
                    <a:pt x="185" y="135"/>
                  </a:cubicBezTo>
                  <a:cubicBezTo>
                    <a:pt x="188" y="136"/>
                    <a:pt x="188" y="141"/>
                    <a:pt x="192" y="141"/>
                  </a:cubicBezTo>
                  <a:cubicBezTo>
                    <a:pt x="196" y="141"/>
                    <a:pt x="197" y="134"/>
                    <a:pt x="199" y="135"/>
                  </a:cubicBezTo>
                  <a:cubicBezTo>
                    <a:pt x="202" y="137"/>
                    <a:pt x="203" y="122"/>
                    <a:pt x="201" y="119"/>
                  </a:cubicBezTo>
                  <a:cubicBezTo>
                    <a:pt x="200" y="118"/>
                    <a:pt x="196" y="116"/>
                    <a:pt x="196" y="116"/>
                  </a:cubicBezTo>
                  <a:cubicBezTo>
                    <a:pt x="196" y="110"/>
                    <a:pt x="194" y="103"/>
                    <a:pt x="190" y="100"/>
                  </a:cubicBezTo>
                  <a:cubicBezTo>
                    <a:pt x="180" y="89"/>
                    <a:pt x="180" y="89"/>
                    <a:pt x="180" y="89"/>
                  </a:cubicBezTo>
                  <a:cubicBezTo>
                    <a:pt x="176" y="86"/>
                    <a:pt x="176" y="86"/>
                    <a:pt x="176" y="86"/>
                  </a:cubicBezTo>
                  <a:cubicBezTo>
                    <a:pt x="175" y="83"/>
                    <a:pt x="173" y="81"/>
                    <a:pt x="171" y="79"/>
                  </a:cubicBezTo>
                  <a:cubicBezTo>
                    <a:pt x="171" y="75"/>
                    <a:pt x="174" y="73"/>
                    <a:pt x="173" y="70"/>
                  </a:cubicBezTo>
                  <a:cubicBezTo>
                    <a:pt x="173" y="67"/>
                    <a:pt x="169" y="64"/>
                    <a:pt x="167" y="62"/>
                  </a:cubicBezTo>
                  <a:cubicBezTo>
                    <a:pt x="154" y="40"/>
                    <a:pt x="154" y="40"/>
                    <a:pt x="154" y="40"/>
                  </a:cubicBezTo>
                  <a:cubicBezTo>
                    <a:pt x="145" y="25"/>
                    <a:pt x="126" y="25"/>
                    <a:pt x="112" y="31"/>
                  </a:cubicBezTo>
                  <a:cubicBezTo>
                    <a:pt x="110" y="31"/>
                    <a:pt x="110" y="31"/>
                    <a:pt x="110" y="31"/>
                  </a:cubicBezTo>
                  <a:cubicBezTo>
                    <a:pt x="98" y="31"/>
                    <a:pt x="95" y="25"/>
                    <a:pt x="84" y="21"/>
                  </a:cubicBezTo>
                  <a:cubicBezTo>
                    <a:pt x="75" y="17"/>
                    <a:pt x="67" y="12"/>
                    <a:pt x="57" y="10"/>
                  </a:cubicBezTo>
                  <a:cubicBezTo>
                    <a:pt x="42" y="8"/>
                    <a:pt x="17" y="0"/>
                    <a:pt x="5" y="12"/>
                  </a:cubicBezTo>
                  <a:lnTo>
                    <a:pt x="3" y="12"/>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9" name="Freeform 89"/>
            <p:cNvSpPr>
              <a:spLocks/>
            </p:cNvSpPr>
            <p:nvPr/>
          </p:nvSpPr>
          <p:spPr bwMode="auto">
            <a:xfrm>
              <a:off x="6505575" y="1792288"/>
              <a:ext cx="804863" cy="655638"/>
            </a:xfrm>
            <a:custGeom>
              <a:avLst/>
              <a:gdLst>
                <a:gd name="T0" fmla="*/ 0 w 273"/>
                <a:gd name="T1" fmla="*/ 133 h 222"/>
                <a:gd name="T2" fmla="*/ 2 w 273"/>
                <a:gd name="T3" fmla="*/ 135 h 222"/>
                <a:gd name="T4" fmla="*/ 3 w 273"/>
                <a:gd name="T5" fmla="*/ 137 h 222"/>
                <a:gd name="T6" fmla="*/ 12 w 273"/>
                <a:gd name="T7" fmla="*/ 140 h 222"/>
                <a:gd name="T8" fmla="*/ 30 w 273"/>
                <a:gd name="T9" fmla="*/ 140 h 222"/>
                <a:gd name="T10" fmla="*/ 35 w 273"/>
                <a:gd name="T11" fmla="*/ 148 h 222"/>
                <a:gd name="T12" fmla="*/ 42 w 273"/>
                <a:gd name="T13" fmla="*/ 157 h 222"/>
                <a:gd name="T14" fmla="*/ 84 w 273"/>
                <a:gd name="T15" fmla="*/ 159 h 222"/>
                <a:gd name="T16" fmla="*/ 88 w 273"/>
                <a:gd name="T17" fmla="*/ 156 h 222"/>
                <a:gd name="T18" fmla="*/ 93 w 273"/>
                <a:gd name="T19" fmla="*/ 154 h 222"/>
                <a:gd name="T20" fmla="*/ 96 w 273"/>
                <a:gd name="T21" fmla="*/ 159 h 222"/>
                <a:gd name="T22" fmla="*/ 100 w 273"/>
                <a:gd name="T23" fmla="*/ 162 h 222"/>
                <a:gd name="T24" fmla="*/ 107 w 273"/>
                <a:gd name="T25" fmla="*/ 166 h 222"/>
                <a:gd name="T26" fmla="*/ 107 w 273"/>
                <a:gd name="T27" fmla="*/ 166 h 222"/>
                <a:gd name="T28" fmla="*/ 112 w 273"/>
                <a:gd name="T29" fmla="*/ 155 h 222"/>
                <a:gd name="T30" fmla="*/ 114 w 273"/>
                <a:gd name="T31" fmla="*/ 155 h 222"/>
                <a:gd name="T32" fmla="*/ 138 w 273"/>
                <a:gd name="T33" fmla="*/ 174 h 222"/>
                <a:gd name="T34" fmla="*/ 164 w 273"/>
                <a:gd name="T35" fmla="*/ 183 h 222"/>
                <a:gd name="T36" fmla="*/ 174 w 273"/>
                <a:gd name="T37" fmla="*/ 204 h 222"/>
                <a:gd name="T38" fmla="*/ 189 w 273"/>
                <a:gd name="T39" fmla="*/ 206 h 222"/>
                <a:gd name="T40" fmla="*/ 202 w 273"/>
                <a:gd name="T41" fmla="*/ 214 h 222"/>
                <a:gd name="T42" fmla="*/ 214 w 273"/>
                <a:gd name="T43" fmla="*/ 222 h 222"/>
                <a:gd name="T44" fmla="*/ 214 w 273"/>
                <a:gd name="T45" fmla="*/ 222 h 222"/>
                <a:gd name="T46" fmla="*/ 237 w 273"/>
                <a:gd name="T47" fmla="*/ 194 h 222"/>
                <a:gd name="T48" fmla="*/ 237 w 273"/>
                <a:gd name="T49" fmla="*/ 194 h 222"/>
                <a:gd name="T50" fmla="*/ 242 w 273"/>
                <a:gd name="T51" fmla="*/ 185 h 222"/>
                <a:gd name="T52" fmla="*/ 242 w 273"/>
                <a:gd name="T53" fmla="*/ 185 h 222"/>
                <a:gd name="T54" fmla="*/ 251 w 273"/>
                <a:gd name="T55" fmla="*/ 176 h 222"/>
                <a:gd name="T56" fmla="*/ 267 w 273"/>
                <a:gd name="T57" fmla="*/ 175 h 222"/>
                <a:gd name="T58" fmla="*/ 273 w 273"/>
                <a:gd name="T59" fmla="*/ 176 h 222"/>
                <a:gd name="T60" fmla="*/ 249 w 273"/>
                <a:gd name="T61" fmla="*/ 147 h 222"/>
                <a:gd name="T62" fmla="*/ 249 w 273"/>
                <a:gd name="T63" fmla="*/ 147 h 222"/>
                <a:gd name="T64" fmla="*/ 237 w 273"/>
                <a:gd name="T65" fmla="*/ 139 h 222"/>
                <a:gd name="T66" fmla="*/ 222 w 273"/>
                <a:gd name="T67" fmla="*/ 130 h 222"/>
                <a:gd name="T68" fmla="*/ 219 w 273"/>
                <a:gd name="T69" fmla="*/ 125 h 222"/>
                <a:gd name="T70" fmla="*/ 221 w 273"/>
                <a:gd name="T71" fmla="*/ 117 h 222"/>
                <a:gd name="T72" fmla="*/ 208 w 273"/>
                <a:gd name="T73" fmla="*/ 105 h 222"/>
                <a:gd name="T74" fmla="*/ 203 w 273"/>
                <a:gd name="T75" fmla="*/ 93 h 222"/>
                <a:gd name="T76" fmla="*/ 195 w 273"/>
                <a:gd name="T77" fmla="*/ 82 h 222"/>
                <a:gd name="T78" fmla="*/ 172 w 273"/>
                <a:gd name="T79" fmla="*/ 88 h 222"/>
                <a:gd name="T80" fmla="*/ 146 w 273"/>
                <a:gd name="T81" fmla="*/ 77 h 222"/>
                <a:gd name="T82" fmla="*/ 160 w 273"/>
                <a:gd name="T83" fmla="*/ 59 h 222"/>
                <a:gd name="T84" fmla="*/ 164 w 273"/>
                <a:gd name="T85" fmla="*/ 45 h 222"/>
                <a:gd name="T86" fmla="*/ 152 w 273"/>
                <a:gd name="T87" fmla="*/ 36 h 222"/>
                <a:gd name="T88" fmla="*/ 137 w 273"/>
                <a:gd name="T89" fmla="*/ 31 h 222"/>
                <a:gd name="T90" fmla="*/ 126 w 273"/>
                <a:gd name="T91" fmla="*/ 15 h 222"/>
                <a:gd name="T92" fmla="*/ 105 w 273"/>
                <a:gd name="T93" fmla="*/ 14 h 222"/>
                <a:gd name="T94" fmla="*/ 82 w 273"/>
                <a:gd name="T95" fmla="*/ 15 h 222"/>
                <a:gd name="T96" fmla="*/ 64 w 273"/>
                <a:gd name="T97" fmla="*/ 6 h 222"/>
                <a:gd name="T98" fmla="*/ 39 w 273"/>
                <a:gd name="T99" fmla="*/ 1 h 222"/>
                <a:gd name="T100" fmla="*/ 39 w 273"/>
                <a:gd name="T101" fmla="*/ 1 h 222"/>
                <a:gd name="T102" fmla="*/ 26 w 273"/>
                <a:gd name="T103" fmla="*/ 88 h 222"/>
                <a:gd name="T104" fmla="*/ 0 w 273"/>
                <a:gd name="T105" fmla="*/ 13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3" h="222">
                  <a:moveTo>
                    <a:pt x="0" y="133"/>
                  </a:moveTo>
                  <a:cubicBezTo>
                    <a:pt x="1" y="134"/>
                    <a:pt x="2" y="135"/>
                    <a:pt x="2" y="135"/>
                  </a:cubicBezTo>
                  <a:cubicBezTo>
                    <a:pt x="2" y="136"/>
                    <a:pt x="3" y="137"/>
                    <a:pt x="3" y="137"/>
                  </a:cubicBezTo>
                  <a:cubicBezTo>
                    <a:pt x="7" y="139"/>
                    <a:pt x="7" y="140"/>
                    <a:pt x="12" y="140"/>
                  </a:cubicBezTo>
                  <a:cubicBezTo>
                    <a:pt x="16" y="140"/>
                    <a:pt x="29" y="138"/>
                    <a:pt x="30" y="140"/>
                  </a:cubicBezTo>
                  <a:cubicBezTo>
                    <a:pt x="32" y="143"/>
                    <a:pt x="33" y="146"/>
                    <a:pt x="35" y="148"/>
                  </a:cubicBezTo>
                  <a:cubicBezTo>
                    <a:pt x="37" y="152"/>
                    <a:pt x="40" y="154"/>
                    <a:pt x="42" y="157"/>
                  </a:cubicBezTo>
                  <a:cubicBezTo>
                    <a:pt x="54" y="161"/>
                    <a:pt x="71" y="159"/>
                    <a:pt x="84" y="159"/>
                  </a:cubicBezTo>
                  <a:cubicBezTo>
                    <a:pt x="85" y="158"/>
                    <a:pt x="87" y="157"/>
                    <a:pt x="88" y="156"/>
                  </a:cubicBezTo>
                  <a:cubicBezTo>
                    <a:pt x="90" y="155"/>
                    <a:pt x="91" y="153"/>
                    <a:pt x="93" y="154"/>
                  </a:cubicBezTo>
                  <a:cubicBezTo>
                    <a:pt x="94" y="155"/>
                    <a:pt x="96" y="158"/>
                    <a:pt x="96" y="159"/>
                  </a:cubicBezTo>
                  <a:cubicBezTo>
                    <a:pt x="98" y="159"/>
                    <a:pt x="98" y="161"/>
                    <a:pt x="100" y="162"/>
                  </a:cubicBezTo>
                  <a:cubicBezTo>
                    <a:pt x="101" y="163"/>
                    <a:pt x="106" y="165"/>
                    <a:pt x="107" y="166"/>
                  </a:cubicBezTo>
                  <a:cubicBezTo>
                    <a:pt x="107" y="166"/>
                    <a:pt x="107" y="166"/>
                    <a:pt x="107" y="166"/>
                  </a:cubicBezTo>
                  <a:cubicBezTo>
                    <a:pt x="109" y="163"/>
                    <a:pt x="110" y="158"/>
                    <a:pt x="112" y="155"/>
                  </a:cubicBezTo>
                  <a:cubicBezTo>
                    <a:pt x="113" y="155"/>
                    <a:pt x="113" y="155"/>
                    <a:pt x="114" y="155"/>
                  </a:cubicBezTo>
                  <a:cubicBezTo>
                    <a:pt x="118" y="161"/>
                    <a:pt x="132" y="170"/>
                    <a:pt x="138" y="174"/>
                  </a:cubicBezTo>
                  <a:cubicBezTo>
                    <a:pt x="147" y="179"/>
                    <a:pt x="154" y="183"/>
                    <a:pt x="164" y="183"/>
                  </a:cubicBezTo>
                  <a:cubicBezTo>
                    <a:pt x="174" y="183"/>
                    <a:pt x="161" y="202"/>
                    <a:pt x="174" y="204"/>
                  </a:cubicBezTo>
                  <a:cubicBezTo>
                    <a:pt x="179" y="204"/>
                    <a:pt x="184" y="204"/>
                    <a:pt x="189" y="206"/>
                  </a:cubicBezTo>
                  <a:cubicBezTo>
                    <a:pt x="195" y="207"/>
                    <a:pt x="198" y="212"/>
                    <a:pt x="202" y="214"/>
                  </a:cubicBezTo>
                  <a:cubicBezTo>
                    <a:pt x="214" y="222"/>
                    <a:pt x="214" y="222"/>
                    <a:pt x="214" y="222"/>
                  </a:cubicBezTo>
                  <a:cubicBezTo>
                    <a:pt x="214" y="222"/>
                    <a:pt x="214" y="222"/>
                    <a:pt x="214" y="222"/>
                  </a:cubicBezTo>
                  <a:cubicBezTo>
                    <a:pt x="237" y="194"/>
                    <a:pt x="237" y="194"/>
                    <a:pt x="237" y="194"/>
                  </a:cubicBezTo>
                  <a:cubicBezTo>
                    <a:pt x="237" y="194"/>
                    <a:pt x="237" y="194"/>
                    <a:pt x="237" y="194"/>
                  </a:cubicBezTo>
                  <a:cubicBezTo>
                    <a:pt x="242" y="185"/>
                    <a:pt x="242" y="185"/>
                    <a:pt x="242" y="185"/>
                  </a:cubicBezTo>
                  <a:cubicBezTo>
                    <a:pt x="242" y="185"/>
                    <a:pt x="242" y="185"/>
                    <a:pt x="242" y="185"/>
                  </a:cubicBezTo>
                  <a:cubicBezTo>
                    <a:pt x="244" y="182"/>
                    <a:pt x="247" y="177"/>
                    <a:pt x="251" y="176"/>
                  </a:cubicBezTo>
                  <a:cubicBezTo>
                    <a:pt x="256" y="175"/>
                    <a:pt x="261" y="175"/>
                    <a:pt x="267" y="175"/>
                  </a:cubicBezTo>
                  <a:cubicBezTo>
                    <a:pt x="269" y="175"/>
                    <a:pt x="271" y="176"/>
                    <a:pt x="273" y="176"/>
                  </a:cubicBezTo>
                  <a:cubicBezTo>
                    <a:pt x="266" y="166"/>
                    <a:pt x="262" y="150"/>
                    <a:pt x="249" y="147"/>
                  </a:cubicBezTo>
                  <a:cubicBezTo>
                    <a:pt x="249" y="147"/>
                    <a:pt x="249" y="147"/>
                    <a:pt x="249" y="147"/>
                  </a:cubicBezTo>
                  <a:cubicBezTo>
                    <a:pt x="237" y="139"/>
                    <a:pt x="237" y="139"/>
                    <a:pt x="237" y="139"/>
                  </a:cubicBezTo>
                  <a:cubicBezTo>
                    <a:pt x="234" y="135"/>
                    <a:pt x="226" y="131"/>
                    <a:pt x="222" y="130"/>
                  </a:cubicBezTo>
                  <a:cubicBezTo>
                    <a:pt x="221" y="129"/>
                    <a:pt x="219" y="128"/>
                    <a:pt x="219" y="125"/>
                  </a:cubicBezTo>
                  <a:cubicBezTo>
                    <a:pt x="220" y="123"/>
                    <a:pt x="221" y="120"/>
                    <a:pt x="221" y="117"/>
                  </a:cubicBezTo>
                  <a:cubicBezTo>
                    <a:pt x="221" y="112"/>
                    <a:pt x="212" y="109"/>
                    <a:pt x="208" y="105"/>
                  </a:cubicBezTo>
                  <a:cubicBezTo>
                    <a:pt x="204" y="102"/>
                    <a:pt x="204" y="98"/>
                    <a:pt x="203" y="93"/>
                  </a:cubicBezTo>
                  <a:cubicBezTo>
                    <a:pt x="201" y="89"/>
                    <a:pt x="200" y="81"/>
                    <a:pt x="195" y="82"/>
                  </a:cubicBezTo>
                  <a:cubicBezTo>
                    <a:pt x="187" y="82"/>
                    <a:pt x="180" y="89"/>
                    <a:pt x="172" y="88"/>
                  </a:cubicBezTo>
                  <a:cubicBezTo>
                    <a:pt x="162" y="88"/>
                    <a:pt x="148" y="90"/>
                    <a:pt x="146" y="77"/>
                  </a:cubicBezTo>
                  <a:cubicBezTo>
                    <a:pt x="145" y="65"/>
                    <a:pt x="152" y="65"/>
                    <a:pt x="160" y="59"/>
                  </a:cubicBezTo>
                  <a:cubicBezTo>
                    <a:pt x="166" y="55"/>
                    <a:pt x="164" y="51"/>
                    <a:pt x="164" y="45"/>
                  </a:cubicBezTo>
                  <a:cubicBezTo>
                    <a:pt x="160" y="42"/>
                    <a:pt x="158" y="38"/>
                    <a:pt x="152" y="36"/>
                  </a:cubicBezTo>
                  <a:cubicBezTo>
                    <a:pt x="147" y="35"/>
                    <a:pt x="142" y="33"/>
                    <a:pt x="137" y="31"/>
                  </a:cubicBezTo>
                  <a:cubicBezTo>
                    <a:pt x="131" y="29"/>
                    <a:pt x="126" y="21"/>
                    <a:pt x="126" y="15"/>
                  </a:cubicBezTo>
                  <a:cubicBezTo>
                    <a:pt x="119" y="12"/>
                    <a:pt x="112" y="15"/>
                    <a:pt x="105" y="14"/>
                  </a:cubicBezTo>
                  <a:cubicBezTo>
                    <a:pt x="97" y="12"/>
                    <a:pt x="90" y="19"/>
                    <a:pt x="82" y="15"/>
                  </a:cubicBezTo>
                  <a:cubicBezTo>
                    <a:pt x="76" y="11"/>
                    <a:pt x="72" y="8"/>
                    <a:pt x="64" y="6"/>
                  </a:cubicBezTo>
                  <a:cubicBezTo>
                    <a:pt x="57" y="4"/>
                    <a:pt x="45" y="0"/>
                    <a:pt x="39" y="1"/>
                  </a:cubicBezTo>
                  <a:cubicBezTo>
                    <a:pt x="39" y="1"/>
                    <a:pt x="39" y="1"/>
                    <a:pt x="39" y="1"/>
                  </a:cubicBezTo>
                  <a:cubicBezTo>
                    <a:pt x="26" y="88"/>
                    <a:pt x="26" y="88"/>
                    <a:pt x="26" y="88"/>
                  </a:cubicBezTo>
                  <a:cubicBezTo>
                    <a:pt x="0" y="133"/>
                    <a:pt x="0" y="133"/>
                    <a:pt x="0" y="133"/>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0" name="Freeform 90"/>
            <p:cNvSpPr>
              <a:spLocks/>
            </p:cNvSpPr>
            <p:nvPr/>
          </p:nvSpPr>
          <p:spPr bwMode="auto">
            <a:xfrm>
              <a:off x="6619875" y="1744663"/>
              <a:ext cx="858838" cy="481013"/>
            </a:xfrm>
            <a:custGeom>
              <a:avLst/>
              <a:gdLst>
                <a:gd name="T0" fmla="*/ 0 w 291"/>
                <a:gd name="T1" fmla="*/ 17 h 163"/>
                <a:gd name="T2" fmla="*/ 25 w 291"/>
                <a:gd name="T3" fmla="*/ 22 h 163"/>
                <a:gd name="T4" fmla="*/ 43 w 291"/>
                <a:gd name="T5" fmla="*/ 31 h 163"/>
                <a:gd name="T6" fmla="*/ 66 w 291"/>
                <a:gd name="T7" fmla="*/ 30 h 163"/>
                <a:gd name="T8" fmla="*/ 87 w 291"/>
                <a:gd name="T9" fmla="*/ 31 h 163"/>
                <a:gd name="T10" fmla="*/ 98 w 291"/>
                <a:gd name="T11" fmla="*/ 47 h 163"/>
                <a:gd name="T12" fmla="*/ 113 w 291"/>
                <a:gd name="T13" fmla="*/ 52 h 163"/>
                <a:gd name="T14" fmla="*/ 125 w 291"/>
                <a:gd name="T15" fmla="*/ 61 h 163"/>
                <a:gd name="T16" fmla="*/ 121 w 291"/>
                <a:gd name="T17" fmla="*/ 75 h 163"/>
                <a:gd name="T18" fmla="*/ 107 w 291"/>
                <a:gd name="T19" fmla="*/ 93 h 163"/>
                <a:gd name="T20" fmla="*/ 133 w 291"/>
                <a:gd name="T21" fmla="*/ 104 h 163"/>
                <a:gd name="T22" fmla="*/ 156 w 291"/>
                <a:gd name="T23" fmla="*/ 98 h 163"/>
                <a:gd name="T24" fmla="*/ 164 w 291"/>
                <a:gd name="T25" fmla="*/ 109 h 163"/>
                <a:gd name="T26" fmla="*/ 169 w 291"/>
                <a:gd name="T27" fmla="*/ 121 h 163"/>
                <a:gd name="T28" fmla="*/ 182 w 291"/>
                <a:gd name="T29" fmla="*/ 133 h 163"/>
                <a:gd name="T30" fmla="*/ 180 w 291"/>
                <a:gd name="T31" fmla="*/ 141 h 163"/>
                <a:gd name="T32" fmla="*/ 183 w 291"/>
                <a:gd name="T33" fmla="*/ 146 h 163"/>
                <a:gd name="T34" fmla="*/ 198 w 291"/>
                <a:gd name="T35" fmla="*/ 155 h 163"/>
                <a:gd name="T36" fmla="*/ 210 w 291"/>
                <a:gd name="T37" fmla="*/ 163 h 163"/>
                <a:gd name="T38" fmla="*/ 210 w 291"/>
                <a:gd name="T39" fmla="*/ 163 h 163"/>
                <a:gd name="T40" fmla="*/ 211 w 291"/>
                <a:gd name="T41" fmla="*/ 150 h 163"/>
                <a:gd name="T42" fmla="*/ 213 w 291"/>
                <a:gd name="T43" fmla="*/ 145 h 163"/>
                <a:gd name="T44" fmla="*/ 221 w 291"/>
                <a:gd name="T45" fmla="*/ 144 h 163"/>
                <a:gd name="T46" fmla="*/ 231 w 291"/>
                <a:gd name="T47" fmla="*/ 143 h 163"/>
                <a:gd name="T48" fmla="*/ 236 w 291"/>
                <a:gd name="T49" fmla="*/ 142 h 163"/>
                <a:gd name="T50" fmla="*/ 239 w 291"/>
                <a:gd name="T51" fmla="*/ 139 h 163"/>
                <a:gd name="T52" fmla="*/ 241 w 291"/>
                <a:gd name="T53" fmla="*/ 133 h 163"/>
                <a:gd name="T54" fmla="*/ 241 w 291"/>
                <a:gd name="T55" fmla="*/ 133 h 163"/>
                <a:gd name="T56" fmla="*/ 257 w 291"/>
                <a:gd name="T57" fmla="*/ 86 h 163"/>
                <a:gd name="T58" fmla="*/ 267 w 291"/>
                <a:gd name="T59" fmla="*/ 54 h 163"/>
                <a:gd name="T60" fmla="*/ 278 w 291"/>
                <a:gd name="T61" fmla="*/ 32 h 163"/>
                <a:gd name="T62" fmla="*/ 291 w 291"/>
                <a:gd name="T63" fmla="*/ 26 h 163"/>
                <a:gd name="T64" fmla="*/ 274 w 291"/>
                <a:gd name="T65" fmla="*/ 13 h 163"/>
                <a:gd name="T66" fmla="*/ 263 w 291"/>
                <a:gd name="T67" fmla="*/ 9 h 163"/>
                <a:gd name="T68" fmla="*/ 262 w 291"/>
                <a:gd name="T69" fmla="*/ 7 h 163"/>
                <a:gd name="T70" fmla="*/ 261 w 291"/>
                <a:gd name="T71" fmla="*/ 1 h 163"/>
                <a:gd name="T72" fmla="*/ 261 w 291"/>
                <a:gd name="T73" fmla="*/ 1 h 163"/>
                <a:gd name="T74" fmla="*/ 238 w 291"/>
                <a:gd name="T75" fmla="*/ 1 h 163"/>
                <a:gd name="T76" fmla="*/ 106 w 291"/>
                <a:gd name="T77" fmla="*/ 1 h 163"/>
                <a:gd name="T78" fmla="*/ 83 w 291"/>
                <a:gd name="T79" fmla="*/ 2 h 163"/>
                <a:gd name="T80" fmla="*/ 61 w 291"/>
                <a:gd name="T81" fmla="*/ 0 h 163"/>
                <a:gd name="T82" fmla="*/ 34 w 291"/>
                <a:gd name="T83" fmla="*/ 1 h 163"/>
                <a:gd name="T84" fmla="*/ 19 w 291"/>
                <a:gd name="T85" fmla="*/ 3 h 163"/>
                <a:gd name="T86" fmla="*/ 0 w 291"/>
                <a:gd name="T87" fmla="*/ 1 h 163"/>
                <a:gd name="T88" fmla="*/ 0 w 291"/>
                <a:gd name="T89" fmla="*/ 1 h 163"/>
                <a:gd name="T90" fmla="*/ 0 w 291"/>
                <a:gd name="T91" fmla="*/ 1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1" h="163">
                  <a:moveTo>
                    <a:pt x="0" y="17"/>
                  </a:moveTo>
                  <a:cubicBezTo>
                    <a:pt x="6" y="16"/>
                    <a:pt x="18" y="20"/>
                    <a:pt x="25" y="22"/>
                  </a:cubicBezTo>
                  <a:cubicBezTo>
                    <a:pt x="33" y="24"/>
                    <a:pt x="37" y="27"/>
                    <a:pt x="43" y="31"/>
                  </a:cubicBezTo>
                  <a:cubicBezTo>
                    <a:pt x="51" y="35"/>
                    <a:pt x="58" y="28"/>
                    <a:pt x="66" y="30"/>
                  </a:cubicBezTo>
                  <a:cubicBezTo>
                    <a:pt x="73" y="31"/>
                    <a:pt x="80" y="28"/>
                    <a:pt x="87" y="31"/>
                  </a:cubicBezTo>
                  <a:cubicBezTo>
                    <a:pt x="87" y="37"/>
                    <a:pt x="92" y="45"/>
                    <a:pt x="98" y="47"/>
                  </a:cubicBezTo>
                  <a:cubicBezTo>
                    <a:pt x="103" y="49"/>
                    <a:pt x="108" y="51"/>
                    <a:pt x="113" y="52"/>
                  </a:cubicBezTo>
                  <a:cubicBezTo>
                    <a:pt x="119" y="54"/>
                    <a:pt x="121" y="58"/>
                    <a:pt x="125" y="61"/>
                  </a:cubicBezTo>
                  <a:cubicBezTo>
                    <a:pt x="125" y="67"/>
                    <a:pt x="127" y="71"/>
                    <a:pt x="121" y="75"/>
                  </a:cubicBezTo>
                  <a:cubicBezTo>
                    <a:pt x="113" y="81"/>
                    <a:pt x="106" y="81"/>
                    <a:pt x="107" y="93"/>
                  </a:cubicBezTo>
                  <a:cubicBezTo>
                    <a:pt x="109" y="106"/>
                    <a:pt x="123" y="104"/>
                    <a:pt x="133" y="104"/>
                  </a:cubicBezTo>
                  <a:cubicBezTo>
                    <a:pt x="141" y="105"/>
                    <a:pt x="148" y="98"/>
                    <a:pt x="156" y="98"/>
                  </a:cubicBezTo>
                  <a:cubicBezTo>
                    <a:pt x="161" y="97"/>
                    <a:pt x="162" y="105"/>
                    <a:pt x="164" y="109"/>
                  </a:cubicBezTo>
                  <a:cubicBezTo>
                    <a:pt x="165" y="114"/>
                    <a:pt x="165" y="118"/>
                    <a:pt x="169" y="121"/>
                  </a:cubicBezTo>
                  <a:cubicBezTo>
                    <a:pt x="173" y="125"/>
                    <a:pt x="182" y="128"/>
                    <a:pt x="182" y="133"/>
                  </a:cubicBezTo>
                  <a:cubicBezTo>
                    <a:pt x="182" y="136"/>
                    <a:pt x="181" y="139"/>
                    <a:pt x="180" y="141"/>
                  </a:cubicBezTo>
                  <a:cubicBezTo>
                    <a:pt x="180" y="144"/>
                    <a:pt x="182" y="145"/>
                    <a:pt x="183" y="146"/>
                  </a:cubicBezTo>
                  <a:cubicBezTo>
                    <a:pt x="187" y="147"/>
                    <a:pt x="195" y="151"/>
                    <a:pt x="198" y="155"/>
                  </a:cubicBezTo>
                  <a:cubicBezTo>
                    <a:pt x="210" y="163"/>
                    <a:pt x="210" y="163"/>
                    <a:pt x="210" y="163"/>
                  </a:cubicBezTo>
                  <a:cubicBezTo>
                    <a:pt x="210" y="163"/>
                    <a:pt x="210" y="163"/>
                    <a:pt x="210" y="163"/>
                  </a:cubicBezTo>
                  <a:cubicBezTo>
                    <a:pt x="211" y="150"/>
                    <a:pt x="211" y="150"/>
                    <a:pt x="211" y="150"/>
                  </a:cubicBezTo>
                  <a:cubicBezTo>
                    <a:pt x="211" y="148"/>
                    <a:pt x="212" y="147"/>
                    <a:pt x="213" y="145"/>
                  </a:cubicBezTo>
                  <a:cubicBezTo>
                    <a:pt x="216" y="144"/>
                    <a:pt x="218" y="144"/>
                    <a:pt x="221" y="144"/>
                  </a:cubicBezTo>
                  <a:cubicBezTo>
                    <a:pt x="224" y="144"/>
                    <a:pt x="227" y="144"/>
                    <a:pt x="231" y="143"/>
                  </a:cubicBezTo>
                  <a:cubicBezTo>
                    <a:pt x="233" y="143"/>
                    <a:pt x="234" y="142"/>
                    <a:pt x="236" y="142"/>
                  </a:cubicBezTo>
                  <a:cubicBezTo>
                    <a:pt x="237" y="141"/>
                    <a:pt x="238" y="140"/>
                    <a:pt x="239" y="139"/>
                  </a:cubicBezTo>
                  <a:cubicBezTo>
                    <a:pt x="240" y="137"/>
                    <a:pt x="241" y="135"/>
                    <a:pt x="241" y="133"/>
                  </a:cubicBezTo>
                  <a:cubicBezTo>
                    <a:pt x="241" y="133"/>
                    <a:pt x="241" y="133"/>
                    <a:pt x="241" y="133"/>
                  </a:cubicBezTo>
                  <a:cubicBezTo>
                    <a:pt x="257" y="86"/>
                    <a:pt x="257" y="86"/>
                    <a:pt x="257" y="86"/>
                  </a:cubicBezTo>
                  <a:cubicBezTo>
                    <a:pt x="267" y="54"/>
                    <a:pt x="267" y="54"/>
                    <a:pt x="267" y="54"/>
                  </a:cubicBezTo>
                  <a:cubicBezTo>
                    <a:pt x="269" y="46"/>
                    <a:pt x="267" y="34"/>
                    <a:pt x="278" y="32"/>
                  </a:cubicBezTo>
                  <a:cubicBezTo>
                    <a:pt x="283" y="32"/>
                    <a:pt x="291" y="34"/>
                    <a:pt x="291" y="26"/>
                  </a:cubicBezTo>
                  <a:cubicBezTo>
                    <a:pt x="291" y="18"/>
                    <a:pt x="281" y="15"/>
                    <a:pt x="274" y="13"/>
                  </a:cubicBezTo>
                  <a:cubicBezTo>
                    <a:pt x="270" y="13"/>
                    <a:pt x="267" y="10"/>
                    <a:pt x="263" y="9"/>
                  </a:cubicBezTo>
                  <a:cubicBezTo>
                    <a:pt x="263" y="8"/>
                    <a:pt x="263" y="8"/>
                    <a:pt x="262" y="7"/>
                  </a:cubicBezTo>
                  <a:cubicBezTo>
                    <a:pt x="261" y="1"/>
                    <a:pt x="261" y="1"/>
                    <a:pt x="261" y="1"/>
                  </a:cubicBezTo>
                  <a:cubicBezTo>
                    <a:pt x="261" y="1"/>
                    <a:pt x="261" y="1"/>
                    <a:pt x="261" y="1"/>
                  </a:cubicBezTo>
                  <a:cubicBezTo>
                    <a:pt x="238" y="1"/>
                    <a:pt x="238" y="1"/>
                    <a:pt x="238" y="1"/>
                  </a:cubicBezTo>
                  <a:cubicBezTo>
                    <a:pt x="106" y="1"/>
                    <a:pt x="106" y="1"/>
                    <a:pt x="106" y="1"/>
                  </a:cubicBezTo>
                  <a:cubicBezTo>
                    <a:pt x="83" y="2"/>
                    <a:pt x="83" y="2"/>
                    <a:pt x="83" y="2"/>
                  </a:cubicBezTo>
                  <a:cubicBezTo>
                    <a:pt x="61" y="0"/>
                    <a:pt x="61" y="0"/>
                    <a:pt x="61" y="0"/>
                  </a:cubicBezTo>
                  <a:cubicBezTo>
                    <a:pt x="34" y="1"/>
                    <a:pt x="34" y="1"/>
                    <a:pt x="34" y="1"/>
                  </a:cubicBezTo>
                  <a:cubicBezTo>
                    <a:pt x="19" y="3"/>
                    <a:pt x="19" y="3"/>
                    <a:pt x="19" y="3"/>
                  </a:cubicBezTo>
                  <a:cubicBezTo>
                    <a:pt x="0" y="1"/>
                    <a:pt x="0" y="1"/>
                    <a:pt x="0" y="1"/>
                  </a:cubicBezTo>
                  <a:cubicBezTo>
                    <a:pt x="0" y="1"/>
                    <a:pt x="0" y="1"/>
                    <a:pt x="0" y="1"/>
                  </a:cubicBezTo>
                  <a:cubicBezTo>
                    <a:pt x="0" y="17"/>
                    <a:pt x="0" y="17"/>
                    <a:pt x="0" y="17"/>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1" name="Freeform 91"/>
            <p:cNvSpPr>
              <a:spLocks/>
            </p:cNvSpPr>
            <p:nvPr/>
          </p:nvSpPr>
          <p:spPr bwMode="auto">
            <a:xfrm>
              <a:off x="7135813" y="2365375"/>
              <a:ext cx="649288" cy="515938"/>
            </a:xfrm>
            <a:custGeom>
              <a:avLst/>
              <a:gdLst>
                <a:gd name="T0" fmla="*/ 21 w 220"/>
                <a:gd name="T1" fmla="*/ 104 h 175"/>
                <a:gd name="T2" fmla="*/ 33 w 220"/>
                <a:gd name="T3" fmla="*/ 110 h 175"/>
                <a:gd name="T4" fmla="*/ 47 w 220"/>
                <a:gd name="T5" fmla="*/ 117 h 175"/>
                <a:gd name="T6" fmla="*/ 50 w 220"/>
                <a:gd name="T7" fmla="*/ 124 h 175"/>
                <a:gd name="T8" fmla="*/ 52 w 220"/>
                <a:gd name="T9" fmla="*/ 128 h 175"/>
                <a:gd name="T10" fmla="*/ 63 w 220"/>
                <a:gd name="T11" fmla="*/ 130 h 175"/>
                <a:gd name="T12" fmla="*/ 74 w 220"/>
                <a:gd name="T13" fmla="*/ 136 h 175"/>
                <a:gd name="T14" fmla="*/ 82 w 220"/>
                <a:gd name="T15" fmla="*/ 143 h 175"/>
                <a:gd name="T16" fmla="*/ 82 w 220"/>
                <a:gd name="T17" fmla="*/ 143 h 175"/>
                <a:gd name="T18" fmla="*/ 89 w 220"/>
                <a:gd name="T19" fmla="*/ 143 h 175"/>
                <a:gd name="T20" fmla="*/ 145 w 220"/>
                <a:gd name="T21" fmla="*/ 175 h 175"/>
                <a:gd name="T22" fmla="*/ 199 w 220"/>
                <a:gd name="T23" fmla="*/ 154 h 175"/>
                <a:gd name="T24" fmla="*/ 199 w 220"/>
                <a:gd name="T25" fmla="*/ 154 h 175"/>
                <a:gd name="T26" fmla="*/ 198 w 220"/>
                <a:gd name="T27" fmla="*/ 145 h 175"/>
                <a:gd name="T28" fmla="*/ 204 w 220"/>
                <a:gd name="T29" fmla="*/ 128 h 175"/>
                <a:gd name="T30" fmla="*/ 212 w 220"/>
                <a:gd name="T31" fmla="*/ 113 h 175"/>
                <a:gd name="T32" fmla="*/ 211 w 220"/>
                <a:gd name="T33" fmla="*/ 106 h 175"/>
                <a:gd name="T34" fmla="*/ 217 w 220"/>
                <a:gd name="T35" fmla="*/ 94 h 175"/>
                <a:gd name="T36" fmla="*/ 219 w 220"/>
                <a:gd name="T37" fmla="*/ 90 h 175"/>
                <a:gd name="T38" fmla="*/ 220 w 220"/>
                <a:gd name="T39" fmla="*/ 88 h 175"/>
                <a:gd name="T40" fmla="*/ 220 w 220"/>
                <a:gd name="T41" fmla="*/ 88 h 175"/>
                <a:gd name="T42" fmla="*/ 213 w 220"/>
                <a:gd name="T43" fmla="*/ 80 h 175"/>
                <a:gd name="T44" fmla="*/ 204 w 220"/>
                <a:gd name="T45" fmla="*/ 72 h 175"/>
                <a:gd name="T46" fmla="*/ 197 w 220"/>
                <a:gd name="T47" fmla="*/ 85 h 175"/>
                <a:gd name="T48" fmla="*/ 181 w 220"/>
                <a:gd name="T49" fmla="*/ 108 h 175"/>
                <a:gd name="T50" fmla="*/ 176 w 220"/>
                <a:gd name="T51" fmla="*/ 91 h 175"/>
                <a:gd name="T52" fmla="*/ 167 w 220"/>
                <a:gd name="T53" fmla="*/ 72 h 175"/>
                <a:gd name="T54" fmla="*/ 157 w 220"/>
                <a:gd name="T55" fmla="*/ 75 h 175"/>
                <a:gd name="T56" fmla="*/ 156 w 220"/>
                <a:gd name="T57" fmla="*/ 74 h 175"/>
                <a:gd name="T58" fmla="*/ 128 w 220"/>
                <a:gd name="T59" fmla="*/ 94 h 175"/>
                <a:gd name="T60" fmla="*/ 128 w 220"/>
                <a:gd name="T61" fmla="*/ 73 h 175"/>
                <a:gd name="T62" fmla="*/ 124 w 220"/>
                <a:gd name="T63" fmla="*/ 52 h 175"/>
                <a:gd name="T64" fmla="*/ 123 w 220"/>
                <a:gd name="T65" fmla="*/ 51 h 175"/>
                <a:gd name="T66" fmla="*/ 102 w 220"/>
                <a:gd name="T67" fmla="*/ 58 h 175"/>
                <a:gd name="T68" fmla="*/ 83 w 220"/>
                <a:gd name="T69" fmla="*/ 54 h 175"/>
                <a:gd name="T70" fmla="*/ 66 w 220"/>
                <a:gd name="T71" fmla="*/ 25 h 175"/>
                <a:gd name="T72" fmla="*/ 46 w 220"/>
                <a:gd name="T73" fmla="*/ 13 h 175"/>
                <a:gd name="T74" fmla="*/ 23 w 220"/>
                <a:gd name="T75" fmla="*/ 0 h 175"/>
                <a:gd name="T76" fmla="*/ 23 w 220"/>
                <a:gd name="T77" fmla="*/ 0 h 175"/>
                <a:gd name="T78" fmla="*/ 0 w 220"/>
                <a:gd name="T79" fmla="*/ 28 h 175"/>
                <a:gd name="T80" fmla="*/ 0 w 220"/>
                <a:gd name="T81" fmla="*/ 28 h 175"/>
                <a:gd name="T82" fmla="*/ 0 w 220"/>
                <a:gd name="T83" fmla="*/ 29 h 175"/>
                <a:gd name="T84" fmla="*/ 3 w 220"/>
                <a:gd name="T85" fmla="*/ 35 h 175"/>
                <a:gd name="T86" fmla="*/ 18 w 220"/>
                <a:gd name="T87" fmla="*/ 60 h 175"/>
                <a:gd name="T88" fmla="*/ 21 w 220"/>
                <a:gd name="T89" fmla="*/ 95 h 175"/>
                <a:gd name="T90" fmla="*/ 21 w 220"/>
                <a:gd name="T91" fmla="*/ 10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0" h="175">
                  <a:moveTo>
                    <a:pt x="21" y="104"/>
                  </a:moveTo>
                  <a:cubicBezTo>
                    <a:pt x="25" y="106"/>
                    <a:pt x="29" y="109"/>
                    <a:pt x="33" y="110"/>
                  </a:cubicBezTo>
                  <a:cubicBezTo>
                    <a:pt x="38" y="112"/>
                    <a:pt x="43" y="114"/>
                    <a:pt x="47" y="117"/>
                  </a:cubicBezTo>
                  <a:cubicBezTo>
                    <a:pt x="48" y="119"/>
                    <a:pt x="49" y="121"/>
                    <a:pt x="50" y="124"/>
                  </a:cubicBezTo>
                  <a:cubicBezTo>
                    <a:pt x="50" y="125"/>
                    <a:pt x="51" y="127"/>
                    <a:pt x="52" y="128"/>
                  </a:cubicBezTo>
                  <a:cubicBezTo>
                    <a:pt x="55" y="130"/>
                    <a:pt x="60" y="129"/>
                    <a:pt x="63" y="130"/>
                  </a:cubicBezTo>
                  <a:cubicBezTo>
                    <a:pt x="67" y="131"/>
                    <a:pt x="70" y="134"/>
                    <a:pt x="74" y="136"/>
                  </a:cubicBezTo>
                  <a:cubicBezTo>
                    <a:pt x="82" y="143"/>
                    <a:pt x="82" y="143"/>
                    <a:pt x="82" y="143"/>
                  </a:cubicBezTo>
                  <a:cubicBezTo>
                    <a:pt x="82" y="143"/>
                    <a:pt x="82" y="143"/>
                    <a:pt x="82" y="143"/>
                  </a:cubicBezTo>
                  <a:cubicBezTo>
                    <a:pt x="89" y="143"/>
                    <a:pt x="89" y="143"/>
                    <a:pt x="89" y="143"/>
                  </a:cubicBezTo>
                  <a:cubicBezTo>
                    <a:pt x="145" y="175"/>
                    <a:pt x="145" y="175"/>
                    <a:pt x="145" y="175"/>
                  </a:cubicBezTo>
                  <a:cubicBezTo>
                    <a:pt x="199" y="154"/>
                    <a:pt x="199" y="154"/>
                    <a:pt x="199" y="154"/>
                  </a:cubicBezTo>
                  <a:cubicBezTo>
                    <a:pt x="199" y="154"/>
                    <a:pt x="199" y="154"/>
                    <a:pt x="199" y="154"/>
                  </a:cubicBezTo>
                  <a:cubicBezTo>
                    <a:pt x="198" y="145"/>
                    <a:pt x="198" y="145"/>
                    <a:pt x="198" y="145"/>
                  </a:cubicBezTo>
                  <a:cubicBezTo>
                    <a:pt x="199" y="140"/>
                    <a:pt x="201" y="133"/>
                    <a:pt x="204" y="128"/>
                  </a:cubicBezTo>
                  <a:cubicBezTo>
                    <a:pt x="207" y="124"/>
                    <a:pt x="213" y="118"/>
                    <a:pt x="212" y="113"/>
                  </a:cubicBezTo>
                  <a:cubicBezTo>
                    <a:pt x="211" y="111"/>
                    <a:pt x="209" y="109"/>
                    <a:pt x="211" y="106"/>
                  </a:cubicBezTo>
                  <a:cubicBezTo>
                    <a:pt x="214" y="103"/>
                    <a:pt x="216" y="99"/>
                    <a:pt x="217" y="94"/>
                  </a:cubicBezTo>
                  <a:cubicBezTo>
                    <a:pt x="217" y="93"/>
                    <a:pt x="219" y="91"/>
                    <a:pt x="219" y="90"/>
                  </a:cubicBezTo>
                  <a:cubicBezTo>
                    <a:pt x="220" y="89"/>
                    <a:pt x="220" y="88"/>
                    <a:pt x="220" y="88"/>
                  </a:cubicBezTo>
                  <a:cubicBezTo>
                    <a:pt x="220" y="88"/>
                    <a:pt x="220" y="88"/>
                    <a:pt x="220" y="88"/>
                  </a:cubicBezTo>
                  <a:cubicBezTo>
                    <a:pt x="213" y="80"/>
                    <a:pt x="213" y="80"/>
                    <a:pt x="213" y="80"/>
                  </a:cubicBezTo>
                  <a:cubicBezTo>
                    <a:pt x="210" y="78"/>
                    <a:pt x="208" y="72"/>
                    <a:pt x="204" y="72"/>
                  </a:cubicBezTo>
                  <a:cubicBezTo>
                    <a:pt x="199" y="72"/>
                    <a:pt x="198" y="81"/>
                    <a:pt x="197" y="85"/>
                  </a:cubicBezTo>
                  <a:cubicBezTo>
                    <a:pt x="197" y="92"/>
                    <a:pt x="191" y="110"/>
                    <a:pt x="181" y="108"/>
                  </a:cubicBezTo>
                  <a:cubicBezTo>
                    <a:pt x="176" y="107"/>
                    <a:pt x="176" y="96"/>
                    <a:pt x="176" y="91"/>
                  </a:cubicBezTo>
                  <a:cubicBezTo>
                    <a:pt x="175" y="85"/>
                    <a:pt x="176" y="72"/>
                    <a:pt x="167" y="72"/>
                  </a:cubicBezTo>
                  <a:cubicBezTo>
                    <a:pt x="164" y="72"/>
                    <a:pt x="159" y="73"/>
                    <a:pt x="157" y="75"/>
                  </a:cubicBezTo>
                  <a:cubicBezTo>
                    <a:pt x="156" y="74"/>
                    <a:pt x="156" y="74"/>
                    <a:pt x="156" y="74"/>
                  </a:cubicBezTo>
                  <a:cubicBezTo>
                    <a:pt x="151" y="77"/>
                    <a:pt x="134" y="97"/>
                    <a:pt x="128" y="94"/>
                  </a:cubicBezTo>
                  <a:cubicBezTo>
                    <a:pt x="126" y="89"/>
                    <a:pt x="128" y="79"/>
                    <a:pt x="128" y="73"/>
                  </a:cubicBezTo>
                  <a:cubicBezTo>
                    <a:pt x="129" y="65"/>
                    <a:pt x="125" y="60"/>
                    <a:pt x="124" y="52"/>
                  </a:cubicBezTo>
                  <a:cubicBezTo>
                    <a:pt x="124" y="52"/>
                    <a:pt x="124" y="52"/>
                    <a:pt x="123" y="51"/>
                  </a:cubicBezTo>
                  <a:cubicBezTo>
                    <a:pt x="116" y="51"/>
                    <a:pt x="109" y="58"/>
                    <a:pt x="102" y="58"/>
                  </a:cubicBezTo>
                  <a:cubicBezTo>
                    <a:pt x="93" y="58"/>
                    <a:pt x="93" y="52"/>
                    <a:pt x="83" y="54"/>
                  </a:cubicBezTo>
                  <a:cubicBezTo>
                    <a:pt x="69" y="57"/>
                    <a:pt x="72" y="34"/>
                    <a:pt x="66" y="25"/>
                  </a:cubicBezTo>
                  <a:cubicBezTo>
                    <a:pt x="62" y="20"/>
                    <a:pt x="51" y="16"/>
                    <a:pt x="46" y="13"/>
                  </a:cubicBezTo>
                  <a:cubicBezTo>
                    <a:pt x="23" y="0"/>
                    <a:pt x="23" y="0"/>
                    <a:pt x="23" y="0"/>
                  </a:cubicBezTo>
                  <a:cubicBezTo>
                    <a:pt x="23" y="0"/>
                    <a:pt x="23" y="0"/>
                    <a:pt x="23" y="0"/>
                  </a:cubicBezTo>
                  <a:cubicBezTo>
                    <a:pt x="0" y="28"/>
                    <a:pt x="0" y="28"/>
                    <a:pt x="0" y="28"/>
                  </a:cubicBezTo>
                  <a:cubicBezTo>
                    <a:pt x="0" y="28"/>
                    <a:pt x="0" y="28"/>
                    <a:pt x="0" y="28"/>
                  </a:cubicBezTo>
                  <a:cubicBezTo>
                    <a:pt x="0" y="29"/>
                    <a:pt x="0" y="29"/>
                    <a:pt x="0" y="29"/>
                  </a:cubicBezTo>
                  <a:cubicBezTo>
                    <a:pt x="2" y="31"/>
                    <a:pt x="2" y="33"/>
                    <a:pt x="3" y="35"/>
                  </a:cubicBezTo>
                  <a:cubicBezTo>
                    <a:pt x="8" y="43"/>
                    <a:pt x="15" y="51"/>
                    <a:pt x="18" y="60"/>
                  </a:cubicBezTo>
                  <a:cubicBezTo>
                    <a:pt x="22" y="71"/>
                    <a:pt x="21" y="83"/>
                    <a:pt x="21" y="95"/>
                  </a:cubicBezTo>
                  <a:cubicBezTo>
                    <a:pt x="21" y="104"/>
                    <a:pt x="21" y="104"/>
                    <a:pt x="21" y="104"/>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2" name="Freeform 92"/>
            <p:cNvSpPr>
              <a:spLocks/>
            </p:cNvSpPr>
            <p:nvPr/>
          </p:nvSpPr>
          <p:spPr bwMode="auto">
            <a:xfrm>
              <a:off x="7353906" y="2787650"/>
              <a:ext cx="737985" cy="439738"/>
            </a:xfrm>
            <a:custGeom>
              <a:avLst/>
              <a:gdLst>
                <a:gd name="T0" fmla="*/ 11 w 254"/>
                <a:gd name="T1" fmla="*/ 0 h 149"/>
                <a:gd name="T2" fmla="*/ 18 w 254"/>
                <a:gd name="T3" fmla="*/ 0 h 149"/>
                <a:gd name="T4" fmla="*/ 74 w 254"/>
                <a:gd name="T5" fmla="*/ 32 h 149"/>
                <a:gd name="T6" fmla="*/ 128 w 254"/>
                <a:gd name="T7" fmla="*/ 11 h 149"/>
                <a:gd name="T8" fmla="*/ 128 w 254"/>
                <a:gd name="T9" fmla="*/ 11 h 149"/>
                <a:gd name="T10" fmla="*/ 198 w 254"/>
                <a:gd name="T11" fmla="*/ 11 h 149"/>
                <a:gd name="T12" fmla="*/ 198 w 254"/>
                <a:gd name="T13" fmla="*/ 11 h 149"/>
                <a:gd name="T14" fmla="*/ 201 w 254"/>
                <a:gd name="T15" fmla="*/ 21 h 149"/>
                <a:gd name="T16" fmla="*/ 209 w 254"/>
                <a:gd name="T17" fmla="*/ 30 h 149"/>
                <a:gd name="T18" fmla="*/ 209 w 254"/>
                <a:gd name="T19" fmla="*/ 42 h 149"/>
                <a:gd name="T20" fmla="*/ 214 w 254"/>
                <a:gd name="T21" fmla="*/ 47 h 149"/>
                <a:gd name="T22" fmla="*/ 220 w 254"/>
                <a:gd name="T23" fmla="*/ 52 h 149"/>
                <a:gd name="T24" fmla="*/ 231 w 254"/>
                <a:gd name="T25" fmla="*/ 60 h 149"/>
                <a:gd name="T26" fmla="*/ 237 w 254"/>
                <a:gd name="T27" fmla="*/ 65 h 149"/>
                <a:gd name="T28" fmla="*/ 253 w 254"/>
                <a:gd name="T29" fmla="*/ 69 h 149"/>
                <a:gd name="T30" fmla="*/ 253 w 254"/>
                <a:gd name="T31" fmla="*/ 69 h 149"/>
                <a:gd name="T32" fmla="*/ 248 w 254"/>
                <a:gd name="T33" fmla="*/ 85 h 149"/>
                <a:gd name="T34" fmla="*/ 232 w 254"/>
                <a:gd name="T35" fmla="*/ 87 h 149"/>
                <a:gd name="T36" fmla="*/ 224 w 254"/>
                <a:gd name="T37" fmla="*/ 85 h 149"/>
                <a:gd name="T38" fmla="*/ 211 w 254"/>
                <a:gd name="T39" fmla="*/ 83 h 149"/>
                <a:gd name="T40" fmla="*/ 202 w 254"/>
                <a:gd name="T41" fmla="*/ 83 h 149"/>
                <a:gd name="T42" fmla="*/ 192 w 254"/>
                <a:gd name="T43" fmla="*/ 77 h 149"/>
                <a:gd name="T44" fmla="*/ 192 w 254"/>
                <a:gd name="T45" fmla="*/ 81 h 149"/>
                <a:gd name="T46" fmla="*/ 202 w 254"/>
                <a:gd name="T47" fmla="*/ 86 h 149"/>
                <a:gd name="T48" fmla="*/ 197 w 254"/>
                <a:gd name="T49" fmla="*/ 91 h 149"/>
                <a:gd name="T50" fmla="*/ 190 w 254"/>
                <a:gd name="T51" fmla="*/ 96 h 149"/>
                <a:gd name="T52" fmla="*/ 190 w 254"/>
                <a:gd name="T53" fmla="*/ 99 h 149"/>
                <a:gd name="T54" fmla="*/ 204 w 254"/>
                <a:gd name="T55" fmla="*/ 103 h 149"/>
                <a:gd name="T56" fmla="*/ 211 w 254"/>
                <a:gd name="T57" fmla="*/ 115 h 149"/>
                <a:gd name="T58" fmla="*/ 208 w 254"/>
                <a:gd name="T59" fmla="*/ 120 h 149"/>
                <a:gd name="T60" fmla="*/ 218 w 254"/>
                <a:gd name="T61" fmla="*/ 141 h 149"/>
                <a:gd name="T62" fmla="*/ 220 w 254"/>
                <a:gd name="T63" fmla="*/ 149 h 149"/>
                <a:gd name="T64" fmla="*/ 216 w 254"/>
                <a:gd name="T65" fmla="*/ 148 h 149"/>
                <a:gd name="T66" fmla="*/ 195 w 254"/>
                <a:gd name="T67" fmla="*/ 141 h 149"/>
                <a:gd name="T68" fmla="*/ 190 w 254"/>
                <a:gd name="T69" fmla="*/ 134 h 149"/>
                <a:gd name="T70" fmla="*/ 188 w 254"/>
                <a:gd name="T71" fmla="*/ 134 h 149"/>
                <a:gd name="T72" fmla="*/ 164 w 254"/>
                <a:gd name="T73" fmla="*/ 132 h 149"/>
                <a:gd name="T74" fmla="*/ 145 w 254"/>
                <a:gd name="T75" fmla="*/ 128 h 149"/>
                <a:gd name="T76" fmla="*/ 137 w 254"/>
                <a:gd name="T77" fmla="*/ 125 h 149"/>
                <a:gd name="T78" fmla="*/ 135 w 254"/>
                <a:gd name="T79" fmla="*/ 120 h 149"/>
                <a:gd name="T80" fmla="*/ 135 w 254"/>
                <a:gd name="T81" fmla="*/ 113 h 149"/>
                <a:gd name="T82" fmla="*/ 132 w 254"/>
                <a:gd name="T83" fmla="*/ 122 h 149"/>
                <a:gd name="T84" fmla="*/ 121 w 254"/>
                <a:gd name="T85" fmla="*/ 120 h 149"/>
                <a:gd name="T86" fmla="*/ 112 w 254"/>
                <a:gd name="T87" fmla="*/ 119 h 149"/>
                <a:gd name="T88" fmla="*/ 96 w 254"/>
                <a:gd name="T89" fmla="*/ 114 h 149"/>
                <a:gd name="T90" fmla="*/ 88 w 254"/>
                <a:gd name="T91" fmla="*/ 107 h 149"/>
                <a:gd name="T92" fmla="*/ 88 w 254"/>
                <a:gd name="T93" fmla="*/ 108 h 149"/>
                <a:gd name="T94" fmla="*/ 74 w 254"/>
                <a:gd name="T95" fmla="*/ 103 h 149"/>
                <a:gd name="T96" fmla="*/ 65 w 254"/>
                <a:gd name="T97" fmla="*/ 92 h 149"/>
                <a:gd name="T98" fmla="*/ 49 w 254"/>
                <a:gd name="T99" fmla="*/ 84 h 149"/>
                <a:gd name="T100" fmla="*/ 49 w 254"/>
                <a:gd name="T101" fmla="*/ 84 h 149"/>
                <a:gd name="T102" fmla="*/ 35 w 254"/>
                <a:gd name="T103" fmla="*/ 74 h 149"/>
                <a:gd name="T104" fmla="*/ 35 w 254"/>
                <a:gd name="T105" fmla="*/ 74 h 149"/>
                <a:gd name="T106" fmla="*/ 30 w 254"/>
                <a:gd name="T107" fmla="*/ 67 h 149"/>
                <a:gd name="T108" fmla="*/ 15 w 254"/>
                <a:gd name="T109" fmla="*/ 47 h 149"/>
                <a:gd name="T110" fmla="*/ 8 w 254"/>
                <a:gd name="T111" fmla="*/ 23 h 149"/>
                <a:gd name="T112" fmla="*/ 4 w 254"/>
                <a:gd name="T113" fmla="*/ 12 h 149"/>
                <a:gd name="T114" fmla="*/ 11 w 254"/>
                <a:gd name="T115" fmla="*/ 0 h 149"/>
                <a:gd name="connsiteX0" fmla="*/ 319 w 9849"/>
                <a:gd name="connsiteY0" fmla="*/ 0 h 10000"/>
                <a:gd name="connsiteX1" fmla="*/ 595 w 9849"/>
                <a:gd name="connsiteY1" fmla="*/ 0 h 10000"/>
                <a:gd name="connsiteX2" fmla="*/ 2799 w 9849"/>
                <a:gd name="connsiteY2" fmla="*/ 2148 h 10000"/>
                <a:gd name="connsiteX3" fmla="*/ 4925 w 9849"/>
                <a:gd name="connsiteY3" fmla="*/ 738 h 10000"/>
                <a:gd name="connsiteX4" fmla="*/ 4925 w 9849"/>
                <a:gd name="connsiteY4" fmla="*/ 738 h 10000"/>
                <a:gd name="connsiteX5" fmla="*/ 7681 w 9849"/>
                <a:gd name="connsiteY5" fmla="*/ 738 h 10000"/>
                <a:gd name="connsiteX6" fmla="*/ 7681 w 9849"/>
                <a:gd name="connsiteY6" fmla="*/ 738 h 10000"/>
                <a:gd name="connsiteX7" fmla="*/ 7799 w 9849"/>
                <a:gd name="connsiteY7" fmla="*/ 1409 h 10000"/>
                <a:gd name="connsiteX8" fmla="*/ 8114 w 9849"/>
                <a:gd name="connsiteY8" fmla="*/ 2013 h 10000"/>
                <a:gd name="connsiteX9" fmla="*/ 8114 w 9849"/>
                <a:gd name="connsiteY9" fmla="*/ 2819 h 10000"/>
                <a:gd name="connsiteX10" fmla="*/ 8311 w 9849"/>
                <a:gd name="connsiteY10" fmla="*/ 3154 h 10000"/>
                <a:gd name="connsiteX11" fmla="*/ 8547 w 9849"/>
                <a:gd name="connsiteY11" fmla="*/ 3490 h 10000"/>
                <a:gd name="connsiteX12" fmla="*/ 8980 w 9849"/>
                <a:gd name="connsiteY12" fmla="*/ 4027 h 10000"/>
                <a:gd name="connsiteX13" fmla="*/ 9217 w 9849"/>
                <a:gd name="connsiteY13" fmla="*/ 4362 h 10000"/>
                <a:gd name="connsiteX14" fmla="*/ 9847 w 9849"/>
                <a:gd name="connsiteY14" fmla="*/ 4631 h 10000"/>
                <a:gd name="connsiteX15" fmla="*/ 9847 w 9849"/>
                <a:gd name="connsiteY15" fmla="*/ 4631 h 10000"/>
                <a:gd name="connsiteX16" fmla="*/ 9650 w 9849"/>
                <a:gd name="connsiteY16" fmla="*/ 5705 h 10000"/>
                <a:gd name="connsiteX17" fmla="*/ 9020 w 9849"/>
                <a:gd name="connsiteY17" fmla="*/ 5839 h 10000"/>
                <a:gd name="connsiteX18" fmla="*/ 8705 w 9849"/>
                <a:gd name="connsiteY18" fmla="*/ 5705 h 10000"/>
                <a:gd name="connsiteX19" fmla="*/ 8193 w 9849"/>
                <a:gd name="connsiteY19" fmla="*/ 5570 h 10000"/>
                <a:gd name="connsiteX20" fmla="*/ 7839 w 9849"/>
                <a:gd name="connsiteY20" fmla="*/ 5570 h 10000"/>
                <a:gd name="connsiteX21" fmla="*/ 7445 w 9849"/>
                <a:gd name="connsiteY21" fmla="*/ 5168 h 10000"/>
                <a:gd name="connsiteX22" fmla="*/ 7445 w 9849"/>
                <a:gd name="connsiteY22" fmla="*/ 5436 h 10000"/>
                <a:gd name="connsiteX23" fmla="*/ 7839 w 9849"/>
                <a:gd name="connsiteY23" fmla="*/ 5772 h 10000"/>
                <a:gd name="connsiteX24" fmla="*/ 7642 w 9849"/>
                <a:gd name="connsiteY24" fmla="*/ 6107 h 10000"/>
                <a:gd name="connsiteX25" fmla="*/ 7366 w 9849"/>
                <a:gd name="connsiteY25" fmla="*/ 6443 h 10000"/>
                <a:gd name="connsiteX26" fmla="*/ 7366 w 9849"/>
                <a:gd name="connsiteY26" fmla="*/ 6644 h 10000"/>
                <a:gd name="connsiteX27" fmla="*/ 7917 w 9849"/>
                <a:gd name="connsiteY27" fmla="*/ 6913 h 10000"/>
                <a:gd name="connsiteX28" fmla="*/ 8193 w 9849"/>
                <a:gd name="connsiteY28" fmla="*/ 7718 h 10000"/>
                <a:gd name="connsiteX29" fmla="*/ 8075 w 9849"/>
                <a:gd name="connsiteY29" fmla="*/ 8054 h 10000"/>
                <a:gd name="connsiteX30" fmla="*/ 8469 w 9849"/>
                <a:gd name="connsiteY30" fmla="*/ 9463 h 10000"/>
                <a:gd name="connsiteX31" fmla="*/ 8547 w 9849"/>
                <a:gd name="connsiteY31" fmla="*/ 10000 h 10000"/>
                <a:gd name="connsiteX32" fmla="*/ 8390 w 9849"/>
                <a:gd name="connsiteY32" fmla="*/ 9933 h 10000"/>
                <a:gd name="connsiteX33" fmla="*/ 7563 w 9849"/>
                <a:gd name="connsiteY33" fmla="*/ 9463 h 10000"/>
                <a:gd name="connsiteX34" fmla="*/ 7366 w 9849"/>
                <a:gd name="connsiteY34" fmla="*/ 8993 h 10000"/>
                <a:gd name="connsiteX35" fmla="*/ 7288 w 9849"/>
                <a:gd name="connsiteY35" fmla="*/ 8993 h 10000"/>
                <a:gd name="connsiteX36" fmla="*/ 5595 w 9849"/>
                <a:gd name="connsiteY36" fmla="*/ 8591 h 10000"/>
                <a:gd name="connsiteX37" fmla="*/ 5280 w 9849"/>
                <a:gd name="connsiteY37" fmla="*/ 8389 h 10000"/>
                <a:gd name="connsiteX38" fmla="*/ 5201 w 9849"/>
                <a:gd name="connsiteY38" fmla="*/ 8054 h 10000"/>
                <a:gd name="connsiteX39" fmla="*/ 5201 w 9849"/>
                <a:gd name="connsiteY39" fmla="*/ 7584 h 10000"/>
                <a:gd name="connsiteX40" fmla="*/ 5083 w 9849"/>
                <a:gd name="connsiteY40" fmla="*/ 8188 h 10000"/>
                <a:gd name="connsiteX41" fmla="*/ 4650 w 9849"/>
                <a:gd name="connsiteY41" fmla="*/ 8054 h 10000"/>
                <a:gd name="connsiteX42" fmla="*/ 4295 w 9849"/>
                <a:gd name="connsiteY42" fmla="*/ 7987 h 10000"/>
                <a:gd name="connsiteX43" fmla="*/ 3666 w 9849"/>
                <a:gd name="connsiteY43" fmla="*/ 7651 h 10000"/>
                <a:gd name="connsiteX44" fmla="*/ 3351 w 9849"/>
                <a:gd name="connsiteY44" fmla="*/ 7181 h 10000"/>
                <a:gd name="connsiteX45" fmla="*/ 3351 w 9849"/>
                <a:gd name="connsiteY45" fmla="*/ 7248 h 10000"/>
                <a:gd name="connsiteX46" fmla="*/ 2799 w 9849"/>
                <a:gd name="connsiteY46" fmla="*/ 6913 h 10000"/>
                <a:gd name="connsiteX47" fmla="*/ 2445 w 9849"/>
                <a:gd name="connsiteY47" fmla="*/ 6174 h 10000"/>
                <a:gd name="connsiteX48" fmla="*/ 1815 w 9849"/>
                <a:gd name="connsiteY48" fmla="*/ 5638 h 10000"/>
                <a:gd name="connsiteX49" fmla="*/ 1815 w 9849"/>
                <a:gd name="connsiteY49" fmla="*/ 5638 h 10000"/>
                <a:gd name="connsiteX50" fmla="*/ 1264 w 9849"/>
                <a:gd name="connsiteY50" fmla="*/ 4966 h 10000"/>
                <a:gd name="connsiteX51" fmla="*/ 1264 w 9849"/>
                <a:gd name="connsiteY51" fmla="*/ 4966 h 10000"/>
                <a:gd name="connsiteX52" fmla="*/ 1067 w 9849"/>
                <a:gd name="connsiteY52" fmla="*/ 4497 h 10000"/>
                <a:gd name="connsiteX53" fmla="*/ 477 w 9849"/>
                <a:gd name="connsiteY53" fmla="*/ 3154 h 10000"/>
                <a:gd name="connsiteX54" fmla="*/ 201 w 9849"/>
                <a:gd name="connsiteY54" fmla="*/ 1544 h 10000"/>
                <a:gd name="connsiteX55" fmla="*/ 43 w 9849"/>
                <a:gd name="connsiteY55" fmla="*/ 805 h 10000"/>
                <a:gd name="connsiteX56" fmla="*/ 319 w 9849"/>
                <a:gd name="connsiteY56" fmla="*/ 0 h 10000"/>
                <a:gd name="connsiteX0" fmla="*/ 324 w 10000"/>
                <a:gd name="connsiteY0" fmla="*/ 0 h 10000"/>
                <a:gd name="connsiteX1" fmla="*/ 604 w 10000"/>
                <a:gd name="connsiteY1" fmla="*/ 0 h 10000"/>
                <a:gd name="connsiteX2" fmla="*/ 2842 w 10000"/>
                <a:gd name="connsiteY2" fmla="*/ 2148 h 10000"/>
                <a:gd name="connsiteX3" fmla="*/ 5001 w 10000"/>
                <a:gd name="connsiteY3" fmla="*/ 738 h 10000"/>
                <a:gd name="connsiteX4" fmla="*/ 5001 w 10000"/>
                <a:gd name="connsiteY4" fmla="*/ 738 h 10000"/>
                <a:gd name="connsiteX5" fmla="*/ 7799 w 10000"/>
                <a:gd name="connsiteY5" fmla="*/ 738 h 10000"/>
                <a:gd name="connsiteX6" fmla="*/ 7799 w 10000"/>
                <a:gd name="connsiteY6" fmla="*/ 738 h 10000"/>
                <a:gd name="connsiteX7" fmla="*/ 7919 w 10000"/>
                <a:gd name="connsiteY7" fmla="*/ 1409 h 10000"/>
                <a:gd name="connsiteX8" fmla="*/ 8238 w 10000"/>
                <a:gd name="connsiteY8" fmla="*/ 2013 h 10000"/>
                <a:gd name="connsiteX9" fmla="*/ 8238 w 10000"/>
                <a:gd name="connsiteY9" fmla="*/ 2819 h 10000"/>
                <a:gd name="connsiteX10" fmla="*/ 8438 w 10000"/>
                <a:gd name="connsiteY10" fmla="*/ 3154 h 10000"/>
                <a:gd name="connsiteX11" fmla="*/ 8678 w 10000"/>
                <a:gd name="connsiteY11" fmla="*/ 3490 h 10000"/>
                <a:gd name="connsiteX12" fmla="*/ 9118 w 10000"/>
                <a:gd name="connsiteY12" fmla="*/ 4027 h 10000"/>
                <a:gd name="connsiteX13" fmla="*/ 9358 w 10000"/>
                <a:gd name="connsiteY13" fmla="*/ 4362 h 10000"/>
                <a:gd name="connsiteX14" fmla="*/ 9998 w 10000"/>
                <a:gd name="connsiteY14" fmla="*/ 4631 h 10000"/>
                <a:gd name="connsiteX15" fmla="*/ 9998 w 10000"/>
                <a:gd name="connsiteY15" fmla="*/ 4631 h 10000"/>
                <a:gd name="connsiteX16" fmla="*/ 9798 w 10000"/>
                <a:gd name="connsiteY16" fmla="*/ 5705 h 10000"/>
                <a:gd name="connsiteX17" fmla="*/ 9158 w 10000"/>
                <a:gd name="connsiteY17" fmla="*/ 5839 h 10000"/>
                <a:gd name="connsiteX18" fmla="*/ 8838 w 10000"/>
                <a:gd name="connsiteY18" fmla="*/ 5705 h 10000"/>
                <a:gd name="connsiteX19" fmla="*/ 8319 w 10000"/>
                <a:gd name="connsiteY19" fmla="*/ 5570 h 10000"/>
                <a:gd name="connsiteX20" fmla="*/ 7959 w 10000"/>
                <a:gd name="connsiteY20" fmla="*/ 5570 h 10000"/>
                <a:gd name="connsiteX21" fmla="*/ 7559 w 10000"/>
                <a:gd name="connsiteY21" fmla="*/ 5168 h 10000"/>
                <a:gd name="connsiteX22" fmla="*/ 7559 w 10000"/>
                <a:gd name="connsiteY22" fmla="*/ 5436 h 10000"/>
                <a:gd name="connsiteX23" fmla="*/ 7959 w 10000"/>
                <a:gd name="connsiteY23" fmla="*/ 5772 h 10000"/>
                <a:gd name="connsiteX24" fmla="*/ 7759 w 10000"/>
                <a:gd name="connsiteY24" fmla="*/ 6107 h 10000"/>
                <a:gd name="connsiteX25" fmla="*/ 7479 w 10000"/>
                <a:gd name="connsiteY25" fmla="*/ 6443 h 10000"/>
                <a:gd name="connsiteX26" fmla="*/ 7479 w 10000"/>
                <a:gd name="connsiteY26" fmla="*/ 6644 h 10000"/>
                <a:gd name="connsiteX27" fmla="*/ 8038 w 10000"/>
                <a:gd name="connsiteY27" fmla="*/ 6913 h 10000"/>
                <a:gd name="connsiteX28" fmla="*/ 8319 w 10000"/>
                <a:gd name="connsiteY28" fmla="*/ 7718 h 10000"/>
                <a:gd name="connsiteX29" fmla="*/ 8199 w 10000"/>
                <a:gd name="connsiteY29" fmla="*/ 8054 h 10000"/>
                <a:gd name="connsiteX30" fmla="*/ 8599 w 10000"/>
                <a:gd name="connsiteY30" fmla="*/ 9463 h 10000"/>
                <a:gd name="connsiteX31" fmla="*/ 8678 w 10000"/>
                <a:gd name="connsiteY31" fmla="*/ 10000 h 10000"/>
                <a:gd name="connsiteX32" fmla="*/ 8519 w 10000"/>
                <a:gd name="connsiteY32" fmla="*/ 9933 h 10000"/>
                <a:gd name="connsiteX33" fmla="*/ 7679 w 10000"/>
                <a:gd name="connsiteY33" fmla="*/ 9463 h 10000"/>
                <a:gd name="connsiteX34" fmla="*/ 7479 w 10000"/>
                <a:gd name="connsiteY34" fmla="*/ 8993 h 10000"/>
                <a:gd name="connsiteX35" fmla="*/ 7400 w 10000"/>
                <a:gd name="connsiteY35" fmla="*/ 8993 h 10000"/>
                <a:gd name="connsiteX36" fmla="*/ 6444 w 10000"/>
                <a:gd name="connsiteY36" fmla="*/ 9056 h 10000"/>
                <a:gd name="connsiteX37" fmla="*/ 5361 w 10000"/>
                <a:gd name="connsiteY37" fmla="*/ 8389 h 10000"/>
                <a:gd name="connsiteX38" fmla="*/ 5281 w 10000"/>
                <a:gd name="connsiteY38" fmla="*/ 8054 h 10000"/>
                <a:gd name="connsiteX39" fmla="*/ 5281 w 10000"/>
                <a:gd name="connsiteY39" fmla="*/ 7584 h 10000"/>
                <a:gd name="connsiteX40" fmla="*/ 5161 w 10000"/>
                <a:gd name="connsiteY40" fmla="*/ 8188 h 10000"/>
                <a:gd name="connsiteX41" fmla="*/ 4721 w 10000"/>
                <a:gd name="connsiteY41" fmla="*/ 8054 h 10000"/>
                <a:gd name="connsiteX42" fmla="*/ 4361 w 10000"/>
                <a:gd name="connsiteY42" fmla="*/ 7987 h 10000"/>
                <a:gd name="connsiteX43" fmla="*/ 3722 w 10000"/>
                <a:gd name="connsiteY43" fmla="*/ 7651 h 10000"/>
                <a:gd name="connsiteX44" fmla="*/ 3402 w 10000"/>
                <a:gd name="connsiteY44" fmla="*/ 7181 h 10000"/>
                <a:gd name="connsiteX45" fmla="*/ 3402 w 10000"/>
                <a:gd name="connsiteY45" fmla="*/ 7248 h 10000"/>
                <a:gd name="connsiteX46" fmla="*/ 2842 w 10000"/>
                <a:gd name="connsiteY46" fmla="*/ 6913 h 10000"/>
                <a:gd name="connsiteX47" fmla="*/ 2482 w 10000"/>
                <a:gd name="connsiteY47" fmla="*/ 6174 h 10000"/>
                <a:gd name="connsiteX48" fmla="*/ 1843 w 10000"/>
                <a:gd name="connsiteY48" fmla="*/ 5638 h 10000"/>
                <a:gd name="connsiteX49" fmla="*/ 1843 w 10000"/>
                <a:gd name="connsiteY49" fmla="*/ 5638 h 10000"/>
                <a:gd name="connsiteX50" fmla="*/ 1283 w 10000"/>
                <a:gd name="connsiteY50" fmla="*/ 4966 h 10000"/>
                <a:gd name="connsiteX51" fmla="*/ 1283 w 10000"/>
                <a:gd name="connsiteY51" fmla="*/ 4966 h 10000"/>
                <a:gd name="connsiteX52" fmla="*/ 1083 w 10000"/>
                <a:gd name="connsiteY52" fmla="*/ 4497 h 10000"/>
                <a:gd name="connsiteX53" fmla="*/ 484 w 10000"/>
                <a:gd name="connsiteY53" fmla="*/ 3154 h 10000"/>
                <a:gd name="connsiteX54" fmla="*/ 204 w 10000"/>
                <a:gd name="connsiteY54" fmla="*/ 1544 h 10000"/>
                <a:gd name="connsiteX55" fmla="*/ 44 w 10000"/>
                <a:gd name="connsiteY55" fmla="*/ 805 h 10000"/>
                <a:gd name="connsiteX56" fmla="*/ 324 w 10000"/>
                <a:gd name="connsiteY56" fmla="*/ 0 h 10000"/>
                <a:gd name="connsiteX0" fmla="*/ 324 w 10000"/>
                <a:gd name="connsiteY0" fmla="*/ 0 h 10000"/>
                <a:gd name="connsiteX1" fmla="*/ 604 w 10000"/>
                <a:gd name="connsiteY1" fmla="*/ 0 h 10000"/>
                <a:gd name="connsiteX2" fmla="*/ 2842 w 10000"/>
                <a:gd name="connsiteY2" fmla="*/ 2148 h 10000"/>
                <a:gd name="connsiteX3" fmla="*/ 5001 w 10000"/>
                <a:gd name="connsiteY3" fmla="*/ 738 h 10000"/>
                <a:gd name="connsiteX4" fmla="*/ 5001 w 10000"/>
                <a:gd name="connsiteY4" fmla="*/ 738 h 10000"/>
                <a:gd name="connsiteX5" fmla="*/ 7799 w 10000"/>
                <a:gd name="connsiteY5" fmla="*/ 738 h 10000"/>
                <a:gd name="connsiteX6" fmla="*/ 7799 w 10000"/>
                <a:gd name="connsiteY6" fmla="*/ 738 h 10000"/>
                <a:gd name="connsiteX7" fmla="*/ 7919 w 10000"/>
                <a:gd name="connsiteY7" fmla="*/ 1409 h 10000"/>
                <a:gd name="connsiteX8" fmla="*/ 8238 w 10000"/>
                <a:gd name="connsiteY8" fmla="*/ 2013 h 10000"/>
                <a:gd name="connsiteX9" fmla="*/ 8238 w 10000"/>
                <a:gd name="connsiteY9" fmla="*/ 2819 h 10000"/>
                <a:gd name="connsiteX10" fmla="*/ 8438 w 10000"/>
                <a:gd name="connsiteY10" fmla="*/ 3154 h 10000"/>
                <a:gd name="connsiteX11" fmla="*/ 8678 w 10000"/>
                <a:gd name="connsiteY11" fmla="*/ 3490 h 10000"/>
                <a:gd name="connsiteX12" fmla="*/ 9118 w 10000"/>
                <a:gd name="connsiteY12" fmla="*/ 4027 h 10000"/>
                <a:gd name="connsiteX13" fmla="*/ 9358 w 10000"/>
                <a:gd name="connsiteY13" fmla="*/ 4362 h 10000"/>
                <a:gd name="connsiteX14" fmla="*/ 9998 w 10000"/>
                <a:gd name="connsiteY14" fmla="*/ 4631 h 10000"/>
                <a:gd name="connsiteX15" fmla="*/ 9998 w 10000"/>
                <a:gd name="connsiteY15" fmla="*/ 4631 h 10000"/>
                <a:gd name="connsiteX16" fmla="*/ 9798 w 10000"/>
                <a:gd name="connsiteY16" fmla="*/ 5705 h 10000"/>
                <a:gd name="connsiteX17" fmla="*/ 9158 w 10000"/>
                <a:gd name="connsiteY17" fmla="*/ 5839 h 10000"/>
                <a:gd name="connsiteX18" fmla="*/ 8838 w 10000"/>
                <a:gd name="connsiteY18" fmla="*/ 5705 h 10000"/>
                <a:gd name="connsiteX19" fmla="*/ 8319 w 10000"/>
                <a:gd name="connsiteY19" fmla="*/ 5570 h 10000"/>
                <a:gd name="connsiteX20" fmla="*/ 7959 w 10000"/>
                <a:gd name="connsiteY20" fmla="*/ 5570 h 10000"/>
                <a:gd name="connsiteX21" fmla="*/ 7559 w 10000"/>
                <a:gd name="connsiteY21" fmla="*/ 5168 h 10000"/>
                <a:gd name="connsiteX22" fmla="*/ 7559 w 10000"/>
                <a:gd name="connsiteY22" fmla="*/ 5436 h 10000"/>
                <a:gd name="connsiteX23" fmla="*/ 7959 w 10000"/>
                <a:gd name="connsiteY23" fmla="*/ 5772 h 10000"/>
                <a:gd name="connsiteX24" fmla="*/ 7759 w 10000"/>
                <a:gd name="connsiteY24" fmla="*/ 6107 h 10000"/>
                <a:gd name="connsiteX25" fmla="*/ 7479 w 10000"/>
                <a:gd name="connsiteY25" fmla="*/ 6443 h 10000"/>
                <a:gd name="connsiteX26" fmla="*/ 7479 w 10000"/>
                <a:gd name="connsiteY26" fmla="*/ 6644 h 10000"/>
                <a:gd name="connsiteX27" fmla="*/ 8038 w 10000"/>
                <a:gd name="connsiteY27" fmla="*/ 6913 h 10000"/>
                <a:gd name="connsiteX28" fmla="*/ 8319 w 10000"/>
                <a:gd name="connsiteY28" fmla="*/ 7718 h 10000"/>
                <a:gd name="connsiteX29" fmla="*/ 8199 w 10000"/>
                <a:gd name="connsiteY29" fmla="*/ 8054 h 10000"/>
                <a:gd name="connsiteX30" fmla="*/ 8599 w 10000"/>
                <a:gd name="connsiteY30" fmla="*/ 9463 h 10000"/>
                <a:gd name="connsiteX31" fmla="*/ 8678 w 10000"/>
                <a:gd name="connsiteY31" fmla="*/ 10000 h 10000"/>
                <a:gd name="connsiteX32" fmla="*/ 8519 w 10000"/>
                <a:gd name="connsiteY32" fmla="*/ 9933 h 10000"/>
                <a:gd name="connsiteX33" fmla="*/ 7679 w 10000"/>
                <a:gd name="connsiteY33" fmla="*/ 9463 h 10000"/>
                <a:gd name="connsiteX34" fmla="*/ 7479 w 10000"/>
                <a:gd name="connsiteY34" fmla="*/ 8993 h 10000"/>
                <a:gd name="connsiteX35" fmla="*/ 7400 w 10000"/>
                <a:gd name="connsiteY35" fmla="*/ 8993 h 10000"/>
                <a:gd name="connsiteX36" fmla="*/ 6444 w 10000"/>
                <a:gd name="connsiteY36" fmla="*/ 9056 h 10000"/>
                <a:gd name="connsiteX37" fmla="*/ 5361 w 10000"/>
                <a:gd name="connsiteY37" fmla="*/ 8389 h 10000"/>
                <a:gd name="connsiteX38" fmla="*/ 5281 w 10000"/>
                <a:gd name="connsiteY38" fmla="*/ 8054 h 10000"/>
                <a:gd name="connsiteX39" fmla="*/ 5281 w 10000"/>
                <a:gd name="connsiteY39" fmla="*/ 7584 h 10000"/>
                <a:gd name="connsiteX40" fmla="*/ 5161 w 10000"/>
                <a:gd name="connsiteY40" fmla="*/ 8188 h 10000"/>
                <a:gd name="connsiteX41" fmla="*/ 4721 w 10000"/>
                <a:gd name="connsiteY41" fmla="*/ 8054 h 10000"/>
                <a:gd name="connsiteX42" fmla="*/ 3722 w 10000"/>
                <a:gd name="connsiteY42" fmla="*/ 7651 h 10000"/>
                <a:gd name="connsiteX43" fmla="*/ 3402 w 10000"/>
                <a:gd name="connsiteY43" fmla="*/ 7181 h 10000"/>
                <a:gd name="connsiteX44" fmla="*/ 3402 w 10000"/>
                <a:gd name="connsiteY44" fmla="*/ 7248 h 10000"/>
                <a:gd name="connsiteX45" fmla="*/ 2842 w 10000"/>
                <a:gd name="connsiteY45" fmla="*/ 6913 h 10000"/>
                <a:gd name="connsiteX46" fmla="*/ 2482 w 10000"/>
                <a:gd name="connsiteY46" fmla="*/ 6174 h 10000"/>
                <a:gd name="connsiteX47" fmla="*/ 1843 w 10000"/>
                <a:gd name="connsiteY47" fmla="*/ 5638 h 10000"/>
                <a:gd name="connsiteX48" fmla="*/ 1843 w 10000"/>
                <a:gd name="connsiteY48" fmla="*/ 5638 h 10000"/>
                <a:gd name="connsiteX49" fmla="*/ 1283 w 10000"/>
                <a:gd name="connsiteY49" fmla="*/ 4966 h 10000"/>
                <a:gd name="connsiteX50" fmla="*/ 1283 w 10000"/>
                <a:gd name="connsiteY50" fmla="*/ 4966 h 10000"/>
                <a:gd name="connsiteX51" fmla="*/ 1083 w 10000"/>
                <a:gd name="connsiteY51" fmla="*/ 4497 h 10000"/>
                <a:gd name="connsiteX52" fmla="*/ 484 w 10000"/>
                <a:gd name="connsiteY52" fmla="*/ 3154 h 10000"/>
                <a:gd name="connsiteX53" fmla="*/ 204 w 10000"/>
                <a:gd name="connsiteY53" fmla="*/ 1544 h 10000"/>
                <a:gd name="connsiteX54" fmla="*/ 44 w 10000"/>
                <a:gd name="connsiteY54" fmla="*/ 805 h 10000"/>
                <a:gd name="connsiteX55" fmla="*/ 324 w 10000"/>
                <a:gd name="connsiteY55" fmla="*/ 0 h 10000"/>
                <a:gd name="connsiteX0" fmla="*/ 324 w 10000"/>
                <a:gd name="connsiteY0" fmla="*/ 0 h 10000"/>
                <a:gd name="connsiteX1" fmla="*/ 604 w 10000"/>
                <a:gd name="connsiteY1" fmla="*/ 0 h 10000"/>
                <a:gd name="connsiteX2" fmla="*/ 2842 w 10000"/>
                <a:gd name="connsiteY2" fmla="*/ 2148 h 10000"/>
                <a:gd name="connsiteX3" fmla="*/ 5001 w 10000"/>
                <a:gd name="connsiteY3" fmla="*/ 738 h 10000"/>
                <a:gd name="connsiteX4" fmla="*/ 5001 w 10000"/>
                <a:gd name="connsiteY4" fmla="*/ 738 h 10000"/>
                <a:gd name="connsiteX5" fmla="*/ 7799 w 10000"/>
                <a:gd name="connsiteY5" fmla="*/ 738 h 10000"/>
                <a:gd name="connsiteX6" fmla="*/ 7799 w 10000"/>
                <a:gd name="connsiteY6" fmla="*/ 738 h 10000"/>
                <a:gd name="connsiteX7" fmla="*/ 7919 w 10000"/>
                <a:gd name="connsiteY7" fmla="*/ 1409 h 10000"/>
                <a:gd name="connsiteX8" fmla="*/ 8238 w 10000"/>
                <a:gd name="connsiteY8" fmla="*/ 2013 h 10000"/>
                <a:gd name="connsiteX9" fmla="*/ 8238 w 10000"/>
                <a:gd name="connsiteY9" fmla="*/ 2819 h 10000"/>
                <a:gd name="connsiteX10" fmla="*/ 8438 w 10000"/>
                <a:gd name="connsiteY10" fmla="*/ 3154 h 10000"/>
                <a:gd name="connsiteX11" fmla="*/ 8678 w 10000"/>
                <a:gd name="connsiteY11" fmla="*/ 3490 h 10000"/>
                <a:gd name="connsiteX12" fmla="*/ 9118 w 10000"/>
                <a:gd name="connsiteY12" fmla="*/ 4027 h 10000"/>
                <a:gd name="connsiteX13" fmla="*/ 9358 w 10000"/>
                <a:gd name="connsiteY13" fmla="*/ 4362 h 10000"/>
                <a:gd name="connsiteX14" fmla="*/ 9998 w 10000"/>
                <a:gd name="connsiteY14" fmla="*/ 4631 h 10000"/>
                <a:gd name="connsiteX15" fmla="*/ 9998 w 10000"/>
                <a:gd name="connsiteY15" fmla="*/ 4631 h 10000"/>
                <a:gd name="connsiteX16" fmla="*/ 9798 w 10000"/>
                <a:gd name="connsiteY16" fmla="*/ 5705 h 10000"/>
                <a:gd name="connsiteX17" fmla="*/ 9158 w 10000"/>
                <a:gd name="connsiteY17" fmla="*/ 5839 h 10000"/>
                <a:gd name="connsiteX18" fmla="*/ 8838 w 10000"/>
                <a:gd name="connsiteY18" fmla="*/ 5705 h 10000"/>
                <a:gd name="connsiteX19" fmla="*/ 8319 w 10000"/>
                <a:gd name="connsiteY19" fmla="*/ 5570 h 10000"/>
                <a:gd name="connsiteX20" fmla="*/ 7959 w 10000"/>
                <a:gd name="connsiteY20" fmla="*/ 5570 h 10000"/>
                <a:gd name="connsiteX21" fmla="*/ 7559 w 10000"/>
                <a:gd name="connsiteY21" fmla="*/ 5168 h 10000"/>
                <a:gd name="connsiteX22" fmla="*/ 7559 w 10000"/>
                <a:gd name="connsiteY22" fmla="*/ 5436 h 10000"/>
                <a:gd name="connsiteX23" fmla="*/ 7959 w 10000"/>
                <a:gd name="connsiteY23" fmla="*/ 5772 h 10000"/>
                <a:gd name="connsiteX24" fmla="*/ 7759 w 10000"/>
                <a:gd name="connsiteY24" fmla="*/ 6107 h 10000"/>
                <a:gd name="connsiteX25" fmla="*/ 7479 w 10000"/>
                <a:gd name="connsiteY25" fmla="*/ 6443 h 10000"/>
                <a:gd name="connsiteX26" fmla="*/ 7479 w 10000"/>
                <a:gd name="connsiteY26" fmla="*/ 6644 h 10000"/>
                <a:gd name="connsiteX27" fmla="*/ 8038 w 10000"/>
                <a:gd name="connsiteY27" fmla="*/ 6913 h 10000"/>
                <a:gd name="connsiteX28" fmla="*/ 8319 w 10000"/>
                <a:gd name="connsiteY28" fmla="*/ 7718 h 10000"/>
                <a:gd name="connsiteX29" fmla="*/ 8199 w 10000"/>
                <a:gd name="connsiteY29" fmla="*/ 8054 h 10000"/>
                <a:gd name="connsiteX30" fmla="*/ 8599 w 10000"/>
                <a:gd name="connsiteY30" fmla="*/ 9463 h 10000"/>
                <a:gd name="connsiteX31" fmla="*/ 8678 w 10000"/>
                <a:gd name="connsiteY31" fmla="*/ 10000 h 10000"/>
                <a:gd name="connsiteX32" fmla="*/ 8519 w 10000"/>
                <a:gd name="connsiteY32" fmla="*/ 9933 h 10000"/>
                <a:gd name="connsiteX33" fmla="*/ 7679 w 10000"/>
                <a:gd name="connsiteY33" fmla="*/ 9463 h 10000"/>
                <a:gd name="connsiteX34" fmla="*/ 7479 w 10000"/>
                <a:gd name="connsiteY34" fmla="*/ 8993 h 10000"/>
                <a:gd name="connsiteX35" fmla="*/ 7400 w 10000"/>
                <a:gd name="connsiteY35" fmla="*/ 8993 h 10000"/>
                <a:gd name="connsiteX36" fmla="*/ 6444 w 10000"/>
                <a:gd name="connsiteY36" fmla="*/ 9056 h 10000"/>
                <a:gd name="connsiteX37" fmla="*/ 5361 w 10000"/>
                <a:gd name="connsiteY37" fmla="*/ 8389 h 10000"/>
                <a:gd name="connsiteX38" fmla="*/ 5281 w 10000"/>
                <a:gd name="connsiteY38" fmla="*/ 8054 h 10000"/>
                <a:gd name="connsiteX39" fmla="*/ 5281 w 10000"/>
                <a:gd name="connsiteY39" fmla="*/ 7584 h 10000"/>
                <a:gd name="connsiteX40" fmla="*/ 5161 w 10000"/>
                <a:gd name="connsiteY40" fmla="*/ 8188 h 10000"/>
                <a:gd name="connsiteX41" fmla="*/ 3722 w 10000"/>
                <a:gd name="connsiteY41" fmla="*/ 7651 h 10000"/>
                <a:gd name="connsiteX42" fmla="*/ 3402 w 10000"/>
                <a:gd name="connsiteY42" fmla="*/ 7181 h 10000"/>
                <a:gd name="connsiteX43" fmla="*/ 3402 w 10000"/>
                <a:gd name="connsiteY43" fmla="*/ 7248 h 10000"/>
                <a:gd name="connsiteX44" fmla="*/ 2842 w 10000"/>
                <a:gd name="connsiteY44" fmla="*/ 6913 h 10000"/>
                <a:gd name="connsiteX45" fmla="*/ 2482 w 10000"/>
                <a:gd name="connsiteY45" fmla="*/ 6174 h 10000"/>
                <a:gd name="connsiteX46" fmla="*/ 1843 w 10000"/>
                <a:gd name="connsiteY46" fmla="*/ 5638 h 10000"/>
                <a:gd name="connsiteX47" fmla="*/ 1843 w 10000"/>
                <a:gd name="connsiteY47" fmla="*/ 5638 h 10000"/>
                <a:gd name="connsiteX48" fmla="*/ 1283 w 10000"/>
                <a:gd name="connsiteY48" fmla="*/ 4966 h 10000"/>
                <a:gd name="connsiteX49" fmla="*/ 1283 w 10000"/>
                <a:gd name="connsiteY49" fmla="*/ 4966 h 10000"/>
                <a:gd name="connsiteX50" fmla="*/ 1083 w 10000"/>
                <a:gd name="connsiteY50" fmla="*/ 4497 h 10000"/>
                <a:gd name="connsiteX51" fmla="*/ 484 w 10000"/>
                <a:gd name="connsiteY51" fmla="*/ 3154 h 10000"/>
                <a:gd name="connsiteX52" fmla="*/ 204 w 10000"/>
                <a:gd name="connsiteY52" fmla="*/ 1544 h 10000"/>
                <a:gd name="connsiteX53" fmla="*/ 44 w 10000"/>
                <a:gd name="connsiteY53" fmla="*/ 805 h 10000"/>
                <a:gd name="connsiteX54" fmla="*/ 324 w 10000"/>
                <a:gd name="connsiteY54" fmla="*/ 0 h 10000"/>
                <a:gd name="connsiteX0" fmla="*/ 324 w 10000"/>
                <a:gd name="connsiteY0" fmla="*/ 0 h 10000"/>
                <a:gd name="connsiteX1" fmla="*/ 604 w 10000"/>
                <a:gd name="connsiteY1" fmla="*/ 0 h 10000"/>
                <a:gd name="connsiteX2" fmla="*/ 2842 w 10000"/>
                <a:gd name="connsiteY2" fmla="*/ 2148 h 10000"/>
                <a:gd name="connsiteX3" fmla="*/ 5001 w 10000"/>
                <a:gd name="connsiteY3" fmla="*/ 738 h 10000"/>
                <a:gd name="connsiteX4" fmla="*/ 5001 w 10000"/>
                <a:gd name="connsiteY4" fmla="*/ 738 h 10000"/>
                <a:gd name="connsiteX5" fmla="*/ 7799 w 10000"/>
                <a:gd name="connsiteY5" fmla="*/ 738 h 10000"/>
                <a:gd name="connsiteX6" fmla="*/ 7799 w 10000"/>
                <a:gd name="connsiteY6" fmla="*/ 738 h 10000"/>
                <a:gd name="connsiteX7" fmla="*/ 7919 w 10000"/>
                <a:gd name="connsiteY7" fmla="*/ 1409 h 10000"/>
                <a:gd name="connsiteX8" fmla="*/ 8238 w 10000"/>
                <a:gd name="connsiteY8" fmla="*/ 2013 h 10000"/>
                <a:gd name="connsiteX9" fmla="*/ 8238 w 10000"/>
                <a:gd name="connsiteY9" fmla="*/ 2819 h 10000"/>
                <a:gd name="connsiteX10" fmla="*/ 8438 w 10000"/>
                <a:gd name="connsiteY10" fmla="*/ 3154 h 10000"/>
                <a:gd name="connsiteX11" fmla="*/ 8678 w 10000"/>
                <a:gd name="connsiteY11" fmla="*/ 3490 h 10000"/>
                <a:gd name="connsiteX12" fmla="*/ 9118 w 10000"/>
                <a:gd name="connsiteY12" fmla="*/ 4027 h 10000"/>
                <a:gd name="connsiteX13" fmla="*/ 9358 w 10000"/>
                <a:gd name="connsiteY13" fmla="*/ 4362 h 10000"/>
                <a:gd name="connsiteX14" fmla="*/ 9998 w 10000"/>
                <a:gd name="connsiteY14" fmla="*/ 4631 h 10000"/>
                <a:gd name="connsiteX15" fmla="*/ 9998 w 10000"/>
                <a:gd name="connsiteY15" fmla="*/ 4631 h 10000"/>
                <a:gd name="connsiteX16" fmla="*/ 9798 w 10000"/>
                <a:gd name="connsiteY16" fmla="*/ 5705 h 10000"/>
                <a:gd name="connsiteX17" fmla="*/ 9158 w 10000"/>
                <a:gd name="connsiteY17" fmla="*/ 5839 h 10000"/>
                <a:gd name="connsiteX18" fmla="*/ 8838 w 10000"/>
                <a:gd name="connsiteY18" fmla="*/ 5705 h 10000"/>
                <a:gd name="connsiteX19" fmla="*/ 8319 w 10000"/>
                <a:gd name="connsiteY19" fmla="*/ 5570 h 10000"/>
                <a:gd name="connsiteX20" fmla="*/ 7959 w 10000"/>
                <a:gd name="connsiteY20" fmla="*/ 5570 h 10000"/>
                <a:gd name="connsiteX21" fmla="*/ 7559 w 10000"/>
                <a:gd name="connsiteY21" fmla="*/ 5168 h 10000"/>
                <a:gd name="connsiteX22" fmla="*/ 7559 w 10000"/>
                <a:gd name="connsiteY22" fmla="*/ 5436 h 10000"/>
                <a:gd name="connsiteX23" fmla="*/ 7959 w 10000"/>
                <a:gd name="connsiteY23" fmla="*/ 5772 h 10000"/>
                <a:gd name="connsiteX24" fmla="*/ 7759 w 10000"/>
                <a:gd name="connsiteY24" fmla="*/ 6107 h 10000"/>
                <a:gd name="connsiteX25" fmla="*/ 7479 w 10000"/>
                <a:gd name="connsiteY25" fmla="*/ 6443 h 10000"/>
                <a:gd name="connsiteX26" fmla="*/ 7479 w 10000"/>
                <a:gd name="connsiteY26" fmla="*/ 6644 h 10000"/>
                <a:gd name="connsiteX27" fmla="*/ 8038 w 10000"/>
                <a:gd name="connsiteY27" fmla="*/ 6913 h 10000"/>
                <a:gd name="connsiteX28" fmla="*/ 8319 w 10000"/>
                <a:gd name="connsiteY28" fmla="*/ 7718 h 10000"/>
                <a:gd name="connsiteX29" fmla="*/ 8199 w 10000"/>
                <a:gd name="connsiteY29" fmla="*/ 8054 h 10000"/>
                <a:gd name="connsiteX30" fmla="*/ 8599 w 10000"/>
                <a:gd name="connsiteY30" fmla="*/ 9463 h 10000"/>
                <a:gd name="connsiteX31" fmla="*/ 8678 w 10000"/>
                <a:gd name="connsiteY31" fmla="*/ 10000 h 10000"/>
                <a:gd name="connsiteX32" fmla="*/ 8519 w 10000"/>
                <a:gd name="connsiteY32" fmla="*/ 9933 h 10000"/>
                <a:gd name="connsiteX33" fmla="*/ 7679 w 10000"/>
                <a:gd name="connsiteY33" fmla="*/ 9463 h 10000"/>
                <a:gd name="connsiteX34" fmla="*/ 7479 w 10000"/>
                <a:gd name="connsiteY34" fmla="*/ 8993 h 10000"/>
                <a:gd name="connsiteX35" fmla="*/ 7400 w 10000"/>
                <a:gd name="connsiteY35" fmla="*/ 8993 h 10000"/>
                <a:gd name="connsiteX36" fmla="*/ 6444 w 10000"/>
                <a:gd name="connsiteY36" fmla="*/ 9056 h 10000"/>
                <a:gd name="connsiteX37" fmla="*/ 5361 w 10000"/>
                <a:gd name="connsiteY37" fmla="*/ 8389 h 10000"/>
                <a:gd name="connsiteX38" fmla="*/ 5281 w 10000"/>
                <a:gd name="connsiteY38" fmla="*/ 8054 h 10000"/>
                <a:gd name="connsiteX39" fmla="*/ 5281 w 10000"/>
                <a:gd name="connsiteY39" fmla="*/ 7584 h 10000"/>
                <a:gd name="connsiteX40" fmla="*/ 4745 w 10000"/>
                <a:gd name="connsiteY40" fmla="*/ 8188 h 10000"/>
                <a:gd name="connsiteX41" fmla="*/ 3722 w 10000"/>
                <a:gd name="connsiteY41" fmla="*/ 7651 h 10000"/>
                <a:gd name="connsiteX42" fmla="*/ 3402 w 10000"/>
                <a:gd name="connsiteY42" fmla="*/ 7181 h 10000"/>
                <a:gd name="connsiteX43" fmla="*/ 3402 w 10000"/>
                <a:gd name="connsiteY43" fmla="*/ 7248 h 10000"/>
                <a:gd name="connsiteX44" fmla="*/ 2842 w 10000"/>
                <a:gd name="connsiteY44" fmla="*/ 6913 h 10000"/>
                <a:gd name="connsiteX45" fmla="*/ 2482 w 10000"/>
                <a:gd name="connsiteY45" fmla="*/ 6174 h 10000"/>
                <a:gd name="connsiteX46" fmla="*/ 1843 w 10000"/>
                <a:gd name="connsiteY46" fmla="*/ 5638 h 10000"/>
                <a:gd name="connsiteX47" fmla="*/ 1843 w 10000"/>
                <a:gd name="connsiteY47" fmla="*/ 5638 h 10000"/>
                <a:gd name="connsiteX48" fmla="*/ 1283 w 10000"/>
                <a:gd name="connsiteY48" fmla="*/ 4966 h 10000"/>
                <a:gd name="connsiteX49" fmla="*/ 1283 w 10000"/>
                <a:gd name="connsiteY49" fmla="*/ 4966 h 10000"/>
                <a:gd name="connsiteX50" fmla="*/ 1083 w 10000"/>
                <a:gd name="connsiteY50" fmla="*/ 4497 h 10000"/>
                <a:gd name="connsiteX51" fmla="*/ 484 w 10000"/>
                <a:gd name="connsiteY51" fmla="*/ 3154 h 10000"/>
                <a:gd name="connsiteX52" fmla="*/ 204 w 10000"/>
                <a:gd name="connsiteY52" fmla="*/ 1544 h 10000"/>
                <a:gd name="connsiteX53" fmla="*/ 44 w 10000"/>
                <a:gd name="connsiteY53" fmla="*/ 805 h 10000"/>
                <a:gd name="connsiteX54" fmla="*/ 324 w 10000"/>
                <a:gd name="connsiteY5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000" h="10000">
                  <a:moveTo>
                    <a:pt x="324" y="0"/>
                  </a:moveTo>
                  <a:lnTo>
                    <a:pt x="604" y="0"/>
                  </a:lnTo>
                  <a:lnTo>
                    <a:pt x="2842" y="2148"/>
                  </a:lnTo>
                  <a:lnTo>
                    <a:pt x="5001" y="738"/>
                  </a:lnTo>
                  <a:lnTo>
                    <a:pt x="5001" y="738"/>
                  </a:lnTo>
                  <a:lnTo>
                    <a:pt x="7799" y="738"/>
                  </a:lnTo>
                  <a:lnTo>
                    <a:pt x="7799" y="738"/>
                  </a:lnTo>
                  <a:lnTo>
                    <a:pt x="7919" y="1409"/>
                  </a:lnTo>
                  <a:cubicBezTo>
                    <a:pt x="7999" y="1544"/>
                    <a:pt x="8199" y="1812"/>
                    <a:pt x="8238" y="2013"/>
                  </a:cubicBezTo>
                  <a:cubicBezTo>
                    <a:pt x="8279" y="2282"/>
                    <a:pt x="8238" y="2550"/>
                    <a:pt x="8238" y="2819"/>
                  </a:cubicBezTo>
                  <a:cubicBezTo>
                    <a:pt x="8319" y="2886"/>
                    <a:pt x="8358" y="3087"/>
                    <a:pt x="8438" y="3154"/>
                  </a:cubicBezTo>
                  <a:lnTo>
                    <a:pt x="8678" y="3490"/>
                  </a:lnTo>
                  <a:cubicBezTo>
                    <a:pt x="8838" y="3624"/>
                    <a:pt x="8998" y="3826"/>
                    <a:pt x="9118" y="4027"/>
                  </a:cubicBezTo>
                  <a:cubicBezTo>
                    <a:pt x="9198" y="4094"/>
                    <a:pt x="9278" y="4228"/>
                    <a:pt x="9358" y="4362"/>
                  </a:cubicBezTo>
                  <a:lnTo>
                    <a:pt x="9998" y="4631"/>
                  </a:lnTo>
                  <a:lnTo>
                    <a:pt x="9998" y="4631"/>
                  </a:lnTo>
                  <a:cubicBezTo>
                    <a:pt x="9998" y="4899"/>
                    <a:pt x="10038" y="5705"/>
                    <a:pt x="9798" y="5705"/>
                  </a:cubicBezTo>
                  <a:lnTo>
                    <a:pt x="9158" y="5839"/>
                  </a:lnTo>
                  <a:cubicBezTo>
                    <a:pt x="9078" y="5839"/>
                    <a:pt x="8878" y="5772"/>
                    <a:pt x="8838" y="5705"/>
                  </a:cubicBezTo>
                  <a:cubicBezTo>
                    <a:pt x="8638" y="5369"/>
                    <a:pt x="8479" y="5705"/>
                    <a:pt x="8319" y="5570"/>
                  </a:cubicBezTo>
                  <a:cubicBezTo>
                    <a:pt x="8199" y="5503"/>
                    <a:pt x="8279" y="6107"/>
                    <a:pt x="7959" y="5570"/>
                  </a:cubicBezTo>
                  <a:cubicBezTo>
                    <a:pt x="7839" y="5436"/>
                    <a:pt x="7679" y="5436"/>
                    <a:pt x="7559" y="5168"/>
                  </a:cubicBezTo>
                  <a:cubicBezTo>
                    <a:pt x="7559" y="5168"/>
                    <a:pt x="7439" y="5436"/>
                    <a:pt x="7559" y="5436"/>
                  </a:cubicBezTo>
                  <a:cubicBezTo>
                    <a:pt x="7599" y="5436"/>
                    <a:pt x="7919" y="5705"/>
                    <a:pt x="7959" y="5772"/>
                  </a:cubicBezTo>
                  <a:cubicBezTo>
                    <a:pt x="8159" y="6107"/>
                    <a:pt x="7839" y="6040"/>
                    <a:pt x="7759" y="6107"/>
                  </a:cubicBezTo>
                  <a:cubicBezTo>
                    <a:pt x="7639" y="6174"/>
                    <a:pt x="7639" y="6376"/>
                    <a:pt x="7479" y="6443"/>
                  </a:cubicBezTo>
                  <a:cubicBezTo>
                    <a:pt x="7439" y="6443"/>
                    <a:pt x="7159" y="6846"/>
                    <a:pt x="7479" y="6644"/>
                  </a:cubicBezTo>
                  <a:cubicBezTo>
                    <a:pt x="7879" y="6376"/>
                    <a:pt x="7799" y="6309"/>
                    <a:pt x="8038" y="6913"/>
                  </a:cubicBezTo>
                  <a:cubicBezTo>
                    <a:pt x="8238" y="7383"/>
                    <a:pt x="8319" y="6913"/>
                    <a:pt x="8319" y="7718"/>
                  </a:cubicBezTo>
                  <a:cubicBezTo>
                    <a:pt x="8319" y="7852"/>
                    <a:pt x="8159" y="7919"/>
                    <a:pt x="8199" y="8054"/>
                  </a:cubicBezTo>
                  <a:cubicBezTo>
                    <a:pt x="8332" y="8524"/>
                    <a:pt x="8466" y="8993"/>
                    <a:pt x="8599" y="9463"/>
                  </a:cubicBezTo>
                  <a:cubicBezTo>
                    <a:pt x="8599" y="9530"/>
                    <a:pt x="8678" y="9866"/>
                    <a:pt x="8678" y="10000"/>
                  </a:cubicBezTo>
                  <a:cubicBezTo>
                    <a:pt x="8678" y="10000"/>
                    <a:pt x="8558" y="9933"/>
                    <a:pt x="8519" y="9933"/>
                  </a:cubicBezTo>
                  <a:cubicBezTo>
                    <a:pt x="8238" y="9866"/>
                    <a:pt x="7919" y="9664"/>
                    <a:pt x="7679" y="9463"/>
                  </a:cubicBezTo>
                  <a:cubicBezTo>
                    <a:pt x="7439" y="9262"/>
                    <a:pt x="7559" y="9329"/>
                    <a:pt x="7479" y="8993"/>
                  </a:cubicBezTo>
                  <a:cubicBezTo>
                    <a:pt x="7439" y="8859"/>
                    <a:pt x="7559" y="8658"/>
                    <a:pt x="7400" y="8993"/>
                  </a:cubicBezTo>
                  <a:cubicBezTo>
                    <a:pt x="7100" y="8926"/>
                    <a:pt x="6784" y="9157"/>
                    <a:pt x="6444" y="9056"/>
                  </a:cubicBezTo>
                  <a:cubicBezTo>
                    <a:pt x="6104" y="8955"/>
                    <a:pt x="5440" y="8456"/>
                    <a:pt x="5361" y="8389"/>
                  </a:cubicBezTo>
                  <a:cubicBezTo>
                    <a:pt x="5201" y="8322"/>
                    <a:pt x="5281" y="8255"/>
                    <a:pt x="5281" y="8054"/>
                  </a:cubicBezTo>
                  <a:cubicBezTo>
                    <a:pt x="5320" y="8054"/>
                    <a:pt x="5320" y="7651"/>
                    <a:pt x="5281" y="7584"/>
                  </a:cubicBezTo>
                  <a:cubicBezTo>
                    <a:pt x="5241" y="6980"/>
                    <a:pt x="4745" y="7987"/>
                    <a:pt x="4745" y="8188"/>
                  </a:cubicBezTo>
                  <a:cubicBezTo>
                    <a:pt x="4485" y="8199"/>
                    <a:pt x="4015" y="7819"/>
                    <a:pt x="3722" y="7651"/>
                  </a:cubicBezTo>
                  <a:cubicBezTo>
                    <a:pt x="3562" y="7383"/>
                    <a:pt x="3482" y="7651"/>
                    <a:pt x="3402" y="7181"/>
                  </a:cubicBezTo>
                  <a:lnTo>
                    <a:pt x="3402" y="7248"/>
                  </a:lnTo>
                  <a:cubicBezTo>
                    <a:pt x="3162" y="7315"/>
                    <a:pt x="3002" y="7181"/>
                    <a:pt x="2842" y="6913"/>
                  </a:cubicBezTo>
                  <a:cubicBezTo>
                    <a:pt x="2763" y="6779"/>
                    <a:pt x="2602" y="6174"/>
                    <a:pt x="2482" y="6174"/>
                  </a:cubicBezTo>
                  <a:cubicBezTo>
                    <a:pt x="2282" y="5772"/>
                    <a:pt x="2163" y="5638"/>
                    <a:pt x="1843" y="5638"/>
                  </a:cubicBezTo>
                  <a:lnTo>
                    <a:pt x="1843" y="5638"/>
                  </a:lnTo>
                  <a:lnTo>
                    <a:pt x="1283" y="4966"/>
                  </a:lnTo>
                  <a:lnTo>
                    <a:pt x="1283" y="4966"/>
                  </a:lnTo>
                  <a:cubicBezTo>
                    <a:pt x="1216" y="4810"/>
                    <a:pt x="1150" y="4653"/>
                    <a:pt x="1083" y="4497"/>
                  </a:cubicBezTo>
                  <a:cubicBezTo>
                    <a:pt x="883" y="4161"/>
                    <a:pt x="604" y="3557"/>
                    <a:pt x="484" y="3154"/>
                  </a:cubicBezTo>
                  <a:cubicBezTo>
                    <a:pt x="284" y="2550"/>
                    <a:pt x="164" y="2215"/>
                    <a:pt x="204" y="1544"/>
                  </a:cubicBezTo>
                  <a:cubicBezTo>
                    <a:pt x="204" y="1208"/>
                    <a:pt x="164" y="1074"/>
                    <a:pt x="44" y="805"/>
                  </a:cubicBezTo>
                  <a:cubicBezTo>
                    <a:pt x="-116" y="470"/>
                    <a:pt x="204" y="201"/>
                    <a:pt x="324" y="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 name="Freeform 93"/>
            <p:cNvSpPr>
              <a:spLocks/>
            </p:cNvSpPr>
            <p:nvPr/>
          </p:nvSpPr>
          <p:spPr bwMode="auto">
            <a:xfrm>
              <a:off x="7440613" y="3551238"/>
              <a:ext cx="482600" cy="373063"/>
            </a:xfrm>
            <a:custGeom>
              <a:avLst/>
              <a:gdLst>
                <a:gd name="T0" fmla="*/ 159 w 164"/>
                <a:gd name="T1" fmla="*/ 92 h 126"/>
                <a:gd name="T2" fmla="*/ 156 w 164"/>
                <a:gd name="T3" fmla="*/ 95 h 126"/>
                <a:gd name="T4" fmla="*/ 156 w 164"/>
                <a:gd name="T5" fmla="*/ 80 h 126"/>
                <a:gd name="T6" fmla="*/ 142 w 164"/>
                <a:gd name="T7" fmla="*/ 76 h 126"/>
                <a:gd name="T8" fmla="*/ 127 w 164"/>
                <a:gd name="T9" fmla="*/ 89 h 126"/>
                <a:gd name="T10" fmla="*/ 124 w 164"/>
                <a:gd name="T11" fmla="*/ 94 h 126"/>
                <a:gd name="T12" fmla="*/ 121 w 164"/>
                <a:gd name="T13" fmla="*/ 91 h 126"/>
                <a:gd name="T14" fmla="*/ 110 w 164"/>
                <a:gd name="T15" fmla="*/ 84 h 126"/>
                <a:gd name="T16" fmla="*/ 102 w 164"/>
                <a:gd name="T17" fmla="*/ 81 h 126"/>
                <a:gd name="T18" fmla="*/ 90 w 164"/>
                <a:gd name="T19" fmla="*/ 82 h 126"/>
                <a:gd name="T20" fmla="*/ 76 w 164"/>
                <a:gd name="T21" fmla="*/ 76 h 126"/>
                <a:gd name="T22" fmla="*/ 72 w 164"/>
                <a:gd name="T23" fmla="*/ 73 h 126"/>
                <a:gd name="T24" fmla="*/ 52 w 164"/>
                <a:gd name="T25" fmla="*/ 58 h 126"/>
                <a:gd name="T26" fmla="*/ 44 w 164"/>
                <a:gd name="T27" fmla="*/ 44 h 126"/>
                <a:gd name="T28" fmla="*/ 37 w 164"/>
                <a:gd name="T29" fmla="*/ 30 h 126"/>
                <a:gd name="T30" fmla="*/ 33 w 164"/>
                <a:gd name="T31" fmla="*/ 20 h 126"/>
                <a:gd name="T32" fmla="*/ 26 w 164"/>
                <a:gd name="T33" fmla="*/ 12 h 126"/>
                <a:gd name="T34" fmla="*/ 21 w 164"/>
                <a:gd name="T35" fmla="*/ 0 h 126"/>
                <a:gd name="T36" fmla="*/ 21 w 164"/>
                <a:gd name="T37" fmla="*/ 0 h 126"/>
                <a:gd name="T38" fmla="*/ 21 w 164"/>
                <a:gd name="T39" fmla="*/ 9 h 126"/>
                <a:gd name="T40" fmla="*/ 20 w 164"/>
                <a:gd name="T41" fmla="*/ 13 h 126"/>
                <a:gd name="T42" fmla="*/ 19 w 164"/>
                <a:gd name="T43" fmla="*/ 16 h 126"/>
                <a:gd name="T44" fmla="*/ 15 w 164"/>
                <a:gd name="T45" fmla="*/ 21 h 126"/>
                <a:gd name="T46" fmla="*/ 7 w 164"/>
                <a:gd name="T47" fmla="*/ 23 h 126"/>
                <a:gd name="T48" fmla="*/ 0 w 164"/>
                <a:gd name="T49" fmla="*/ 22 h 126"/>
                <a:gd name="T50" fmla="*/ 0 w 164"/>
                <a:gd name="T51" fmla="*/ 22 h 126"/>
                <a:gd name="T52" fmla="*/ 0 w 164"/>
                <a:gd name="T53" fmla="*/ 36 h 126"/>
                <a:gd name="T54" fmla="*/ 1 w 164"/>
                <a:gd name="T55" fmla="*/ 38 h 126"/>
                <a:gd name="T56" fmla="*/ 1 w 164"/>
                <a:gd name="T57" fmla="*/ 39 h 126"/>
                <a:gd name="T58" fmla="*/ 1 w 164"/>
                <a:gd name="T59" fmla="*/ 39 h 126"/>
                <a:gd name="T60" fmla="*/ 2 w 164"/>
                <a:gd name="T61" fmla="*/ 40 h 126"/>
                <a:gd name="T62" fmla="*/ 2 w 164"/>
                <a:gd name="T63" fmla="*/ 43 h 126"/>
                <a:gd name="T64" fmla="*/ 1 w 164"/>
                <a:gd name="T65" fmla="*/ 46 h 126"/>
                <a:gd name="T66" fmla="*/ 1 w 164"/>
                <a:gd name="T67" fmla="*/ 49 h 126"/>
                <a:gd name="T68" fmla="*/ 0 w 164"/>
                <a:gd name="T69" fmla="*/ 52 h 126"/>
                <a:gd name="T70" fmla="*/ 0 w 164"/>
                <a:gd name="T71" fmla="*/ 126 h 126"/>
                <a:gd name="T72" fmla="*/ 18 w 164"/>
                <a:gd name="T73" fmla="*/ 126 h 126"/>
                <a:gd name="T74" fmla="*/ 18 w 164"/>
                <a:gd name="T75" fmla="*/ 126 h 126"/>
                <a:gd name="T76" fmla="*/ 125 w 164"/>
                <a:gd name="T77" fmla="*/ 120 h 126"/>
                <a:gd name="T78" fmla="*/ 147 w 164"/>
                <a:gd name="T79" fmla="*/ 110 h 126"/>
                <a:gd name="T80" fmla="*/ 163 w 164"/>
                <a:gd name="T81" fmla="*/ 100 h 126"/>
                <a:gd name="T82" fmla="*/ 163 w 164"/>
                <a:gd name="T83" fmla="*/ 100 h 126"/>
                <a:gd name="T84" fmla="*/ 164 w 164"/>
                <a:gd name="T85" fmla="*/ 100 h 126"/>
                <a:gd name="T86" fmla="*/ 164 w 164"/>
                <a:gd name="T87" fmla="*/ 98 h 126"/>
                <a:gd name="T88" fmla="*/ 159 w 164"/>
                <a:gd name="T89" fmla="*/ 9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4" h="126">
                  <a:moveTo>
                    <a:pt x="159" y="92"/>
                  </a:moveTo>
                  <a:cubicBezTo>
                    <a:pt x="158" y="94"/>
                    <a:pt x="157" y="95"/>
                    <a:pt x="156" y="95"/>
                  </a:cubicBezTo>
                  <a:cubicBezTo>
                    <a:pt x="156" y="90"/>
                    <a:pt x="160" y="83"/>
                    <a:pt x="156" y="80"/>
                  </a:cubicBezTo>
                  <a:cubicBezTo>
                    <a:pt x="149" y="75"/>
                    <a:pt x="149" y="76"/>
                    <a:pt x="142" y="76"/>
                  </a:cubicBezTo>
                  <a:cubicBezTo>
                    <a:pt x="142" y="87"/>
                    <a:pt x="128" y="86"/>
                    <a:pt x="127" y="89"/>
                  </a:cubicBezTo>
                  <a:cubicBezTo>
                    <a:pt x="126" y="89"/>
                    <a:pt x="124" y="93"/>
                    <a:pt x="124" y="94"/>
                  </a:cubicBezTo>
                  <a:cubicBezTo>
                    <a:pt x="124" y="97"/>
                    <a:pt x="121" y="92"/>
                    <a:pt x="121" y="91"/>
                  </a:cubicBezTo>
                  <a:cubicBezTo>
                    <a:pt x="118" y="87"/>
                    <a:pt x="115" y="87"/>
                    <a:pt x="110" y="84"/>
                  </a:cubicBezTo>
                  <a:cubicBezTo>
                    <a:pt x="107" y="83"/>
                    <a:pt x="105" y="83"/>
                    <a:pt x="102" y="81"/>
                  </a:cubicBezTo>
                  <a:cubicBezTo>
                    <a:pt x="98" y="79"/>
                    <a:pt x="94" y="85"/>
                    <a:pt x="90" y="82"/>
                  </a:cubicBezTo>
                  <a:cubicBezTo>
                    <a:pt x="85" y="78"/>
                    <a:pt x="83" y="78"/>
                    <a:pt x="76" y="76"/>
                  </a:cubicBezTo>
                  <a:cubicBezTo>
                    <a:pt x="74" y="76"/>
                    <a:pt x="75" y="74"/>
                    <a:pt x="72" y="73"/>
                  </a:cubicBezTo>
                  <a:cubicBezTo>
                    <a:pt x="67" y="71"/>
                    <a:pt x="56" y="63"/>
                    <a:pt x="52" y="58"/>
                  </a:cubicBezTo>
                  <a:cubicBezTo>
                    <a:pt x="47" y="58"/>
                    <a:pt x="44" y="49"/>
                    <a:pt x="44" y="44"/>
                  </a:cubicBezTo>
                  <a:cubicBezTo>
                    <a:pt x="44" y="38"/>
                    <a:pt x="42" y="34"/>
                    <a:pt x="37" y="30"/>
                  </a:cubicBezTo>
                  <a:cubicBezTo>
                    <a:pt x="35" y="27"/>
                    <a:pt x="35" y="21"/>
                    <a:pt x="33" y="20"/>
                  </a:cubicBezTo>
                  <a:cubicBezTo>
                    <a:pt x="31" y="19"/>
                    <a:pt x="25" y="13"/>
                    <a:pt x="26" y="12"/>
                  </a:cubicBezTo>
                  <a:cubicBezTo>
                    <a:pt x="31" y="9"/>
                    <a:pt x="24" y="3"/>
                    <a:pt x="21" y="0"/>
                  </a:cubicBezTo>
                  <a:cubicBezTo>
                    <a:pt x="21" y="0"/>
                    <a:pt x="21" y="0"/>
                    <a:pt x="21" y="0"/>
                  </a:cubicBezTo>
                  <a:cubicBezTo>
                    <a:pt x="21" y="9"/>
                    <a:pt x="21" y="9"/>
                    <a:pt x="21" y="9"/>
                  </a:cubicBezTo>
                  <a:cubicBezTo>
                    <a:pt x="21" y="11"/>
                    <a:pt x="21" y="11"/>
                    <a:pt x="20" y="13"/>
                  </a:cubicBezTo>
                  <a:cubicBezTo>
                    <a:pt x="20" y="14"/>
                    <a:pt x="19" y="15"/>
                    <a:pt x="19" y="16"/>
                  </a:cubicBezTo>
                  <a:cubicBezTo>
                    <a:pt x="18" y="18"/>
                    <a:pt x="17" y="19"/>
                    <a:pt x="15" y="21"/>
                  </a:cubicBezTo>
                  <a:cubicBezTo>
                    <a:pt x="12" y="22"/>
                    <a:pt x="10" y="23"/>
                    <a:pt x="7" y="23"/>
                  </a:cubicBezTo>
                  <a:cubicBezTo>
                    <a:pt x="0" y="22"/>
                    <a:pt x="0" y="22"/>
                    <a:pt x="0" y="22"/>
                  </a:cubicBezTo>
                  <a:cubicBezTo>
                    <a:pt x="0" y="22"/>
                    <a:pt x="0" y="22"/>
                    <a:pt x="0" y="22"/>
                  </a:cubicBezTo>
                  <a:cubicBezTo>
                    <a:pt x="0" y="36"/>
                    <a:pt x="0" y="36"/>
                    <a:pt x="0" y="36"/>
                  </a:cubicBezTo>
                  <a:cubicBezTo>
                    <a:pt x="1" y="37"/>
                    <a:pt x="1" y="37"/>
                    <a:pt x="1" y="38"/>
                  </a:cubicBezTo>
                  <a:cubicBezTo>
                    <a:pt x="1" y="38"/>
                    <a:pt x="1" y="39"/>
                    <a:pt x="1" y="39"/>
                  </a:cubicBezTo>
                  <a:cubicBezTo>
                    <a:pt x="1" y="39"/>
                    <a:pt x="1" y="39"/>
                    <a:pt x="1" y="39"/>
                  </a:cubicBezTo>
                  <a:cubicBezTo>
                    <a:pt x="2" y="40"/>
                    <a:pt x="2" y="40"/>
                    <a:pt x="2" y="40"/>
                  </a:cubicBezTo>
                  <a:cubicBezTo>
                    <a:pt x="2" y="41"/>
                    <a:pt x="2" y="42"/>
                    <a:pt x="2" y="43"/>
                  </a:cubicBezTo>
                  <a:cubicBezTo>
                    <a:pt x="2" y="44"/>
                    <a:pt x="2" y="46"/>
                    <a:pt x="1" y="46"/>
                  </a:cubicBezTo>
                  <a:cubicBezTo>
                    <a:pt x="1" y="47"/>
                    <a:pt x="1" y="48"/>
                    <a:pt x="1" y="49"/>
                  </a:cubicBezTo>
                  <a:cubicBezTo>
                    <a:pt x="0" y="50"/>
                    <a:pt x="0" y="51"/>
                    <a:pt x="0" y="52"/>
                  </a:cubicBezTo>
                  <a:cubicBezTo>
                    <a:pt x="0" y="126"/>
                    <a:pt x="0" y="126"/>
                    <a:pt x="0" y="126"/>
                  </a:cubicBezTo>
                  <a:cubicBezTo>
                    <a:pt x="18" y="126"/>
                    <a:pt x="18" y="126"/>
                    <a:pt x="18" y="126"/>
                  </a:cubicBezTo>
                  <a:cubicBezTo>
                    <a:pt x="18" y="126"/>
                    <a:pt x="18" y="126"/>
                    <a:pt x="18" y="126"/>
                  </a:cubicBezTo>
                  <a:cubicBezTo>
                    <a:pt x="125" y="120"/>
                    <a:pt x="125" y="120"/>
                    <a:pt x="125" y="120"/>
                  </a:cubicBezTo>
                  <a:cubicBezTo>
                    <a:pt x="132" y="116"/>
                    <a:pt x="140" y="113"/>
                    <a:pt x="147" y="110"/>
                  </a:cubicBezTo>
                  <a:cubicBezTo>
                    <a:pt x="152" y="107"/>
                    <a:pt x="158" y="104"/>
                    <a:pt x="163" y="100"/>
                  </a:cubicBezTo>
                  <a:cubicBezTo>
                    <a:pt x="163" y="100"/>
                    <a:pt x="163" y="100"/>
                    <a:pt x="163" y="100"/>
                  </a:cubicBezTo>
                  <a:cubicBezTo>
                    <a:pt x="164" y="100"/>
                    <a:pt x="164" y="100"/>
                    <a:pt x="164" y="100"/>
                  </a:cubicBezTo>
                  <a:cubicBezTo>
                    <a:pt x="164" y="98"/>
                    <a:pt x="164" y="98"/>
                    <a:pt x="164" y="98"/>
                  </a:cubicBezTo>
                  <a:cubicBezTo>
                    <a:pt x="159" y="92"/>
                    <a:pt x="159" y="92"/>
                    <a:pt x="159" y="92"/>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4"/>
            <p:cNvSpPr>
              <a:spLocks/>
            </p:cNvSpPr>
            <p:nvPr/>
          </p:nvSpPr>
          <p:spPr bwMode="auto">
            <a:xfrm>
              <a:off x="7564438" y="3286125"/>
              <a:ext cx="544513" cy="481013"/>
            </a:xfrm>
            <a:custGeom>
              <a:avLst/>
              <a:gdLst>
                <a:gd name="T0" fmla="*/ 18 w 185"/>
                <a:gd name="T1" fmla="*/ 123 h 163"/>
                <a:gd name="T2" fmla="*/ 22 w 185"/>
                <a:gd name="T3" fmla="*/ 127 h 163"/>
                <a:gd name="T4" fmla="*/ 36 w 185"/>
                <a:gd name="T5" fmla="*/ 141 h 163"/>
                <a:gd name="T6" fmla="*/ 62 w 185"/>
                <a:gd name="T7" fmla="*/ 158 h 163"/>
                <a:gd name="T8" fmla="*/ 101 w 185"/>
                <a:gd name="T9" fmla="*/ 140 h 163"/>
                <a:gd name="T10" fmla="*/ 119 w 185"/>
                <a:gd name="T11" fmla="*/ 126 h 163"/>
                <a:gd name="T12" fmla="*/ 139 w 185"/>
                <a:gd name="T13" fmla="*/ 106 h 163"/>
                <a:gd name="T14" fmla="*/ 144 w 185"/>
                <a:gd name="T15" fmla="*/ 103 h 163"/>
                <a:gd name="T16" fmla="*/ 159 w 185"/>
                <a:gd name="T17" fmla="*/ 82 h 163"/>
                <a:gd name="T18" fmla="*/ 145 w 185"/>
                <a:gd name="T19" fmla="*/ 80 h 163"/>
                <a:gd name="T20" fmla="*/ 135 w 185"/>
                <a:gd name="T21" fmla="*/ 79 h 163"/>
                <a:gd name="T22" fmla="*/ 116 w 185"/>
                <a:gd name="T23" fmla="*/ 75 h 163"/>
                <a:gd name="T24" fmla="*/ 105 w 185"/>
                <a:gd name="T25" fmla="*/ 87 h 163"/>
                <a:gd name="T26" fmla="*/ 110 w 185"/>
                <a:gd name="T27" fmla="*/ 76 h 163"/>
                <a:gd name="T28" fmla="*/ 118 w 185"/>
                <a:gd name="T29" fmla="*/ 65 h 163"/>
                <a:gd name="T30" fmla="*/ 133 w 185"/>
                <a:gd name="T31" fmla="*/ 67 h 163"/>
                <a:gd name="T32" fmla="*/ 138 w 185"/>
                <a:gd name="T33" fmla="*/ 60 h 163"/>
                <a:gd name="T34" fmla="*/ 161 w 185"/>
                <a:gd name="T35" fmla="*/ 64 h 163"/>
                <a:gd name="T36" fmla="*/ 163 w 185"/>
                <a:gd name="T37" fmla="*/ 58 h 163"/>
                <a:gd name="T38" fmla="*/ 150 w 185"/>
                <a:gd name="T39" fmla="*/ 50 h 163"/>
                <a:gd name="T40" fmla="*/ 159 w 185"/>
                <a:gd name="T41" fmla="*/ 46 h 163"/>
                <a:gd name="T42" fmla="*/ 170 w 185"/>
                <a:gd name="T43" fmla="*/ 46 h 163"/>
                <a:gd name="T44" fmla="*/ 177 w 185"/>
                <a:gd name="T45" fmla="*/ 38 h 163"/>
                <a:gd name="T46" fmla="*/ 181 w 185"/>
                <a:gd name="T47" fmla="*/ 27 h 163"/>
                <a:gd name="T48" fmla="*/ 171 w 185"/>
                <a:gd name="T49" fmla="*/ 20 h 163"/>
                <a:gd name="T50" fmla="*/ 151 w 185"/>
                <a:gd name="T51" fmla="*/ 5 h 163"/>
                <a:gd name="T52" fmla="*/ 134 w 185"/>
                <a:gd name="T53" fmla="*/ 27 h 163"/>
                <a:gd name="T54" fmla="*/ 131 w 185"/>
                <a:gd name="T55" fmla="*/ 26 h 163"/>
                <a:gd name="T56" fmla="*/ 51 w 185"/>
                <a:gd name="T57" fmla="*/ 51 h 163"/>
                <a:gd name="T58" fmla="*/ 33 w 185"/>
                <a:gd name="T59" fmla="*/ 37 h 163"/>
                <a:gd name="T60" fmla="*/ 0 w 185"/>
                <a:gd name="T61" fmla="*/ 82 h 163"/>
                <a:gd name="T62" fmla="*/ 20 w 185"/>
                <a:gd name="T63" fmla="*/ 9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163">
                  <a:moveTo>
                    <a:pt x="19" y="112"/>
                  </a:moveTo>
                  <a:cubicBezTo>
                    <a:pt x="21" y="114"/>
                    <a:pt x="19" y="121"/>
                    <a:pt x="18" y="123"/>
                  </a:cubicBezTo>
                  <a:cubicBezTo>
                    <a:pt x="13" y="128"/>
                    <a:pt x="19" y="126"/>
                    <a:pt x="22" y="125"/>
                  </a:cubicBezTo>
                  <a:cubicBezTo>
                    <a:pt x="27" y="123"/>
                    <a:pt x="23" y="126"/>
                    <a:pt x="22" y="127"/>
                  </a:cubicBezTo>
                  <a:cubicBezTo>
                    <a:pt x="19" y="129"/>
                    <a:pt x="19" y="132"/>
                    <a:pt x="23" y="133"/>
                  </a:cubicBezTo>
                  <a:cubicBezTo>
                    <a:pt x="31" y="134"/>
                    <a:pt x="31" y="137"/>
                    <a:pt x="36" y="141"/>
                  </a:cubicBezTo>
                  <a:cubicBezTo>
                    <a:pt x="39" y="146"/>
                    <a:pt x="44" y="143"/>
                    <a:pt x="48" y="148"/>
                  </a:cubicBezTo>
                  <a:cubicBezTo>
                    <a:pt x="52" y="152"/>
                    <a:pt x="56" y="155"/>
                    <a:pt x="62" y="158"/>
                  </a:cubicBezTo>
                  <a:cubicBezTo>
                    <a:pt x="69" y="163"/>
                    <a:pt x="77" y="152"/>
                    <a:pt x="84" y="149"/>
                  </a:cubicBezTo>
                  <a:cubicBezTo>
                    <a:pt x="89" y="146"/>
                    <a:pt x="98" y="144"/>
                    <a:pt x="101" y="140"/>
                  </a:cubicBezTo>
                  <a:cubicBezTo>
                    <a:pt x="103" y="137"/>
                    <a:pt x="104" y="134"/>
                    <a:pt x="108" y="133"/>
                  </a:cubicBezTo>
                  <a:cubicBezTo>
                    <a:pt x="111" y="133"/>
                    <a:pt x="118" y="128"/>
                    <a:pt x="119" y="126"/>
                  </a:cubicBezTo>
                  <a:cubicBezTo>
                    <a:pt x="122" y="123"/>
                    <a:pt x="125" y="118"/>
                    <a:pt x="131" y="118"/>
                  </a:cubicBezTo>
                  <a:cubicBezTo>
                    <a:pt x="137" y="117"/>
                    <a:pt x="139" y="112"/>
                    <a:pt x="139" y="106"/>
                  </a:cubicBezTo>
                  <a:cubicBezTo>
                    <a:pt x="139" y="106"/>
                    <a:pt x="135" y="107"/>
                    <a:pt x="135" y="106"/>
                  </a:cubicBezTo>
                  <a:cubicBezTo>
                    <a:pt x="139" y="105"/>
                    <a:pt x="139" y="103"/>
                    <a:pt x="144" y="103"/>
                  </a:cubicBezTo>
                  <a:cubicBezTo>
                    <a:pt x="149" y="103"/>
                    <a:pt x="150" y="98"/>
                    <a:pt x="152" y="95"/>
                  </a:cubicBezTo>
                  <a:cubicBezTo>
                    <a:pt x="153" y="90"/>
                    <a:pt x="157" y="87"/>
                    <a:pt x="159" y="82"/>
                  </a:cubicBezTo>
                  <a:cubicBezTo>
                    <a:pt x="160" y="78"/>
                    <a:pt x="155" y="81"/>
                    <a:pt x="152" y="79"/>
                  </a:cubicBezTo>
                  <a:cubicBezTo>
                    <a:pt x="146" y="73"/>
                    <a:pt x="139" y="64"/>
                    <a:pt x="145" y="80"/>
                  </a:cubicBezTo>
                  <a:cubicBezTo>
                    <a:pt x="145" y="81"/>
                    <a:pt x="140" y="84"/>
                    <a:pt x="140" y="82"/>
                  </a:cubicBezTo>
                  <a:cubicBezTo>
                    <a:pt x="140" y="79"/>
                    <a:pt x="137" y="80"/>
                    <a:pt x="135" y="79"/>
                  </a:cubicBezTo>
                  <a:cubicBezTo>
                    <a:pt x="131" y="77"/>
                    <a:pt x="130" y="77"/>
                    <a:pt x="126" y="77"/>
                  </a:cubicBezTo>
                  <a:cubicBezTo>
                    <a:pt x="122" y="78"/>
                    <a:pt x="120" y="75"/>
                    <a:pt x="116" y="75"/>
                  </a:cubicBezTo>
                  <a:cubicBezTo>
                    <a:pt x="113" y="75"/>
                    <a:pt x="114" y="82"/>
                    <a:pt x="108" y="83"/>
                  </a:cubicBezTo>
                  <a:cubicBezTo>
                    <a:pt x="106" y="83"/>
                    <a:pt x="107" y="86"/>
                    <a:pt x="105" y="87"/>
                  </a:cubicBezTo>
                  <a:cubicBezTo>
                    <a:pt x="103" y="88"/>
                    <a:pt x="89" y="85"/>
                    <a:pt x="98" y="82"/>
                  </a:cubicBezTo>
                  <a:cubicBezTo>
                    <a:pt x="100" y="81"/>
                    <a:pt x="109" y="78"/>
                    <a:pt x="110" y="76"/>
                  </a:cubicBezTo>
                  <a:cubicBezTo>
                    <a:pt x="111" y="74"/>
                    <a:pt x="113" y="70"/>
                    <a:pt x="115" y="68"/>
                  </a:cubicBezTo>
                  <a:cubicBezTo>
                    <a:pt x="118" y="65"/>
                    <a:pt x="118" y="65"/>
                    <a:pt x="118" y="65"/>
                  </a:cubicBezTo>
                  <a:cubicBezTo>
                    <a:pt x="120" y="62"/>
                    <a:pt x="120" y="70"/>
                    <a:pt x="125" y="70"/>
                  </a:cubicBezTo>
                  <a:cubicBezTo>
                    <a:pt x="128" y="70"/>
                    <a:pt x="131" y="69"/>
                    <a:pt x="133" y="67"/>
                  </a:cubicBezTo>
                  <a:cubicBezTo>
                    <a:pt x="139" y="64"/>
                    <a:pt x="136" y="64"/>
                    <a:pt x="134" y="60"/>
                  </a:cubicBezTo>
                  <a:cubicBezTo>
                    <a:pt x="134" y="59"/>
                    <a:pt x="138" y="60"/>
                    <a:pt x="138" y="60"/>
                  </a:cubicBezTo>
                  <a:cubicBezTo>
                    <a:pt x="142" y="58"/>
                    <a:pt x="139" y="59"/>
                    <a:pt x="141" y="57"/>
                  </a:cubicBezTo>
                  <a:cubicBezTo>
                    <a:pt x="143" y="64"/>
                    <a:pt x="156" y="59"/>
                    <a:pt x="161" y="64"/>
                  </a:cubicBezTo>
                  <a:cubicBezTo>
                    <a:pt x="161" y="64"/>
                    <a:pt x="163" y="66"/>
                    <a:pt x="163" y="66"/>
                  </a:cubicBezTo>
                  <a:cubicBezTo>
                    <a:pt x="163" y="66"/>
                    <a:pt x="163" y="59"/>
                    <a:pt x="163" y="58"/>
                  </a:cubicBezTo>
                  <a:cubicBezTo>
                    <a:pt x="162" y="56"/>
                    <a:pt x="159" y="56"/>
                    <a:pt x="157" y="53"/>
                  </a:cubicBezTo>
                  <a:cubicBezTo>
                    <a:pt x="154" y="50"/>
                    <a:pt x="148" y="56"/>
                    <a:pt x="150" y="50"/>
                  </a:cubicBezTo>
                  <a:cubicBezTo>
                    <a:pt x="150" y="47"/>
                    <a:pt x="148" y="45"/>
                    <a:pt x="146" y="44"/>
                  </a:cubicBezTo>
                  <a:cubicBezTo>
                    <a:pt x="149" y="44"/>
                    <a:pt x="156" y="45"/>
                    <a:pt x="159" y="46"/>
                  </a:cubicBezTo>
                  <a:cubicBezTo>
                    <a:pt x="161" y="47"/>
                    <a:pt x="175" y="53"/>
                    <a:pt x="174" y="51"/>
                  </a:cubicBezTo>
                  <a:cubicBezTo>
                    <a:pt x="172" y="48"/>
                    <a:pt x="172" y="48"/>
                    <a:pt x="170" y="46"/>
                  </a:cubicBezTo>
                  <a:cubicBezTo>
                    <a:pt x="169" y="45"/>
                    <a:pt x="164" y="37"/>
                    <a:pt x="167" y="40"/>
                  </a:cubicBezTo>
                  <a:cubicBezTo>
                    <a:pt x="169" y="41"/>
                    <a:pt x="178" y="41"/>
                    <a:pt x="177" y="38"/>
                  </a:cubicBezTo>
                  <a:cubicBezTo>
                    <a:pt x="177" y="35"/>
                    <a:pt x="176" y="31"/>
                    <a:pt x="179" y="32"/>
                  </a:cubicBezTo>
                  <a:cubicBezTo>
                    <a:pt x="185" y="34"/>
                    <a:pt x="180" y="29"/>
                    <a:pt x="181" y="27"/>
                  </a:cubicBezTo>
                  <a:cubicBezTo>
                    <a:pt x="182" y="22"/>
                    <a:pt x="181" y="23"/>
                    <a:pt x="177" y="26"/>
                  </a:cubicBezTo>
                  <a:cubicBezTo>
                    <a:pt x="171" y="29"/>
                    <a:pt x="172" y="22"/>
                    <a:pt x="171" y="20"/>
                  </a:cubicBezTo>
                  <a:cubicBezTo>
                    <a:pt x="169" y="15"/>
                    <a:pt x="160" y="22"/>
                    <a:pt x="160" y="17"/>
                  </a:cubicBezTo>
                  <a:cubicBezTo>
                    <a:pt x="159" y="10"/>
                    <a:pt x="157" y="8"/>
                    <a:pt x="151" y="5"/>
                  </a:cubicBezTo>
                  <a:cubicBezTo>
                    <a:pt x="145" y="5"/>
                    <a:pt x="133" y="0"/>
                    <a:pt x="133" y="8"/>
                  </a:cubicBezTo>
                  <a:cubicBezTo>
                    <a:pt x="133" y="15"/>
                    <a:pt x="135" y="21"/>
                    <a:pt x="134" y="27"/>
                  </a:cubicBezTo>
                  <a:cubicBezTo>
                    <a:pt x="134" y="27"/>
                    <a:pt x="133" y="27"/>
                    <a:pt x="131" y="26"/>
                  </a:cubicBezTo>
                  <a:cubicBezTo>
                    <a:pt x="131" y="26"/>
                    <a:pt x="131" y="26"/>
                    <a:pt x="131" y="26"/>
                  </a:cubicBezTo>
                  <a:cubicBezTo>
                    <a:pt x="123" y="40"/>
                    <a:pt x="123" y="40"/>
                    <a:pt x="123" y="40"/>
                  </a:cubicBezTo>
                  <a:cubicBezTo>
                    <a:pt x="51" y="51"/>
                    <a:pt x="51" y="51"/>
                    <a:pt x="51" y="51"/>
                  </a:cubicBezTo>
                  <a:cubicBezTo>
                    <a:pt x="33" y="37"/>
                    <a:pt x="33" y="37"/>
                    <a:pt x="33" y="37"/>
                  </a:cubicBezTo>
                  <a:cubicBezTo>
                    <a:pt x="33" y="37"/>
                    <a:pt x="33" y="37"/>
                    <a:pt x="33" y="37"/>
                  </a:cubicBezTo>
                  <a:cubicBezTo>
                    <a:pt x="22" y="47"/>
                    <a:pt x="22" y="47"/>
                    <a:pt x="22" y="47"/>
                  </a:cubicBezTo>
                  <a:cubicBezTo>
                    <a:pt x="11" y="57"/>
                    <a:pt x="9" y="71"/>
                    <a:pt x="0" y="82"/>
                  </a:cubicBezTo>
                  <a:cubicBezTo>
                    <a:pt x="0" y="84"/>
                    <a:pt x="6" y="89"/>
                    <a:pt x="8" y="90"/>
                  </a:cubicBezTo>
                  <a:cubicBezTo>
                    <a:pt x="12" y="93"/>
                    <a:pt x="17" y="94"/>
                    <a:pt x="20" y="97"/>
                  </a:cubicBezTo>
                  <a:cubicBezTo>
                    <a:pt x="19" y="112"/>
                    <a:pt x="19" y="112"/>
                    <a:pt x="19" y="112"/>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5" name="Freeform 95"/>
            <p:cNvSpPr>
              <a:spLocks noEditPoints="1"/>
            </p:cNvSpPr>
            <p:nvPr/>
          </p:nvSpPr>
          <p:spPr bwMode="auto">
            <a:xfrm>
              <a:off x="7372350" y="3608388"/>
              <a:ext cx="1169988" cy="625475"/>
            </a:xfrm>
            <a:custGeom>
              <a:avLst/>
              <a:gdLst>
                <a:gd name="T0" fmla="*/ 213 w 397"/>
                <a:gd name="T1" fmla="*/ 167 h 212"/>
                <a:gd name="T2" fmla="*/ 221 w 397"/>
                <a:gd name="T3" fmla="*/ 166 h 212"/>
                <a:gd name="T4" fmla="*/ 230 w 397"/>
                <a:gd name="T5" fmla="*/ 160 h 212"/>
                <a:gd name="T6" fmla="*/ 228 w 397"/>
                <a:gd name="T7" fmla="*/ 163 h 212"/>
                <a:gd name="T8" fmla="*/ 225 w 397"/>
                <a:gd name="T9" fmla="*/ 160 h 212"/>
                <a:gd name="T10" fmla="*/ 214 w 397"/>
                <a:gd name="T11" fmla="*/ 182 h 212"/>
                <a:gd name="T12" fmla="*/ 221 w 397"/>
                <a:gd name="T13" fmla="*/ 190 h 212"/>
                <a:gd name="T14" fmla="*/ 223 w 397"/>
                <a:gd name="T15" fmla="*/ 211 h 212"/>
                <a:gd name="T16" fmla="*/ 224 w 397"/>
                <a:gd name="T17" fmla="*/ 203 h 212"/>
                <a:gd name="T18" fmla="*/ 234 w 397"/>
                <a:gd name="T19" fmla="*/ 185 h 212"/>
                <a:gd name="T20" fmla="*/ 274 w 397"/>
                <a:gd name="T21" fmla="*/ 130 h 212"/>
                <a:gd name="T22" fmla="*/ 288 w 397"/>
                <a:gd name="T23" fmla="*/ 112 h 212"/>
                <a:gd name="T24" fmla="*/ 320 w 397"/>
                <a:gd name="T25" fmla="*/ 80 h 212"/>
                <a:gd name="T26" fmla="*/ 344 w 397"/>
                <a:gd name="T27" fmla="*/ 55 h 212"/>
                <a:gd name="T28" fmla="*/ 365 w 397"/>
                <a:gd name="T29" fmla="*/ 35 h 212"/>
                <a:gd name="T30" fmla="*/ 390 w 397"/>
                <a:gd name="T31" fmla="*/ 13 h 212"/>
                <a:gd name="T32" fmla="*/ 392 w 397"/>
                <a:gd name="T33" fmla="*/ 16 h 212"/>
                <a:gd name="T34" fmla="*/ 363 w 397"/>
                <a:gd name="T35" fmla="*/ 41 h 212"/>
                <a:gd name="T36" fmla="*/ 324 w 397"/>
                <a:gd name="T37" fmla="*/ 80 h 212"/>
                <a:gd name="T38" fmla="*/ 291 w 397"/>
                <a:gd name="T39" fmla="*/ 110 h 212"/>
                <a:gd name="T40" fmla="*/ 275 w 397"/>
                <a:gd name="T41" fmla="*/ 130 h 212"/>
                <a:gd name="T42" fmla="*/ 245 w 397"/>
                <a:gd name="T43" fmla="*/ 172 h 212"/>
                <a:gd name="T44" fmla="*/ 226 w 397"/>
                <a:gd name="T45" fmla="*/ 208 h 212"/>
                <a:gd name="T46" fmla="*/ 68 w 397"/>
                <a:gd name="T47" fmla="*/ 174 h 212"/>
                <a:gd name="T48" fmla="*/ 28 w 397"/>
                <a:gd name="T49" fmla="*/ 188 h 212"/>
                <a:gd name="T50" fmla="*/ 46 w 397"/>
                <a:gd name="T51" fmla="*/ 182 h 212"/>
                <a:gd name="T52" fmla="*/ 99 w 397"/>
                <a:gd name="T53" fmla="*/ 171 h 212"/>
                <a:gd name="T54" fmla="*/ 128 w 397"/>
                <a:gd name="T55" fmla="*/ 167 h 212"/>
                <a:gd name="T56" fmla="*/ 154 w 397"/>
                <a:gd name="T57" fmla="*/ 166 h 212"/>
                <a:gd name="T58" fmla="*/ 161 w 397"/>
                <a:gd name="T59" fmla="*/ 164 h 212"/>
                <a:gd name="T60" fmla="*/ 121 w 397"/>
                <a:gd name="T61" fmla="*/ 164 h 212"/>
                <a:gd name="T62" fmla="*/ 105 w 397"/>
                <a:gd name="T63" fmla="*/ 168 h 212"/>
                <a:gd name="T64" fmla="*/ 182 w 397"/>
                <a:gd name="T65" fmla="*/ 73 h 212"/>
                <a:gd name="T66" fmla="*/ 180 w 397"/>
                <a:gd name="T67" fmla="*/ 46 h 212"/>
                <a:gd name="T68" fmla="*/ 219 w 397"/>
                <a:gd name="T69" fmla="*/ 72 h 212"/>
                <a:gd name="T70" fmla="*/ 240 w 397"/>
                <a:gd name="T71" fmla="*/ 50 h 212"/>
                <a:gd name="T72" fmla="*/ 250 w 397"/>
                <a:gd name="T73" fmla="*/ 13 h 212"/>
                <a:gd name="T74" fmla="*/ 259 w 397"/>
                <a:gd name="T75" fmla="*/ 30 h 212"/>
                <a:gd name="T76" fmla="*/ 255 w 397"/>
                <a:gd name="T77" fmla="*/ 67 h 212"/>
                <a:gd name="T78" fmla="*/ 277 w 397"/>
                <a:gd name="T79" fmla="*/ 54 h 212"/>
                <a:gd name="T80" fmla="*/ 301 w 397"/>
                <a:gd name="T81" fmla="*/ 53 h 212"/>
                <a:gd name="T82" fmla="*/ 300 w 397"/>
                <a:gd name="T83" fmla="*/ 34 h 212"/>
                <a:gd name="T84" fmla="*/ 308 w 397"/>
                <a:gd name="T85" fmla="*/ 65 h 212"/>
                <a:gd name="T86" fmla="*/ 292 w 397"/>
                <a:gd name="T87" fmla="*/ 75 h 212"/>
                <a:gd name="T88" fmla="*/ 280 w 397"/>
                <a:gd name="T89" fmla="*/ 91 h 212"/>
                <a:gd name="T90" fmla="*/ 267 w 397"/>
                <a:gd name="T91" fmla="*/ 103 h 212"/>
                <a:gd name="T92" fmla="*/ 254 w 397"/>
                <a:gd name="T93" fmla="*/ 115 h 212"/>
                <a:gd name="T94" fmla="*/ 236 w 397"/>
                <a:gd name="T95" fmla="*/ 133 h 212"/>
                <a:gd name="T96" fmla="*/ 212 w 397"/>
                <a:gd name="T97" fmla="*/ 131 h 212"/>
                <a:gd name="T98" fmla="*/ 195 w 397"/>
                <a:gd name="T99" fmla="*/ 151 h 212"/>
                <a:gd name="T100" fmla="*/ 185 w 397"/>
                <a:gd name="T101" fmla="*/ 163 h 212"/>
                <a:gd name="T102" fmla="*/ 179 w 397"/>
                <a:gd name="T103" fmla="*/ 148 h 212"/>
                <a:gd name="T104" fmla="*/ 148 w 397"/>
                <a:gd name="T105" fmla="*/ 139 h 212"/>
                <a:gd name="T106" fmla="*/ 154 w 397"/>
                <a:gd name="T107" fmla="*/ 141 h 212"/>
                <a:gd name="T108" fmla="*/ 161 w 397"/>
                <a:gd name="T109" fmla="*/ 153 h 212"/>
                <a:gd name="T110" fmla="*/ 152 w 397"/>
                <a:gd name="T111" fmla="*/ 156 h 212"/>
                <a:gd name="T112" fmla="*/ 59 w 397"/>
                <a:gd name="T113" fmla="*/ 168 h 212"/>
                <a:gd name="T114" fmla="*/ 32 w 397"/>
                <a:gd name="T115" fmla="*/ 158 h 212"/>
                <a:gd name="T116" fmla="*/ 10 w 397"/>
                <a:gd name="T117" fmla="*/ 137 h 212"/>
                <a:gd name="T118" fmla="*/ 4 w 397"/>
                <a:gd name="T119" fmla="*/ 127 h 212"/>
                <a:gd name="T120" fmla="*/ 41 w 397"/>
                <a:gd name="T121" fmla="*/ 107 h 212"/>
                <a:gd name="T122" fmla="*/ 186 w 397"/>
                <a:gd name="T123" fmla="*/ 81 h 212"/>
                <a:gd name="T124" fmla="*/ 182 w 397"/>
                <a:gd name="T125" fmla="*/ 7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212">
                  <a:moveTo>
                    <a:pt x="213" y="160"/>
                  </a:moveTo>
                  <a:cubicBezTo>
                    <a:pt x="212" y="160"/>
                    <a:pt x="208" y="158"/>
                    <a:pt x="207" y="158"/>
                  </a:cubicBezTo>
                  <a:cubicBezTo>
                    <a:pt x="206" y="160"/>
                    <a:pt x="207" y="163"/>
                    <a:pt x="208" y="164"/>
                  </a:cubicBezTo>
                  <a:cubicBezTo>
                    <a:pt x="209" y="166"/>
                    <a:pt x="211" y="167"/>
                    <a:pt x="213" y="167"/>
                  </a:cubicBezTo>
                  <a:cubicBezTo>
                    <a:pt x="216" y="168"/>
                    <a:pt x="219" y="170"/>
                    <a:pt x="222" y="171"/>
                  </a:cubicBezTo>
                  <a:cubicBezTo>
                    <a:pt x="224" y="171"/>
                    <a:pt x="227" y="173"/>
                    <a:pt x="228" y="172"/>
                  </a:cubicBezTo>
                  <a:cubicBezTo>
                    <a:pt x="228" y="171"/>
                    <a:pt x="229" y="169"/>
                    <a:pt x="228" y="168"/>
                  </a:cubicBezTo>
                  <a:cubicBezTo>
                    <a:pt x="227" y="167"/>
                    <a:pt x="222" y="167"/>
                    <a:pt x="221" y="166"/>
                  </a:cubicBezTo>
                  <a:cubicBezTo>
                    <a:pt x="219" y="166"/>
                    <a:pt x="218" y="165"/>
                    <a:pt x="217" y="165"/>
                  </a:cubicBezTo>
                  <a:cubicBezTo>
                    <a:pt x="215" y="164"/>
                    <a:pt x="215" y="162"/>
                    <a:pt x="213" y="162"/>
                  </a:cubicBezTo>
                  <a:cubicBezTo>
                    <a:pt x="213" y="160"/>
                    <a:pt x="213" y="160"/>
                    <a:pt x="213" y="160"/>
                  </a:cubicBezTo>
                  <a:close/>
                  <a:moveTo>
                    <a:pt x="230" y="160"/>
                  </a:moveTo>
                  <a:cubicBezTo>
                    <a:pt x="230" y="162"/>
                    <a:pt x="230" y="162"/>
                    <a:pt x="230" y="162"/>
                  </a:cubicBezTo>
                  <a:cubicBezTo>
                    <a:pt x="230" y="163"/>
                    <a:pt x="230" y="163"/>
                    <a:pt x="230" y="164"/>
                  </a:cubicBezTo>
                  <a:cubicBezTo>
                    <a:pt x="229" y="164"/>
                    <a:pt x="229" y="164"/>
                    <a:pt x="229" y="164"/>
                  </a:cubicBezTo>
                  <a:cubicBezTo>
                    <a:pt x="229" y="163"/>
                    <a:pt x="228" y="163"/>
                    <a:pt x="228" y="163"/>
                  </a:cubicBezTo>
                  <a:cubicBezTo>
                    <a:pt x="227" y="163"/>
                    <a:pt x="227" y="162"/>
                    <a:pt x="226" y="162"/>
                  </a:cubicBezTo>
                  <a:cubicBezTo>
                    <a:pt x="224" y="162"/>
                    <a:pt x="222" y="161"/>
                    <a:pt x="221" y="160"/>
                  </a:cubicBezTo>
                  <a:cubicBezTo>
                    <a:pt x="221" y="159"/>
                    <a:pt x="222" y="159"/>
                    <a:pt x="223" y="159"/>
                  </a:cubicBezTo>
                  <a:cubicBezTo>
                    <a:pt x="224" y="159"/>
                    <a:pt x="224" y="159"/>
                    <a:pt x="225" y="160"/>
                  </a:cubicBezTo>
                  <a:cubicBezTo>
                    <a:pt x="227" y="160"/>
                    <a:pt x="228" y="160"/>
                    <a:pt x="230" y="160"/>
                  </a:cubicBezTo>
                  <a:close/>
                  <a:moveTo>
                    <a:pt x="182" y="172"/>
                  </a:moveTo>
                  <a:cubicBezTo>
                    <a:pt x="175" y="165"/>
                    <a:pt x="188" y="171"/>
                    <a:pt x="190" y="172"/>
                  </a:cubicBezTo>
                  <a:cubicBezTo>
                    <a:pt x="214" y="182"/>
                    <a:pt x="214" y="182"/>
                    <a:pt x="214" y="182"/>
                  </a:cubicBezTo>
                  <a:cubicBezTo>
                    <a:pt x="217" y="184"/>
                    <a:pt x="231" y="188"/>
                    <a:pt x="227" y="194"/>
                  </a:cubicBezTo>
                  <a:cubicBezTo>
                    <a:pt x="226" y="194"/>
                    <a:pt x="226" y="194"/>
                    <a:pt x="226" y="194"/>
                  </a:cubicBezTo>
                  <a:cubicBezTo>
                    <a:pt x="226" y="194"/>
                    <a:pt x="225" y="194"/>
                    <a:pt x="225" y="193"/>
                  </a:cubicBezTo>
                  <a:cubicBezTo>
                    <a:pt x="223" y="193"/>
                    <a:pt x="223" y="191"/>
                    <a:pt x="221" y="190"/>
                  </a:cubicBezTo>
                  <a:cubicBezTo>
                    <a:pt x="215" y="185"/>
                    <a:pt x="210" y="181"/>
                    <a:pt x="203" y="179"/>
                  </a:cubicBezTo>
                  <a:cubicBezTo>
                    <a:pt x="197" y="177"/>
                    <a:pt x="189" y="176"/>
                    <a:pt x="184" y="173"/>
                  </a:cubicBezTo>
                  <a:cubicBezTo>
                    <a:pt x="182" y="172"/>
                    <a:pt x="182" y="172"/>
                    <a:pt x="182" y="172"/>
                  </a:cubicBezTo>
                  <a:close/>
                  <a:moveTo>
                    <a:pt x="223" y="211"/>
                  </a:moveTo>
                  <a:cubicBezTo>
                    <a:pt x="223" y="209"/>
                    <a:pt x="221" y="207"/>
                    <a:pt x="220" y="205"/>
                  </a:cubicBezTo>
                  <a:cubicBezTo>
                    <a:pt x="218" y="201"/>
                    <a:pt x="217" y="198"/>
                    <a:pt x="218" y="194"/>
                  </a:cubicBezTo>
                  <a:cubicBezTo>
                    <a:pt x="219" y="194"/>
                    <a:pt x="219" y="199"/>
                    <a:pt x="220" y="200"/>
                  </a:cubicBezTo>
                  <a:cubicBezTo>
                    <a:pt x="221" y="202"/>
                    <a:pt x="224" y="202"/>
                    <a:pt x="224" y="203"/>
                  </a:cubicBezTo>
                  <a:cubicBezTo>
                    <a:pt x="225" y="203"/>
                    <a:pt x="225" y="203"/>
                    <a:pt x="225" y="203"/>
                  </a:cubicBezTo>
                  <a:cubicBezTo>
                    <a:pt x="225" y="202"/>
                    <a:pt x="227" y="200"/>
                    <a:pt x="227" y="199"/>
                  </a:cubicBezTo>
                  <a:cubicBezTo>
                    <a:pt x="229" y="195"/>
                    <a:pt x="229" y="195"/>
                    <a:pt x="229" y="195"/>
                  </a:cubicBezTo>
                  <a:cubicBezTo>
                    <a:pt x="234" y="185"/>
                    <a:pt x="234" y="185"/>
                    <a:pt x="234" y="185"/>
                  </a:cubicBezTo>
                  <a:cubicBezTo>
                    <a:pt x="245" y="168"/>
                    <a:pt x="245" y="168"/>
                    <a:pt x="245" y="168"/>
                  </a:cubicBezTo>
                  <a:cubicBezTo>
                    <a:pt x="250" y="162"/>
                    <a:pt x="255" y="154"/>
                    <a:pt x="260" y="147"/>
                  </a:cubicBezTo>
                  <a:cubicBezTo>
                    <a:pt x="263" y="141"/>
                    <a:pt x="270" y="136"/>
                    <a:pt x="273" y="130"/>
                  </a:cubicBezTo>
                  <a:cubicBezTo>
                    <a:pt x="273" y="130"/>
                    <a:pt x="274" y="130"/>
                    <a:pt x="274" y="130"/>
                  </a:cubicBezTo>
                  <a:cubicBezTo>
                    <a:pt x="274" y="129"/>
                    <a:pt x="275" y="128"/>
                    <a:pt x="275" y="127"/>
                  </a:cubicBezTo>
                  <a:cubicBezTo>
                    <a:pt x="276" y="126"/>
                    <a:pt x="277" y="125"/>
                    <a:pt x="278" y="124"/>
                  </a:cubicBezTo>
                  <a:cubicBezTo>
                    <a:pt x="279" y="123"/>
                    <a:pt x="279" y="123"/>
                    <a:pt x="279" y="123"/>
                  </a:cubicBezTo>
                  <a:cubicBezTo>
                    <a:pt x="282" y="119"/>
                    <a:pt x="285" y="116"/>
                    <a:pt x="288" y="112"/>
                  </a:cubicBezTo>
                  <a:cubicBezTo>
                    <a:pt x="290" y="108"/>
                    <a:pt x="294" y="105"/>
                    <a:pt x="296" y="102"/>
                  </a:cubicBezTo>
                  <a:cubicBezTo>
                    <a:pt x="299" y="100"/>
                    <a:pt x="304" y="95"/>
                    <a:pt x="307" y="93"/>
                  </a:cubicBezTo>
                  <a:cubicBezTo>
                    <a:pt x="315" y="85"/>
                    <a:pt x="315" y="85"/>
                    <a:pt x="315" y="85"/>
                  </a:cubicBezTo>
                  <a:cubicBezTo>
                    <a:pt x="317" y="83"/>
                    <a:pt x="319" y="81"/>
                    <a:pt x="320" y="80"/>
                  </a:cubicBezTo>
                  <a:cubicBezTo>
                    <a:pt x="323" y="77"/>
                    <a:pt x="329" y="73"/>
                    <a:pt x="331" y="69"/>
                  </a:cubicBezTo>
                  <a:cubicBezTo>
                    <a:pt x="331" y="69"/>
                    <a:pt x="333" y="68"/>
                    <a:pt x="333" y="67"/>
                  </a:cubicBezTo>
                  <a:cubicBezTo>
                    <a:pt x="335" y="65"/>
                    <a:pt x="337" y="63"/>
                    <a:pt x="338" y="61"/>
                  </a:cubicBezTo>
                  <a:cubicBezTo>
                    <a:pt x="340" y="59"/>
                    <a:pt x="343" y="57"/>
                    <a:pt x="344" y="55"/>
                  </a:cubicBezTo>
                  <a:cubicBezTo>
                    <a:pt x="346" y="55"/>
                    <a:pt x="350" y="51"/>
                    <a:pt x="351" y="50"/>
                  </a:cubicBezTo>
                  <a:cubicBezTo>
                    <a:pt x="352" y="49"/>
                    <a:pt x="355" y="47"/>
                    <a:pt x="356" y="45"/>
                  </a:cubicBezTo>
                  <a:cubicBezTo>
                    <a:pt x="357" y="45"/>
                    <a:pt x="357" y="45"/>
                    <a:pt x="357" y="45"/>
                  </a:cubicBezTo>
                  <a:cubicBezTo>
                    <a:pt x="359" y="42"/>
                    <a:pt x="363" y="38"/>
                    <a:pt x="365" y="35"/>
                  </a:cubicBezTo>
                  <a:cubicBezTo>
                    <a:pt x="365" y="34"/>
                    <a:pt x="366" y="34"/>
                    <a:pt x="366" y="34"/>
                  </a:cubicBezTo>
                  <a:cubicBezTo>
                    <a:pt x="368" y="30"/>
                    <a:pt x="373" y="26"/>
                    <a:pt x="376" y="24"/>
                  </a:cubicBezTo>
                  <a:cubicBezTo>
                    <a:pt x="380" y="21"/>
                    <a:pt x="384" y="17"/>
                    <a:pt x="389" y="14"/>
                  </a:cubicBezTo>
                  <a:cubicBezTo>
                    <a:pt x="389" y="14"/>
                    <a:pt x="389" y="14"/>
                    <a:pt x="390" y="13"/>
                  </a:cubicBezTo>
                  <a:cubicBezTo>
                    <a:pt x="390" y="10"/>
                    <a:pt x="389" y="6"/>
                    <a:pt x="390" y="3"/>
                  </a:cubicBezTo>
                  <a:cubicBezTo>
                    <a:pt x="390" y="2"/>
                    <a:pt x="390" y="2"/>
                    <a:pt x="390" y="2"/>
                  </a:cubicBezTo>
                  <a:cubicBezTo>
                    <a:pt x="393" y="3"/>
                    <a:pt x="397" y="9"/>
                    <a:pt x="397" y="12"/>
                  </a:cubicBezTo>
                  <a:cubicBezTo>
                    <a:pt x="397" y="14"/>
                    <a:pt x="393" y="16"/>
                    <a:pt x="392" y="16"/>
                  </a:cubicBezTo>
                  <a:cubicBezTo>
                    <a:pt x="388" y="18"/>
                    <a:pt x="384" y="22"/>
                    <a:pt x="381" y="25"/>
                  </a:cubicBezTo>
                  <a:cubicBezTo>
                    <a:pt x="376" y="29"/>
                    <a:pt x="372" y="32"/>
                    <a:pt x="368" y="36"/>
                  </a:cubicBezTo>
                  <a:cubicBezTo>
                    <a:pt x="367" y="37"/>
                    <a:pt x="364" y="40"/>
                    <a:pt x="364" y="41"/>
                  </a:cubicBezTo>
                  <a:cubicBezTo>
                    <a:pt x="363" y="41"/>
                    <a:pt x="363" y="41"/>
                    <a:pt x="363" y="41"/>
                  </a:cubicBezTo>
                  <a:cubicBezTo>
                    <a:pt x="360" y="43"/>
                    <a:pt x="357" y="47"/>
                    <a:pt x="355" y="49"/>
                  </a:cubicBezTo>
                  <a:cubicBezTo>
                    <a:pt x="340" y="62"/>
                    <a:pt x="340" y="62"/>
                    <a:pt x="340" y="62"/>
                  </a:cubicBezTo>
                  <a:cubicBezTo>
                    <a:pt x="337" y="65"/>
                    <a:pt x="334" y="68"/>
                    <a:pt x="332" y="71"/>
                  </a:cubicBezTo>
                  <a:cubicBezTo>
                    <a:pt x="330" y="74"/>
                    <a:pt x="326" y="76"/>
                    <a:pt x="324" y="80"/>
                  </a:cubicBezTo>
                  <a:cubicBezTo>
                    <a:pt x="315" y="87"/>
                    <a:pt x="315" y="87"/>
                    <a:pt x="315" y="87"/>
                  </a:cubicBezTo>
                  <a:cubicBezTo>
                    <a:pt x="314" y="88"/>
                    <a:pt x="309" y="93"/>
                    <a:pt x="307" y="94"/>
                  </a:cubicBezTo>
                  <a:cubicBezTo>
                    <a:pt x="306" y="96"/>
                    <a:pt x="303" y="98"/>
                    <a:pt x="301" y="100"/>
                  </a:cubicBezTo>
                  <a:cubicBezTo>
                    <a:pt x="291" y="110"/>
                    <a:pt x="291" y="110"/>
                    <a:pt x="291" y="110"/>
                  </a:cubicBezTo>
                  <a:cubicBezTo>
                    <a:pt x="280" y="124"/>
                    <a:pt x="280" y="124"/>
                    <a:pt x="280" y="124"/>
                  </a:cubicBezTo>
                  <a:cubicBezTo>
                    <a:pt x="280" y="125"/>
                    <a:pt x="277" y="127"/>
                    <a:pt x="277" y="128"/>
                  </a:cubicBezTo>
                  <a:cubicBezTo>
                    <a:pt x="277" y="128"/>
                    <a:pt x="276" y="129"/>
                    <a:pt x="276" y="129"/>
                  </a:cubicBezTo>
                  <a:cubicBezTo>
                    <a:pt x="276" y="129"/>
                    <a:pt x="276" y="130"/>
                    <a:pt x="275" y="130"/>
                  </a:cubicBezTo>
                  <a:cubicBezTo>
                    <a:pt x="275" y="130"/>
                    <a:pt x="275" y="130"/>
                    <a:pt x="275" y="130"/>
                  </a:cubicBezTo>
                  <a:cubicBezTo>
                    <a:pt x="274" y="131"/>
                    <a:pt x="271" y="136"/>
                    <a:pt x="270" y="137"/>
                  </a:cubicBezTo>
                  <a:cubicBezTo>
                    <a:pt x="261" y="146"/>
                    <a:pt x="255" y="158"/>
                    <a:pt x="248" y="168"/>
                  </a:cubicBezTo>
                  <a:cubicBezTo>
                    <a:pt x="248" y="169"/>
                    <a:pt x="245" y="171"/>
                    <a:pt x="245" y="172"/>
                  </a:cubicBezTo>
                  <a:cubicBezTo>
                    <a:pt x="244" y="173"/>
                    <a:pt x="241" y="179"/>
                    <a:pt x="240" y="180"/>
                  </a:cubicBezTo>
                  <a:cubicBezTo>
                    <a:pt x="237" y="186"/>
                    <a:pt x="233" y="190"/>
                    <a:pt x="230" y="196"/>
                  </a:cubicBezTo>
                  <a:cubicBezTo>
                    <a:pt x="229" y="199"/>
                    <a:pt x="228" y="201"/>
                    <a:pt x="227" y="204"/>
                  </a:cubicBezTo>
                  <a:cubicBezTo>
                    <a:pt x="226" y="208"/>
                    <a:pt x="226" y="208"/>
                    <a:pt x="226" y="208"/>
                  </a:cubicBezTo>
                  <a:cubicBezTo>
                    <a:pt x="225" y="209"/>
                    <a:pt x="226" y="211"/>
                    <a:pt x="225" y="212"/>
                  </a:cubicBezTo>
                  <a:cubicBezTo>
                    <a:pt x="223" y="211"/>
                    <a:pt x="223" y="211"/>
                    <a:pt x="223" y="211"/>
                  </a:cubicBezTo>
                  <a:close/>
                  <a:moveTo>
                    <a:pt x="73" y="175"/>
                  </a:moveTo>
                  <a:cubicBezTo>
                    <a:pt x="68" y="174"/>
                    <a:pt x="68" y="174"/>
                    <a:pt x="68" y="174"/>
                  </a:cubicBezTo>
                  <a:cubicBezTo>
                    <a:pt x="67" y="174"/>
                    <a:pt x="54" y="178"/>
                    <a:pt x="52" y="178"/>
                  </a:cubicBezTo>
                  <a:cubicBezTo>
                    <a:pt x="45" y="179"/>
                    <a:pt x="38" y="182"/>
                    <a:pt x="31" y="184"/>
                  </a:cubicBezTo>
                  <a:cubicBezTo>
                    <a:pt x="30" y="184"/>
                    <a:pt x="26" y="184"/>
                    <a:pt x="25" y="185"/>
                  </a:cubicBezTo>
                  <a:cubicBezTo>
                    <a:pt x="25" y="186"/>
                    <a:pt x="27" y="188"/>
                    <a:pt x="28" y="188"/>
                  </a:cubicBezTo>
                  <a:cubicBezTo>
                    <a:pt x="28" y="188"/>
                    <a:pt x="28" y="188"/>
                    <a:pt x="28" y="188"/>
                  </a:cubicBezTo>
                  <a:cubicBezTo>
                    <a:pt x="28" y="189"/>
                    <a:pt x="31" y="187"/>
                    <a:pt x="31" y="187"/>
                  </a:cubicBezTo>
                  <a:cubicBezTo>
                    <a:pt x="33" y="186"/>
                    <a:pt x="34" y="186"/>
                    <a:pt x="35" y="186"/>
                  </a:cubicBezTo>
                  <a:cubicBezTo>
                    <a:pt x="46" y="182"/>
                    <a:pt x="46" y="182"/>
                    <a:pt x="46" y="182"/>
                  </a:cubicBezTo>
                  <a:cubicBezTo>
                    <a:pt x="52" y="180"/>
                    <a:pt x="60" y="181"/>
                    <a:pt x="65" y="178"/>
                  </a:cubicBezTo>
                  <a:cubicBezTo>
                    <a:pt x="68" y="176"/>
                    <a:pt x="76" y="175"/>
                    <a:pt x="80" y="175"/>
                  </a:cubicBezTo>
                  <a:cubicBezTo>
                    <a:pt x="84" y="175"/>
                    <a:pt x="88" y="174"/>
                    <a:pt x="92" y="173"/>
                  </a:cubicBezTo>
                  <a:cubicBezTo>
                    <a:pt x="94" y="173"/>
                    <a:pt x="97" y="171"/>
                    <a:pt x="99" y="171"/>
                  </a:cubicBezTo>
                  <a:cubicBezTo>
                    <a:pt x="99" y="171"/>
                    <a:pt x="99" y="171"/>
                    <a:pt x="100" y="171"/>
                  </a:cubicBezTo>
                  <a:cubicBezTo>
                    <a:pt x="102" y="171"/>
                    <a:pt x="107" y="171"/>
                    <a:pt x="110" y="170"/>
                  </a:cubicBezTo>
                  <a:cubicBezTo>
                    <a:pt x="120" y="168"/>
                    <a:pt x="120" y="168"/>
                    <a:pt x="120" y="168"/>
                  </a:cubicBezTo>
                  <a:cubicBezTo>
                    <a:pt x="122" y="168"/>
                    <a:pt x="126" y="167"/>
                    <a:pt x="128" y="167"/>
                  </a:cubicBezTo>
                  <a:cubicBezTo>
                    <a:pt x="136" y="166"/>
                    <a:pt x="136" y="166"/>
                    <a:pt x="136" y="166"/>
                  </a:cubicBezTo>
                  <a:cubicBezTo>
                    <a:pt x="141" y="166"/>
                    <a:pt x="146" y="167"/>
                    <a:pt x="151" y="167"/>
                  </a:cubicBezTo>
                  <a:cubicBezTo>
                    <a:pt x="151" y="167"/>
                    <a:pt x="151" y="167"/>
                    <a:pt x="151" y="167"/>
                  </a:cubicBezTo>
                  <a:cubicBezTo>
                    <a:pt x="152" y="167"/>
                    <a:pt x="153" y="167"/>
                    <a:pt x="154" y="166"/>
                  </a:cubicBezTo>
                  <a:cubicBezTo>
                    <a:pt x="173" y="168"/>
                    <a:pt x="173" y="168"/>
                    <a:pt x="173" y="168"/>
                  </a:cubicBezTo>
                  <a:cubicBezTo>
                    <a:pt x="180" y="168"/>
                    <a:pt x="171" y="165"/>
                    <a:pt x="170" y="163"/>
                  </a:cubicBezTo>
                  <a:cubicBezTo>
                    <a:pt x="169" y="161"/>
                    <a:pt x="168" y="160"/>
                    <a:pt x="166" y="160"/>
                  </a:cubicBezTo>
                  <a:cubicBezTo>
                    <a:pt x="165" y="165"/>
                    <a:pt x="166" y="164"/>
                    <a:pt x="161" y="164"/>
                  </a:cubicBezTo>
                  <a:cubicBezTo>
                    <a:pt x="159" y="164"/>
                    <a:pt x="153" y="161"/>
                    <a:pt x="153" y="162"/>
                  </a:cubicBezTo>
                  <a:cubicBezTo>
                    <a:pt x="151" y="162"/>
                    <a:pt x="150" y="164"/>
                    <a:pt x="148" y="164"/>
                  </a:cubicBezTo>
                  <a:cubicBezTo>
                    <a:pt x="144" y="164"/>
                    <a:pt x="139" y="164"/>
                    <a:pt x="135" y="163"/>
                  </a:cubicBezTo>
                  <a:cubicBezTo>
                    <a:pt x="130" y="163"/>
                    <a:pt x="126" y="163"/>
                    <a:pt x="121" y="164"/>
                  </a:cubicBezTo>
                  <a:cubicBezTo>
                    <a:pt x="120" y="164"/>
                    <a:pt x="118" y="165"/>
                    <a:pt x="117" y="166"/>
                  </a:cubicBezTo>
                  <a:cubicBezTo>
                    <a:pt x="117" y="166"/>
                    <a:pt x="117" y="166"/>
                    <a:pt x="117" y="166"/>
                  </a:cubicBezTo>
                  <a:cubicBezTo>
                    <a:pt x="117" y="166"/>
                    <a:pt x="117" y="166"/>
                    <a:pt x="117" y="166"/>
                  </a:cubicBezTo>
                  <a:cubicBezTo>
                    <a:pt x="114" y="168"/>
                    <a:pt x="108" y="168"/>
                    <a:pt x="105" y="168"/>
                  </a:cubicBezTo>
                  <a:cubicBezTo>
                    <a:pt x="103" y="168"/>
                    <a:pt x="100" y="167"/>
                    <a:pt x="98" y="168"/>
                  </a:cubicBezTo>
                  <a:cubicBezTo>
                    <a:pt x="97" y="169"/>
                    <a:pt x="94" y="170"/>
                    <a:pt x="93" y="170"/>
                  </a:cubicBezTo>
                  <a:cubicBezTo>
                    <a:pt x="89" y="173"/>
                    <a:pt x="77" y="175"/>
                    <a:pt x="73" y="175"/>
                  </a:cubicBezTo>
                  <a:close/>
                  <a:moveTo>
                    <a:pt x="182" y="73"/>
                  </a:moveTo>
                  <a:cubicBezTo>
                    <a:pt x="182" y="73"/>
                    <a:pt x="182" y="73"/>
                    <a:pt x="182" y="73"/>
                  </a:cubicBezTo>
                  <a:cubicBezTo>
                    <a:pt x="183" y="71"/>
                    <a:pt x="184" y="67"/>
                    <a:pt x="184" y="66"/>
                  </a:cubicBezTo>
                  <a:cubicBezTo>
                    <a:pt x="186" y="62"/>
                    <a:pt x="177" y="57"/>
                    <a:pt x="176" y="54"/>
                  </a:cubicBezTo>
                  <a:cubicBezTo>
                    <a:pt x="175" y="52"/>
                    <a:pt x="178" y="47"/>
                    <a:pt x="180" y="46"/>
                  </a:cubicBezTo>
                  <a:cubicBezTo>
                    <a:pt x="183" y="44"/>
                    <a:pt x="183" y="44"/>
                    <a:pt x="188" y="44"/>
                  </a:cubicBezTo>
                  <a:cubicBezTo>
                    <a:pt x="192" y="44"/>
                    <a:pt x="200" y="39"/>
                    <a:pt x="204" y="44"/>
                  </a:cubicBezTo>
                  <a:cubicBezTo>
                    <a:pt x="210" y="50"/>
                    <a:pt x="200" y="56"/>
                    <a:pt x="212" y="59"/>
                  </a:cubicBezTo>
                  <a:cubicBezTo>
                    <a:pt x="217" y="60"/>
                    <a:pt x="219" y="72"/>
                    <a:pt x="219" y="72"/>
                  </a:cubicBezTo>
                  <a:cubicBezTo>
                    <a:pt x="219" y="71"/>
                    <a:pt x="221" y="67"/>
                    <a:pt x="222" y="66"/>
                  </a:cubicBezTo>
                  <a:cubicBezTo>
                    <a:pt x="223" y="65"/>
                    <a:pt x="211" y="50"/>
                    <a:pt x="211" y="45"/>
                  </a:cubicBezTo>
                  <a:cubicBezTo>
                    <a:pt x="211" y="32"/>
                    <a:pt x="229" y="35"/>
                    <a:pt x="236" y="37"/>
                  </a:cubicBezTo>
                  <a:cubicBezTo>
                    <a:pt x="236" y="40"/>
                    <a:pt x="239" y="47"/>
                    <a:pt x="240" y="50"/>
                  </a:cubicBezTo>
                  <a:cubicBezTo>
                    <a:pt x="242" y="50"/>
                    <a:pt x="245" y="35"/>
                    <a:pt x="244" y="33"/>
                  </a:cubicBezTo>
                  <a:cubicBezTo>
                    <a:pt x="243" y="29"/>
                    <a:pt x="238" y="20"/>
                    <a:pt x="246" y="21"/>
                  </a:cubicBezTo>
                  <a:cubicBezTo>
                    <a:pt x="247" y="21"/>
                    <a:pt x="251" y="23"/>
                    <a:pt x="249" y="19"/>
                  </a:cubicBezTo>
                  <a:cubicBezTo>
                    <a:pt x="248" y="17"/>
                    <a:pt x="250" y="15"/>
                    <a:pt x="250" y="13"/>
                  </a:cubicBezTo>
                  <a:cubicBezTo>
                    <a:pt x="250" y="11"/>
                    <a:pt x="247" y="10"/>
                    <a:pt x="247" y="7"/>
                  </a:cubicBezTo>
                  <a:cubicBezTo>
                    <a:pt x="247" y="0"/>
                    <a:pt x="252" y="9"/>
                    <a:pt x="254" y="10"/>
                  </a:cubicBezTo>
                  <a:cubicBezTo>
                    <a:pt x="259" y="14"/>
                    <a:pt x="261" y="11"/>
                    <a:pt x="260" y="19"/>
                  </a:cubicBezTo>
                  <a:cubicBezTo>
                    <a:pt x="260" y="23"/>
                    <a:pt x="260" y="26"/>
                    <a:pt x="259" y="30"/>
                  </a:cubicBezTo>
                  <a:cubicBezTo>
                    <a:pt x="257" y="39"/>
                    <a:pt x="262" y="32"/>
                    <a:pt x="262" y="40"/>
                  </a:cubicBezTo>
                  <a:cubicBezTo>
                    <a:pt x="262" y="45"/>
                    <a:pt x="262" y="46"/>
                    <a:pt x="260" y="50"/>
                  </a:cubicBezTo>
                  <a:cubicBezTo>
                    <a:pt x="259" y="52"/>
                    <a:pt x="243" y="50"/>
                    <a:pt x="251" y="55"/>
                  </a:cubicBezTo>
                  <a:cubicBezTo>
                    <a:pt x="251" y="55"/>
                    <a:pt x="251" y="66"/>
                    <a:pt x="255" y="67"/>
                  </a:cubicBezTo>
                  <a:cubicBezTo>
                    <a:pt x="255" y="63"/>
                    <a:pt x="258" y="59"/>
                    <a:pt x="261" y="59"/>
                  </a:cubicBezTo>
                  <a:cubicBezTo>
                    <a:pt x="265" y="59"/>
                    <a:pt x="268" y="54"/>
                    <a:pt x="270" y="54"/>
                  </a:cubicBezTo>
                  <a:cubicBezTo>
                    <a:pt x="272" y="63"/>
                    <a:pt x="272" y="63"/>
                    <a:pt x="272" y="63"/>
                  </a:cubicBezTo>
                  <a:cubicBezTo>
                    <a:pt x="272" y="63"/>
                    <a:pt x="277" y="55"/>
                    <a:pt x="277" y="54"/>
                  </a:cubicBezTo>
                  <a:cubicBezTo>
                    <a:pt x="279" y="52"/>
                    <a:pt x="276" y="46"/>
                    <a:pt x="278" y="46"/>
                  </a:cubicBezTo>
                  <a:cubicBezTo>
                    <a:pt x="279" y="49"/>
                    <a:pt x="285" y="47"/>
                    <a:pt x="286" y="49"/>
                  </a:cubicBezTo>
                  <a:cubicBezTo>
                    <a:pt x="290" y="48"/>
                    <a:pt x="292" y="49"/>
                    <a:pt x="295" y="50"/>
                  </a:cubicBezTo>
                  <a:cubicBezTo>
                    <a:pt x="296" y="50"/>
                    <a:pt x="302" y="54"/>
                    <a:pt x="301" y="53"/>
                  </a:cubicBezTo>
                  <a:cubicBezTo>
                    <a:pt x="300" y="50"/>
                    <a:pt x="298" y="43"/>
                    <a:pt x="297" y="41"/>
                  </a:cubicBezTo>
                  <a:cubicBezTo>
                    <a:pt x="293" y="36"/>
                    <a:pt x="289" y="32"/>
                    <a:pt x="291" y="25"/>
                  </a:cubicBezTo>
                  <a:cubicBezTo>
                    <a:pt x="293" y="21"/>
                    <a:pt x="296" y="26"/>
                    <a:pt x="297" y="29"/>
                  </a:cubicBezTo>
                  <a:cubicBezTo>
                    <a:pt x="297" y="30"/>
                    <a:pt x="299" y="34"/>
                    <a:pt x="300" y="34"/>
                  </a:cubicBezTo>
                  <a:cubicBezTo>
                    <a:pt x="301" y="34"/>
                    <a:pt x="301" y="30"/>
                    <a:pt x="304" y="30"/>
                  </a:cubicBezTo>
                  <a:cubicBezTo>
                    <a:pt x="305" y="36"/>
                    <a:pt x="305" y="43"/>
                    <a:pt x="310" y="48"/>
                  </a:cubicBezTo>
                  <a:cubicBezTo>
                    <a:pt x="312" y="51"/>
                    <a:pt x="320" y="57"/>
                    <a:pt x="312" y="57"/>
                  </a:cubicBezTo>
                  <a:cubicBezTo>
                    <a:pt x="313" y="61"/>
                    <a:pt x="311" y="62"/>
                    <a:pt x="308" y="65"/>
                  </a:cubicBezTo>
                  <a:cubicBezTo>
                    <a:pt x="303" y="69"/>
                    <a:pt x="298" y="57"/>
                    <a:pt x="294" y="63"/>
                  </a:cubicBezTo>
                  <a:cubicBezTo>
                    <a:pt x="292" y="65"/>
                    <a:pt x="290" y="64"/>
                    <a:pt x="289" y="66"/>
                  </a:cubicBezTo>
                  <a:cubicBezTo>
                    <a:pt x="288" y="69"/>
                    <a:pt x="291" y="68"/>
                    <a:pt x="292" y="69"/>
                  </a:cubicBezTo>
                  <a:cubicBezTo>
                    <a:pt x="293" y="71"/>
                    <a:pt x="291" y="73"/>
                    <a:pt x="292" y="75"/>
                  </a:cubicBezTo>
                  <a:cubicBezTo>
                    <a:pt x="293" y="76"/>
                    <a:pt x="297" y="75"/>
                    <a:pt x="298" y="75"/>
                  </a:cubicBezTo>
                  <a:cubicBezTo>
                    <a:pt x="305" y="75"/>
                    <a:pt x="306" y="75"/>
                    <a:pt x="300" y="80"/>
                  </a:cubicBezTo>
                  <a:cubicBezTo>
                    <a:pt x="296" y="84"/>
                    <a:pt x="291" y="92"/>
                    <a:pt x="285" y="90"/>
                  </a:cubicBezTo>
                  <a:cubicBezTo>
                    <a:pt x="283" y="90"/>
                    <a:pt x="281" y="90"/>
                    <a:pt x="280" y="91"/>
                  </a:cubicBezTo>
                  <a:cubicBezTo>
                    <a:pt x="278" y="93"/>
                    <a:pt x="279" y="99"/>
                    <a:pt x="276" y="95"/>
                  </a:cubicBezTo>
                  <a:cubicBezTo>
                    <a:pt x="271" y="91"/>
                    <a:pt x="274" y="95"/>
                    <a:pt x="274" y="89"/>
                  </a:cubicBezTo>
                  <a:cubicBezTo>
                    <a:pt x="274" y="81"/>
                    <a:pt x="271" y="86"/>
                    <a:pt x="269" y="91"/>
                  </a:cubicBezTo>
                  <a:cubicBezTo>
                    <a:pt x="269" y="93"/>
                    <a:pt x="266" y="101"/>
                    <a:pt x="267" y="103"/>
                  </a:cubicBezTo>
                  <a:cubicBezTo>
                    <a:pt x="266" y="109"/>
                    <a:pt x="264" y="106"/>
                    <a:pt x="261" y="109"/>
                  </a:cubicBezTo>
                  <a:cubicBezTo>
                    <a:pt x="259" y="111"/>
                    <a:pt x="259" y="113"/>
                    <a:pt x="255" y="113"/>
                  </a:cubicBezTo>
                  <a:cubicBezTo>
                    <a:pt x="253" y="113"/>
                    <a:pt x="251" y="111"/>
                    <a:pt x="250" y="113"/>
                  </a:cubicBezTo>
                  <a:cubicBezTo>
                    <a:pt x="249" y="116"/>
                    <a:pt x="251" y="115"/>
                    <a:pt x="254" y="115"/>
                  </a:cubicBezTo>
                  <a:cubicBezTo>
                    <a:pt x="254" y="116"/>
                    <a:pt x="252" y="121"/>
                    <a:pt x="252" y="122"/>
                  </a:cubicBezTo>
                  <a:cubicBezTo>
                    <a:pt x="249" y="133"/>
                    <a:pt x="250" y="127"/>
                    <a:pt x="246" y="121"/>
                  </a:cubicBezTo>
                  <a:cubicBezTo>
                    <a:pt x="243" y="116"/>
                    <a:pt x="244" y="123"/>
                    <a:pt x="239" y="124"/>
                  </a:cubicBezTo>
                  <a:cubicBezTo>
                    <a:pt x="235" y="126"/>
                    <a:pt x="237" y="130"/>
                    <a:pt x="236" y="133"/>
                  </a:cubicBezTo>
                  <a:cubicBezTo>
                    <a:pt x="236" y="139"/>
                    <a:pt x="231" y="140"/>
                    <a:pt x="233" y="149"/>
                  </a:cubicBezTo>
                  <a:cubicBezTo>
                    <a:pt x="236" y="162"/>
                    <a:pt x="221" y="152"/>
                    <a:pt x="213" y="156"/>
                  </a:cubicBezTo>
                  <a:cubicBezTo>
                    <a:pt x="210" y="158"/>
                    <a:pt x="209" y="148"/>
                    <a:pt x="208" y="145"/>
                  </a:cubicBezTo>
                  <a:cubicBezTo>
                    <a:pt x="207" y="141"/>
                    <a:pt x="212" y="136"/>
                    <a:pt x="212" y="131"/>
                  </a:cubicBezTo>
                  <a:cubicBezTo>
                    <a:pt x="205" y="142"/>
                    <a:pt x="204" y="129"/>
                    <a:pt x="202" y="125"/>
                  </a:cubicBezTo>
                  <a:cubicBezTo>
                    <a:pt x="201" y="124"/>
                    <a:pt x="200" y="122"/>
                    <a:pt x="199" y="121"/>
                  </a:cubicBezTo>
                  <a:cubicBezTo>
                    <a:pt x="197" y="119"/>
                    <a:pt x="196" y="117"/>
                    <a:pt x="197" y="121"/>
                  </a:cubicBezTo>
                  <a:cubicBezTo>
                    <a:pt x="199" y="132"/>
                    <a:pt x="195" y="140"/>
                    <a:pt x="195" y="151"/>
                  </a:cubicBezTo>
                  <a:cubicBezTo>
                    <a:pt x="195" y="153"/>
                    <a:pt x="192" y="153"/>
                    <a:pt x="192" y="155"/>
                  </a:cubicBezTo>
                  <a:cubicBezTo>
                    <a:pt x="192" y="156"/>
                    <a:pt x="197" y="161"/>
                    <a:pt x="195" y="162"/>
                  </a:cubicBezTo>
                  <a:cubicBezTo>
                    <a:pt x="194" y="163"/>
                    <a:pt x="192" y="161"/>
                    <a:pt x="191" y="161"/>
                  </a:cubicBezTo>
                  <a:cubicBezTo>
                    <a:pt x="190" y="161"/>
                    <a:pt x="187" y="162"/>
                    <a:pt x="185" y="163"/>
                  </a:cubicBezTo>
                  <a:cubicBezTo>
                    <a:pt x="181" y="162"/>
                    <a:pt x="177" y="161"/>
                    <a:pt x="173" y="161"/>
                  </a:cubicBezTo>
                  <a:cubicBezTo>
                    <a:pt x="167" y="160"/>
                    <a:pt x="173" y="154"/>
                    <a:pt x="176" y="153"/>
                  </a:cubicBezTo>
                  <a:cubicBezTo>
                    <a:pt x="176" y="152"/>
                    <a:pt x="177" y="152"/>
                    <a:pt x="177" y="152"/>
                  </a:cubicBezTo>
                  <a:cubicBezTo>
                    <a:pt x="177" y="151"/>
                    <a:pt x="179" y="150"/>
                    <a:pt x="179" y="148"/>
                  </a:cubicBezTo>
                  <a:cubicBezTo>
                    <a:pt x="182" y="147"/>
                    <a:pt x="179" y="138"/>
                    <a:pt x="177" y="137"/>
                  </a:cubicBezTo>
                  <a:cubicBezTo>
                    <a:pt x="174" y="136"/>
                    <a:pt x="177" y="130"/>
                    <a:pt x="172" y="132"/>
                  </a:cubicBezTo>
                  <a:cubicBezTo>
                    <a:pt x="170" y="133"/>
                    <a:pt x="161" y="130"/>
                    <a:pt x="157" y="131"/>
                  </a:cubicBezTo>
                  <a:cubicBezTo>
                    <a:pt x="154" y="131"/>
                    <a:pt x="148" y="135"/>
                    <a:pt x="148" y="139"/>
                  </a:cubicBezTo>
                  <a:cubicBezTo>
                    <a:pt x="147" y="139"/>
                    <a:pt x="145" y="141"/>
                    <a:pt x="145" y="141"/>
                  </a:cubicBezTo>
                  <a:cubicBezTo>
                    <a:pt x="145" y="141"/>
                    <a:pt x="145" y="142"/>
                    <a:pt x="145" y="142"/>
                  </a:cubicBezTo>
                  <a:cubicBezTo>
                    <a:pt x="146" y="142"/>
                    <a:pt x="146" y="144"/>
                    <a:pt x="147" y="144"/>
                  </a:cubicBezTo>
                  <a:cubicBezTo>
                    <a:pt x="147" y="144"/>
                    <a:pt x="153" y="141"/>
                    <a:pt x="154" y="141"/>
                  </a:cubicBezTo>
                  <a:cubicBezTo>
                    <a:pt x="160" y="138"/>
                    <a:pt x="158" y="136"/>
                    <a:pt x="162" y="141"/>
                  </a:cubicBezTo>
                  <a:cubicBezTo>
                    <a:pt x="163" y="143"/>
                    <a:pt x="166" y="148"/>
                    <a:pt x="162" y="149"/>
                  </a:cubicBezTo>
                  <a:cubicBezTo>
                    <a:pt x="162" y="150"/>
                    <a:pt x="162" y="150"/>
                    <a:pt x="162" y="151"/>
                  </a:cubicBezTo>
                  <a:cubicBezTo>
                    <a:pt x="161" y="151"/>
                    <a:pt x="161" y="153"/>
                    <a:pt x="161" y="153"/>
                  </a:cubicBezTo>
                  <a:cubicBezTo>
                    <a:pt x="164" y="154"/>
                    <a:pt x="165" y="153"/>
                    <a:pt x="168" y="153"/>
                  </a:cubicBezTo>
                  <a:cubicBezTo>
                    <a:pt x="168" y="153"/>
                    <a:pt x="168" y="153"/>
                    <a:pt x="168" y="153"/>
                  </a:cubicBezTo>
                  <a:cubicBezTo>
                    <a:pt x="168" y="154"/>
                    <a:pt x="168" y="156"/>
                    <a:pt x="168" y="157"/>
                  </a:cubicBezTo>
                  <a:cubicBezTo>
                    <a:pt x="164" y="158"/>
                    <a:pt x="157" y="156"/>
                    <a:pt x="152" y="156"/>
                  </a:cubicBezTo>
                  <a:cubicBezTo>
                    <a:pt x="142" y="155"/>
                    <a:pt x="133" y="153"/>
                    <a:pt x="123" y="153"/>
                  </a:cubicBezTo>
                  <a:cubicBezTo>
                    <a:pt x="113" y="153"/>
                    <a:pt x="99" y="153"/>
                    <a:pt x="90" y="157"/>
                  </a:cubicBezTo>
                  <a:cubicBezTo>
                    <a:pt x="85" y="159"/>
                    <a:pt x="78" y="159"/>
                    <a:pt x="73" y="161"/>
                  </a:cubicBezTo>
                  <a:cubicBezTo>
                    <a:pt x="69" y="163"/>
                    <a:pt x="62" y="168"/>
                    <a:pt x="59" y="168"/>
                  </a:cubicBezTo>
                  <a:cubicBezTo>
                    <a:pt x="55" y="168"/>
                    <a:pt x="55" y="171"/>
                    <a:pt x="51" y="171"/>
                  </a:cubicBezTo>
                  <a:cubicBezTo>
                    <a:pt x="41" y="172"/>
                    <a:pt x="33" y="175"/>
                    <a:pt x="23" y="178"/>
                  </a:cubicBezTo>
                  <a:cubicBezTo>
                    <a:pt x="23" y="177"/>
                    <a:pt x="28" y="171"/>
                    <a:pt x="29" y="168"/>
                  </a:cubicBezTo>
                  <a:cubicBezTo>
                    <a:pt x="30" y="165"/>
                    <a:pt x="32" y="160"/>
                    <a:pt x="32" y="158"/>
                  </a:cubicBezTo>
                  <a:cubicBezTo>
                    <a:pt x="27" y="158"/>
                    <a:pt x="26" y="158"/>
                    <a:pt x="25" y="152"/>
                  </a:cubicBezTo>
                  <a:cubicBezTo>
                    <a:pt x="24" y="150"/>
                    <a:pt x="23" y="149"/>
                    <a:pt x="22" y="147"/>
                  </a:cubicBezTo>
                  <a:cubicBezTo>
                    <a:pt x="22" y="146"/>
                    <a:pt x="23" y="142"/>
                    <a:pt x="22" y="141"/>
                  </a:cubicBezTo>
                  <a:cubicBezTo>
                    <a:pt x="20" y="138"/>
                    <a:pt x="7" y="135"/>
                    <a:pt x="10" y="137"/>
                  </a:cubicBezTo>
                  <a:cubicBezTo>
                    <a:pt x="10" y="137"/>
                    <a:pt x="10" y="137"/>
                    <a:pt x="10" y="137"/>
                  </a:cubicBezTo>
                  <a:cubicBezTo>
                    <a:pt x="0" y="126"/>
                    <a:pt x="0" y="126"/>
                    <a:pt x="0" y="126"/>
                  </a:cubicBezTo>
                  <a:cubicBezTo>
                    <a:pt x="0" y="126"/>
                    <a:pt x="0" y="126"/>
                    <a:pt x="0" y="126"/>
                  </a:cubicBezTo>
                  <a:cubicBezTo>
                    <a:pt x="1" y="126"/>
                    <a:pt x="3" y="126"/>
                    <a:pt x="4" y="127"/>
                  </a:cubicBezTo>
                  <a:cubicBezTo>
                    <a:pt x="9" y="127"/>
                    <a:pt x="13" y="126"/>
                    <a:pt x="18" y="124"/>
                  </a:cubicBezTo>
                  <a:cubicBezTo>
                    <a:pt x="21" y="123"/>
                    <a:pt x="24" y="122"/>
                    <a:pt x="27" y="120"/>
                  </a:cubicBezTo>
                  <a:cubicBezTo>
                    <a:pt x="30" y="119"/>
                    <a:pt x="32" y="116"/>
                    <a:pt x="35" y="114"/>
                  </a:cubicBezTo>
                  <a:cubicBezTo>
                    <a:pt x="41" y="107"/>
                    <a:pt x="41" y="107"/>
                    <a:pt x="41" y="107"/>
                  </a:cubicBezTo>
                  <a:cubicBezTo>
                    <a:pt x="41" y="107"/>
                    <a:pt x="41" y="107"/>
                    <a:pt x="41" y="107"/>
                  </a:cubicBezTo>
                  <a:cubicBezTo>
                    <a:pt x="148" y="101"/>
                    <a:pt x="148" y="101"/>
                    <a:pt x="148" y="101"/>
                  </a:cubicBezTo>
                  <a:cubicBezTo>
                    <a:pt x="155" y="97"/>
                    <a:pt x="163" y="94"/>
                    <a:pt x="170" y="91"/>
                  </a:cubicBezTo>
                  <a:cubicBezTo>
                    <a:pt x="175" y="88"/>
                    <a:pt x="181" y="85"/>
                    <a:pt x="186" y="81"/>
                  </a:cubicBezTo>
                  <a:cubicBezTo>
                    <a:pt x="186" y="81"/>
                    <a:pt x="186" y="81"/>
                    <a:pt x="186" y="81"/>
                  </a:cubicBezTo>
                  <a:cubicBezTo>
                    <a:pt x="187" y="81"/>
                    <a:pt x="187" y="81"/>
                    <a:pt x="187" y="81"/>
                  </a:cubicBezTo>
                  <a:cubicBezTo>
                    <a:pt x="187" y="79"/>
                    <a:pt x="187" y="79"/>
                    <a:pt x="187" y="79"/>
                  </a:cubicBezTo>
                  <a:lnTo>
                    <a:pt x="182" y="73"/>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6" name="Freeform 96"/>
            <p:cNvSpPr>
              <a:spLocks noEditPoints="1"/>
            </p:cNvSpPr>
            <p:nvPr/>
          </p:nvSpPr>
          <p:spPr bwMode="auto">
            <a:xfrm>
              <a:off x="7929563" y="2819400"/>
              <a:ext cx="898525" cy="814388"/>
            </a:xfrm>
            <a:custGeom>
              <a:avLst/>
              <a:gdLst>
                <a:gd name="T0" fmla="*/ 242 w 305"/>
                <a:gd name="T1" fmla="*/ 256 h 276"/>
                <a:gd name="T2" fmla="*/ 262 w 305"/>
                <a:gd name="T3" fmla="*/ 245 h 276"/>
                <a:gd name="T4" fmla="*/ 303 w 305"/>
                <a:gd name="T5" fmla="*/ 223 h 276"/>
                <a:gd name="T6" fmla="*/ 293 w 305"/>
                <a:gd name="T7" fmla="*/ 228 h 276"/>
                <a:gd name="T8" fmla="*/ 265 w 305"/>
                <a:gd name="T9" fmla="*/ 240 h 276"/>
                <a:gd name="T10" fmla="*/ 236 w 305"/>
                <a:gd name="T11" fmla="*/ 256 h 276"/>
                <a:gd name="T12" fmla="*/ 220 w 305"/>
                <a:gd name="T13" fmla="*/ 272 h 276"/>
                <a:gd name="T14" fmla="*/ 218 w 305"/>
                <a:gd name="T15" fmla="*/ 275 h 276"/>
                <a:gd name="T16" fmla="*/ 219 w 305"/>
                <a:gd name="T17" fmla="*/ 276 h 276"/>
                <a:gd name="T18" fmla="*/ 223 w 305"/>
                <a:gd name="T19" fmla="*/ 272 h 276"/>
                <a:gd name="T20" fmla="*/ 33 w 305"/>
                <a:gd name="T21" fmla="*/ 49 h 276"/>
                <a:gd name="T22" fmla="*/ 11 w 305"/>
                <a:gd name="T23" fmla="*/ 31 h 276"/>
                <a:gd name="T24" fmla="*/ 0 w 305"/>
                <a:gd name="T25" fmla="*/ 0 h 276"/>
                <a:gd name="T26" fmla="*/ 80 w 305"/>
                <a:gd name="T27" fmla="*/ 1 h 276"/>
                <a:gd name="T28" fmla="*/ 149 w 305"/>
                <a:gd name="T29" fmla="*/ 43 h 276"/>
                <a:gd name="T30" fmla="*/ 179 w 305"/>
                <a:gd name="T31" fmla="*/ 6 h 276"/>
                <a:gd name="T32" fmla="*/ 189 w 305"/>
                <a:gd name="T33" fmla="*/ 18 h 276"/>
                <a:gd name="T34" fmla="*/ 204 w 305"/>
                <a:gd name="T35" fmla="*/ 18 h 276"/>
                <a:gd name="T36" fmla="*/ 208 w 305"/>
                <a:gd name="T37" fmla="*/ 24 h 276"/>
                <a:gd name="T38" fmla="*/ 221 w 305"/>
                <a:gd name="T39" fmla="*/ 15 h 276"/>
                <a:gd name="T40" fmla="*/ 264 w 305"/>
                <a:gd name="T41" fmla="*/ 29 h 276"/>
                <a:gd name="T42" fmla="*/ 256 w 305"/>
                <a:gd name="T43" fmla="*/ 59 h 276"/>
                <a:gd name="T44" fmla="*/ 236 w 305"/>
                <a:gd name="T45" fmla="*/ 81 h 276"/>
                <a:gd name="T46" fmla="*/ 230 w 305"/>
                <a:gd name="T47" fmla="*/ 92 h 276"/>
                <a:gd name="T48" fmla="*/ 217 w 305"/>
                <a:gd name="T49" fmla="*/ 119 h 276"/>
                <a:gd name="T50" fmla="*/ 213 w 305"/>
                <a:gd name="T51" fmla="*/ 120 h 276"/>
                <a:gd name="T52" fmla="*/ 201 w 305"/>
                <a:gd name="T53" fmla="*/ 140 h 276"/>
                <a:gd name="T54" fmla="*/ 176 w 305"/>
                <a:gd name="T55" fmla="*/ 150 h 276"/>
                <a:gd name="T56" fmla="*/ 159 w 305"/>
                <a:gd name="T57" fmla="*/ 156 h 276"/>
                <a:gd name="T58" fmla="*/ 138 w 305"/>
                <a:gd name="T59" fmla="*/ 147 h 276"/>
                <a:gd name="T60" fmla="*/ 136 w 305"/>
                <a:gd name="T61" fmla="*/ 139 h 276"/>
                <a:gd name="T62" fmla="*/ 131 w 305"/>
                <a:gd name="T63" fmla="*/ 145 h 276"/>
                <a:gd name="T64" fmla="*/ 118 w 305"/>
                <a:gd name="T65" fmla="*/ 144 h 276"/>
                <a:gd name="T66" fmla="*/ 108 w 305"/>
                <a:gd name="T67" fmla="*/ 136 h 276"/>
                <a:gd name="T68" fmla="*/ 100 w 305"/>
                <a:gd name="T69" fmla="*/ 135 h 276"/>
                <a:gd name="T70" fmla="*/ 100 w 305"/>
                <a:gd name="T71" fmla="*/ 148 h 276"/>
                <a:gd name="T72" fmla="*/ 89 w 305"/>
                <a:gd name="T73" fmla="*/ 148 h 276"/>
                <a:gd name="T74" fmla="*/ 97 w 305"/>
                <a:gd name="T75" fmla="*/ 147 h 276"/>
                <a:gd name="T76" fmla="*/ 82 w 305"/>
                <a:gd name="T77" fmla="*/ 116 h 276"/>
                <a:gd name="T78" fmla="*/ 78 w 305"/>
                <a:gd name="T79" fmla="*/ 121 h 276"/>
                <a:gd name="T80" fmla="*/ 69 w 305"/>
                <a:gd name="T81" fmla="*/ 131 h 276"/>
                <a:gd name="T82" fmla="*/ 64 w 305"/>
                <a:gd name="T83" fmla="*/ 126 h 276"/>
                <a:gd name="T84" fmla="*/ 56 w 305"/>
                <a:gd name="T85" fmla="*/ 144 h 276"/>
                <a:gd name="T86" fmla="*/ 45 w 305"/>
                <a:gd name="T87" fmla="*/ 133 h 276"/>
                <a:gd name="T88" fmla="*/ 39 w 305"/>
                <a:gd name="T89" fmla="*/ 120 h 276"/>
                <a:gd name="T90" fmla="*/ 26 w 305"/>
                <a:gd name="T91" fmla="*/ 109 h 276"/>
                <a:gd name="T92" fmla="*/ 35 w 305"/>
                <a:gd name="T93" fmla="*/ 100 h 276"/>
                <a:gd name="T94" fmla="*/ 19 w 305"/>
                <a:gd name="T95" fmla="*/ 88 h 276"/>
                <a:gd name="T96" fmla="*/ 50 w 305"/>
                <a:gd name="T97" fmla="*/ 91 h 276"/>
                <a:gd name="T98" fmla="*/ 55 w 305"/>
                <a:gd name="T99" fmla="*/ 5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76">
                  <a:moveTo>
                    <a:pt x="223" y="272"/>
                  </a:moveTo>
                  <a:cubicBezTo>
                    <a:pt x="233" y="262"/>
                    <a:pt x="233" y="262"/>
                    <a:pt x="233" y="262"/>
                  </a:cubicBezTo>
                  <a:cubicBezTo>
                    <a:pt x="236" y="260"/>
                    <a:pt x="240" y="259"/>
                    <a:pt x="242" y="256"/>
                  </a:cubicBezTo>
                  <a:cubicBezTo>
                    <a:pt x="243" y="256"/>
                    <a:pt x="243" y="256"/>
                    <a:pt x="243" y="256"/>
                  </a:cubicBezTo>
                  <a:cubicBezTo>
                    <a:pt x="245" y="254"/>
                    <a:pt x="250" y="252"/>
                    <a:pt x="253" y="251"/>
                  </a:cubicBezTo>
                  <a:cubicBezTo>
                    <a:pt x="255" y="249"/>
                    <a:pt x="260" y="247"/>
                    <a:pt x="262" y="245"/>
                  </a:cubicBezTo>
                  <a:cubicBezTo>
                    <a:pt x="273" y="238"/>
                    <a:pt x="273" y="238"/>
                    <a:pt x="273" y="238"/>
                  </a:cubicBezTo>
                  <a:cubicBezTo>
                    <a:pt x="277" y="237"/>
                    <a:pt x="280" y="234"/>
                    <a:pt x="284" y="233"/>
                  </a:cubicBezTo>
                  <a:cubicBezTo>
                    <a:pt x="287" y="232"/>
                    <a:pt x="305" y="226"/>
                    <a:pt x="303" y="223"/>
                  </a:cubicBezTo>
                  <a:cubicBezTo>
                    <a:pt x="302" y="222"/>
                    <a:pt x="299" y="221"/>
                    <a:pt x="299" y="220"/>
                  </a:cubicBezTo>
                  <a:cubicBezTo>
                    <a:pt x="299" y="222"/>
                    <a:pt x="301" y="224"/>
                    <a:pt x="299" y="225"/>
                  </a:cubicBezTo>
                  <a:cubicBezTo>
                    <a:pt x="293" y="228"/>
                    <a:pt x="293" y="228"/>
                    <a:pt x="293" y="228"/>
                  </a:cubicBezTo>
                  <a:cubicBezTo>
                    <a:pt x="290" y="230"/>
                    <a:pt x="285" y="232"/>
                    <a:pt x="281" y="233"/>
                  </a:cubicBezTo>
                  <a:cubicBezTo>
                    <a:pt x="280" y="233"/>
                    <a:pt x="275" y="236"/>
                    <a:pt x="274" y="236"/>
                  </a:cubicBezTo>
                  <a:cubicBezTo>
                    <a:pt x="272" y="238"/>
                    <a:pt x="267" y="239"/>
                    <a:pt x="265" y="240"/>
                  </a:cubicBezTo>
                  <a:cubicBezTo>
                    <a:pt x="249" y="249"/>
                    <a:pt x="249" y="249"/>
                    <a:pt x="249" y="249"/>
                  </a:cubicBezTo>
                  <a:cubicBezTo>
                    <a:pt x="241" y="254"/>
                    <a:pt x="241" y="254"/>
                    <a:pt x="241" y="254"/>
                  </a:cubicBezTo>
                  <a:cubicBezTo>
                    <a:pt x="241" y="254"/>
                    <a:pt x="237" y="257"/>
                    <a:pt x="236" y="256"/>
                  </a:cubicBezTo>
                  <a:cubicBezTo>
                    <a:pt x="235" y="256"/>
                    <a:pt x="229" y="251"/>
                    <a:pt x="227" y="253"/>
                  </a:cubicBezTo>
                  <a:cubicBezTo>
                    <a:pt x="227" y="257"/>
                    <a:pt x="229" y="259"/>
                    <a:pt x="227" y="263"/>
                  </a:cubicBezTo>
                  <a:cubicBezTo>
                    <a:pt x="225" y="266"/>
                    <a:pt x="222" y="269"/>
                    <a:pt x="220" y="272"/>
                  </a:cubicBezTo>
                  <a:cubicBezTo>
                    <a:pt x="219" y="273"/>
                    <a:pt x="219" y="273"/>
                    <a:pt x="219" y="273"/>
                  </a:cubicBezTo>
                  <a:cubicBezTo>
                    <a:pt x="219" y="274"/>
                    <a:pt x="219" y="274"/>
                    <a:pt x="219" y="274"/>
                  </a:cubicBezTo>
                  <a:cubicBezTo>
                    <a:pt x="218" y="275"/>
                    <a:pt x="218" y="275"/>
                    <a:pt x="218" y="275"/>
                  </a:cubicBezTo>
                  <a:cubicBezTo>
                    <a:pt x="219" y="275"/>
                    <a:pt x="218" y="275"/>
                    <a:pt x="219" y="275"/>
                  </a:cubicBezTo>
                  <a:cubicBezTo>
                    <a:pt x="219" y="275"/>
                    <a:pt x="219" y="276"/>
                    <a:pt x="219" y="276"/>
                  </a:cubicBezTo>
                  <a:cubicBezTo>
                    <a:pt x="219" y="276"/>
                    <a:pt x="219" y="276"/>
                    <a:pt x="219" y="276"/>
                  </a:cubicBezTo>
                  <a:cubicBezTo>
                    <a:pt x="220" y="276"/>
                    <a:pt x="220" y="275"/>
                    <a:pt x="220" y="275"/>
                  </a:cubicBezTo>
                  <a:cubicBezTo>
                    <a:pt x="221" y="275"/>
                    <a:pt x="221" y="275"/>
                    <a:pt x="221" y="274"/>
                  </a:cubicBezTo>
                  <a:cubicBezTo>
                    <a:pt x="223" y="272"/>
                    <a:pt x="223" y="272"/>
                    <a:pt x="223" y="272"/>
                  </a:cubicBezTo>
                  <a:close/>
                  <a:moveTo>
                    <a:pt x="55" y="58"/>
                  </a:moveTo>
                  <a:cubicBezTo>
                    <a:pt x="39" y="54"/>
                    <a:pt x="39" y="54"/>
                    <a:pt x="39" y="54"/>
                  </a:cubicBezTo>
                  <a:cubicBezTo>
                    <a:pt x="37" y="52"/>
                    <a:pt x="35" y="50"/>
                    <a:pt x="33" y="49"/>
                  </a:cubicBezTo>
                  <a:cubicBezTo>
                    <a:pt x="30" y="46"/>
                    <a:pt x="26" y="43"/>
                    <a:pt x="22" y="41"/>
                  </a:cubicBezTo>
                  <a:cubicBezTo>
                    <a:pt x="16" y="36"/>
                    <a:pt x="16" y="36"/>
                    <a:pt x="16" y="36"/>
                  </a:cubicBezTo>
                  <a:cubicBezTo>
                    <a:pt x="14" y="35"/>
                    <a:pt x="13" y="32"/>
                    <a:pt x="11" y="31"/>
                  </a:cubicBezTo>
                  <a:cubicBezTo>
                    <a:pt x="11" y="27"/>
                    <a:pt x="12" y="23"/>
                    <a:pt x="11" y="19"/>
                  </a:cubicBezTo>
                  <a:cubicBezTo>
                    <a:pt x="10" y="16"/>
                    <a:pt x="5" y="12"/>
                    <a:pt x="3" y="10"/>
                  </a:cubicBezTo>
                  <a:cubicBezTo>
                    <a:pt x="0" y="0"/>
                    <a:pt x="0" y="0"/>
                    <a:pt x="0" y="0"/>
                  </a:cubicBezTo>
                  <a:cubicBezTo>
                    <a:pt x="0" y="0"/>
                    <a:pt x="0" y="0"/>
                    <a:pt x="0" y="0"/>
                  </a:cubicBezTo>
                  <a:cubicBezTo>
                    <a:pt x="80" y="1"/>
                    <a:pt x="80" y="1"/>
                    <a:pt x="80" y="1"/>
                  </a:cubicBezTo>
                  <a:cubicBezTo>
                    <a:pt x="80" y="1"/>
                    <a:pt x="80" y="1"/>
                    <a:pt x="80" y="1"/>
                  </a:cubicBezTo>
                  <a:cubicBezTo>
                    <a:pt x="128" y="3"/>
                    <a:pt x="128" y="3"/>
                    <a:pt x="128" y="3"/>
                  </a:cubicBezTo>
                  <a:cubicBezTo>
                    <a:pt x="117" y="42"/>
                    <a:pt x="117" y="42"/>
                    <a:pt x="117" y="42"/>
                  </a:cubicBezTo>
                  <a:cubicBezTo>
                    <a:pt x="149" y="43"/>
                    <a:pt x="149" y="43"/>
                    <a:pt x="149" y="43"/>
                  </a:cubicBezTo>
                  <a:cubicBezTo>
                    <a:pt x="162" y="3"/>
                    <a:pt x="162" y="3"/>
                    <a:pt x="162" y="3"/>
                  </a:cubicBezTo>
                  <a:cubicBezTo>
                    <a:pt x="178" y="3"/>
                    <a:pt x="178" y="3"/>
                    <a:pt x="178" y="3"/>
                  </a:cubicBezTo>
                  <a:cubicBezTo>
                    <a:pt x="179" y="6"/>
                    <a:pt x="179" y="6"/>
                    <a:pt x="179" y="6"/>
                  </a:cubicBezTo>
                  <a:cubicBezTo>
                    <a:pt x="179" y="6"/>
                    <a:pt x="179" y="6"/>
                    <a:pt x="179" y="6"/>
                  </a:cubicBezTo>
                  <a:cubicBezTo>
                    <a:pt x="178" y="8"/>
                    <a:pt x="179" y="11"/>
                    <a:pt x="181" y="12"/>
                  </a:cubicBezTo>
                  <a:cubicBezTo>
                    <a:pt x="183" y="15"/>
                    <a:pt x="188" y="14"/>
                    <a:pt x="189" y="18"/>
                  </a:cubicBezTo>
                  <a:cubicBezTo>
                    <a:pt x="192" y="18"/>
                    <a:pt x="192" y="19"/>
                    <a:pt x="194" y="16"/>
                  </a:cubicBezTo>
                  <a:cubicBezTo>
                    <a:pt x="195" y="15"/>
                    <a:pt x="197" y="19"/>
                    <a:pt x="199" y="18"/>
                  </a:cubicBezTo>
                  <a:cubicBezTo>
                    <a:pt x="200" y="17"/>
                    <a:pt x="204" y="14"/>
                    <a:pt x="204" y="18"/>
                  </a:cubicBezTo>
                  <a:cubicBezTo>
                    <a:pt x="205" y="18"/>
                    <a:pt x="205" y="20"/>
                    <a:pt x="205" y="20"/>
                  </a:cubicBezTo>
                  <a:cubicBezTo>
                    <a:pt x="205" y="22"/>
                    <a:pt x="207" y="23"/>
                    <a:pt x="207" y="24"/>
                  </a:cubicBezTo>
                  <a:cubicBezTo>
                    <a:pt x="208" y="24"/>
                    <a:pt x="208" y="24"/>
                    <a:pt x="208" y="24"/>
                  </a:cubicBezTo>
                  <a:cubicBezTo>
                    <a:pt x="209" y="27"/>
                    <a:pt x="216" y="24"/>
                    <a:pt x="218" y="23"/>
                  </a:cubicBezTo>
                  <a:cubicBezTo>
                    <a:pt x="219" y="21"/>
                    <a:pt x="220" y="18"/>
                    <a:pt x="221" y="15"/>
                  </a:cubicBezTo>
                  <a:cubicBezTo>
                    <a:pt x="221" y="15"/>
                    <a:pt x="221" y="15"/>
                    <a:pt x="221" y="15"/>
                  </a:cubicBezTo>
                  <a:cubicBezTo>
                    <a:pt x="256" y="15"/>
                    <a:pt x="256" y="15"/>
                    <a:pt x="256" y="15"/>
                  </a:cubicBezTo>
                  <a:cubicBezTo>
                    <a:pt x="264" y="29"/>
                    <a:pt x="264" y="29"/>
                    <a:pt x="264" y="29"/>
                  </a:cubicBezTo>
                  <a:cubicBezTo>
                    <a:pt x="264" y="29"/>
                    <a:pt x="264" y="29"/>
                    <a:pt x="264" y="29"/>
                  </a:cubicBezTo>
                  <a:cubicBezTo>
                    <a:pt x="264" y="35"/>
                    <a:pt x="264" y="38"/>
                    <a:pt x="262" y="43"/>
                  </a:cubicBezTo>
                  <a:cubicBezTo>
                    <a:pt x="260" y="46"/>
                    <a:pt x="258" y="48"/>
                    <a:pt x="261" y="51"/>
                  </a:cubicBezTo>
                  <a:cubicBezTo>
                    <a:pt x="269" y="58"/>
                    <a:pt x="261" y="57"/>
                    <a:pt x="256" y="59"/>
                  </a:cubicBezTo>
                  <a:cubicBezTo>
                    <a:pt x="248" y="63"/>
                    <a:pt x="255" y="63"/>
                    <a:pt x="252" y="68"/>
                  </a:cubicBezTo>
                  <a:cubicBezTo>
                    <a:pt x="250" y="71"/>
                    <a:pt x="249" y="71"/>
                    <a:pt x="245" y="72"/>
                  </a:cubicBezTo>
                  <a:cubicBezTo>
                    <a:pt x="240" y="75"/>
                    <a:pt x="241" y="79"/>
                    <a:pt x="236" y="81"/>
                  </a:cubicBezTo>
                  <a:cubicBezTo>
                    <a:pt x="235" y="81"/>
                    <a:pt x="231" y="82"/>
                    <a:pt x="232" y="84"/>
                  </a:cubicBezTo>
                  <a:cubicBezTo>
                    <a:pt x="233" y="85"/>
                    <a:pt x="237" y="86"/>
                    <a:pt x="235" y="88"/>
                  </a:cubicBezTo>
                  <a:cubicBezTo>
                    <a:pt x="230" y="92"/>
                    <a:pt x="230" y="92"/>
                    <a:pt x="230" y="92"/>
                  </a:cubicBezTo>
                  <a:cubicBezTo>
                    <a:pt x="230" y="95"/>
                    <a:pt x="222" y="97"/>
                    <a:pt x="220" y="98"/>
                  </a:cubicBezTo>
                  <a:cubicBezTo>
                    <a:pt x="220" y="98"/>
                    <a:pt x="224" y="109"/>
                    <a:pt x="219" y="113"/>
                  </a:cubicBezTo>
                  <a:cubicBezTo>
                    <a:pt x="216" y="116"/>
                    <a:pt x="217" y="116"/>
                    <a:pt x="217" y="119"/>
                  </a:cubicBezTo>
                  <a:cubicBezTo>
                    <a:pt x="217" y="123"/>
                    <a:pt x="216" y="123"/>
                    <a:pt x="215" y="126"/>
                  </a:cubicBezTo>
                  <a:cubicBezTo>
                    <a:pt x="213" y="126"/>
                    <a:pt x="214" y="122"/>
                    <a:pt x="213" y="121"/>
                  </a:cubicBezTo>
                  <a:cubicBezTo>
                    <a:pt x="213" y="121"/>
                    <a:pt x="213" y="121"/>
                    <a:pt x="213" y="120"/>
                  </a:cubicBezTo>
                  <a:cubicBezTo>
                    <a:pt x="209" y="120"/>
                    <a:pt x="205" y="116"/>
                    <a:pt x="201" y="118"/>
                  </a:cubicBezTo>
                  <a:cubicBezTo>
                    <a:pt x="201" y="125"/>
                    <a:pt x="196" y="132"/>
                    <a:pt x="196" y="139"/>
                  </a:cubicBezTo>
                  <a:cubicBezTo>
                    <a:pt x="198" y="139"/>
                    <a:pt x="201" y="139"/>
                    <a:pt x="201" y="140"/>
                  </a:cubicBezTo>
                  <a:cubicBezTo>
                    <a:pt x="193" y="145"/>
                    <a:pt x="193" y="145"/>
                    <a:pt x="193" y="145"/>
                  </a:cubicBezTo>
                  <a:cubicBezTo>
                    <a:pt x="190" y="146"/>
                    <a:pt x="189" y="149"/>
                    <a:pt x="186" y="149"/>
                  </a:cubicBezTo>
                  <a:cubicBezTo>
                    <a:pt x="182" y="149"/>
                    <a:pt x="179" y="148"/>
                    <a:pt x="176" y="150"/>
                  </a:cubicBezTo>
                  <a:cubicBezTo>
                    <a:pt x="172" y="152"/>
                    <a:pt x="176" y="158"/>
                    <a:pt x="171" y="158"/>
                  </a:cubicBezTo>
                  <a:cubicBezTo>
                    <a:pt x="171" y="160"/>
                    <a:pt x="166" y="156"/>
                    <a:pt x="165" y="155"/>
                  </a:cubicBezTo>
                  <a:cubicBezTo>
                    <a:pt x="163" y="154"/>
                    <a:pt x="161" y="156"/>
                    <a:pt x="159" y="156"/>
                  </a:cubicBezTo>
                  <a:cubicBezTo>
                    <a:pt x="158" y="159"/>
                    <a:pt x="153" y="157"/>
                    <a:pt x="153" y="155"/>
                  </a:cubicBezTo>
                  <a:cubicBezTo>
                    <a:pt x="149" y="155"/>
                    <a:pt x="146" y="157"/>
                    <a:pt x="144" y="153"/>
                  </a:cubicBezTo>
                  <a:cubicBezTo>
                    <a:pt x="143" y="150"/>
                    <a:pt x="143" y="147"/>
                    <a:pt x="138" y="147"/>
                  </a:cubicBezTo>
                  <a:cubicBezTo>
                    <a:pt x="138" y="147"/>
                    <a:pt x="138" y="147"/>
                    <a:pt x="138" y="147"/>
                  </a:cubicBezTo>
                  <a:cubicBezTo>
                    <a:pt x="137" y="143"/>
                    <a:pt x="135" y="145"/>
                    <a:pt x="136" y="139"/>
                  </a:cubicBezTo>
                  <a:cubicBezTo>
                    <a:pt x="136" y="139"/>
                    <a:pt x="136" y="139"/>
                    <a:pt x="136" y="139"/>
                  </a:cubicBezTo>
                  <a:cubicBezTo>
                    <a:pt x="136" y="139"/>
                    <a:pt x="136" y="139"/>
                    <a:pt x="136" y="138"/>
                  </a:cubicBezTo>
                  <a:cubicBezTo>
                    <a:pt x="135" y="138"/>
                    <a:pt x="136" y="138"/>
                    <a:pt x="135" y="138"/>
                  </a:cubicBezTo>
                  <a:cubicBezTo>
                    <a:pt x="135" y="140"/>
                    <a:pt x="133" y="145"/>
                    <a:pt x="131" y="145"/>
                  </a:cubicBezTo>
                  <a:cubicBezTo>
                    <a:pt x="131" y="152"/>
                    <a:pt x="137" y="153"/>
                    <a:pt x="130" y="157"/>
                  </a:cubicBezTo>
                  <a:cubicBezTo>
                    <a:pt x="127" y="157"/>
                    <a:pt x="107" y="148"/>
                    <a:pt x="121" y="148"/>
                  </a:cubicBezTo>
                  <a:cubicBezTo>
                    <a:pt x="121" y="146"/>
                    <a:pt x="119" y="146"/>
                    <a:pt x="118" y="144"/>
                  </a:cubicBezTo>
                  <a:cubicBezTo>
                    <a:pt x="117" y="144"/>
                    <a:pt x="114" y="145"/>
                    <a:pt x="113" y="144"/>
                  </a:cubicBezTo>
                  <a:cubicBezTo>
                    <a:pt x="111" y="142"/>
                    <a:pt x="114" y="138"/>
                    <a:pt x="113" y="138"/>
                  </a:cubicBezTo>
                  <a:cubicBezTo>
                    <a:pt x="112" y="137"/>
                    <a:pt x="110" y="139"/>
                    <a:pt x="108" y="136"/>
                  </a:cubicBezTo>
                  <a:cubicBezTo>
                    <a:pt x="104" y="133"/>
                    <a:pt x="108" y="131"/>
                    <a:pt x="103" y="129"/>
                  </a:cubicBezTo>
                  <a:cubicBezTo>
                    <a:pt x="101" y="129"/>
                    <a:pt x="101" y="127"/>
                    <a:pt x="99" y="126"/>
                  </a:cubicBezTo>
                  <a:cubicBezTo>
                    <a:pt x="97" y="125"/>
                    <a:pt x="101" y="133"/>
                    <a:pt x="100" y="135"/>
                  </a:cubicBezTo>
                  <a:cubicBezTo>
                    <a:pt x="100" y="138"/>
                    <a:pt x="96" y="138"/>
                    <a:pt x="98" y="141"/>
                  </a:cubicBezTo>
                  <a:cubicBezTo>
                    <a:pt x="98" y="141"/>
                    <a:pt x="100" y="144"/>
                    <a:pt x="99" y="145"/>
                  </a:cubicBezTo>
                  <a:cubicBezTo>
                    <a:pt x="97" y="148"/>
                    <a:pt x="99" y="146"/>
                    <a:pt x="100" y="148"/>
                  </a:cubicBezTo>
                  <a:cubicBezTo>
                    <a:pt x="100" y="150"/>
                    <a:pt x="100" y="153"/>
                    <a:pt x="99" y="154"/>
                  </a:cubicBezTo>
                  <a:cubicBezTo>
                    <a:pt x="98" y="155"/>
                    <a:pt x="97" y="149"/>
                    <a:pt x="94" y="149"/>
                  </a:cubicBezTo>
                  <a:cubicBezTo>
                    <a:pt x="92" y="149"/>
                    <a:pt x="90" y="149"/>
                    <a:pt x="89" y="148"/>
                  </a:cubicBezTo>
                  <a:cubicBezTo>
                    <a:pt x="87" y="147"/>
                    <a:pt x="84" y="158"/>
                    <a:pt x="84" y="150"/>
                  </a:cubicBezTo>
                  <a:cubicBezTo>
                    <a:pt x="84" y="148"/>
                    <a:pt x="78" y="147"/>
                    <a:pt x="77" y="143"/>
                  </a:cubicBezTo>
                  <a:cubicBezTo>
                    <a:pt x="83" y="143"/>
                    <a:pt x="89" y="149"/>
                    <a:pt x="97" y="147"/>
                  </a:cubicBezTo>
                  <a:cubicBezTo>
                    <a:pt x="97" y="137"/>
                    <a:pt x="95" y="140"/>
                    <a:pt x="88" y="138"/>
                  </a:cubicBezTo>
                  <a:cubicBezTo>
                    <a:pt x="88" y="135"/>
                    <a:pt x="85" y="133"/>
                    <a:pt x="85" y="131"/>
                  </a:cubicBezTo>
                  <a:cubicBezTo>
                    <a:pt x="92" y="131"/>
                    <a:pt x="87" y="117"/>
                    <a:pt x="82" y="116"/>
                  </a:cubicBezTo>
                  <a:cubicBezTo>
                    <a:pt x="78" y="115"/>
                    <a:pt x="79" y="114"/>
                    <a:pt x="77" y="112"/>
                  </a:cubicBezTo>
                  <a:cubicBezTo>
                    <a:pt x="75" y="110"/>
                    <a:pt x="76" y="116"/>
                    <a:pt x="76" y="117"/>
                  </a:cubicBezTo>
                  <a:cubicBezTo>
                    <a:pt x="76" y="118"/>
                    <a:pt x="80" y="120"/>
                    <a:pt x="78" y="121"/>
                  </a:cubicBezTo>
                  <a:cubicBezTo>
                    <a:pt x="77" y="122"/>
                    <a:pt x="75" y="122"/>
                    <a:pt x="74" y="122"/>
                  </a:cubicBezTo>
                  <a:cubicBezTo>
                    <a:pt x="73" y="122"/>
                    <a:pt x="77" y="124"/>
                    <a:pt x="73" y="127"/>
                  </a:cubicBezTo>
                  <a:cubicBezTo>
                    <a:pt x="71" y="129"/>
                    <a:pt x="71" y="129"/>
                    <a:pt x="69" y="131"/>
                  </a:cubicBezTo>
                  <a:cubicBezTo>
                    <a:pt x="68" y="131"/>
                    <a:pt x="68" y="140"/>
                    <a:pt x="64" y="136"/>
                  </a:cubicBezTo>
                  <a:cubicBezTo>
                    <a:pt x="63" y="135"/>
                    <a:pt x="63" y="131"/>
                    <a:pt x="64" y="130"/>
                  </a:cubicBezTo>
                  <a:cubicBezTo>
                    <a:pt x="64" y="130"/>
                    <a:pt x="66" y="126"/>
                    <a:pt x="64" y="126"/>
                  </a:cubicBezTo>
                  <a:cubicBezTo>
                    <a:pt x="63" y="134"/>
                    <a:pt x="59" y="131"/>
                    <a:pt x="54" y="131"/>
                  </a:cubicBezTo>
                  <a:cubicBezTo>
                    <a:pt x="54" y="132"/>
                    <a:pt x="56" y="135"/>
                    <a:pt x="56" y="138"/>
                  </a:cubicBezTo>
                  <a:cubicBezTo>
                    <a:pt x="58" y="138"/>
                    <a:pt x="59" y="147"/>
                    <a:pt x="56" y="144"/>
                  </a:cubicBezTo>
                  <a:cubicBezTo>
                    <a:pt x="55" y="143"/>
                    <a:pt x="48" y="139"/>
                    <a:pt x="47" y="137"/>
                  </a:cubicBezTo>
                  <a:cubicBezTo>
                    <a:pt x="46" y="137"/>
                    <a:pt x="48" y="134"/>
                    <a:pt x="48" y="133"/>
                  </a:cubicBezTo>
                  <a:cubicBezTo>
                    <a:pt x="45" y="133"/>
                    <a:pt x="48" y="133"/>
                    <a:pt x="45" y="133"/>
                  </a:cubicBezTo>
                  <a:cubicBezTo>
                    <a:pt x="44" y="137"/>
                    <a:pt x="37" y="131"/>
                    <a:pt x="36" y="131"/>
                  </a:cubicBezTo>
                  <a:cubicBezTo>
                    <a:pt x="32" y="129"/>
                    <a:pt x="38" y="124"/>
                    <a:pt x="38" y="121"/>
                  </a:cubicBezTo>
                  <a:cubicBezTo>
                    <a:pt x="38" y="121"/>
                    <a:pt x="39" y="120"/>
                    <a:pt x="39" y="120"/>
                  </a:cubicBezTo>
                  <a:cubicBezTo>
                    <a:pt x="40" y="119"/>
                    <a:pt x="42" y="121"/>
                    <a:pt x="43" y="121"/>
                  </a:cubicBezTo>
                  <a:cubicBezTo>
                    <a:pt x="43" y="120"/>
                    <a:pt x="42" y="119"/>
                    <a:pt x="42" y="118"/>
                  </a:cubicBezTo>
                  <a:cubicBezTo>
                    <a:pt x="35" y="118"/>
                    <a:pt x="26" y="117"/>
                    <a:pt x="26" y="109"/>
                  </a:cubicBezTo>
                  <a:cubicBezTo>
                    <a:pt x="30" y="108"/>
                    <a:pt x="35" y="104"/>
                    <a:pt x="36" y="101"/>
                  </a:cubicBezTo>
                  <a:cubicBezTo>
                    <a:pt x="38" y="101"/>
                    <a:pt x="38" y="103"/>
                    <a:pt x="40" y="103"/>
                  </a:cubicBezTo>
                  <a:cubicBezTo>
                    <a:pt x="40" y="100"/>
                    <a:pt x="37" y="99"/>
                    <a:pt x="35" y="100"/>
                  </a:cubicBezTo>
                  <a:cubicBezTo>
                    <a:pt x="33" y="101"/>
                    <a:pt x="30" y="106"/>
                    <a:pt x="29" y="106"/>
                  </a:cubicBezTo>
                  <a:cubicBezTo>
                    <a:pt x="29" y="104"/>
                    <a:pt x="26" y="100"/>
                    <a:pt x="25" y="97"/>
                  </a:cubicBezTo>
                  <a:cubicBezTo>
                    <a:pt x="25" y="91"/>
                    <a:pt x="21" y="92"/>
                    <a:pt x="19" y="88"/>
                  </a:cubicBezTo>
                  <a:cubicBezTo>
                    <a:pt x="16" y="83"/>
                    <a:pt x="19" y="85"/>
                    <a:pt x="24" y="85"/>
                  </a:cubicBezTo>
                  <a:cubicBezTo>
                    <a:pt x="30" y="85"/>
                    <a:pt x="41" y="85"/>
                    <a:pt x="45" y="87"/>
                  </a:cubicBezTo>
                  <a:cubicBezTo>
                    <a:pt x="47" y="88"/>
                    <a:pt x="48" y="89"/>
                    <a:pt x="50" y="91"/>
                  </a:cubicBezTo>
                  <a:cubicBezTo>
                    <a:pt x="50" y="91"/>
                    <a:pt x="54" y="86"/>
                    <a:pt x="57" y="86"/>
                  </a:cubicBezTo>
                  <a:cubicBezTo>
                    <a:pt x="60" y="85"/>
                    <a:pt x="58" y="74"/>
                    <a:pt x="61" y="70"/>
                  </a:cubicBezTo>
                  <a:cubicBezTo>
                    <a:pt x="66" y="65"/>
                    <a:pt x="57" y="63"/>
                    <a:pt x="55" y="58"/>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97"/>
            <p:cNvSpPr>
              <a:spLocks/>
            </p:cNvSpPr>
            <p:nvPr/>
          </p:nvSpPr>
          <p:spPr bwMode="auto">
            <a:xfrm>
              <a:off x="8162925" y="2455613"/>
              <a:ext cx="412682" cy="490787"/>
            </a:xfrm>
            <a:custGeom>
              <a:avLst/>
              <a:gdLst>
                <a:gd name="T0" fmla="*/ 49 w 141"/>
                <a:gd name="T1" fmla="*/ 128 h 168"/>
                <a:gd name="T2" fmla="*/ 70 w 141"/>
                <a:gd name="T3" fmla="*/ 168 h 168"/>
                <a:gd name="T4" fmla="*/ 99 w 141"/>
                <a:gd name="T5" fmla="*/ 128 h 168"/>
                <a:gd name="T6" fmla="*/ 100 w 141"/>
                <a:gd name="T7" fmla="*/ 131 h 168"/>
                <a:gd name="T8" fmla="*/ 104 w 141"/>
                <a:gd name="T9" fmla="*/ 130 h 168"/>
                <a:gd name="T10" fmla="*/ 110 w 141"/>
                <a:gd name="T11" fmla="*/ 135 h 168"/>
                <a:gd name="T12" fmla="*/ 125 w 141"/>
                <a:gd name="T13" fmla="*/ 137 h 168"/>
                <a:gd name="T14" fmla="*/ 130 w 141"/>
                <a:gd name="T15" fmla="*/ 138 h 168"/>
                <a:gd name="T16" fmla="*/ 131 w 141"/>
                <a:gd name="T17" fmla="*/ 137 h 168"/>
                <a:gd name="T18" fmla="*/ 130 w 141"/>
                <a:gd name="T19" fmla="*/ 129 h 168"/>
                <a:gd name="T20" fmla="*/ 126 w 141"/>
                <a:gd name="T21" fmla="*/ 113 h 168"/>
                <a:gd name="T22" fmla="*/ 118 w 141"/>
                <a:gd name="T23" fmla="*/ 102 h 168"/>
                <a:gd name="T24" fmla="*/ 103 w 141"/>
                <a:gd name="T25" fmla="*/ 95 h 168"/>
                <a:gd name="T26" fmla="*/ 106 w 141"/>
                <a:gd name="T27" fmla="*/ 84 h 168"/>
                <a:gd name="T28" fmla="*/ 117 w 141"/>
                <a:gd name="T29" fmla="*/ 97 h 168"/>
                <a:gd name="T30" fmla="*/ 122 w 141"/>
                <a:gd name="T31" fmla="*/ 94 h 168"/>
                <a:gd name="T32" fmla="*/ 125 w 141"/>
                <a:gd name="T33" fmla="*/ 84 h 168"/>
                <a:gd name="T34" fmla="*/ 122 w 141"/>
                <a:gd name="T35" fmla="*/ 63 h 168"/>
                <a:gd name="T36" fmla="*/ 109 w 141"/>
                <a:gd name="T37" fmla="*/ 55 h 168"/>
                <a:gd name="T38" fmla="*/ 126 w 141"/>
                <a:gd name="T39" fmla="*/ 57 h 168"/>
                <a:gd name="T40" fmla="*/ 140 w 141"/>
                <a:gd name="T41" fmla="*/ 30 h 168"/>
                <a:gd name="T42" fmla="*/ 138 w 141"/>
                <a:gd name="T43" fmla="*/ 29 h 168"/>
                <a:gd name="T44" fmla="*/ 130 w 141"/>
                <a:gd name="T45" fmla="*/ 29 h 168"/>
                <a:gd name="T46" fmla="*/ 120 w 141"/>
                <a:gd name="T47" fmla="*/ 38 h 168"/>
                <a:gd name="T48" fmla="*/ 106 w 141"/>
                <a:gd name="T49" fmla="*/ 22 h 168"/>
                <a:gd name="T50" fmla="*/ 114 w 141"/>
                <a:gd name="T51" fmla="*/ 24 h 168"/>
                <a:gd name="T52" fmla="*/ 124 w 141"/>
                <a:gd name="T53" fmla="*/ 30 h 168"/>
                <a:gd name="T54" fmla="*/ 124 w 141"/>
                <a:gd name="T55" fmla="*/ 28 h 168"/>
                <a:gd name="T56" fmla="*/ 123 w 141"/>
                <a:gd name="T57" fmla="*/ 17 h 168"/>
                <a:gd name="T58" fmla="*/ 124 w 141"/>
                <a:gd name="T59" fmla="*/ 17 h 168"/>
                <a:gd name="T60" fmla="*/ 140 w 141"/>
                <a:gd name="T61" fmla="*/ 20 h 168"/>
                <a:gd name="T62" fmla="*/ 140 w 141"/>
                <a:gd name="T63" fmla="*/ 18 h 168"/>
                <a:gd name="T64" fmla="*/ 100 w 141"/>
                <a:gd name="T65" fmla="*/ 3 h 168"/>
                <a:gd name="T66" fmla="*/ 74 w 141"/>
                <a:gd name="T67" fmla="*/ 5 h 168"/>
                <a:gd name="T68" fmla="*/ 32 w 141"/>
                <a:gd name="T69" fmla="*/ 20 h 168"/>
                <a:gd name="T70" fmla="*/ 48 w 141"/>
                <a:gd name="T71" fmla="*/ 33 h 168"/>
                <a:gd name="T72" fmla="*/ 32 w 141"/>
                <a:gd name="T73" fmla="*/ 27 h 168"/>
                <a:gd name="T74" fmla="*/ 11 w 141"/>
                <a:gd name="T75" fmla="*/ 27 h 168"/>
                <a:gd name="T76" fmla="*/ 10 w 141"/>
                <a:gd name="T77" fmla="*/ 35 h 168"/>
                <a:gd name="T78" fmla="*/ 18 w 141"/>
                <a:gd name="T79" fmla="*/ 54 h 168"/>
                <a:gd name="T80" fmla="*/ 3 w 141"/>
                <a:gd name="T81" fmla="*/ 85 h 168"/>
                <a:gd name="T82" fmla="*/ 1 w 141"/>
                <a:gd name="T83" fmla="*/ 126 h 168"/>
                <a:gd name="connsiteX0" fmla="*/ 71 w 9960"/>
                <a:gd name="connsiteY0" fmla="*/ 7398 h 9898"/>
                <a:gd name="connsiteX1" fmla="*/ 3475 w 9960"/>
                <a:gd name="connsiteY1" fmla="*/ 7517 h 9898"/>
                <a:gd name="connsiteX2" fmla="*/ 2695 w 9960"/>
                <a:gd name="connsiteY2" fmla="*/ 9838 h 9898"/>
                <a:gd name="connsiteX3" fmla="*/ 4965 w 9960"/>
                <a:gd name="connsiteY3" fmla="*/ 9898 h 9898"/>
                <a:gd name="connsiteX4" fmla="*/ 5887 w 9960"/>
                <a:gd name="connsiteY4" fmla="*/ 7517 h 9898"/>
                <a:gd name="connsiteX5" fmla="*/ 7021 w 9960"/>
                <a:gd name="connsiteY5" fmla="*/ 7517 h 9898"/>
                <a:gd name="connsiteX6" fmla="*/ 7092 w 9960"/>
                <a:gd name="connsiteY6" fmla="*/ 7696 h 9898"/>
                <a:gd name="connsiteX7" fmla="*/ 7092 w 9960"/>
                <a:gd name="connsiteY7" fmla="*/ 7696 h 9898"/>
                <a:gd name="connsiteX8" fmla="*/ 7305 w 9960"/>
                <a:gd name="connsiteY8" fmla="*/ 7636 h 9898"/>
                <a:gd name="connsiteX9" fmla="*/ 7376 w 9960"/>
                <a:gd name="connsiteY9" fmla="*/ 7636 h 9898"/>
                <a:gd name="connsiteX10" fmla="*/ 7376 w 9960"/>
                <a:gd name="connsiteY10" fmla="*/ 7874 h 9898"/>
                <a:gd name="connsiteX11" fmla="*/ 7801 w 9960"/>
                <a:gd name="connsiteY11" fmla="*/ 7934 h 9898"/>
                <a:gd name="connsiteX12" fmla="*/ 7872 w 9960"/>
                <a:gd name="connsiteY12" fmla="*/ 7934 h 9898"/>
                <a:gd name="connsiteX13" fmla="*/ 8865 w 9960"/>
                <a:gd name="connsiteY13" fmla="*/ 8053 h 9898"/>
                <a:gd name="connsiteX14" fmla="*/ 9220 w 9960"/>
                <a:gd name="connsiteY14" fmla="*/ 8112 h 9898"/>
                <a:gd name="connsiteX15" fmla="*/ 9220 w 9960"/>
                <a:gd name="connsiteY15" fmla="*/ 8112 h 9898"/>
                <a:gd name="connsiteX16" fmla="*/ 9220 w 9960"/>
                <a:gd name="connsiteY16" fmla="*/ 8053 h 9898"/>
                <a:gd name="connsiteX17" fmla="*/ 9291 w 9960"/>
                <a:gd name="connsiteY17" fmla="*/ 8053 h 9898"/>
                <a:gd name="connsiteX18" fmla="*/ 9291 w 9960"/>
                <a:gd name="connsiteY18" fmla="*/ 7993 h 9898"/>
                <a:gd name="connsiteX19" fmla="*/ 9220 w 9960"/>
                <a:gd name="connsiteY19" fmla="*/ 7577 h 9898"/>
                <a:gd name="connsiteX20" fmla="*/ 8794 w 9960"/>
                <a:gd name="connsiteY20" fmla="*/ 7458 h 9898"/>
                <a:gd name="connsiteX21" fmla="*/ 8936 w 9960"/>
                <a:gd name="connsiteY21" fmla="*/ 6624 h 9898"/>
                <a:gd name="connsiteX22" fmla="*/ 8865 w 9960"/>
                <a:gd name="connsiteY22" fmla="*/ 5850 h 9898"/>
                <a:gd name="connsiteX23" fmla="*/ 8369 w 9960"/>
                <a:gd name="connsiteY23" fmla="*/ 5969 h 9898"/>
                <a:gd name="connsiteX24" fmla="*/ 7801 w 9960"/>
                <a:gd name="connsiteY24" fmla="*/ 5731 h 9898"/>
                <a:gd name="connsiteX25" fmla="*/ 7305 w 9960"/>
                <a:gd name="connsiteY25" fmla="*/ 5553 h 9898"/>
                <a:gd name="connsiteX26" fmla="*/ 7518 w 9960"/>
                <a:gd name="connsiteY26" fmla="*/ 4958 h 9898"/>
                <a:gd name="connsiteX27" fmla="*/ 7518 w 9960"/>
                <a:gd name="connsiteY27" fmla="*/ 4898 h 9898"/>
                <a:gd name="connsiteX28" fmla="*/ 7943 w 9960"/>
                <a:gd name="connsiteY28" fmla="*/ 5315 h 9898"/>
                <a:gd name="connsiteX29" fmla="*/ 8298 w 9960"/>
                <a:gd name="connsiteY29" fmla="*/ 5672 h 9898"/>
                <a:gd name="connsiteX30" fmla="*/ 8652 w 9960"/>
                <a:gd name="connsiteY30" fmla="*/ 5493 h 9898"/>
                <a:gd name="connsiteX31" fmla="*/ 8652 w 9960"/>
                <a:gd name="connsiteY31" fmla="*/ 5493 h 9898"/>
                <a:gd name="connsiteX32" fmla="*/ 8865 w 9960"/>
                <a:gd name="connsiteY32" fmla="*/ 5731 h 9898"/>
                <a:gd name="connsiteX33" fmla="*/ 8865 w 9960"/>
                <a:gd name="connsiteY33" fmla="*/ 4898 h 9898"/>
                <a:gd name="connsiteX34" fmla="*/ 8652 w 9960"/>
                <a:gd name="connsiteY34" fmla="*/ 4243 h 9898"/>
                <a:gd name="connsiteX35" fmla="*/ 8652 w 9960"/>
                <a:gd name="connsiteY35" fmla="*/ 3648 h 9898"/>
                <a:gd name="connsiteX36" fmla="*/ 8511 w 9960"/>
                <a:gd name="connsiteY36" fmla="*/ 3529 h 9898"/>
                <a:gd name="connsiteX37" fmla="*/ 7730 w 9960"/>
                <a:gd name="connsiteY37" fmla="*/ 3172 h 9898"/>
                <a:gd name="connsiteX38" fmla="*/ 7730 w 9960"/>
                <a:gd name="connsiteY38" fmla="*/ 3172 h 9898"/>
                <a:gd name="connsiteX39" fmla="*/ 8936 w 9960"/>
                <a:gd name="connsiteY39" fmla="*/ 3291 h 9898"/>
                <a:gd name="connsiteX40" fmla="*/ 9362 w 9960"/>
                <a:gd name="connsiteY40" fmla="*/ 2398 h 9898"/>
                <a:gd name="connsiteX41" fmla="*/ 9929 w 9960"/>
                <a:gd name="connsiteY41" fmla="*/ 1684 h 9898"/>
                <a:gd name="connsiteX42" fmla="*/ 9858 w 9960"/>
                <a:gd name="connsiteY42" fmla="*/ 1684 h 9898"/>
                <a:gd name="connsiteX43" fmla="*/ 9787 w 9960"/>
                <a:gd name="connsiteY43" fmla="*/ 1624 h 9898"/>
                <a:gd name="connsiteX44" fmla="*/ 9362 w 9960"/>
                <a:gd name="connsiteY44" fmla="*/ 1684 h 9898"/>
                <a:gd name="connsiteX45" fmla="*/ 9220 w 9960"/>
                <a:gd name="connsiteY45" fmla="*/ 1624 h 9898"/>
                <a:gd name="connsiteX46" fmla="*/ 8582 w 9960"/>
                <a:gd name="connsiteY46" fmla="*/ 2160 h 9898"/>
                <a:gd name="connsiteX47" fmla="*/ 8511 w 9960"/>
                <a:gd name="connsiteY47" fmla="*/ 2160 h 9898"/>
                <a:gd name="connsiteX48" fmla="*/ 8156 w 9960"/>
                <a:gd name="connsiteY48" fmla="*/ 1743 h 9898"/>
                <a:gd name="connsiteX49" fmla="*/ 7518 w 9960"/>
                <a:gd name="connsiteY49" fmla="*/ 1208 h 9898"/>
                <a:gd name="connsiteX50" fmla="*/ 7801 w 9960"/>
                <a:gd name="connsiteY50" fmla="*/ 1327 h 9898"/>
                <a:gd name="connsiteX51" fmla="*/ 8085 w 9960"/>
                <a:gd name="connsiteY51" fmla="*/ 1327 h 9898"/>
                <a:gd name="connsiteX52" fmla="*/ 8582 w 9960"/>
                <a:gd name="connsiteY52" fmla="*/ 1743 h 9898"/>
                <a:gd name="connsiteX53" fmla="*/ 8794 w 9960"/>
                <a:gd name="connsiteY53" fmla="*/ 1684 h 9898"/>
                <a:gd name="connsiteX54" fmla="*/ 8865 w 9960"/>
                <a:gd name="connsiteY54" fmla="*/ 1565 h 9898"/>
                <a:gd name="connsiteX55" fmla="*/ 8794 w 9960"/>
                <a:gd name="connsiteY55" fmla="*/ 1565 h 9898"/>
                <a:gd name="connsiteX56" fmla="*/ 8582 w 9960"/>
                <a:gd name="connsiteY56" fmla="*/ 1267 h 9898"/>
                <a:gd name="connsiteX57" fmla="*/ 8723 w 9960"/>
                <a:gd name="connsiteY57" fmla="*/ 910 h 9898"/>
                <a:gd name="connsiteX58" fmla="*/ 8723 w 9960"/>
                <a:gd name="connsiteY58" fmla="*/ 910 h 9898"/>
                <a:gd name="connsiteX59" fmla="*/ 8794 w 9960"/>
                <a:gd name="connsiteY59" fmla="*/ 910 h 9898"/>
                <a:gd name="connsiteX60" fmla="*/ 9433 w 9960"/>
                <a:gd name="connsiteY60" fmla="*/ 1208 h 9898"/>
                <a:gd name="connsiteX61" fmla="*/ 9929 w 9960"/>
                <a:gd name="connsiteY61" fmla="*/ 1088 h 9898"/>
                <a:gd name="connsiteX62" fmla="*/ 9929 w 9960"/>
                <a:gd name="connsiteY62" fmla="*/ 1029 h 9898"/>
                <a:gd name="connsiteX63" fmla="*/ 9929 w 9960"/>
                <a:gd name="connsiteY63" fmla="*/ 969 h 9898"/>
                <a:gd name="connsiteX64" fmla="*/ 8865 w 9960"/>
                <a:gd name="connsiteY64" fmla="*/ 196 h 9898"/>
                <a:gd name="connsiteX65" fmla="*/ 7092 w 9960"/>
                <a:gd name="connsiteY65" fmla="*/ 77 h 9898"/>
                <a:gd name="connsiteX66" fmla="*/ 6170 w 9960"/>
                <a:gd name="connsiteY66" fmla="*/ 17 h 9898"/>
                <a:gd name="connsiteX67" fmla="*/ 5248 w 9960"/>
                <a:gd name="connsiteY67" fmla="*/ 196 h 9898"/>
                <a:gd name="connsiteX68" fmla="*/ 3404 w 9960"/>
                <a:gd name="connsiteY68" fmla="*/ 672 h 9898"/>
                <a:gd name="connsiteX69" fmla="*/ 2270 w 9960"/>
                <a:gd name="connsiteY69" fmla="*/ 1088 h 9898"/>
                <a:gd name="connsiteX70" fmla="*/ 2270 w 9960"/>
                <a:gd name="connsiteY70" fmla="*/ 1148 h 9898"/>
                <a:gd name="connsiteX71" fmla="*/ 3404 w 9960"/>
                <a:gd name="connsiteY71" fmla="*/ 1862 h 9898"/>
                <a:gd name="connsiteX72" fmla="*/ 2270 w 9960"/>
                <a:gd name="connsiteY72" fmla="*/ 1505 h 9898"/>
                <a:gd name="connsiteX73" fmla="*/ 922 w 9960"/>
                <a:gd name="connsiteY73" fmla="*/ 1505 h 9898"/>
                <a:gd name="connsiteX74" fmla="*/ 780 w 9960"/>
                <a:gd name="connsiteY74" fmla="*/ 1505 h 9898"/>
                <a:gd name="connsiteX75" fmla="*/ 780 w 9960"/>
                <a:gd name="connsiteY75" fmla="*/ 1505 h 9898"/>
                <a:gd name="connsiteX76" fmla="*/ 709 w 9960"/>
                <a:gd name="connsiteY76" fmla="*/ 1981 h 9898"/>
                <a:gd name="connsiteX77" fmla="*/ 1206 w 9960"/>
                <a:gd name="connsiteY77" fmla="*/ 2993 h 9898"/>
                <a:gd name="connsiteX78" fmla="*/ 1277 w 9960"/>
                <a:gd name="connsiteY78" fmla="*/ 3112 h 9898"/>
                <a:gd name="connsiteX79" fmla="*/ 709 w 9960"/>
                <a:gd name="connsiteY79" fmla="*/ 4362 h 9898"/>
                <a:gd name="connsiteX80" fmla="*/ 213 w 9960"/>
                <a:gd name="connsiteY80" fmla="*/ 4958 h 9898"/>
                <a:gd name="connsiteX81" fmla="*/ 0 w 9960"/>
                <a:gd name="connsiteY81" fmla="*/ 5731 h 9898"/>
                <a:gd name="connsiteX82" fmla="*/ 71 w 9960"/>
                <a:gd name="connsiteY82" fmla="*/ 7398 h 9898"/>
                <a:gd name="connsiteX0" fmla="*/ 71 w 10000"/>
                <a:gd name="connsiteY0" fmla="*/ 7474 h 10000"/>
                <a:gd name="connsiteX1" fmla="*/ 3489 w 10000"/>
                <a:gd name="connsiteY1" fmla="*/ 7594 h 10000"/>
                <a:gd name="connsiteX2" fmla="*/ 2706 w 10000"/>
                <a:gd name="connsiteY2" fmla="*/ 9939 h 10000"/>
                <a:gd name="connsiteX3" fmla="*/ 4985 w 10000"/>
                <a:gd name="connsiteY3" fmla="*/ 10000 h 10000"/>
                <a:gd name="connsiteX4" fmla="*/ 5911 w 10000"/>
                <a:gd name="connsiteY4" fmla="*/ 7594 h 10000"/>
                <a:gd name="connsiteX5" fmla="*/ 7049 w 10000"/>
                <a:gd name="connsiteY5" fmla="*/ 7594 h 10000"/>
                <a:gd name="connsiteX6" fmla="*/ 7120 w 10000"/>
                <a:gd name="connsiteY6" fmla="*/ 7775 h 10000"/>
                <a:gd name="connsiteX7" fmla="*/ 7120 w 10000"/>
                <a:gd name="connsiteY7" fmla="*/ 7775 h 10000"/>
                <a:gd name="connsiteX8" fmla="*/ 7334 w 10000"/>
                <a:gd name="connsiteY8" fmla="*/ 7715 h 10000"/>
                <a:gd name="connsiteX9" fmla="*/ 7406 w 10000"/>
                <a:gd name="connsiteY9" fmla="*/ 7715 h 10000"/>
                <a:gd name="connsiteX10" fmla="*/ 7406 w 10000"/>
                <a:gd name="connsiteY10" fmla="*/ 7955 h 10000"/>
                <a:gd name="connsiteX11" fmla="*/ 7832 w 10000"/>
                <a:gd name="connsiteY11" fmla="*/ 8016 h 10000"/>
                <a:gd name="connsiteX12" fmla="*/ 7904 w 10000"/>
                <a:gd name="connsiteY12" fmla="*/ 8016 h 10000"/>
                <a:gd name="connsiteX13" fmla="*/ 8901 w 10000"/>
                <a:gd name="connsiteY13" fmla="*/ 8136 h 10000"/>
                <a:gd name="connsiteX14" fmla="*/ 9257 w 10000"/>
                <a:gd name="connsiteY14" fmla="*/ 8196 h 10000"/>
                <a:gd name="connsiteX15" fmla="*/ 9257 w 10000"/>
                <a:gd name="connsiteY15" fmla="*/ 8196 h 10000"/>
                <a:gd name="connsiteX16" fmla="*/ 9257 w 10000"/>
                <a:gd name="connsiteY16" fmla="*/ 8136 h 10000"/>
                <a:gd name="connsiteX17" fmla="*/ 9328 w 10000"/>
                <a:gd name="connsiteY17" fmla="*/ 8136 h 10000"/>
                <a:gd name="connsiteX18" fmla="*/ 9328 w 10000"/>
                <a:gd name="connsiteY18" fmla="*/ 8075 h 10000"/>
                <a:gd name="connsiteX19" fmla="*/ 9257 w 10000"/>
                <a:gd name="connsiteY19" fmla="*/ 7655 h 10000"/>
                <a:gd name="connsiteX20" fmla="*/ 8829 w 10000"/>
                <a:gd name="connsiteY20" fmla="*/ 7535 h 10000"/>
                <a:gd name="connsiteX21" fmla="*/ 8972 w 10000"/>
                <a:gd name="connsiteY21" fmla="*/ 6692 h 10000"/>
                <a:gd name="connsiteX22" fmla="*/ 8901 w 10000"/>
                <a:gd name="connsiteY22" fmla="*/ 5910 h 10000"/>
                <a:gd name="connsiteX23" fmla="*/ 8403 w 10000"/>
                <a:gd name="connsiteY23" fmla="*/ 6031 h 10000"/>
                <a:gd name="connsiteX24" fmla="*/ 7832 w 10000"/>
                <a:gd name="connsiteY24" fmla="*/ 5790 h 10000"/>
                <a:gd name="connsiteX25" fmla="*/ 7334 w 10000"/>
                <a:gd name="connsiteY25" fmla="*/ 5610 h 10000"/>
                <a:gd name="connsiteX26" fmla="*/ 7548 w 10000"/>
                <a:gd name="connsiteY26" fmla="*/ 5009 h 10000"/>
                <a:gd name="connsiteX27" fmla="*/ 7548 w 10000"/>
                <a:gd name="connsiteY27" fmla="*/ 4948 h 10000"/>
                <a:gd name="connsiteX28" fmla="*/ 7975 w 10000"/>
                <a:gd name="connsiteY28" fmla="*/ 5370 h 10000"/>
                <a:gd name="connsiteX29" fmla="*/ 8331 w 10000"/>
                <a:gd name="connsiteY29" fmla="*/ 5730 h 10000"/>
                <a:gd name="connsiteX30" fmla="*/ 8687 w 10000"/>
                <a:gd name="connsiteY30" fmla="*/ 5550 h 10000"/>
                <a:gd name="connsiteX31" fmla="*/ 8687 w 10000"/>
                <a:gd name="connsiteY31" fmla="*/ 5550 h 10000"/>
                <a:gd name="connsiteX32" fmla="*/ 8901 w 10000"/>
                <a:gd name="connsiteY32" fmla="*/ 5790 h 10000"/>
                <a:gd name="connsiteX33" fmla="*/ 8901 w 10000"/>
                <a:gd name="connsiteY33" fmla="*/ 4948 h 10000"/>
                <a:gd name="connsiteX34" fmla="*/ 8687 w 10000"/>
                <a:gd name="connsiteY34" fmla="*/ 4287 h 10000"/>
                <a:gd name="connsiteX35" fmla="*/ 8687 w 10000"/>
                <a:gd name="connsiteY35" fmla="*/ 3686 h 10000"/>
                <a:gd name="connsiteX36" fmla="*/ 8545 w 10000"/>
                <a:gd name="connsiteY36" fmla="*/ 3565 h 10000"/>
                <a:gd name="connsiteX37" fmla="*/ 7761 w 10000"/>
                <a:gd name="connsiteY37" fmla="*/ 3205 h 10000"/>
                <a:gd name="connsiteX38" fmla="*/ 7761 w 10000"/>
                <a:gd name="connsiteY38" fmla="*/ 3205 h 10000"/>
                <a:gd name="connsiteX39" fmla="*/ 8972 w 10000"/>
                <a:gd name="connsiteY39" fmla="*/ 3325 h 10000"/>
                <a:gd name="connsiteX40" fmla="*/ 9400 w 10000"/>
                <a:gd name="connsiteY40" fmla="*/ 2423 h 10000"/>
                <a:gd name="connsiteX41" fmla="*/ 9969 w 10000"/>
                <a:gd name="connsiteY41" fmla="*/ 1701 h 10000"/>
                <a:gd name="connsiteX42" fmla="*/ 9898 w 10000"/>
                <a:gd name="connsiteY42" fmla="*/ 1701 h 10000"/>
                <a:gd name="connsiteX43" fmla="*/ 9826 w 10000"/>
                <a:gd name="connsiteY43" fmla="*/ 1641 h 10000"/>
                <a:gd name="connsiteX44" fmla="*/ 9400 w 10000"/>
                <a:gd name="connsiteY44" fmla="*/ 1701 h 10000"/>
                <a:gd name="connsiteX45" fmla="*/ 9257 w 10000"/>
                <a:gd name="connsiteY45" fmla="*/ 1641 h 10000"/>
                <a:gd name="connsiteX46" fmla="*/ 8616 w 10000"/>
                <a:gd name="connsiteY46" fmla="*/ 2182 h 10000"/>
                <a:gd name="connsiteX47" fmla="*/ 8545 w 10000"/>
                <a:gd name="connsiteY47" fmla="*/ 2182 h 10000"/>
                <a:gd name="connsiteX48" fmla="*/ 8189 w 10000"/>
                <a:gd name="connsiteY48" fmla="*/ 1761 h 10000"/>
                <a:gd name="connsiteX49" fmla="*/ 7548 w 10000"/>
                <a:gd name="connsiteY49" fmla="*/ 1220 h 10000"/>
                <a:gd name="connsiteX50" fmla="*/ 7832 w 10000"/>
                <a:gd name="connsiteY50" fmla="*/ 1341 h 10000"/>
                <a:gd name="connsiteX51" fmla="*/ 8117 w 10000"/>
                <a:gd name="connsiteY51" fmla="*/ 1341 h 10000"/>
                <a:gd name="connsiteX52" fmla="*/ 8616 w 10000"/>
                <a:gd name="connsiteY52" fmla="*/ 1761 h 10000"/>
                <a:gd name="connsiteX53" fmla="*/ 8829 w 10000"/>
                <a:gd name="connsiteY53" fmla="*/ 1701 h 10000"/>
                <a:gd name="connsiteX54" fmla="*/ 8901 w 10000"/>
                <a:gd name="connsiteY54" fmla="*/ 1581 h 10000"/>
                <a:gd name="connsiteX55" fmla="*/ 8829 w 10000"/>
                <a:gd name="connsiteY55" fmla="*/ 1581 h 10000"/>
                <a:gd name="connsiteX56" fmla="*/ 8616 w 10000"/>
                <a:gd name="connsiteY56" fmla="*/ 1280 h 10000"/>
                <a:gd name="connsiteX57" fmla="*/ 8758 w 10000"/>
                <a:gd name="connsiteY57" fmla="*/ 919 h 10000"/>
                <a:gd name="connsiteX58" fmla="*/ 8758 w 10000"/>
                <a:gd name="connsiteY58" fmla="*/ 919 h 10000"/>
                <a:gd name="connsiteX59" fmla="*/ 8829 w 10000"/>
                <a:gd name="connsiteY59" fmla="*/ 919 h 10000"/>
                <a:gd name="connsiteX60" fmla="*/ 9471 w 10000"/>
                <a:gd name="connsiteY60" fmla="*/ 1220 h 10000"/>
                <a:gd name="connsiteX61" fmla="*/ 9969 w 10000"/>
                <a:gd name="connsiteY61" fmla="*/ 1099 h 10000"/>
                <a:gd name="connsiteX62" fmla="*/ 9969 w 10000"/>
                <a:gd name="connsiteY62" fmla="*/ 1040 h 10000"/>
                <a:gd name="connsiteX63" fmla="*/ 9969 w 10000"/>
                <a:gd name="connsiteY63" fmla="*/ 979 h 10000"/>
                <a:gd name="connsiteX64" fmla="*/ 8901 w 10000"/>
                <a:gd name="connsiteY64" fmla="*/ 198 h 10000"/>
                <a:gd name="connsiteX65" fmla="*/ 7120 w 10000"/>
                <a:gd name="connsiteY65" fmla="*/ 78 h 10000"/>
                <a:gd name="connsiteX66" fmla="*/ 6195 w 10000"/>
                <a:gd name="connsiteY66" fmla="*/ 17 h 10000"/>
                <a:gd name="connsiteX67" fmla="*/ 5269 w 10000"/>
                <a:gd name="connsiteY67" fmla="*/ 198 h 10000"/>
                <a:gd name="connsiteX68" fmla="*/ 3418 w 10000"/>
                <a:gd name="connsiteY68" fmla="*/ 679 h 10000"/>
                <a:gd name="connsiteX69" fmla="*/ 2279 w 10000"/>
                <a:gd name="connsiteY69" fmla="*/ 1099 h 10000"/>
                <a:gd name="connsiteX70" fmla="*/ 2279 w 10000"/>
                <a:gd name="connsiteY70" fmla="*/ 1160 h 10000"/>
                <a:gd name="connsiteX71" fmla="*/ 2279 w 10000"/>
                <a:gd name="connsiteY71" fmla="*/ 1521 h 10000"/>
                <a:gd name="connsiteX72" fmla="*/ 926 w 10000"/>
                <a:gd name="connsiteY72" fmla="*/ 1521 h 10000"/>
                <a:gd name="connsiteX73" fmla="*/ 783 w 10000"/>
                <a:gd name="connsiteY73" fmla="*/ 1521 h 10000"/>
                <a:gd name="connsiteX74" fmla="*/ 783 w 10000"/>
                <a:gd name="connsiteY74" fmla="*/ 1521 h 10000"/>
                <a:gd name="connsiteX75" fmla="*/ 712 w 10000"/>
                <a:gd name="connsiteY75" fmla="*/ 2001 h 10000"/>
                <a:gd name="connsiteX76" fmla="*/ 1211 w 10000"/>
                <a:gd name="connsiteY76" fmla="*/ 3024 h 10000"/>
                <a:gd name="connsiteX77" fmla="*/ 1282 w 10000"/>
                <a:gd name="connsiteY77" fmla="*/ 3144 h 10000"/>
                <a:gd name="connsiteX78" fmla="*/ 712 w 10000"/>
                <a:gd name="connsiteY78" fmla="*/ 4407 h 10000"/>
                <a:gd name="connsiteX79" fmla="*/ 214 w 10000"/>
                <a:gd name="connsiteY79" fmla="*/ 5009 h 10000"/>
                <a:gd name="connsiteX80" fmla="*/ 0 w 10000"/>
                <a:gd name="connsiteY80" fmla="*/ 5790 h 10000"/>
                <a:gd name="connsiteX81" fmla="*/ 71 w 10000"/>
                <a:gd name="connsiteY81" fmla="*/ 7474 h 10000"/>
                <a:gd name="connsiteX0" fmla="*/ 71 w 10000"/>
                <a:gd name="connsiteY0" fmla="*/ 7485 h 10011"/>
                <a:gd name="connsiteX1" fmla="*/ 3489 w 10000"/>
                <a:gd name="connsiteY1" fmla="*/ 7605 h 10011"/>
                <a:gd name="connsiteX2" fmla="*/ 2706 w 10000"/>
                <a:gd name="connsiteY2" fmla="*/ 9950 h 10011"/>
                <a:gd name="connsiteX3" fmla="*/ 4985 w 10000"/>
                <a:gd name="connsiteY3" fmla="*/ 10011 h 10011"/>
                <a:gd name="connsiteX4" fmla="*/ 5911 w 10000"/>
                <a:gd name="connsiteY4" fmla="*/ 7605 h 10011"/>
                <a:gd name="connsiteX5" fmla="*/ 7049 w 10000"/>
                <a:gd name="connsiteY5" fmla="*/ 7605 h 10011"/>
                <a:gd name="connsiteX6" fmla="*/ 7120 w 10000"/>
                <a:gd name="connsiteY6" fmla="*/ 7786 h 10011"/>
                <a:gd name="connsiteX7" fmla="*/ 7120 w 10000"/>
                <a:gd name="connsiteY7" fmla="*/ 7786 h 10011"/>
                <a:gd name="connsiteX8" fmla="*/ 7334 w 10000"/>
                <a:gd name="connsiteY8" fmla="*/ 7726 h 10011"/>
                <a:gd name="connsiteX9" fmla="*/ 7406 w 10000"/>
                <a:gd name="connsiteY9" fmla="*/ 7726 h 10011"/>
                <a:gd name="connsiteX10" fmla="*/ 7406 w 10000"/>
                <a:gd name="connsiteY10" fmla="*/ 7966 h 10011"/>
                <a:gd name="connsiteX11" fmla="*/ 7832 w 10000"/>
                <a:gd name="connsiteY11" fmla="*/ 8027 h 10011"/>
                <a:gd name="connsiteX12" fmla="*/ 7904 w 10000"/>
                <a:gd name="connsiteY12" fmla="*/ 8027 h 10011"/>
                <a:gd name="connsiteX13" fmla="*/ 8901 w 10000"/>
                <a:gd name="connsiteY13" fmla="*/ 8147 h 10011"/>
                <a:gd name="connsiteX14" fmla="*/ 9257 w 10000"/>
                <a:gd name="connsiteY14" fmla="*/ 8207 h 10011"/>
                <a:gd name="connsiteX15" fmla="*/ 9257 w 10000"/>
                <a:gd name="connsiteY15" fmla="*/ 8207 h 10011"/>
                <a:gd name="connsiteX16" fmla="*/ 9257 w 10000"/>
                <a:gd name="connsiteY16" fmla="*/ 8147 h 10011"/>
                <a:gd name="connsiteX17" fmla="*/ 9328 w 10000"/>
                <a:gd name="connsiteY17" fmla="*/ 8147 h 10011"/>
                <a:gd name="connsiteX18" fmla="*/ 9328 w 10000"/>
                <a:gd name="connsiteY18" fmla="*/ 8086 h 10011"/>
                <a:gd name="connsiteX19" fmla="*/ 9257 w 10000"/>
                <a:gd name="connsiteY19" fmla="*/ 7666 h 10011"/>
                <a:gd name="connsiteX20" fmla="*/ 8829 w 10000"/>
                <a:gd name="connsiteY20" fmla="*/ 7546 h 10011"/>
                <a:gd name="connsiteX21" fmla="*/ 8972 w 10000"/>
                <a:gd name="connsiteY21" fmla="*/ 6703 h 10011"/>
                <a:gd name="connsiteX22" fmla="*/ 8901 w 10000"/>
                <a:gd name="connsiteY22" fmla="*/ 5921 h 10011"/>
                <a:gd name="connsiteX23" fmla="*/ 8403 w 10000"/>
                <a:gd name="connsiteY23" fmla="*/ 6042 h 10011"/>
                <a:gd name="connsiteX24" fmla="*/ 7832 w 10000"/>
                <a:gd name="connsiteY24" fmla="*/ 5801 h 10011"/>
                <a:gd name="connsiteX25" fmla="*/ 7334 w 10000"/>
                <a:gd name="connsiteY25" fmla="*/ 5621 h 10011"/>
                <a:gd name="connsiteX26" fmla="*/ 7548 w 10000"/>
                <a:gd name="connsiteY26" fmla="*/ 5020 h 10011"/>
                <a:gd name="connsiteX27" fmla="*/ 7548 w 10000"/>
                <a:gd name="connsiteY27" fmla="*/ 4959 h 10011"/>
                <a:gd name="connsiteX28" fmla="*/ 7975 w 10000"/>
                <a:gd name="connsiteY28" fmla="*/ 5381 h 10011"/>
                <a:gd name="connsiteX29" fmla="*/ 8331 w 10000"/>
                <a:gd name="connsiteY29" fmla="*/ 5741 h 10011"/>
                <a:gd name="connsiteX30" fmla="*/ 8687 w 10000"/>
                <a:gd name="connsiteY30" fmla="*/ 5561 h 10011"/>
                <a:gd name="connsiteX31" fmla="*/ 8687 w 10000"/>
                <a:gd name="connsiteY31" fmla="*/ 5561 h 10011"/>
                <a:gd name="connsiteX32" fmla="*/ 8901 w 10000"/>
                <a:gd name="connsiteY32" fmla="*/ 5801 h 10011"/>
                <a:gd name="connsiteX33" fmla="*/ 8901 w 10000"/>
                <a:gd name="connsiteY33" fmla="*/ 4959 h 10011"/>
                <a:gd name="connsiteX34" fmla="*/ 8687 w 10000"/>
                <a:gd name="connsiteY34" fmla="*/ 4298 h 10011"/>
                <a:gd name="connsiteX35" fmla="*/ 8687 w 10000"/>
                <a:gd name="connsiteY35" fmla="*/ 3697 h 10011"/>
                <a:gd name="connsiteX36" fmla="*/ 8545 w 10000"/>
                <a:gd name="connsiteY36" fmla="*/ 3576 h 10011"/>
                <a:gd name="connsiteX37" fmla="*/ 7761 w 10000"/>
                <a:gd name="connsiteY37" fmla="*/ 3216 h 10011"/>
                <a:gd name="connsiteX38" fmla="*/ 7761 w 10000"/>
                <a:gd name="connsiteY38" fmla="*/ 3216 h 10011"/>
                <a:gd name="connsiteX39" fmla="*/ 8972 w 10000"/>
                <a:gd name="connsiteY39" fmla="*/ 3336 h 10011"/>
                <a:gd name="connsiteX40" fmla="*/ 9400 w 10000"/>
                <a:gd name="connsiteY40" fmla="*/ 2434 h 10011"/>
                <a:gd name="connsiteX41" fmla="*/ 9969 w 10000"/>
                <a:gd name="connsiteY41" fmla="*/ 1712 h 10011"/>
                <a:gd name="connsiteX42" fmla="*/ 9898 w 10000"/>
                <a:gd name="connsiteY42" fmla="*/ 1712 h 10011"/>
                <a:gd name="connsiteX43" fmla="*/ 9826 w 10000"/>
                <a:gd name="connsiteY43" fmla="*/ 1652 h 10011"/>
                <a:gd name="connsiteX44" fmla="*/ 9400 w 10000"/>
                <a:gd name="connsiteY44" fmla="*/ 1712 h 10011"/>
                <a:gd name="connsiteX45" fmla="*/ 9257 w 10000"/>
                <a:gd name="connsiteY45" fmla="*/ 1652 h 10011"/>
                <a:gd name="connsiteX46" fmla="*/ 8616 w 10000"/>
                <a:gd name="connsiteY46" fmla="*/ 2193 h 10011"/>
                <a:gd name="connsiteX47" fmla="*/ 8545 w 10000"/>
                <a:gd name="connsiteY47" fmla="*/ 2193 h 10011"/>
                <a:gd name="connsiteX48" fmla="*/ 8189 w 10000"/>
                <a:gd name="connsiteY48" fmla="*/ 1772 h 10011"/>
                <a:gd name="connsiteX49" fmla="*/ 7548 w 10000"/>
                <a:gd name="connsiteY49" fmla="*/ 1231 h 10011"/>
                <a:gd name="connsiteX50" fmla="*/ 7832 w 10000"/>
                <a:gd name="connsiteY50" fmla="*/ 1352 h 10011"/>
                <a:gd name="connsiteX51" fmla="*/ 8117 w 10000"/>
                <a:gd name="connsiteY51" fmla="*/ 1352 h 10011"/>
                <a:gd name="connsiteX52" fmla="*/ 8616 w 10000"/>
                <a:gd name="connsiteY52" fmla="*/ 1772 h 10011"/>
                <a:gd name="connsiteX53" fmla="*/ 8829 w 10000"/>
                <a:gd name="connsiteY53" fmla="*/ 1712 h 10011"/>
                <a:gd name="connsiteX54" fmla="*/ 8901 w 10000"/>
                <a:gd name="connsiteY54" fmla="*/ 1592 h 10011"/>
                <a:gd name="connsiteX55" fmla="*/ 8829 w 10000"/>
                <a:gd name="connsiteY55" fmla="*/ 1592 h 10011"/>
                <a:gd name="connsiteX56" fmla="*/ 8616 w 10000"/>
                <a:gd name="connsiteY56" fmla="*/ 1291 h 10011"/>
                <a:gd name="connsiteX57" fmla="*/ 8758 w 10000"/>
                <a:gd name="connsiteY57" fmla="*/ 930 h 10011"/>
                <a:gd name="connsiteX58" fmla="*/ 8758 w 10000"/>
                <a:gd name="connsiteY58" fmla="*/ 930 h 10011"/>
                <a:gd name="connsiteX59" fmla="*/ 8829 w 10000"/>
                <a:gd name="connsiteY59" fmla="*/ 930 h 10011"/>
                <a:gd name="connsiteX60" fmla="*/ 9471 w 10000"/>
                <a:gd name="connsiteY60" fmla="*/ 1231 h 10011"/>
                <a:gd name="connsiteX61" fmla="*/ 9969 w 10000"/>
                <a:gd name="connsiteY61" fmla="*/ 1110 h 10011"/>
                <a:gd name="connsiteX62" fmla="*/ 9969 w 10000"/>
                <a:gd name="connsiteY62" fmla="*/ 1051 h 10011"/>
                <a:gd name="connsiteX63" fmla="*/ 9969 w 10000"/>
                <a:gd name="connsiteY63" fmla="*/ 990 h 10011"/>
                <a:gd name="connsiteX64" fmla="*/ 8901 w 10000"/>
                <a:gd name="connsiteY64" fmla="*/ 209 h 10011"/>
                <a:gd name="connsiteX65" fmla="*/ 7120 w 10000"/>
                <a:gd name="connsiteY65" fmla="*/ 89 h 10011"/>
                <a:gd name="connsiteX66" fmla="*/ 6195 w 10000"/>
                <a:gd name="connsiteY66" fmla="*/ 28 h 10011"/>
                <a:gd name="connsiteX67" fmla="*/ 5021 w 10000"/>
                <a:gd name="connsiteY67" fmla="*/ 627 h 10011"/>
                <a:gd name="connsiteX68" fmla="*/ 3418 w 10000"/>
                <a:gd name="connsiteY68" fmla="*/ 690 h 10011"/>
                <a:gd name="connsiteX69" fmla="*/ 2279 w 10000"/>
                <a:gd name="connsiteY69" fmla="*/ 1110 h 10011"/>
                <a:gd name="connsiteX70" fmla="*/ 2279 w 10000"/>
                <a:gd name="connsiteY70" fmla="*/ 1171 h 10011"/>
                <a:gd name="connsiteX71" fmla="*/ 2279 w 10000"/>
                <a:gd name="connsiteY71" fmla="*/ 1532 h 10011"/>
                <a:gd name="connsiteX72" fmla="*/ 926 w 10000"/>
                <a:gd name="connsiteY72" fmla="*/ 1532 h 10011"/>
                <a:gd name="connsiteX73" fmla="*/ 783 w 10000"/>
                <a:gd name="connsiteY73" fmla="*/ 1532 h 10011"/>
                <a:gd name="connsiteX74" fmla="*/ 783 w 10000"/>
                <a:gd name="connsiteY74" fmla="*/ 1532 h 10011"/>
                <a:gd name="connsiteX75" fmla="*/ 712 w 10000"/>
                <a:gd name="connsiteY75" fmla="*/ 2012 h 10011"/>
                <a:gd name="connsiteX76" fmla="*/ 1211 w 10000"/>
                <a:gd name="connsiteY76" fmla="*/ 3035 h 10011"/>
                <a:gd name="connsiteX77" fmla="*/ 1282 w 10000"/>
                <a:gd name="connsiteY77" fmla="*/ 3155 h 10011"/>
                <a:gd name="connsiteX78" fmla="*/ 712 w 10000"/>
                <a:gd name="connsiteY78" fmla="*/ 4418 h 10011"/>
                <a:gd name="connsiteX79" fmla="*/ 214 w 10000"/>
                <a:gd name="connsiteY79" fmla="*/ 5020 h 10011"/>
                <a:gd name="connsiteX80" fmla="*/ 0 w 10000"/>
                <a:gd name="connsiteY80" fmla="*/ 5801 h 10011"/>
                <a:gd name="connsiteX81" fmla="*/ 71 w 10000"/>
                <a:gd name="connsiteY81" fmla="*/ 7485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000" h="10011">
                  <a:moveTo>
                    <a:pt x="71" y="7485"/>
                  </a:moveTo>
                  <a:lnTo>
                    <a:pt x="3489" y="7605"/>
                  </a:lnTo>
                  <a:lnTo>
                    <a:pt x="2706" y="9950"/>
                  </a:lnTo>
                  <a:lnTo>
                    <a:pt x="4985" y="10011"/>
                  </a:lnTo>
                  <a:lnTo>
                    <a:pt x="5911" y="7605"/>
                  </a:lnTo>
                  <a:lnTo>
                    <a:pt x="7049" y="7605"/>
                  </a:lnTo>
                  <a:cubicBezTo>
                    <a:pt x="7073" y="7665"/>
                    <a:pt x="7096" y="7726"/>
                    <a:pt x="7120" y="7786"/>
                  </a:cubicBezTo>
                  <a:lnTo>
                    <a:pt x="7120" y="7786"/>
                  </a:lnTo>
                  <a:cubicBezTo>
                    <a:pt x="7192" y="7786"/>
                    <a:pt x="7263" y="7726"/>
                    <a:pt x="7334" y="7726"/>
                  </a:cubicBezTo>
                  <a:lnTo>
                    <a:pt x="7406" y="7726"/>
                  </a:lnTo>
                  <a:lnTo>
                    <a:pt x="7406" y="7966"/>
                  </a:lnTo>
                  <a:lnTo>
                    <a:pt x="7832" y="8027"/>
                  </a:lnTo>
                  <a:lnTo>
                    <a:pt x="7904" y="8027"/>
                  </a:lnTo>
                  <a:cubicBezTo>
                    <a:pt x="7975" y="8387"/>
                    <a:pt x="8616" y="8027"/>
                    <a:pt x="8901" y="8147"/>
                  </a:cubicBezTo>
                  <a:cubicBezTo>
                    <a:pt x="8972" y="8147"/>
                    <a:pt x="9186" y="8267"/>
                    <a:pt x="9257" y="8207"/>
                  </a:cubicBezTo>
                  <a:lnTo>
                    <a:pt x="9257" y="8207"/>
                  </a:lnTo>
                  <a:lnTo>
                    <a:pt x="9257" y="8147"/>
                  </a:lnTo>
                  <a:lnTo>
                    <a:pt x="9328" y="8147"/>
                  </a:lnTo>
                  <a:lnTo>
                    <a:pt x="9328" y="8086"/>
                  </a:lnTo>
                  <a:cubicBezTo>
                    <a:pt x="9471" y="8086"/>
                    <a:pt x="9328" y="7726"/>
                    <a:pt x="9257" y="7666"/>
                  </a:cubicBezTo>
                  <a:cubicBezTo>
                    <a:pt x="9114" y="7485"/>
                    <a:pt x="8972" y="7605"/>
                    <a:pt x="8829" y="7546"/>
                  </a:cubicBezTo>
                  <a:cubicBezTo>
                    <a:pt x="8829" y="7245"/>
                    <a:pt x="8972" y="6944"/>
                    <a:pt x="8972" y="6703"/>
                  </a:cubicBezTo>
                  <a:cubicBezTo>
                    <a:pt x="8948" y="6442"/>
                    <a:pt x="8925" y="6182"/>
                    <a:pt x="8901" y="5921"/>
                  </a:cubicBezTo>
                  <a:cubicBezTo>
                    <a:pt x="8616" y="5921"/>
                    <a:pt x="8616" y="5982"/>
                    <a:pt x="8403" y="6042"/>
                  </a:cubicBezTo>
                  <a:cubicBezTo>
                    <a:pt x="8189" y="6162"/>
                    <a:pt x="8046" y="5862"/>
                    <a:pt x="7832" y="5801"/>
                  </a:cubicBezTo>
                  <a:cubicBezTo>
                    <a:pt x="7691" y="5801"/>
                    <a:pt x="7334" y="5681"/>
                    <a:pt x="7334" y="5621"/>
                  </a:cubicBezTo>
                  <a:cubicBezTo>
                    <a:pt x="7334" y="5381"/>
                    <a:pt x="7548" y="5200"/>
                    <a:pt x="7548" y="5020"/>
                  </a:cubicBezTo>
                  <a:lnTo>
                    <a:pt x="7548" y="4959"/>
                  </a:lnTo>
                  <a:cubicBezTo>
                    <a:pt x="7691" y="4959"/>
                    <a:pt x="7832" y="5320"/>
                    <a:pt x="7975" y="5381"/>
                  </a:cubicBezTo>
                  <a:cubicBezTo>
                    <a:pt x="8046" y="5440"/>
                    <a:pt x="8331" y="5681"/>
                    <a:pt x="8331" y="5741"/>
                  </a:cubicBezTo>
                  <a:cubicBezTo>
                    <a:pt x="8474" y="5741"/>
                    <a:pt x="8616" y="5681"/>
                    <a:pt x="8687" y="5561"/>
                  </a:cubicBezTo>
                  <a:lnTo>
                    <a:pt x="8687" y="5561"/>
                  </a:lnTo>
                  <a:cubicBezTo>
                    <a:pt x="8687" y="5681"/>
                    <a:pt x="8758" y="5862"/>
                    <a:pt x="8901" y="5801"/>
                  </a:cubicBezTo>
                  <a:cubicBezTo>
                    <a:pt x="8901" y="5561"/>
                    <a:pt x="8829" y="5200"/>
                    <a:pt x="8901" y="4959"/>
                  </a:cubicBezTo>
                  <a:cubicBezTo>
                    <a:pt x="8901" y="4658"/>
                    <a:pt x="8687" y="4538"/>
                    <a:pt x="8687" y="4298"/>
                  </a:cubicBezTo>
                  <a:lnTo>
                    <a:pt x="8687" y="3697"/>
                  </a:lnTo>
                  <a:cubicBezTo>
                    <a:pt x="8687" y="3636"/>
                    <a:pt x="8545" y="3576"/>
                    <a:pt x="8545" y="3576"/>
                  </a:cubicBezTo>
                  <a:cubicBezTo>
                    <a:pt x="8260" y="3576"/>
                    <a:pt x="7975" y="3216"/>
                    <a:pt x="7761" y="3216"/>
                  </a:cubicBezTo>
                  <a:lnTo>
                    <a:pt x="7761" y="3216"/>
                  </a:lnTo>
                  <a:cubicBezTo>
                    <a:pt x="8046" y="3155"/>
                    <a:pt x="8687" y="3336"/>
                    <a:pt x="8972" y="3336"/>
                  </a:cubicBezTo>
                  <a:cubicBezTo>
                    <a:pt x="9043" y="3095"/>
                    <a:pt x="9257" y="2735"/>
                    <a:pt x="9400" y="2434"/>
                  </a:cubicBezTo>
                  <a:cubicBezTo>
                    <a:pt x="9400" y="2373"/>
                    <a:pt x="9898" y="1772"/>
                    <a:pt x="9969" y="1712"/>
                  </a:cubicBezTo>
                  <a:lnTo>
                    <a:pt x="9898" y="1712"/>
                  </a:lnTo>
                  <a:cubicBezTo>
                    <a:pt x="9898" y="1652"/>
                    <a:pt x="9826" y="1652"/>
                    <a:pt x="9826" y="1652"/>
                  </a:cubicBezTo>
                  <a:cubicBezTo>
                    <a:pt x="9684" y="1652"/>
                    <a:pt x="9400" y="1772"/>
                    <a:pt x="9400" y="1712"/>
                  </a:cubicBezTo>
                  <a:cubicBezTo>
                    <a:pt x="9328" y="1712"/>
                    <a:pt x="9328" y="1712"/>
                    <a:pt x="9257" y="1652"/>
                  </a:cubicBezTo>
                  <a:cubicBezTo>
                    <a:pt x="9043" y="1652"/>
                    <a:pt x="8758" y="2193"/>
                    <a:pt x="8616" y="2193"/>
                  </a:cubicBezTo>
                  <a:lnTo>
                    <a:pt x="8545" y="2193"/>
                  </a:lnTo>
                  <a:cubicBezTo>
                    <a:pt x="8474" y="2012"/>
                    <a:pt x="8403" y="1892"/>
                    <a:pt x="8189" y="1772"/>
                  </a:cubicBezTo>
                  <a:cubicBezTo>
                    <a:pt x="8117" y="1652"/>
                    <a:pt x="7548" y="1411"/>
                    <a:pt x="7548" y="1231"/>
                  </a:cubicBezTo>
                  <a:cubicBezTo>
                    <a:pt x="7691" y="1231"/>
                    <a:pt x="7691" y="1352"/>
                    <a:pt x="7832" y="1352"/>
                  </a:cubicBezTo>
                  <a:lnTo>
                    <a:pt x="8117" y="1352"/>
                  </a:lnTo>
                  <a:cubicBezTo>
                    <a:pt x="8189" y="1352"/>
                    <a:pt x="8616" y="1772"/>
                    <a:pt x="8616" y="1772"/>
                  </a:cubicBezTo>
                  <a:cubicBezTo>
                    <a:pt x="8758" y="1772"/>
                    <a:pt x="8758" y="1712"/>
                    <a:pt x="8829" y="1712"/>
                  </a:cubicBezTo>
                  <a:cubicBezTo>
                    <a:pt x="8901" y="1652"/>
                    <a:pt x="8901" y="1652"/>
                    <a:pt x="8901" y="1592"/>
                  </a:cubicBezTo>
                  <a:lnTo>
                    <a:pt x="8829" y="1592"/>
                  </a:lnTo>
                  <a:cubicBezTo>
                    <a:pt x="8758" y="1592"/>
                    <a:pt x="8545" y="1352"/>
                    <a:pt x="8616" y="1291"/>
                  </a:cubicBezTo>
                  <a:cubicBezTo>
                    <a:pt x="8616" y="1171"/>
                    <a:pt x="8758" y="1051"/>
                    <a:pt x="8758" y="930"/>
                  </a:cubicBezTo>
                  <a:lnTo>
                    <a:pt x="8758" y="930"/>
                  </a:lnTo>
                  <a:lnTo>
                    <a:pt x="8829" y="930"/>
                  </a:lnTo>
                  <a:cubicBezTo>
                    <a:pt x="8829" y="990"/>
                    <a:pt x="9400" y="1110"/>
                    <a:pt x="9471" y="1231"/>
                  </a:cubicBezTo>
                  <a:cubicBezTo>
                    <a:pt x="9684" y="1231"/>
                    <a:pt x="9826" y="1110"/>
                    <a:pt x="9969" y="1110"/>
                  </a:cubicBezTo>
                  <a:cubicBezTo>
                    <a:pt x="9969" y="1051"/>
                    <a:pt x="10040" y="1051"/>
                    <a:pt x="9969" y="1051"/>
                  </a:cubicBezTo>
                  <a:lnTo>
                    <a:pt x="9969" y="990"/>
                  </a:lnTo>
                  <a:cubicBezTo>
                    <a:pt x="9969" y="810"/>
                    <a:pt x="9114" y="329"/>
                    <a:pt x="8901" y="209"/>
                  </a:cubicBezTo>
                  <a:cubicBezTo>
                    <a:pt x="8331" y="-92"/>
                    <a:pt x="7761" y="209"/>
                    <a:pt x="7120" y="89"/>
                  </a:cubicBezTo>
                  <a:cubicBezTo>
                    <a:pt x="6836" y="89"/>
                    <a:pt x="6545" y="-62"/>
                    <a:pt x="6195" y="28"/>
                  </a:cubicBezTo>
                  <a:cubicBezTo>
                    <a:pt x="5845" y="118"/>
                    <a:pt x="5378" y="627"/>
                    <a:pt x="5021" y="627"/>
                  </a:cubicBezTo>
                  <a:cubicBezTo>
                    <a:pt x="4452" y="687"/>
                    <a:pt x="3917" y="449"/>
                    <a:pt x="3418" y="690"/>
                  </a:cubicBezTo>
                  <a:cubicBezTo>
                    <a:pt x="3134" y="810"/>
                    <a:pt x="2563" y="1110"/>
                    <a:pt x="2279" y="1110"/>
                  </a:cubicBezTo>
                  <a:lnTo>
                    <a:pt x="2279" y="1171"/>
                  </a:lnTo>
                  <a:cubicBezTo>
                    <a:pt x="2279" y="1241"/>
                    <a:pt x="2505" y="1472"/>
                    <a:pt x="2279" y="1532"/>
                  </a:cubicBezTo>
                  <a:cubicBezTo>
                    <a:pt x="2065" y="1171"/>
                    <a:pt x="1282" y="1411"/>
                    <a:pt x="926" y="1532"/>
                  </a:cubicBezTo>
                  <a:lnTo>
                    <a:pt x="783" y="1532"/>
                  </a:lnTo>
                  <a:lnTo>
                    <a:pt x="783" y="1532"/>
                  </a:lnTo>
                  <a:cubicBezTo>
                    <a:pt x="759" y="1692"/>
                    <a:pt x="736" y="1852"/>
                    <a:pt x="712" y="2012"/>
                  </a:cubicBezTo>
                  <a:cubicBezTo>
                    <a:pt x="783" y="2373"/>
                    <a:pt x="997" y="2794"/>
                    <a:pt x="1211" y="3035"/>
                  </a:cubicBezTo>
                  <a:cubicBezTo>
                    <a:pt x="1211" y="3095"/>
                    <a:pt x="1282" y="3095"/>
                    <a:pt x="1282" y="3155"/>
                  </a:cubicBezTo>
                  <a:cubicBezTo>
                    <a:pt x="1282" y="3576"/>
                    <a:pt x="926" y="3998"/>
                    <a:pt x="712" y="4418"/>
                  </a:cubicBezTo>
                  <a:cubicBezTo>
                    <a:pt x="498" y="4599"/>
                    <a:pt x="356" y="4839"/>
                    <a:pt x="214" y="5020"/>
                  </a:cubicBezTo>
                  <a:cubicBezTo>
                    <a:pt x="143" y="5261"/>
                    <a:pt x="71" y="5561"/>
                    <a:pt x="0" y="5801"/>
                  </a:cubicBezTo>
                  <a:cubicBezTo>
                    <a:pt x="24" y="6362"/>
                    <a:pt x="47" y="6924"/>
                    <a:pt x="71" y="7485"/>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8" name="Freeform 98"/>
            <p:cNvSpPr>
              <a:spLocks/>
            </p:cNvSpPr>
            <p:nvPr/>
          </p:nvSpPr>
          <p:spPr bwMode="auto">
            <a:xfrm>
              <a:off x="7720013" y="2465388"/>
              <a:ext cx="495300" cy="357188"/>
            </a:xfrm>
            <a:custGeom>
              <a:avLst/>
              <a:gdLst>
                <a:gd name="T0" fmla="*/ 71 w 168"/>
                <a:gd name="T1" fmla="*/ 120 h 121"/>
                <a:gd name="T2" fmla="*/ 151 w 168"/>
                <a:gd name="T3" fmla="*/ 121 h 121"/>
                <a:gd name="T4" fmla="*/ 151 w 168"/>
                <a:gd name="T5" fmla="*/ 121 h 121"/>
                <a:gd name="T6" fmla="*/ 150 w 168"/>
                <a:gd name="T7" fmla="*/ 93 h 121"/>
                <a:gd name="T8" fmla="*/ 153 w 168"/>
                <a:gd name="T9" fmla="*/ 80 h 121"/>
                <a:gd name="T10" fmla="*/ 160 w 168"/>
                <a:gd name="T11" fmla="*/ 70 h 121"/>
                <a:gd name="T12" fmla="*/ 168 w 168"/>
                <a:gd name="T13" fmla="*/ 49 h 121"/>
                <a:gd name="T14" fmla="*/ 167 w 168"/>
                <a:gd name="T15" fmla="*/ 47 h 121"/>
                <a:gd name="T16" fmla="*/ 160 w 168"/>
                <a:gd name="T17" fmla="*/ 30 h 121"/>
                <a:gd name="T18" fmla="*/ 161 w 168"/>
                <a:gd name="T19" fmla="*/ 22 h 121"/>
                <a:gd name="T20" fmla="*/ 161 w 168"/>
                <a:gd name="T21" fmla="*/ 22 h 121"/>
                <a:gd name="T22" fmla="*/ 161 w 168"/>
                <a:gd name="T23" fmla="*/ 16 h 121"/>
                <a:gd name="T24" fmla="*/ 162 w 168"/>
                <a:gd name="T25" fmla="*/ 12 h 121"/>
                <a:gd name="T26" fmla="*/ 159 w 168"/>
                <a:gd name="T27" fmla="*/ 8 h 121"/>
                <a:gd name="T28" fmla="*/ 157 w 168"/>
                <a:gd name="T29" fmla="*/ 1 h 121"/>
                <a:gd name="T30" fmla="*/ 144 w 168"/>
                <a:gd name="T31" fmla="*/ 4 h 121"/>
                <a:gd name="T32" fmla="*/ 127 w 168"/>
                <a:gd name="T33" fmla="*/ 10 h 121"/>
                <a:gd name="T34" fmla="*/ 113 w 168"/>
                <a:gd name="T35" fmla="*/ 16 h 121"/>
                <a:gd name="T36" fmla="*/ 82 w 168"/>
                <a:gd name="T37" fmla="*/ 19 h 121"/>
                <a:gd name="T38" fmla="*/ 59 w 168"/>
                <a:gd name="T39" fmla="*/ 21 h 121"/>
                <a:gd name="T40" fmla="*/ 48 w 168"/>
                <a:gd name="T41" fmla="*/ 17 h 121"/>
                <a:gd name="T42" fmla="*/ 48 w 168"/>
                <a:gd name="T43" fmla="*/ 17 h 121"/>
                <a:gd name="T44" fmla="*/ 41 w 168"/>
                <a:gd name="T45" fmla="*/ 28 h 121"/>
                <a:gd name="T46" fmla="*/ 39 w 168"/>
                <a:gd name="T47" fmla="*/ 32 h 121"/>
                <a:gd name="T48" fmla="*/ 35 w 168"/>
                <a:gd name="T49" fmla="*/ 43 h 121"/>
                <a:gd name="T50" fmla="*/ 32 w 168"/>
                <a:gd name="T51" fmla="*/ 47 h 121"/>
                <a:gd name="T52" fmla="*/ 28 w 168"/>
                <a:gd name="T53" fmla="*/ 51 h 121"/>
                <a:gd name="T54" fmla="*/ 22 w 168"/>
                <a:gd name="T55" fmla="*/ 54 h 121"/>
                <a:gd name="T56" fmla="*/ 22 w 168"/>
                <a:gd name="T57" fmla="*/ 54 h 121"/>
                <a:gd name="T58" fmla="*/ 21 w 168"/>
                <a:gd name="T59" fmla="*/ 56 h 121"/>
                <a:gd name="T60" fmla="*/ 19 w 168"/>
                <a:gd name="T61" fmla="*/ 60 h 121"/>
                <a:gd name="T62" fmla="*/ 13 w 168"/>
                <a:gd name="T63" fmla="*/ 72 h 121"/>
                <a:gd name="T64" fmla="*/ 14 w 168"/>
                <a:gd name="T65" fmla="*/ 79 h 121"/>
                <a:gd name="T66" fmla="*/ 6 w 168"/>
                <a:gd name="T67" fmla="*/ 94 h 121"/>
                <a:gd name="T68" fmla="*/ 0 w 168"/>
                <a:gd name="T69" fmla="*/ 111 h 121"/>
                <a:gd name="T70" fmla="*/ 1 w 168"/>
                <a:gd name="T71" fmla="*/ 120 h 121"/>
                <a:gd name="T72" fmla="*/ 1 w 168"/>
                <a:gd name="T73" fmla="*/ 120 h 121"/>
                <a:gd name="T74" fmla="*/ 71 w 168"/>
                <a:gd name="T75" fmla="*/ 1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21">
                  <a:moveTo>
                    <a:pt x="71" y="120"/>
                  </a:moveTo>
                  <a:cubicBezTo>
                    <a:pt x="151" y="121"/>
                    <a:pt x="151" y="121"/>
                    <a:pt x="151" y="121"/>
                  </a:cubicBezTo>
                  <a:cubicBezTo>
                    <a:pt x="151" y="121"/>
                    <a:pt x="151" y="121"/>
                    <a:pt x="151" y="121"/>
                  </a:cubicBezTo>
                  <a:cubicBezTo>
                    <a:pt x="150" y="93"/>
                    <a:pt x="150" y="93"/>
                    <a:pt x="150" y="93"/>
                  </a:cubicBezTo>
                  <a:cubicBezTo>
                    <a:pt x="151" y="89"/>
                    <a:pt x="152" y="84"/>
                    <a:pt x="153" y="80"/>
                  </a:cubicBezTo>
                  <a:cubicBezTo>
                    <a:pt x="155" y="77"/>
                    <a:pt x="157" y="73"/>
                    <a:pt x="160" y="70"/>
                  </a:cubicBezTo>
                  <a:cubicBezTo>
                    <a:pt x="163" y="63"/>
                    <a:pt x="168" y="56"/>
                    <a:pt x="168" y="49"/>
                  </a:cubicBezTo>
                  <a:cubicBezTo>
                    <a:pt x="168" y="48"/>
                    <a:pt x="167" y="48"/>
                    <a:pt x="167" y="47"/>
                  </a:cubicBezTo>
                  <a:cubicBezTo>
                    <a:pt x="164" y="43"/>
                    <a:pt x="161" y="36"/>
                    <a:pt x="160" y="30"/>
                  </a:cubicBezTo>
                  <a:cubicBezTo>
                    <a:pt x="161" y="22"/>
                    <a:pt x="161" y="22"/>
                    <a:pt x="161" y="22"/>
                  </a:cubicBezTo>
                  <a:cubicBezTo>
                    <a:pt x="161" y="22"/>
                    <a:pt x="161" y="22"/>
                    <a:pt x="161" y="22"/>
                  </a:cubicBezTo>
                  <a:cubicBezTo>
                    <a:pt x="159" y="22"/>
                    <a:pt x="163" y="17"/>
                    <a:pt x="161" y="16"/>
                  </a:cubicBezTo>
                  <a:cubicBezTo>
                    <a:pt x="158" y="14"/>
                    <a:pt x="163" y="14"/>
                    <a:pt x="162" y="12"/>
                  </a:cubicBezTo>
                  <a:cubicBezTo>
                    <a:pt x="162" y="11"/>
                    <a:pt x="160" y="9"/>
                    <a:pt x="159" y="8"/>
                  </a:cubicBezTo>
                  <a:cubicBezTo>
                    <a:pt x="158" y="6"/>
                    <a:pt x="160" y="2"/>
                    <a:pt x="157" y="1"/>
                  </a:cubicBezTo>
                  <a:cubicBezTo>
                    <a:pt x="153" y="0"/>
                    <a:pt x="148" y="4"/>
                    <a:pt x="144" y="4"/>
                  </a:cubicBezTo>
                  <a:cubicBezTo>
                    <a:pt x="137" y="4"/>
                    <a:pt x="133" y="9"/>
                    <a:pt x="127" y="10"/>
                  </a:cubicBezTo>
                  <a:cubicBezTo>
                    <a:pt x="121" y="12"/>
                    <a:pt x="118" y="14"/>
                    <a:pt x="113" y="16"/>
                  </a:cubicBezTo>
                  <a:cubicBezTo>
                    <a:pt x="104" y="19"/>
                    <a:pt x="91" y="19"/>
                    <a:pt x="82" y="19"/>
                  </a:cubicBezTo>
                  <a:cubicBezTo>
                    <a:pt x="74" y="19"/>
                    <a:pt x="66" y="23"/>
                    <a:pt x="59" y="21"/>
                  </a:cubicBezTo>
                  <a:cubicBezTo>
                    <a:pt x="55" y="20"/>
                    <a:pt x="52" y="18"/>
                    <a:pt x="48" y="17"/>
                  </a:cubicBezTo>
                  <a:cubicBezTo>
                    <a:pt x="48" y="17"/>
                    <a:pt x="48" y="17"/>
                    <a:pt x="48" y="17"/>
                  </a:cubicBezTo>
                  <a:cubicBezTo>
                    <a:pt x="41" y="28"/>
                    <a:pt x="41" y="28"/>
                    <a:pt x="41" y="28"/>
                  </a:cubicBezTo>
                  <a:cubicBezTo>
                    <a:pt x="41" y="29"/>
                    <a:pt x="39" y="31"/>
                    <a:pt x="39" y="32"/>
                  </a:cubicBezTo>
                  <a:cubicBezTo>
                    <a:pt x="37" y="35"/>
                    <a:pt x="38" y="40"/>
                    <a:pt x="35" y="43"/>
                  </a:cubicBezTo>
                  <a:cubicBezTo>
                    <a:pt x="34" y="44"/>
                    <a:pt x="32" y="46"/>
                    <a:pt x="32" y="47"/>
                  </a:cubicBezTo>
                  <a:cubicBezTo>
                    <a:pt x="30" y="49"/>
                    <a:pt x="29" y="50"/>
                    <a:pt x="28" y="51"/>
                  </a:cubicBezTo>
                  <a:cubicBezTo>
                    <a:pt x="22" y="54"/>
                    <a:pt x="22" y="54"/>
                    <a:pt x="22" y="54"/>
                  </a:cubicBezTo>
                  <a:cubicBezTo>
                    <a:pt x="22" y="54"/>
                    <a:pt x="22" y="54"/>
                    <a:pt x="22" y="54"/>
                  </a:cubicBezTo>
                  <a:cubicBezTo>
                    <a:pt x="22" y="54"/>
                    <a:pt x="22" y="55"/>
                    <a:pt x="21" y="56"/>
                  </a:cubicBezTo>
                  <a:cubicBezTo>
                    <a:pt x="21" y="57"/>
                    <a:pt x="19" y="59"/>
                    <a:pt x="19" y="60"/>
                  </a:cubicBezTo>
                  <a:cubicBezTo>
                    <a:pt x="18" y="65"/>
                    <a:pt x="16" y="69"/>
                    <a:pt x="13" y="72"/>
                  </a:cubicBezTo>
                  <a:cubicBezTo>
                    <a:pt x="11" y="75"/>
                    <a:pt x="13" y="77"/>
                    <a:pt x="14" y="79"/>
                  </a:cubicBezTo>
                  <a:cubicBezTo>
                    <a:pt x="15" y="84"/>
                    <a:pt x="9" y="90"/>
                    <a:pt x="6" y="94"/>
                  </a:cubicBezTo>
                  <a:cubicBezTo>
                    <a:pt x="3" y="99"/>
                    <a:pt x="1" y="106"/>
                    <a:pt x="0" y="111"/>
                  </a:cubicBezTo>
                  <a:cubicBezTo>
                    <a:pt x="1" y="120"/>
                    <a:pt x="1" y="120"/>
                    <a:pt x="1" y="120"/>
                  </a:cubicBezTo>
                  <a:cubicBezTo>
                    <a:pt x="1" y="120"/>
                    <a:pt x="1" y="120"/>
                    <a:pt x="1" y="120"/>
                  </a:cubicBezTo>
                  <a:cubicBezTo>
                    <a:pt x="71" y="120"/>
                    <a:pt x="71" y="120"/>
                    <a:pt x="71" y="12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9" name="Freeform 99"/>
            <p:cNvSpPr>
              <a:spLocks/>
            </p:cNvSpPr>
            <p:nvPr/>
          </p:nvSpPr>
          <p:spPr bwMode="auto">
            <a:xfrm>
              <a:off x="7204074" y="2138124"/>
              <a:ext cx="669592" cy="545672"/>
            </a:xfrm>
            <a:custGeom>
              <a:avLst/>
              <a:gdLst>
                <a:gd name="T0" fmla="*/ 0 w 230"/>
                <a:gd name="T1" fmla="*/ 78 h 188"/>
                <a:gd name="T2" fmla="*/ 23 w 230"/>
                <a:gd name="T3" fmla="*/ 91 h 188"/>
                <a:gd name="T4" fmla="*/ 43 w 230"/>
                <a:gd name="T5" fmla="*/ 103 h 188"/>
                <a:gd name="T6" fmla="*/ 60 w 230"/>
                <a:gd name="T7" fmla="*/ 132 h 188"/>
                <a:gd name="T8" fmla="*/ 79 w 230"/>
                <a:gd name="T9" fmla="*/ 136 h 188"/>
                <a:gd name="T10" fmla="*/ 100 w 230"/>
                <a:gd name="T11" fmla="*/ 129 h 188"/>
                <a:gd name="T12" fmla="*/ 101 w 230"/>
                <a:gd name="T13" fmla="*/ 130 h 188"/>
                <a:gd name="T14" fmla="*/ 105 w 230"/>
                <a:gd name="T15" fmla="*/ 151 h 188"/>
                <a:gd name="T16" fmla="*/ 105 w 230"/>
                <a:gd name="T17" fmla="*/ 172 h 188"/>
                <a:gd name="T18" fmla="*/ 133 w 230"/>
                <a:gd name="T19" fmla="*/ 152 h 188"/>
                <a:gd name="T20" fmla="*/ 134 w 230"/>
                <a:gd name="T21" fmla="*/ 153 h 188"/>
                <a:gd name="T22" fmla="*/ 144 w 230"/>
                <a:gd name="T23" fmla="*/ 150 h 188"/>
                <a:gd name="T24" fmla="*/ 153 w 230"/>
                <a:gd name="T25" fmla="*/ 169 h 188"/>
                <a:gd name="T26" fmla="*/ 158 w 230"/>
                <a:gd name="T27" fmla="*/ 186 h 188"/>
                <a:gd name="T28" fmla="*/ 174 w 230"/>
                <a:gd name="T29" fmla="*/ 163 h 188"/>
                <a:gd name="T30" fmla="*/ 181 w 230"/>
                <a:gd name="T31" fmla="*/ 150 h 188"/>
                <a:gd name="T32" fmla="*/ 190 w 230"/>
                <a:gd name="T33" fmla="*/ 158 h 188"/>
                <a:gd name="T34" fmla="*/ 197 w 230"/>
                <a:gd name="T35" fmla="*/ 166 h 188"/>
                <a:gd name="T36" fmla="*/ 197 w 230"/>
                <a:gd name="T37" fmla="*/ 166 h 188"/>
                <a:gd name="T38" fmla="*/ 203 w 230"/>
                <a:gd name="T39" fmla="*/ 163 h 188"/>
                <a:gd name="T40" fmla="*/ 207 w 230"/>
                <a:gd name="T41" fmla="*/ 159 h 188"/>
                <a:gd name="T42" fmla="*/ 210 w 230"/>
                <a:gd name="T43" fmla="*/ 155 h 188"/>
                <a:gd name="T44" fmla="*/ 214 w 230"/>
                <a:gd name="T45" fmla="*/ 144 h 188"/>
                <a:gd name="T46" fmla="*/ 216 w 230"/>
                <a:gd name="T47" fmla="*/ 140 h 188"/>
                <a:gd name="T48" fmla="*/ 223 w 230"/>
                <a:gd name="T49" fmla="*/ 129 h 188"/>
                <a:gd name="T50" fmla="*/ 223 w 230"/>
                <a:gd name="T51" fmla="*/ 129 h 188"/>
                <a:gd name="T52" fmla="*/ 212 w 230"/>
                <a:gd name="T53" fmla="*/ 133 h 188"/>
                <a:gd name="T54" fmla="*/ 215 w 230"/>
                <a:gd name="T55" fmla="*/ 128 h 188"/>
                <a:gd name="T56" fmla="*/ 227 w 230"/>
                <a:gd name="T57" fmla="*/ 115 h 188"/>
                <a:gd name="T58" fmla="*/ 230 w 230"/>
                <a:gd name="T59" fmla="*/ 110 h 188"/>
                <a:gd name="T60" fmla="*/ 230 w 230"/>
                <a:gd name="T61" fmla="*/ 104 h 188"/>
                <a:gd name="T62" fmla="*/ 227 w 230"/>
                <a:gd name="T63" fmla="*/ 102 h 188"/>
                <a:gd name="T64" fmla="*/ 224 w 230"/>
                <a:gd name="T65" fmla="*/ 103 h 188"/>
                <a:gd name="T66" fmla="*/ 222 w 230"/>
                <a:gd name="T67" fmla="*/ 87 h 188"/>
                <a:gd name="T68" fmla="*/ 216 w 230"/>
                <a:gd name="T69" fmla="*/ 82 h 188"/>
                <a:gd name="T70" fmla="*/ 214 w 230"/>
                <a:gd name="T71" fmla="*/ 71 h 188"/>
                <a:gd name="T72" fmla="*/ 215 w 230"/>
                <a:gd name="T73" fmla="*/ 65 h 188"/>
                <a:gd name="T74" fmla="*/ 215 w 230"/>
                <a:gd name="T75" fmla="*/ 65 h 188"/>
                <a:gd name="T76" fmla="*/ 208 w 230"/>
                <a:gd name="T77" fmla="*/ 51 h 188"/>
                <a:gd name="T78" fmla="*/ 205 w 230"/>
                <a:gd name="T79" fmla="*/ 36 h 188"/>
                <a:gd name="T80" fmla="*/ 210 w 230"/>
                <a:gd name="T81" fmla="*/ 9 h 188"/>
                <a:gd name="T82" fmla="*/ 213 w 230"/>
                <a:gd name="T83" fmla="*/ 4 h 188"/>
                <a:gd name="T84" fmla="*/ 216 w 230"/>
                <a:gd name="T85" fmla="*/ 2 h 188"/>
                <a:gd name="T86" fmla="*/ 216 w 230"/>
                <a:gd name="T87" fmla="*/ 1 h 188"/>
                <a:gd name="T88" fmla="*/ 216 w 230"/>
                <a:gd name="T89" fmla="*/ 1 h 188"/>
                <a:gd name="T90" fmla="*/ 43 w 230"/>
                <a:gd name="T91" fmla="*/ 1 h 188"/>
                <a:gd name="T92" fmla="*/ 43 w 230"/>
                <a:gd name="T93" fmla="*/ 1 h 188"/>
                <a:gd name="T94" fmla="*/ 41 w 230"/>
                <a:gd name="T95" fmla="*/ 7 h 188"/>
                <a:gd name="T96" fmla="*/ 38 w 230"/>
                <a:gd name="T97" fmla="*/ 10 h 188"/>
                <a:gd name="T98" fmla="*/ 33 w 230"/>
                <a:gd name="T99" fmla="*/ 11 h 188"/>
                <a:gd name="T100" fmla="*/ 23 w 230"/>
                <a:gd name="T101" fmla="*/ 12 h 188"/>
                <a:gd name="T102" fmla="*/ 15 w 230"/>
                <a:gd name="T103" fmla="*/ 13 h 188"/>
                <a:gd name="T104" fmla="*/ 13 w 230"/>
                <a:gd name="T105" fmla="*/ 18 h 188"/>
                <a:gd name="T106" fmla="*/ 12 w 230"/>
                <a:gd name="T107" fmla="*/ 31 h 188"/>
                <a:gd name="T108" fmla="*/ 12 w 230"/>
                <a:gd name="T109" fmla="*/ 31 h 188"/>
                <a:gd name="T110" fmla="*/ 36 w 230"/>
                <a:gd name="T111" fmla="*/ 60 h 188"/>
                <a:gd name="T112" fmla="*/ 30 w 230"/>
                <a:gd name="T113" fmla="*/ 59 h 188"/>
                <a:gd name="T114" fmla="*/ 14 w 230"/>
                <a:gd name="T115" fmla="*/ 60 h 188"/>
                <a:gd name="T116" fmla="*/ 5 w 230"/>
                <a:gd name="T117" fmla="*/ 69 h 188"/>
                <a:gd name="T118" fmla="*/ 5 w 230"/>
                <a:gd name="T119" fmla="*/ 69 h 188"/>
                <a:gd name="T120" fmla="*/ 0 w 230"/>
                <a:gd name="T121" fmla="*/ 78 h 188"/>
                <a:gd name="connsiteX0" fmla="*/ 0 w 10000"/>
                <a:gd name="connsiteY0" fmla="*/ 4096 h 9849"/>
                <a:gd name="connsiteX1" fmla="*/ 1000 w 10000"/>
                <a:gd name="connsiteY1" fmla="*/ 4787 h 9849"/>
                <a:gd name="connsiteX2" fmla="*/ 1870 w 10000"/>
                <a:gd name="connsiteY2" fmla="*/ 5426 h 9849"/>
                <a:gd name="connsiteX3" fmla="*/ 2609 w 10000"/>
                <a:gd name="connsiteY3" fmla="*/ 6968 h 9849"/>
                <a:gd name="connsiteX4" fmla="*/ 3435 w 10000"/>
                <a:gd name="connsiteY4" fmla="*/ 7181 h 9849"/>
                <a:gd name="connsiteX5" fmla="*/ 4348 w 10000"/>
                <a:gd name="connsiteY5" fmla="*/ 6809 h 9849"/>
                <a:gd name="connsiteX6" fmla="*/ 4391 w 10000"/>
                <a:gd name="connsiteY6" fmla="*/ 6862 h 9849"/>
                <a:gd name="connsiteX7" fmla="*/ 4565 w 10000"/>
                <a:gd name="connsiteY7" fmla="*/ 7979 h 9849"/>
                <a:gd name="connsiteX8" fmla="*/ 4565 w 10000"/>
                <a:gd name="connsiteY8" fmla="*/ 9096 h 9849"/>
                <a:gd name="connsiteX9" fmla="*/ 5783 w 10000"/>
                <a:gd name="connsiteY9" fmla="*/ 8032 h 9849"/>
                <a:gd name="connsiteX10" fmla="*/ 5826 w 10000"/>
                <a:gd name="connsiteY10" fmla="*/ 8085 h 9849"/>
                <a:gd name="connsiteX11" fmla="*/ 6261 w 10000"/>
                <a:gd name="connsiteY11" fmla="*/ 7926 h 9849"/>
                <a:gd name="connsiteX12" fmla="*/ 6652 w 10000"/>
                <a:gd name="connsiteY12" fmla="*/ 8936 h 9849"/>
                <a:gd name="connsiteX13" fmla="*/ 6870 w 10000"/>
                <a:gd name="connsiteY13" fmla="*/ 9841 h 9849"/>
                <a:gd name="connsiteX14" fmla="*/ 7565 w 10000"/>
                <a:gd name="connsiteY14" fmla="*/ 8617 h 9849"/>
                <a:gd name="connsiteX15" fmla="*/ 7870 w 10000"/>
                <a:gd name="connsiteY15" fmla="*/ 7926 h 9849"/>
                <a:gd name="connsiteX16" fmla="*/ 8261 w 10000"/>
                <a:gd name="connsiteY16" fmla="*/ 8351 h 9849"/>
                <a:gd name="connsiteX17" fmla="*/ 8565 w 10000"/>
                <a:gd name="connsiteY17" fmla="*/ 8777 h 9849"/>
                <a:gd name="connsiteX18" fmla="*/ 8565 w 10000"/>
                <a:gd name="connsiteY18" fmla="*/ 8777 h 9849"/>
                <a:gd name="connsiteX19" fmla="*/ 8826 w 10000"/>
                <a:gd name="connsiteY19" fmla="*/ 8617 h 9849"/>
                <a:gd name="connsiteX20" fmla="*/ 9000 w 10000"/>
                <a:gd name="connsiteY20" fmla="*/ 8404 h 9849"/>
                <a:gd name="connsiteX21" fmla="*/ 9130 w 10000"/>
                <a:gd name="connsiteY21" fmla="*/ 8192 h 9849"/>
                <a:gd name="connsiteX22" fmla="*/ 9304 w 10000"/>
                <a:gd name="connsiteY22" fmla="*/ 7607 h 9849"/>
                <a:gd name="connsiteX23" fmla="*/ 9391 w 10000"/>
                <a:gd name="connsiteY23" fmla="*/ 7394 h 9849"/>
                <a:gd name="connsiteX24" fmla="*/ 9696 w 10000"/>
                <a:gd name="connsiteY24" fmla="*/ 6809 h 9849"/>
                <a:gd name="connsiteX25" fmla="*/ 9696 w 10000"/>
                <a:gd name="connsiteY25" fmla="*/ 6809 h 9849"/>
                <a:gd name="connsiteX26" fmla="*/ 9217 w 10000"/>
                <a:gd name="connsiteY26" fmla="*/ 7021 h 9849"/>
                <a:gd name="connsiteX27" fmla="*/ 9348 w 10000"/>
                <a:gd name="connsiteY27" fmla="*/ 6756 h 9849"/>
                <a:gd name="connsiteX28" fmla="*/ 9870 w 10000"/>
                <a:gd name="connsiteY28" fmla="*/ 6064 h 9849"/>
                <a:gd name="connsiteX29" fmla="*/ 10000 w 10000"/>
                <a:gd name="connsiteY29" fmla="*/ 5798 h 9849"/>
                <a:gd name="connsiteX30" fmla="*/ 10000 w 10000"/>
                <a:gd name="connsiteY30" fmla="*/ 5479 h 9849"/>
                <a:gd name="connsiteX31" fmla="*/ 9870 w 10000"/>
                <a:gd name="connsiteY31" fmla="*/ 5373 h 9849"/>
                <a:gd name="connsiteX32" fmla="*/ 9652 w 10000"/>
                <a:gd name="connsiteY32" fmla="*/ 4575 h 9849"/>
                <a:gd name="connsiteX33" fmla="*/ 9391 w 10000"/>
                <a:gd name="connsiteY33" fmla="*/ 4309 h 9849"/>
                <a:gd name="connsiteX34" fmla="*/ 9304 w 10000"/>
                <a:gd name="connsiteY34" fmla="*/ 3724 h 9849"/>
                <a:gd name="connsiteX35" fmla="*/ 9348 w 10000"/>
                <a:gd name="connsiteY35" fmla="*/ 3404 h 9849"/>
                <a:gd name="connsiteX36" fmla="*/ 9348 w 10000"/>
                <a:gd name="connsiteY36" fmla="*/ 3404 h 9849"/>
                <a:gd name="connsiteX37" fmla="*/ 9043 w 10000"/>
                <a:gd name="connsiteY37" fmla="*/ 2660 h 9849"/>
                <a:gd name="connsiteX38" fmla="*/ 8913 w 10000"/>
                <a:gd name="connsiteY38" fmla="*/ 1862 h 9849"/>
                <a:gd name="connsiteX39" fmla="*/ 9130 w 10000"/>
                <a:gd name="connsiteY39" fmla="*/ 426 h 9849"/>
                <a:gd name="connsiteX40" fmla="*/ 9261 w 10000"/>
                <a:gd name="connsiteY40" fmla="*/ 160 h 9849"/>
                <a:gd name="connsiteX41" fmla="*/ 9391 w 10000"/>
                <a:gd name="connsiteY41" fmla="*/ 53 h 9849"/>
                <a:gd name="connsiteX42" fmla="*/ 9391 w 10000"/>
                <a:gd name="connsiteY42" fmla="*/ 0 h 9849"/>
                <a:gd name="connsiteX43" fmla="*/ 9391 w 10000"/>
                <a:gd name="connsiteY43" fmla="*/ 0 h 9849"/>
                <a:gd name="connsiteX44" fmla="*/ 1870 w 10000"/>
                <a:gd name="connsiteY44" fmla="*/ 0 h 9849"/>
                <a:gd name="connsiteX45" fmla="*/ 1870 w 10000"/>
                <a:gd name="connsiteY45" fmla="*/ 0 h 9849"/>
                <a:gd name="connsiteX46" fmla="*/ 1783 w 10000"/>
                <a:gd name="connsiteY46" fmla="*/ 319 h 9849"/>
                <a:gd name="connsiteX47" fmla="*/ 1652 w 10000"/>
                <a:gd name="connsiteY47" fmla="*/ 479 h 9849"/>
                <a:gd name="connsiteX48" fmla="*/ 1435 w 10000"/>
                <a:gd name="connsiteY48" fmla="*/ 532 h 9849"/>
                <a:gd name="connsiteX49" fmla="*/ 1000 w 10000"/>
                <a:gd name="connsiteY49" fmla="*/ 585 h 9849"/>
                <a:gd name="connsiteX50" fmla="*/ 652 w 10000"/>
                <a:gd name="connsiteY50" fmla="*/ 638 h 9849"/>
                <a:gd name="connsiteX51" fmla="*/ 565 w 10000"/>
                <a:gd name="connsiteY51" fmla="*/ 904 h 9849"/>
                <a:gd name="connsiteX52" fmla="*/ 522 w 10000"/>
                <a:gd name="connsiteY52" fmla="*/ 1596 h 9849"/>
                <a:gd name="connsiteX53" fmla="*/ 522 w 10000"/>
                <a:gd name="connsiteY53" fmla="*/ 1596 h 9849"/>
                <a:gd name="connsiteX54" fmla="*/ 1565 w 10000"/>
                <a:gd name="connsiteY54" fmla="*/ 3138 h 9849"/>
                <a:gd name="connsiteX55" fmla="*/ 1304 w 10000"/>
                <a:gd name="connsiteY55" fmla="*/ 3085 h 9849"/>
                <a:gd name="connsiteX56" fmla="*/ 609 w 10000"/>
                <a:gd name="connsiteY56" fmla="*/ 3138 h 9849"/>
                <a:gd name="connsiteX57" fmla="*/ 217 w 10000"/>
                <a:gd name="connsiteY57" fmla="*/ 3617 h 9849"/>
                <a:gd name="connsiteX58" fmla="*/ 217 w 10000"/>
                <a:gd name="connsiteY58" fmla="*/ 3617 h 9849"/>
                <a:gd name="connsiteX59" fmla="*/ 0 w 10000"/>
                <a:gd name="connsiteY59" fmla="*/ 4096 h 9849"/>
                <a:gd name="connsiteX0" fmla="*/ 0 w 10000"/>
                <a:gd name="connsiteY0" fmla="*/ 4159 h 10000"/>
                <a:gd name="connsiteX1" fmla="*/ 1000 w 10000"/>
                <a:gd name="connsiteY1" fmla="*/ 4860 h 10000"/>
                <a:gd name="connsiteX2" fmla="*/ 1870 w 10000"/>
                <a:gd name="connsiteY2" fmla="*/ 5509 h 10000"/>
                <a:gd name="connsiteX3" fmla="*/ 2609 w 10000"/>
                <a:gd name="connsiteY3" fmla="*/ 7075 h 10000"/>
                <a:gd name="connsiteX4" fmla="*/ 3435 w 10000"/>
                <a:gd name="connsiteY4" fmla="*/ 7291 h 10000"/>
                <a:gd name="connsiteX5" fmla="*/ 4348 w 10000"/>
                <a:gd name="connsiteY5" fmla="*/ 6913 h 10000"/>
                <a:gd name="connsiteX6" fmla="*/ 4391 w 10000"/>
                <a:gd name="connsiteY6" fmla="*/ 6967 h 10000"/>
                <a:gd name="connsiteX7" fmla="*/ 4565 w 10000"/>
                <a:gd name="connsiteY7" fmla="*/ 8101 h 10000"/>
                <a:gd name="connsiteX8" fmla="*/ 4565 w 10000"/>
                <a:gd name="connsiteY8" fmla="*/ 9235 h 10000"/>
                <a:gd name="connsiteX9" fmla="*/ 5783 w 10000"/>
                <a:gd name="connsiteY9" fmla="*/ 8155 h 10000"/>
                <a:gd name="connsiteX10" fmla="*/ 5826 w 10000"/>
                <a:gd name="connsiteY10" fmla="*/ 8209 h 10000"/>
                <a:gd name="connsiteX11" fmla="*/ 6261 w 10000"/>
                <a:gd name="connsiteY11" fmla="*/ 8048 h 10000"/>
                <a:gd name="connsiteX12" fmla="*/ 6652 w 10000"/>
                <a:gd name="connsiteY12" fmla="*/ 9073 h 10000"/>
                <a:gd name="connsiteX13" fmla="*/ 6870 w 10000"/>
                <a:gd name="connsiteY13" fmla="*/ 9992 h 10000"/>
                <a:gd name="connsiteX14" fmla="*/ 7565 w 10000"/>
                <a:gd name="connsiteY14" fmla="*/ 8749 h 10000"/>
                <a:gd name="connsiteX15" fmla="*/ 7870 w 10000"/>
                <a:gd name="connsiteY15" fmla="*/ 8048 h 10000"/>
                <a:gd name="connsiteX16" fmla="*/ 8261 w 10000"/>
                <a:gd name="connsiteY16" fmla="*/ 8479 h 10000"/>
                <a:gd name="connsiteX17" fmla="*/ 8565 w 10000"/>
                <a:gd name="connsiteY17" fmla="*/ 8912 h 10000"/>
                <a:gd name="connsiteX18" fmla="*/ 8565 w 10000"/>
                <a:gd name="connsiteY18" fmla="*/ 8912 h 10000"/>
                <a:gd name="connsiteX19" fmla="*/ 8826 w 10000"/>
                <a:gd name="connsiteY19" fmla="*/ 8749 h 10000"/>
                <a:gd name="connsiteX20" fmla="*/ 9000 w 10000"/>
                <a:gd name="connsiteY20" fmla="*/ 8533 h 10000"/>
                <a:gd name="connsiteX21" fmla="*/ 9130 w 10000"/>
                <a:gd name="connsiteY21" fmla="*/ 8318 h 10000"/>
                <a:gd name="connsiteX22" fmla="*/ 9304 w 10000"/>
                <a:gd name="connsiteY22" fmla="*/ 7724 h 10000"/>
                <a:gd name="connsiteX23" fmla="*/ 9391 w 10000"/>
                <a:gd name="connsiteY23" fmla="*/ 7507 h 10000"/>
                <a:gd name="connsiteX24" fmla="*/ 9696 w 10000"/>
                <a:gd name="connsiteY24" fmla="*/ 6913 h 10000"/>
                <a:gd name="connsiteX25" fmla="*/ 9696 w 10000"/>
                <a:gd name="connsiteY25" fmla="*/ 6913 h 10000"/>
                <a:gd name="connsiteX26" fmla="*/ 9217 w 10000"/>
                <a:gd name="connsiteY26" fmla="*/ 7129 h 10000"/>
                <a:gd name="connsiteX27" fmla="*/ 9348 w 10000"/>
                <a:gd name="connsiteY27" fmla="*/ 6860 h 10000"/>
                <a:gd name="connsiteX28" fmla="*/ 9870 w 10000"/>
                <a:gd name="connsiteY28" fmla="*/ 6157 h 10000"/>
                <a:gd name="connsiteX29" fmla="*/ 10000 w 10000"/>
                <a:gd name="connsiteY29" fmla="*/ 5887 h 10000"/>
                <a:gd name="connsiteX30" fmla="*/ 10000 w 10000"/>
                <a:gd name="connsiteY30" fmla="*/ 5563 h 10000"/>
                <a:gd name="connsiteX31" fmla="*/ 9652 w 10000"/>
                <a:gd name="connsiteY31" fmla="*/ 4645 h 10000"/>
                <a:gd name="connsiteX32" fmla="*/ 9391 w 10000"/>
                <a:gd name="connsiteY32" fmla="*/ 4375 h 10000"/>
                <a:gd name="connsiteX33" fmla="*/ 9304 w 10000"/>
                <a:gd name="connsiteY33" fmla="*/ 3781 h 10000"/>
                <a:gd name="connsiteX34" fmla="*/ 9348 w 10000"/>
                <a:gd name="connsiteY34" fmla="*/ 3456 h 10000"/>
                <a:gd name="connsiteX35" fmla="*/ 9348 w 10000"/>
                <a:gd name="connsiteY35" fmla="*/ 3456 h 10000"/>
                <a:gd name="connsiteX36" fmla="*/ 9043 w 10000"/>
                <a:gd name="connsiteY36" fmla="*/ 2701 h 10000"/>
                <a:gd name="connsiteX37" fmla="*/ 8913 w 10000"/>
                <a:gd name="connsiteY37" fmla="*/ 1891 h 10000"/>
                <a:gd name="connsiteX38" fmla="*/ 9130 w 10000"/>
                <a:gd name="connsiteY38" fmla="*/ 433 h 10000"/>
                <a:gd name="connsiteX39" fmla="*/ 9261 w 10000"/>
                <a:gd name="connsiteY39" fmla="*/ 162 h 10000"/>
                <a:gd name="connsiteX40" fmla="*/ 9391 w 10000"/>
                <a:gd name="connsiteY40" fmla="*/ 54 h 10000"/>
                <a:gd name="connsiteX41" fmla="*/ 9391 w 10000"/>
                <a:gd name="connsiteY41" fmla="*/ 0 h 10000"/>
                <a:gd name="connsiteX42" fmla="*/ 9391 w 10000"/>
                <a:gd name="connsiteY42" fmla="*/ 0 h 10000"/>
                <a:gd name="connsiteX43" fmla="*/ 1870 w 10000"/>
                <a:gd name="connsiteY43" fmla="*/ 0 h 10000"/>
                <a:gd name="connsiteX44" fmla="*/ 1870 w 10000"/>
                <a:gd name="connsiteY44" fmla="*/ 0 h 10000"/>
                <a:gd name="connsiteX45" fmla="*/ 1783 w 10000"/>
                <a:gd name="connsiteY45" fmla="*/ 324 h 10000"/>
                <a:gd name="connsiteX46" fmla="*/ 1652 w 10000"/>
                <a:gd name="connsiteY46" fmla="*/ 486 h 10000"/>
                <a:gd name="connsiteX47" fmla="*/ 1435 w 10000"/>
                <a:gd name="connsiteY47" fmla="*/ 540 h 10000"/>
                <a:gd name="connsiteX48" fmla="*/ 1000 w 10000"/>
                <a:gd name="connsiteY48" fmla="*/ 594 h 10000"/>
                <a:gd name="connsiteX49" fmla="*/ 652 w 10000"/>
                <a:gd name="connsiteY49" fmla="*/ 648 h 10000"/>
                <a:gd name="connsiteX50" fmla="*/ 565 w 10000"/>
                <a:gd name="connsiteY50" fmla="*/ 918 h 10000"/>
                <a:gd name="connsiteX51" fmla="*/ 522 w 10000"/>
                <a:gd name="connsiteY51" fmla="*/ 1620 h 10000"/>
                <a:gd name="connsiteX52" fmla="*/ 522 w 10000"/>
                <a:gd name="connsiteY52" fmla="*/ 1620 h 10000"/>
                <a:gd name="connsiteX53" fmla="*/ 1565 w 10000"/>
                <a:gd name="connsiteY53" fmla="*/ 3186 h 10000"/>
                <a:gd name="connsiteX54" fmla="*/ 1304 w 10000"/>
                <a:gd name="connsiteY54" fmla="*/ 3132 h 10000"/>
                <a:gd name="connsiteX55" fmla="*/ 609 w 10000"/>
                <a:gd name="connsiteY55" fmla="*/ 3186 h 10000"/>
                <a:gd name="connsiteX56" fmla="*/ 217 w 10000"/>
                <a:gd name="connsiteY56" fmla="*/ 3672 h 10000"/>
                <a:gd name="connsiteX57" fmla="*/ 217 w 10000"/>
                <a:gd name="connsiteY57" fmla="*/ 3672 h 10000"/>
                <a:gd name="connsiteX58" fmla="*/ 0 w 10000"/>
                <a:gd name="connsiteY58" fmla="*/ 4159 h 10000"/>
                <a:gd name="connsiteX0" fmla="*/ 0 w 10000"/>
                <a:gd name="connsiteY0" fmla="*/ 4159 h 10000"/>
                <a:gd name="connsiteX1" fmla="*/ 1000 w 10000"/>
                <a:gd name="connsiteY1" fmla="*/ 4860 h 10000"/>
                <a:gd name="connsiteX2" fmla="*/ 1870 w 10000"/>
                <a:gd name="connsiteY2" fmla="*/ 5509 h 10000"/>
                <a:gd name="connsiteX3" fmla="*/ 2609 w 10000"/>
                <a:gd name="connsiteY3" fmla="*/ 7075 h 10000"/>
                <a:gd name="connsiteX4" fmla="*/ 3435 w 10000"/>
                <a:gd name="connsiteY4" fmla="*/ 7291 h 10000"/>
                <a:gd name="connsiteX5" fmla="*/ 4348 w 10000"/>
                <a:gd name="connsiteY5" fmla="*/ 6913 h 10000"/>
                <a:gd name="connsiteX6" fmla="*/ 4391 w 10000"/>
                <a:gd name="connsiteY6" fmla="*/ 6967 h 10000"/>
                <a:gd name="connsiteX7" fmla="*/ 4565 w 10000"/>
                <a:gd name="connsiteY7" fmla="*/ 8101 h 10000"/>
                <a:gd name="connsiteX8" fmla="*/ 4565 w 10000"/>
                <a:gd name="connsiteY8" fmla="*/ 9235 h 10000"/>
                <a:gd name="connsiteX9" fmla="*/ 5783 w 10000"/>
                <a:gd name="connsiteY9" fmla="*/ 8155 h 10000"/>
                <a:gd name="connsiteX10" fmla="*/ 5826 w 10000"/>
                <a:gd name="connsiteY10" fmla="*/ 8209 h 10000"/>
                <a:gd name="connsiteX11" fmla="*/ 6261 w 10000"/>
                <a:gd name="connsiteY11" fmla="*/ 8048 h 10000"/>
                <a:gd name="connsiteX12" fmla="*/ 6652 w 10000"/>
                <a:gd name="connsiteY12" fmla="*/ 9073 h 10000"/>
                <a:gd name="connsiteX13" fmla="*/ 6870 w 10000"/>
                <a:gd name="connsiteY13" fmla="*/ 9992 h 10000"/>
                <a:gd name="connsiteX14" fmla="*/ 7565 w 10000"/>
                <a:gd name="connsiteY14" fmla="*/ 8749 h 10000"/>
                <a:gd name="connsiteX15" fmla="*/ 7870 w 10000"/>
                <a:gd name="connsiteY15" fmla="*/ 8048 h 10000"/>
                <a:gd name="connsiteX16" fmla="*/ 8261 w 10000"/>
                <a:gd name="connsiteY16" fmla="*/ 8479 h 10000"/>
                <a:gd name="connsiteX17" fmla="*/ 8565 w 10000"/>
                <a:gd name="connsiteY17" fmla="*/ 8912 h 10000"/>
                <a:gd name="connsiteX18" fmla="*/ 8565 w 10000"/>
                <a:gd name="connsiteY18" fmla="*/ 8912 h 10000"/>
                <a:gd name="connsiteX19" fmla="*/ 8826 w 10000"/>
                <a:gd name="connsiteY19" fmla="*/ 8749 h 10000"/>
                <a:gd name="connsiteX20" fmla="*/ 9000 w 10000"/>
                <a:gd name="connsiteY20" fmla="*/ 8533 h 10000"/>
                <a:gd name="connsiteX21" fmla="*/ 9130 w 10000"/>
                <a:gd name="connsiteY21" fmla="*/ 8318 h 10000"/>
                <a:gd name="connsiteX22" fmla="*/ 9304 w 10000"/>
                <a:gd name="connsiteY22" fmla="*/ 7724 h 10000"/>
                <a:gd name="connsiteX23" fmla="*/ 9391 w 10000"/>
                <a:gd name="connsiteY23" fmla="*/ 7507 h 10000"/>
                <a:gd name="connsiteX24" fmla="*/ 9696 w 10000"/>
                <a:gd name="connsiteY24" fmla="*/ 6913 h 10000"/>
                <a:gd name="connsiteX25" fmla="*/ 9696 w 10000"/>
                <a:gd name="connsiteY25" fmla="*/ 6913 h 10000"/>
                <a:gd name="connsiteX26" fmla="*/ 9217 w 10000"/>
                <a:gd name="connsiteY26" fmla="*/ 7129 h 10000"/>
                <a:gd name="connsiteX27" fmla="*/ 9348 w 10000"/>
                <a:gd name="connsiteY27" fmla="*/ 6860 h 10000"/>
                <a:gd name="connsiteX28" fmla="*/ 9870 w 10000"/>
                <a:gd name="connsiteY28" fmla="*/ 6157 h 10000"/>
                <a:gd name="connsiteX29" fmla="*/ 10000 w 10000"/>
                <a:gd name="connsiteY29" fmla="*/ 5887 h 10000"/>
                <a:gd name="connsiteX30" fmla="*/ 9652 w 10000"/>
                <a:gd name="connsiteY30" fmla="*/ 4645 h 10000"/>
                <a:gd name="connsiteX31" fmla="*/ 9391 w 10000"/>
                <a:gd name="connsiteY31" fmla="*/ 4375 h 10000"/>
                <a:gd name="connsiteX32" fmla="*/ 9304 w 10000"/>
                <a:gd name="connsiteY32" fmla="*/ 3781 h 10000"/>
                <a:gd name="connsiteX33" fmla="*/ 9348 w 10000"/>
                <a:gd name="connsiteY33" fmla="*/ 3456 h 10000"/>
                <a:gd name="connsiteX34" fmla="*/ 9348 w 10000"/>
                <a:gd name="connsiteY34" fmla="*/ 3456 h 10000"/>
                <a:gd name="connsiteX35" fmla="*/ 9043 w 10000"/>
                <a:gd name="connsiteY35" fmla="*/ 2701 h 10000"/>
                <a:gd name="connsiteX36" fmla="*/ 8913 w 10000"/>
                <a:gd name="connsiteY36" fmla="*/ 1891 h 10000"/>
                <a:gd name="connsiteX37" fmla="*/ 9130 w 10000"/>
                <a:gd name="connsiteY37" fmla="*/ 433 h 10000"/>
                <a:gd name="connsiteX38" fmla="*/ 9261 w 10000"/>
                <a:gd name="connsiteY38" fmla="*/ 162 h 10000"/>
                <a:gd name="connsiteX39" fmla="*/ 9391 w 10000"/>
                <a:gd name="connsiteY39" fmla="*/ 54 h 10000"/>
                <a:gd name="connsiteX40" fmla="*/ 9391 w 10000"/>
                <a:gd name="connsiteY40" fmla="*/ 0 h 10000"/>
                <a:gd name="connsiteX41" fmla="*/ 9391 w 10000"/>
                <a:gd name="connsiteY41" fmla="*/ 0 h 10000"/>
                <a:gd name="connsiteX42" fmla="*/ 1870 w 10000"/>
                <a:gd name="connsiteY42" fmla="*/ 0 h 10000"/>
                <a:gd name="connsiteX43" fmla="*/ 1870 w 10000"/>
                <a:gd name="connsiteY43" fmla="*/ 0 h 10000"/>
                <a:gd name="connsiteX44" fmla="*/ 1783 w 10000"/>
                <a:gd name="connsiteY44" fmla="*/ 324 h 10000"/>
                <a:gd name="connsiteX45" fmla="*/ 1652 w 10000"/>
                <a:gd name="connsiteY45" fmla="*/ 486 h 10000"/>
                <a:gd name="connsiteX46" fmla="*/ 1435 w 10000"/>
                <a:gd name="connsiteY46" fmla="*/ 540 h 10000"/>
                <a:gd name="connsiteX47" fmla="*/ 1000 w 10000"/>
                <a:gd name="connsiteY47" fmla="*/ 594 h 10000"/>
                <a:gd name="connsiteX48" fmla="*/ 652 w 10000"/>
                <a:gd name="connsiteY48" fmla="*/ 648 h 10000"/>
                <a:gd name="connsiteX49" fmla="*/ 565 w 10000"/>
                <a:gd name="connsiteY49" fmla="*/ 918 h 10000"/>
                <a:gd name="connsiteX50" fmla="*/ 522 w 10000"/>
                <a:gd name="connsiteY50" fmla="*/ 1620 h 10000"/>
                <a:gd name="connsiteX51" fmla="*/ 522 w 10000"/>
                <a:gd name="connsiteY51" fmla="*/ 1620 h 10000"/>
                <a:gd name="connsiteX52" fmla="*/ 1565 w 10000"/>
                <a:gd name="connsiteY52" fmla="*/ 3186 h 10000"/>
                <a:gd name="connsiteX53" fmla="*/ 1304 w 10000"/>
                <a:gd name="connsiteY53" fmla="*/ 3132 h 10000"/>
                <a:gd name="connsiteX54" fmla="*/ 609 w 10000"/>
                <a:gd name="connsiteY54" fmla="*/ 3186 h 10000"/>
                <a:gd name="connsiteX55" fmla="*/ 217 w 10000"/>
                <a:gd name="connsiteY55" fmla="*/ 3672 h 10000"/>
                <a:gd name="connsiteX56" fmla="*/ 217 w 10000"/>
                <a:gd name="connsiteY56" fmla="*/ 3672 h 10000"/>
                <a:gd name="connsiteX57" fmla="*/ 0 w 10000"/>
                <a:gd name="connsiteY57" fmla="*/ 4159 h 10000"/>
                <a:gd name="connsiteX0" fmla="*/ 0 w 9878"/>
                <a:gd name="connsiteY0" fmla="*/ 4159 h 10000"/>
                <a:gd name="connsiteX1" fmla="*/ 1000 w 9878"/>
                <a:gd name="connsiteY1" fmla="*/ 4860 h 10000"/>
                <a:gd name="connsiteX2" fmla="*/ 1870 w 9878"/>
                <a:gd name="connsiteY2" fmla="*/ 5509 h 10000"/>
                <a:gd name="connsiteX3" fmla="*/ 2609 w 9878"/>
                <a:gd name="connsiteY3" fmla="*/ 7075 h 10000"/>
                <a:gd name="connsiteX4" fmla="*/ 3435 w 9878"/>
                <a:gd name="connsiteY4" fmla="*/ 7291 h 10000"/>
                <a:gd name="connsiteX5" fmla="*/ 4348 w 9878"/>
                <a:gd name="connsiteY5" fmla="*/ 6913 h 10000"/>
                <a:gd name="connsiteX6" fmla="*/ 4391 w 9878"/>
                <a:gd name="connsiteY6" fmla="*/ 6967 h 10000"/>
                <a:gd name="connsiteX7" fmla="*/ 4565 w 9878"/>
                <a:gd name="connsiteY7" fmla="*/ 8101 h 10000"/>
                <a:gd name="connsiteX8" fmla="*/ 4565 w 9878"/>
                <a:gd name="connsiteY8" fmla="*/ 9235 h 10000"/>
                <a:gd name="connsiteX9" fmla="*/ 5783 w 9878"/>
                <a:gd name="connsiteY9" fmla="*/ 8155 h 10000"/>
                <a:gd name="connsiteX10" fmla="*/ 5826 w 9878"/>
                <a:gd name="connsiteY10" fmla="*/ 8209 h 10000"/>
                <a:gd name="connsiteX11" fmla="*/ 6261 w 9878"/>
                <a:gd name="connsiteY11" fmla="*/ 8048 h 10000"/>
                <a:gd name="connsiteX12" fmla="*/ 6652 w 9878"/>
                <a:gd name="connsiteY12" fmla="*/ 9073 h 10000"/>
                <a:gd name="connsiteX13" fmla="*/ 6870 w 9878"/>
                <a:gd name="connsiteY13" fmla="*/ 9992 h 10000"/>
                <a:gd name="connsiteX14" fmla="*/ 7565 w 9878"/>
                <a:gd name="connsiteY14" fmla="*/ 8749 h 10000"/>
                <a:gd name="connsiteX15" fmla="*/ 7870 w 9878"/>
                <a:gd name="connsiteY15" fmla="*/ 8048 h 10000"/>
                <a:gd name="connsiteX16" fmla="*/ 8261 w 9878"/>
                <a:gd name="connsiteY16" fmla="*/ 8479 h 10000"/>
                <a:gd name="connsiteX17" fmla="*/ 8565 w 9878"/>
                <a:gd name="connsiteY17" fmla="*/ 8912 h 10000"/>
                <a:gd name="connsiteX18" fmla="*/ 8565 w 9878"/>
                <a:gd name="connsiteY18" fmla="*/ 8912 h 10000"/>
                <a:gd name="connsiteX19" fmla="*/ 8826 w 9878"/>
                <a:gd name="connsiteY19" fmla="*/ 8749 h 10000"/>
                <a:gd name="connsiteX20" fmla="*/ 9000 w 9878"/>
                <a:gd name="connsiteY20" fmla="*/ 8533 h 10000"/>
                <a:gd name="connsiteX21" fmla="*/ 9130 w 9878"/>
                <a:gd name="connsiteY21" fmla="*/ 8318 h 10000"/>
                <a:gd name="connsiteX22" fmla="*/ 9304 w 9878"/>
                <a:gd name="connsiteY22" fmla="*/ 7724 h 10000"/>
                <a:gd name="connsiteX23" fmla="*/ 9391 w 9878"/>
                <a:gd name="connsiteY23" fmla="*/ 7507 h 10000"/>
                <a:gd name="connsiteX24" fmla="*/ 9696 w 9878"/>
                <a:gd name="connsiteY24" fmla="*/ 6913 h 10000"/>
                <a:gd name="connsiteX25" fmla="*/ 9696 w 9878"/>
                <a:gd name="connsiteY25" fmla="*/ 6913 h 10000"/>
                <a:gd name="connsiteX26" fmla="*/ 9217 w 9878"/>
                <a:gd name="connsiteY26" fmla="*/ 7129 h 10000"/>
                <a:gd name="connsiteX27" fmla="*/ 9348 w 9878"/>
                <a:gd name="connsiteY27" fmla="*/ 6860 h 10000"/>
                <a:gd name="connsiteX28" fmla="*/ 9870 w 9878"/>
                <a:gd name="connsiteY28" fmla="*/ 6157 h 10000"/>
                <a:gd name="connsiteX29" fmla="*/ 9652 w 9878"/>
                <a:gd name="connsiteY29" fmla="*/ 4645 h 10000"/>
                <a:gd name="connsiteX30" fmla="*/ 9391 w 9878"/>
                <a:gd name="connsiteY30" fmla="*/ 4375 h 10000"/>
                <a:gd name="connsiteX31" fmla="*/ 9304 w 9878"/>
                <a:gd name="connsiteY31" fmla="*/ 3781 h 10000"/>
                <a:gd name="connsiteX32" fmla="*/ 9348 w 9878"/>
                <a:gd name="connsiteY32" fmla="*/ 3456 h 10000"/>
                <a:gd name="connsiteX33" fmla="*/ 9348 w 9878"/>
                <a:gd name="connsiteY33" fmla="*/ 3456 h 10000"/>
                <a:gd name="connsiteX34" fmla="*/ 9043 w 9878"/>
                <a:gd name="connsiteY34" fmla="*/ 2701 h 10000"/>
                <a:gd name="connsiteX35" fmla="*/ 8913 w 9878"/>
                <a:gd name="connsiteY35" fmla="*/ 1891 h 10000"/>
                <a:gd name="connsiteX36" fmla="*/ 9130 w 9878"/>
                <a:gd name="connsiteY36" fmla="*/ 433 h 10000"/>
                <a:gd name="connsiteX37" fmla="*/ 9261 w 9878"/>
                <a:gd name="connsiteY37" fmla="*/ 162 h 10000"/>
                <a:gd name="connsiteX38" fmla="*/ 9391 w 9878"/>
                <a:gd name="connsiteY38" fmla="*/ 54 h 10000"/>
                <a:gd name="connsiteX39" fmla="*/ 9391 w 9878"/>
                <a:gd name="connsiteY39" fmla="*/ 0 h 10000"/>
                <a:gd name="connsiteX40" fmla="*/ 9391 w 9878"/>
                <a:gd name="connsiteY40" fmla="*/ 0 h 10000"/>
                <a:gd name="connsiteX41" fmla="*/ 1870 w 9878"/>
                <a:gd name="connsiteY41" fmla="*/ 0 h 10000"/>
                <a:gd name="connsiteX42" fmla="*/ 1870 w 9878"/>
                <a:gd name="connsiteY42" fmla="*/ 0 h 10000"/>
                <a:gd name="connsiteX43" fmla="*/ 1783 w 9878"/>
                <a:gd name="connsiteY43" fmla="*/ 324 h 10000"/>
                <a:gd name="connsiteX44" fmla="*/ 1652 w 9878"/>
                <a:gd name="connsiteY44" fmla="*/ 486 h 10000"/>
                <a:gd name="connsiteX45" fmla="*/ 1435 w 9878"/>
                <a:gd name="connsiteY45" fmla="*/ 540 h 10000"/>
                <a:gd name="connsiteX46" fmla="*/ 1000 w 9878"/>
                <a:gd name="connsiteY46" fmla="*/ 594 h 10000"/>
                <a:gd name="connsiteX47" fmla="*/ 652 w 9878"/>
                <a:gd name="connsiteY47" fmla="*/ 648 h 10000"/>
                <a:gd name="connsiteX48" fmla="*/ 565 w 9878"/>
                <a:gd name="connsiteY48" fmla="*/ 918 h 10000"/>
                <a:gd name="connsiteX49" fmla="*/ 522 w 9878"/>
                <a:gd name="connsiteY49" fmla="*/ 1620 h 10000"/>
                <a:gd name="connsiteX50" fmla="*/ 522 w 9878"/>
                <a:gd name="connsiteY50" fmla="*/ 1620 h 10000"/>
                <a:gd name="connsiteX51" fmla="*/ 1565 w 9878"/>
                <a:gd name="connsiteY51" fmla="*/ 3186 h 10000"/>
                <a:gd name="connsiteX52" fmla="*/ 1304 w 9878"/>
                <a:gd name="connsiteY52" fmla="*/ 3132 h 10000"/>
                <a:gd name="connsiteX53" fmla="*/ 609 w 9878"/>
                <a:gd name="connsiteY53" fmla="*/ 3186 h 10000"/>
                <a:gd name="connsiteX54" fmla="*/ 217 w 9878"/>
                <a:gd name="connsiteY54" fmla="*/ 3672 h 10000"/>
                <a:gd name="connsiteX55" fmla="*/ 217 w 9878"/>
                <a:gd name="connsiteY55" fmla="*/ 3672 h 10000"/>
                <a:gd name="connsiteX56" fmla="*/ 0 w 9878"/>
                <a:gd name="connsiteY56" fmla="*/ 415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9878" h="10000">
                  <a:moveTo>
                    <a:pt x="0" y="4159"/>
                  </a:moveTo>
                  <a:lnTo>
                    <a:pt x="1000" y="4860"/>
                  </a:lnTo>
                  <a:cubicBezTo>
                    <a:pt x="1217" y="5023"/>
                    <a:pt x="1696" y="5239"/>
                    <a:pt x="1870" y="5509"/>
                  </a:cubicBezTo>
                  <a:cubicBezTo>
                    <a:pt x="2130" y="5995"/>
                    <a:pt x="2000" y="7237"/>
                    <a:pt x="2609" y="7075"/>
                  </a:cubicBezTo>
                  <a:cubicBezTo>
                    <a:pt x="3043" y="6967"/>
                    <a:pt x="3043" y="7291"/>
                    <a:pt x="3435" y="7291"/>
                  </a:cubicBezTo>
                  <a:cubicBezTo>
                    <a:pt x="3739" y="7291"/>
                    <a:pt x="4043" y="6913"/>
                    <a:pt x="4348" y="6913"/>
                  </a:cubicBezTo>
                  <a:cubicBezTo>
                    <a:pt x="4362" y="6931"/>
                    <a:pt x="4377" y="6949"/>
                    <a:pt x="4391" y="6967"/>
                  </a:cubicBezTo>
                  <a:cubicBezTo>
                    <a:pt x="4435" y="7399"/>
                    <a:pt x="4609" y="7669"/>
                    <a:pt x="4565" y="8101"/>
                  </a:cubicBezTo>
                  <a:cubicBezTo>
                    <a:pt x="4565" y="8425"/>
                    <a:pt x="4478" y="8965"/>
                    <a:pt x="4565" y="9235"/>
                  </a:cubicBezTo>
                  <a:cubicBezTo>
                    <a:pt x="4826" y="9398"/>
                    <a:pt x="5565" y="8318"/>
                    <a:pt x="5783" y="8155"/>
                  </a:cubicBezTo>
                  <a:cubicBezTo>
                    <a:pt x="5797" y="8173"/>
                    <a:pt x="5812" y="8191"/>
                    <a:pt x="5826" y="8209"/>
                  </a:cubicBezTo>
                  <a:cubicBezTo>
                    <a:pt x="5913" y="8101"/>
                    <a:pt x="6130" y="8048"/>
                    <a:pt x="6261" y="8048"/>
                  </a:cubicBezTo>
                  <a:cubicBezTo>
                    <a:pt x="6652" y="8048"/>
                    <a:pt x="6609" y="8749"/>
                    <a:pt x="6652" y="9073"/>
                  </a:cubicBezTo>
                  <a:cubicBezTo>
                    <a:pt x="6652" y="9343"/>
                    <a:pt x="6652" y="9937"/>
                    <a:pt x="6870" y="9992"/>
                  </a:cubicBezTo>
                  <a:cubicBezTo>
                    <a:pt x="7304" y="10100"/>
                    <a:pt x="7565" y="9128"/>
                    <a:pt x="7565" y="8749"/>
                  </a:cubicBezTo>
                  <a:cubicBezTo>
                    <a:pt x="7609" y="8533"/>
                    <a:pt x="7652" y="8048"/>
                    <a:pt x="7870" y="8048"/>
                  </a:cubicBezTo>
                  <a:cubicBezTo>
                    <a:pt x="8043" y="8048"/>
                    <a:pt x="8130" y="8371"/>
                    <a:pt x="8261" y="8479"/>
                  </a:cubicBezTo>
                  <a:lnTo>
                    <a:pt x="8565" y="8912"/>
                  </a:lnTo>
                  <a:lnTo>
                    <a:pt x="8565" y="8912"/>
                  </a:lnTo>
                  <a:lnTo>
                    <a:pt x="8826" y="8749"/>
                  </a:lnTo>
                  <a:cubicBezTo>
                    <a:pt x="8870" y="8695"/>
                    <a:pt x="8913" y="8641"/>
                    <a:pt x="9000" y="8533"/>
                  </a:cubicBezTo>
                  <a:cubicBezTo>
                    <a:pt x="9000" y="8479"/>
                    <a:pt x="9087" y="8371"/>
                    <a:pt x="9130" y="8318"/>
                  </a:cubicBezTo>
                  <a:cubicBezTo>
                    <a:pt x="9261" y="8155"/>
                    <a:pt x="9217" y="7885"/>
                    <a:pt x="9304" y="7724"/>
                  </a:cubicBezTo>
                  <a:cubicBezTo>
                    <a:pt x="9304" y="7669"/>
                    <a:pt x="9391" y="7561"/>
                    <a:pt x="9391" y="7507"/>
                  </a:cubicBezTo>
                  <a:lnTo>
                    <a:pt x="9696" y="6913"/>
                  </a:lnTo>
                  <a:lnTo>
                    <a:pt x="9696" y="6913"/>
                  </a:lnTo>
                  <a:cubicBezTo>
                    <a:pt x="9522" y="6860"/>
                    <a:pt x="9391" y="7129"/>
                    <a:pt x="9217" y="7129"/>
                  </a:cubicBezTo>
                  <a:cubicBezTo>
                    <a:pt x="9217" y="7075"/>
                    <a:pt x="9304" y="6967"/>
                    <a:pt x="9348" y="6860"/>
                  </a:cubicBezTo>
                  <a:cubicBezTo>
                    <a:pt x="9348" y="6373"/>
                    <a:pt x="9819" y="6526"/>
                    <a:pt x="9870" y="6157"/>
                  </a:cubicBezTo>
                  <a:cubicBezTo>
                    <a:pt x="9921" y="5788"/>
                    <a:pt x="9732" y="4942"/>
                    <a:pt x="9652" y="4645"/>
                  </a:cubicBezTo>
                  <a:cubicBezTo>
                    <a:pt x="9652" y="4590"/>
                    <a:pt x="9435" y="4537"/>
                    <a:pt x="9391" y="4375"/>
                  </a:cubicBezTo>
                  <a:cubicBezTo>
                    <a:pt x="9391" y="4159"/>
                    <a:pt x="9304" y="3996"/>
                    <a:pt x="9304" y="3781"/>
                  </a:cubicBezTo>
                  <a:cubicBezTo>
                    <a:pt x="9304" y="3726"/>
                    <a:pt x="9348" y="3456"/>
                    <a:pt x="9348" y="3456"/>
                  </a:cubicBezTo>
                  <a:lnTo>
                    <a:pt x="9348" y="3456"/>
                  </a:lnTo>
                  <a:cubicBezTo>
                    <a:pt x="9304" y="3402"/>
                    <a:pt x="9087" y="2808"/>
                    <a:pt x="9043" y="2701"/>
                  </a:cubicBezTo>
                  <a:cubicBezTo>
                    <a:pt x="8957" y="2485"/>
                    <a:pt x="8870" y="2214"/>
                    <a:pt x="8913" y="1891"/>
                  </a:cubicBezTo>
                  <a:cubicBezTo>
                    <a:pt x="8913" y="1404"/>
                    <a:pt x="9000" y="918"/>
                    <a:pt x="9130" y="433"/>
                  </a:cubicBezTo>
                  <a:cubicBezTo>
                    <a:pt x="9130" y="379"/>
                    <a:pt x="9174" y="-54"/>
                    <a:pt x="9261" y="162"/>
                  </a:cubicBezTo>
                  <a:cubicBezTo>
                    <a:pt x="9348" y="270"/>
                    <a:pt x="9348" y="162"/>
                    <a:pt x="9391" y="54"/>
                  </a:cubicBezTo>
                  <a:lnTo>
                    <a:pt x="9391" y="0"/>
                  </a:lnTo>
                  <a:lnTo>
                    <a:pt x="9391" y="0"/>
                  </a:lnTo>
                  <a:lnTo>
                    <a:pt x="1870" y="0"/>
                  </a:lnTo>
                  <a:lnTo>
                    <a:pt x="1870" y="0"/>
                  </a:lnTo>
                  <a:cubicBezTo>
                    <a:pt x="1870" y="109"/>
                    <a:pt x="1826" y="216"/>
                    <a:pt x="1783" y="324"/>
                  </a:cubicBezTo>
                  <a:lnTo>
                    <a:pt x="1652" y="486"/>
                  </a:lnTo>
                  <a:cubicBezTo>
                    <a:pt x="1565" y="486"/>
                    <a:pt x="1522" y="540"/>
                    <a:pt x="1435" y="540"/>
                  </a:cubicBezTo>
                  <a:cubicBezTo>
                    <a:pt x="1261" y="594"/>
                    <a:pt x="1130" y="594"/>
                    <a:pt x="1000" y="594"/>
                  </a:cubicBezTo>
                  <a:cubicBezTo>
                    <a:pt x="870" y="594"/>
                    <a:pt x="783" y="594"/>
                    <a:pt x="652" y="648"/>
                  </a:cubicBezTo>
                  <a:cubicBezTo>
                    <a:pt x="609" y="756"/>
                    <a:pt x="565" y="810"/>
                    <a:pt x="565" y="918"/>
                  </a:cubicBezTo>
                  <a:cubicBezTo>
                    <a:pt x="551" y="1152"/>
                    <a:pt x="536" y="1386"/>
                    <a:pt x="522" y="1620"/>
                  </a:cubicBezTo>
                  <a:lnTo>
                    <a:pt x="522" y="1620"/>
                  </a:lnTo>
                  <a:cubicBezTo>
                    <a:pt x="1087" y="1783"/>
                    <a:pt x="1261" y="2647"/>
                    <a:pt x="1565" y="3186"/>
                  </a:cubicBezTo>
                  <a:cubicBezTo>
                    <a:pt x="1478" y="3186"/>
                    <a:pt x="1391" y="3132"/>
                    <a:pt x="1304" y="3132"/>
                  </a:cubicBezTo>
                  <a:cubicBezTo>
                    <a:pt x="1043" y="3132"/>
                    <a:pt x="826" y="3132"/>
                    <a:pt x="609" y="3186"/>
                  </a:cubicBezTo>
                  <a:cubicBezTo>
                    <a:pt x="435" y="3241"/>
                    <a:pt x="304" y="3511"/>
                    <a:pt x="217" y="3672"/>
                  </a:cubicBezTo>
                  <a:lnTo>
                    <a:pt x="217" y="3672"/>
                  </a:lnTo>
                  <a:lnTo>
                    <a:pt x="0" y="4159"/>
                  </a:ln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0" name="Freeform 100"/>
            <p:cNvSpPr>
              <a:spLocks/>
            </p:cNvSpPr>
            <p:nvPr/>
          </p:nvSpPr>
          <p:spPr bwMode="auto">
            <a:xfrm>
              <a:off x="7331075" y="1747838"/>
              <a:ext cx="536575" cy="390525"/>
            </a:xfrm>
            <a:custGeom>
              <a:avLst/>
              <a:gdLst>
                <a:gd name="T0" fmla="*/ 0 w 182"/>
                <a:gd name="T1" fmla="*/ 132 h 132"/>
                <a:gd name="T2" fmla="*/ 173 w 182"/>
                <a:gd name="T3" fmla="*/ 132 h 132"/>
                <a:gd name="T4" fmla="*/ 173 w 182"/>
                <a:gd name="T5" fmla="*/ 132 h 132"/>
                <a:gd name="T6" fmla="*/ 174 w 182"/>
                <a:gd name="T7" fmla="*/ 129 h 132"/>
                <a:gd name="T8" fmla="*/ 182 w 182"/>
                <a:gd name="T9" fmla="*/ 116 h 132"/>
                <a:gd name="T10" fmla="*/ 178 w 182"/>
                <a:gd name="T11" fmla="*/ 108 h 132"/>
                <a:gd name="T12" fmla="*/ 171 w 182"/>
                <a:gd name="T13" fmla="*/ 98 h 132"/>
                <a:gd name="T14" fmla="*/ 171 w 182"/>
                <a:gd name="T15" fmla="*/ 98 h 132"/>
                <a:gd name="T16" fmla="*/ 137 w 182"/>
                <a:gd name="T17" fmla="*/ 79 h 132"/>
                <a:gd name="T18" fmla="*/ 100 w 182"/>
                <a:gd name="T19" fmla="*/ 63 h 132"/>
                <a:gd name="T20" fmla="*/ 99 w 182"/>
                <a:gd name="T21" fmla="*/ 63 h 132"/>
                <a:gd name="T22" fmla="*/ 98 w 182"/>
                <a:gd name="T23" fmla="*/ 61 h 132"/>
                <a:gd name="T24" fmla="*/ 93 w 182"/>
                <a:gd name="T25" fmla="*/ 56 h 132"/>
                <a:gd name="T26" fmla="*/ 92 w 182"/>
                <a:gd name="T27" fmla="*/ 39 h 132"/>
                <a:gd name="T28" fmla="*/ 97 w 182"/>
                <a:gd name="T29" fmla="*/ 26 h 132"/>
                <a:gd name="T30" fmla="*/ 104 w 182"/>
                <a:gd name="T31" fmla="*/ 18 h 132"/>
                <a:gd name="T32" fmla="*/ 106 w 182"/>
                <a:gd name="T33" fmla="*/ 10 h 132"/>
                <a:gd name="T34" fmla="*/ 105 w 182"/>
                <a:gd name="T35" fmla="*/ 9 h 132"/>
                <a:gd name="T36" fmla="*/ 104 w 182"/>
                <a:gd name="T37" fmla="*/ 0 h 132"/>
                <a:gd name="T38" fmla="*/ 104 w 182"/>
                <a:gd name="T39" fmla="*/ 0 h 132"/>
                <a:gd name="T40" fmla="*/ 20 w 182"/>
                <a:gd name="T41" fmla="*/ 0 h 132"/>
                <a:gd name="T42" fmla="*/ 20 w 182"/>
                <a:gd name="T43" fmla="*/ 0 h 132"/>
                <a:gd name="T44" fmla="*/ 21 w 182"/>
                <a:gd name="T45" fmla="*/ 6 h 132"/>
                <a:gd name="T46" fmla="*/ 22 w 182"/>
                <a:gd name="T47" fmla="*/ 8 h 132"/>
                <a:gd name="T48" fmla="*/ 33 w 182"/>
                <a:gd name="T49" fmla="*/ 12 h 132"/>
                <a:gd name="T50" fmla="*/ 50 w 182"/>
                <a:gd name="T51" fmla="*/ 25 h 132"/>
                <a:gd name="T52" fmla="*/ 37 w 182"/>
                <a:gd name="T53" fmla="*/ 31 h 132"/>
                <a:gd name="T54" fmla="*/ 26 w 182"/>
                <a:gd name="T55" fmla="*/ 53 h 132"/>
                <a:gd name="T56" fmla="*/ 16 w 182"/>
                <a:gd name="T57" fmla="*/ 85 h 132"/>
                <a:gd name="T58" fmla="*/ 0 w 182"/>
                <a:gd name="T5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2" h="132">
                  <a:moveTo>
                    <a:pt x="0" y="132"/>
                  </a:moveTo>
                  <a:cubicBezTo>
                    <a:pt x="173" y="132"/>
                    <a:pt x="173" y="132"/>
                    <a:pt x="173" y="132"/>
                  </a:cubicBezTo>
                  <a:cubicBezTo>
                    <a:pt x="173" y="132"/>
                    <a:pt x="173" y="132"/>
                    <a:pt x="173" y="132"/>
                  </a:cubicBezTo>
                  <a:cubicBezTo>
                    <a:pt x="174" y="131"/>
                    <a:pt x="174" y="130"/>
                    <a:pt x="174" y="129"/>
                  </a:cubicBezTo>
                  <a:cubicBezTo>
                    <a:pt x="176" y="125"/>
                    <a:pt x="182" y="121"/>
                    <a:pt x="182" y="116"/>
                  </a:cubicBezTo>
                  <a:cubicBezTo>
                    <a:pt x="182" y="113"/>
                    <a:pt x="180" y="110"/>
                    <a:pt x="178" y="108"/>
                  </a:cubicBezTo>
                  <a:cubicBezTo>
                    <a:pt x="176" y="106"/>
                    <a:pt x="171" y="101"/>
                    <a:pt x="171" y="98"/>
                  </a:cubicBezTo>
                  <a:cubicBezTo>
                    <a:pt x="171" y="98"/>
                    <a:pt x="171" y="98"/>
                    <a:pt x="171" y="98"/>
                  </a:cubicBezTo>
                  <a:cubicBezTo>
                    <a:pt x="163" y="90"/>
                    <a:pt x="147" y="83"/>
                    <a:pt x="137" y="79"/>
                  </a:cubicBezTo>
                  <a:cubicBezTo>
                    <a:pt x="127" y="76"/>
                    <a:pt x="106" y="72"/>
                    <a:pt x="100" y="63"/>
                  </a:cubicBezTo>
                  <a:cubicBezTo>
                    <a:pt x="100" y="63"/>
                    <a:pt x="99" y="63"/>
                    <a:pt x="99" y="63"/>
                  </a:cubicBezTo>
                  <a:cubicBezTo>
                    <a:pt x="99" y="62"/>
                    <a:pt x="98" y="62"/>
                    <a:pt x="98" y="61"/>
                  </a:cubicBezTo>
                  <a:cubicBezTo>
                    <a:pt x="96" y="59"/>
                    <a:pt x="94" y="59"/>
                    <a:pt x="93" y="56"/>
                  </a:cubicBezTo>
                  <a:cubicBezTo>
                    <a:pt x="92" y="50"/>
                    <a:pt x="92" y="45"/>
                    <a:pt x="92" y="39"/>
                  </a:cubicBezTo>
                  <a:cubicBezTo>
                    <a:pt x="92" y="33"/>
                    <a:pt x="93" y="30"/>
                    <a:pt x="97" y="26"/>
                  </a:cubicBezTo>
                  <a:cubicBezTo>
                    <a:pt x="104" y="18"/>
                    <a:pt x="104" y="18"/>
                    <a:pt x="104" y="18"/>
                  </a:cubicBezTo>
                  <a:cubicBezTo>
                    <a:pt x="107" y="15"/>
                    <a:pt x="107" y="14"/>
                    <a:pt x="106" y="10"/>
                  </a:cubicBezTo>
                  <a:cubicBezTo>
                    <a:pt x="106" y="10"/>
                    <a:pt x="105" y="10"/>
                    <a:pt x="105" y="9"/>
                  </a:cubicBezTo>
                  <a:cubicBezTo>
                    <a:pt x="104" y="0"/>
                    <a:pt x="104" y="0"/>
                    <a:pt x="104" y="0"/>
                  </a:cubicBezTo>
                  <a:cubicBezTo>
                    <a:pt x="104" y="0"/>
                    <a:pt x="104" y="0"/>
                    <a:pt x="104" y="0"/>
                  </a:cubicBezTo>
                  <a:cubicBezTo>
                    <a:pt x="20" y="0"/>
                    <a:pt x="20" y="0"/>
                    <a:pt x="20" y="0"/>
                  </a:cubicBezTo>
                  <a:cubicBezTo>
                    <a:pt x="20" y="0"/>
                    <a:pt x="20" y="0"/>
                    <a:pt x="20" y="0"/>
                  </a:cubicBezTo>
                  <a:cubicBezTo>
                    <a:pt x="21" y="6"/>
                    <a:pt x="21" y="6"/>
                    <a:pt x="21" y="6"/>
                  </a:cubicBezTo>
                  <a:cubicBezTo>
                    <a:pt x="22" y="7"/>
                    <a:pt x="22" y="7"/>
                    <a:pt x="22" y="8"/>
                  </a:cubicBezTo>
                  <a:cubicBezTo>
                    <a:pt x="26" y="9"/>
                    <a:pt x="29" y="12"/>
                    <a:pt x="33" y="12"/>
                  </a:cubicBezTo>
                  <a:cubicBezTo>
                    <a:pt x="40" y="14"/>
                    <a:pt x="50" y="17"/>
                    <a:pt x="50" y="25"/>
                  </a:cubicBezTo>
                  <a:cubicBezTo>
                    <a:pt x="50" y="33"/>
                    <a:pt x="42" y="31"/>
                    <a:pt x="37" y="31"/>
                  </a:cubicBezTo>
                  <a:cubicBezTo>
                    <a:pt x="26" y="33"/>
                    <a:pt x="28" y="45"/>
                    <a:pt x="26" y="53"/>
                  </a:cubicBezTo>
                  <a:cubicBezTo>
                    <a:pt x="16" y="85"/>
                    <a:pt x="16" y="85"/>
                    <a:pt x="16" y="85"/>
                  </a:cubicBezTo>
                  <a:cubicBezTo>
                    <a:pt x="0" y="132"/>
                    <a:pt x="0" y="132"/>
                    <a:pt x="0" y="132"/>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1" name="Freeform 101"/>
            <p:cNvSpPr>
              <a:spLocks noEditPoints="1"/>
            </p:cNvSpPr>
            <p:nvPr/>
          </p:nvSpPr>
          <p:spPr bwMode="auto">
            <a:xfrm>
              <a:off x="8262938" y="1736725"/>
              <a:ext cx="565150" cy="619125"/>
            </a:xfrm>
            <a:custGeom>
              <a:avLst/>
              <a:gdLst>
                <a:gd name="T0" fmla="*/ 120 w 192"/>
                <a:gd name="T1" fmla="*/ 101 h 210"/>
                <a:gd name="T2" fmla="*/ 130 w 192"/>
                <a:gd name="T3" fmla="*/ 117 h 210"/>
                <a:gd name="T4" fmla="*/ 128 w 192"/>
                <a:gd name="T5" fmla="*/ 125 h 210"/>
                <a:gd name="T6" fmla="*/ 144 w 192"/>
                <a:gd name="T7" fmla="*/ 152 h 210"/>
                <a:gd name="T8" fmla="*/ 148 w 192"/>
                <a:gd name="T9" fmla="*/ 157 h 210"/>
                <a:gd name="T10" fmla="*/ 150 w 192"/>
                <a:gd name="T11" fmla="*/ 158 h 210"/>
                <a:gd name="T12" fmla="*/ 151 w 192"/>
                <a:gd name="T13" fmla="*/ 160 h 210"/>
                <a:gd name="T14" fmla="*/ 152 w 192"/>
                <a:gd name="T15" fmla="*/ 160 h 210"/>
                <a:gd name="T16" fmla="*/ 155 w 192"/>
                <a:gd name="T17" fmla="*/ 164 h 210"/>
                <a:gd name="T18" fmla="*/ 157 w 192"/>
                <a:gd name="T19" fmla="*/ 168 h 210"/>
                <a:gd name="T20" fmla="*/ 170 w 192"/>
                <a:gd name="T21" fmla="*/ 203 h 210"/>
                <a:gd name="T22" fmla="*/ 183 w 192"/>
                <a:gd name="T23" fmla="*/ 210 h 210"/>
                <a:gd name="T24" fmla="*/ 181 w 192"/>
                <a:gd name="T25" fmla="*/ 195 h 210"/>
                <a:gd name="T26" fmla="*/ 168 w 192"/>
                <a:gd name="T27" fmla="*/ 163 h 210"/>
                <a:gd name="T28" fmla="*/ 153 w 192"/>
                <a:gd name="T29" fmla="*/ 117 h 210"/>
                <a:gd name="T30" fmla="*/ 136 w 192"/>
                <a:gd name="T31" fmla="*/ 83 h 210"/>
                <a:gd name="T32" fmla="*/ 131 w 192"/>
                <a:gd name="T33" fmla="*/ 63 h 210"/>
                <a:gd name="T34" fmla="*/ 128 w 192"/>
                <a:gd name="T35" fmla="*/ 75 h 210"/>
                <a:gd name="T36" fmla="*/ 112 w 192"/>
                <a:gd name="T37" fmla="*/ 58 h 210"/>
                <a:gd name="T38" fmla="*/ 107 w 192"/>
                <a:gd name="T39" fmla="*/ 47 h 210"/>
                <a:gd name="T40" fmla="*/ 95 w 192"/>
                <a:gd name="T41" fmla="*/ 21 h 210"/>
                <a:gd name="T42" fmla="*/ 84 w 192"/>
                <a:gd name="T43" fmla="*/ 17 h 210"/>
                <a:gd name="T44" fmla="*/ 99 w 192"/>
                <a:gd name="T45" fmla="*/ 8 h 210"/>
                <a:gd name="T46" fmla="*/ 0 w 192"/>
                <a:gd name="T47" fmla="*/ 2 h 210"/>
                <a:gd name="T48" fmla="*/ 51 w 192"/>
                <a:gd name="T49" fmla="*/ 60 h 210"/>
                <a:gd name="T50" fmla="*/ 72 w 192"/>
                <a:gd name="T51" fmla="*/ 88 h 210"/>
                <a:gd name="T52" fmla="*/ 108 w 192"/>
                <a:gd name="T53" fmla="*/ 97 h 210"/>
                <a:gd name="T54" fmla="*/ 118 w 192"/>
                <a:gd name="T55" fmla="*/ 1 h 210"/>
                <a:gd name="T56" fmla="*/ 124 w 192"/>
                <a:gd name="T57" fmla="*/ 1 h 210"/>
                <a:gd name="T58" fmla="*/ 141 w 192"/>
                <a:gd name="T59" fmla="*/ 7 h 210"/>
                <a:gd name="T60" fmla="*/ 133 w 192"/>
                <a:gd name="T61" fmla="*/ 29 h 210"/>
                <a:gd name="T62" fmla="*/ 116 w 192"/>
                <a:gd name="T63" fmla="*/ 20 h 210"/>
                <a:gd name="T64" fmla="*/ 119 w 192"/>
                <a:gd name="T65" fmla="*/ 13 h 210"/>
                <a:gd name="T66" fmla="*/ 189 w 192"/>
                <a:gd name="T67" fmla="*/ 143 h 210"/>
                <a:gd name="T68" fmla="*/ 188 w 192"/>
                <a:gd name="T69" fmla="*/ 142 h 210"/>
                <a:gd name="T70" fmla="*/ 176 w 192"/>
                <a:gd name="T71" fmla="*/ 114 h 210"/>
                <a:gd name="T72" fmla="*/ 168 w 192"/>
                <a:gd name="T73" fmla="*/ 110 h 210"/>
                <a:gd name="T74" fmla="*/ 169 w 192"/>
                <a:gd name="T75" fmla="*/ 80 h 210"/>
                <a:gd name="T76" fmla="*/ 164 w 192"/>
                <a:gd name="T77" fmla="*/ 57 h 210"/>
                <a:gd name="T78" fmla="*/ 150 w 192"/>
                <a:gd name="T79" fmla="*/ 41 h 210"/>
                <a:gd name="T80" fmla="*/ 151 w 192"/>
                <a:gd name="T81" fmla="*/ 23 h 210"/>
                <a:gd name="T82" fmla="*/ 145 w 192"/>
                <a:gd name="T83" fmla="*/ 15 h 210"/>
                <a:gd name="T84" fmla="*/ 144 w 192"/>
                <a:gd name="T85" fmla="*/ 0 h 210"/>
                <a:gd name="T86" fmla="*/ 158 w 192"/>
                <a:gd name="T87" fmla="*/ 8 h 210"/>
                <a:gd name="T88" fmla="*/ 176 w 192"/>
                <a:gd name="T89" fmla="*/ 94 h 210"/>
                <a:gd name="T90" fmla="*/ 192 w 192"/>
                <a:gd name="T91" fmla="*/ 14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210">
                  <a:moveTo>
                    <a:pt x="108" y="97"/>
                  </a:moveTo>
                  <a:cubicBezTo>
                    <a:pt x="112" y="98"/>
                    <a:pt x="110" y="104"/>
                    <a:pt x="112" y="106"/>
                  </a:cubicBezTo>
                  <a:cubicBezTo>
                    <a:pt x="115" y="108"/>
                    <a:pt x="119" y="102"/>
                    <a:pt x="120" y="101"/>
                  </a:cubicBezTo>
                  <a:cubicBezTo>
                    <a:pt x="121" y="99"/>
                    <a:pt x="121" y="105"/>
                    <a:pt x="121" y="106"/>
                  </a:cubicBezTo>
                  <a:cubicBezTo>
                    <a:pt x="121" y="109"/>
                    <a:pt x="122" y="112"/>
                    <a:pt x="122" y="115"/>
                  </a:cubicBezTo>
                  <a:cubicBezTo>
                    <a:pt x="124" y="115"/>
                    <a:pt x="130" y="116"/>
                    <a:pt x="130" y="117"/>
                  </a:cubicBezTo>
                  <a:cubicBezTo>
                    <a:pt x="130" y="120"/>
                    <a:pt x="126" y="123"/>
                    <a:pt x="131" y="124"/>
                  </a:cubicBezTo>
                  <a:cubicBezTo>
                    <a:pt x="131" y="124"/>
                    <a:pt x="131" y="124"/>
                    <a:pt x="131" y="124"/>
                  </a:cubicBezTo>
                  <a:cubicBezTo>
                    <a:pt x="130" y="124"/>
                    <a:pt x="129" y="125"/>
                    <a:pt x="128" y="125"/>
                  </a:cubicBezTo>
                  <a:cubicBezTo>
                    <a:pt x="127" y="128"/>
                    <a:pt x="135" y="134"/>
                    <a:pt x="138" y="136"/>
                  </a:cubicBezTo>
                  <a:cubicBezTo>
                    <a:pt x="141" y="137"/>
                    <a:pt x="139" y="147"/>
                    <a:pt x="141" y="148"/>
                  </a:cubicBezTo>
                  <a:cubicBezTo>
                    <a:pt x="141" y="150"/>
                    <a:pt x="143" y="151"/>
                    <a:pt x="144" y="152"/>
                  </a:cubicBezTo>
                  <a:cubicBezTo>
                    <a:pt x="144" y="152"/>
                    <a:pt x="145" y="153"/>
                    <a:pt x="145" y="154"/>
                  </a:cubicBezTo>
                  <a:cubicBezTo>
                    <a:pt x="145" y="154"/>
                    <a:pt x="147" y="155"/>
                    <a:pt x="147" y="156"/>
                  </a:cubicBezTo>
                  <a:cubicBezTo>
                    <a:pt x="147" y="156"/>
                    <a:pt x="148" y="157"/>
                    <a:pt x="148" y="157"/>
                  </a:cubicBezTo>
                  <a:cubicBezTo>
                    <a:pt x="149" y="157"/>
                    <a:pt x="149" y="157"/>
                    <a:pt x="149" y="158"/>
                  </a:cubicBezTo>
                  <a:cubicBezTo>
                    <a:pt x="149" y="158"/>
                    <a:pt x="149" y="158"/>
                    <a:pt x="149" y="158"/>
                  </a:cubicBezTo>
                  <a:cubicBezTo>
                    <a:pt x="149" y="158"/>
                    <a:pt x="149" y="158"/>
                    <a:pt x="150" y="158"/>
                  </a:cubicBezTo>
                  <a:cubicBezTo>
                    <a:pt x="150" y="158"/>
                    <a:pt x="150" y="158"/>
                    <a:pt x="150" y="158"/>
                  </a:cubicBezTo>
                  <a:cubicBezTo>
                    <a:pt x="150" y="159"/>
                    <a:pt x="150" y="159"/>
                    <a:pt x="150" y="159"/>
                  </a:cubicBezTo>
                  <a:cubicBezTo>
                    <a:pt x="151" y="159"/>
                    <a:pt x="151" y="159"/>
                    <a:pt x="151" y="160"/>
                  </a:cubicBezTo>
                  <a:cubicBezTo>
                    <a:pt x="151" y="160"/>
                    <a:pt x="151" y="160"/>
                    <a:pt x="151" y="160"/>
                  </a:cubicBezTo>
                  <a:cubicBezTo>
                    <a:pt x="151" y="160"/>
                    <a:pt x="151" y="160"/>
                    <a:pt x="151" y="160"/>
                  </a:cubicBezTo>
                  <a:cubicBezTo>
                    <a:pt x="151" y="160"/>
                    <a:pt x="151" y="160"/>
                    <a:pt x="152" y="160"/>
                  </a:cubicBezTo>
                  <a:cubicBezTo>
                    <a:pt x="152" y="161"/>
                    <a:pt x="152" y="160"/>
                    <a:pt x="152" y="161"/>
                  </a:cubicBezTo>
                  <a:cubicBezTo>
                    <a:pt x="153" y="161"/>
                    <a:pt x="153" y="161"/>
                    <a:pt x="154" y="161"/>
                  </a:cubicBezTo>
                  <a:cubicBezTo>
                    <a:pt x="154" y="162"/>
                    <a:pt x="154" y="163"/>
                    <a:pt x="155" y="164"/>
                  </a:cubicBezTo>
                  <a:cubicBezTo>
                    <a:pt x="155" y="165"/>
                    <a:pt x="155" y="167"/>
                    <a:pt x="155" y="167"/>
                  </a:cubicBezTo>
                  <a:cubicBezTo>
                    <a:pt x="155" y="168"/>
                    <a:pt x="156" y="167"/>
                    <a:pt x="156" y="168"/>
                  </a:cubicBezTo>
                  <a:cubicBezTo>
                    <a:pt x="156" y="168"/>
                    <a:pt x="156" y="168"/>
                    <a:pt x="157" y="168"/>
                  </a:cubicBezTo>
                  <a:cubicBezTo>
                    <a:pt x="157" y="168"/>
                    <a:pt x="157" y="168"/>
                    <a:pt x="157" y="169"/>
                  </a:cubicBezTo>
                  <a:cubicBezTo>
                    <a:pt x="158" y="175"/>
                    <a:pt x="157" y="181"/>
                    <a:pt x="157" y="188"/>
                  </a:cubicBezTo>
                  <a:cubicBezTo>
                    <a:pt x="157" y="194"/>
                    <a:pt x="166" y="200"/>
                    <a:pt x="170" y="203"/>
                  </a:cubicBezTo>
                  <a:cubicBezTo>
                    <a:pt x="172" y="205"/>
                    <a:pt x="181" y="208"/>
                    <a:pt x="181" y="209"/>
                  </a:cubicBezTo>
                  <a:cubicBezTo>
                    <a:pt x="181" y="209"/>
                    <a:pt x="183" y="210"/>
                    <a:pt x="183" y="210"/>
                  </a:cubicBezTo>
                  <a:cubicBezTo>
                    <a:pt x="183" y="210"/>
                    <a:pt x="183" y="210"/>
                    <a:pt x="183" y="210"/>
                  </a:cubicBezTo>
                  <a:cubicBezTo>
                    <a:pt x="184" y="210"/>
                    <a:pt x="184" y="210"/>
                    <a:pt x="184" y="210"/>
                  </a:cubicBezTo>
                  <a:cubicBezTo>
                    <a:pt x="184" y="210"/>
                    <a:pt x="184" y="210"/>
                    <a:pt x="184" y="210"/>
                  </a:cubicBezTo>
                  <a:cubicBezTo>
                    <a:pt x="184" y="205"/>
                    <a:pt x="181" y="200"/>
                    <a:pt x="181" y="195"/>
                  </a:cubicBezTo>
                  <a:cubicBezTo>
                    <a:pt x="181" y="189"/>
                    <a:pt x="178" y="184"/>
                    <a:pt x="175" y="179"/>
                  </a:cubicBezTo>
                  <a:cubicBezTo>
                    <a:pt x="173" y="175"/>
                    <a:pt x="174" y="171"/>
                    <a:pt x="172" y="168"/>
                  </a:cubicBezTo>
                  <a:cubicBezTo>
                    <a:pt x="171" y="166"/>
                    <a:pt x="169" y="166"/>
                    <a:pt x="168" y="163"/>
                  </a:cubicBezTo>
                  <a:cubicBezTo>
                    <a:pt x="167" y="159"/>
                    <a:pt x="166" y="147"/>
                    <a:pt x="162" y="145"/>
                  </a:cubicBezTo>
                  <a:cubicBezTo>
                    <a:pt x="160" y="145"/>
                    <a:pt x="157" y="136"/>
                    <a:pt x="157" y="134"/>
                  </a:cubicBezTo>
                  <a:cubicBezTo>
                    <a:pt x="157" y="126"/>
                    <a:pt x="156" y="123"/>
                    <a:pt x="153" y="117"/>
                  </a:cubicBezTo>
                  <a:cubicBezTo>
                    <a:pt x="150" y="112"/>
                    <a:pt x="149" y="109"/>
                    <a:pt x="148" y="102"/>
                  </a:cubicBezTo>
                  <a:cubicBezTo>
                    <a:pt x="147" y="98"/>
                    <a:pt x="144" y="98"/>
                    <a:pt x="143" y="95"/>
                  </a:cubicBezTo>
                  <a:cubicBezTo>
                    <a:pt x="141" y="91"/>
                    <a:pt x="139" y="86"/>
                    <a:pt x="136" y="83"/>
                  </a:cubicBezTo>
                  <a:cubicBezTo>
                    <a:pt x="134" y="81"/>
                    <a:pt x="137" y="80"/>
                    <a:pt x="138" y="78"/>
                  </a:cubicBezTo>
                  <a:cubicBezTo>
                    <a:pt x="140" y="74"/>
                    <a:pt x="135" y="61"/>
                    <a:pt x="135" y="55"/>
                  </a:cubicBezTo>
                  <a:cubicBezTo>
                    <a:pt x="133" y="56"/>
                    <a:pt x="130" y="60"/>
                    <a:pt x="131" y="63"/>
                  </a:cubicBezTo>
                  <a:cubicBezTo>
                    <a:pt x="132" y="65"/>
                    <a:pt x="134" y="75"/>
                    <a:pt x="131" y="72"/>
                  </a:cubicBezTo>
                  <a:cubicBezTo>
                    <a:pt x="129" y="70"/>
                    <a:pt x="127" y="66"/>
                    <a:pt x="125" y="65"/>
                  </a:cubicBezTo>
                  <a:cubicBezTo>
                    <a:pt x="125" y="69"/>
                    <a:pt x="128" y="72"/>
                    <a:pt x="128" y="75"/>
                  </a:cubicBezTo>
                  <a:cubicBezTo>
                    <a:pt x="128" y="77"/>
                    <a:pt x="129" y="84"/>
                    <a:pt x="126" y="79"/>
                  </a:cubicBezTo>
                  <a:cubicBezTo>
                    <a:pt x="123" y="75"/>
                    <a:pt x="120" y="70"/>
                    <a:pt x="116" y="66"/>
                  </a:cubicBezTo>
                  <a:cubicBezTo>
                    <a:pt x="114" y="63"/>
                    <a:pt x="114" y="60"/>
                    <a:pt x="112" y="58"/>
                  </a:cubicBezTo>
                  <a:cubicBezTo>
                    <a:pt x="107" y="53"/>
                    <a:pt x="116" y="52"/>
                    <a:pt x="118" y="54"/>
                  </a:cubicBezTo>
                  <a:cubicBezTo>
                    <a:pt x="125" y="65"/>
                    <a:pt x="123" y="48"/>
                    <a:pt x="115" y="51"/>
                  </a:cubicBezTo>
                  <a:cubicBezTo>
                    <a:pt x="111" y="53"/>
                    <a:pt x="110" y="47"/>
                    <a:pt x="107" y="47"/>
                  </a:cubicBezTo>
                  <a:cubicBezTo>
                    <a:pt x="108" y="47"/>
                    <a:pt x="108" y="47"/>
                    <a:pt x="108" y="47"/>
                  </a:cubicBezTo>
                  <a:cubicBezTo>
                    <a:pt x="104" y="44"/>
                    <a:pt x="100" y="38"/>
                    <a:pt x="100" y="33"/>
                  </a:cubicBezTo>
                  <a:cubicBezTo>
                    <a:pt x="100" y="29"/>
                    <a:pt x="96" y="25"/>
                    <a:pt x="95" y="21"/>
                  </a:cubicBezTo>
                  <a:cubicBezTo>
                    <a:pt x="93" y="21"/>
                    <a:pt x="91" y="23"/>
                    <a:pt x="89" y="24"/>
                  </a:cubicBezTo>
                  <a:cubicBezTo>
                    <a:pt x="85" y="25"/>
                    <a:pt x="86" y="23"/>
                    <a:pt x="83" y="23"/>
                  </a:cubicBezTo>
                  <a:cubicBezTo>
                    <a:pt x="83" y="21"/>
                    <a:pt x="83" y="19"/>
                    <a:pt x="84" y="17"/>
                  </a:cubicBezTo>
                  <a:cubicBezTo>
                    <a:pt x="87" y="17"/>
                    <a:pt x="87" y="21"/>
                    <a:pt x="91" y="20"/>
                  </a:cubicBezTo>
                  <a:cubicBezTo>
                    <a:pt x="94" y="19"/>
                    <a:pt x="93" y="17"/>
                    <a:pt x="95" y="17"/>
                  </a:cubicBezTo>
                  <a:cubicBezTo>
                    <a:pt x="103" y="15"/>
                    <a:pt x="99" y="14"/>
                    <a:pt x="99" y="8"/>
                  </a:cubicBezTo>
                  <a:cubicBezTo>
                    <a:pt x="99" y="6"/>
                    <a:pt x="99" y="4"/>
                    <a:pt x="98" y="1"/>
                  </a:cubicBezTo>
                  <a:cubicBezTo>
                    <a:pt x="98" y="1"/>
                    <a:pt x="98" y="1"/>
                    <a:pt x="98" y="1"/>
                  </a:cubicBezTo>
                  <a:cubicBezTo>
                    <a:pt x="0" y="2"/>
                    <a:pt x="0" y="2"/>
                    <a:pt x="0" y="2"/>
                  </a:cubicBezTo>
                  <a:cubicBezTo>
                    <a:pt x="0" y="2"/>
                    <a:pt x="0" y="2"/>
                    <a:pt x="0" y="2"/>
                  </a:cubicBezTo>
                  <a:cubicBezTo>
                    <a:pt x="50" y="54"/>
                    <a:pt x="50" y="54"/>
                    <a:pt x="50" y="54"/>
                  </a:cubicBezTo>
                  <a:cubicBezTo>
                    <a:pt x="51" y="56"/>
                    <a:pt x="51" y="58"/>
                    <a:pt x="51" y="60"/>
                  </a:cubicBezTo>
                  <a:cubicBezTo>
                    <a:pt x="52" y="61"/>
                    <a:pt x="52" y="61"/>
                    <a:pt x="52" y="62"/>
                  </a:cubicBezTo>
                  <a:cubicBezTo>
                    <a:pt x="53" y="63"/>
                    <a:pt x="53" y="65"/>
                    <a:pt x="54" y="67"/>
                  </a:cubicBezTo>
                  <a:cubicBezTo>
                    <a:pt x="60" y="74"/>
                    <a:pt x="64" y="84"/>
                    <a:pt x="72" y="88"/>
                  </a:cubicBezTo>
                  <a:cubicBezTo>
                    <a:pt x="77" y="90"/>
                    <a:pt x="83" y="89"/>
                    <a:pt x="88" y="87"/>
                  </a:cubicBezTo>
                  <a:cubicBezTo>
                    <a:pt x="94" y="85"/>
                    <a:pt x="104" y="94"/>
                    <a:pt x="108" y="97"/>
                  </a:cubicBezTo>
                  <a:cubicBezTo>
                    <a:pt x="108" y="97"/>
                    <a:pt x="108" y="97"/>
                    <a:pt x="108" y="97"/>
                  </a:cubicBezTo>
                  <a:close/>
                  <a:moveTo>
                    <a:pt x="105" y="1"/>
                  </a:moveTo>
                  <a:cubicBezTo>
                    <a:pt x="118" y="1"/>
                    <a:pt x="118" y="1"/>
                    <a:pt x="118" y="1"/>
                  </a:cubicBezTo>
                  <a:cubicBezTo>
                    <a:pt x="118" y="1"/>
                    <a:pt x="118" y="1"/>
                    <a:pt x="118" y="1"/>
                  </a:cubicBezTo>
                  <a:cubicBezTo>
                    <a:pt x="120" y="3"/>
                    <a:pt x="121" y="5"/>
                    <a:pt x="123" y="5"/>
                  </a:cubicBezTo>
                  <a:cubicBezTo>
                    <a:pt x="124" y="4"/>
                    <a:pt x="124" y="2"/>
                    <a:pt x="124" y="1"/>
                  </a:cubicBezTo>
                  <a:cubicBezTo>
                    <a:pt x="124" y="1"/>
                    <a:pt x="124" y="1"/>
                    <a:pt x="124" y="1"/>
                  </a:cubicBezTo>
                  <a:cubicBezTo>
                    <a:pt x="139" y="1"/>
                    <a:pt x="139" y="1"/>
                    <a:pt x="139" y="1"/>
                  </a:cubicBezTo>
                  <a:cubicBezTo>
                    <a:pt x="139" y="1"/>
                    <a:pt x="139" y="1"/>
                    <a:pt x="139" y="1"/>
                  </a:cubicBezTo>
                  <a:cubicBezTo>
                    <a:pt x="140" y="3"/>
                    <a:pt x="140" y="5"/>
                    <a:pt x="141" y="7"/>
                  </a:cubicBezTo>
                  <a:cubicBezTo>
                    <a:pt x="144" y="11"/>
                    <a:pt x="142" y="19"/>
                    <a:pt x="142" y="23"/>
                  </a:cubicBezTo>
                  <a:cubicBezTo>
                    <a:pt x="142" y="26"/>
                    <a:pt x="143" y="28"/>
                    <a:pt x="145" y="29"/>
                  </a:cubicBezTo>
                  <a:cubicBezTo>
                    <a:pt x="145" y="31"/>
                    <a:pt x="134" y="33"/>
                    <a:pt x="133" y="29"/>
                  </a:cubicBezTo>
                  <a:cubicBezTo>
                    <a:pt x="129" y="28"/>
                    <a:pt x="121" y="23"/>
                    <a:pt x="119" y="30"/>
                  </a:cubicBezTo>
                  <a:cubicBezTo>
                    <a:pt x="119" y="30"/>
                    <a:pt x="117" y="27"/>
                    <a:pt x="115" y="26"/>
                  </a:cubicBezTo>
                  <a:cubicBezTo>
                    <a:pt x="112" y="25"/>
                    <a:pt x="115" y="23"/>
                    <a:pt x="116" y="20"/>
                  </a:cubicBezTo>
                  <a:cubicBezTo>
                    <a:pt x="116" y="19"/>
                    <a:pt x="120" y="13"/>
                    <a:pt x="120" y="13"/>
                  </a:cubicBezTo>
                  <a:cubicBezTo>
                    <a:pt x="120" y="13"/>
                    <a:pt x="120" y="13"/>
                    <a:pt x="120" y="13"/>
                  </a:cubicBezTo>
                  <a:cubicBezTo>
                    <a:pt x="120" y="13"/>
                    <a:pt x="119" y="13"/>
                    <a:pt x="119" y="13"/>
                  </a:cubicBezTo>
                  <a:cubicBezTo>
                    <a:pt x="113" y="13"/>
                    <a:pt x="106" y="7"/>
                    <a:pt x="105" y="1"/>
                  </a:cubicBezTo>
                  <a:cubicBezTo>
                    <a:pt x="105" y="1"/>
                    <a:pt x="105" y="1"/>
                    <a:pt x="105" y="1"/>
                  </a:cubicBezTo>
                  <a:close/>
                  <a:moveTo>
                    <a:pt x="189" y="143"/>
                  </a:moveTo>
                  <a:cubicBezTo>
                    <a:pt x="189" y="143"/>
                    <a:pt x="189" y="143"/>
                    <a:pt x="189" y="143"/>
                  </a:cubicBezTo>
                  <a:cubicBezTo>
                    <a:pt x="188" y="143"/>
                    <a:pt x="188" y="142"/>
                    <a:pt x="188" y="142"/>
                  </a:cubicBezTo>
                  <a:cubicBezTo>
                    <a:pt x="188" y="142"/>
                    <a:pt x="188" y="142"/>
                    <a:pt x="188" y="142"/>
                  </a:cubicBezTo>
                  <a:cubicBezTo>
                    <a:pt x="186" y="141"/>
                    <a:pt x="185" y="142"/>
                    <a:pt x="184" y="140"/>
                  </a:cubicBezTo>
                  <a:cubicBezTo>
                    <a:pt x="178" y="139"/>
                    <a:pt x="179" y="127"/>
                    <a:pt x="178" y="123"/>
                  </a:cubicBezTo>
                  <a:cubicBezTo>
                    <a:pt x="177" y="121"/>
                    <a:pt x="177" y="115"/>
                    <a:pt x="176" y="114"/>
                  </a:cubicBezTo>
                  <a:cubicBezTo>
                    <a:pt x="176" y="113"/>
                    <a:pt x="170" y="113"/>
                    <a:pt x="169" y="113"/>
                  </a:cubicBezTo>
                  <a:cubicBezTo>
                    <a:pt x="169" y="113"/>
                    <a:pt x="168" y="113"/>
                    <a:pt x="168" y="112"/>
                  </a:cubicBezTo>
                  <a:cubicBezTo>
                    <a:pt x="168" y="112"/>
                    <a:pt x="168" y="110"/>
                    <a:pt x="168" y="110"/>
                  </a:cubicBezTo>
                  <a:cubicBezTo>
                    <a:pt x="169" y="105"/>
                    <a:pt x="172" y="101"/>
                    <a:pt x="172" y="96"/>
                  </a:cubicBezTo>
                  <a:cubicBezTo>
                    <a:pt x="172" y="93"/>
                    <a:pt x="172" y="91"/>
                    <a:pt x="171" y="89"/>
                  </a:cubicBezTo>
                  <a:cubicBezTo>
                    <a:pt x="170" y="87"/>
                    <a:pt x="169" y="80"/>
                    <a:pt x="169" y="80"/>
                  </a:cubicBezTo>
                  <a:cubicBezTo>
                    <a:pt x="166" y="81"/>
                    <a:pt x="167" y="79"/>
                    <a:pt x="165" y="79"/>
                  </a:cubicBezTo>
                  <a:cubicBezTo>
                    <a:pt x="165" y="76"/>
                    <a:pt x="165" y="72"/>
                    <a:pt x="165" y="68"/>
                  </a:cubicBezTo>
                  <a:cubicBezTo>
                    <a:pt x="165" y="65"/>
                    <a:pt x="164" y="61"/>
                    <a:pt x="164" y="57"/>
                  </a:cubicBezTo>
                  <a:cubicBezTo>
                    <a:pt x="162" y="56"/>
                    <a:pt x="160" y="55"/>
                    <a:pt x="159" y="53"/>
                  </a:cubicBezTo>
                  <a:cubicBezTo>
                    <a:pt x="158" y="49"/>
                    <a:pt x="148" y="55"/>
                    <a:pt x="150" y="46"/>
                  </a:cubicBezTo>
                  <a:cubicBezTo>
                    <a:pt x="150" y="44"/>
                    <a:pt x="151" y="43"/>
                    <a:pt x="150" y="41"/>
                  </a:cubicBezTo>
                  <a:cubicBezTo>
                    <a:pt x="149" y="40"/>
                    <a:pt x="147" y="39"/>
                    <a:pt x="147" y="37"/>
                  </a:cubicBezTo>
                  <a:cubicBezTo>
                    <a:pt x="147" y="34"/>
                    <a:pt x="151" y="33"/>
                    <a:pt x="150" y="29"/>
                  </a:cubicBezTo>
                  <a:cubicBezTo>
                    <a:pt x="149" y="27"/>
                    <a:pt x="149" y="25"/>
                    <a:pt x="151" y="23"/>
                  </a:cubicBezTo>
                  <a:cubicBezTo>
                    <a:pt x="152" y="22"/>
                    <a:pt x="152" y="14"/>
                    <a:pt x="152" y="15"/>
                  </a:cubicBezTo>
                  <a:cubicBezTo>
                    <a:pt x="151" y="17"/>
                    <a:pt x="147" y="16"/>
                    <a:pt x="145" y="16"/>
                  </a:cubicBezTo>
                  <a:cubicBezTo>
                    <a:pt x="145" y="16"/>
                    <a:pt x="145" y="16"/>
                    <a:pt x="145" y="15"/>
                  </a:cubicBezTo>
                  <a:cubicBezTo>
                    <a:pt x="145" y="15"/>
                    <a:pt x="145" y="15"/>
                    <a:pt x="145" y="15"/>
                  </a:cubicBezTo>
                  <a:cubicBezTo>
                    <a:pt x="144" y="12"/>
                    <a:pt x="143" y="5"/>
                    <a:pt x="144" y="0"/>
                  </a:cubicBezTo>
                  <a:cubicBezTo>
                    <a:pt x="144" y="0"/>
                    <a:pt x="144" y="0"/>
                    <a:pt x="144" y="0"/>
                  </a:cubicBezTo>
                  <a:cubicBezTo>
                    <a:pt x="157" y="0"/>
                    <a:pt x="157" y="0"/>
                    <a:pt x="157" y="0"/>
                  </a:cubicBezTo>
                  <a:cubicBezTo>
                    <a:pt x="157" y="0"/>
                    <a:pt x="157" y="0"/>
                    <a:pt x="157" y="0"/>
                  </a:cubicBezTo>
                  <a:cubicBezTo>
                    <a:pt x="158" y="3"/>
                    <a:pt x="158" y="6"/>
                    <a:pt x="158" y="8"/>
                  </a:cubicBezTo>
                  <a:cubicBezTo>
                    <a:pt x="158" y="18"/>
                    <a:pt x="163" y="26"/>
                    <a:pt x="164" y="36"/>
                  </a:cubicBezTo>
                  <a:cubicBezTo>
                    <a:pt x="164" y="45"/>
                    <a:pt x="170" y="53"/>
                    <a:pt x="170" y="62"/>
                  </a:cubicBezTo>
                  <a:cubicBezTo>
                    <a:pt x="168" y="72"/>
                    <a:pt x="175" y="85"/>
                    <a:pt x="176" y="94"/>
                  </a:cubicBezTo>
                  <a:cubicBezTo>
                    <a:pt x="178" y="106"/>
                    <a:pt x="185" y="116"/>
                    <a:pt x="186" y="127"/>
                  </a:cubicBezTo>
                  <a:cubicBezTo>
                    <a:pt x="187" y="127"/>
                    <a:pt x="190" y="135"/>
                    <a:pt x="192" y="142"/>
                  </a:cubicBezTo>
                  <a:cubicBezTo>
                    <a:pt x="192" y="142"/>
                    <a:pt x="192" y="142"/>
                    <a:pt x="192" y="142"/>
                  </a:cubicBezTo>
                  <a:lnTo>
                    <a:pt x="189" y="143"/>
                  </a:ln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2" name="Freeform 102"/>
            <p:cNvSpPr>
              <a:spLocks/>
            </p:cNvSpPr>
            <p:nvPr/>
          </p:nvSpPr>
          <p:spPr bwMode="auto">
            <a:xfrm>
              <a:off x="8023225" y="1743075"/>
              <a:ext cx="660400" cy="511958"/>
            </a:xfrm>
            <a:custGeom>
              <a:avLst/>
              <a:gdLst>
                <a:gd name="T0" fmla="*/ 119 w 224"/>
                <a:gd name="T1" fmla="*/ 109 h 167"/>
                <a:gd name="T2" fmla="*/ 131 w 224"/>
                <a:gd name="T3" fmla="*/ 108 h 167"/>
                <a:gd name="T4" fmla="*/ 144 w 224"/>
                <a:gd name="T5" fmla="*/ 114 h 167"/>
                <a:gd name="T6" fmla="*/ 152 w 224"/>
                <a:gd name="T7" fmla="*/ 119 h 167"/>
                <a:gd name="T8" fmla="*/ 160 w 224"/>
                <a:gd name="T9" fmla="*/ 130 h 167"/>
                <a:gd name="T10" fmla="*/ 171 w 224"/>
                <a:gd name="T11" fmla="*/ 137 h 167"/>
                <a:gd name="T12" fmla="*/ 176 w 224"/>
                <a:gd name="T13" fmla="*/ 145 h 167"/>
                <a:gd name="T14" fmla="*/ 181 w 224"/>
                <a:gd name="T15" fmla="*/ 152 h 167"/>
                <a:gd name="T16" fmla="*/ 190 w 224"/>
                <a:gd name="T17" fmla="*/ 162 h 167"/>
                <a:gd name="T18" fmla="*/ 207 w 224"/>
                <a:gd name="T19" fmla="*/ 165 h 167"/>
                <a:gd name="T20" fmla="*/ 224 w 224"/>
                <a:gd name="T21" fmla="*/ 167 h 167"/>
                <a:gd name="T22" fmla="*/ 213 w 224"/>
                <a:gd name="T23" fmla="*/ 160 h 167"/>
                <a:gd name="T24" fmla="*/ 207 w 224"/>
                <a:gd name="T25" fmla="*/ 150 h 167"/>
                <a:gd name="T26" fmla="*/ 205 w 224"/>
                <a:gd name="T27" fmla="*/ 121 h 167"/>
                <a:gd name="T28" fmla="*/ 207 w 224"/>
                <a:gd name="T29" fmla="*/ 116 h 167"/>
                <a:gd name="T30" fmla="*/ 200 w 224"/>
                <a:gd name="T31" fmla="*/ 110 h 167"/>
                <a:gd name="T32" fmla="*/ 190 w 224"/>
                <a:gd name="T33" fmla="*/ 105 h 167"/>
                <a:gd name="T34" fmla="*/ 189 w 224"/>
                <a:gd name="T35" fmla="*/ 95 h 167"/>
                <a:gd name="T36" fmla="*/ 189 w 224"/>
                <a:gd name="T37" fmla="*/ 95 h 167"/>
                <a:gd name="T38" fmla="*/ 169 w 224"/>
                <a:gd name="T39" fmla="*/ 85 h 167"/>
                <a:gd name="T40" fmla="*/ 153 w 224"/>
                <a:gd name="T41" fmla="*/ 86 h 167"/>
                <a:gd name="T42" fmla="*/ 135 w 224"/>
                <a:gd name="T43" fmla="*/ 65 h 167"/>
                <a:gd name="T44" fmla="*/ 133 w 224"/>
                <a:gd name="T45" fmla="*/ 60 h 167"/>
                <a:gd name="T46" fmla="*/ 132 w 224"/>
                <a:gd name="T47" fmla="*/ 58 h 167"/>
                <a:gd name="T48" fmla="*/ 131 w 224"/>
                <a:gd name="T49" fmla="*/ 52 h 167"/>
                <a:gd name="T50" fmla="*/ 81 w 224"/>
                <a:gd name="T51" fmla="*/ 0 h 167"/>
                <a:gd name="T52" fmla="*/ 81 w 224"/>
                <a:gd name="T53" fmla="*/ 0 h 167"/>
                <a:gd name="T54" fmla="*/ 0 w 224"/>
                <a:gd name="T55" fmla="*/ 0 h 167"/>
                <a:gd name="T56" fmla="*/ 0 w 224"/>
                <a:gd name="T57" fmla="*/ 0 h 167"/>
                <a:gd name="T58" fmla="*/ 20 w 224"/>
                <a:gd name="T59" fmla="*/ 22 h 167"/>
                <a:gd name="T60" fmla="*/ 20 w 224"/>
                <a:gd name="T61" fmla="*/ 22 h 167"/>
                <a:gd name="T62" fmla="*/ 32 w 224"/>
                <a:gd name="T63" fmla="*/ 32 h 167"/>
                <a:gd name="T64" fmla="*/ 51 w 224"/>
                <a:gd name="T65" fmla="*/ 45 h 167"/>
                <a:gd name="T66" fmla="*/ 60 w 224"/>
                <a:gd name="T67" fmla="*/ 52 h 167"/>
                <a:gd name="T68" fmla="*/ 71 w 224"/>
                <a:gd name="T69" fmla="*/ 57 h 167"/>
                <a:gd name="T70" fmla="*/ 84 w 224"/>
                <a:gd name="T71" fmla="*/ 68 h 167"/>
                <a:gd name="T72" fmla="*/ 97 w 224"/>
                <a:gd name="T73" fmla="*/ 80 h 167"/>
                <a:gd name="T74" fmla="*/ 110 w 224"/>
                <a:gd name="T75" fmla="*/ 94 h 167"/>
                <a:gd name="T76" fmla="*/ 119 w 224"/>
                <a:gd name="T77" fmla="*/ 109 h 167"/>
                <a:gd name="connsiteX0" fmla="*/ 5313 w 10000"/>
                <a:gd name="connsiteY0" fmla="*/ 6527 h 10403"/>
                <a:gd name="connsiteX1" fmla="*/ 5848 w 10000"/>
                <a:gd name="connsiteY1" fmla="*/ 6467 h 10403"/>
                <a:gd name="connsiteX2" fmla="*/ 6429 w 10000"/>
                <a:gd name="connsiteY2" fmla="*/ 6826 h 10403"/>
                <a:gd name="connsiteX3" fmla="*/ 6786 w 10000"/>
                <a:gd name="connsiteY3" fmla="*/ 7126 h 10403"/>
                <a:gd name="connsiteX4" fmla="*/ 7143 w 10000"/>
                <a:gd name="connsiteY4" fmla="*/ 7784 h 10403"/>
                <a:gd name="connsiteX5" fmla="*/ 7634 w 10000"/>
                <a:gd name="connsiteY5" fmla="*/ 8204 h 10403"/>
                <a:gd name="connsiteX6" fmla="*/ 7857 w 10000"/>
                <a:gd name="connsiteY6" fmla="*/ 8683 h 10403"/>
                <a:gd name="connsiteX7" fmla="*/ 8080 w 10000"/>
                <a:gd name="connsiteY7" fmla="*/ 9102 h 10403"/>
                <a:gd name="connsiteX8" fmla="*/ 8482 w 10000"/>
                <a:gd name="connsiteY8" fmla="*/ 9701 h 10403"/>
                <a:gd name="connsiteX9" fmla="*/ 9164 w 10000"/>
                <a:gd name="connsiteY9" fmla="*/ 10400 h 10403"/>
                <a:gd name="connsiteX10" fmla="*/ 10000 w 10000"/>
                <a:gd name="connsiteY10" fmla="*/ 10000 h 10403"/>
                <a:gd name="connsiteX11" fmla="*/ 9509 w 10000"/>
                <a:gd name="connsiteY11" fmla="*/ 9581 h 10403"/>
                <a:gd name="connsiteX12" fmla="*/ 9241 w 10000"/>
                <a:gd name="connsiteY12" fmla="*/ 8982 h 10403"/>
                <a:gd name="connsiteX13" fmla="*/ 9152 w 10000"/>
                <a:gd name="connsiteY13" fmla="*/ 7246 h 10403"/>
                <a:gd name="connsiteX14" fmla="*/ 9241 w 10000"/>
                <a:gd name="connsiteY14" fmla="*/ 6946 h 10403"/>
                <a:gd name="connsiteX15" fmla="*/ 8929 w 10000"/>
                <a:gd name="connsiteY15" fmla="*/ 6587 h 10403"/>
                <a:gd name="connsiteX16" fmla="*/ 8482 w 10000"/>
                <a:gd name="connsiteY16" fmla="*/ 6287 h 10403"/>
                <a:gd name="connsiteX17" fmla="*/ 8438 w 10000"/>
                <a:gd name="connsiteY17" fmla="*/ 5689 h 10403"/>
                <a:gd name="connsiteX18" fmla="*/ 8438 w 10000"/>
                <a:gd name="connsiteY18" fmla="*/ 5689 h 10403"/>
                <a:gd name="connsiteX19" fmla="*/ 7545 w 10000"/>
                <a:gd name="connsiteY19" fmla="*/ 5090 h 10403"/>
                <a:gd name="connsiteX20" fmla="*/ 6830 w 10000"/>
                <a:gd name="connsiteY20" fmla="*/ 5150 h 10403"/>
                <a:gd name="connsiteX21" fmla="*/ 6027 w 10000"/>
                <a:gd name="connsiteY21" fmla="*/ 3892 h 10403"/>
                <a:gd name="connsiteX22" fmla="*/ 5938 w 10000"/>
                <a:gd name="connsiteY22" fmla="*/ 3593 h 10403"/>
                <a:gd name="connsiteX23" fmla="*/ 5893 w 10000"/>
                <a:gd name="connsiteY23" fmla="*/ 3473 h 10403"/>
                <a:gd name="connsiteX24" fmla="*/ 5848 w 10000"/>
                <a:gd name="connsiteY24" fmla="*/ 3114 h 10403"/>
                <a:gd name="connsiteX25" fmla="*/ 3616 w 10000"/>
                <a:gd name="connsiteY25" fmla="*/ 0 h 10403"/>
                <a:gd name="connsiteX26" fmla="*/ 3616 w 10000"/>
                <a:gd name="connsiteY26" fmla="*/ 0 h 10403"/>
                <a:gd name="connsiteX27" fmla="*/ 0 w 10000"/>
                <a:gd name="connsiteY27" fmla="*/ 0 h 10403"/>
                <a:gd name="connsiteX28" fmla="*/ 0 w 10000"/>
                <a:gd name="connsiteY28" fmla="*/ 0 h 10403"/>
                <a:gd name="connsiteX29" fmla="*/ 893 w 10000"/>
                <a:gd name="connsiteY29" fmla="*/ 1317 h 10403"/>
                <a:gd name="connsiteX30" fmla="*/ 893 w 10000"/>
                <a:gd name="connsiteY30" fmla="*/ 1317 h 10403"/>
                <a:gd name="connsiteX31" fmla="*/ 1429 w 10000"/>
                <a:gd name="connsiteY31" fmla="*/ 1916 h 10403"/>
                <a:gd name="connsiteX32" fmla="*/ 2277 w 10000"/>
                <a:gd name="connsiteY32" fmla="*/ 2695 h 10403"/>
                <a:gd name="connsiteX33" fmla="*/ 2679 w 10000"/>
                <a:gd name="connsiteY33" fmla="*/ 3114 h 10403"/>
                <a:gd name="connsiteX34" fmla="*/ 3170 w 10000"/>
                <a:gd name="connsiteY34" fmla="*/ 3413 h 10403"/>
                <a:gd name="connsiteX35" fmla="*/ 3750 w 10000"/>
                <a:gd name="connsiteY35" fmla="*/ 4072 h 10403"/>
                <a:gd name="connsiteX36" fmla="*/ 4330 w 10000"/>
                <a:gd name="connsiteY36" fmla="*/ 4790 h 10403"/>
                <a:gd name="connsiteX37" fmla="*/ 4911 w 10000"/>
                <a:gd name="connsiteY37" fmla="*/ 5629 h 10403"/>
                <a:gd name="connsiteX38" fmla="*/ 5313 w 10000"/>
                <a:gd name="connsiteY38" fmla="*/ 6527 h 10403"/>
                <a:gd name="connsiteX0" fmla="*/ 5313 w 10000"/>
                <a:gd name="connsiteY0" fmla="*/ 6527 h 10403"/>
                <a:gd name="connsiteX1" fmla="*/ 5848 w 10000"/>
                <a:gd name="connsiteY1" fmla="*/ 6467 h 10403"/>
                <a:gd name="connsiteX2" fmla="*/ 6429 w 10000"/>
                <a:gd name="connsiteY2" fmla="*/ 6826 h 10403"/>
                <a:gd name="connsiteX3" fmla="*/ 6786 w 10000"/>
                <a:gd name="connsiteY3" fmla="*/ 7126 h 10403"/>
                <a:gd name="connsiteX4" fmla="*/ 7143 w 10000"/>
                <a:gd name="connsiteY4" fmla="*/ 7784 h 10403"/>
                <a:gd name="connsiteX5" fmla="*/ 7634 w 10000"/>
                <a:gd name="connsiteY5" fmla="*/ 8204 h 10403"/>
                <a:gd name="connsiteX6" fmla="*/ 7857 w 10000"/>
                <a:gd name="connsiteY6" fmla="*/ 8683 h 10403"/>
                <a:gd name="connsiteX7" fmla="*/ 8482 w 10000"/>
                <a:gd name="connsiteY7" fmla="*/ 9701 h 10403"/>
                <a:gd name="connsiteX8" fmla="*/ 9164 w 10000"/>
                <a:gd name="connsiteY8" fmla="*/ 10400 h 10403"/>
                <a:gd name="connsiteX9" fmla="*/ 10000 w 10000"/>
                <a:gd name="connsiteY9" fmla="*/ 10000 h 10403"/>
                <a:gd name="connsiteX10" fmla="*/ 9509 w 10000"/>
                <a:gd name="connsiteY10" fmla="*/ 9581 h 10403"/>
                <a:gd name="connsiteX11" fmla="*/ 9241 w 10000"/>
                <a:gd name="connsiteY11" fmla="*/ 8982 h 10403"/>
                <a:gd name="connsiteX12" fmla="*/ 9152 w 10000"/>
                <a:gd name="connsiteY12" fmla="*/ 7246 h 10403"/>
                <a:gd name="connsiteX13" fmla="*/ 9241 w 10000"/>
                <a:gd name="connsiteY13" fmla="*/ 6946 h 10403"/>
                <a:gd name="connsiteX14" fmla="*/ 8929 w 10000"/>
                <a:gd name="connsiteY14" fmla="*/ 6587 h 10403"/>
                <a:gd name="connsiteX15" fmla="*/ 8482 w 10000"/>
                <a:gd name="connsiteY15" fmla="*/ 6287 h 10403"/>
                <a:gd name="connsiteX16" fmla="*/ 8438 w 10000"/>
                <a:gd name="connsiteY16" fmla="*/ 5689 h 10403"/>
                <a:gd name="connsiteX17" fmla="*/ 8438 w 10000"/>
                <a:gd name="connsiteY17" fmla="*/ 5689 h 10403"/>
                <a:gd name="connsiteX18" fmla="*/ 7545 w 10000"/>
                <a:gd name="connsiteY18" fmla="*/ 5090 h 10403"/>
                <a:gd name="connsiteX19" fmla="*/ 6830 w 10000"/>
                <a:gd name="connsiteY19" fmla="*/ 5150 h 10403"/>
                <a:gd name="connsiteX20" fmla="*/ 6027 w 10000"/>
                <a:gd name="connsiteY20" fmla="*/ 3892 h 10403"/>
                <a:gd name="connsiteX21" fmla="*/ 5938 w 10000"/>
                <a:gd name="connsiteY21" fmla="*/ 3593 h 10403"/>
                <a:gd name="connsiteX22" fmla="*/ 5893 w 10000"/>
                <a:gd name="connsiteY22" fmla="*/ 3473 h 10403"/>
                <a:gd name="connsiteX23" fmla="*/ 5848 w 10000"/>
                <a:gd name="connsiteY23" fmla="*/ 3114 h 10403"/>
                <a:gd name="connsiteX24" fmla="*/ 3616 w 10000"/>
                <a:gd name="connsiteY24" fmla="*/ 0 h 10403"/>
                <a:gd name="connsiteX25" fmla="*/ 3616 w 10000"/>
                <a:gd name="connsiteY25" fmla="*/ 0 h 10403"/>
                <a:gd name="connsiteX26" fmla="*/ 0 w 10000"/>
                <a:gd name="connsiteY26" fmla="*/ 0 h 10403"/>
                <a:gd name="connsiteX27" fmla="*/ 0 w 10000"/>
                <a:gd name="connsiteY27" fmla="*/ 0 h 10403"/>
                <a:gd name="connsiteX28" fmla="*/ 893 w 10000"/>
                <a:gd name="connsiteY28" fmla="*/ 1317 h 10403"/>
                <a:gd name="connsiteX29" fmla="*/ 893 w 10000"/>
                <a:gd name="connsiteY29" fmla="*/ 1317 h 10403"/>
                <a:gd name="connsiteX30" fmla="*/ 1429 w 10000"/>
                <a:gd name="connsiteY30" fmla="*/ 1916 h 10403"/>
                <a:gd name="connsiteX31" fmla="*/ 2277 w 10000"/>
                <a:gd name="connsiteY31" fmla="*/ 2695 h 10403"/>
                <a:gd name="connsiteX32" fmla="*/ 2679 w 10000"/>
                <a:gd name="connsiteY32" fmla="*/ 3114 h 10403"/>
                <a:gd name="connsiteX33" fmla="*/ 3170 w 10000"/>
                <a:gd name="connsiteY33" fmla="*/ 3413 h 10403"/>
                <a:gd name="connsiteX34" fmla="*/ 3750 w 10000"/>
                <a:gd name="connsiteY34" fmla="*/ 4072 h 10403"/>
                <a:gd name="connsiteX35" fmla="*/ 4330 w 10000"/>
                <a:gd name="connsiteY35" fmla="*/ 4790 h 10403"/>
                <a:gd name="connsiteX36" fmla="*/ 4911 w 10000"/>
                <a:gd name="connsiteY36" fmla="*/ 5629 h 10403"/>
                <a:gd name="connsiteX37" fmla="*/ 5313 w 10000"/>
                <a:gd name="connsiteY37" fmla="*/ 6527 h 10403"/>
                <a:gd name="connsiteX0" fmla="*/ 5313 w 10000"/>
                <a:gd name="connsiteY0" fmla="*/ 6527 h 10403"/>
                <a:gd name="connsiteX1" fmla="*/ 5848 w 10000"/>
                <a:gd name="connsiteY1" fmla="*/ 6467 h 10403"/>
                <a:gd name="connsiteX2" fmla="*/ 6429 w 10000"/>
                <a:gd name="connsiteY2" fmla="*/ 6826 h 10403"/>
                <a:gd name="connsiteX3" fmla="*/ 6786 w 10000"/>
                <a:gd name="connsiteY3" fmla="*/ 7126 h 10403"/>
                <a:gd name="connsiteX4" fmla="*/ 7143 w 10000"/>
                <a:gd name="connsiteY4" fmla="*/ 7784 h 10403"/>
                <a:gd name="connsiteX5" fmla="*/ 7857 w 10000"/>
                <a:gd name="connsiteY5" fmla="*/ 8683 h 10403"/>
                <a:gd name="connsiteX6" fmla="*/ 8482 w 10000"/>
                <a:gd name="connsiteY6" fmla="*/ 9701 h 10403"/>
                <a:gd name="connsiteX7" fmla="*/ 9164 w 10000"/>
                <a:gd name="connsiteY7" fmla="*/ 10400 h 10403"/>
                <a:gd name="connsiteX8" fmla="*/ 10000 w 10000"/>
                <a:gd name="connsiteY8" fmla="*/ 10000 h 10403"/>
                <a:gd name="connsiteX9" fmla="*/ 9509 w 10000"/>
                <a:gd name="connsiteY9" fmla="*/ 9581 h 10403"/>
                <a:gd name="connsiteX10" fmla="*/ 9241 w 10000"/>
                <a:gd name="connsiteY10" fmla="*/ 8982 h 10403"/>
                <a:gd name="connsiteX11" fmla="*/ 9152 w 10000"/>
                <a:gd name="connsiteY11" fmla="*/ 7246 h 10403"/>
                <a:gd name="connsiteX12" fmla="*/ 9241 w 10000"/>
                <a:gd name="connsiteY12" fmla="*/ 6946 h 10403"/>
                <a:gd name="connsiteX13" fmla="*/ 8929 w 10000"/>
                <a:gd name="connsiteY13" fmla="*/ 6587 h 10403"/>
                <a:gd name="connsiteX14" fmla="*/ 8482 w 10000"/>
                <a:gd name="connsiteY14" fmla="*/ 6287 h 10403"/>
                <a:gd name="connsiteX15" fmla="*/ 8438 w 10000"/>
                <a:gd name="connsiteY15" fmla="*/ 5689 h 10403"/>
                <a:gd name="connsiteX16" fmla="*/ 8438 w 10000"/>
                <a:gd name="connsiteY16" fmla="*/ 5689 h 10403"/>
                <a:gd name="connsiteX17" fmla="*/ 7545 w 10000"/>
                <a:gd name="connsiteY17" fmla="*/ 5090 h 10403"/>
                <a:gd name="connsiteX18" fmla="*/ 6830 w 10000"/>
                <a:gd name="connsiteY18" fmla="*/ 5150 h 10403"/>
                <a:gd name="connsiteX19" fmla="*/ 6027 w 10000"/>
                <a:gd name="connsiteY19" fmla="*/ 3892 h 10403"/>
                <a:gd name="connsiteX20" fmla="*/ 5938 w 10000"/>
                <a:gd name="connsiteY20" fmla="*/ 3593 h 10403"/>
                <a:gd name="connsiteX21" fmla="*/ 5893 w 10000"/>
                <a:gd name="connsiteY21" fmla="*/ 3473 h 10403"/>
                <a:gd name="connsiteX22" fmla="*/ 5848 w 10000"/>
                <a:gd name="connsiteY22" fmla="*/ 3114 h 10403"/>
                <a:gd name="connsiteX23" fmla="*/ 3616 w 10000"/>
                <a:gd name="connsiteY23" fmla="*/ 0 h 10403"/>
                <a:gd name="connsiteX24" fmla="*/ 3616 w 10000"/>
                <a:gd name="connsiteY24" fmla="*/ 0 h 10403"/>
                <a:gd name="connsiteX25" fmla="*/ 0 w 10000"/>
                <a:gd name="connsiteY25" fmla="*/ 0 h 10403"/>
                <a:gd name="connsiteX26" fmla="*/ 0 w 10000"/>
                <a:gd name="connsiteY26" fmla="*/ 0 h 10403"/>
                <a:gd name="connsiteX27" fmla="*/ 893 w 10000"/>
                <a:gd name="connsiteY27" fmla="*/ 1317 h 10403"/>
                <a:gd name="connsiteX28" fmla="*/ 893 w 10000"/>
                <a:gd name="connsiteY28" fmla="*/ 1317 h 10403"/>
                <a:gd name="connsiteX29" fmla="*/ 1429 w 10000"/>
                <a:gd name="connsiteY29" fmla="*/ 1916 h 10403"/>
                <a:gd name="connsiteX30" fmla="*/ 2277 w 10000"/>
                <a:gd name="connsiteY30" fmla="*/ 2695 h 10403"/>
                <a:gd name="connsiteX31" fmla="*/ 2679 w 10000"/>
                <a:gd name="connsiteY31" fmla="*/ 3114 h 10403"/>
                <a:gd name="connsiteX32" fmla="*/ 3170 w 10000"/>
                <a:gd name="connsiteY32" fmla="*/ 3413 h 10403"/>
                <a:gd name="connsiteX33" fmla="*/ 3750 w 10000"/>
                <a:gd name="connsiteY33" fmla="*/ 4072 h 10403"/>
                <a:gd name="connsiteX34" fmla="*/ 4330 w 10000"/>
                <a:gd name="connsiteY34" fmla="*/ 4790 h 10403"/>
                <a:gd name="connsiteX35" fmla="*/ 4911 w 10000"/>
                <a:gd name="connsiteY35" fmla="*/ 5629 h 10403"/>
                <a:gd name="connsiteX36" fmla="*/ 5313 w 10000"/>
                <a:gd name="connsiteY36" fmla="*/ 6527 h 1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0" h="10403">
                  <a:moveTo>
                    <a:pt x="5313" y="6527"/>
                  </a:moveTo>
                  <a:cubicBezTo>
                    <a:pt x="5491" y="6527"/>
                    <a:pt x="5625" y="6587"/>
                    <a:pt x="5848" y="6467"/>
                  </a:cubicBezTo>
                  <a:cubicBezTo>
                    <a:pt x="5893" y="6407"/>
                    <a:pt x="6071" y="7006"/>
                    <a:pt x="6429" y="6826"/>
                  </a:cubicBezTo>
                  <a:cubicBezTo>
                    <a:pt x="6563" y="6766"/>
                    <a:pt x="6696" y="7006"/>
                    <a:pt x="6786" y="7126"/>
                  </a:cubicBezTo>
                  <a:cubicBezTo>
                    <a:pt x="6875" y="7305"/>
                    <a:pt x="6920" y="7665"/>
                    <a:pt x="7143" y="7784"/>
                  </a:cubicBezTo>
                  <a:cubicBezTo>
                    <a:pt x="7322" y="8044"/>
                    <a:pt x="7634" y="8364"/>
                    <a:pt x="7857" y="8683"/>
                  </a:cubicBezTo>
                  <a:cubicBezTo>
                    <a:pt x="7998" y="8932"/>
                    <a:pt x="8264" y="9415"/>
                    <a:pt x="8482" y="9701"/>
                  </a:cubicBezTo>
                  <a:cubicBezTo>
                    <a:pt x="8661" y="9760"/>
                    <a:pt x="8941" y="10460"/>
                    <a:pt x="9164" y="10400"/>
                  </a:cubicBezTo>
                  <a:cubicBezTo>
                    <a:pt x="9432" y="10400"/>
                    <a:pt x="9732" y="10000"/>
                    <a:pt x="10000" y="10000"/>
                  </a:cubicBezTo>
                  <a:cubicBezTo>
                    <a:pt x="10000" y="9880"/>
                    <a:pt x="9598" y="9641"/>
                    <a:pt x="9509" y="9581"/>
                  </a:cubicBezTo>
                  <a:cubicBezTo>
                    <a:pt x="9464" y="9521"/>
                    <a:pt x="9063" y="8982"/>
                    <a:pt x="9241" y="8982"/>
                  </a:cubicBezTo>
                  <a:cubicBezTo>
                    <a:pt x="9732" y="8862"/>
                    <a:pt x="8973" y="7605"/>
                    <a:pt x="9152" y="7246"/>
                  </a:cubicBezTo>
                  <a:cubicBezTo>
                    <a:pt x="9196" y="7246"/>
                    <a:pt x="9420" y="7006"/>
                    <a:pt x="9241" y="6946"/>
                  </a:cubicBezTo>
                  <a:cubicBezTo>
                    <a:pt x="9241" y="6886"/>
                    <a:pt x="8973" y="6826"/>
                    <a:pt x="8929" y="6587"/>
                  </a:cubicBezTo>
                  <a:cubicBezTo>
                    <a:pt x="8839" y="6287"/>
                    <a:pt x="8750" y="6287"/>
                    <a:pt x="8482" y="6287"/>
                  </a:cubicBezTo>
                  <a:cubicBezTo>
                    <a:pt x="8393" y="6287"/>
                    <a:pt x="8438" y="5868"/>
                    <a:pt x="8438" y="5689"/>
                  </a:cubicBezTo>
                  <a:lnTo>
                    <a:pt x="8438" y="5689"/>
                  </a:lnTo>
                  <a:cubicBezTo>
                    <a:pt x="8259" y="5509"/>
                    <a:pt x="7813" y="4970"/>
                    <a:pt x="7545" y="5090"/>
                  </a:cubicBezTo>
                  <a:cubicBezTo>
                    <a:pt x="7321" y="5210"/>
                    <a:pt x="7054" y="5269"/>
                    <a:pt x="6830" y="5150"/>
                  </a:cubicBezTo>
                  <a:cubicBezTo>
                    <a:pt x="6473" y="4910"/>
                    <a:pt x="6295" y="4311"/>
                    <a:pt x="6027" y="3892"/>
                  </a:cubicBezTo>
                  <a:cubicBezTo>
                    <a:pt x="5982" y="3772"/>
                    <a:pt x="5982" y="3653"/>
                    <a:pt x="5938" y="3593"/>
                  </a:cubicBezTo>
                  <a:cubicBezTo>
                    <a:pt x="5938" y="3533"/>
                    <a:pt x="5938" y="3533"/>
                    <a:pt x="5893" y="3473"/>
                  </a:cubicBezTo>
                  <a:cubicBezTo>
                    <a:pt x="5893" y="3353"/>
                    <a:pt x="5893" y="3234"/>
                    <a:pt x="5848" y="3114"/>
                  </a:cubicBezTo>
                  <a:lnTo>
                    <a:pt x="3616" y="0"/>
                  </a:lnTo>
                  <a:lnTo>
                    <a:pt x="3616" y="0"/>
                  </a:lnTo>
                  <a:lnTo>
                    <a:pt x="0" y="0"/>
                  </a:lnTo>
                  <a:lnTo>
                    <a:pt x="0" y="0"/>
                  </a:lnTo>
                  <a:lnTo>
                    <a:pt x="893" y="1317"/>
                  </a:lnTo>
                  <a:lnTo>
                    <a:pt x="893" y="1317"/>
                  </a:lnTo>
                  <a:cubicBezTo>
                    <a:pt x="1071" y="1377"/>
                    <a:pt x="1295" y="1677"/>
                    <a:pt x="1429" y="1916"/>
                  </a:cubicBezTo>
                  <a:cubicBezTo>
                    <a:pt x="1652" y="2216"/>
                    <a:pt x="2009" y="2515"/>
                    <a:pt x="2277" y="2695"/>
                  </a:cubicBezTo>
                  <a:cubicBezTo>
                    <a:pt x="2455" y="2814"/>
                    <a:pt x="2545" y="2994"/>
                    <a:pt x="2679" y="3114"/>
                  </a:cubicBezTo>
                  <a:cubicBezTo>
                    <a:pt x="2813" y="3234"/>
                    <a:pt x="3080" y="3293"/>
                    <a:pt x="3170" y="3413"/>
                  </a:cubicBezTo>
                  <a:cubicBezTo>
                    <a:pt x="3348" y="3473"/>
                    <a:pt x="3661" y="3832"/>
                    <a:pt x="3750" y="4072"/>
                  </a:cubicBezTo>
                  <a:cubicBezTo>
                    <a:pt x="3884" y="4371"/>
                    <a:pt x="4107" y="4611"/>
                    <a:pt x="4330" y="4790"/>
                  </a:cubicBezTo>
                  <a:cubicBezTo>
                    <a:pt x="4554" y="4970"/>
                    <a:pt x="4821" y="5329"/>
                    <a:pt x="4911" y="5629"/>
                  </a:cubicBezTo>
                  <a:cubicBezTo>
                    <a:pt x="5045" y="5689"/>
                    <a:pt x="5223" y="6407"/>
                    <a:pt x="5313" y="6527"/>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3" name="Freeform 103"/>
            <p:cNvSpPr>
              <a:spLocks/>
            </p:cNvSpPr>
            <p:nvPr/>
          </p:nvSpPr>
          <p:spPr bwMode="auto">
            <a:xfrm>
              <a:off x="8077200" y="1806575"/>
              <a:ext cx="458788" cy="490538"/>
            </a:xfrm>
            <a:custGeom>
              <a:avLst/>
              <a:gdLst>
                <a:gd name="T0" fmla="*/ 74 w 156"/>
                <a:gd name="T1" fmla="*/ 126 h 166"/>
                <a:gd name="T2" fmla="*/ 75 w 156"/>
                <a:gd name="T3" fmla="*/ 126 h 166"/>
                <a:gd name="T4" fmla="*/ 85 w 156"/>
                <a:gd name="T5" fmla="*/ 136 h 166"/>
                <a:gd name="T6" fmla="*/ 89 w 156"/>
                <a:gd name="T7" fmla="*/ 142 h 166"/>
                <a:gd name="T8" fmla="*/ 93 w 156"/>
                <a:gd name="T9" fmla="*/ 146 h 166"/>
                <a:gd name="T10" fmla="*/ 102 w 156"/>
                <a:gd name="T11" fmla="*/ 157 h 166"/>
                <a:gd name="T12" fmla="*/ 105 w 156"/>
                <a:gd name="T13" fmla="*/ 158 h 166"/>
                <a:gd name="T14" fmla="*/ 119 w 156"/>
                <a:gd name="T15" fmla="*/ 161 h 166"/>
                <a:gd name="T16" fmla="*/ 133 w 156"/>
                <a:gd name="T17" fmla="*/ 159 h 166"/>
                <a:gd name="T18" fmla="*/ 125 w 156"/>
                <a:gd name="T19" fmla="*/ 156 h 166"/>
                <a:gd name="T20" fmla="*/ 125 w 156"/>
                <a:gd name="T21" fmla="*/ 149 h 166"/>
                <a:gd name="T22" fmla="*/ 127 w 156"/>
                <a:gd name="T23" fmla="*/ 155 h 166"/>
                <a:gd name="T24" fmla="*/ 134 w 156"/>
                <a:gd name="T25" fmla="*/ 155 h 166"/>
                <a:gd name="T26" fmla="*/ 149 w 156"/>
                <a:gd name="T27" fmla="*/ 142 h 166"/>
                <a:gd name="T28" fmla="*/ 145 w 156"/>
                <a:gd name="T29" fmla="*/ 139 h 166"/>
                <a:gd name="T30" fmla="*/ 136 w 156"/>
                <a:gd name="T31" fmla="*/ 125 h 166"/>
                <a:gd name="T32" fmla="*/ 129 w 156"/>
                <a:gd name="T33" fmla="*/ 125 h 166"/>
                <a:gd name="T34" fmla="*/ 125 w 156"/>
                <a:gd name="T35" fmla="*/ 121 h 166"/>
                <a:gd name="T36" fmla="*/ 130 w 156"/>
                <a:gd name="T37" fmla="*/ 120 h 166"/>
                <a:gd name="T38" fmla="*/ 130 w 156"/>
                <a:gd name="T39" fmla="*/ 120 h 166"/>
                <a:gd name="T40" fmla="*/ 125 w 156"/>
                <a:gd name="T41" fmla="*/ 108 h 166"/>
                <a:gd name="T42" fmla="*/ 114 w 156"/>
                <a:gd name="T43" fmla="*/ 101 h 166"/>
                <a:gd name="T44" fmla="*/ 107 w 156"/>
                <a:gd name="T45" fmla="*/ 95 h 166"/>
                <a:gd name="T46" fmla="*/ 98 w 156"/>
                <a:gd name="T47" fmla="*/ 87 h 166"/>
                <a:gd name="T48" fmla="*/ 101 w 156"/>
                <a:gd name="T49" fmla="*/ 87 h 166"/>
                <a:gd name="T50" fmla="*/ 101 w 156"/>
                <a:gd name="T51" fmla="*/ 87 h 166"/>
                <a:gd name="T52" fmla="*/ 92 w 156"/>
                <a:gd name="T53" fmla="*/ 72 h 166"/>
                <a:gd name="T54" fmla="*/ 79 w 156"/>
                <a:gd name="T55" fmla="*/ 58 h 166"/>
                <a:gd name="T56" fmla="*/ 66 w 156"/>
                <a:gd name="T57" fmla="*/ 46 h 166"/>
                <a:gd name="T58" fmla="*/ 53 w 156"/>
                <a:gd name="T59" fmla="*/ 35 h 166"/>
                <a:gd name="T60" fmla="*/ 42 w 156"/>
                <a:gd name="T61" fmla="*/ 30 h 166"/>
                <a:gd name="T62" fmla="*/ 33 w 156"/>
                <a:gd name="T63" fmla="*/ 23 h 166"/>
                <a:gd name="T64" fmla="*/ 14 w 156"/>
                <a:gd name="T65" fmla="*/ 10 h 166"/>
                <a:gd name="T66" fmla="*/ 2 w 156"/>
                <a:gd name="T67" fmla="*/ 0 h 166"/>
                <a:gd name="T68" fmla="*/ 2 w 156"/>
                <a:gd name="T69" fmla="*/ 0 h 166"/>
                <a:gd name="T70" fmla="*/ 1 w 156"/>
                <a:gd name="T71" fmla="*/ 2 h 166"/>
                <a:gd name="T72" fmla="*/ 1 w 156"/>
                <a:gd name="T73" fmla="*/ 2 h 166"/>
                <a:gd name="T74" fmla="*/ 0 w 156"/>
                <a:gd name="T75" fmla="*/ 12 h 166"/>
                <a:gd name="T76" fmla="*/ 4 w 156"/>
                <a:gd name="T77" fmla="*/ 31 h 166"/>
                <a:gd name="T78" fmla="*/ 9 w 156"/>
                <a:gd name="T79" fmla="*/ 49 h 166"/>
                <a:gd name="T80" fmla="*/ 9 w 156"/>
                <a:gd name="T81" fmla="*/ 55 h 166"/>
                <a:gd name="T82" fmla="*/ 9 w 156"/>
                <a:gd name="T83" fmla="*/ 55 h 166"/>
                <a:gd name="T84" fmla="*/ 12 w 156"/>
                <a:gd name="T85" fmla="*/ 58 h 166"/>
                <a:gd name="T86" fmla="*/ 19 w 156"/>
                <a:gd name="T87" fmla="*/ 68 h 166"/>
                <a:gd name="T88" fmla="*/ 31 w 156"/>
                <a:gd name="T89" fmla="*/ 86 h 166"/>
                <a:gd name="T90" fmla="*/ 38 w 156"/>
                <a:gd name="T91" fmla="*/ 101 h 166"/>
                <a:gd name="T92" fmla="*/ 51 w 156"/>
                <a:gd name="T93" fmla="*/ 110 h 166"/>
                <a:gd name="T94" fmla="*/ 57 w 156"/>
                <a:gd name="T95" fmla="*/ 115 h 166"/>
                <a:gd name="T96" fmla="*/ 64 w 156"/>
                <a:gd name="T97" fmla="*/ 119 h 166"/>
                <a:gd name="T98" fmla="*/ 74 w 156"/>
                <a:gd name="T99"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6" h="166">
                  <a:moveTo>
                    <a:pt x="74" y="126"/>
                  </a:moveTo>
                  <a:cubicBezTo>
                    <a:pt x="74" y="125"/>
                    <a:pt x="74" y="124"/>
                    <a:pt x="75" y="126"/>
                  </a:cubicBezTo>
                  <a:cubicBezTo>
                    <a:pt x="76" y="130"/>
                    <a:pt x="80" y="136"/>
                    <a:pt x="85" y="136"/>
                  </a:cubicBezTo>
                  <a:cubicBezTo>
                    <a:pt x="85" y="138"/>
                    <a:pt x="87" y="142"/>
                    <a:pt x="89" y="142"/>
                  </a:cubicBezTo>
                  <a:cubicBezTo>
                    <a:pt x="93" y="143"/>
                    <a:pt x="91" y="144"/>
                    <a:pt x="93" y="146"/>
                  </a:cubicBezTo>
                  <a:cubicBezTo>
                    <a:pt x="95" y="147"/>
                    <a:pt x="102" y="156"/>
                    <a:pt x="102" y="157"/>
                  </a:cubicBezTo>
                  <a:cubicBezTo>
                    <a:pt x="103" y="157"/>
                    <a:pt x="104" y="158"/>
                    <a:pt x="105" y="158"/>
                  </a:cubicBezTo>
                  <a:cubicBezTo>
                    <a:pt x="110" y="161"/>
                    <a:pt x="113" y="166"/>
                    <a:pt x="119" y="161"/>
                  </a:cubicBezTo>
                  <a:cubicBezTo>
                    <a:pt x="121" y="160"/>
                    <a:pt x="129" y="160"/>
                    <a:pt x="133" y="159"/>
                  </a:cubicBezTo>
                  <a:cubicBezTo>
                    <a:pt x="132" y="157"/>
                    <a:pt x="127" y="158"/>
                    <a:pt x="125" y="156"/>
                  </a:cubicBezTo>
                  <a:cubicBezTo>
                    <a:pt x="124" y="156"/>
                    <a:pt x="122" y="148"/>
                    <a:pt x="125" y="149"/>
                  </a:cubicBezTo>
                  <a:cubicBezTo>
                    <a:pt x="127" y="150"/>
                    <a:pt x="126" y="154"/>
                    <a:pt x="127" y="155"/>
                  </a:cubicBezTo>
                  <a:cubicBezTo>
                    <a:pt x="128" y="157"/>
                    <a:pt x="132" y="154"/>
                    <a:pt x="134" y="155"/>
                  </a:cubicBezTo>
                  <a:cubicBezTo>
                    <a:pt x="145" y="161"/>
                    <a:pt x="156" y="155"/>
                    <a:pt x="149" y="142"/>
                  </a:cubicBezTo>
                  <a:cubicBezTo>
                    <a:pt x="147" y="138"/>
                    <a:pt x="149" y="139"/>
                    <a:pt x="145" y="139"/>
                  </a:cubicBezTo>
                  <a:cubicBezTo>
                    <a:pt x="145" y="128"/>
                    <a:pt x="144" y="132"/>
                    <a:pt x="136" y="125"/>
                  </a:cubicBezTo>
                  <a:cubicBezTo>
                    <a:pt x="133" y="122"/>
                    <a:pt x="132" y="125"/>
                    <a:pt x="129" y="125"/>
                  </a:cubicBezTo>
                  <a:cubicBezTo>
                    <a:pt x="129" y="125"/>
                    <a:pt x="123" y="122"/>
                    <a:pt x="125" y="121"/>
                  </a:cubicBezTo>
                  <a:cubicBezTo>
                    <a:pt x="126" y="120"/>
                    <a:pt x="129" y="121"/>
                    <a:pt x="130" y="120"/>
                  </a:cubicBezTo>
                  <a:cubicBezTo>
                    <a:pt x="130" y="120"/>
                    <a:pt x="130" y="120"/>
                    <a:pt x="130" y="120"/>
                  </a:cubicBezTo>
                  <a:cubicBezTo>
                    <a:pt x="125" y="108"/>
                    <a:pt x="125" y="108"/>
                    <a:pt x="125" y="108"/>
                  </a:cubicBezTo>
                  <a:cubicBezTo>
                    <a:pt x="123" y="103"/>
                    <a:pt x="119" y="101"/>
                    <a:pt x="114" y="101"/>
                  </a:cubicBezTo>
                  <a:cubicBezTo>
                    <a:pt x="110" y="101"/>
                    <a:pt x="109" y="97"/>
                    <a:pt x="107" y="95"/>
                  </a:cubicBezTo>
                  <a:cubicBezTo>
                    <a:pt x="105" y="92"/>
                    <a:pt x="98" y="92"/>
                    <a:pt x="98" y="87"/>
                  </a:cubicBezTo>
                  <a:cubicBezTo>
                    <a:pt x="99" y="87"/>
                    <a:pt x="100" y="87"/>
                    <a:pt x="101" y="87"/>
                  </a:cubicBezTo>
                  <a:cubicBezTo>
                    <a:pt x="101" y="87"/>
                    <a:pt x="101" y="87"/>
                    <a:pt x="101" y="87"/>
                  </a:cubicBezTo>
                  <a:cubicBezTo>
                    <a:pt x="99" y="85"/>
                    <a:pt x="95" y="73"/>
                    <a:pt x="92" y="72"/>
                  </a:cubicBezTo>
                  <a:cubicBezTo>
                    <a:pt x="90" y="67"/>
                    <a:pt x="84" y="61"/>
                    <a:pt x="79" y="58"/>
                  </a:cubicBezTo>
                  <a:cubicBezTo>
                    <a:pt x="74" y="55"/>
                    <a:pt x="69" y="51"/>
                    <a:pt x="66" y="46"/>
                  </a:cubicBezTo>
                  <a:cubicBezTo>
                    <a:pt x="64" y="42"/>
                    <a:pt x="57" y="36"/>
                    <a:pt x="53" y="35"/>
                  </a:cubicBezTo>
                  <a:cubicBezTo>
                    <a:pt x="51" y="33"/>
                    <a:pt x="45" y="32"/>
                    <a:pt x="42" y="30"/>
                  </a:cubicBezTo>
                  <a:cubicBezTo>
                    <a:pt x="39" y="28"/>
                    <a:pt x="37" y="25"/>
                    <a:pt x="33" y="23"/>
                  </a:cubicBezTo>
                  <a:cubicBezTo>
                    <a:pt x="27" y="20"/>
                    <a:pt x="19" y="15"/>
                    <a:pt x="14" y="10"/>
                  </a:cubicBezTo>
                  <a:cubicBezTo>
                    <a:pt x="11" y="6"/>
                    <a:pt x="6" y="1"/>
                    <a:pt x="2" y="0"/>
                  </a:cubicBezTo>
                  <a:cubicBezTo>
                    <a:pt x="2" y="0"/>
                    <a:pt x="2" y="0"/>
                    <a:pt x="2" y="0"/>
                  </a:cubicBezTo>
                  <a:cubicBezTo>
                    <a:pt x="2" y="0"/>
                    <a:pt x="1" y="2"/>
                    <a:pt x="1" y="2"/>
                  </a:cubicBezTo>
                  <a:cubicBezTo>
                    <a:pt x="1" y="2"/>
                    <a:pt x="1" y="2"/>
                    <a:pt x="1" y="2"/>
                  </a:cubicBezTo>
                  <a:cubicBezTo>
                    <a:pt x="1" y="6"/>
                    <a:pt x="0" y="9"/>
                    <a:pt x="0" y="12"/>
                  </a:cubicBezTo>
                  <a:cubicBezTo>
                    <a:pt x="0" y="19"/>
                    <a:pt x="2" y="25"/>
                    <a:pt x="4" y="31"/>
                  </a:cubicBezTo>
                  <a:cubicBezTo>
                    <a:pt x="6" y="37"/>
                    <a:pt x="9" y="43"/>
                    <a:pt x="9" y="49"/>
                  </a:cubicBezTo>
                  <a:cubicBezTo>
                    <a:pt x="9" y="55"/>
                    <a:pt x="9" y="55"/>
                    <a:pt x="9" y="55"/>
                  </a:cubicBezTo>
                  <a:cubicBezTo>
                    <a:pt x="9" y="55"/>
                    <a:pt x="9" y="55"/>
                    <a:pt x="9" y="55"/>
                  </a:cubicBezTo>
                  <a:cubicBezTo>
                    <a:pt x="10" y="56"/>
                    <a:pt x="12" y="57"/>
                    <a:pt x="12" y="58"/>
                  </a:cubicBezTo>
                  <a:cubicBezTo>
                    <a:pt x="14" y="59"/>
                    <a:pt x="18" y="66"/>
                    <a:pt x="19" y="68"/>
                  </a:cubicBezTo>
                  <a:cubicBezTo>
                    <a:pt x="23" y="70"/>
                    <a:pt x="31" y="81"/>
                    <a:pt x="31" y="86"/>
                  </a:cubicBezTo>
                  <a:cubicBezTo>
                    <a:pt x="34" y="91"/>
                    <a:pt x="34" y="96"/>
                    <a:pt x="38" y="101"/>
                  </a:cubicBezTo>
                  <a:cubicBezTo>
                    <a:pt x="41" y="104"/>
                    <a:pt x="49" y="106"/>
                    <a:pt x="51" y="110"/>
                  </a:cubicBezTo>
                  <a:cubicBezTo>
                    <a:pt x="53" y="111"/>
                    <a:pt x="55" y="114"/>
                    <a:pt x="57" y="115"/>
                  </a:cubicBezTo>
                  <a:cubicBezTo>
                    <a:pt x="58" y="116"/>
                    <a:pt x="62" y="118"/>
                    <a:pt x="64" y="119"/>
                  </a:cubicBezTo>
                  <a:cubicBezTo>
                    <a:pt x="66" y="120"/>
                    <a:pt x="72" y="125"/>
                    <a:pt x="74" y="126"/>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4" name="Freeform 104"/>
            <p:cNvSpPr>
              <a:spLocks/>
            </p:cNvSpPr>
            <p:nvPr/>
          </p:nvSpPr>
          <p:spPr bwMode="auto">
            <a:xfrm>
              <a:off x="7966197" y="1970088"/>
              <a:ext cx="425330" cy="378303"/>
            </a:xfrm>
            <a:custGeom>
              <a:avLst/>
              <a:gdLst>
                <a:gd name="T0" fmla="*/ 47 w 145"/>
                <a:gd name="T1" fmla="*/ 123 h 130"/>
                <a:gd name="T2" fmla="*/ 58 w 145"/>
                <a:gd name="T3" fmla="*/ 128 h 130"/>
                <a:gd name="T4" fmla="*/ 70 w 145"/>
                <a:gd name="T5" fmla="*/ 125 h 130"/>
                <a:gd name="T6" fmla="*/ 83 w 145"/>
                <a:gd name="T7" fmla="*/ 125 h 130"/>
                <a:gd name="T8" fmla="*/ 99 w 145"/>
                <a:gd name="T9" fmla="*/ 123 h 130"/>
                <a:gd name="T10" fmla="*/ 107 w 145"/>
                <a:gd name="T11" fmla="*/ 119 h 130"/>
                <a:gd name="T12" fmla="*/ 96 w 145"/>
                <a:gd name="T13" fmla="*/ 116 h 130"/>
                <a:gd name="T14" fmla="*/ 82 w 145"/>
                <a:gd name="T15" fmla="*/ 110 h 130"/>
                <a:gd name="T16" fmla="*/ 75 w 145"/>
                <a:gd name="T17" fmla="*/ 103 h 130"/>
                <a:gd name="T18" fmla="*/ 51 w 145"/>
                <a:gd name="T19" fmla="*/ 82 h 130"/>
                <a:gd name="T20" fmla="*/ 56 w 145"/>
                <a:gd name="T21" fmla="*/ 79 h 130"/>
                <a:gd name="T22" fmla="*/ 69 w 145"/>
                <a:gd name="T23" fmla="*/ 87 h 130"/>
                <a:gd name="T24" fmla="*/ 75 w 145"/>
                <a:gd name="T25" fmla="*/ 90 h 130"/>
                <a:gd name="T26" fmla="*/ 79 w 145"/>
                <a:gd name="T27" fmla="*/ 100 h 130"/>
                <a:gd name="T28" fmla="*/ 88 w 145"/>
                <a:gd name="T29" fmla="*/ 101 h 130"/>
                <a:gd name="T30" fmla="*/ 97 w 145"/>
                <a:gd name="T31" fmla="*/ 103 h 130"/>
                <a:gd name="T32" fmla="*/ 118 w 145"/>
                <a:gd name="T33" fmla="*/ 114 h 130"/>
                <a:gd name="T34" fmla="*/ 135 w 145"/>
                <a:gd name="T35" fmla="*/ 120 h 130"/>
                <a:gd name="T36" fmla="*/ 145 w 145"/>
                <a:gd name="T37" fmla="*/ 116 h 130"/>
                <a:gd name="T38" fmla="*/ 145 w 145"/>
                <a:gd name="T39" fmla="*/ 116 h 130"/>
                <a:gd name="T40" fmla="*/ 128 w 145"/>
                <a:gd name="T41" fmla="*/ 102 h 130"/>
                <a:gd name="T42" fmla="*/ 114 w 145"/>
                <a:gd name="T43" fmla="*/ 84 h 130"/>
                <a:gd name="T44" fmla="*/ 112 w 145"/>
                <a:gd name="T45" fmla="*/ 71 h 130"/>
                <a:gd name="T46" fmla="*/ 112 w 145"/>
                <a:gd name="T47" fmla="*/ 71 h 130"/>
                <a:gd name="T48" fmla="*/ 102 w 145"/>
                <a:gd name="T49" fmla="*/ 64 h 130"/>
                <a:gd name="T50" fmla="*/ 95 w 145"/>
                <a:gd name="T51" fmla="*/ 60 h 130"/>
                <a:gd name="T52" fmla="*/ 89 w 145"/>
                <a:gd name="T53" fmla="*/ 55 h 130"/>
                <a:gd name="T54" fmla="*/ 76 w 145"/>
                <a:gd name="T55" fmla="*/ 46 h 130"/>
                <a:gd name="T56" fmla="*/ 69 w 145"/>
                <a:gd name="T57" fmla="*/ 31 h 130"/>
                <a:gd name="T58" fmla="*/ 57 w 145"/>
                <a:gd name="T59" fmla="*/ 13 h 130"/>
                <a:gd name="T60" fmla="*/ 50 w 145"/>
                <a:gd name="T61" fmla="*/ 3 h 130"/>
                <a:gd name="T62" fmla="*/ 47 w 145"/>
                <a:gd name="T63" fmla="*/ 0 h 130"/>
                <a:gd name="T64" fmla="*/ 47 w 145"/>
                <a:gd name="T65" fmla="*/ 0 h 130"/>
                <a:gd name="T66" fmla="*/ 37 w 145"/>
                <a:gd name="T67" fmla="*/ 3 h 130"/>
                <a:gd name="T68" fmla="*/ 26 w 145"/>
                <a:gd name="T69" fmla="*/ 4 h 130"/>
                <a:gd name="T70" fmla="*/ 19 w 145"/>
                <a:gd name="T71" fmla="*/ 7 h 130"/>
                <a:gd name="T72" fmla="*/ 13 w 145"/>
                <a:gd name="T73" fmla="*/ 13 h 130"/>
                <a:gd name="T74" fmla="*/ 10 w 145"/>
                <a:gd name="T75" fmla="*/ 18 h 130"/>
                <a:gd name="T76" fmla="*/ 10 w 145"/>
                <a:gd name="T77" fmla="*/ 18 h 130"/>
                <a:gd name="T78" fmla="*/ 7 w 145"/>
                <a:gd name="T79" fmla="*/ 40 h 130"/>
                <a:gd name="T80" fmla="*/ 1 w 145"/>
                <a:gd name="T81" fmla="*/ 60 h 130"/>
                <a:gd name="T82" fmla="*/ 2 w 145"/>
                <a:gd name="T83" fmla="*/ 71 h 130"/>
                <a:gd name="T84" fmla="*/ 4 w 145"/>
                <a:gd name="T85" fmla="*/ 83 h 130"/>
                <a:gd name="T86" fmla="*/ 4 w 145"/>
                <a:gd name="T87" fmla="*/ 86 h 130"/>
                <a:gd name="T88" fmla="*/ 5 w 145"/>
                <a:gd name="T89" fmla="*/ 99 h 130"/>
                <a:gd name="T90" fmla="*/ 16 w 145"/>
                <a:gd name="T91" fmla="*/ 118 h 130"/>
                <a:gd name="T92" fmla="*/ 35 w 145"/>
                <a:gd name="T93" fmla="*/ 123 h 130"/>
                <a:gd name="T94" fmla="*/ 47 w 145"/>
                <a:gd name="T95" fmla="*/ 123 h 130"/>
                <a:gd name="connsiteX0" fmla="*/ 3201 w 9960"/>
                <a:gd name="connsiteY0" fmla="*/ 9462 h 9888"/>
                <a:gd name="connsiteX1" fmla="*/ 3960 w 9960"/>
                <a:gd name="connsiteY1" fmla="*/ 9846 h 9888"/>
                <a:gd name="connsiteX2" fmla="*/ 4788 w 9960"/>
                <a:gd name="connsiteY2" fmla="*/ 9615 h 9888"/>
                <a:gd name="connsiteX3" fmla="*/ 6788 w 9960"/>
                <a:gd name="connsiteY3" fmla="*/ 9462 h 9888"/>
                <a:gd name="connsiteX4" fmla="*/ 7339 w 9960"/>
                <a:gd name="connsiteY4" fmla="*/ 9154 h 9888"/>
                <a:gd name="connsiteX5" fmla="*/ 6581 w 9960"/>
                <a:gd name="connsiteY5" fmla="*/ 8923 h 9888"/>
                <a:gd name="connsiteX6" fmla="*/ 5615 w 9960"/>
                <a:gd name="connsiteY6" fmla="*/ 8462 h 9888"/>
                <a:gd name="connsiteX7" fmla="*/ 5132 w 9960"/>
                <a:gd name="connsiteY7" fmla="*/ 7923 h 9888"/>
                <a:gd name="connsiteX8" fmla="*/ 3477 w 9960"/>
                <a:gd name="connsiteY8" fmla="*/ 6308 h 9888"/>
                <a:gd name="connsiteX9" fmla="*/ 3822 w 9960"/>
                <a:gd name="connsiteY9" fmla="*/ 6077 h 9888"/>
                <a:gd name="connsiteX10" fmla="*/ 4719 w 9960"/>
                <a:gd name="connsiteY10" fmla="*/ 6692 h 9888"/>
                <a:gd name="connsiteX11" fmla="*/ 5132 w 9960"/>
                <a:gd name="connsiteY11" fmla="*/ 6923 h 9888"/>
                <a:gd name="connsiteX12" fmla="*/ 5408 w 9960"/>
                <a:gd name="connsiteY12" fmla="*/ 7692 h 9888"/>
                <a:gd name="connsiteX13" fmla="*/ 6029 w 9960"/>
                <a:gd name="connsiteY13" fmla="*/ 7769 h 9888"/>
                <a:gd name="connsiteX14" fmla="*/ 6650 w 9960"/>
                <a:gd name="connsiteY14" fmla="*/ 7923 h 9888"/>
                <a:gd name="connsiteX15" fmla="*/ 8098 w 9960"/>
                <a:gd name="connsiteY15" fmla="*/ 8769 h 9888"/>
                <a:gd name="connsiteX16" fmla="*/ 9270 w 9960"/>
                <a:gd name="connsiteY16" fmla="*/ 9231 h 9888"/>
                <a:gd name="connsiteX17" fmla="*/ 9960 w 9960"/>
                <a:gd name="connsiteY17" fmla="*/ 8923 h 9888"/>
                <a:gd name="connsiteX18" fmla="*/ 9960 w 9960"/>
                <a:gd name="connsiteY18" fmla="*/ 8923 h 9888"/>
                <a:gd name="connsiteX19" fmla="*/ 8788 w 9960"/>
                <a:gd name="connsiteY19" fmla="*/ 7846 h 9888"/>
                <a:gd name="connsiteX20" fmla="*/ 7822 w 9960"/>
                <a:gd name="connsiteY20" fmla="*/ 6462 h 9888"/>
                <a:gd name="connsiteX21" fmla="*/ 7684 w 9960"/>
                <a:gd name="connsiteY21" fmla="*/ 5462 h 9888"/>
                <a:gd name="connsiteX22" fmla="*/ 7684 w 9960"/>
                <a:gd name="connsiteY22" fmla="*/ 5462 h 9888"/>
                <a:gd name="connsiteX23" fmla="*/ 6994 w 9960"/>
                <a:gd name="connsiteY23" fmla="*/ 4923 h 9888"/>
                <a:gd name="connsiteX24" fmla="*/ 6512 w 9960"/>
                <a:gd name="connsiteY24" fmla="*/ 4615 h 9888"/>
                <a:gd name="connsiteX25" fmla="*/ 6098 w 9960"/>
                <a:gd name="connsiteY25" fmla="*/ 4231 h 9888"/>
                <a:gd name="connsiteX26" fmla="*/ 5201 w 9960"/>
                <a:gd name="connsiteY26" fmla="*/ 3538 h 9888"/>
                <a:gd name="connsiteX27" fmla="*/ 4719 w 9960"/>
                <a:gd name="connsiteY27" fmla="*/ 2385 h 9888"/>
                <a:gd name="connsiteX28" fmla="*/ 3891 w 9960"/>
                <a:gd name="connsiteY28" fmla="*/ 1000 h 9888"/>
                <a:gd name="connsiteX29" fmla="*/ 3408 w 9960"/>
                <a:gd name="connsiteY29" fmla="*/ 231 h 9888"/>
                <a:gd name="connsiteX30" fmla="*/ 3201 w 9960"/>
                <a:gd name="connsiteY30" fmla="*/ 0 h 9888"/>
                <a:gd name="connsiteX31" fmla="*/ 3201 w 9960"/>
                <a:gd name="connsiteY31" fmla="*/ 0 h 9888"/>
                <a:gd name="connsiteX32" fmla="*/ 2512 w 9960"/>
                <a:gd name="connsiteY32" fmla="*/ 231 h 9888"/>
                <a:gd name="connsiteX33" fmla="*/ 1753 w 9960"/>
                <a:gd name="connsiteY33" fmla="*/ 308 h 9888"/>
                <a:gd name="connsiteX34" fmla="*/ 1270 w 9960"/>
                <a:gd name="connsiteY34" fmla="*/ 538 h 9888"/>
                <a:gd name="connsiteX35" fmla="*/ 857 w 9960"/>
                <a:gd name="connsiteY35" fmla="*/ 1000 h 9888"/>
                <a:gd name="connsiteX36" fmla="*/ 650 w 9960"/>
                <a:gd name="connsiteY36" fmla="*/ 1385 h 9888"/>
                <a:gd name="connsiteX37" fmla="*/ 650 w 9960"/>
                <a:gd name="connsiteY37" fmla="*/ 1385 h 9888"/>
                <a:gd name="connsiteX38" fmla="*/ 443 w 9960"/>
                <a:gd name="connsiteY38" fmla="*/ 3077 h 9888"/>
                <a:gd name="connsiteX39" fmla="*/ 29 w 9960"/>
                <a:gd name="connsiteY39" fmla="*/ 4615 h 9888"/>
                <a:gd name="connsiteX40" fmla="*/ 98 w 9960"/>
                <a:gd name="connsiteY40" fmla="*/ 5462 h 9888"/>
                <a:gd name="connsiteX41" fmla="*/ 236 w 9960"/>
                <a:gd name="connsiteY41" fmla="*/ 6385 h 9888"/>
                <a:gd name="connsiteX42" fmla="*/ 236 w 9960"/>
                <a:gd name="connsiteY42" fmla="*/ 6615 h 9888"/>
                <a:gd name="connsiteX43" fmla="*/ 305 w 9960"/>
                <a:gd name="connsiteY43" fmla="*/ 7615 h 9888"/>
                <a:gd name="connsiteX44" fmla="*/ 1063 w 9960"/>
                <a:gd name="connsiteY44" fmla="*/ 9077 h 9888"/>
                <a:gd name="connsiteX45" fmla="*/ 2374 w 9960"/>
                <a:gd name="connsiteY45" fmla="*/ 9462 h 9888"/>
                <a:gd name="connsiteX46" fmla="*/ 3201 w 9960"/>
                <a:gd name="connsiteY46" fmla="*/ 9462 h 9888"/>
                <a:gd name="connsiteX0" fmla="*/ 3214 w 10000"/>
                <a:gd name="connsiteY0" fmla="*/ 9569 h 10000"/>
                <a:gd name="connsiteX1" fmla="*/ 3976 w 10000"/>
                <a:gd name="connsiteY1" fmla="*/ 9958 h 10000"/>
                <a:gd name="connsiteX2" fmla="*/ 4807 w 10000"/>
                <a:gd name="connsiteY2" fmla="*/ 9724 h 10000"/>
                <a:gd name="connsiteX3" fmla="*/ 6815 w 10000"/>
                <a:gd name="connsiteY3" fmla="*/ 9569 h 10000"/>
                <a:gd name="connsiteX4" fmla="*/ 6607 w 10000"/>
                <a:gd name="connsiteY4" fmla="*/ 9024 h 10000"/>
                <a:gd name="connsiteX5" fmla="*/ 5638 w 10000"/>
                <a:gd name="connsiteY5" fmla="*/ 8558 h 10000"/>
                <a:gd name="connsiteX6" fmla="*/ 5153 w 10000"/>
                <a:gd name="connsiteY6" fmla="*/ 8013 h 10000"/>
                <a:gd name="connsiteX7" fmla="*/ 3491 w 10000"/>
                <a:gd name="connsiteY7" fmla="*/ 6379 h 10000"/>
                <a:gd name="connsiteX8" fmla="*/ 3837 w 10000"/>
                <a:gd name="connsiteY8" fmla="*/ 6146 h 10000"/>
                <a:gd name="connsiteX9" fmla="*/ 4738 w 10000"/>
                <a:gd name="connsiteY9" fmla="*/ 6768 h 10000"/>
                <a:gd name="connsiteX10" fmla="*/ 5153 w 10000"/>
                <a:gd name="connsiteY10" fmla="*/ 7001 h 10000"/>
                <a:gd name="connsiteX11" fmla="*/ 5430 w 10000"/>
                <a:gd name="connsiteY11" fmla="*/ 7779 h 10000"/>
                <a:gd name="connsiteX12" fmla="*/ 6053 w 10000"/>
                <a:gd name="connsiteY12" fmla="*/ 7857 h 10000"/>
                <a:gd name="connsiteX13" fmla="*/ 6677 w 10000"/>
                <a:gd name="connsiteY13" fmla="*/ 8013 h 10000"/>
                <a:gd name="connsiteX14" fmla="*/ 8131 w 10000"/>
                <a:gd name="connsiteY14" fmla="*/ 8868 h 10000"/>
                <a:gd name="connsiteX15" fmla="*/ 9307 w 10000"/>
                <a:gd name="connsiteY15" fmla="*/ 9336 h 10000"/>
                <a:gd name="connsiteX16" fmla="*/ 10000 w 10000"/>
                <a:gd name="connsiteY16" fmla="*/ 9024 h 10000"/>
                <a:gd name="connsiteX17" fmla="*/ 10000 w 10000"/>
                <a:gd name="connsiteY17" fmla="*/ 9024 h 10000"/>
                <a:gd name="connsiteX18" fmla="*/ 8823 w 10000"/>
                <a:gd name="connsiteY18" fmla="*/ 7935 h 10000"/>
                <a:gd name="connsiteX19" fmla="*/ 7853 w 10000"/>
                <a:gd name="connsiteY19" fmla="*/ 6535 h 10000"/>
                <a:gd name="connsiteX20" fmla="*/ 7715 w 10000"/>
                <a:gd name="connsiteY20" fmla="*/ 5524 h 10000"/>
                <a:gd name="connsiteX21" fmla="*/ 7715 w 10000"/>
                <a:gd name="connsiteY21" fmla="*/ 5524 h 10000"/>
                <a:gd name="connsiteX22" fmla="*/ 7022 w 10000"/>
                <a:gd name="connsiteY22" fmla="*/ 4979 h 10000"/>
                <a:gd name="connsiteX23" fmla="*/ 6538 w 10000"/>
                <a:gd name="connsiteY23" fmla="*/ 4667 h 10000"/>
                <a:gd name="connsiteX24" fmla="*/ 6122 w 10000"/>
                <a:gd name="connsiteY24" fmla="*/ 4279 h 10000"/>
                <a:gd name="connsiteX25" fmla="*/ 5222 w 10000"/>
                <a:gd name="connsiteY25" fmla="*/ 3578 h 10000"/>
                <a:gd name="connsiteX26" fmla="*/ 4738 w 10000"/>
                <a:gd name="connsiteY26" fmla="*/ 2412 h 10000"/>
                <a:gd name="connsiteX27" fmla="*/ 3907 w 10000"/>
                <a:gd name="connsiteY27" fmla="*/ 1011 h 10000"/>
                <a:gd name="connsiteX28" fmla="*/ 3422 w 10000"/>
                <a:gd name="connsiteY28" fmla="*/ 234 h 10000"/>
                <a:gd name="connsiteX29" fmla="*/ 3214 w 10000"/>
                <a:gd name="connsiteY29" fmla="*/ 0 h 10000"/>
                <a:gd name="connsiteX30" fmla="*/ 3214 w 10000"/>
                <a:gd name="connsiteY30" fmla="*/ 0 h 10000"/>
                <a:gd name="connsiteX31" fmla="*/ 2522 w 10000"/>
                <a:gd name="connsiteY31" fmla="*/ 234 h 10000"/>
                <a:gd name="connsiteX32" fmla="*/ 1760 w 10000"/>
                <a:gd name="connsiteY32" fmla="*/ 311 h 10000"/>
                <a:gd name="connsiteX33" fmla="*/ 1275 w 10000"/>
                <a:gd name="connsiteY33" fmla="*/ 544 h 10000"/>
                <a:gd name="connsiteX34" fmla="*/ 860 w 10000"/>
                <a:gd name="connsiteY34" fmla="*/ 1011 h 10000"/>
                <a:gd name="connsiteX35" fmla="*/ 653 w 10000"/>
                <a:gd name="connsiteY35" fmla="*/ 1401 h 10000"/>
                <a:gd name="connsiteX36" fmla="*/ 653 w 10000"/>
                <a:gd name="connsiteY36" fmla="*/ 1401 h 10000"/>
                <a:gd name="connsiteX37" fmla="*/ 445 w 10000"/>
                <a:gd name="connsiteY37" fmla="*/ 3112 h 10000"/>
                <a:gd name="connsiteX38" fmla="*/ 29 w 10000"/>
                <a:gd name="connsiteY38" fmla="*/ 4667 h 10000"/>
                <a:gd name="connsiteX39" fmla="*/ 98 w 10000"/>
                <a:gd name="connsiteY39" fmla="*/ 5524 h 10000"/>
                <a:gd name="connsiteX40" fmla="*/ 237 w 10000"/>
                <a:gd name="connsiteY40" fmla="*/ 6457 h 10000"/>
                <a:gd name="connsiteX41" fmla="*/ 237 w 10000"/>
                <a:gd name="connsiteY41" fmla="*/ 6690 h 10000"/>
                <a:gd name="connsiteX42" fmla="*/ 306 w 10000"/>
                <a:gd name="connsiteY42" fmla="*/ 7701 h 10000"/>
                <a:gd name="connsiteX43" fmla="*/ 1067 w 10000"/>
                <a:gd name="connsiteY43" fmla="*/ 9180 h 10000"/>
                <a:gd name="connsiteX44" fmla="*/ 2384 w 10000"/>
                <a:gd name="connsiteY44" fmla="*/ 9569 h 10000"/>
                <a:gd name="connsiteX45" fmla="*/ 3214 w 10000"/>
                <a:gd name="connsiteY45" fmla="*/ 956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10000">
                  <a:moveTo>
                    <a:pt x="3214" y="9569"/>
                  </a:moveTo>
                  <a:cubicBezTo>
                    <a:pt x="3422" y="9569"/>
                    <a:pt x="3768" y="9880"/>
                    <a:pt x="3976" y="9958"/>
                  </a:cubicBezTo>
                  <a:cubicBezTo>
                    <a:pt x="4253" y="10113"/>
                    <a:pt x="4599" y="9802"/>
                    <a:pt x="4807" y="9724"/>
                  </a:cubicBezTo>
                  <a:cubicBezTo>
                    <a:pt x="5280" y="9659"/>
                    <a:pt x="6389" y="9647"/>
                    <a:pt x="6815" y="9569"/>
                  </a:cubicBezTo>
                  <a:cubicBezTo>
                    <a:pt x="7115" y="9452"/>
                    <a:pt x="6803" y="9192"/>
                    <a:pt x="6607" y="9024"/>
                  </a:cubicBezTo>
                  <a:cubicBezTo>
                    <a:pt x="6330" y="8635"/>
                    <a:pt x="6053" y="8558"/>
                    <a:pt x="5638" y="8558"/>
                  </a:cubicBezTo>
                  <a:cubicBezTo>
                    <a:pt x="5499" y="8558"/>
                    <a:pt x="5360" y="8168"/>
                    <a:pt x="5153" y="8013"/>
                  </a:cubicBezTo>
                  <a:cubicBezTo>
                    <a:pt x="4530" y="7547"/>
                    <a:pt x="4114" y="7001"/>
                    <a:pt x="3491" y="6379"/>
                  </a:cubicBezTo>
                  <a:cubicBezTo>
                    <a:pt x="3006" y="5912"/>
                    <a:pt x="3630" y="6146"/>
                    <a:pt x="3837" y="6146"/>
                  </a:cubicBezTo>
                  <a:cubicBezTo>
                    <a:pt x="4114" y="6068"/>
                    <a:pt x="4530" y="6612"/>
                    <a:pt x="4738" y="6768"/>
                  </a:cubicBezTo>
                  <a:cubicBezTo>
                    <a:pt x="4877" y="6924"/>
                    <a:pt x="5014" y="6924"/>
                    <a:pt x="5153" y="7001"/>
                  </a:cubicBezTo>
                  <a:cubicBezTo>
                    <a:pt x="5360" y="7157"/>
                    <a:pt x="5291" y="7623"/>
                    <a:pt x="5430" y="7779"/>
                  </a:cubicBezTo>
                  <a:cubicBezTo>
                    <a:pt x="5499" y="7857"/>
                    <a:pt x="5915" y="7857"/>
                    <a:pt x="6053" y="7857"/>
                  </a:cubicBezTo>
                  <a:cubicBezTo>
                    <a:pt x="6330" y="7857"/>
                    <a:pt x="6400" y="7935"/>
                    <a:pt x="6677" y="8013"/>
                  </a:cubicBezTo>
                  <a:cubicBezTo>
                    <a:pt x="7161" y="8168"/>
                    <a:pt x="7576" y="8713"/>
                    <a:pt x="8131" y="8868"/>
                  </a:cubicBezTo>
                  <a:cubicBezTo>
                    <a:pt x="8546" y="9024"/>
                    <a:pt x="8823" y="9336"/>
                    <a:pt x="9307" y="9336"/>
                  </a:cubicBezTo>
                  <a:cubicBezTo>
                    <a:pt x="9377" y="9336"/>
                    <a:pt x="10000" y="9102"/>
                    <a:pt x="10000" y="9024"/>
                  </a:cubicBezTo>
                  <a:lnTo>
                    <a:pt x="10000" y="9024"/>
                  </a:lnTo>
                  <a:cubicBezTo>
                    <a:pt x="9584" y="8868"/>
                    <a:pt x="8962" y="8480"/>
                    <a:pt x="8823" y="7935"/>
                  </a:cubicBezTo>
                  <a:cubicBezTo>
                    <a:pt x="8615" y="7235"/>
                    <a:pt x="8131" y="7079"/>
                    <a:pt x="7853" y="6535"/>
                  </a:cubicBezTo>
                  <a:cubicBezTo>
                    <a:pt x="7784" y="6379"/>
                    <a:pt x="7715" y="5756"/>
                    <a:pt x="7715" y="5524"/>
                  </a:cubicBezTo>
                  <a:lnTo>
                    <a:pt x="7715" y="5524"/>
                  </a:lnTo>
                  <a:cubicBezTo>
                    <a:pt x="7576" y="5446"/>
                    <a:pt x="7161" y="5057"/>
                    <a:pt x="7022" y="4979"/>
                  </a:cubicBezTo>
                  <a:cubicBezTo>
                    <a:pt x="6885" y="4901"/>
                    <a:pt x="6607" y="4745"/>
                    <a:pt x="6538" y="4667"/>
                  </a:cubicBezTo>
                  <a:cubicBezTo>
                    <a:pt x="6400" y="4589"/>
                    <a:pt x="6261" y="4357"/>
                    <a:pt x="6122" y="4279"/>
                  </a:cubicBezTo>
                  <a:cubicBezTo>
                    <a:pt x="5984" y="3967"/>
                    <a:pt x="5430" y="3812"/>
                    <a:pt x="5222" y="3578"/>
                  </a:cubicBezTo>
                  <a:cubicBezTo>
                    <a:pt x="4946" y="3190"/>
                    <a:pt x="4946" y="2800"/>
                    <a:pt x="4738" y="2412"/>
                  </a:cubicBezTo>
                  <a:cubicBezTo>
                    <a:pt x="4738" y="2023"/>
                    <a:pt x="4184" y="1167"/>
                    <a:pt x="3907" y="1011"/>
                  </a:cubicBezTo>
                  <a:cubicBezTo>
                    <a:pt x="3837" y="856"/>
                    <a:pt x="3560" y="311"/>
                    <a:pt x="3422" y="234"/>
                  </a:cubicBezTo>
                  <a:cubicBezTo>
                    <a:pt x="3422" y="156"/>
                    <a:pt x="3283" y="78"/>
                    <a:pt x="3214" y="0"/>
                  </a:cubicBezTo>
                  <a:lnTo>
                    <a:pt x="3214" y="0"/>
                  </a:lnTo>
                  <a:cubicBezTo>
                    <a:pt x="3075" y="156"/>
                    <a:pt x="2730" y="156"/>
                    <a:pt x="2522" y="234"/>
                  </a:cubicBezTo>
                  <a:cubicBezTo>
                    <a:pt x="2314" y="234"/>
                    <a:pt x="2037" y="311"/>
                    <a:pt x="1760" y="311"/>
                  </a:cubicBezTo>
                  <a:cubicBezTo>
                    <a:pt x="1691" y="467"/>
                    <a:pt x="1414" y="467"/>
                    <a:pt x="1275" y="544"/>
                  </a:cubicBezTo>
                  <a:lnTo>
                    <a:pt x="860" y="1011"/>
                  </a:lnTo>
                  <a:lnTo>
                    <a:pt x="653" y="1401"/>
                  </a:lnTo>
                  <a:lnTo>
                    <a:pt x="653" y="1401"/>
                  </a:lnTo>
                  <a:cubicBezTo>
                    <a:pt x="791" y="1867"/>
                    <a:pt x="791" y="2722"/>
                    <a:pt x="445" y="3112"/>
                  </a:cubicBezTo>
                  <a:cubicBezTo>
                    <a:pt x="306" y="3656"/>
                    <a:pt x="98" y="4045"/>
                    <a:pt x="29" y="4667"/>
                  </a:cubicBezTo>
                  <a:cubicBezTo>
                    <a:pt x="-40" y="4979"/>
                    <a:pt x="29" y="5290"/>
                    <a:pt x="98" y="5524"/>
                  </a:cubicBezTo>
                  <a:cubicBezTo>
                    <a:pt x="98" y="5834"/>
                    <a:pt x="237" y="6224"/>
                    <a:pt x="237" y="6457"/>
                  </a:cubicBezTo>
                  <a:lnTo>
                    <a:pt x="237" y="6690"/>
                  </a:lnTo>
                  <a:cubicBezTo>
                    <a:pt x="376" y="6924"/>
                    <a:pt x="306" y="7391"/>
                    <a:pt x="306" y="7701"/>
                  </a:cubicBezTo>
                  <a:cubicBezTo>
                    <a:pt x="376" y="8402"/>
                    <a:pt x="445" y="8790"/>
                    <a:pt x="1067" y="9180"/>
                  </a:cubicBezTo>
                  <a:cubicBezTo>
                    <a:pt x="1414" y="9413"/>
                    <a:pt x="1968" y="9413"/>
                    <a:pt x="2384" y="9569"/>
                  </a:cubicBezTo>
                  <a:cubicBezTo>
                    <a:pt x="2591" y="9569"/>
                    <a:pt x="3075" y="9491"/>
                    <a:pt x="3214" y="9569"/>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 name="Freeform 105"/>
            <p:cNvSpPr>
              <a:spLocks/>
            </p:cNvSpPr>
            <p:nvPr/>
          </p:nvSpPr>
          <p:spPr bwMode="auto">
            <a:xfrm>
              <a:off x="7840855" y="2022474"/>
              <a:ext cx="323657" cy="412058"/>
            </a:xfrm>
            <a:custGeom>
              <a:avLst/>
              <a:gdLst>
                <a:gd name="T0" fmla="*/ 14 w 111"/>
                <a:gd name="T1" fmla="*/ 13 h 142"/>
                <a:gd name="T2" fmla="*/ 17 w 111"/>
                <a:gd name="T3" fmla="*/ 16 h 142"/>
                <a:gd name="T4" fmla="*/ 11 w 111"/>
                <a:gd name="T5" fmla="*/ 38 h 142"/>
                <a:gd name="T6" fmla="*/ 3 w 111"/>
                <a:gd name="T7" fmla="*/ 52 h 142"/>
                <a:gd name="T8" fmla="*/ 2 w 111"/>
                <a:gd name="T9" fmla="*/ 61 h 142"/>
                <a:gd name="T10" fmla="*/ 3 w 111"/>
                <a:gd name="T11" fmla="*/ 80 h 142"/>
                <a:gd name="T12" fmla="*/ 4 w 111"/>
                <a:gd name="T13" fmla="*/ 80 h 142"/>
                <a:gd name="T14" fmla="*/ 7 w 111"/>
                <a:gd name="T15" fmla="*/ 96 h 142"/>
                <a:gd name="T16" fmla="*/ 14 w 111"/>
                <a:gd name="T17" fmla="*/ 96 h 142"/>
                <a:gd name="T18" fmla="*/ 13 w 111"/>
                <a:gd name="T19" fmla="*/ 97 h 142"/>
                <a:gd name="T20" fmla="*/ 14 w 111"/>
                <a:gd name="T21" fmla="*/ 119 h 142"/>
                <a:gd name="T22" fmla="*/ 30 w 111"/>
                <a:gd name="T23" fmla="*/ 128 h 142"/>
                <a:gd name="T24" fmla="*/ 41 w 111"/>
                <a:gd name="T25" fmla="*/ 120 h 142"/>
                <a:gd name="T26" fmla="*/ 41 w 111"/>
                <a:gd name="T27" fmla="*/ 120 h 142"/>
                <a:gd name="T28" fmla="*/ 43 w 111"/>
                <a:gd name="T29" fmla="*/ 129 h 142"/>
                <a:gd name="T30" fmla="*/ 43 w 111"/>
                <a:gd name="T31" fmla="*/ 131 h 142"/>
                <a:gd name="T32" fmla="*/ 46 w 111"/>
                <a:gd name="T33" fmla="*/ 135 h 142"/>
                <a:gd name="T34" fmla="*/ 50 w 111"/>
                <a:gd name="T35" fmla="*/ 137 h 142"/>
                <a:gd name="T36" fmla="*/ 57 w 111"/>
                <a:gd name="T37" fmla="*/ 140 h 142"/>
                <a:gd name="T38" fmla="*/ 78 w 111"/>
                <a:gd name="T39" fmla="*/ 139 h 142"/>
                <a:gd name="T40" fmla="*/ 90 w 111"/>
                <a:gd name="T41" fmla="*/ 134 h 142"/>
                <a:gd name="T42" fmla="*/ 95 w 111"/>
                <a:gd name="T43" fmla="*/ 131 h 142"/>
                <a:gd name="T44" fmla="*/ 95 w 111"/>
                <a:gd name="T45" fmla="*/ 130 h 142"/>
                <a:gd name="T46" fmla="*/ 99 w 111"/>
                <a:gd name="T47" fmla="*/ 123 h 142"/>
                <a:gd name="T48" fmla="*/ 106 w 111"/>
                <a:gd name="T49" fmla="*/ 117 h 142"/>
                <a:gd name="T50" fmla="*/ 111 w 111"/>
                <a:gd name="T51" fmla="*/ 114 h 142"/>
                <a:gd name="T52" fmla="*/ 90 w 111"/>
                <a:gd name="T53" fmla="*/ 105 h 142"/>
                <a:gd name="T54" fmla="*/ 90 w 111"/>
                <a:gd name="T55" fmla="*/ 105 h 142"/>
                <a:gd name="T56" fmla="*/ 78 w 111"/>
                <a:gd name="T57" fmla="*/ 105 h 142"/>
                <a:gd name="T58" fmla="*/ 59 w 111"/>
                <a:gd name="T59" fmla="*/ 100 h 142"/>
                <a:gd name="T60" fmla="*/ 48 w 111"/>
                <a:gd name="T61" fmla="*/ 81 h 142"/>
                <a:gd name="T62" fmla="*/ 47 w 111"/>
                <a:gd name="T63" fmla="*/ 68 h 142"/>
                <a:gd name="T64" fmla="*/ 47 w 111"/>
                <a:gd name="T65" fmla="*/ 65 h 142"/>
                <a:gd name="T66" fmla="*/ 45 w 111"/>
                <a:gd name="T67" fmla="*/ 53 h 142"/>
                <a:gd name="T68" fmla="*/ 44 w 111"/>
                <a:gd name="T69" fmla="*/ 42 h 142"/>
                <a:gd name="T70" fmla="*/ 50 w 111"/>
                <a:gd name="T71" fmla="*/ 22 h 142"/>
                <a:gd name="T72" fmla="*/ 53 w 111"/>
                <a:gd name="T73" fmla="*/ 0 h 142"/>
                <a:gd name="T74" fmla="*/ 53 w 111"/>
                <a:gd name="T75" fmla="*/ 0 h 142"/>
                <a:gd name="T76" fmla="*/ 36 w 111"/>
                <a:gd name="T77" fmla="*/ 2 h 142"/>
                <a:gd name="T78" fmla="*/ 23 w 111"/>
                <a:gd name="T79" fmla="*/ 7 h 142"/>
                <a:gd name="T80" fmla="*/ 14 w 111"/>
                <a:gd name="T81" fmla="*/ 13 h 142"/>
                <a:gd name="connsiteX0" fmla="*/ 1159 w 9898"/>
                <a:gd name="connsiteY0" fmla="*/ 915 h 9832"/>
                <a:gd name="connsiteX1" fmla="*/ 1430 w 9898"/>
                <a:gd name="connsiteY1" fmla="*/ 1127 h 9832"/>
                <a:gd name="connsiteX2" fmla="*/ 889 w 9898"/>
                <a:gd name="connsiteY2" fmla="*/ 2676 h 9832"/>
                <a:gd name="connsiteX3" fmla="*/ 168 w 9898"/>
                <a:gd name="connsiteY3" fmla="*/ 3662 h 9832"/>
                <a:gd name="connsiteX4" fmla="*/ 78 w 9898"/>
                <a:gd name="connsiteY4" fmla="*/ 4296 h 9832"/>
                <a:gd name="connsiteX5" fmla="*/ 168 w 9898"/>
                <a:gd name="connsiteY5" fmla="*/ 5634 h 9832"/>
                <a:gd name="connsiteX6" fmla="*/ 258 w 9898"/>
                <a:gd name="connsiteY6" fmla="*/ 5634 h 9832"/>
                <a:gd name="connsiteX7" fmla="*/ 529 w 9898"/>
                <a:gd name="connsiteY7" fmla="*/ 6761 h 9832"/>
                <a:gd name="connsiteX8" fmla="*/ 1159 w 9898"/>
                <a:gd name="connsiteY8" fmla="*/ 6761 h 9832"/>
                <a:gd name="connsiteX9" fmla="*/ 1069 w 9898"/>
                <a:gd name="connsiteY9" fmla="*/ 6831 h 9832"/>
                <a:gd name="connsiteX10" fmla="*/ 1159 w 9898"/>
                <a:gd name="connsiteY10" fmla="*/ 8380 h 9832"/>
                <a:gd name="connsiteX11" fmla="*/ 2601 w 9898"/>
                <a:gd name="connsiteY11" fmla="*/ 9014 h 9832"/>
                <a:gd name="connsiteX12" fmla="*/ 3592 w 9898"/>
                <a:gd name="connsiteY12" fmla="*/ 8451 h 9832"/>
                <a:gd name="connsiteX13" fmla="*/ 3592 w 9898"/>
                <a:gd name="connsiteY13" fmla="*/ 8451 h 9832"/>
                <a:gd name="connsiteX14" fmla="*/ 3772 w 9898"/>
                <a:gd name="connsiteY14" fmla="*/ 9085 h 9832"/>
                <a:gd name="connsiteX15" fmla="*/ 3772 w 9898"/>
                <a:gd name="connsiteY15" fmla="*/ 9225 h 9832"/>
                <a:gd name="connsiteX16" fmla="*/ 4042 w 9898"/>
                <a:gd name="connsiteY16" fmla="*/ 9507 h 9832"/>
                <a:gd name="connsiteX17" fmla="*/ 4403 w 9898"/>
                <a:gd name="connsiteY17" fmla="*/ 9648 h 9832"/>
                <a:gd name="connsiteX18" fmla="*/ 5815 w 9898"/>
                <a:gd name="connsiteY18" fmla="*/ 9371 h 9832"/>
                <a:gd name="connsiteX19" fmla="*/ 6925 w 9898"/>
                <a:gd name="connsiteY19" fmla="*/ 9789 h 9832"/>
                <a:gd name="connsiteX20" fmla="*/ 8006 w 9898"/>
                <a:gd name="connsiteY20" fmla="*/ 9437 h 9832"/>
                <a:gd name="connsiteX21" fmla="*/ 8457 w 9898"/>
                <a:gd name="connsiteY21" fmla="*/ 9225 h 9832"/>
                <a:gd name="connsiteX22" fmla="*/ 8457 w 9898"/>
                <a:gd name="connsiteY22" fmla="*/ 9155 h 9832"/>
                <a:gd name="connsiteX23" fmla="*/ 8817 w 9898"/>
                <a:gd name="connsiteY23" fmla="*/ 8662 h 9832"/>
                <a:gd name="connsiteX24" fmla="*/ 9448 w 9898"/>
                <a:gd name="connsiteY24" fmla="*/ 8239 h 9832"/>
                <a:gd name="connsiteX25" fmla="*/ 9898 w 9898"/>
                <a:gd name="connsiteY25" fmla="*/ 8028 h 9832"/>
                <a:gd name="connsiteX26" fmla="*/ 8006 w 9898"/>
                <a:gd name="connsiteY26" fmla="*/ 7394 h 9832"/>
                <a:gd name="connsiteX27" fmla="*/ 8006 w 9898"/>
                <a:gd name="connsiteY27" fmla="*/ 7394 h 9832"/>
                <a:gd name="connsiteX28" fmla="*/ 6925 w 9898"/>
                <a:gd name="connsiteY28" fmla="*/ 7394 h 9832"/>
                <a:gd name="connsiteX29" fmla="*/ 5213 w 9898"/>
                <a:gd name="connsiteY29" fmla="*/ 7042 h 9832"/>
                <a:gd name="connsiteX30" fmla="*/ 4222 w 9898"/>
                <a:gd name="connsiteY30" fmla="*/ 5704 h 9832"/>
                <a:gd name="connsiteX31" fmla="*/ 4132 w 9898"/>
                <a:gd name="connsiteY31" fmla="*/ 4789 h 9832"/>
                <a:gd name="connsiteX32" fmla="*/ 4132 w 9898"/>
                <a:gd name="connsiteY32" fmla="*/ 4577 h 9832"/>
                <a:gd name="connsiteX33" fmla="*/ 3952 w 9898"/>
                <a:gd name="connsiteY33" fmla="*/ 3732 h 9832"/>
                <a:gd name="connsiteX34" fmla="*/ 3862 w 9898"/>
                <a:gd name="connsiteY34" fmla="*/ 2958 h 9832"/>
                <a:gd name="connsiteX35" fmla="*/ 4403 w 9898"/>
                <a:gd name="connsiteY35" fmla="*/ 1549 h 9832"/>
                <a:gd name="connsiteX36" fmla="*/ 4673 w 9898"/>
                <a:gd name="connsiteY36" fmla="*/ 0 h 9832"/>
                <a:gd name="connsiteX37" fmla="*/ 4673 w 9898"/>
                <a:gd name="connsiteY37" fmla="*/ 0 h 9832"/>
                <a:gd name="connsiteX38" fmla="*/ 3141 w 9898"/>
                <a:gd name="connsiteY38" fmla="*/ 141 h 9832"/>
                <a:gd name="connsiteX39" fmla="*/ 1970 w 9898"/>
                <a:gd name="connsiteY39" fmla="*/ 493 h 9832"/>
                <a:gd name="connsiteX40" fmla="*/ 1159 w 9898"/>
                <a:gd name="connsiteY40" fmla="*/ 915 h 9832"/>
                <a:gd name="connsiteX0" fmla="*/ 1170 w 9999"/>
                <a:gd name="connsiteY0" fmla="*/ 931 h 10000"/>
                <a:gd name="connsiteX1" fmla="*/ 1444 w 9999"/>
                <a:gd name="connsiteY1" fmla="*/ 1146 h 10000"/>
                <a:gd name="connsiteX2" fmla="*/ 897 w 9999"/>
                <a:gd name="connsiteY2" fmla="*/ 2722 h 10000"/>
                <a:gd name="connsiteX3" fmla="*/ 169 w 9999"/>
                <a:gd name="connsiteY3" fmla="*/ 3725 h 10000"/>
                <a:gd name="connsiteX4" fmla="*/ 78 w 9999"/>
                <a:gd name="connsiteY4" fmla="*/ 4369 h 10000"/>
                <a:gd name="connsiteX5" fmla="*/ 169 w 9999"/>
                <a:gd name="connsiteY5" fmla="*/ 5730 h 10000"/>
                <a:gd name="connsiteX6" fmla="*/ 260 w 9999"/>
                <a:gd name="connsiteY6" fmla="*/ 5730 h 10000"/>
                <a:gd name="connsiteX7" fmla="*/ 533 w 9999"/>
                <a:gd name="connsiteY7" fmla="*/ 6877 h 10000"/>
                <a:gd name="connsiteX8" fmla="*/ 1170 w 9999"/>
                <a:gd name="connsiteY8" fmla="*/ 6877 h 10000"/>
                <a:gd name="connsiteX9" fmla="*/ 1079 w 9999"/>
                <a:gd name="connsiteY9" fmla="*/ 6948 h 10000"/>
                <a:gd name="connsiteX10" fmla="*/ 1170 w 9999"/>
                <a:gd name="connsiteY10" fmla="*/ 8523 h 10000"/>
                <a:gd name="connsiteX11" fmla="*/ 2627 w 9999"/>
                <a:gd name="connsiteY11" fmla="*/ 9168 h 10000"/>
                <a:gd name="connsiteX12" fmla="*/ 3628 w 9999"/>
                <a:gd name="connsiteY12" fmla="*/ 8595 h 10000"/>
                <a:gd name="connsiteX13" fmla="*/ 3810 w 9999"/>
                <a:gd name="connsiteY13" fmla="*/ 9240 h 10000"/>
                <a:gd name="connsiteX14" fmla="*/ 3810 w 9999"/>
                <a:gd name="connsiteY14" fmla="*/ 9383 h 10000"/>
                <a:gd name="connsiteX15" fmla="*/ 4083 w 9999"/>
                <a:gd name="connsiteY15" fmla="*/ 9669 h 10000"/>
                <a:gd name="connsiteX16" fmla="*/ 4447 w 9999"/>
                <a:gd name="connsiteY16" fmla="*/ 9813 h 10000"/>
                <a:gd name="connsiteX17" fmla="*/ 5874 w 9999"/>
                <a:gd name="connsiteY17" fmla="*/ 9531 h 10000"/>
                <a:gd name="connsiteX18" fmla="*/ 6995 w 9999"/>
                <a:gd name="connsiteY18" fmla="*/ 9956 h 10000"/>
                <a:gd name="connsiteX19" fmla="*/ 8088 w 9999"/>
                <a:gd name="connsiteY19" fmla="*/ 9598 h 10000"/>
                <a:gd name="connsiteX20" fmla="*/ 8543 w 9999"/>
                <a:gd name="connsiteY20" fmla="*/ 9383 h 10000"/>
                <a:gd name="connsiteX21" fmla="*/ 8543 w 9999"/>
                <a:gd name="connsiteY21" fmla="*/ 9311 h 10000"/>
                <a:gd name="connsiteX22" fmla="*/ 8907 w 9999"/>
                <a:gd name="connsiteY22" fmla="*/ 8810 h 10000"/>
                <a:gd name="connsiteX23" fmla="*/ 9544 w 9999"/>
                <a:gd name="connsiteY23" fmla="*/ 8380 h 10000"/>
                <a:gd name="connsiteX24" fmla="*/ 9999 w 9999"/>
                <a:gd name="connsiteY24" fmla="*/ 8165 h 10000"/>
                <a:gd name="connsiteX25" fmla="*/ 8088 w 9999"/>
                <a:gd name="connsiteY25" fmla="*/ 7520 h 10000"/>
                <a:gd name="connsiteX26" fmla="*/ 8088 w 9999"/>
                <a:gd name="connsiteY26" fmla="*/ 7520 h 10000"/>
                <a:gd name="connsiteX27" fmla="*/ 6995 w 9999"/>
                <a:gd name="connsiteY27" fmla="*/ 7520 h 10000"/>
                <a:gd name="connsiteX28" fmla="*/ 5266 w 9999"/>
                <a:gd name="connsiteY28" fmla="*/ 7162 h 10000"/>
                <a:gd name="connsiteX29" fmla="*/ 4265 w 9999"/>
                <a:gd name="connsiteY29" fmla="*/ 5801 h 10000"/>
                <a:gd name="connsiteX30" fmla="*/ 4174 w 9999"/>
                <a:gd name="connsiteY30" fmla="*/ 4871 h 10000"/>
                <a:gd name="connsiteX31" fmla="*/ 4174 w 9999"/>
                <a:gd name="connsiteY31" fmla="*/ 4655 h 10000"/>
                <a:gd name="connsiteX32" fmla="*/ 3992 w 9999"/>
                <a:gd name="connsiteY32" fmla="*/ 3796 h 10000"/>
                <a:gd name="connsiteX33" fmla="*/ 3901 w 9999"/>
                <a:gd name="connsiteY33" fmla="*/ 3009 h 10000"/>
                <a:gd name="connsiteX34" fmla="*/ 4447 w 9999"/>
                <a:gd name="connsiteY34" fmla="*/ 1575 h 10000"/>
                <a:gd name="connsiteX35" fmla="*/ 4720 w 9999"/>
                <a:gd name="connsiteY35" fmla="*/ 0 h 10000"/>
                <a:gd name="connsiteX36" fmla="*/ 4720 w 9999"/>
                <a:gd name="connsiteY36" fmla="*/ 0 h 10000"/>
                <a:gd name="connsiteX37" fmla="*/ 3172 w 9999"/>
                <a:gd name="connsiteY37" fmla="*/ 143 h 10000"/>
                <a:gd name="connsiteX38" fmla="*/ 1989 w 9999"/>
                <a:gd name="connsiteY38" fmla="*/ 501 h 10000"/>
                <a:gd name="connsiteX39" fmla="*/ 1170 w 9999"/>
                <a:gd name="connsiteY39" fmla="*/ 931 h 10000"/>
                <a:gd name="connsiteX0" fmla="*/ 1170 w 10000"/>
                <a:gd name="connsiteY0" fmla="*/ 931 h 10000"/>
                <a:gd name="connsiteX1" fmla="*/ 1444 w 10000"/>
                <a:gd name="connsiteY1" fmla="*/ 1146 h 10000"/>
                <a:gd name="connsiteX2" fmla="*/ 897 w 10000"/>
                <a:gd name="connsiteY2" fmla="*/ 2722 h 10000"/>
                <a:gd name="connsiteX3" fmla="*/ 169 w 10000"/>
                <a:gd name="connsiteY3" fmla="*/ 3725 h 10000"/>
                <a:gd name="connsiteX4" fmla="*/ 78 w 10000"/>
                <a:gd name="connsiteY4" fmla="*/ 4369 h 10000"/>
                <a:gd name="connsiteX5" fmla="*/ 169 w 10000"/>
                <a:gd name="connsiteY5" fmla="*/ 5730 h 10000"/>
                <a:gd name="connsiteX6" fmla="*/ 260 w 10000"/>
                <a:gd name="connsiteY6" fmla="*/ 5730 h 10000"/>
                <a:gd name="connsiteX7" fmla="*/ 533 w 10000"/>
                <a:gd name="connsiteY7" fmla="*/ 6877 h 10000"/>
                <a:gd name="connsiteX8" fmla="*/ 1170 w 10000"/>
                <a:gd name="connsiteY8" fmla="*/ 6877 h 10000"/>
                <a:gd name="connsiteX9" fmla="*/ 1079 w 10000"/>
                <a:gd name="connsiteY9" fmla="*/ 6948 h 10000"/>
                <a:gd name="connsiteX10" fmla="*/ 1170 w 10000"/>
                <a:gd name="connsiteY10" fmla="*/ 8523 h 10000"/>
                <a:gd name="connsiteX11" fmla="*/ 2627 w 10000"/>
                <a:gd name="connsiteY11" fmla="*/ 9168 h 10000"/>
                <a:gd name="connsiteX12" fmla="*/ 3628 w 10000"/>
                <a:gd name="connsiteY12" fmla="*/ 8595 h 10000"/>
                <a:gd name="connsiteX13" fmla="*/ 3810 w 10000"/>
                <a:gd name="connsiteY13" fmla="*/ 9240 h 10000"/>
                <a:gd name="connsiteX14" fmla="*/ 3810 w 10000"/>
                <a:gd name="connsiteY14" fmla="*/ 9383 h 10000"/>
                <a:gd name="connsiteX15" fmla="*/ 4083 w 10000"/>
                <a:gd name="connsiteY15" fmla="*/ 9669 h 10000"/>
                <a:gd name="connsiteX16" fmla="*/ 5875 w 10000"/>
                <a:gd name="connsiteY16" fmla="*/ 9531 h 10000"/>
                <a:gd name="connsiteX17" fmla="*/ 6996 w 10000"/>
                <a:gd name="connsiteY17" fmla="*/ 9956 h 10000"/>
                <a:gd name="connsiteX18" fmla="*/ 8089 w 10000"/>
                <a:gd name="connsiteY18" fmla="*/ 9598 h 10000"/>
                <a:gd name="connsiteX19" fmla="*/ 8544 w 10000"/>
                <a:gd name="connsiteY19" fmla="*/ 9383 h 10000"/>
                <a:gd name="connsiteX20" fmla="*/ 8544 w 10000"/>
                <a:gd name="connsiteY20" fmla="*/ 9311 h 10000"/>
                <a:gd name="connsiteX21" fmla="*/ 8908 w 10000"/>
                <a:gd name="connsiteY21" fmla="*/ 8810 h 10000"/>
                <a:gd name="connsiteX22" fmla="*/ 9545 w 10000"/>
                <a:gd name="connsiteY22" fmla="*/ 8380 h 10000"/>
                <a:gd name="connsiteX23" fmla="*/ 10000 w 10000"/>
                <a:gd name="connsiteY23" fmla="*/ 8165 h 10000"/>
                <a:gd name="connsiteX24" fmla="*/ 8089 w 10000"/>
                <a:gd name="connsiteY24" fmla="*/ 7520 h 10000"/>
                <a:gd name="connsiteX25" fmla="*/ 8089 w 10000"/>
                <a:gd name="connsiteY25" fmla="*/ 7520 h 10000"/>
                <a:gd name="connsiteX26" fmla="*/ 6996 w 10000"/>
                <a:gd name="connsiteY26" fmla="*/ 7520 h 10000"/>
                <a:gd name="connsiteX27" fmla="*/ 5267 w 10000"/>
                <a:gd name="connsiteY27" fmla="*/ 7162 h 10000"/>
                <a:gd name="connsiteX28" fmla="*/ 4265 w 10000"/>
                <a:gd name="connsiteY28" fmla="*/ 5801 h 10000"/>
                <a:gd name="connsiteX29" fmla="*/ 4174 w 10000"/>
                <a:gd name="connsiteY29" fmla="*/ 4871 h 10000"/>
                <a:gd name="connsiteX30" fmla="*/ 4174 w 10000"/>
                <a:gd name="connsiteY30" fmla="*/ 4655 h 10000"/>
                <a:gd name="connsiteX31" fmla="*/ 3992 w 10000"/>
                <a:gd name="connsiteY31" fmla="*/ 3796 h 10000"/>
                <a:gd name="connsiteX32" fmla="*/ 3901 w 10000"/>
                <a:gd name="connsiteY32" fmla="*/ 3009 h 10000"/>
                <a:gd name="connsiteX33" fmla="*/ 4447 w 10000"/>
                <a:gd name="connsiteY33" fmla="*/ 1575 h 10000"/>
                <a:gd name="connsiteX34" fmla="*/ 4720 w 10000"/>
                <a:gd name="connsiteY34" fmla="*/ 0 h 10000"/>
                <a:gd name="connsiteX35" fmla="*/ 4720 w 10000"/>
                <a:gd name="connsiteY35" fmla="*/ 0 h 10000"/>
                <a:gd name="connsiteX36" fmla="*/ 3172 w 10000"/>
                <a:gd name="connsiteY36" fmla="*/ 143 h 10000"/>
                <a:gd name="connsiteX37" fmla="*/ 1989 w 10000"/>
                <a:gd name="connsiteY37" fmla="*/ 501 h 10000"/>
                <a:gd name="connsiteX38" fmla="*/ 1170 w 10000"/>
                <a:gd name="connsiteY38" fmla="*/ 931 h 10000"/>
                <a:gd name="connsiteX0" fmla="*/ 1170 w 10000"/>
                <a:gd name="connsiteY0" fmla="*/ 931 h 10000"/>
                <a:gd name="connsiteX1" fmla="*/ 1444 w 10000"/>
                <a:gd name="connsiteY1" fmla="*/ 1146 h 10000"/>
                <a:gd name="connsiteX2" fmla="*/ 897 w 10000"/>
                <a:gd name="connsiteY2" fmla="*/ 2722 h 10000"/>
                <a:gd name="connsiteX3" fmla="*/ 169 w 10000"/>
                <a:gd name="connsiteY3" fmla="*/ 3725 h 10000"/>
                <a:gd name="connsiteX4" fmla="*/ 78 w 10000"/>
                <a:gd name="connsiteY4" fmla="*/ 4369 h 10000"/>
                <a:gd name="connsiteX5" fmla="*/ 169 w 10000"/>
                <a:gd name="connsiteY5" fmla="*/ 5730 h 10000"/>
                <a:gd name="connsiteX6" fmla="*/ 260 w 10000"/>
                <a:gd name="connsiteY6" fmla="*/ 5730 h 10000"/>
                <a:gd name="connsiteX7" fmla="*/ 533 w 10000"/>
                <a:gd name="connsiteY7" fmla="*/ 6877 h 10000"/>
                <a:gd name="connsiteX8" fmla="*/ 1170 w 10000"/>
                <a:gd name="connsiteY8" fmla="*/ 6877 h 10000"/>
                <a:gd name="connsiteX9" fmla="*/ 1079 w 10000"/>
                <a:gd name="connsiteY9" fmla="*/ 6948 h 10000"/>
                <a:gd name="connsiteX10" fmla="*/ 1170 w 10000"/>
                <a:gd name="connsiteY10" fmla="*/ 8523 h 10000"/>
                <a:gd name="connsiteX11" fmla="*/ 2627 w 10000"/>
                <a:gd name="connsiteY11" fmla="*/ 9168 h 10000"/>
                <a:gd name="connsiteX12" fmla="*/ 3628 w 10000"/>
                <a:gd name="connsiteY12" fmla="*/ 8595 h 10000"/>
                <a:gd name="connsiteX13" fmla="*/ 3810 w 10000"/>
                <a:gd name="connsiteY13" fmla="*/ 9240 h 10000"/>
                <a:gd name="connsiteX14" fmla="*/ 3810 w 10000"/>
                <a:gd name="connsiteY14" fmla="*/ 9383 h 10000"/>
                <a:gd name="connsiteX15" fmla="*/ 5875 w 10000"/>
                <a:gd name="connsiteY15" fmla="*/ 9531 h 10000"/>
                <a:gd name="connsiteX16" fmla="*/ 6996 w 10000"/>
                <a:gd name="connsiteY16" fmla="*/ 9956 h 10000"/>
                <a:gd name="connsiteX17" fmla="*/ 8089 w 10000"/>
                <a:gd name="connsiteY17" fmla="*/ 9598 h 10000"/>
                <a:gd name="connsiteX18" fmla="*/ 8544 w 10000"/>
                <a:gd name="connsiteY18" fmla="*/ 9383 h 10000"/>
                <a:gd name="connsiteX19" fmla="*/ 8544 w 10000"/>
                <a:gd name="connsiteY19" fmla="*/ 9311 h 10000"/>
                <a:gd name="connsiteX20" fmla="*/ 8908 w 10000"/>
                <a:gd name="connsiteY20" fmla="*/ 8810 h 10000"/>
                <a:gd name="connsiteX21" fmla="*/ 9545 w 10000"/>
                <a:gd name="connsiteY21" fmla="*/ 8380 h 10000"/>
                <a:gd name="connsiteX22" fmla="*/ 10000 w 10000"/>
                <a:gd name="connsiteY22" fmla="*/ 8165 h 10000"/>
                <a:gd name="connsiteX23" fmla="*/ 8089 w 10000"/>
                <a:gd name="connsiteY23" fmla="*/ 7520 h 10000"/>
                <a:gd name="connsiteX24" fmla="*/ 8089 w 10000"/>
                <a:gd name="connsiteY24" fmla="*/ 7520 h 10000"/>
                <a:gd name="connsiteX25" fmla="*/ 6996 w 10000"/>
                <a:gd name="connsiteY25" fmla="*/ 7520 h 10000"/>
                <a:gd name="connsiteX26" fmla="*/ 5267 w 10000"/>
                <a:gd name="connsiteY26" fmla="*/ 7162 h 10000"/>
                <a:gd name="connsiteX27" fmla="*/ 4265 w 10000"/>
                <a:gd name="connsiteY27" fmla="*/ 5801 h 10000"/>
                <a:gd name="connsiteX28" fmla="*/ 4174 w 10000"/>
                <a:gd name="connsiteY28" fmla="*/ 4871 h 10000"/>
                <a:gd name="connsiteX29" fmla="*/ 4174 w 10000"/>
                <a:gd name="connsiteY29" fmla="*/ 4655 h 10000"/>
                <a:gd name="connsiteX30" fmla="*/ 3992 w 10000"/>
                <a:gd name="connsiteY30" fmla="*/ 3796 h 10000"/>
                <a:gd name="connsiteX31" fmla="*/ 3901 w 10000"/>
                <a:gd name="connsiteY31" fmla="*/ 3009 h 10000"/>
                <a:gd name="connsiteX32" fmla="*/ 4447 w 10000"/>
                <a:gd name="connsiteY32" fmla="*/ 1575 h 10000"/>
                <a:gd name="connsiteX33" fmla="*/ 4720 w 10000"/>
                <a:gd name="connsiteY33" fmla="*/ 0 h 10000"/>
                <a:gd name="connsiteX34" fmla="*/ 4720 w 10000"/>
                <a:gd name="connsiteY34" fmla="*/ 0 h 10000"/>
                <a:gd name="connsiteX35" fmla="*/ 3172 w 10000"/>
                <a:gd name="connsiteY35" fmla="*/ 143 h 10000"/>
                <a:gd name="connsiteX36" fmla="*/ 1989 w 10000"/>
                <a:gd name="connsiteY36" fmla="*/ 501 h 10000"/>
                <a:gd name="connsiteX37" fmla="*/ 1170 w 10000"/>
                <a:gd name="connsiteY37" fmla="*/ 93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000" h="10000">
                  <a:moveTo>
                    <a:pt x="1170" y="931"/>
                  </a:moveTo>
                  <a:lnTo>
                    <a:pt x="1444" y="1146"/>
                  </a:lnTo>
                  <a:cubicBezTo>
                    <a:pt x="1717" y="1719"/>
                    <a:pt x="1170" y="2220"/>
                    <a:pt x="897" y="2722"/>
                  </a:cubicBezTo>
                  <a:cubicBezTo>
                    <a:pt x="715" y="3080"/>
                    <a:pt x="351" y="3294"/>
                    <a:pt x="169" y="3725"/>
                  </a:cubicBezTo>
                  <a:cubicBezTo>
                    <a:pt x="78" y="3939"/>
                    <a:pt x="169" y="4155"/>
                    <a:pt x="78" y="4369"/>
                  </a:cubicBezTo>
                  <a:cubicBezTo>
                    <a:pt x="-104" y="4871"/>
                    <a:pt x="78" y="5372"/>
                    <a:pt x="169" y="5730"/>
                  </a:cubicBezTo>
                  <a:lnTo>
                    <a:pt x="260" y="5730"/>
                  </a:lnTo>
                  <a:cubicBezTo>
                    <a:pt x="351" y="6016"/>
                    <a:pt x="533" y="6517"/>
                    <a:pt x="533" y="6877"/>
                  </a:cubicBezTo>
                  <a:lnTo>
                    <a:pt x="1170" y="6877"/>
                  </a:lnTo>
                  <a:cubicBezTo>
                    <a:pt x="1170" y="6948"/>
                    <a:pt x="1170" y="6948"/>
                    <a:pt x="1079" y="6948"/>
                  </a:cubicBezTo>
                  <a:cubicBezTo>
                    <a:pt x="1079" y="7520"/>
                    <a:pt x="897" y="7878"/>
                    <a:pt x="1170" y="8523"/>
                  </a:cubicBezTo>
                  <a:cubicBezTo>
                    <a:pt x="1261" y="8881"/>
                    <a:pt x="2171" y="9240"/>
                    <a:pt x="2627" y="9168"/>
                  </a:cubicBezTo>
                  <a:cubicBezTo>
                    <a:pt x="3172" y="9168"/>
                    <a:pt x="3263" y="8595"/>
                    <a:pt x="3628" y="8595"/>
                  </a:cubicBezTo>
                  <a:cubicBezTo>
                    <a:pt x="3689" y="8810"/>
                    <a:pt x="3749" y="9025"/>
                    <a:pt x="3810" y="9240"/>
                  </a:cubicBezTo>
                  <a:lnTo>
                    <a:pt x="3810" y="9383"/>
                  </a:lnTo>
                  <a:cubicBezTo>
                    <a:pt x="4154" y="9431"/>
                    <a:pt x="5344" y="9436"/>
                    <a:pt x="5875" y="9531"/>
                  </a:cubicBezTo>
                  <a:cubicBezTo>
                    <a:pt x="6512" y="9531"/>
                    <a:pt x="6450" y="10171"/>
                    <a:pt x="6996" y="9956"/>
                  </a:cubicBezTo>
                  <a:cubicBezTo>
                    <a:pt x="7269" y="9813"/>
                    <a:pt x="7725" y="9598"/>
                    <a:pt x="8089" y="9598"/>
                  </a:cubicBezTo>
                  <a:cubicBezTo>
                    <a:pt x="8452" y="9598"/>
                    <a:pt x="8361" y="9383"/>
                    <a:pt x="8544" y="9383"/>
                  </a:cubicBezTo>
                  <a:lnTo>
                    <a:pt x="8544" y="9311"/>
                  </a:lnTo>
                  <a:lnTo>
                    <a:pt x="8908" y="8810"/>
                  </a:lnTo>
                  <a:lnTo>
                    <a:pt x="9545" y="8380"/>
                  </a:lnTo>
                  <a:cubicBezTo>
                    <a:pt x="9636" y="8309"/>
                    <a:pt x="10000" y="8237"/>
                    <a:pt x="10000" y="8165"/>
                  </a:cubicBezTo>
                  <a:cubicBezTo>
                    <a:pt x="9727" y="8165"/>
                    <a:pt x="8179" y="7736"/>
                    <a:pt x="8089" y="7520"/>
                  </a:cubicBezTo>
                  <a:lnTo>
                    <a:pt x="8089" y="7520"/>
                  </a:lnTo>
                  <a:cubicBezTo>
                    <a:pt x="7907" y="7449"/>
                    <a:pt x="7269" y="7520"/>
                    <a:pt x="6996" y="7520"/>
                  </a:cubicBezTo>
                  <a:cubicBezTo>
                    <a:pt x="6450" y="7378"/>
                    <a:pt x="5722" y="7378"/>
                    <a:pt x="5267" y="7162"/>
                  </a:cubicBezTo>
                  <a:cubicBezTo>
                    <a:pt x="4447" y="6804"/>
                    <a:pt x="4355" y="6446"/>
                    <a:pt x="4265" y="5801"/>
                  </a:cubicBezTo>
                  <a:cubicBezTo>
                    <a:pt x="4265" y="5516"/>
                    <a:pt x="4355" y="5085"/>
                    <a:pt x="4174" y="4871"/>
                  </a:cubicBezTo>
                  <a:lnTo>
                    <a:pt x="4174" y="4655"/>
                  </a:lnTo>
                  <a:cubicBezTo>
                    <a:pt x="4174" y="4441"/>
                    <a:pt x="3992" y="4083"/>
                    <a:pt x="3992" y="3796"/>
                  </a:cubicBezTo>
                  <a:cubicBezTo>
                    <a:pt x="3901" y="3581"/>
                    <a:pt x="3810" y="3294"/>
                    <a:pt x="3901" y="3009"/>
                  </a:cubicBezTo>
                  <a:cubicBezTo>
                    <a:pt x="3992" y="2435"/>
                    <a:pt x="4265" y="2077"/>
                    <a:pt x="4447" y="1575"/>
                  </a:cubicBezTo>
                  <a:cubicBezTo>
                    <a:pt x="4902" y="1217"/>
                    <a:pt x="4902" y="430"/>
                    <a:pt x="4720" y="0"/>
                  </a:cubicBezTo>
                  <a:lnTo>
                    <a:pt x="4720" y="0"/>
                  </a:lnTo>
                  <a:cubicBezTo>
                    <a:pt x="4265" y="0"/>
                    <a:pt x="3628" y="71"/>
                    <a:pt x="3172" y="143"/>
                  </a:cubicBezTo>
                  <a:cubicBezTo>
                    <a:pt x="2809" y="215"/>
                    <a:pt x="2353" y="358"/>
                    <a:pt x="1989" y="501"/>
                  </a:cubicBezTo>
                  <a:cubicBezTo>
                    <a:pt x="1898" y="573"/>
                    <a:pt x="1261" y="859"/>
                    <a:pt x="1170" y="931"/>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 name="Freeform 106"/>
            <p:cNvSpPr>
              <a:spLocks/>
            </p:cNvSpPr>
            <p:nvPr/>
          </p:nvSpPr>
          <p:spPr bwMode="auto">
            <a:xfrm>
              <a:off x="7602538" y="1739900"/>
              <a:ext cx="500063" cy="320675"/>
            </a:xfrm>
            <a:custGeom>
              <a:avLst/>
              <a:gdLst>
                <a:gd name="T0" fmla="*/ 170 w 170"/>
                <a:gd name="T1" fmla="*/ 78 h 109"/>
                <a:gd name="T2" fmla="*/ 160 w 170"/>
                <a:gd name="T3" fmla="*/ 81 h 109"/>
                <a:gd name="T4" fmla="*/ 149 w 170"/>
                <a:gd name="T5" fmla="*/ 82 h 109"/>
                <a:gd name="T6" fmla="*/ 142 w 170"/>
                <a:gd name="T7" fmla="*/ 85 h 109"/>
                <a:gd name="T8" fmla="*/ 136 w 170"/>
                <a:gd name="T9" fmla="*/ 91 h 109"/>
                <a:gd name="T10" fmla="*/ 133 w 170"/>
                <a:gd name="T11" fmla="*/ 96 h 109"/>
                <a:gd name="T12" fmla="*/ 133 w 170"/>
                <a:gd name="T13" fmla="*/ 96 h 109"/>
                <a:gd name="T14" fmla="*/ 116 w 170"/>
                <a:gd name="T15" fmla="*/ 98 h 109"/>
                <a:gd name="T16" fmla="*/ 103 w 170"/>
                <a:gd name="T17" fmla="*/ 103 h 109"/>
                <a:gd name="T18" fmla="*/ 94 w 170"/>
                <a:gd name="T19" fmla="*/ 109 h 109"/>
                <a:gd name="T20" fmla="*/ 94 w 170"/>
                <a:gd name="T21" fmla="*/ 109 h 109"/>
                <a:gd name="T22" fmla="*/ 88 w 170"/>
                <a:gd name="T23" fmla="*/ 106 h 109"/>
                <a:gd name="T24" fmla="*/ 79 w 170"/>
                <a:gd name="T25" fmla="*/ 101 h 109"/>
                <a:gd name="T26" fmla="*/ 79 w 170"/>
                <a:gd name="T27" fmla="*/ 101 h 109"/>
                <a:gd name="T28" fmla="*/ 45 w 170"/>
                <a:gd name="T29" fmla="*/ 82 h 109"/>
                <a:gd name="T30" fmla="*/ 8 w 170"/>
                <a:gd name="T31" fmla="*/ 66 h 109"/>
                <a:gd name="T32" fmla="*/ 7 w 170"/>
                <a:gd name="T33" fmla="*/ 66 h 109"/>
                <a:gd name="T34" fmla="*/ 6 w 170"/>
                <a:gd name="T35" fmla="*/ 64 h 109"/>
                <a:gd name="T36" fmla="*/ 1 w 170"/>
                <a:gd name="T37" fmla="*/ 59 h 109"/>
                <a:gd name="T38" fmla="*/ 0 w 170"/>
                <a:gd name="T39" fmla="*/ 42 h 109"/>
                <a:gd name="T40" fmla="*/ 5 w 170"/>
                <a:gd name="T41" fmla="*/ 29 h 109"/>
                <a:gd name="T42" fmla="*/ 12 w 170"/>
                <a:gd name="T43" fmla="*/ 21 h 109"/>
                <a:gd name="T44" fmla="*/ 14 w 170"/>
                <a:gd name="T45" fmla="*/ 13 h 109"/>
                <a:gd name="T46" fmla="*/ 13 w 170"/>
                <a:gd name="T47" fmla="*/ 12 h 109"/>
                <a:gd name="T48" fmla="*/ 12 w 170"/>
                <a:gd name="T49" fmla="*/ 3 h 109"/>
                <a:gd name="T50" fmla="*/ 12 w 170"/>
                <a:gd name="T51" fmla="*/ 3 h 109"/>
                <a:gd name="T52" fmla="*/ 16 w 170"/>
                <a:gd name="T53" fmla="*/ 3 h 109"/>
                <a:gd name="T54" fmla="*/ 23 w 170"/>
                <a:gd name="T55" fmla="*/ 0 h 109"/>
                <a:gd name="T56" fmla="*/ 72 w 170"/>
                <a:gd name="T57" fmla="*/ 0 h 109"/>
                <a:gd name="T58" fmla="*/ 77 w 170"/>
                <a:gd name="T59" fmla="*/ 2 h 109"/>
                <a:gd name="T60" fmla="*/ 84 w 170"/>
                <a:gd name="T61" fmla="*/ 0 h 109"/>
                <a:gd name="T62" fmla="*/ 114 w 170"/>
                <a:gd name="T63" fmla="*/ 0 h 109"/>
                <a:gd name="T64" fmla="*/ 119 w 170"/>
                <a:gd name="T65" fmla="*/ 1 h 109"/>
                <a:gd name="T66" fmla="*/ 132 w 170"/>
                <a:gd name="T67" fmla="*/ 1 h 109"/>
                <a:gd name="T68" fmla="*/ 143 w 170"/>
                <a:gd name="T69" fmla="*/ 1 h 109"/>
                <a:gd name="T70" fmla="*/ 143 w 170"/>
                <a:gd name="T71" fmla="*/ 1 h 109"/>
                <a:gd name="T72" fmla="*/ 163 w 170"/>
                <a:gd name="T73" fmla="*/ 23 h 109"/>
                <a:gd name="T74" fmla="*/ 163 w 170"/>
                <a:gd name="T75" fmla="*/ 23 h 109"/>
                <a:gd name="T76" fmla="*/ 162 w 170"/>
                <a:gd name="T77" fmla="*/ 25 h 109"/>
                <a:gd name="T78" fmla="*/ 162 w 170"/>
                <a:gd name="T79" fmla="*/ 25 h 109"/>
                <a:gd name="T80" fmla="*/ 161 w 170"/>
                <a:gd name="T81" fmla="*/ 35 h 109"/>
                <a:gd name="T82" fmla="*/ 165 w 170"/>
                <a:gd name="T83" fmla="*/ 54 h 109"/>
                <a:gd name="T84" fmla="*/ 170 w 170"/>
                <a:gd name="T85" fmla="*/ 72 h 109"/>
                <a:gd name="T86" fmla="*/ 170 w 170"/>
                <a:gd name="T87" fmla="*/ 7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 h="109">
                  <a:moveTo>
                    <a:pt x="170" y="78"/>
                  </a:moveTo>
                  <a:cubicBezTo>
                    <a:pt x="168" y="80"/>
                    <a:pt x="163" y="80"/>
                    <a:pt x="160" y="81"/>
                  </a:cubicBezTo>
                  <a:cubicBezTo>
                    <a:pt x="157" y="81"/>
                    <a:pt x="153" y="82"/>
                    <a:pt x="149" y="82"/>
                  </a:cubicBezTo>
                  <a:cubicBezTo>
                    <a:pt x="148" y="84"/>
                    <a:pt x="144" y="84"/>
                    <a:pt x="142" y="85"/>
                  </a:cubicBezTo>
                  <a:cubicBezTo>
                    <a:pt x="140" y="87"/>
                    <a:pt x="138" y="89"/>
                    <a:pt x="136" y="91"/>
                  </a:cubicBezTo>
                  <a:cubicBezTo>
                    <a:pt x="133" y="96"/>
                    <a:pt x="133" y="96"/>
                    <a:pt x="133" y="96"/>
                  </a:cubicBezTo>
                  <a:cubicBezTo>
                    <a:pt x="133" y="96"/>
                    <a:pt x="133" y="96"/>
                    <a:pt x="133" y="96"/>
                  </a:cubicBezTo>
                  <a:cubicBezTo>
                    <a:pt x="128" y="96"/>
                    <a:pt x="121" y="97"/>
                    <a:pt x="116" y="98"/>
                  </a:cubicBezTo>
                  <a:cubicBezTo>
                    <a:pt x="112" y="99"/>
                    <a:pt x="107" y="101"/>
                    <a:pt x="103" y="103"/>
                  </a:cubicBezTo>
                  <a:cubicBezTo>
                    <a:pt x="102" y="104"/>
                    <a:pt x="95" y="108"/>
                    <a:pt x="94" y="109"/>
                  </a:cubicBezTo>
                  <a:cubicBezTo>
                    <a:pt x="94" y="109"/>
                    <a:pt x="94" y="109"/>
                    <a:pt x="94" y="109"/>
                  </a:cubicBezTo>
                  <a:cubicBezTo>
                    <a:pt x="92" y="108"/>
                    <a:pt x="90" y="107"/>
                    <a:pt x="88" y="106"/>
                  </a:cubicBezTo>
                  <a:cubicBezTo>
                    <a:pt x="87" y="106"/>
                    <a:pt x="80" y="103"/>
                    <a:pt x="79" y="101"/>
                  </a:cubicBezTo>
                  <a:cubicBezTo>
                    <a:pt x="79" y="101"/>
                    <a:pt x="79" y="101"/>
                    <a:pt x="79" y="101"/>
                  </a:cubicBezTo>
                  <a:cubicBezTo>
                    <a:pt x="71" y="93"/>
                    <a:pt x="55" y="86"/>
                    <a:pt x="45" y="82"/>
                  </a:cubicBezTo>
                  <a:cubicBezTo>
                    <a:pt x="35" y="79"/>
                    <a:pt x="14" y="75"/>
                    <a:pt x="8" y="66"/>
                  </a:cubicBezTo>
                  <a:cubicBezTo>
                    <a:pt x="8" y="66"/>
                    <a:pt x="7" y="66"/>
                    <a:pt x="7" y="66"/>
                  </a:cubicBezTo>
                  <a:cubicBezTo>
                    <a:pt x="7" y="65"/>
                    <a:pt x="6" y="65"/>
                    <a:pt x="6" y="64"/>
                  </a:cubicBezTo>
                  <a:cubicBezTo>
                    <a:pt x="4" y="62"/>
                    <a:pt x="2" y="62"/>
                    <a:pt x="1" y="59"/>
                  </a:cubicBezTo>
                  <a:cubicBezTo>
                    <a:pt x="0" y="53"/>
                    <a:pt x="0" y="48"/>
                    <a:pt x="0" y="42"/>
                  </a:cubicBezTo>
                  <a:cubicBezTo>
                    <a:pt x="0" y="36"/>
                    <a:pt x="1" y="33"/>
                    <a:pt x="5" y="29"/>
                  </a:cubicBezTo>
                  <a:cubicBezTo>
                    <a:pt x="12" y="21"/>
                    <a:pt x="12" y="21"/>
                    <a:pt x="12" y="21"/>
                  </a:cubicBezTo>
                  <a:cubicBezTo>
                    <a:pt x="15" y="18"/>
                    <a:pt x="15" y="17"/>
                    <a:pt x="14" y="13"/>
                  </a:cubicBezTo>
                  <a:cubicBezTo>
                    <a:pt x="14" y="13"/>
                    <a:pt x="13" y="13"/>
                    <a:pt x="13" y="12"/>
                  </a:cubicBezTo>
                  <a:cubicBezTo>
                    <a:pt x="12" y="3"/>
                    <a:pt x="12" y="3"/>
                    <a:pt x="12" y="3"/>
                  </a:cubicBezTo>
                  <a:cubicBezTo>
                    <a:pt x="12" y="3"/>
                    <a:pt x="12" y="3"/>
                    <a:pt x="12" y="3"/>
                  </a:cubicBezTo>
                  <a:cubicBezTo>
                    <a:pt x="16" y="3"/>
                    <a:pt x="16" y="3"/>
                    <a:pt x="16" y="3"/>
                  </a:cubicBezTo>
                  <a:cubicBezTo>
                    <a:pt x="23" y="0"/>
                    <a:pt x="23" y="0"/>
                    <a:pt x="23" y="0"/>
                  </a:cubicBezTo>
                  <a:cubicBezTo>
                    <a:pt x="72" y="0"/>
                    <a:pt x="72" y="0"/>
                    <a:pt x="72" y="0"/>
                  </a:cubicBezTo>
                  <a:cubicBezTo>
                    <a:pt x="77" y="2"/>
                    <a:pt x="77" y="2"/>
                    <a:pt x="77" y="2"/>
                  </a:cubicBezTo>
                  <a:cubicBezTo>
                    <a:pt x="84" y="0"/>
                    <a:pt x="84" y="0"/>
                    <a:pt x="84" y="0"/>
                  </a:cubicBezTo>
                  <a:cubicBezTo>
                    <a:pt x="114" y="0"/>
                    <a:pt x="114" y="0"/>
                    <a:pt x="114" y="0"/>
                  </a:cubicBezTo>
                  <a:cubicBezTo>
                    <a:pt x="119" y="1"/>
                    <a:pt x="119" y="1"/>
                    <a:pt x="119" y="1"/>
                  </a:cubicBezTo>
                  <a:cubicBezTo>
                    <a:pt x="132" y="1"/>
                    <a:pt x="132" y="1"/>
                    <a:pt x="132" y="1"/>
                  </a:cubicBezTo>
                  <a:cubicBezTo>
                    <a:pt x="143" y="1"/>
                    <a:pt x="143" y="1"/>
                    <a:pt x="143" y="1"/>
                  </a:cubicBezTo>
                  <a:cubicBezTo>
                    <a:pt x="143" y="1"/>
                    <a:pt x="143" y="1"/>
                    <a:pt x="143" y="1"/>
                  </a:cubicBezTo>
                  <a:cubicBezTo>
                    <a:pt x="163" y="23"/>
                    <a:pt x="163" y="23"/>
                    <a:pt x="163" y="23"/>
                  </a:cubicBezTo>
                  <a:cubicBezTo>
                    <a:pt x="163" y="23"/>
                    <a:pt x="163" y="23"/>
                    <a:pt x="163" y="23"/>
                  </a:cubicBezTo>
                  <a:cubicBezTo>
                    <a:pt x="163" y="23"/>
                    <a:pt x="162" y="25"/>
                    <a:pt x="162" y="25"/>
                  </a:cubicBezTo>
                  <a:cubicBezTo>
                    <a:pt x="162" y="25"/>
                    <a:pt x="162" y="25"/>
                    <a:pt x="162" y="25"/>
                  </a:cubicBezTo>
                  <a:cubicBezTo>
                    <a:pt x="162" y="29"/>
                    <a:pt x="161" y="32"/>
                    <a:pt x="161" y="35"/>
                  </a:cubicBezTo>
                  <a:cubicBezTo>
                    <a:pt x="161" y="42"/>
                    <a:pt x="163" y="48"/>
                    <a:pt x="165" y="54"/>
                  </a:cubicBezTo>
                  <a:cubicBezTo>
                    <a:pt x="167" y="60"/>
                    <a:pt x="170" y="66"/>
                    <a:pt x="170" y="72"/>
                  </a:cubicBezTo>
                  <a:cubicBezTo>
                    <a:pt x="170" y="78"/>
                    <a:pt x="170" y="78"/>
                    <a:pt x="170" y="78"/>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sp>
        <p:nvSpPr>
          <p:cNvPr id="166" name="Rounded Rectangle 165"/>
          <p:cNvSpPr/>
          <p:nvPr/>
        </p:nvSpPr>
        <p:spPr>
          <a:xfrm>
            <a:off x="5791200" y="5224046"/>
            <a:ext cx="381000" cy="228600"/>
          </a:xfrm>
          <a:prstGeom prst="roundRect">
            <a:avLst/>
          </a:prstGeom>
          <a:solidFill>
            <a:srgbClr val="0000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5791200" y="5681246"/>
            <a:ext cx="381000" cy="228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xtBox 167"/>
          <p:cNvSpPr txBox="1"/>
          <p:nvPr/>
        </p:nvSpPr>
        <p:spPr>
          <a:xfrm>
            <a:off x="6172200" y="5147846"/>
            <a:ext cx="2667000" cy="338554"/>
          </a:xfrm>
          <a:prstGeom prst="rect">
            <a:avLst/>
          </a:prstGeom>
          <a:noFill/>
          <a:effectLst>
            <a:outerShdw blurRad="76200" dir="18900000" sy="23000" kx="-1200000" algn="bl" rotWithShape="0">
              <a:prstClr val="black">
                <a:alpha val="20000"/>
              </a:prstClr>
            </a:outerShdw>
          </a:effectLst>
        </p:spPr>
        <p:txBody>
          <a:bodyPr wrap="square" rtlCol="0">
            <a:spAutoFit/>
          </a:bodyPr>
          <a:lstStyle/>
          <a:p>
            <a:r>
              <a:rPr lang="en-US" sz="1600" dirty="0" smtClean="0"/>
              <a:t>City/County Interface</a:t>
            </a:r>
          </a:p>
        </p:txBody>
      </p:sp>
      <p:sp>
        <p:nvSpPr>
          <p:cNvPr id="169" name="TextBox 168"/>
          <p:cNvSpPr txBox="1"/>
          <p:nvPr/>
        </p:nvSpPr>
        <p:spPr>
          <a:xfrm>
            <a:off x="6172200" y="5605046"/>
            <a:ext cx="2819400" cy="584775"/>
          </a:xfrm>
          <a:prstGeom prst="rect">
            <a:avLst/>
          </a:prstGeom>
          <a:noFill/>
          <a:effectLst>
            <a:outerShdw blurRad="76200" dir="18900000" sy="23000" kx="-1200000" algn="bl" rotWithShape="0">
              <a:prstClr val="black">
                <a:alpha val="20000"/>
              </a:prstClr>
            </a:outerShdw>
          </a:effectLst>
        </p:spPr>
        <p:txBody>
          <a:bodyPr wrap="square" rtlCol="0">
            <a:spAutoFit/>
          </a:bodyPr>
          <a:lstStyle/>
          <a:p>
            <a:r>
              <a:rPr lang="en-US" sz="1600" dirty="0" smtClean="0"/>
              <a:t>NC State Interfaces (</a:t>
            </a:r>
            <a:r>
              <a:rPr lang="en-US" sz="1600" dirty="0" err="1" smtClean="0"/>
              <a:t>NCSHP</a:t>
            </a:r>
            <a:r>
              <a:rPr lang="en-US" sz="1600" dirty="0" smtClean="0"/>
              <a:t> / NC SBI)</a:t>
            </a:r>
          </a:p>
        </p:txBody>
      </p:sp>
      <p:pic>
        <p:nvPicPr>
          <p:cNvPr id="170" name="Picture 169" descr="LinxLogo.png"/>
          <p:cNvPicPr>
            <a:picLocks noChangeAspect="1"/>
          </p:cNvPicPr>
          <p:nvPr/>
        </p:nvPicPr>
        <p:blipFill>
          <a:blip r:embed="rId2" cstate="print"/>
          <a:stretch>
            <a:fillRect/>
          </a:stretch>
        </p:blipFill>
        <p:spPr>
          <a:xfrm>
            <a:off x="381000" y="4572000"/>
            <a:ext cx="1710211" cy="1752600"/>
          </a:xfrm>
          <a:prstGeom prst="rect">
            <a:avLst/>
          </a:prstGeom>
        </p:spPr>
      </p:pic>
      <p:sp>
        <p:nvSpPr>
          <p:cNvPr id="176" name="Slide Number Placeholder 175"/>
          <p:cNvSpPr>
            <a:spLocks noGrp="1"/>
          </p:cNvSpPr>
          <p:nvPr>
            <p:ph type="sldNum" sz="quarter" idx="11"/>
          </p:nvPr>
        </p:nvSpPr>
        <p:spPr>
          <a:xfrm>
            <a:off x="7770812" y="6629400"/>
            <a:ext cx="1373188" cy="228600"/>
          </a:xfrm>
        </p:spPr>
        <p:txBody>
          <a:bodyPr/>
          <a:lstStyle/>
          <a:p>
            <a:pPr algn="r">
              <a:defRPr/>
            </a:pPr>
            <a:fld id="{C56EED6A-4C79-4488-8032-93EA06464349}" type="slidenum">
              <a:rPr lang="en-US" smtClean="0"/>
              <a:pPr algn="r">
                <a:defRPr/>
              </a:pPr>
              <a:t>3</a:t>
            </a:fld>
            <a:endParaRPr lang="en-US" dirty="0"/>
          </a:p>
        </p:txBody>
      </p:sp>
      <p:sp>
        <p:nvSpPr>
          <p:cNvPr id="117" name="Date Placeholder 116"/>
          <p:cNvSpPr>
            <a:spLocks noGrp="1"/>
          </p:cNvSpPr>
          <p:nvPr>
            <p:ph type="dt" sz="half" idx="11"/>
          </p:nvPr>
        </p:nvSpPr>
        <p:spPr>
          <a:xfrm>
            <a:off x="0" y="6629400"/>
            <a:ext cx="1373188" cy="228600"/>
          </a:xfrm>
        </p:spPr>
        <p:txBody>
          <a:bodyPr/>
          <a:lstStyle/>
          <a:p>
            <a:pPr>
              <a:defRPr/>
            </a:pPr>
            <a:r>
              <a:rPr lang="en-US" smtClean="0"/>
              <a:t>September   2017</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0" y="762000"/>
            <a:ext cx="5257800" cy="461665"/>
          </a:xfrm>
          <a:prstGeom prst="rect">
            <a:avLst/>
          </a:prstGeom>
          <a:noFill/>
          <a:effectLst>
            <a:outerShdw blurRad="76200" dir="18900000" sy="23000" kx="-1200000" algn="bl" rotWithShape="0">
              <a:prstClr val="black">
                <a:alpha val="20000"/>
              </a:prstClr>
            </a:outerShdw>
          </a:effectLst>
        </p:spPr>
        <p:txBody>
          <a:bodyPr wrap="square" rtlCol="0">
            <a:spAutoFit/>
          </a:bodyPr>
          <a:lstStyle/>
          <a:p>
            <a:r>
              <a:rPr lang="en-US" sz="2400" b="1" u="sng" dirty="0" smtClean="0">
                <a:solidFill>
                  <a:srgbClr val="00008E"/>
                </a:solidFill>
              </a:rPr>
              <a:t>LInX Carolinas Coverage Map 2015</a:t>
            </a:r>
            <a:endParaRPr lang="en-US" sz="2400" b="1" u="sng" dirty="0">
              <a:solidFill>
                <a:srgbClr val="00008E"/>
              </a:solidFill>
            </a:endParaRPr>
          </a:p>
        </p:txBody>
      </p:sp>
      <p:grpSp>
        <p:nvGrpSpPr>
          <p:cNvPr id="2" name="Counties"/>
          <p:cNvGrpSpPr/>
          <p:nvPr/>
        </p:nvGrpSpPr>
        <p:grpSpPr>
          <a:xfrm>
            <a:off x="838200" y="1447800"/>
            <a:ext cx="7620000" cy="2457466"/>
            <a:chOff x="0" y="1689100"/>
            <a:chExt cx="9144001" cy="3467979"/>
          </a:xfrm>
          <a:effectLst>
            <a:outerShdw blurRad="88900" dist="25400" dir="3000000" sx="99000" sy="99000" algn="ctr" rotWithShape="0">
              <a:srgbClr val="000000">
                <a:alpha val="43000"/>
              </a:srgbClr>
            </a:outerShdw>
          </a:effectLst>
        </p:grpSpPr>
        <p:sp>
          <p:nvSpPr>
            <p:cNvPr id="12" name="Freeform 5"/>
            <p:cNvSpPr>
              <a:spLocks noEditPoints="1"/>
            </p:cNvSpPr>
            <p:nvPr/>
          </p:nvSpPr>
          <p:spPr bwMode="auto">
            <a:xfrm>
              <a:off x="8580438" y="2155825"/>
              <a:ext cx="563563" cy="1328738"/>
            </a:xfrm>
            <a:custGeom>
              <a:avLst/>
              <a:gdLst>
                <a:gd name="T0" fmla="*/ 88 w 191"/>
                <a:gd name="T1" fmla="*/ 14 h 450"/>
                <a:gd name="T2" fmla="*/ 101 w 191"/>
                <a:gd name="T3" fmla="*/ 48 h 450"/>
                <a:gd name="T4" fmla="*/ 131 w 191"/>
                <a:gd name="T5" fmla="*/ 105 h 450"/>
                <a:gd name="T6" fmla="*/ 143 w 191"/>
                <a:gd name="T7" fmla="*/ 135 h 450"/>
                <a:gd name="T8" fmla="*/ 165 w 191"/>
                <a:gd name="T9" fmla="*/ 186 h 450"/>
                <a:gd name="T10" fmla="*/ 165 w 191"/>
                <a:gd name="T11" fmla="*/ 195 h 450"/>
                <a:gd name="T12" fmla="*/ 141 w 191"/>
                <a:gd name="T13" fmla="*/ 150 h 450"/>
                <a:gd name="T14" fmla="*/ 115 w 191"/>
                <a:gd name="T15" fmla="*/ 104 h 450"/>
                <a:gd name="T16" fmla="*/ 107 w 191"/>
                <a:gd name="T17" fmla="*/ 102 h 450"/>
                <a:gd name="T18" fmla="*/ 104 w 191"/>
                <a:gd name="T19" fmla="*/ 86 h 450"/>
                <a:gd name="T20" fmla="*/ 107 w 191"/>
                <a:gd name="T21" fmla="*/ 73 h 450"/>
                <a:gd name="T22" fmla="*/ 92 w 191"/>
                <a:gd name="T23" fmla="*/ 56 h 450"/>
                <a:gd name="T24" fmla="*/ 81 w 191"/>
                <a:gd name="T25" fmla="*/ 1 h 450"/>
                <a:gd name="T26" fmla="*/ 119 w 191"/>
                <a:gd name="T27" fmla="*/ 129 h 450"/>
                <a:gd name="T28" fmla="*/ 110 w 191"/>
                <a:gd name="T29" fmla="*/ 142 h 450"/>
                <a:gd name="T30" fmla="*/ 137 w 191"/>
                <a:gd name="T31" fmla="*/ 170 h 450"/>
                <a:gd name="T32" fmla="*/ 126 w 191"/>
                <a:gd name="T33" fmla="*/ 137 h 450"/>
                <a:gd name="T34" fmla="*/ 159 w 191"/>
                <a:gd name="T35" fmla="*/ 414 h 450"/>
                <a:gd name="T36" fmla="*/ 171 w 191"/>
                <a:gd name="T37" fmla="*/ 385 h 450"/>
                <a:gd name="T38" fmla="*/ 178 w 191"/>
                <a:gd name="T39" fmla="*/ 367 h 450"/>
                <a:gd name="T40" fmla="*/ 186 w 191"/>
                <a:gd name="T41" fmla="*/ 294 h 450"/>
                <a:gd name="T42" fmla="*/ 183 w 191"/>
                <a:gd name="T43" fmla="*/ 251 h 450"/>
                <a:gd name="T44" fmla="*/ 180 w 191"/>
                <a:gd name="T45" fmla="*/ 232 h 450"/>
                <a:gd name="T46" fmla="*/ 170 w 191"/>
                <a:gd name="T47" fmla="*/ 203 h 450"/>
                <a:gd name="T48" fmla="*/ 168 w 191"/>
                <a:gd name="T49" fmla="*/ 196 h 450"/>
                <a:gd name="T50" fmla="*/ 184 w 191"/>
                <a:gd name="T51" fmla="*/ 234 h 450"/>
                <a:gd name="T52" fmla="*/ 186 w 191"/>
                <a:gd name="T53" fmla="*/ 316 h 450"/>
                <a:gd name="T54" fmla="*/ 184 w 191"/>
                <a:gd name="T55" fmla="*/ 334 h 450"/>
                <a:gd name="T56" fmla="*/ 183 w 191"/>
                <a:gd name="T57" fmla="*/ 350 h 450"/>
                <a:gd name="T58" fmla="*/ 180 w 191"/>
                <a:gd name="T59" fmla="*/ 367 h 450"/>
                <a:gd name="T60" fmla="*/ 176 w 191"/>
                <a:gd name="T61" fmla="*/ 385 h 450"/>
                <a:gd name="T62" fmla="*/ 169 w 191"/>
                <a:gd name="T63" fmla="*/ 420 h 450"/>
                <a:gd name="T64" fmla="*/ 131 w 191"/>
                <a:gd name="T65" fmla="*/ 432 h 450"/>
                <a:gd name="T66" fmla="*/ 98 w 191"/>
                <a:gd name="T67" fmla="*/ 443 h 450"/>
                <a:gd name="T68" fmla="*/ 126 w 191"/>
                <a:gd name="T69" fmla="*/ 433 h 450"/>
                <a:gd name="T70" fmla="*/ 50 w 191"/>
                <a:gd name="T71" fmla="*/ 260 h 450"/>
                <a:gd name="T72" fmla="*/ 64 w 191"/>
                <a:gd name="T73" fmla="*/ 283 h 450"/>
                <a:gd name="T74" fmla="*/ 92 w 191"/>
                <a:gd name="T75" fmla="*/ 261 h 450"/>
                <a:gd name="T76" fmla="*/ 94 w 191"/>
                <a:gd name="T77" fmla="*/ 253 h 450"/>
                <a:gd name="T78" fmla="*/ 84 w 191"/>
                <a:gd name="T79" fmla="*/ 237 h 450"/>
                <a:gd name="T80" fmla="*/ 101 w 191"/>
                <a:gd name="T81" fmla="*/ 232 h 450"/>
                <a:gd name="T82" fmla="*/ 95 w 191"/>
                <a:gd name="T83" fmla="*/ 208 h 450"/>
                <a:gd name="T84" fmla="*/ 95 w 191"/>
                <a:gd name="T85" fmla="*/ 173 h 450"/>
                <a:gd name="T86" fmla="*/ 82 w 191"/>
                <a:gd name="T87" fmla="*/ 136 h 450"/>
                <a:gd name="T88" fmla="*/ 63 w 191"/>
                <a:gd name="T89" fmla="*/ 113 h 450"/>
                <a:gd name="T90" fmla="*/ 21 w 191"/>
                <a:gd name="T91" fmla="*/ 117 h 450"/>
                <a:gd name="T92" fmla="*/ 46 w 191"/>
                <a:gd name="T93" fmla="*/ 123 h 450"/>
                <a:gd name="T94" fmla="*/ 35 w 191"/>
                <a:gd name="T95" fmla="*/ 127 h 450"/>
                <a:gd name="T96" fmla="*/ 50 w 191"/>
                <a:gd name="T97" fmla="*/ 148 h 450"/>
                <a:gd name="T98" fmla="*/ 36 w 191"/>
                <a:gd name="T99" fmla="*/ 137 h 450"/>
                <a:gd name="T100" fmla="*/ 8 w 191"/>
                <a:gd name="T101" fmla="*/ 152 h 450"/>
                <a:gd name="T102" fmla="*/ 2 w 191"/>
                <a:gd name="T103" fmla="*/ 225 h 450"/>
                <a:gd name="T104" fmla="*/ 43 w 191"/>
                <a:gd name="T105" fmla="*/ 2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1" h="450">
                  <a:moveTo>
                    <a:pt x="84" y="0"/>
                  </a:moveTo>
                  <a:cubicBezTo>
                    <a:pt x="86" y="4"/>
                    <a:pt x="87" y="9"/>
                    <a:pt x="87" y="10"/>
                  </a:cubicBezTo>
                  <a:cubicBezTo>
                    <a:pt x="87" y="10"/>
                    <a:pt x="87" y="10"/>
                    <a:pt x="87" y="10"/>
                  </a:cubicBezTo>
                  <a:cubicBezTo>
                    <a:pt x="87" y="10"/>
                    <a:pt x="88" y="14"/>
                    <a:pt x="88" y="14"/>
                  </a:cubicBezTo>
                  <a:cubicBezTo>
                    <a:pt x="88" y="17"/>
                    <a:pt x="92" y="24"/>
                    <a:pt x="93" y="27"/>
                  </a:cubicBezTo>
                  <a:cubicBezTo>
                    <a:pt x="94" y="31"/>
                    <a:pt x="97" y="37"/>
                    <a:pt x="97" y="40"/>
                  </a:cubicBezTo>
                  <a:cubicBezTo>
                    <a:pt x="98" y="40"/>
                    <a:pt x="98" y="41"/>
                    <a:pt x="98" y="41"/>
                  </a:cubicBezTo>
                  <a:cubicBezTo>
                    <a:pt x="99" y="41"/>
                    <a:pt x="100" y="47"/>
                    <a:pt x="101" y="48"/>
                  </a:cubicBezTo>
                  <a:cubicBezTo>
                    <a:pt x="101" y="51"/>
                    <a:pt x="106" y="54"/>
                    <a:pt x="106" y="58"/>
                  </a:cubicBezTo>
                  <a:cubicBezTo>
                    <a:pt x="107" y="58"/>
                    <a:pt x="115" y="75"/>
                    <a:pt x="115" y="77"/>
                  </a:cubicBezTo>
                  <a:cubicBezTo>
                    <a:pt x="122" y="89"/>
                    <a:pt x="122" y="89"/>
                    <a:pt x="122" y="89"/>
                  </a:cubicBezTo>
                  <a:cubicBezTo>
                    <a:pt x="125" y="94"/>
                    <a:pt x="129" y="100"/>
                    <a:pt x="131" y="105"/>
                  </a:cubicBezTo>
                  <a:cubicBezTo>
                    <a:pt x="130" y="107"/>
                    <a:pt x="132" y="107"/>
                    <a:pt x="132" y="110"/>
                  </a:cubicBezTo>
                  <a:cubicBezTo>
                    <a:pt x="132" y="110"/>
                    <a:pt x="135" y="115"/>
                    <a:pt x="135" y="116"/>
                  </a:cubicBezTo>
                  <a:cubicBezTo>
                    <a:pt x="135" y="116"/>
                    <a:pt x="136" y="117"/>
                    <a:pt x="136" y="118"/>
                  </a:cubicBezTo>
                  <a:cubicBezTo>
                    <a:pt x="138" y="119"/>
                    <a:pt x="139" y="134"/>
                    <a:pt x="143" y="135"/>
                  </a:cubicBezTo>
                  <a:cubicBezTo>
                    <a:pt x="143" y="135"/>
                    <a:pt x="143" y="136"/>
                    <a:pt x="144" y="136"/>
                  </a:cubicBezTo>
                  <a:cubicBezTo>
                    <a:pt x="145" y="144"/>
                    <a:pt x="151" y="153"/>
                    <a:pt x="154" y="160"/>
                  </a:cubicBezTo>
                  <a:cubicBezTo>
                    <a:pt x="155" y="164"/>
                    <a:pt x="157" y="169"/>
                    <a:pt x="158" y="172"/>
                  </a:cubicBezTo>
                  <a:cubicBezTo>
                    <a:pt x="160" y="175"/>
                    <a:pt x="165" y="182"/>
                    <a:pt x="165" y="186"/>
                  </a:cubicBezTo>
                  <a:cubicBezTo>
                    <a:pt x="167" y="189"/>
                    <a:pt x="167" y="191"/>
                    <a:pt x="167" y="194"/>
                  </a:cubicBezTo>
                  <a:cubicBezTo>
                    <a:pt x="167" y="194"/>
                    <a:pt x="167" y="195"/>
                    <a:pt x="167" y="195"/>
                  </a:cubicBezTo>
                  <a:cubicBezTo>
                    <a:pt x="166" y="195"/>
                    <a:pt x="166" y="195"/>
                    <a:pt x="166" y="195"/>
                  </a:cubicBezTo>
                  <a:cubicBezTo>
                    <a:pt x="166" y="195"/>
                    <a:pt x="166" y="195"/>
                    <a:pt x="165" y="195"/>
                  </a:cubicBezTo>
                  <a:cubicBezTo>
                    <a:pt x="164" y="192"/>
                    <a:pt x="160" y="189"/>
                    <a:pt x="159" y="186"/>
                  </a:cubicBezTo>
                  <a:cubicBezTo>
                    <a:pt x="157" y="183"/>
                    <a:pt x="154" y="179"/>
                    <a:pt x="152" y="176"/>
                  </a:cubicBezTo>
                  <a:cubicBezTo>
                    <a:pt x="150" y="174"/>
                    <a:pt x="152" y="170"/>
                    <a:pt x="149" y="167"/>
                  </a:cubicBezTo>
                  <a:cubicBezTo>
                    <a:pt x="144" y="163"/>
                    <a:pt x="143" y="156"/>
                    <a:pt x="141" y="150"/>
                  </a:cubicBezTo>
                  <a:cubicBezTo>
                    <a:pt x="139" y="145"/>
                    <a:pt x="141" y="140"/>
                    <a:pt x="138" y="136"/>
                  </a:cubicBezTo>
                  <a:cubicBezTo>
                    <a:pt x="129" y="119"/>
                    <a:pt x="129" y="119"/>
                    <a:pt x="129" y="119"/>
                  </a:cubicBezTo>
                  <a:cubicBezTo>
                    <a:pt x="127" y="115"/>
                    <a:pt x="125" y="115"/>
                    <a:pt x="122" y="113"/>
                  </a:cubicBezTo>
                  <a:cubicBezTo>
                    <a:pt x="118" y="111"/>
                    <a:pt x="118" y="108"/>
                    <a:pt x="115" y="104"/>
                  </a:cubicBezTo>
                  <a:cubicBezTo>
                    <a:pt x="115" y="102"/>
                    <a:pt x="114" y="101"/>
                    <a:pt x="113" y="99"/>
                  </a:cubicBezTo>
                  <a:cubicBezTo>
                    <a:pt x="113" y="99"/>
                    <a:pt x="112" y="99"/>
                    <a:pt x="112" y="99"/>
                  </a:cubicBezTo>
                  <a:cubicBezTo>
                    <a:pt x="112" y="99"/>
                    <a:pt x="111" y="98"/>
                    <a:pt x="111" y="98"/>
                  </a:cubicBezTo>
                  <a:cubicBezTo>
                    <a:pt x="110" y="99"/>
                    <a:pt x="109" y="102"/>
                    <a:pt x="107" y="102"/>
                  </a:cubicBezTo>
                  <a:cubicBezTo>
                    <a:pt x="105" y="96"/>
                    <a:pt x="97" y="100"/>
                    <a:pt x="97" y="92"/>
                  </a:cubicBezTo>
                  <a:cubicBezTo>
                    <a:pt x="97" y="89"/>
                    <a:pt x="95" y="85"/>
                    <a:pt x="99" y="86"/>
                  </a:cubicBezTo>
                  <a:cubicBezTo>
                    <a:pt x="101" y="87"/>
                    <a:pt x="105" y="89"/>
                    <a:pt x="106" y="91"/>
                  </a:cubicBezTo>
                  <a:cubicBezTo>
                    <a:pt x="107" y="91"/>
                    <a:pt x="104" y="86"/>
                    <a:pt x="104" y="86"/>
                  </a:cubicBezTo>
                  <a:cubicBezTo>
                    <a:pt x="104" y="85"/>
                    <a:pt x="105" y="83"/>
                    <a:pt x="105" y="81"/>
                  </a:cubicBezTo>
                  <a:cubicBezTo>
                    <a:pt x="105" y="81"/>
                    <a:pt x="111" y="88"/>
                    <a:pt x="111" y="89"/>
                  </a:cubicBezTo>
                  <a:cubicBezTo>
                    <a:pt x="111" y="89"/>
                    <a:pt x="111" y="89"/>
                    <a:pt x="111" y="89"/>
                  </a:cubicBezTo>
                  <a:cubicBezTo>
                    <a:pt x="114" y="89"/>
                    <a:pt x="108" y="75"/>
                    <a:pt x="107" y="73"/>
                  </a:cubicBezTo>
                  <a:cubicBezTo>
                    <a:pt x="104" y="74"/>
                    <a:pt x="100" y="82"/>
                    <a:pt x="96" y="82"/>
                  </a:cubicBezTo>
                  <a:cubicBezTo>
                    <a:pt x="95" y="82"/>
                    <a:pt x="95" y="82"/>
                    <a:pt x="95" y="82"/>
                  </a:cubicBezTo>
                  <a:cubicBezTo>
                    <a:pt x="95" y="82"/>
                    <a:pt x="95" y="82"/>
                    <a:pt x="95" y="82"/>
                  </a:cubicBezTo>
                  <a:cubicBezTo>
                    <a:pt x="95" y="73"/>
                    <a:pt x="93" y="64"/>
                    <a:pt x="92" y="56"/>
                  </a:cubicBezTo>
                  <a:cubicBezTo>
                    <a:pt x="91" y="48"/>
                    <a:pt x="89" y="40"/>
                    <a:pt x="89" y="33"/>
                  </a:cubicBezTo>
                  <a:cubicBezTo>
                    <a:pt x="88" y="32"/>
                    <a:pt x="87" y="23"/>
                    <a:pt x="86" y="22"/>
                  </a:cubicBezTo>
                  <a:cubicBezTo>
                    <a:pt x="84" y="11"/>
                    <a:pt x="84" y="11"/>
                    <a:pt x="84" y="11"/>
                  </a:cubicBezTo>
                  <a:cubicBezTo>
                    <a:pt x="83" y="8"/>
                    <a:pt x="81" y="3"/>
                    <a:pt x="81" y="1"/>
                  </a:cubicBezTo>
                  <a:cubicBezTo>
                    <a:pt x="84" y="0"/>
                    <a:pt x="84" y="0"/>
                    <a:pt x="84" y="0"/>
                  </a:cubicBezTo>
                  <a:close/>
                  <a:moveTo>
                    <a:pt x="126" y="137"/>
                  </a:moveTo>
                  <a:cubicBezTo>
                    <a:pt x="125" y="139"/>
                    <a:pt x="118" y="147"/>
                    <a:pt x="118" y="141"/>
                  </a:cubicBezTo>
                  <a:cubicBezTo>
                    <a:pt x="118" y="137"/>
                    <a:pt x="120" y="133"/>
                    <a:pt x="119" y="129"/>
                  </a:cubicBezTo>
                  <a:cubicBezTo>
                    <a:pt x="115" y="128"/>
                    <a:pt x="112" y="127"/>
                    <a:pt x="108" y="125"/>
                  </a:cubicBezTo>
                  <a:cubicBezTo>
                    <a:pt x="104" y="123"/>
                    <a:pt x="101" y="124"/>
                    <a:pt x="96" y="125"/>
                  </a:cubicBezTo>
                  <a:cubicBezTo>
                    <a:pt x="96" y="128"/>
                    <a:pt x="103" y="132"/>
                    <a:pt x="104" y="135"/>
                  </a:cubicBezTo>
                  <a:cubicBezTo>
                    <a:pt x="106" y="138"/>
                    <a:pt x="105" y="140"/>
                    <a:pt x="110" y="142"/>
                  </a:cubicBezTo>
                  <a:cubicBezTo>
                    <a:pt x="116" y="144"/>
                    <a:pt x="120" y="154"/>
                    <a:pt x="120" y="160"/>
                  </a:cubicBezTo>
                  <a:cubicBezTo>
                    <a:pt x="120" y="165"/>
                    <a:pt x="119" y="170"/>
                    <a:pt x="122" y="174"/>
                  </a:cubicBezTo>
                  <a:cubicBezTo>
                    <a:pt x="123" y="175"/>
                    <a:pt x="126" y="174"/>
                    <a:pt x="127" y="174"/>
                  </a:cubicBezTo>
                  <a:cubicBezTo>
                    <a:pt x="130" y="173"/>
                    <a:pt x="137" y="175"/>
                    <a:pt x="137" y="170"/>
                  </a:cubicBezTo>
                  <a:cubicBezTo>
                    <a:pt x="137" y="168"/>
                    <a:pt x="134" y="165"/>
                    <a:pt x="135" y="162"/>
                  </a:cubicBezTo>
                  <a:cubicBezTo>
                    <a:pt x="136" y="158"/>
                    <a:pt x="134" y="154"/>
                    <a:pt x="132" y="151"/>
                  </a:cubicBezTo>
                  <a:cubicBezTo>
                    <a:pt x="131" y="148"/>
                    <a:pt x="128" y="142"/>
                    <a:pt x="128" y="140"/>
                  </a:cubicBezTo>
                  <a:cubicBezTo>
                    <a:pt x="126" y="137"/>
                    <a:pt x="126" y="137"/>
                    <a:pt x="126" y="137"/>
                  </a:cubicBezTo>
                  <a:close/>
                  <a:moveTo>
                    <a:pt x="128" y="431"/>
                  </a:moveTo>
                  <a:cubicBezTo>
                    <a:pt x="133" y="426"/>
                    <a:pt x="134" y="419"/>
                    <a:pt x="142" y="419"/>
                  </a:cubicBezTo>
                  <a:cubicBezTo>
                    <a:pt x="144" y="419"/>
                    <a:pt x="146" y="417"/>
                    <a:pt x="148" y="416"/>
                  </a:cubicBezTo>
                  <a:cubicBezTo>
                    <a:pt x="151" y="415"/>
                    <a:pt x="155" y="414"/>
                    <a:pt x="159" y="414"/>
                  </a:cubicBezTo>
                  <a:cubicBezTo>
                    <a:pt x="161" y="414"/>
                    <a:pt x="167" y="411"/>
                    <a:pt x="168" y="414"/>
                  </a:cubicBezTo>
                  <a:cubicBezTo>
                    <a:pt x="168" y="414"/>
                    <a:pt x="169" y="414"/>
                    <a:pt x="170" y="414"/>
                  </a:cubicBezTo>
                  <a:cubicBezTo>
                    <a:pt x="172" y="412"/>
                    <a:pt x="172" y="403"/>
                    <a:pt x="172" y="400"/>
                  </a:cubicBezTo>
                  <a:cubicBezTo>
                    <a:pt x="172" y="395"/>
                    <a:pt x="170" y="389"/>
                    <a:pt x="171" y="385"/>
                  </a:cubicBezTo>
                  <a:cubicBezTo>
                    <a:pt x="171" y="382"/>
                    <a:pt x="173" y="378"/>
                    <a:pt x="173" y="375"/>
                  </a:cubicBezTo>
                  <a:cubicBezTo>
                    <a:pt x="173" y="375"/>
                    <a:pt x="173" y="374"/>
                    <a:pt x="173" y="374"/>
                  </a:cubicBezTo>
                  <a:cubicBezTo>
                    <a:pt x="174" y="373"/>
                    <a:pt x="176" y="370"/>
                    <a:pt x="177" y="369"/>
                  </a:cubicBezTo>
                  <a:cubicBezTo>
                    <a:pt x="177" y="369"/>
                    <a:pt x="177" y="368"/>
                    <a:pt x="178" y="367"/>
                  </a:cubicBezTo>
                  <a:cubicBezTo>
                    <a:pt x="178" y="354"/>
                    <a:pt x="184" y="340"/>
                    <a:pt x="182" y="326"/>
                  </a:cubicBezTo>
                  <a:cubicBezTo>
                    <a:pt x="183" y="323"/>
                    <a:pt x="182" y="317"/>
                    <a:pt x="182" y="313"/>
                  </a:cubicBezTo>
                  <a:cubicBezTo>
                    <a:pt x="182" y="311"/>
                    <a:pt x="181" y="307"/>
                    <a:pt x="182" y="304"/>
                  </a:cubicBezTo>
                  <a:cubicBezTo>
                    <a:pt x="185" y="302"/>
                    <a:pt x="185" y="297"/>
                    <a:pt x="186" y="294"/>
                  </a:cubicBezTo>
                  <a:cubicBezTo>
                    <a:pt x="187" y="289"/>
                    <a:pt x="187" y="284"/>
                    <a:pt x="187" y="279"/>
                  </a:cubicBezTo>
                  <a:cubicBezTo>
                    <a:pt x="188" y="278"/>
                    <a:pt x="187" y="260"/>
                    <a:pt x="186" y="259"/>
                  </a:cubicBezTo>
                  <a:cubicBezTo>
                    <a:pt x="185" y="258"/>
                    <a:pt x="185" y="257"/>
                    <a:pt x="184" y="256"/>
                  </a:cubicBezTo>
                  <a:cubicBezTo>
                    <a:pt x="184" y="255"/>
                    <a:pt x="183" y="253"/>
                    <a:pt x="183" y="251"/>
                  </a:cubicBezTo>
                  <a:cubicBezTo>
                    <a:pt x="183" y="249"/>
                    <a:pt x="183" y="247"/>
                    <a:pt x="183" y="245"/>
                  </a:cubicBezTo>
                  <a:cubicBezTo>
                    <a:pt x="183" y="242"/>
                    <a:pt x="182" y="239"/>
                    <a:pt x="182" y="236"/>
                  </a:cubicBezTo>
                  <a:cubicBezTo>
                    <a:pt x="181" y="235"/>
                    <a:pt x="181" y="234"/>
                    <a:pt x="180" y="234"/>
                  </a:cubicBezTo>
                  <a:cubicBezTo>
                    <a:pt x="180" y="233"/>
                    <a:pt x="180" y="233"/>
                    <a:pt x="180" y="232"/>
                  </a:cubicBezTo>
                  <a:cubicBezTo>
                    <a:pt x="180" y="229"/>
                    <a:pt x="179" y="224"/>
                    <a:pt x="178" y="221"/>
                  </a:cubicBezTo>
                  <a:cubicBezTo>
                    <a:pt x="177" y="218"/>
                    <a:pt x="175" y="214"/>
                    <a:pt x="174" y="211"/>
                  </a:cubicBezTo>
                  <a:cubicBezTo>
                    <a:pt x="173" y="209"/>
                    <a:pt x="172" y="206"/>
                    <a:pt x="171" y="205"/>
                  </a:cubicBezTo>
                  <a:cubicBezTo>
                    <a:pt x="171" y="205"/>
                    <a:pt x="170" y="204"/>
                    <a:pt x="170" y="203"/>
                  </a:cubicBezTo>
                  <a:cubicBezTo>
                    <a:pt x="170" y="203"/>
                    <a:pt x="170" y="203"/>
                    <a:pt x="170" y="203"/>
                  </a:cubicBezTo>
                  <a:cubicBezTo>
                    <a:pt x="169" y="202"/>
                    <a:pt x="168" y="201"/>
                    <a:pt x="168" y="200"/>
                  </a:cubicBezTo>
                  <a:cubicBezTo>
                    <a:pt x="168" y="199"/>
                    <a:pt x="168" y="197"/>
                    <a:pt x="168" y="196"/>
                  </a:cubicBezTo>
                  <a:cubicBezTo>
                    <a:pt x="168" y="196"/>
                    <a:pt x="168" y="196"/>
                    <a:pt x="168" y="196"/>
                  </a:cubicBezTo>
                  <a:cubicBezTo>
                    <a:pt x="168" y="196"/>
                    <a:pt x="168" y="196"/>
                    <a:pt x="168" y="196"/>
                  </a:cubicBezTo>
                  <a:cubicBezTo>
                    <a:pt x="173" y="201"/>
                    <a:pt x="174" y="205"/>
                    <a:pt x="177" y="211"/>
                  </a:cubicBezTo>
                  <a:cubicBezTo>
                    <a:pt x="180" y="217"/>
                    <a:pt x="182" y="225"/>
                    <a:pt x="183" y="232"/>
                  </a:cubicBezTo>
                  <a:cubicBezTo>
                    <a:pt x="183" y="232"/>
                    <a:pt x="184" y="233"/>
                    <a:pt x="184" y="234"/>
                  </a:cubicBezTo>
                  <a:cubicBezTo>
                    <a:pt x="185" y="236"/>
                    <a:pt x="186" y="241"/>
                    <a:pt x="186" y="243"/>
                  </a:cubicBezTo>
                  <a:cubicBezTo>
                    <a:pt x="189" y="255"/>
                    <a:pt x="190" y="268"/>
                    <a:pt x="190" y="280"/>
                  </a:cubicBezTo>
                  <a:cubicBezTo>
                    <a:pt x="191" y="286"/>
                    <a:pt x="190" y="293"/>
                    <a:pt x="189" y="299"/>
                  </a:cubicBezTo>
                  <a:cubicBezTo>
                    <a:pt x="189" y="304"/>
                    <a:pt x="188" y="312"/>
                    <a:pt x="186" y="316"/>
                  </a:cubicBezTo>
                  <a:cubicBezTo>
                    <a:pt x="186" y="316"/>
                    <a:pt x="186" y="317"/>
                    <a:pt x="186" y="317"/>
                  </a:cubicBezTo>
                  <a:cubicBezTo>
                    <a:pt x="186" y="317"/>
                    <a:pt x="186" y="317"/>
                    <a:pt x="186" y="318"/>
                  </a:cubicBezTo>
                  <a:cubicBezTo>
                    <a:pt x="185" y="320"/>
                    <a:pt x="185" y="323"/>
                    <a:pt x="185" y="326"/>
                  </a:cubicBezTo>
                  <a:cubicBezTo>
                    <a:pt x="184" y="328"/>
                    <a:pt x="185" y="332"/>
                    <a:pt x="184" y="334"/>
                  </a:cubicBezTo>
                  <a:cubicBezTo>
                    <a:pt x="184" y="335"/>
                    <a:pt x="184" y="335"/>
                    <a:pt x="184" y="335"/>
                  </a:cubicBezTo>
                  <a:cubicBezTo>
                    <a:pt x="184" y="335"/>
                    <a:pt x="184" y="336"/>
                    <a:pt x="184" y="336"/>
                  </a:cubicBezTo>
                  <a:cubicBezTo>
                    <a:pt x="184" y="337"/>
                    <a:pt x="184" y="337"/>
                    <a:pt x="184" y="337"/>
                  </a:cubicBezTo>
                  <a:cubicBezTo>
                    <a:pt x="183" y="340"/>
                    <a:pt x="183" y="346"/>
                    <a:pt x="183" y="350"/>
                  </a:cubicBezTo>
                  <a:cubicBezTo>
                    <a:pt x="181" y="363"/>
                    <a:pt x="181" y="363"/>
                    <a:pt x="181" y="363"/>
                  </a:cubicBezTo>
                  <a:cubicBezTo>
                    <a:pt x="181" y="364"/>
                    <a:pt x="181" y="364"/>
                    <a:pt x="181" y="364"/>
                  </a:cubicBezTo>
                  <a:cubicBezTo>
                    <a:pt x="181" y="364"/>
                    <a:pt x="181" y="365"/>
                    <a:pt x="181" y="365"/>
                  </a:cubicBezTo>
                  <a:cubicBezTo>
                    <a:pt x="181" y="365"/>
                    <a:pt x="181" y="366"/>
                    <a:pt x="180" y="367"/>
                  </a:cubicBezTo>
                  <a:cubicBezTo>
                    <a:pt x="180" y="367"/>
                    <a:pt x="180" y="368"/>
                    <a:pt x="180" y="369"/>
                  </a:cubicBezTo>
                  <a:cubicBezTo>
                    <a:pt x="179" y="371"/>
                    <a:pt x="179" y="371"/>
                    <a:pt x="179" y="371"/>
                  </a:cubicBezTo>
                  <a:cubicBezTo>
                    <a:pt x="179" y="372"/>
                    <a:pt x="178" y="373"/>
                    <a:pt x="178" y="375"/>
                  </a:cubicBezTo>
                  <a:cubicBezTo>
                    <a:pt x="176" y="385"/>
                    <a:pt x="176" y="385"/>
                    <a:pt x="176" y="385"/>
                  </a:cubicBezTo>
                  <a:cubicBezTo>
                    <a:pt x="174" y="400"/>
                    <a:pt x="174" y="400"/>
                    <a:pt x="174" y="400"/>
                  </a:cubicBezTo>
                  <a:cubicBezTo>
                    <a:pt x="174" y="403"/>
                    <a:pt x="174" y="410"/>
                    <a:pt x="173" y="413"/>
                  </a:cubicBezTo>
                  <a:cubicBezTo>
                    <a:pt x="172" y="414"/>
                    <a:pt x="172" y="415"/>
                    <a:pt x="172" y="416"/>
                  </a:cubicBezTo>
                  <a:cubicBezTo>
                    <a:pt x="170" y="417"/>
                    <a:pt x="170" y="419"/>
                    <a:pt x="169" y="420"/>
                  </a:cubicBezTo>
                  <a:cubicBezTo>
                    <a:pt x="169" y="425"/>
                    <a:pt x="167" y="430"/>
                    <a:pt x="167" y="435"/>
                  </a:cubicBezTo>
                  <a:cubicBezTo>
                    <a:pt x="167" y="435"/>
                    <a:pt x="167" y="435"/>
                    <a:pt x="167" y="435"/>
                  </a:cubicBezTo>
                  <a:cubicBezTo>
                    <a:pt x="166" y="431"/>
                    <a:pt x="157" y="427"/>
                    <a:pt x="153" y="426"/>
                  </a:cubicBezTo>
                  <a:cubicBezTo>
                    <a:pt x="144" y="424"/>
                    <a:pt x="138" y="428"/>
                    <a:pt x="131" y="432"/>
                  </a:cubicBezTo>
                  <a:cubicBezTo>
                    <a:pt x="123" y="436"/>
                    <a:pt x="113" y="437"/>
                    <a:pt x="105" y="442"/>
                  </a:cubicBezTo>
                  <a:cubicBezTo>
                    <a:pt x="102" y="444"/>
                    <a:pt x="99" y="445"/>
                    <a:pt x="95" y="446"/>
                  </a:cubicBezTo>
                  <a:cubicBezTo>
                    <a:pt x="94" y="447"/>
                    <a:pt x="86" y="450"/>
                    <a:pt x="86" y="448"/>
                  </a:cubicBezTo>
                  <a:cubicBezTo>
                    <a:pt x="89" y="445"/>
                    <a:pt x="95" y="445"/>
                    <a:pt x="98" y="443"/>
                  </a:cubicBezTo>
                  <a:cubicBezTo>
                    <a:pt x="106" y="438"/>
                    <a:pt x="106" y="438"/>
                    <a:pt x="106" y="438"/>
                  </a:cubicBezTo>
                  <a:cubicBezTo>
                    <a:pt x="108" y="437"/>
                    <a:pt x="108" y="434"/>
                    <a:pt x="111" y="434"/>
                  </a:cubicBezTo>
                  <a:cubicBezTo>
                    <a:pt x="112" y="433"/>
                    <a:pt x="113" y="434"/>
                    <a:pt x="114" y="434"/>
                  </a:cubicBezTo>
                  <a:cubicBezTo>
                    <a:pt x="118" y="435"/>
                    <a:pt x="122" y="433"/>
                    <a:pt x="126" y="433"/>
                  </a:cubicBezTo>
                  <a:cubicBezTo>
                    <a:pt x="128" y="431"/>
                    <a:pt x="128" y="431"/>
                    <a:pt x="128" y="431"/>
                  </a:cubicBezTo>
                  <a:close/>
                  <a:moveTo>
                    <a:pt x="43" y="254"/>
                  </a:moveTo>
                  <a:cubicBezTo>
                    <a:pt x="44" y="255"/>
                    <a:pt x="45" y="258"/>
                    <a:pt x="46" y="259"/>
                  </a:cubicBezTo>
                  <a:cubicBezTo>
                    <a:pt x="47" y="260"/>
                    <a:pt x="49" y="259"/>
                    <a:pt x="50" y="260"/>
                  </a:cubicBezTo>
                  <a:cubicBezTo>
                    <a:pt x="52" y="261"/>
                    <a:pt x="47" y="266"/>
                    <a:pt x="50" y="268"/>
                  </a:cubicBezTo>
                  <a:cubicBezTo>
                    <a:pt x="50" y="269"/>
                    <a:pt x="53" y="269"/>
                    <a:pt x="53" y="271"/>
                  </a:cubicBezTo>
                  <a:cubicBezTo>
                    <a:pt x="53" y="285"/>
                    <a:pt x="68" y="271"/>
                    <a:pt x="67" y="276"/>
                  </a:cubicBezTo>
                  <a:cubicBezTo>
                    <a:pt x="67" y="278"/>
                    <a:pt x="64" y="281"/>
                    <a:pt x="64" y="283"/>
                  </a:cubicBezTo>
                  <a:cubicBezTo>
                    <a:pt x="67" y="280"/>
                    <a:pt x="77" y="281"/>
                    <a:pt x="79" y="279"/>
                  </a:cubicBezTo>
                  <a:cubicBezTo>
                    <a:pt x="82" y="277"/>
                    <a:pt x="73" y="271"/>
                    <a:pt x="83" y="271"/>
                  </a:cubicBezTo>
                  <a:cubicBezTo>
                    <a:pt x="88" y="271"/>
                    <a:pt x="89" y="267"/>
                    <a:pt x="91" y="264"/>
                  </a:cubicBezTo>
                  <a:cubicBezTo>
                    <a:pt x="91" y="263"/>
                    <a:pt x="92" y="262"/>
                    <a:pt x="92" y="261"/>
                  </a:cubicBezTo>
                  <a:cubicBezTo>
                    <a:pt x="93" y="261"/>
                    <a:pt x="94" y="261"/>
                    <a:pt x="94" y="261"/>
                  </a:cubicBezTo>
                  <a:cubicBezTo>
                    <a:pt x="94" y="261"/>
                    <a:pt x="94" y="261"/>
                    <a:pt x="94" y="261"/>
                  </a:cubicBezTo>
                  <a:cubicBezTo>
                    <a:pt x="96" y="259"/>
                    <a:pt x="96" y="259"/>
                    <a:pt x="96" y="259"/>
                  </a:cubicBezTo>
                  <a:cubicBezTo>
                    <a:pt x="96" y="257"/>
                    <a:pt x="94" y="256"/>
                    <a:pt x="94" y="253"/>
                  </a:cubicBezTo>
                  <a:cubicBezTo>
                    <a:pt x="93" y="250"/>
                    <a:pt x="92" y="251"/>
                    <a:pt x="89" y="250"/>
                  </a:cubicBezTo>
                  <a:cubicBezTo>
                    <a:pt x="85" y="249"/>
                    <a:pt x="84" y="241"/>
                    <a:pt x="84" y="237"/>
                  </a:cubicBezTo>
                  <a:cubicBezTo>
                    <a:pt x="84" y="237"/>
                    <a:pt x="84" y="237"/>
                    <a:pt x="84" y="237"/>
                  </a:cubicBezTo>
                  <a:cubicBezTo>
                    <a:pt x="84" y="237"/>
                    <a:pt x="84" y="237"/>
                    <a:pt x="84" y="237"/>
                  </a:cubicBezTo>
                  <a:cubicBezTo>
                    <a:pt x="72" y="234"/>
                    <a:pt x="89" y="222"/>
                    <a:pt x="91" y="228"/>
                  </a:cubicBezTo>
                  <a:cubicBezTo>
                    <a:pt x="94" y="228"/>
                    <a:pt x="95" y="234"/>
                    <a:pt x="95" y="236"/>
                  </a:cubicBezTo>
                  <a:cubicBezTo>
                    <a:pt x="95" y="236"/>
                    <a:pt x="95" y="236"/>
                    <a:pt x="96" y="236"/>
                  </a:cubicBezTo>
                  <a:cubicBezTo>
                    <a:pt x="96" y="236"/>
                    <a:pt x="100" y="234"/>
                    <a:pt x="101" y="232"/>
                  </a:cubicBezTo>
                  <a:cubicBezTo>
                    <a:pt x="101" y="232"/>
                    <a:pt x="102" y="226"/>
                    <a:pt x="102" y="226"/>
                  </a:cubicBezTo>
                  <a:cubicBezTo>
                    <a:pt x="102" y="224"/>
                    <a:pt x="98" y="223"/>
                    <a:pt x="98" y="222"/>
                  </a:cubicBezTo>
                  <a:cubicBezTo>
                    <a:pt x="98" y="221"/>
                    <a:pt x="97" y="215"/>
                    <a:pt x="97" y="214"/>
                  </a:cubicBezTo>
                  <a:cubicBezTo>
                    <a:pt x="97" y="211"/>
                    <a:pt x="96" y="209"/>
                    <a:pt x="95" y="208"/>
                  </a:cubicBezTo>
                  <a:cubicBezTo>
                    <a:pt x="94" y="206"/>
                    <a:pt x="94" y="197"/>
                    <a:pt x="94" y="195"/>
                  </a:cubicBezTo>
                  <a:cubicBezTo>
                    <a:pt x="94" y="193"/>
                    <a:pt x="94" y="188"/>
                    <a:pt x="94" y="186"/>
                  </a:cubicBezTo>
                  <a:cubicBezTo>
                    <a:pt x="95" y="185"/>
                    <a:pt x="99" y="177"/>
                    <a:pt x="96" y="176"/>
                  </a:cubicBezTo>
                  <a:cubicBezTo>
                    <a:pt x="96" y="175"/>
                    <a:pt x="95" y="175"/>
                    <a:pt x="95" y="173"/>
                  </a:cubicBezTo>
                  <a:cubicBezTo>
                    <a:pt x="95" y="168"/>
                    <a:pt x="90" y="165"/>
                    <a:pt x="89" y="162"/>
                  </a:cubicBezTo>
                  <a:cubicBezTo>
                    <a:pt x="89" y="159"/>
                    <a:pt x="89" y="152"/>
                    <a:pt x="90" y="149"/>
                  </a:cubicBezTo>
                  <a:cubicBezTo>
                    <a:pt x="91" y="146"/>
                    <a:pt x="87" y="147"/>
                    <a:pt x="86" y="145"/>
                  </a:cubicBezTo>
                  <a:cubicBezTo>
                    <a:pt x="84" y="143"/>
                    <a:pt x="83" y="139"/>
                    <a:pt x="82" y="136"/>
                  </a:cubicBezTo>
                  <a:cubicBezTo>
                    <a:pt x="82" y="134"/>
                    <a:pt x="79" y="135"/>
                    <a:pt x="79" y="133"/>
                  </a:cubicBezTo>
                  <a:cubicBezTo>
                    <a:pt x="79" y="128"/>
                    <a:pt x="79" y="128"/>
                    <a:pt x="79" y="128"/>
                  </a:cubicBezTo>
                  <a:cubicBezTo>
                    <a:pt x="79" y="120"/>
                    <a:pt x="65" y="126"/>
                    <a:pt x="68" y="119"/>
                  </a:cubicBezTo>
                  <a:cubicBezTo>
                    <a:pt x="69" y="114"/>
                    <a:pt x="66" y="115"/>
                    <a:pt x="63" y="113"/>
                  </a:cubicBezTo>
                  <a:cubicBezTo>
                    <a:pt x="61" y="111"/>
                    <a:pt x="54" y="109"/>
                    <a:pt x="51" y="109"/>
                  </a:cubicBezTo>
                  <a:cubicBezTo>
                    <a:pt x="47" y="109"/>
                    <a:pt x="45" y="111"/>
                    <a:pt x="41" y="111"/>
                  </a:cubicBezTo>
                  <a:cubicBezTo>
                    <a:pt x="39" y="112"/>
                    <a:pt x="36" y="109"/>
                    <a:pt x="35" y="110"/>
                  </a:cubicBezTo>
                  <a:cubicBezTo>
                    <a:pt x="34" y="110"/>
                    <a:pt x="16" y="114"/>
                    <a:pt x="21" y="117"/>
                  </a:cubicBezTo>
                  <a:cubicBezTo>
                    <a:pt x="26" y="120"/>
                    <a:pt x="31" y="130"/>
                    <a:pt x="35" y="123"/>
                  </a:cubicBezTo>
                  <a:cubicBezTo>
                    <a:pt x="40" y="115"/>
                    <a:pt x="46" y="121"/>
                    <a:pt x="50" y="111"/>
                  </a:cubicBezTo>
                  <a:cubicBezTo>
                    <a:pt x="50" y="109"/>
                    <a:pt x="54" y="113"/>
                    <a:pt x="54" y="115"/>
                  </a:cubicBezTo>
                  <a:cubicBezTo>
                    <a:pt x="53" y="118"/>
                    <a:pt x="51" y="122"/>
                    <a:pt x="46" y="123"/>
                  </a:cubicBezTo>
                  <a:cubicBezTo>
                    <a:pt x="44" y="124"/>
                    <a:pt x="54" y="124"/>
                    <a:pt x="56" y="124"/>
                  </a:cubicBezTo>
                  <a:cubicBezTo>
                    <a:pt x="58" y="124"/>
                    <a:pt x="67" y="129"/>
                    <a:pt x="68" y="131"/>
                  </a:cubicBezTo>
                  <a:cubicBezTo>
                    <a:pt x="62" y="131"/>
                    <a:pt x="57" y="131"/>
                    <a:pt x="52" y="133"/>
                  </a:cubicBezTo>
                  <a:cubicBezTo>
                    <a:pt x="46" y="136"/>
                    <a:pt x="39" y="122"/>
                    <a:pt x="35" y="127"/>
                  </a:cubicBezTo>
                  <a:cubicBezTo>
                    <a:pt x="31" y="130"/>
                    <a:pt x="37" y="134"/>
                    <a:pt x="38" y="136"/>
                  </a:cubicBezTo>
                  <a:cubicBezTo>
                    <a:pt x="39" y="138"/>
                    <a:pt x="38" y="142"/>
                    <a:pt x="39" y="143"/>
                  </a:cubicBezTo>
                  <a:cubicBezTo>
                    <a:pt x="40" y="144"/>
                    <a:pt x="43" y="142"/>
                    <a:pt x="45" y="144"/>
                  </a:cubicBezTo>
                  <a:cubicBezTo>
                    <a:pt x="47" y="148"/>
                    <a:pt x="46" y="147"/>
                    <a:pt x="50" y="148"/>
                  </a:cubicBezTo>
                  <a:cubicBezTo>
                    <a:pt x="49" y="149"/>
                    <a:pt x="49" y="151"/>
                    <a:pt x="47" y="150"/>
                  </a:cubicBezTo>
                  <a:cubicBezTo>
                    <a:pt x="44" y="146"/>
                    <a:pt x="44" y="146"/>
                    <a:pt x="44" y="146"/>
                  </a:cubicBezTo>
                  <a:cubicBezTo>
                    <a:pt x="41" y="144"/>
                    <a:pt x="36" y="150"/>
                    <a:pt x="36" y="144"/>
                  </a:cubicBezTo>
                  <a:cubicBezTo>
                    <a:pt x="36" y="143"/>
                    <a:pt x="36" y="138"/>
                    <a:pt x="36" y="137"/>
                  </a:cubicBezTo>
                  <a:cubicBezTo>
                    <a:pt x="32" y="133"/>
                    <a:pt x="26" y="141"/>
                    <a:pt x="28" y="135"/>
                  </a:cubicBezTo>
                  <a:cubicBezTo>
                    <a:pt x="29" y="133"/>
                    <a:pt x="30" y="130"/>
                    <a:pt x="27" y="131"/>
                  </a:cubicBezTo>
                  <a:cubicBezTo>
                    <a:pt x="21" y="133"/>
                    <a:pt x="17" y="140"/>
                    <a:pt x="11" y="144"/>
                  </a:cubicBezTo>
                  <a:cubicBezTo>
                    <a:pt x="6" y="147"/>
                    <a:pt x="8" y="147"/>
                    <a:pt x="8" y="152"/>
                  </a:cubicBezTo>
                  <a:cubicBezTo>
                    <a:pt x="8" y="159"/>
                    <a:pt x="6" y="159"/>
                    <a:pt x="9" y="165"/>
                  </a:cubicBezTo>
                  <a:cubicBezTo>
                    <a:pt x="13" y="168"/>
                    <a:pt x="7" y="174"/>
                    <a:pt x="6" y="177"/>
                  </a:cubicBezTo>
                  <a:cubicBezTo>
                    <a:pt x="4" y="182"/>
                    <a:pt x="8" y="187"/>
                    <a:pt x="7" y="192"/>
                  </a:cubicBezTo>
                  <a:cubicBezTo>
                    <a:pt x="6" y="204"/>
                    <a:pt x="2" y="214"/>
                    <a:pt x="2" y="225"/>
                  </a:cubicBezTo>
                  <a:cubicBezTo>
                    <a:pt x="2" y="228"/>
                    <a:pt x="1" y="234"/>
                    <a:pt x="0" y="240"/>
                  </a:cubicBezTo>
                  <a:cubicBezTo>
                    <a:pt x="0" y="240"/>
                    <a:pt x="0" y="240"/>
                    <a:pt x="0" y="240"/>
                  </a:cubicBezTo>
                  <a:cubicBezTo>
                    <a:pt x="35" y="240"/>
                    <a:pt x="35" y="240"/>
                    <a:pt x="35" y="240"/>
                  </a:cubicBezTo>
                  <a:cubicBezTo>
                    <a:pt x="43" y="254"/>
                    <a:pt x="43" y="254"/>
                    <a:pt x="43" y="254"/>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 name="Freeform 6"/>
            <p:cNvSpPr>
              <a:spLocks/>
            </p:cNvSpPr>
            <p:nvPr/>
          </p:nvSpPr>
          <p:spPr bwMode="auto">
            <a:xfrm>
              <a:off x="7354887" y="3005139"/>
              <a:ext cx="595781" cy="431800"/>
            </a:xfrm>
            <a:custGeom>
              <a:avLst/>
              <a:gdLst>
                <a:gd name="T0" fmla="*/ 46 w 204"/>
                <a:gd name="T1" fmla="*/ 10 h 146"/>
                <a:gd name="T2" fmla="*/ 32 w 204"/>
                <a:gd name="T3" fmla="*/ 0 h 146"/>
                <a:gd name="T4" fmla="*/ 32 w 204"/>
                <a:gd name="T5" fmla="*/ 0 h 146"/>
                <a:gd name="T6" fmla="*/ 23 w 204"/>
                <a:gd name="T7" fmla="*/ 4 h 146"/>
                <a:gd name="T8" fmla="*/ 12 w 204"/>
                <a:gd name="T9" fmla="*/ 12 h 146"/>
                <a:gd name="T10" fmla="*/ 5 w 204"/>
                <a:gd name="T11" fmla="*/ 17 h 146"/>
                <a:gd name="T12" fmla="*/ 7 w 204"/>
                <a:gd name="T13" fmla="*/ 35 h 146"/>
                <a:gd name="T14" fmla="*/ 4 w 204"/>
                <a:gd name="T15" fmla="*/ 48 h 146"/>
                <a:gd name="T16" fmla="*/ 1 w 204"/>
                <a:gd name="T17" fmla="*/ 55 h 146"/>
                <a:gd name="T18" fmla="*/ 1 w 204"/>
                <a:gd name="T19" fmla="*/ 56 h 146"/>
                <a:gd name="T20" fmla="*/ 0 w 204"/>
                <a:gd name="T21" fmla="*/ 57 h 146"/>
                <a:gd name="T22" fmla="*/ 1 w 204"/>
                <a:gd name="T23" fmla="*/ 61 h 146"/>
                <a:gd name="T24" fmla="*/ 1 w 204"/>
                <a:gd name="T25" fmla="*/ 61 h 146"/>
                <a:gd name="T26" fmla="*/ 104 w 204"/>
                <a:gd name="T27" fmla="*/ 132 h 146"/>
                <a:gd name="T28" fmla="*/ 104 w 204"/>
                <a:gd name="T29" fmla="*/ 132 h 146"/>
                <a:gd name="T30" fmla="*/ 122 w 204"/>
                <a:gd name="T31" fmla="*/ 146 h 146"/>
                <a:gd name="T32" fmla="*/ 194 w 204"/>
                <a:gd name="T33" fmla="*/ 135 h 146"/>
                <a:gd name="T34" fmla="*/ 202 w 204"/>
                <a:gd name="T35" fmla="*/ 121 h 146"/>
                <a:gd name="T36" fmla="*/ 202 w 204"/>
                <a:gd name="T37" fmla="*/ 121 h 146"/>
                <a:gd name="T38" fmla="*/ 200 w 204"/>
                <a:gd name="T39" fmla="*/ 120 h 146"/>
                <a:gd name="T40" fmla="*/ 201 w 204"/>
                <a:gd name="T41" fmla="*/ 115 h 146"/>
                <a:gd name="T42" fmla="*/ 200 w 204"/>
                <a:gd name="T43" fmla="*/ 111 h 146"/>
                <a:gd name="T44" fmla="*/ 201 w 204"/>
                <a:gd name="T45" fmla="*/ 103 h 146"/>
                <a:gd name="T46" fmla="*/ 200 w 204"/>
                <a:gd name="T47" fmla="*/ 97 h 146"/>
                <a:gd name="T48" fmla="*/ 199 w 204"/>
                <a:gd name="T49" fmla="*/ 93 h 146"/>
                <a:gd name="T50" fmla="*/ 187 w 204"/>
                <a:gd name="T51" fmla="*/ 94 h 146"/>
                <a:gd name="T52" fmla="*/ 175 w 204"/>
                <a:gd name="T53" fmla="*/ 93 h 146"/>
                <a:gd name="T54" fmla="*/ 172 w 204"/>
                <a:gd name="T55" fmla="*/ 90 h 146"/>
                <a:gd name="T56" fmla="*/ 156 w 204"/>
                <a:gd name="T57" fmla="*/ 97 h 146"/>
                <a:gd name="T58" fmla="*/ 150 w 204"/>
                <a:gd name="T59" fmla="*/ 103 h 146"/>
                <a:gd name="T60" fmla="*/ 144 w 204"/>
                <a:gd name="T61" fmla="*/ 103 h 146"/>
                <a:gd name="T62" fmla="*/ 146 w 204"/>
                <a:gd name="T63" fmla="*/ 100 h 146"/>
                <a:gd name="T64" fmla="*/ 163 w 204"/>
                <a:gd name="T65" fmla="*/ 88 h 146"/>
                <a:gd name="T66" fmla="*/ 173 w 204"/>
                <a:gd name="T67" fmla="*/ 84 h 146"/>
                <a:gd name="T68" fmla="*/ 164 w 204"/>
                <a:gd name="T69" fmla="*/ 80 h 146"/>
                <a:gd name="T70" fmla="*/ 151 w 204"/>
                <a:gd name="T71" fmla="*/ 76 h 146"/>
                <a:gd name="T72" fmla="*/ 136 w 204"/>
                <a:gd name="T73" fmla="*/ 72 h 146"/>
                <a:gd name="T74" fmla="*/ 126 w 204"/>
                <a:gd name="T75" fmla="*/ 79 h 146"/>
                <a:gd name="T76" fmla="*/ 130 w 204"/>
                <a:gd name="T77" fmla="*/ 70 h 146"/>
                <a:gd name="T78" fmla="*/ 125 w 204"/>
                <a:gd name="T79" fmla="*/ 63 h 146"/>
                <a:gd name="T80" fmla="*/ 110 w 204"/>
                <a:gd name="T81" fmla="*/ 58 h 146"/>
                <a:gd name="T82" fmla="*/ 93 w 204"/>
                <a:gd name="T83" fmla="*/ 49 h 146"/>
                <a:gd name="T84" fmla="*/ 85 w 204"/>
                <a:gd name="T85" fmla="*/ 52 h 146"/>
                <a:gd name="T86" fmla="*/ 79 w 204"/>
                <a:gd name="T87" fmla="*/ 51 h 146"/>
                <a:gd name="T88" fmla="*/ 70 w 204"/>
                <a:gd name="T89" fmla="*/ 37 h 146"/>
                <a:gd name="T90" fmla="*/ 46 w 204"/>
                <a:gd name="T91" fmla="*/ 21 h 146"/>
                <a:gd name="T92" fmla="*/ 60 w 204"/>
                <a:gd name="T93" fmla="*/ 25 h 146"/>
                <a:gd name="T94" fmla="*/ 59 w 204"/>
                <a:gd name="T95" fmla="*/ 23 h 146"/>
                <a:gd name="T96" fmla="*/ 46 w 204"/>
                <a:gd name="T97" fmla="*/ 10 h 146"/>
                <a:gd name="connsiteX0" fmla="*/ 2255 w 9945"/>
                <a:gd name="connsiteY0" fmla="*/ 685 h 10000"/>
                <a:gd name="connsiteX1" fmla="*/ 1569 w 9945"/>
                <a:gd name="connsiteY1" fmla="*/ 0 h 10000"/>
                <a:gd name="connsiteX2" fmla="*/ 1569 w 9945"/>
                <a:gd name="connsiteY2" fmla="*/ 0 h 10000"/>
                <a:gd name="connsiteX3" fmla="*/ 1127 w 9945"/>
                <a:gd name="connsiteY3" fmla="*/ 274 h 10000"/>
                <a:gd name="connsiteX4" fmla="*/ 588 w 9945"/>
                <a:gd name="connsiteY4" fmla="*/ 822 h 10000"/>
                <a:gd name="connsiteX5" fmla="*/ 245 w 9945"/>
                <a:gd name="connsiteY5" fmla="*/ 1164 h 10000"/>
                <a:gd name="connsiteX6" fmla="*/ 343 w 9945"/>
                <a:gd name="connsiteY6" fmla="*/ 2397 h 10000"/>
                <a:gd name="connsiteX7" fmla="*/ 196 w 9945"/>
                <a:gd name="connsiteY7" fmla="*/ 3288 h 10000"/>
                <a:gd name="connsiteX8" fmla="*/ 49 w 9945"/>
                <a:gd name="connsiteY8" fmla="*/ 3767 h 10000"/>
                <a:gd name="connsiteX9" fmla="*/ 49 w 9945"/>
                <a:gd name="connsiteY9" fmla="*/ 3836 h 10000"/>
                <a:gd name="connsiteX10" fmla="*/ 0 w 9945"/>
                <a:gd name="connsiteY10" fmla="*/ 3904 h 10000"/>
                <a:gd name="connsiteX11" fmla="*/ 49 w 9945"/>
                <a:gd name="connsiteY11" fmla="*/ 4178 h 10000"/>
                <a:gd name="connsiteX12" fmla="*/ 49 w 9945"/>
                <a:gd name="connsiteY12" fmla="*/ 4178 h 10000"/>
                <a:gd name="connsiteX13" fmla="*/ 5098 w 9945"/>
                <a:gd name="connsiteY13" fmla="*/ 9041 h 10000"/>
                <a:gd name="connsiteX14" fmla="*/ 5098 w 9945"/>
                <a:gd name="connsiteY14" fmla="*/ 9041 h 10000"/>
                <a:gd name="connsiteX15" fmla="*/ 5980 w 9945"/>
                <a:gd name="connsiteY15" fmla="*/ 10000 h 10000"/>
                <a:gd name="connsiteX16" fmla="*/ 9510 w 9945"/>
                <a:gd name="connsiteY16" fmla="*/ 9247 h 10000"/>
                <a:gd name="connsiteX17" fmla="*/ 9902 w 9945"/>
                <a:gd name="connsiteY17" fmla="*/ 8288 h 10000"/>
                <a:gd name="connsiteX18" fmla="*/ 9902 w 9945"/>
                <a:gd name="connsiteY18" fmla="*/ 8288 h 10000"/>
                <a:gd name="connsiteX19" fmla="*/ 9804 w 9945"/>
                <a:gd name="connsiteY19" fmla="*/ 8219 h 10000"/>
                <a:gd name="connsiteX20" fmla="*/ 9853 w 9945"/>
                <a:gd name="connsiteY20" fmla="*/ 7877 h 10000"/>
                <a:gd name="connsiteX21" fmla="*/ 9804 w 9945"/>
                <a:gd name="connsiteY21" fmla="*/ 7603 h 10000"/>
                <a:gd name="connsiteX22" fmla="*/ 9853 w 9945"/>
                <a:gd name="connsiteY22" fmla="*/ 7055 h 10000"/>
                <a:gd name="connsiteX23" fmla="*/ 9804 w 9945"/>
                <a:gd name="connsiteY23" fmla="*/ 6644 h 10000"/>
                <a:gd name="connsiteX24" fmla="*/ 9755 w 9945"/>
                <a:gd name="connsiteY24" fmla="*/ 6370 h 10000"/>
                <a:gd name="connsiteX25" fmla="*/ 9167 w 9945"/>
                <a:gd name="connsiteY25" fmla="*/ 6438 h 10000"/>
                <a:gd name="connsiteX26" fmla="*/ 8578 w 9945"/>
                <a:gd name="connsiteY26" fmla="*/ 6370 h 10000"/>
                <a:gd name="connsiteX27" fmla="*/ 8431 w 9945"/>
                <a:gd name="connsiteY27" fmla="*/ 6164 h 10000"/>
                <a:gd name="connsiteX28" fmla="*/ 7647 w 9945"/>
                <a:gd name="connsiteY28" fmla="*/ 6644 h 10000"/>
                <a:gd name="connsiteX29" fmla="*/ 7353 w 9945"/>
                <a:gd name="connsiteY29" fmla="*/ 7055 h 10000"/>
                <a:gd name="connsiteX30" fmla="*/ 7059 w 9945"/>
                <a:gd name="connsiteY30" fmla="*/ 7055 h 10000"/>
                <a:gd name="connsiteX31" fmla="*/ 7990 w 9945"/>
                <a:gd name="connsiteY31" fmla="*/ 6027 h 10000"/>
                <a:gd name="connsiteX32" fmla="*/ 8480 w 9945"/>
                <a:gd name="connsiteY32" fmla="*/ 5753 h 10000"/>
                <a:gd name="connsiteX33" fmla="*/ 8039 w 9945"/>
                <a:gd name="connsiteY33" fmla="*/ 5479 h 10000"/>
                <a:gd name="connsiteX34" fmla="*/ 7402 w 9945"/>
                <a:gd name="connsiteY34" fmla="*/ 5205 h 10000"/>
                <a:gd name="connsiteX35" fmla="*/ 6667 w 9945"/>
                <a:gd name="connsiteY35" fmla="*/ 4932 h 10000"/>
                <a:gd name="connsiteX36" fmla="*/ 6176 w 9945"/>
                <a:gd name="connsiteY36" fmla="*/ 5411 h 10000"/>
                <a:gd name="connsiteX37" fmla="*/ 6373 w 9945"/>
                <a:gd name="connsiteY37" fmla="*/ 4795 h 10000"/>
                <a:gd name="connsiteX38" fmla="*/ 6127 w 9945"/>
                <a:gd name="connsiteY38" fmla="*/ 4315 h 10000"/>
                <a:gd name="connsiteX39" fmla="*/ 5392 w 9945"/>
                <a:gd name="connsiteY39" fmla="*/ 3973 h 10000"/>
                <a:gd name="connsiteX40" fmla="*/ 4559 w 9945"/>
                <a:gd name="connsiteY40" fmla="*/ 3356 h 10000"/>
                <a:gd name="connsiteX41" fmla="*/ 4167 w 9945"/>
                <a:gd name="connsiteY41" fmla="*/ 3562 h 10000"/>
                <a:gd name="connsiteX42" fmla="*/ 3873 w 9945"/>
                <a:gd name="connsiteY42" fmla="*/ 3493 h 10000"/>
                <a:gd name="connsiteX43" fmla="*/ 3431 w 9945"/>
                <a:gd name="connsiteY43" fmla="*/ 2534 h 10000"/>
                <a:gd name="connsiteX44" fmla="*/ 2255 w 9945"/>
                <a:gd name="connsiteY44" fmla="*/ 1438 h 10000"/>
                <a:gd name="connsiteX45" fmla="*/ 2941 w 9945"/>
                <a:gd name="connsiteY45" fmla="*/ 1712 h 10000"/>
                <a:gd name="connsiteX46" fmla="*/ 2892 w 9945"/>
                <a:gd name="connsiteY46" fmla="*/ 1575 h 10000"/>
                <a:gd name="connsiteX47" fmla="*/ 2255 w 9945"/>
                <a:gd name="connsiteY47" fmla="*/ 685 h 10000"/>
                <a:gd name="connsiteX0" fmla="*/ 2267 w 10000"/>
                <a:gd name="connsiteY0" fmla="*/ 685 h 10000"/>
                <a:gd name="connsiteX1" fmla="*/ 1578 w 10000"/>
                <a:gd name="connsiteY1" fmla="*/ 0 h 10000"/>
                <a:gd name="connsiteX2" fmla="*/ 1578 w 10000"/>
                <a:gd name="connsiteY2" fmla="*/ 0 h 10000"/>
                <a:gd name="connsiteX3" fmla="*/ 1133 w 10000"/>
                <a:gd name="connsiteY3" fmla="*/ 274 h 10000"/>
                <a:gd name="connsiteX4" fmla="*/ 591 w 10000"/>
                <a:gd name="connsiteY4" fmla="*/ 822 h 10000"/>
                <a:gd name="connsiteX5" fmla="*/ 246 w 10000"/>
                <a:gd name="connsiteY5" fmla="*/ 1164 h 10000"/>
                <a:gd name="connsiteX6" fmla="*/ 345 w 10000"/>
                <a:gd name="connsiteY6" fmla="*/ 2397 h 10000"/>
                <a:gd name="connsiteX7" fmla="*/ 197 w 10000"/>
                <a:gd name="connsiteY7" fmla="*/ 3288 h 10000"/>
                <a:gd name="connsiteX8" fmla="*/ 49 w 10000"/>
                <a:gd name="connsiteY8" fmla="*/ 3767 h 10000"/>
                <a:gd name="connsiteX9" fmla="*/ 49 w 10000"/>
                <a:gd name="connsiteY9" fmla="*/ 3836 h 10000"/>
                <a:gd name="connsiteX10" fmla="*/ 0 w 10000"/>
                <a:gd name="connsiteY10" fmla="*/ 3904 h 10000"/>
                <a:gd name="connsiteX11" fmla="*/ 49 w 10000"/>
                <a:gd name="connsiteY11" fmla="*/ 4178 h 10000"/>
                <a:gd name="connsiteX12" fmla="*/ 49 w 10000"/>
                <a:gd name="connsiteY12" fmla="*/ 4178 h 10000"/>
                <a:gd name="connsiteX13" fmla="*/ 5126 w 10000"/>
                <a:gd name="connsiteY13" fmla="*/ 9041 h 10000"/>
                <a:gd name="connsiteX14" fmla="*/ 5126 w 10000"/>
                <a:gd name="connsiteY14" fmla="*/ 9041 h 10000"/>
                <a:gd name="connsiteX15" fmla="*/ 6013 w 10000"/>
                <a:gd name="connsiteY15" fmla="*/ 10000 h 10000"/>
                <a:gd name="connsiteX16" fmla="*/ 9563 w 10000"/>
                <a:gd name="connsiteY16" fmla="*/ 9247 h 10000"/>
                <a:gd name="connsiteX17" fmla="*/ 9957 w 10000"/>
                <a:gd name="connsiteY17" fmla="*/ 8288 h 10000"/>
                <a:gd name="connsiteX18" fmla="*/ 9957 w 10000"/>
                <a:gd name="connsiteY18" fmla="*/ 8288 h 10000"/>
                <a:gd name="connsiteX19" fmla="*/ 9858 w 10000"/>
                <a:gd name="connsiteY19" fmla="*/ 8219 h 10000"/>
                <a:gd name="connsiteX20" fmla="*/ 9907 w 10000"/>
                <a:gd name="connsiteY20" fmla="*/ 7877 h 10000"/>
                <a:gd name="connsiteX21" fmla="*/ 9858 w 10000"/>
                <a:gd name="connsiteY21" fmla="*/ 7603 h 10000"/>
                <a:gd name="connsiteX22" fmla="*/ 9907 w 10000"/>
                <a:gd name="connsiteY22" fmla="*/ 7055 h 10000"/>
                <a:gd name="connsiteX23" fmla="*/ 9858 w 10000"/>
                <a:gd name="connsiteY23" fmla="*/ 6644 h 10000"/>
                <a:gd name="connsiteX24" fmla="*/ 9809 w 10000"/>
                <a:gd name="connsiteY24" fmla="*/ 6370 h 10000"/>
                <a:gd name="connsiteX25" fmla="*/ 9218 w 10000"/>
                <a:gd name="connsiteY25" fmla="*/ 6438 h 10000"/>
                <a:gd name="connsiteX26" fmla="*/ 8625 w 10000"/>
                <a:gd name="connsiteY26" fmla="*/ 6370 h 10000"/>
                <a:gd name="connsiteX27" fmla="*/ 8478 w 10000"/>
                <a:gd name="connsiteY27" fmla="*/ 6164 h 10000"/>
                <a:gd name="connsiteX28" fmla="*/ 7689 w 10000"/>
                <a:gd name="connsiteY28" fmla="*/ 6644 h 10000"/>
                <a:gd name="connsiteX29" fmla="*/ 7394 w 10000"/>
                <a:gd name="connsiteY29" fmla="*/ 7055 h 10000"/>
                <a:gd name="connsiteX30" fmla="*/ 8034 w 10000"/>
                <a:gd name="connsiteY30" fmla="*/ 6027 h 10000"/>
                <a:gd name="connsiteX31" fmla="*/ 8527 w 10000"/>
                <a:gd name="connsiteY31" fmla="*/ 5753 h 10000"/>
                <a:gd name="connsiteX32" fmla="*/ 8083 w 10000"/>
                <a:gd name="connsiteY32" fmla="*/ 5479 h 10000"/>
                <a:gd name="connsiteX33" fmla="*/ 7443 w 10000"/>
                <a:gd name="connsiteY33" fmla="*/ 5205 h 10000"/>
                <a:gd name="connsiteX34" fmla="*/ 6704 w 10000"/>
                <a:gd name="connsiteY34" fmla="*/ 4932 h 10000"/>
                <a:gd name="connsiteX35" fmla="*/ 6210 w 10000"/>
                <a:gd name="connsiteY35" fmla="*/ 5411 h 10000"/>
                <a:gd name="connsiteX36" fmla="*/ 6408 w 10000"/>
                <a:gd name="connsiteY36" fmla="*/ 4795 h 10000"/>
                <a:gd name="connsiteX37" fmla="*/ 6161 w 10000"/>
                <a:gd name="connsiteY37" fmla="*/ 4315 h 10000"/>
                <a:gd name="connsiteX38" fmla="*/ 5422 w 10000"/>
                <a:gd name="connsiteY38" fmla="*/ 3973 h 10000"/>
                <a:gd name="connsiteX39" fmla="*/ 4584 w 10000"/>
                <a:gd name="connsiteY39" fmla="*/ 3356 h 10000"/>
                <a:gd name="connsiteX40" fmla="*/ 4190 w 10000"/>
                <a:gd name="connsiteY40" fmla="*/ 3562 h 10000"/>
                <a:gd name="connsiteX41" fmla="*/ 3894 w 10000"/>
                <a:gd name="connsiteY41" fmla="*/ 3493 h 10000"/>
                <a:gd name="connsiteX42" fmla="*/ 3450 w 10000"/>
                <a:gd name="connsiteY42" fmla="*/ 2534 h 10000"/>
                <a:gd name="connsiteX43" fmla="*/ 2267 w 10000"/>
                <a:gd name="connsiteY43" fmla="*/ 1438 h 10000"/>
                <a:gd name="connsiteX44" fmla="*/ 2957 w 10000"/>
                <a:gd name="connsiteY44" fmla="*/ 1712 h 10000"/>
                <a:gd name="connsiteX45" fmla="*/ 2908 w 10000"/>
                <a:gd name="connsiteY45" fmla="*/ 1575 h 10000"/>
                <a:gd name="connsiteX46" fmla="*/ 2267 w 10000"/>
                <a:gd name="connsiteY46" fmla="*/ 685 h 10000"/>
                <a:gd name="connsiteX0" fmla="*/ 2267 w 10000"/>
                <a:gd name="connsiteY0" fmla="*/ 685 h 10000"/>
                <a:gd name="connsiteX1" fmla="*/ 1578 w 10000"/>
                <a:gd name="connsiteY1" fmla="*/ 0 h 10000"/>
                <a:gd name="connsiteX2" fmla="*/ 1578 w 10000"/>
                <a:gd name="connsiteY2" fmla="*/ 0 h 10000"/>
                <a:gd name="connsiteX3" fmla="*/ 1133 w 10000"/>
                <a:gd name="connsiteY3" fmla="*/ 274 h 10000"/>
                <a:gd name="connsiteX4" fmla="*/ 591 w 10000"/>
                <a:gd name="connsiteY4" fmla="*/ 822 h 10000"/>
                <a:gd name="connsiteX5" fmla="*/ 246 w 10000"/>
                <a:gd name="connsiteY5" fmla="*/ 1164 h 10000"/>
                <a:gd name="connsiteX6" fmla="*/ 345 w 10000"/>
                <a:gd name="connsiteY6" fmla="*/ 2397 h 10000"/>
                <a:gd name="connsiteX7" fmla="*/ 197 w 10000"/>
                <a:gd name="connsiteY7" fmla="*/ 3288 h 10000"/>
                <a:gd name="connsiteX8" fmla="*/ 49 w 10000"/>
                <a:gd name="connsiteY8" fmla="*/ 3767 h 10000"/>
                <a:gd name="connsiteX9" fmla="*/ 49 w 10000"/>
                <a:gd name="connsiteY9" fmla="*/ 3836 h 10000"/>
                <a:gd name="connsiteX10" fmla="*/ 0 w 10000"/>
                <a:gd name="connsiteY10" fmla="*/ 3904 h 10000"/>
                <a:gd name="connsiteX11" fmla="*/ 49 w 10000"/>
                <a:gd name="connsiteY11" fmla="*/ 4178 h 10000"/>
                <a:gd name="connsiteX12" fmla="*/ 49 w 10000"/>
                <a:gd name="connsiteY12" fmla="*/ 4178 h 10000"/>
                <a:gd name="connsiteX13" fmla="*/ 5126 w 10000"/>
                <a:gd name="connsiteY13" fmla="*/ 9041 h 10000"/>
                <a:gd name="connsiteX14" fmla="*/ 5126 w 10000"/>
                <a:gd name="connsiteY14" fmla="*/ 9041 h 10000"/>
                <a:gd name="connsiteX15" fmla="*/ 6013 w 10000"/>
                <a:gd name="connsiteY15" fmla="*/ 10000 h 10000"/>
                <a:gd name="connsiteX16" fmla="*/ 9563 w 10000"/>
                <a:gd name="connsiteY16" fmla="*/ 9247 h 10000"/>
                <a:gd name="connsiteX17" fmla="*/ 9957 w 10000"/>
                <a:gd name="connsiteY17" fmla="*/ 8288 h 10000"/>
                <a:gd name="connsiteX18" fmla="*/ 9957 w 10000"/>
                <a:gd name="connsiteY18" fmla="*/ 8288 h 10000"/>
                <a:gd name="connsiteX19" fmla="*/ 9858 w 10000"/>
                <a:gd name="connsiteY19" fmla="*/ 8219 h 10000"/>
                <a:gd name="connsiteX20" fmla="*/ 9907 w 10000"/>
                <a:gd name="connsiteY20" fmla="*/ 7877 h 10000"/>
                <a:gd name="connsiteX21" fmla="*/ 9858 w 10000"/>
                <a:gd name="connsiteY21" fmla="*/ 7603 h 10000"/>
                <a:gd name="connsiteX22" fmla="*/ 9907 w 10000"/>
                <a:gd name="connsiteY22" fmla="*/ 7055 h 10000"/>
                <a:gd name="connsiteX23" fmla="*/ 9858 w 10000"/>
                <a:gd name="connsiteY23" fmla="*/ 6644 h 10000"/>
                <a:gd name="connsiteX24" fmla="*/ 9809 w 10000"/>
                <a:gd name="connsiteY24" fmla="*/ 6370 h 10000"/>
                <a:gd name="connsiteX25" fmla="*/ 9218 w 10000"/>
                <a:gd name="connsiteY25" fmla="*/ 6438 h 10000"/>
                <a:gd name="connsiteX26" fmla="*/ 8625 w 10000"/>
                <a:gd name="connsiteY26" fmla="*/ 6370 h 10000"/>
                <a:gd name="connsiteX27" fmla="*/ 8478 w 10000"/>
                <a:gd name="connsiteY27" fmla="*/ 6164 h 10000"/>
                <a:gd name="connsiteX28" fmla="*/ 7689 w 10000"/>
                <a:gd name="connsiteY28" fmla="*/ 6644 h 10000"/>
                <a:gd name="connsiteX29" fmla="*/ 7394 w 10000"/>
                <a:gd name="connsiteY29" fmla="*/ 7055 h 10000"/>
                <a:gd name="connsiteX30" fmla="*/ 8034 w 10000"/>
                <a:gd name="connsiteY30" fmla="*/ 6027 h 10000"/>
                <a:gd name="connsiteX31" fmla="*/ 8527 w 10000"/>
                <a:gd name="connsiteY31" fmla="*/ 5753 h 10000"/>
                <a:gd name="connsiteX32" fmla="*/ 8083 w 10000"/>
                <a:gd name="connsiteY32" fmla="*/ 5479 h 10000"/>
                <a:gd name="connsiteX33" fmla="*/ 7443 w 10000"/>
                <a:gd name="connsiteY33" fmla="*/ 5205 h 10000"/>
                <a:gd name="connsiteX34" fmla="*/ 6704 w 10000"/>
                <a:gd name="connsiteY34" fmla="*/ 4932 h 10000"/>
                <a:gd name="connsiteX35" fmla="*/ 6210 w 10000"/>
                <a:gd name="connsiteY35" fmla="*/ 5411 h 10000"/>
                <a:gd name="connsiteX36" fmla="*/ 6408 w 10000"/>
                <a:gd name="connsiteY36" fmla="*/ 4795 h 10000"/>
                <a:gd name="connsiteX37" fmla="*/ 5422 w 10000"/>
                <a:gd name="connsiteY37" fmla="*/ 3973 h 10000"/>
                <a:gd name="connsiteX38" fmla="*/ 4584 w 10000"/>
                <a:gd name="connsiteY38" fmla="*/ 3356 h 10000"/>
                <a:gd name="connsiteX39" fmla="*/ 4190 w 10000"/>
                <a:gd name="connsiteY39" fmla="*/ 3562 h 10000"/>
                <a:gd name="connsiteX40" fmla="*/ 3894 w 10000"/>
                <a:gd name="connsiteY40" fmla="*/ 3493 h 10000"/>
                <a:gd name="connsiteX41" fmla="*/ 3450 w 10000"/>
                <a:gd name="connsiteY41" fmla="*/ 2534 h 10000"/>
                <a:gd name="connsiteX42" fmla="*/ 2267 w 10000"/>
                <a:gd name="connsiteY42" fmla="*/ 1438 h 10000"/>
                <a:gd name="connsiteX43" fmla="*/ 2957 w 10000"/>
                <a:gd name="connsiteY43" fmla="*/ 1712 h 10000"/>
                <a:gd name="connsiteX44" fmla="*/ 2908 w 10000"/>
                <a:gd name="connsiteY44" fmla="*/ 1575 h 10000"/>
                <a:gd name="connsiteX45" fmla="*/ 2267 w 10000"/>
                <a:gd name="connsiteY45" fmla="*/ 685 h 10000"/>
                <a:gd name="connsiteX0" fmla="*/ 2267 w 10000"/>
                <a:gd name="connsiteY0" fmla="*/ 685 h 10000"/>
                <a:gd name="connsiteX1" fmla="*/ 1578 w 10000"/>
                <a:gd name="connsiteY1" fmla="*/ 0 h 10000"/>
                <a:gd name="connsiteX2" fmla="*/ 1578 w 10000"/>
                <a:gd name="connsiteY2" fmla="*/ 0 h 10000"/>
                <a:gd name="connsiteX3" fmla="*/ 1133 w 10000"/>
                <a:gd name="connsiteY3" fmla="*/ 274 h 10000"/>
                <a:gd name="connsiteX4" fmla="*/ 591 w 10000"/>
                <a:gd name="connsiteY4" fmla="*/ 822 h 10000"/>
                <a:gd name="connsiteX5" fmla="*/ 246 w 10000"/>
                <a:gd name="connsiteY5" fmla="*/ 1164 h 10000"/>
                <a:gd name="connsiteX6" fmla="*/ 345 w 10000"/>
                <a:gd name="connsiteY6" fmla="*/ 2397 h 10000"/>
                <a:gd name="connsiteX7" fmla="*/ 197 w 10000"/>
                <a:gd name="connsiteY7" fmla="*/ 3288 h 10000"/>
                <a:gd name="connsiteX8" fmla="*/ 49 w 10000"/>
                <a:gd name="connsiteY8" fmla="*/ 3767 h 10000"/>
                <a:gd name="connsiteX9" fmla="*/ 49 w 10000"/>
                <a:gd name="connsiteY9" fmla="*/ 3836 h 10000"/>
                <a:gd name="connsiteX10" fmla="*/ 0 w 10000"/>
                <a:gd name="connsiteY10" fmla="*/ 3904 h 10000"/>
                <a:gd name="connsiteX11" fmla="*/ 49 w 10000"/>
                <a:gd name="connsiteY11" fmla="*/ 4178 h 10000"/>
                <a:gd name="connsiteX12" fmla="*/ 49 w 10000"/>
                <a:gd name="connsiteY12" fmla="*/ 4178 h 10000"/>
                <a:gd name="connsiteX13" fmla="*/ 5126 w 10000"/>
                <a:gd name="connsiteY13" fmla="*/ 9041 h 10000"/>
                <a:gd name="connsiteX14" fmla="*/ 5126 w 10000"/>
                <a:gd name="connsiteY14" fmla="*/ 9041 h 10000"/>
                <a:gd name="connsiteX15" fmla="*/ 6013 w 10000"/>
                <a:gd name="connsiteY15" fmla="*/ 10000 h 10000"/>
                <a:gd name="connsiteX16" fmla="*/ 9563 w 10000"/>
                <a:gd name="connsiteY16" fmla="*/ 9247 h 10000"/>
                <a:gd name="connsiteX17" fmla="*/ 9957 w 10000"/>
                <a:gd name="connsiteY17" fmla="*/ 8288 h 10000"/>
                <a:gd name="connsiteX18" fmla="*/ 9957 w 10000"/>
                <a:gd name="connsiteY18" fmla="*/ 8288 h 10000"/>
                <a:gd name="connsiteX19" fmla="*/ 9858 w 10000"/>
                <a:gd name="connsiteY19" fmla="*/ 8219 h 10000"/>
                <a:gd name="connsiteX20" fmla="*/ 9907 w 10000"/>
                <a:gd name="connsiteY20" fmla="*/ 7877 h 10000"/>
                <a:gd name="connsiteX21" fmla="*/ 9858 w 10000"/>
                <a:gd name="connsiteY21" fmla="*/ 7603 h 10000"/>
                <a:gd name="connsiteX22" fmla="*/ 9907 w 10000"/>
                <a:gd name="connsiteY22" fmla="*/ 7055 h 10000"/>
                <a:gd name="connsiteX23" fmla="*/ 9858 w 10000"/>
                <a:gd name="connsiteY23" fmla="*/ 6644 h 10000"/>
                <a:gd name="connsiteX24" fmla="*/ 9809 w 10000"/>
                <a:gd name="connsiteY24" fmla="*/ 6370 h 10000"/>
                <a:gd name="connsiteX25" fmla="*/ 9218 w 10000"/>
                <a:gd name="connsiteY25" fmla="*/ 6438 h 10000"/>
                <a:gd name="connsiteX26" fmla="*/ 8625 w 10000"/>
                <a:gd name="connsiteY26" fmla="*/ 6370 h 10000"/>
                <a:gd name="connsiteX27" fmla="*/ 8478 w 10000"/>
                <a:gd name="connsiteY27" fmla="*/ 6164 h 10000"/>
                <a:gd name="connsiteX28" fmla="*/ 7689 w 10000"/>
                <a:gd name="connsiteY28" fmla="*/ 6644 h 10000"/>
                <a:gd name="connsiteX29" fmla="*/ 7394 w 10000"/>
                <a:gd name="connsiteY29" fmla="*/ 7055 h 10000"/>
                <a:gd name="connsiteX30" fmla="*/ 8034 w 10000"/>
                <a:gd name="connsiteY30" fmla="*/ 6027 h 10000"/>
                <a:gd name="connsiteX31" fmla="*/ 8527 w 10000"/>
                <a:gd name="connsiteY31" fmla="*/ 5753 h 10000"/>
                <a:gd name="connsiteX32" fmla="*/ 8083 w 10000"/>
                <a:gd name="connsiteY32" fmla="*/ 5479 h 10000"/>
                <a:gd name="connsiteX33" fmla="*/ 7443 w 10000"/>
                <a:gd name="connsiteY33" fmla="*/ 5205 h 10000"/>
                <a:gd name="connsiteX34" fmla="*/ 6704 w 10000"/>
                <a:gd name="connsiteY34" fmla="*/ 4932 h 10000"/>
                <a:gd name="connsiteX35" fmla="*/ 6210 w 10000"/>
                <a:gd name="connsiteY35" fmla="*/ 5411 h 10000"/>
                <a:gd name="connsiteX36" fmla="*/ 6408 w 10000"/>
                <a:gd name="connsiteY36" fmla="*/ 4795 h 10000"/>
                <a:gd name="connsiteX37" fmla="*/ 5422 w 10000"/>
                <a:gd name="connsiteY37" fmla="*/ 4329 h 10000"/>
                <a:gd name="connsiteX38" fmla="*/ 4584 w 10000"/>
                <a:gd name="connsiteY38" fmla="*/ 3356 h 10000"/>
                <a:gd name="connsiteX39" fmla="*/ 4190 w 10000"/>
                <a:gd name="connsiteY39" fmla="*/ 3562 h 10000"/>
                <a:gd name="connsiteX40" fmla="*/ 3894 w 10000"/>
                <a:gd name="connsiteY40" fmla="*/ 3493 h 10000"/>
                <a:gd name="connsiteX41" fmla="*/ 3450 w 10000"/>
                <a:gd name="connsiteY41" fmla="*/ 2534 h 10000"/>
                <a:gd name="connsiteX42" fmla="*/ 2267 w 10000"/>
                <a:gd name="connsiteY42" fmla="*/ 1438 h 10000"/>
                <a:gd name="connsiteX43" fmla="*/ 2957 w 10000"/>
                <a:gd name="connsiteY43" fmla="*/ 1712 h 10000"/>
                <a:gd name="connsiteX44" fmla="*/ 2908 w 10000"/>
                <a:gd name="connsiteY44" fmla="*/ 1575 h 10000"/>
                <a:gd name="connsiteX45" fmla="*/ 2267 w 10000"/>
                <a:gd name="connsiteY45" fmla="*/ 685 h 10000"/>
                <a:gd name="connsiteX0" fmla="*/ 2267 w 9957"/>
                <a:gd name="connsiteY0" fmla="*/ 685 h 10000"/>
                <a:gd name="connsiteX1" fmla="*/ 1578 w 9957"/>
                <a:gd name="connsiteY1" fmla="*/ 0 h 10000"/>
                <a:gd name="connsiteX2" fmla="*/ 1578 w 9957"/>
                <a:gd name="connsiteY2" fmla="*/ 0 h 10000"/>
                <a:gd name="connsiteX3" fmla="*/ 1133 w 9957"/>
                <a:gd name="connsiteY3" fmla="*/ 274 h 10000"/>
                <a:gd name="connsiteX4" fmla="*/ 591 w 9957"/>
                <a:gd name="connsiteY4" fmla="*/ 822 h 10000"/>
                <a:gd name="connsiteX5" fmla="*/ 246 w 9957"/>
                <a:gd name="connsiteY5" fmla="*/ 1164 h 10000"/>
                <a:gd name="connsiteX6" fmla="*/ 345 w 9957"/>
                <a:gd name="connsiteY6" fmla="*/ 2397 h 10000"/>
                <a:gd name="connsiteX7" fmla="*/ 197 w 9957"/>
                <a:gd name="connsiteY7" fmla="*/ 3288 h 10000"/>
                <a:gd name="connsiteX8" fmla="*/ 49 w 9957"/>
                <a:gd name="connsiteY8" fmla="*/ 3767 h 10000"/>
                <a:gd name="connsiteX9" fmla="*/ 49 w 9957"/>
                <a:gd name="connsiteY9" fmla="*/ 3836 h 10000"/>
                <a:gd name="connsiteX10" fmla="*/ 0 w 9957"/>
                <a:gd name="connsiteY10" fmla="*/ 3904 h 10000"/>
                <a:gd name="connsiteX11" fmla="*/ 49 w 9957"/>
                <a:gd name="connsiteY11" fmla="*/ 4178 h 10000"/>
                <a:gd name="connsiteX12" fmla="*/ 49 w 9957"/>
                <a:gd name="connsiteY12" fmla="*/ 4178 h 10000"/>
                <a:gd name="connsiteX13" fmla="*/ 5126 w 9957"/>
                <a:gd name="connsiteY13" fmla="*/ 9041 h 10000"/>
                <a:gd name="connsiteX14" fmla="*/ 5126 w 9957"/>
                <a:gd name="connsiteY14" fmla="*/ 9041 h 10000"/>
                <a:gd name="connsiteX15" fmla="*/ 6013 w 9957"/>
                <a:gd name="connsiteY15" fmla="*/ 10000 h 10000"/>
                <a:gd name="connsiteX16" fmla="*/ 9563 w 9957"/>
                <a:gd name="connsiteY16" fmla="*/ 9247 h 10000"/>
                <a:gd name="connsiteX17" fmla="*/ 9957 w 9957"/>
                <a:gd name="connsiteY17" fmla="*/ 8288 h 10000"/>
                <a:gd name="connsiteX18" fmla="*/ 9957 w 9957"/>
                <a:gd name="connsiteY18" fmla="*/ 8288 h 10000"/>
                <a:gd name="connsiteX19" fmla="*/ 9858 w 9957"/>
                <a:gd name="connsiteY19" fmla="*/ 8219 h 10000"/>
                <a:gd name="connsiteX20" fmla="*/ 9907 w 9957"/>
                <a:gd name="connsiteY20" fmla="*/ 7877 h 10000"/>
                <a:gd name="connsiteX21" fmla="*/ 9858 w 9957"/>
                <a:gd name="connsiteY21" fmla="*/ 7603 h 10000"/>
                <a:gd name="connsiteX22" fmla="*/ 9907 w 9957"/>
                <a:gd name="connsiteY22" fmla="*/ 7055 h 10000"/>
                <a:gd name="connsiteX23" fmla="*/ 9858 w 9957"/>
                <a:gd name="connsiteY23" fmla="*/ 6644 h 10000"/>
                <a:gd name="connsiteX24" fmla="*/ 9218 w 9957"/>
                <a:gd name="connsiteY24" fmla="*/ 6438 h 10000"/>
                <a:gd name="connsiteX25" fmla="*/ 8625 w 9957"/>
                <a:gd name="connsiteY25" fmla="*/ 6370 h 10000"/>
                <a:gd name="connsiteX26" fmla="*/ 8478 w 9957"/>
                <a:gd name="connsiteY26" fmla="*/ 6164 h 10000"/>
                <a:gd name="connsiteX27" fmla="*/ 7689 w 9957"/>
                <a:gd name="connsiteY27" fmla="*/ 6644 h 10000"/>
                <a:gd name="connsiteX28" fmla="*/ 7394 w 9957"/>
                <a:gd name="connsiteY28" fmla="*/ 7055 h 10000"/>
                <a:gd name="connsiteX29" fmla="*/ 8034 w 9957"/>
                <a:gd name="connsiteY29" fmla="*/ 6027 h 10000"/>
                <a:gd name="connsiteX30" fmla="*/ 8527 w 9957"/>
                <a:gd name="connsiteY30" fmla="*/ 5753 h 10000"/>
                <a:gd name="connsiteX31" fmla="*/ 8083 w 9957"/>
                <a:gd name="connsiteY31" fmla="*/ 5479 h 10000"/>
                <a:gd name="connsiteX32" fmla="*/ 7443 w 9957"/>
                <a:gd name="connsiteY32" fmla="*/ 5205 h 10000"/>
                <a:gd name="connsiteX33" fmla="*/ 6704 w 9957"/>
                <a:gd name="connsiteY33" fmla="*/ 4932 h 10000"/>
                <a:gd name="connsiteX34" fmla="*/ 6210 w 9957"/>
                <a:gd name="connsiteY34" fmla="*/ 5411 h 10000"/>
                <a:gd name="connsiteX35" fmla="*/ 6408 w 9957"/>
                <a:gd name="connsiteY35" fmla="*/ 4795 h 10000"/>
                <a:gd name="connsiteX36" fmla="*/ 5422 w 9957"/>
                <a:gd name="connsiteY36" fmla="*/ 4329 h 10000"/>
                <a:gd name="connsiteX37" fmla="*/ 4584 w 9957"/>
                <a:gd name="connsiteY37" fmla="*/ 3356 h 10000"/>
                <a:gd name="connsiteX38" fmla="*/ 4190 w 9957"/>
                <a:gd name="connsiteY38" fmla="*/ 3562 h 10000"/>
                <a:gd name="connsiteX39" fmla="*/ 3894 w 9957"/>
                <a:gd name="connsiteY39" fmla="*/ 3493 h 10000"/>
                <a:gd name="connsiteX40" fmla="*/ 3450 w 9957"/>
                <a:gd name="connsiteY40" fmla="*/ 2534 h 10000"/>
                <a:gd name="connsiteX41" fmla="*/ 2267 w 9957"/>
                <a:gd name="connsiteY41" fmla="*/ 1438 h 10000"/>
                <a:gd name="connsiteX42" fmla="*/ 2957 w 9957"/>
                <a:gd name="connsiteY42" fmla="*/ 1712 h 10000"/>
                <a:gd name="connsiteX43" fmla="*/ 2908 w 9957"/>
                <a:gd name="connsiteY43" fmla="*/ 1575 h 10000"/>
                <a:gd name="connsiteX44" fmla="*/ 2267 w 9957"/>
                <a:gd name="connsiteY44" fmla="*/ 68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57" h="10000">
                  <a:moveTo>
                    <a:pt x="2267" y="685"/>
                  </a:moveTo>
                  <a:lnTo>
                    <a:pt x="1578" y="0"/>
                  </a:lnTo>
                  <a:lnTo>
                    <a:pt x="1578" y="0"/>
                  </a:lnTo>
                  <a:lnTo>
                    <a:pt x="1133" y="274"/>
                  </a:lnTo>
                  <a:cubicBezTo>
                    <a:pt x="936" y="479"/>
                    <a:pt x="739" y="616"/>
                    <a:pt x="591" y="822"/>
                  </a:cubicBezTo>
                  <a:cubicBezTo>
                    <a:pt x="493" y="890"/>
                    <a:pt x="296" y="1027"/>
                    <a:pt x="246" y="1164"/>
                  </a:cubicBezTo>
                  <a:cubicBezTo>
                    <a:pt x="99" y="1507"/>
                    <a:pt x="345" y="1986"/>
                    <a:pt x="345" y="2397"/>
                  </a:cubicBezTo>
                  <a:cubicBezTo>
                    <a:pt x="345" y="2671"/>
                    <a:pt x="296" y="3014"/>
                    <a:pt x="197" y="3288"/>
                  </a:cubicBezTo>
                  <a:cubicBezTo>
                    <a:pt x="197" y="3425"/>
                    <a:pt x="99" y="3630"/>
                    <a:pt x="49" y="3767"/>
                  </a:cubicBezTo>
                  <a:lnTo>
                    <a:pt x="49" y="3836"/>
                  </a:lnTo>
                  <a:cubicBezTo>
                    <a:pt x="0" y="3904"/>
                    <a:pt x="49" y="3904"/>
                    <a:pt x="0" y="3904"/>
                  </a:cubicBezTo>
                  <a:cubicBezTo>
                    <a:pt x="0" y="3973"/>
                    <a:pt x="49" y="4110"/>
                    <a:pt x="49" y="4178"/>
                  </a:cubicBezTo>
                  <a:lnTo>
                    <a:pt x="49" y="4178"/>
                  </a:lnTo>
                  <a:lnTo>
                    <a:pt x="5126" y="9041"/>
                  </a:lnTo>
                  <a:lnTo>
                    <a:pt x="5126" y="9041"/>
                  </a:lnTo>
                  <a:lnTo>
                    <a:pt x="6013" y="10000"/>
                  </a:lnTo>
                  <a:lnTo>
                    <a:pt x="9563" y="9247"/>
                  </a:lnTo>
                  <a:lnTo>
                    <a:pt x="9957" y="8288"/>
                  </a:lnTo>
                  <a:lnTo>
                    <a:pt x="9957" y="8288"/>
                  </a:lnTo>
                  <a:lnTo>
                    <a:pt x="9858" y="8219"/>
                  </a:lnTo>
                  <a:cubicBezTo>
                    <a:pt x="9760" y="8219"/>
                    <a:pt x="9907" y="7945"/>
                    <a:pt x="9907" y="7877"/>
                  </a:cubicBezTo>
                  <a:cubicBezTo>
                    <a:pt x="9907" y="7740"/>
                    <a:pt x="9809" y="7671"/>
                    <a:pt x="9858" y="7603"/>
                  </a:cubicBezTo>
                  <a:cubicBezTo>
                    <a:pt x="9858" y="7397"/>
                    <a:pt x="9907" y="7260"/>
                    <a:pt x="9907" y="7055"/>
                  </a:cubicBezTo>
                  <a:cubicBezTo>
                    <a:pt x="9907" y="6918"/>
                    <a:pt x="9710" y="6781"/>
                    <a:pt x="9858" y="6644"/>
                  </a:cubicBezTo>
                  <a:cubicBezTo>
                    <a:pt x="9743" y="6541"/>
                    <a:pt x="9423" y="6484"/>
                    <a:pt x="9218" y="6438"/>
                  </a:cubicBezTo>
                  <a:cubicBezTo>
                    <a:pt x="9021" y="6370"/>
                    <a:pt x="8773" y="6096"/>
                    <a:pt x="8625" y="6370"/>
                  </a:cubicBezTo>
                  <a:cubicBezTo>
                    <a:pt x="8527" y="6644"/>
                    <a:pt x="8527" y="6233"/>
                    <a:pt x="8478" y="6164"/>
                  </a:cubicBezTo>
                  <a:cubicBezTo>
                    <a:pt x="8182" y="6164"/>
                    <a:pt x="7936" y="6644"/>
                    <a:pt x="7689" y="6644"/>
                  </a:cubicBezTo>
                  <a:cubicBezTo>
                    <a:pt x="7492" y="6644"/>
                    <a:pt x="7337" y="7158"/>
                    <a:pt x="7394" y="7055"/>
                  </a:cubicBezTo>
                  <a:cubicBezTo>
                    <a:pt x="7451" y="6952"/>
                    <a:pt x="7845" y="6244"/>
                    <a:pt x="8034" y="6027"/>
                  </a:cubicBezTo>
                  <a:cubicBezTo>
                    <a:pt x="8083" y="5959"/>
                    <a:pt x="8675" y="5890"/>
                    <a:pt x="8527" y="5753"/>
                  </a:cubicBezTo>
                  <a:cubicBezTo>
                    <a:pt x="8379" y="5685"/>
                    <a:pt x="8182" y="5479"/>
                    <a:pt x="8083" y="5479"/>
                  </a:cubicBezTo>
                  <a:cubicBezTo>
                    <a:pt x="7837" y="5479"/>
                    <a:pt x="7591" y="5411"/>
                    <a:pt x="7443" y="5205"/>
                  </a:cubicBezTo>
                  <a:cubicBezTo>
                    <a:pt x="7197" y="4932"/>
                    <a:pt x="6950" y="5137"/>
                    <a:pt x="6704" y="4932"/>
                  </a:cubicBezTo>
                  <a:cubicBezTo>
                    <a:pt x="6408" y="4658"/>
                    <a:pt x="6507" y="5342"/>
                    <a:pt x="6210" y="5411"/>
                  </a:cubicBezTo>
                  <a:cubicBezTo>
                    <a:pt x="6359" y="5137"/>
                    <a:pt x="6539" y="4975"/>
                    <a:pt x="6408" y="4795"/>
                  </a:cubicBezTo>
                  <a:cubicBezTo>
                    <a:pt x="6277" y="4615"/>
                    <a:pt x="5726" y="4569"/>
                    <a:pt x="5422" y="4329"/>
                  </a:cubicBezTo>
                  <a:cubicBezTo>
                    <a:pt x="5126" y="4329"/>
                    <a:pt x="4781" y="3699"/>
                    <a:pt x="4584" y="3356"/>
                  </a:cubicBezTo>
                  <a:cubicBezTo>
                    <a:pt x="4486" y="3151"/>
                    <a:pt x="4289" y="3425"/>
                    <a:pt x="4190" y="3562"/>
                  </a:cubicBezTo>
                  <a:cubicBezTo>
                    <a:pt x="3894" y="3767"/>
                    <a:pt x="3944" y="3973"/>
                    <a:pt x="3894" y="3493"/>
                  </a:cubicBezTo>
                  <a:cubicBezTo>
                    <a:pt x="3845" y="2945"/>
                    <a:pt x="3796" y="2808"/>
                    <a:pt x="3450" y="2534"/>
                  </a:cubicBezTo>
                  <a:cubicBezTo>
                    <a:pt x="3253" y="2397"/>
                    <a:pt x="2267" y="1644"/>
                    <a:pt x="2267" y="1438"/>
                  </a:cubicBezTo>
                  <a:cubicBezTo>
                    <a:pt x="2465" y="1438"/>
                    <a:pt x="2760" y="1712"/>
                    <a:pt x="2957" y="1712"/>
                  </a:cubicBezTo>
                  <a:cubicBezTo>
                    <a:pt x="2941" y="1666"/>
                    <a:pt x="2924" y="1621"/>
                    <a:pt x="2908" y="1575"/>
                  </a:cubicBezTo>
                  <a:cubicBezTo>
                    <a:pt x="2908" y="1233"/>
                    <a:pt x="2267" y="1027"/>
                    <a:pt x="2267" y="685"/>
                  </a:cubicBezTo>
                  <a:close/>
                </a:path>
              </a:pathLst>
            </a:custGeom>
            <a:solidFill>
              <a:schemeClr val="bg1"/>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 name="Freeform 7"/>
            <p:cNvSpPr>
              <a:spLocks/>
            </p:cNvSpPr>
            <p:nvPr/>
          </p:nvSpPr>
          <p:spPr bwMode="auto">
            <a:xfrm>
              <a:off x="0" y="3348038"/>
              <a:ext cx="646113" cy="387350"/>
            </a:xfrm>
            <a:custGeom>
              <a:avLst/>
              <a:gdLst>
                <a:gd name="T0" fmla="*/ 109 w 219"/>
                <a:gd name="T1" fmla="*/ 131 h 131"/>
                <a:gd name="T2" fmla="*/ 118 w 219"/>
                <a:gd name="T3" fmla="*/ 117 h 131"/>
                <a:gd name="T4" fmla="*/ 120 w 219"/>
                <a:gd name="T5" fmla="*/ 115 h 131"/>
                <a:gd name="T6" fmla="*/ 152 w 219"/>
                <a:gd name="T7" fmla="*/ 74 h 131"/>
                <a:gd name="T8" fmla="*/ 170 w 219"/>
                <a:gd name="T9" fmla="*/ 61 h 131"/>
                <a:gd name="T10" fmla="*/ 193 w 219"/>
                <a:gd name="T11" fmla="*/ 54 h 131"/>
                <a:gd name="T12" fmla="*/ 203 w 219"/>
                <a:gd name="T13" fmla="*/ 54 h 131"/>
                <a:gd name="T14" fmla="*/ 203 w 219"/>
                <a:gd name="T15" fmla="*/ 54 h 131"/>
                <a:gd name="T16" fmla="*/ 205 w 219"/>
                <a:gd name="T17" fmla="*/ 45 h 131"/>
                <a:gd name="T18" fmla="*/ 207 w 219"/>
                <a:gd name="T19" fmla="*/ 35 h 131"/>
                <a:gd name="T20" fmla="*/ 212 w 219"/>
                <a:gd name="T21" fmla="*/ 26 h 131"/>
                <a:gd name="T22" fmla="*/ 218 w 219"/>
                <a:gd name="T23" fmla="*/ 19 h 131"/>
                <a:gd name="T24" fmla="*/ 218 w 219"/>
                <a:gd name="T25" fmla="*/ 15 h 131"/>
                <a:gd name="T26" fmla="*/ 219 w 219"/>
                <a:gd name="T27" fmla="*/ 13 h 131"/>
                <a:gd name="T28" fmla="*/ 219 w 219"/>
                <a:gd name="T29" fmla="*/ 13 h 131"/>
                <a:gd name="T30" fmla="*/ 209 w 219"/>
                <a:gd name="T31" fmla="*/ 16 h 131"/>
                <a:gd name="T32" fmla="*/ 195 w 219"/>
                <a:gd name="T33" fmla="*/ 19 h 131"/>
                <a:gd name="T34" fmla="*/ 175 w 219"/>
                <a:gd name="T35" fmla="*/ 14 h 131"/>
                <a:gd name="T36" fmla="*/ 157 w 219"/>
                <a:gd name="T37" fmla="*/ 18 h 131"/>
                <a:gd name="T38" fmla="*/ 119 w 219"/>
                <a:gd name="T39" fmla="*/ 30 h 131"/>
                <a:gd name="T40" fmla="*/ 118 w 219"/>
                <a:gd name="T41" fmla="*/ 30 h 131"/>
                <a:gd name="T42" fmla="*/ 109 w 219"/>
                <a:gd name="T43" fmla="*/ 18 h 131"/>
                <a:gd name="T44" fmla="*/ 105 w 219"/>
                <a:gd name="T45" fmla="*/ 5 h 131"/>
                <a:gd name="T46" fmla="*/ 102 w 219"/>
                <a:gd name="T47" fmla="*/ 0 h 131"/>
                <a:gd name="T48" fmla="*/ 102 w 219"/>
                <a:gd name="T49" fmla="*/ 0 h 131"/>
                <a:gd name="T50" fmla="*/ 91 w 219"/>
                <a:gd name="T51" fmla="*/ 12 h 131"/>
                <a:gd name="T52" fmla="*/ 78 w 219"/>
                <a:gd name="T53" fmla="*/ 19 h 131"/>
                <a:gd name="T54" fmla="*/ 77 w 219"/>
                <a:gd name="T55" fmla="*/ 19 h 131"/>
                <a:gd name="T56" fmla="*/ 75 w 219"/>
                <a:gd name="T57" fmla="*/ 20 h 131"/>
                <a:gd name="T58" fmla="*/ 64 w 219"/>
                <a:gd name="T59" fmla="*/ 21 h 131"/>
                <a:gd name="T60" fmla="*/ 54 w 219"/>
                <a:gd name="T61" fmla="*/ 23 h 131"/>
                <a:gd name="T62" fmla="*/ 42 w 219"/>
                <a:gd name="T63" fmla="*/ 17 h 131"/>
                <a:gd name="T64" fmla="*/ 41 w 219"/>
                <a:gd name="T65" fmla="*/ 14 h 131"/>
                <a:gd name="T66" fmla="*/ 39 w 219"/>
                <a:gd name="T67" fmla="*/ 12 h 131"/>
                <a:gd name="T68" fmla="*/ 39 w 219"/>
                <a:gd name="T69" fmla="*/ 12 h 131"/>
                <a:gd name="T70" fmla="*/ 24 w 219"/>
                <a:gd name="T71" fmla="*/ 19 h 131"/>
                <a:gd name="T72" fmla="*/ 12 w 219"/>
                <a:gd name="T73" fmla="*/ 31 h 131"/>
                <a:gd name="T74" fmla="*/ 9 w 219"/>
                <a:gd name="T75" fmla="*/ 58 h 131"/>
                <a:gd name="T76" fmla="*/ 0 w 219"/>
                <a:gd name="T77" fmla="*/ 131 h 131"/>
                <a:gd name="T78" fmla="*/ 0 w 219"/>
                <a:gd name="T79" fmla="*/ 131 h 131"/>
                <a:gd name="T80" fmla="*/ 109 w 219"/>
                <a:gd name="T81" fmla="*/ 131 h 131"/>
                <a:gd name="connsiteX0" fmla="*/ 4977 w 10000"/>
                <a:gd name="connsiteY0" fmla="*/ 10000 h 10000"/>
                <a:gd name="connsiteX1" fmla="*/ 5388 w 10000"/>
                <a:gd name="connsiteY1" fmla="*/ 8931 h 10000"/>
                <a:gd name="connsiteX2" fmla="*/ 5479 w 10000"/>
                <a:gd name="connsiteY2" fmla="*/ 8779 h 10000"/>
                <a:gd name="connsiteX3" fmla="*/ 6941 w 10000"/>
                <a:gd name="connsiteY3" fmla="*/ 5649 h 10000"/>
                <a:gd name="connsiteX4" fmla="*/ 7763 w 10000"/>
                <a:gd name="connsiteY4" fmla="*/ 4656 h 10000"/>
                <a:gd name="connsiteX5" fmla="*/ 8813 w 10000"/>
                <a:gd name="connsiteY5" fmla="*/ 4122 h 10000"/>
                <a:gd name="connsiteX6" fmla="*/ 9269 w 10000"/>
                <a:gd name="connsiteY6" fmla="*/ 4122 h 10000"/>
                <a:gd name="connsiteX7" fmla="*/ 9269 w 10000"/>
                <a:gd name="connsiteY7" fmla="*/ 4122 h 10000"/>
                <a:gd name="connsiteX8" fmla="*/ 9361 w 10000"/>
                <a:gd name="connsiteY8" fmla="*/ 3435 h 10000"/>
                <a:gd name="connsiteX9" fmla="*/ 9452 w 10000"/>
                <a:gd name="connsiteY9" fmla="*/ 2672 h 10000"/>
                <a:gd name="connsiteX10" fmla="*/ 9680 w 10000"/>
                <a:gd name="connsiteY10" fmla="*/ 1985 h 10000"/>
                <a:gd name="connsiteX11" fmla="*/ 9954 w 10000"/>
                <a:gd name="connsiteY11" fmla="*/ 1450 h 10000"/>
                <a:gd name="connsiteX12" fmla="*/ 9954 w 10000"/>
                <a:gd name="connsiteY12" fmla="*/ 1145 h 10000"/>
                <a:gd name="connsiteX13" fmla="*/ 10000 w 10000"/>
                <a:gd name="connsiteY13" fmla="*/ 992 h 10000"/>
                <a:gd name="connsiteX14" fmla="*/ 10000 w 10000"/>
                <a:gd name="connsiteY14" fmla="*/ 992 h 10000"/>
                <a:gd name="connsiteX15" fmla="*/ 9543 w 10000"/>
                <a:gd name="connsiteY15" fmla="*/ 1221 h 10000"/>
                <a:gd name="connsiteX16" fmla="*/ 8904 w 10000"/>
                <a:gd name="connsiteY16" fmla="*/ 1450 h 10000"/>
                <a:gd name="connsiteX17" fmla="*/ 7991 w 10000"/>
                <a:gd name="connsiteY17" fmla="*/ 1069 h 10000"/>
                <a:gd name="connsiteX18" fmla="*/ 7169 w 10000"/>
                <a:gd name="connsiteY18" fmla="*/ 1374 h 10000"/>
                <a:gd name="connsiteX19" fmla="*/ 5434 w 10000"/>
                <a:gd name="connsiteY19" fmla="*/ 2290 h 10000"/>
                <a:gd name="connsiteX20" fmla="*/ 5388 w 10000"/>
                <a:gd name="connsiteY20" fmla="*/ 2290 h 10000"/>
                <a:gd name="connsiteX21" fmla="*/ 4977 w 10000"/>
                <a:gd name="connsiteY21" fmla="*/ 1374 h 10000"/>
                <a:gd name="connsiteX22" fmla="*/ 4795 w 10000"/>
                <a:gd name="connsiteY22" fmla="*/ 382 h 10000"/>
                <a:gd name="connsiteX23" fmla="*/ 4658 w 10000"/>
                <a:gd name="connsiteY23" fmla="*/ 0 h 10000"/>
                <a:gd name="connsiteX24" fmla="*/ 4658 w 10000"/>
                <a:gd name="connsiteY24" fmla="*/ 0 h 10000"/>
                <a:gd name="connsiteX25" fmla="*/ 4155 w 10000"/>
                <a:gd name="connsiteY25" fmla="*/ 916 h 10000"/>
                <a:gd name="connsiteX26" fmla="*/ 3562 w 10000"/>
                <a:gd name="connsiteY26" fmla="*/ 1450 h 10000"/>
                <a:gd name="connsiteX27" fmla="*/ 3516 w 10000"/>
                <a:gd name="connsiteY27" fmla="*/ 1450 h 10000"/>
                <a:gd name="connsiteX28" fmla="*/ 3425 w 10000"/>
                <a:gd name="connsiteY28" fmla="*/ 1527 h 10000"/>
                <a:gd name="connsiteX29" fmla="*/ 2922 w 10000"/>
                <a:gd name="connsiteY29" fmla="*/ 1603 h 10000"/>
                <a:gd name="connsiteX30" fmla="*/ 2466 w 10000"/>
                <a:gd name="connsiteY30" fmla="*/ 1756 h 10000"/>
                <a:gd name="connsiteX31" fmla="*/ 1918 w 10000"/>
                <a:gd name="connsiteY31" fmla="*/ 1298 h 10000"/>
                <a:gd name="connsiteX32" fmla="*/ 1872 w 10000"/>
                <a:gd name="connsiteY32" fmla="*/ 1069 h 10000"/>
                <a:gd name="connsiteX33" fmla="*/ 1781 w 10000"/>
                <a:gd name="connsiteY33" fmla="*/ 916 h 10000"/>
                <a:gd name="connsiteX34" fmla="*/ 1781 w 10000"/>
                <a:gd name="connsiteY34" fmla="*/ 916 h 10000"/>
                <a:gd name="connsiteX35" fmla="*/ 1096 w 10000"/>
                <a:gd name="connsiteY35" fmla="*/ 1450 h 10000"/>
                <a:gd name="connsiteX36" fmla="*/ 706 w 10000"/>
                <a:gd name="connsiteY36" fmla="*/ 3159 h 10000"/>
                <a:gd name="connsiteX37" fmla="*/ 411 w 10000"/>
                <a:gd name="connsiteY37" fmla="*/ 4427 h 10000"/>
                <a:gd name="connsiteX38" fmla="*/ 0 w 10000"/>
                <a:gd name="connsiteY38" fmla="*/ 10000 h 10000"/>
                <a:gd name="connsiteX39" fmla="*/ 0 w 10000"/>
                <a:gd name="connsiteY39" fmla="*/ 10000 h 10000"/>
                <a:gd name="connsiteX40" fmla="*/ 4977 w 10000"/>
                <a:gd name="connsiteY40" fmla="*/ 10000 h 10000"/>
                <a:gd name="connsiteX0" fmla="*/ 4977 w 10000"/>
                <a:gd name="connsiteY0" fmla="*/ 10000 h 10000"/>
                <a:gd name="connsiteX1" fmla="*/ 5388 w 10000"/>
                <a:gd name="connsiteY1" fmla="*/ 8931 h 10000"/>
                <a:gd name="connsiteX2" fmla="*/ 5479 w 10000"/>
                <a:gd name="connsiteY2" fmla="*/ 8779 h 10000"/>
                <a:gd name="connsiteX3" fmla="*/ 6941 w 10000"/>
                <a:gd name="connsiteY3" fmla="*/ 5649 h 10000"/>
                <a:gd name="connsiteX4" fmla="*/ 7763 w 10000"/>
                <a:gd name="connsiteY4" fmla="*/ 4656 h 10000"/>
                <a:gd name="connsiteX5" fmla="*/ 8813 w 10000"/>
                <a:gd name="connsiteY5" fmla="*/ 4122 h 10000"/>
                <a:gd name="connsiteX6" fmla="*/ 9269 w 10000"/>
                <a:gd name="connsiteY6" fmla="*/ 4122 h 10000"/>
                <a:gd name="connsiteX7" fmla="*/ 9269 w 10000"/>
                <a:gd name="connsiteY7" fmla="*/ 4122 h 10000"/>
                <a:gd name="connsiteX8" fmla="*/ 9361 w 10000"/>
                <a:gd name="connsiteY8" fmla="*/ 3435 h 10000"/>
                <a:gd name="connsiteX9" fmla="*/ 9452 w 10000"/>
                <a:gd name="connsiteY9" fmla="*/ 2672 h 10000"/>
                <a:gd name="connsiteX10" fmla="*/ 9680 w 10000"/>
                <a:gd name="connsiteY10" fmla="*/ 1985 h 10000"/>
                <a:gd name="connsiteX11" fmla="*/ 9954 w 10000"/>
                <a:gd name="connsiteY11" fmla="*/ 1450 h 10000"/>
                <a:gd name="connsiteX12" fmla="*/ 9954 w 10000"/>
                <a:gd name="connsiteY12" fmla="*/ 1145 h 10000"/>
                <a:gd name="connsiteX13" fmla="*/ 10000 w 10000"/>
                <a:gd name="connsiteY13" fmla="*/ 992 h 10000"/>
                <a:gd name="connsiteX14" fmla="*/ 10000 w 10000"/>
                <a:gd name="connsiteY14" fmla="*/ 992 h 10000"/>
                <a:gd name="connsiteX15" fmla="*/ 9543 w 10000"/>
                <a:gd name="connsiteY15" fmla="*/ 1221 h 10000"/>
                <a:gd name="connsiteX16" fmla="*/ 8904 w 10000"/>
                <a:gd name="connsiteY16" fmla="*/ 1450 h 10000"/>
                <a:gd name="connsiteX17" fmla="*/ 7991 w 10000"/>
                <a:gd name="connsiteY17" fmla="*/ 1069 h 10000"/>
                <a:gd name="connsiteX18" fmla="*/ 7169 w 10000"/>
                <a:gd name="connsiteY18" fmla="*/ 1374 h 10000"/>
                <a:gd name="connsiteX19" fmla="*/ 5434 w 10000"/>
                <a:gd name="connsiteY19" fmla="*/ 2290 h 10000"/>
                <a:gd name="connsiteX20" fmla="*/ 5388 w 10000"/>
                <a:gd name="connsiteY20" fmla="*/ 2290 h 10000"/>
                <a:gd name="connsiteX21" fmla="*/ 4977 w 10000"/>
                <a:gd name="connsiteY21" fmla="*/ 1374 h 10000"/>
                <a:gd name="connsiteX22" fmla="*/ 4795 w 10000"/>
                <a:gd name="connsiteY22" fmla="*/ 382 h 10000"/>
                <a:gd name="connsiteX23" fmla="*/ 4658 w 10000"/>
                <a:gd name="connsiteY23" fmla="*/ 0 h 10000"/>
                <a:gd name="connsiteX24" fmla="*/ 4658 w 10000"/>
                <a:gd name="connsiteY24" fmla="*/ 0 h 10000"/>
                <a:gd name="connsiteX25" fmla="*/ 4155 w 10000"/>
                <a:gd name="connsiteY25" fmla="*/ 916 h 10000"/>
                <a:gd name="connsiteX26" fmla="*/ 3562 w 10000"/>
                <a:gd name="connsiteY26" fmla="*/ 1450 h 10000"/>
                <a:gd name="connsiteX27" fmla="*/ 3516 w 10000"/>
                <a:gd name="connsiteY27" fmla="*/ 1450 h 10000"/>
                <a:gd name="connsiteX28" fmla="*/ 3425 w 10000"/>
                <a:gd name="connsiteY28" fmla="*/ 1527 h 10000"/>
                <a:gd name="connsiteX29" fmla="*/ 2922 w 10000"/>
                <a:gd name="connsiteY29" fmla="*/ 1603 h 10000"/>
                <a:gd name="connsiteX30" fmla="*/ 2466 w 10000"/>
                <a:gd name="connsiteY30" fmla="*/ 1756 h 10000"/>
                <a:gd name="connsiteX31" fmla="*/ 1918 w 10000"/>
                <a:gd name="connsiteY31" fmla="*/ 1298 h 10000"/>
                <a:gd name="connsiteX32" fmla="*/ 1872 w 10000"/>
                <a:gd name="connsiteY32" fmla="*/ 1069 h 10000"/>
                <a:gd name="connsiteX33" fmla="*/ 1781 w 10000"/>
                <a:gd name="connsiteY33" fmla="*/ 916 h 10000"/>
                <a:gd name="connsiteX34" fmla="*/ 1781 w 10000"/>
                <a:gd name="connsiteY34" fmla="*/ 916 h 10000"/>
                <a:gd name="connsiteX35" fmla="*/ 1096 w 10000"/>
                <a:gd name="connsiteY35" fmla="*/ 1450 h 10000"/>
                <a:gd name="connsiteX36" fmla="*/ 706 w 10000"/>
                <a:gd name="connsiteY36" fmla="*/ 3159 h 10000"/>
                <a:gd name="connsiteX37" fmla="*/ 411 w 10000"/>
                <a:gd name="connsiteY37" fmla="*/ 5484 h 10000"/>
                <a:gd name="connsiteX38" fmla="*/ 0 w 10000"/>
                <a:gd name="connsiteY38" fmla="*/ 10000 h 10000"/>
                <a:gd name="connsiteX39" fmla="*/ 0 w 10000"/>
                <a:gd name="connsiteY39" fmla="*/ 10000 h 10000"/>
                <a:gd name="connsiteX40" fmla="*/ 4977 w 10000"/>
                <a:gd name="connsiteY4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000" h="10000">
                  <a:moveTo>
                    <a:pt x="4977" y="10000"/>
                  </a:moveTo>
                  <a:lnTo>
                    <a:pt x="5388" y="8931"/>
                  </a:lnTo>
                  <a:cubicBezTo>
                    <a:pt x="5434" y="8931"/>
                    <a:pt x="5434" y="8855"/>
                    <a:pt x="5479" y="8779"/>
                  </a:cubicBezTo>
                  <a:cubicBezTo>
                    <a:pt x="5799" y="7634"/>
                    <a:pt x="6530" y="6718"/>
                    <a:pt x="6941" y="5649"/>
                  </a:cubicBezTo>
                  <a:cubicBezTo>
                    <a:pt x="7123" y="5115"/>
                    <a:pt x="7397" y="4733"/>
                    <a:pt x="7763" y="4656"/>
                  </a:cubicBezTo>
                  <a:cubicBezTo>
                    <a:pt x="8128" y="4504"/>
                    <a:pt x="8447" y="4351"/>
                    <a:pt x="8813" y="4122"/>
                  </a:cubicBezTo>
                  <a:lnTo>
                    <a:pt x="9269" y="4122"/>
                  </a:lnTo>
                  <a:lnTo>
                    <a:pt x="9269" y="4122"/>
                  </a:lnTo>
                  <a:cubicBezTo>
                    <a:pt x="9300" y="3893"/>
                    <a:pt x="9330" y="3664"/>
                    <a:pt x="9361" y="3435"/>
                  </a:cubicBezTo>
                  <a:cubicBezTo>
                    <a:pt x="9406" y="3282"/>
                    <a:pt x="9543" y="2901"/>
                    <a:pt x="9452" y="2672"/>
                  </a:cubicBezTo>
                  <a:cubicBezTo>
                    <a:pt x="9452" y="2366"/>
                    <a:pt x="9543" y="2137"/>
                    <a:pt x="9680" y="1985"/>
                  </a:cubicBezTo>
                  <a:cubicBezTo>
                    <a:pt x="9817" y="1908"/>
                    <a:pt x="10000" y="1756"/>
                    <a:pt x="9954" y="1450"/>
                  </a:cubicBezTo>
                  <a:cubicBezTo>
                    <a:pt x="9909" y="1374"/>
                    <a:pt x="9909" y="1221"/>
                    <a:pt x="9954" y="1145"/>
                  </a:cubicBezTo>
                  <a:cubicBezTo>
                    <a:pt x="9954" y="1069"/>
                    <a:pt x="9954" y="992"/>
                    <a:pt x="10000" y="992"/>
                  </a:cubicBezTo>
                  <a:lnTo>
                    <a:pt x="10000" y="992"/>
                  </a:lnTo>
                  <a:lnTo>
                    <a:pt x="9543" y="1221"/>
                  </a:lnTo>
                  <a:lnTo>
                    <a:pt x="8904" y="1450"/>
                  </a:lnTo>
                  <a:cubicBezTo>
                    <a:pt x="8539" y="1450"/>
                    <a:pt x="8311" y="1145"/>
                    <a:pt x="7991" y="1069"/>
                  </a:cubicBezTo>
                  <a:cubicBezTo>
                    <a:pt x="7671" y="992"/>
                    <a:pt x="7397" y="1221"/>
                    <a:pt x="7169" y="1374"/>
                  </a:cubicBezTo>
                  <a:cubicBezTo>
                    <a:pt x="6575" y="1908"/>
                    <a:pt x="6073" y="2366"/>
                    <a:pt x="5434" y="2290"/>
                  </a:cubicBezTo>
                  <a:lnTo>
                    <a:pt x="5388" y="2290"/>
                  </a:lnTo>
                  <a:cubicBezTo>
                    <a:pt x="5205" y="1985"/>
                    <a:pt x="5023" y="1832"/>
                    <a:pt x="4977" y="1374"/>
                  </a:cubicBezTo>
                  <a:cubicBezTo>
                    <a:pt x="4932" y="1069"/>
                    <a:pt x="4932" y="687"/>
                    <a:pt x="4795" y="382"/>
                  </a:cubicBezTo>
                  <a:cubicBezTo>
                    <a:pt x="4749" y="255"/>
                    <a:pt x="4704" y="127"/>
                    <a:pt x="4658" y="0"/>
                  </a:cubicBezTo>
                  <a:lnTo>
                    <a:pt x="4658" y="0"/>
                  </a:lnTo>
                  <a:cubicBezTo>
                    <a:pt x="4612" y="382"/>
                    <a:pt x="4429" y="611"/>
                    <a:pt x="4155" y="916"/>
                  </a:cubicBezTo>
                  <a:cubicBezTo>
                    <a:pt x="4018" y="1069"/>
                    <a:pt x="3653" y="1221"/>
                    <a:pt x="3562" y="1450"/>
                  </a:cubicBezTo>
                  <a:lnTo>
                    <a:pt x="3516" y="1450"/>
                  </a:lnTo>
                  <a:cubicBezTo>
                    <a:pt x="3516" y="1450"/>
                    <a:pt x="3470" y="1527"/>
                    <a:pt x="3425" y="1527"/>
                  </a:cubicBezTo>
                  <a:cubicBezTo>
                    <a:pt x="3288" y="1527"/>
                    <a:pt x="3105" y="1603"/>
                    <a:pt x="2922" y="1603"/>
                  </a:cubicBezTo>
                  <a:cubicBezTo>
                    <a:pt x="2740" y="1603"/>
                    <a:pt x="2648" y="1679"/>
                    <a:pt x="2466" y="1756"/>
                  </a:cubicBezTo>
                  <a:cubicBezTo>
                    <a:pt x="2237" y="1832"/>
                    <a:pt x="1963" y="1832"/>
                    <a:pt x="1918" y="1298"/>
                  </a:cubicBezTo>
                  <a:cubicBezTo>
                    <a:pt x="1918" y="1298"/>
                    <a:pt x="1872" y="1145"/>
                    <a:pt x="1872" y="1069"/>
                  </a:cubicBezTo>
                  <a:cubicBezTo>
                    <a:pt x="1826" y="1069"/>
                    <a:pt x="1781" y="992"/>
                    <a:pt x="1781" y="916"/>
                  </a:cubicBezTo>
                  <a:lnTo>
                    <a:pt x="1781" y="916"/>
                  </a:lnTo>
                  <a:cubicBezTo>
                    <a:pt x="1507" y="840"/>
                    <a:pt x="1279" y="1221"/>
                    <a:pt x="1096" y="1450"/>
                  </a:cubicBezTo>
                  <a:cubicBezTo>
                    <a:pt x="1005" y="1679"/>
                    <a:pt x="752" y="2930"/>
                    <a:pt x="706" y="3159"/>
                  </a:cubicBezTo>
                  <a:cubicBezTo>
                    <a:pt x="569" y="3236"/>
                    <a:pt x="457" y="5179"/>
                    <a:pt x="411" y="5484"/>
                  </a:cubicBezTo>
                  <a:lnTo>
                    <a:pt x="0" y="10000"/>
                  </a:lnTo>
                  <a:lnTo>
                    <a:pt x="0" y="10000"/>
                  </a:lnTo>
                  <a:lnTo>
                    <a:pt x="4977" y="10000"/>
                  </a:ln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 name="Freeform 8"/>
            <p:cNvSpPr>
              <a:spLocks/>
            </p:cNvSpPr>
            <p:nvPr/>
          </p:nvSpPr>
          <p:spPr bwMode="auto">
            <a:xfrm>
              <a:off x="320675" y="3506788"/>
              <a:ext cx="534988" cy="228600"/>
            </a:xfrm>
            <a:custGeom>
              <a:avLst/>
              <a:gdLst>
                <a:gd name="T0" fmla="*/ 0 w 181"/>
                <a:gd name="T1" fmla="*/ 77 h 77"/>
                <a:gd name="T2" fmla="*/ 9 w 181"/>
                <a:gd name="T3" fmla="*/ 63 h 77"/>
                <a:gd name="T4" fmla="*/ 11 w 181"/>
                <a:gd name="T5" fmla="*/ 61 h 77"/>
                <a:gd name="T6" fmla="*/ 43 w 181"/>
                <a:gd name="T7" fmla="*/ 20 h 77"/>
                <a:gd name="T8" fmla="*/ 61 w 181"/>
                <a:gd name="T9" fmla="*/ 7 h 77"/>
                <a:gd name="T10" fmla="*/ 84 w 181"/>
                <a:gd name="T11" fmla="*/ 0 h 77"/>
                <a:gd name="T12" fmla="*/ 94 w 181"/>
                <a:gd name="T13" fmla="*/ 0 h 77"/>
                <a:gd name="T14" fmla="*/ 94 w 181"/>
                <a:gd name="T15" fmla="*/ 0 h 77"/>
                <a:gd name="T16" fmla="*/ 101 w 181"/>
                <a:gd name="T17" fmla="*/ 2 h 77"/>
                <a:gd name="T18" fmla="*/ 115 w 181"/>
                <a:gd name="T19" fmla="*/ 4 h 77"/>
                <a:gd name="T20" fmla="*/ 126 w 181"/>
                <a:gd name="T21" fmla="*/ 4 h 77"/>
                <a:gd name="T22" fmla="*/ 127 w 181"/>
                <a:gd name="T23" fmla="*/ 5 h 77"/>
                <a:gd name="T24" fmla="*/ 134 w 181"/>
                <a:gd name="T25" fmla="*/ 17 h 77"/>
                <a:gd name="T26" fmla="*/ 146 w 181"/>
                <a:gd name="T27" fmla="*/ 32 h 77"/>
                <a:gd name="T28" fmla="*/ 152 w 181"/>
                <a:gd name="T29" fmla="*/ 40 h 77"/>
                <a:gd name="T30" fmla="*/ 157 w 181"/>
                <a:gd name="T31" fmla="*/ 51 h 77"/>
                <a:gd name="T32" fmla="*/ 165 w 181"/>
                <a:gd name="T33" fmla="*/ 59 h 77"/>
                <a:gd name="T34" fmla="*/ 181 w 181"/>
                <a:gd name="T35" fmla="*/ 73 h 77"/>
                <a:gd name="T36" fmla="*/ 181 w 181"/>
                <a:gd name="T37" fmla="*/ 73 h 77"/>
                <a:gd name="T38" fmla="*/ 140 w 181"/>
                <a:gd name="T39" fmla="*/ 74 h 77"/>
                <a:gd name="T40" fmla="*/ 135 w 181"/>
                <a:gd name="T41" fmla="*/ 77 h 77"/>
                <a:gd name="T42" fmla="*/ 0 w 181"/>
                <a:gd name="T4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77">
                  <a:moveTo>
                    <a:pt x="0" y="77"/>
                  </a:moveTo>
                  <a:cubicBezTo>
                    <a:pt x="9" y="63"/>
                    <a:pt x="9" y="63"/>
                    <a:pt x="9" y="63"/>
                  </a:cubicBezTo>
                  <a:cubicBezTo>
                    <a:pt x="10" y="63"/>
                    <a:pt x="10" y="62"/>
                    <a:pt x="11" y="61"/>
                  </a:cubicBezTo>
                  <a:cubicBezTo>
                    <a:pt x="18" y="46"/>
                    <a:pt x="34" y="34"/>
                    <a:pt x="43" y="20"/>
                  </a:cubicBezTo>
                  <a:cubicBezTo>
                    <a:pt x="47" y="13"/>
                    <a:pt x="53" y="8"/>
                    <a:pt x="61" y="7"/>
                  </a:cubicBezTo>
                  <a:cubicBezTo>
                    <a:pt x="69" y="5"/>
                    <a:pt x="76" y="3"/>
                    <a:pt x="84" y="0"/>
                  </a:cubicBezTo>
                  <a:cubicBezTo>
                    <a:pt x="94" y="0"/>
                    <a:pt x="94" y="0"/>
                    <a:pt x="94" y="0"/>
                  </a:cubicBezTo>
                  <a:cubicBezTo>
                    <a:pt x="94" y="0"/>
                    <a:pt x="94" y="0"/>
                    <a:pt x="94" y="0"/>
                  </a:cubicBezTo>
                  <a:cubicBezTo>
                    <a:pt x="101" y="2"/>
                    <a:pt x="101" y="2"/>
                    <a:pt x="101" y="2"/>
                  </a:cubicBezTo>
                  <a:cubicBezTo>
                    <a:pt x="106" y="4"/>
                    <a:pt x="109" y="4"/>
                    <a:pt x="115" y="4"/>
                  </a:cubicBezTo>
                  <a:cubicBezTo>
                    <a:pt x="117" y="4"/>
                    <a:pt x="123" y="3"/>
                    <a:pt x="126" y="4"/>
                  </a:cubicBezTo>
                  <a:cubicBezTo>
                    <a:pt x="126" y="5"/>
                    <a:pt x="126" y="5"/>
                    <a:pt x="127" y="5"/>
                  </a:cubicBezTo>
                  <a:cubicBezTo>
                    <a:pt x="130" y="8"/>
                    <a:pt x="132" y="12"/>
                    <a:pt x="134" y="17"/>
                  </a:cubicBezTo>
                  <a:cubicBezTo>
                    <a:pt x="137" y="22"/>
                    <a:pt x="143" y="26"/>
                    <a:pt x="146" y="32"/>
                  </a:cubicBezTo>
                  <a:cubicBezTo>
                    <a:pt x="148" y="34"/>
                    <a:pt x="150" y="38"/>
                    <a:pt x="152" y="40"/>
                  </a:cubicBezTo>
                  <a:cubicBezTo>
                    <a:pt x="154" y="43"/>
                    <a:pt x="155" y="48"/>
                    <a:pt x="157" y="51"/>
                  </a:cubicBezTo>
                  <a:cubicBezTo>
                    <a:pt x="159" y="54"/>
                    <a:pt x="163" y="55"/>
                    <a:pt x="165" y="59"/>
                  </a:cubicBezTo>
                  <a:cubicBezTo>
                    <a:pt x="181" y="73"/>
                    <a:pt x="181" y="73"/>
                    <a:pt x="181" y="73"/>
                  </a:cubicBezTo>
                  <a:cubicBezTo>
                    <a:pt x="181" y="73"/>
                    <a:pt x="181" y="73"/>
                    <a:pt x="181" y="73"/>
                  </a:cubicBezTo>
                  <a:cubicBezTo>
                    <a:pt x="140" y="74"/>
                    <a:pt x="140" y="74"/>
                    <a:pt x="140" y="74"/>
                  </a:cubicBezTo>
                  <a:cubicBezTo>
                    <a:pt x="135" y="77"/>
                    <a:pt x="135" y="77"/>
                    <a:pt x="135" y="77"/>
                  </a:cubicBezTo>
                  <a:cubicBezTo>
                    <a:pt x="0" y="77"/>
                    <a:pt x="0" y="77"/>
                    <a:pt x="0" y="77"/>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 name="Freeform 9"/>
            <p:cNvSpPr>
              <a:spLocks/>
            </p:cNvSpPr>
            <p:nvPr/>
          </p:nvSpPr>
          <p:spPr bwMode="auto">
            <a:xfrm>
              <a:off x="292100" y="3117850"/>
              <a:ext cx="468313" cy="322263"/>
            </a:xfrm>
            <a:custGeom>
              <a:avLst/>
              <a:gdLst>
                <a:gd name="T0" fmla="*/ 42 w 159"/>
                <a:gd name="T1" fmla="*/ 0 h 109"/>
                <a:gd name="T2" fmla="*/ 55 w 159"/>
                <a:gd name="T3" fmla="*/ 2 h 109"/>
                <a:gd name="T4" fmla="*/ 118 w 159"/>
                <a:gd name="T5" fmla="*/ 13 h 109"/>
                <a:gd name="T6" fmla="*/ 128 w 159"/>
                <a:gd name="T7" fmla="*/ 15 h 109"/>
                <a:gd name="T8" fmla="*/ 141 w 159"/>
                <a:gd name="T9" fmla="*/ 13 h 109"/>
                <a:gd name="T10" fmla="*/ 156 w 159"/>
                <a:gd name="T11" fmla="*/ 13 h 109"/>
                <a:gd name="T12" fmla="*/ 156 w 159"/>
                <a:gd name="T13" fmla="*/ 13 h 109"/>
                <a:gd name="T14" fmla="*/ 147 w 159"/>
                <a:gd name="T15" fmla="*/ 49 h 109"/>
                <a:gd name="T16" fmla="*/ 120 w 159"/>
                <a:gd name="T17" fmla="*/ 69 h 109"/>
                <a:gd name="T18" fmla="*/ 120 w 159"/>
                <a:gd name="T19" fmla="*/ 80 h 109"/>
                <a:gd name="T20" fmla="*/ 120 w 159"/>
                <a:gd name="T21" fmla="*/ 80 h 109"/>
                <a:gd name="T22" fmla="*/ 120 w 159"/>
                <a:gd name="T23" fmla="*/ 91 h 109"/>
                <a:gd name="T24" fmla="*/ 120 w 159"/>
                <a:gd name="T25" fmla="*/ 91 h 109"/>
                <a:gd name="T26" fmla="*/ 110 w 159"/>
                <a:gd name="T27" fmla="*/ 94 h 109"/>
                <a:gd name="T28" fmla="*/ 96 w 159"/>
                <a:gd name="T29" fmla="*/ 97 h 109"/>
                <a:gd name="T30" fmla="*/ 76 w 159"/>
                <a:gd name="T31" fmla="*/ 92 h 109"/>
                <a:gd name="T32" fmla="*/ 58 w 159"/>
                <a:gd name="T33" fmla="*/ 96 h 109"/>
                <a:gd name="T34" fmla="*/ 20 w 159"/>
                <a:gd name="T35" fmla="*/ 108 h 109"/>
                <a:gd name="T36" fmla="*/ 19 w 159"/>
                <a:gd name="T37" fmla="*/ 108 h 109"/>
                <a:gd name="T38" fmla="*/ 10 w 159"/>
                <a:gd name="T39" fmla="*/ 96 h 109"/>
                <a:gd name="T40" fmla="*/ 6 w 159"/>
                <a:gd name="T41" fmla="*/ 83 h 109"/>
                <a:gd name="T42" fmla="*/ 3 w 159"/>
                <a:gd name="T43" fmla="*/ 78 h 109"/>
                <a:gd name="T44" fmla="*/ 3 w 159"/>
                <a:gd name="T45" fmla="*/ 78 h 109"/>
                <a:gd name="T46" fmla="*/ 3 w 159"/>
                <a:gd name="T47" fmla="*/ 70 h 109"/>
                <a:gd name="T48" fmla="*/ 3 w 159"/>
                <a:gd name="T49" fmla="*/ 53 h 109"/>
                <a:gd name="T50" fmla="*/ 11 w 159"/>
                <a:gd name="T51" fmla="*/ 44 h 109"/>
                <a:gd name="T52" fmla="*/ 10 w 159"/>
                <a:gd name="T53" fmla="*/ 25 h 109"/>
                <a:gd name="T54" fmla="*/ 27 w 159"/>
                <a:gd name="T55" fmla="*/ 10 h 109"/>
                <a:gd name="T56" fmla="*/ 42 w 159"/>
                <a:gd name="T5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9" h="109">
                  <a:moveTo>
                    <a:pt x="42" y="0"/>
                  </a:moveTo>
                  <a:cubicBezTo>
                    <a:pt x="55" y="2"/>
                    <a:pt x="55" y="2"/>
                    <a:pt x="55" y="2"/>
                  </a:cubicBezTo>
                  <a:cubicBezTo>
                    <a:pt x="118" y="13"/>
                    <a:pt x="118" y="13"/>
                    <a:pt x="118" y="13"/>
                  </a:cubicBezTo>
                  <a:cubicBezTo>
                    <a:pt x="121" y="13"/>
                    <a:pt x="124" y="15"/>
                    <a:pt x="128" y="15"/>
                  </a:cubicBezTo>
                  <a:cubicBezTo>
                    <a:pt x="131" y="15"/>
                    <a:pt x="139" y="9"/>
                    <a:pt x="141" y="13"/>
                  </a:cubicBezTo>
                  <a:cubicBezTo>
                    <a:pt x="144" y="19"/>
                    <a:pt x="152" y="13"/>
                    <a:pt x="156" y="13"/>
                  </a:cubicBezTo>
                  <a:cubicBezTo>
                    <a:pt x="156" y="13"/>
                    <a:pt x="156" y="13"/>
                    <a:pt x="156" y="13"/>
                  </a:cubicBezTo>
                  <a:cubicBezTo>
                    <a:pt x="159" y="23"/>
                    <a:pt x="154" y="41"/>
                    <a:pt x="147" y="49"/>
                  </a:cubicBezTo>
                  <a:cubicBezTo>
                    <a:pt x="139" y="57"/>
                    <a:pt x="120" y="55"/>
                    <a:pt x="120" y="69"/>
                  </a:cubicBezTo>
                  <a:cubicBezTo>
                    <a:pt x="120" y="80"/>
                    <a:pt x="120" y="80"/>
                    <a:pt x="120" y="80"/>
                  </a:cubicBezTo>
                  <a:cubicBezTo>
                    <a:pt x="120" y="80"/>
                    <a:pt x="120" y="80"/>
                    <a:pt x="120" y="80"/>
                  </a:cubicBezTo>
                  <a:cubicBezTo>
                    <a:pt x="120" y="91"/>
                    <a:pt x="120" y="91"/>
                    <a:pt x="120" y="91"/>
                  </a:cubicBezTo>
                  <a:cubicBezTo>
                    <a:pt x="120" y="91"/>
                    <a:pt x="120" y="91"/>
                    <a:pt x="120" y="91"/>
                  </a:cubicBezTo>
                  <a:cubicBezTo>
                    <a:pt x="110" y="94"/>
                    <a:pt x="110" y="94"/>
                    <a:pt x="110" y="94"/>
                  </a:cubicBezTo>
                  <a:cubicBezTo>
                    <a:pt x="96" y="97"/>
                    <a:pt x="96" y="97"/>
                    <a:pt x="96" y="97"/>
                  </a:cubicBezTo>
                  <a:cubicBezTo>
                    <a:pt x="88" y="97"/>
                    <a:pt x="83" y="93"/>
                    <a:pt x="76" y="92"/>
                  </a:cubicBezTo>
                  <a:cubicBezTo>
                    <a:pt x="69" y="91"/>
                    <a:pt x="63" y="94"/>
                    <a:pt x="58" y="96"/>
                  </a:cubicBezTo>
                  <a:cubicBezTo>
                    <a:pt x="45" y="103"/>
                    <a:pt x="34" y="109"/>
                    <a:pt x="20" y="108"/>
                  </a:cubicBezTo>
                  <a:cubicBezTo>
                    <a:pt x="20" y="108"/>
                    <a:pt x="20" y="108"/>
                    <a:pt x="19" y="108"/>
                  </a:cubicBezTo>
                  <a:cubicBezTo>
                    <a:pt x="15" y="104"/>
                    <a:pt x="11" y="102"/>
                    <a:pt x="10" y="96"/>
                  </a:cubicBezTo>
                  <a:cubicBezTo>
                    <a:pt x="9" y="92"/>
                    <a:pt x="9" y="87"/>
                    <a:pt x="6" y="83"/>
                  </a:cubicBezTo>
                  <a:cubicBezTo>
                    <a:pt x="3" y="78"/>
                    <a:pt x="3" y="78"/>
                    <a:pt x="3" y="78"/>
                  </a:cubicBezTo>
                  <a:cubicBezTo>
                    <a:pt x="3" y="78"/>
                    <a:pt x="3" y="78"/>
                    <a:pt x="3" y="78"/>
                  </a:cubicBezTo>
                  <a:cubicBezTo>
                    <a:pt x="3" y="76"/>
                    <a:pt x="3" y="74"/>
                    <a:pt x="3" y="70"/>
                  </a:cubicBezTo>
                  <a:cubicBezTo>
                    <a:pt x="3" y="64"/>
                    <a:pt x="0" y="58"/>
                    <a:pt x="3" y="53"/>
                  </a:cubicBezTo>
                  <a:cubicBezTo>
                    <a:pt x="5" y="49"/>
                    <a:pt x="9" y="50"/>
                    <a:pt x="11" y="44"/>
                  </a:cubicBezTo>
                  <a:cubicBezTo>
                    <a:pt x="13" y="37"/>
                    <a:pt x="6" y="31"/>
                    <a:pt x="10" y="25"/>
                  </a:cubicBezTo>
                  <a:cubicBezTo>
                    <a:pt x="15" y="19"/>
                    <a:pt x="19" y="13"/>
                    <a:pt x="27" y="10"/>
                  </a:cubicBezTo>
                  <a:cubicBezTo>
                    <a:pt x="31" y="5"/>
                    <a:pt x="37" y="3"/>
                    <a:pt x="42" y="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 name="Freeform 10"/>
            <p:cNvSpPr>
              <a:spLocks/>
            </p:cNvSpPr>
            <p:nvPr/>
          </p:nvSpPr>
          <p:spPr bwMode="auto">
            <a:xfrm>
              <a:off x="598488" y="3295650"/>
              <a:ext cx="654050" cy="427038"/>
            </a:xfrm>
            <a:custGeom>
              <a:avLst/>
              <a:gdLst>
                <a:gd name="T0" fmla="*/ 16 w 222"/>
                <a:gd name="T1" fmla="*/ 31 h 145"/>
                <a:gd name="T2" fmla="*/ 15 w 222"/>
                <a:gd name="T3" fmla="*/ 33 h 145"/>
                <a:gd name="T4" fmla="*/ 15 w 222"/>
                <a:gd name="T5" fmla="*/ 37 h 145"/>
                <a:gd name="T6" fmla="*/ 9 w 222"/>
                <a:gd name="T7" fmla="*/ 44 h 145"/>
                <a:gd name="T8" fmla="*/ 4 w 222"/>
                <a:gd name="T9" fmla="*/ 53 h 145"/>
                <a:gd name="T10" fmla="*/ 2 w 222"/>
                <a:gd name="T11" fmla="*/ 63 h 145"/>
                <a:gd name="T12" fmla="*/ 0 w 222"/>
                <a:gd name="T13" fmla="*/ 72 h 145"/>
                <a:gd name="T14" fmla="*/ 0 w 222"/>
                <a:gd name="T15" fmla="*/ 72 h 145"/>
                <a:gd name="T16" fmla="*/ 7 w 222"/>
                <a:gd name="T17" fmla="*/ 74 h 145"/>
                <a:gd name="T18" fmla="*/ 21 w 222"/>
                <a:gd name="T19" fmla="*/ 76 h 145"/>
                <a:gd name="T20" fmla="*/ 32 w 222"/>
                <a:gd name="T21" fmla="*/ 76 h 145"/>
                <a:gd name="T22" fmla="*/ 33 w 222"/>
                <a:gd name="T23" fmla="*/ 77 h 145"/>
                <a:gd name="T24" fmla="*/ 40 w 222"/>
                <a:gd name="T25" fmla="*/ 89 h 145"/>
                <a:gd name="T26" fmla="*/ 52 w 222"/>
                <a:gd name="T27" fmla="*/ 104 h 145"/>
                <a:gd name="T28" fmla="*/ 58 w 222"/>
                <a:gd name="T29" fmla="*/ 112 h 145"/>
                <a:gd name="T30" fmla="*/ 63 w 222"/>
                <a:gd name="T31" fmla="*/ 123 h 145"/>
                <a:gd name="T32" fmla="*/ 71 w 222"/>
                <a:gd name="T33" fmla="*/ 131 h 145"/>
                <a:gd name="T34" fmla="*/ 87 w 222"/>
                <a:gd name="T35" fmla="*/ 145 h 145"/>
                <a:gd name="T36" fmla="*/ 87 w 222"/>
                <a:gd name="T37" fmla="*/ 145 h 145"/>
                <a:gd name="T38" fmla="*/ 222 w 222"/>
                <a:gd name="T39" fmla="*/ 143 h 145"/>
                <a:gd name="T40" fmla="*/ 222 w 222"/>
                <a:gd name="T41" fmla="*/ 143 h 145"/>
                <a:gd name="T42" fmla="*/ 208 w 222"/>
                <a:gd name="T43" fmla="*/ 122 h 145"/>
                <a:gd name="T44" fmla="*/ 198 w 222"/>
                <a:gd name="T45" fmla="*/ 112 h 145"/>
                <a:gd name="T46" fmla="*/ 207 w 222"/>
                <a:gd name="T47" fmla="*/ 102 h 145"/>
                <a:gd name="T48" fmla="*/ 182 w 222"/>
                <a:gd name="T49" fmla="*/ 77 h 145"/>
                <a:gd name="T50" fmla="*/ 179 w 222"/>
                <a:gd name="T51" fmla="*/ 39 h 145"/>
                <a:gd name="T52" fmla="*/ 168 w 222"/>
                <a:gd name="T53" fmla="*/ 44 h 145"/>
                <a:gd name="T54" fmla="*/ 159 w 222"/>
                <a:gd name="T55" fmla="*/ 42 h 145"/>
                <a:gd name="T56" fmla="*/ 153 w 222"/>
                <a:gd name="T57" fmla="*/ 35 h 145"/>
                <a:gd name="T58" fmla="*/ 147 w 222"/>
                <a:gd name="T59" fmla="*/ 23 h 145"/>
                <a:gd name="T60" fmla="*/ 147 w 222"/>
                <a:gd name="T61" fmla="*/ 16 h 145"/>
                <a:gd name="T62" fmla="*/ 147 w 222"/>
                <a:gd name="T63" fmla="*/ 13 h 145"/>
                <a:gd name="T64" fmla="*/ 146 w 222"/>
                <a:gd name="T65" fmla="*/ 11 h 145"/>
                <a:gd name="T66" fmla="*/ 144 w 222"/>
                <a:gd name="T67" fmla="*/ 8 h 145"/>
                <a:gd name="T68" fmla="*/ 143 w 222"/>
                <a:gd name="T69" fmla="*/ 6 h 145"/>
                <a:gd name="T70" fmla="*/ 140 w 222"/>
                <a:gd name="T71" fmla="*/ 0 h 145"/>
                <a:gd name="T72" fmla="*/ 140 w 222"/>
                <a:gd name="T73" fmla="*/ 0 h 145"/>
                <a:gd name="T74" fmla="*/ 125 w 222"/>
                <a:gd name="T75" fmla="*/ 1 h 145"/>
                <a:gd name="T76" fmla="*/ 118 w 222"/>
                <a:gd name="T77" fmla="*/ 1 h 145"/>
                <a:gd name="T78" fmla="*/ 100 w 222"/>
                <a:gd name="T79" fmla="*/ 3 h 145"/>
                <a:gd name="T80" fmla="*/ 91 w 222"/>
                <a:gd name="T81" fmla="*/ 10 h 145"/>
                <a:gd name="T82" fmla="*/ 83 w 222"/>
                <a:gd name="T83" fmla="*/ 14 h 145"/>
                <a:gd name="T84" fmla="*/ 71 w 222"/>
                <a:gd name="T85" fmla="*/ 17 h 145"/>
                <a:gd name="T86" fmla="*/ 49 w 222"/>
                <a:gd name="T87" fmla="*/ 18 h 145"/>
                <a:gd name="T88" fmla="*/ 45 w 222"/>
                <a:gd name="T89" fmla="*/ 18 h 145"/>
                <a:gd name="T90" fmla="*/ 16 w 222"/>
                <a:gd name="T91" fmla="*/ 20 h 145"/>
                <a:gd name="T92" fmla="*/ 16 w 222"/>
                <a:gd name="T93" fmla="*/ 20 h 145"/>
                <a:gd name="T94" fmla="*/ 16 w 222"/>
                <a:gd name="T95" fmla="*/ 3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2" h="145">
                  <a:moveTo>
                    <a:pt x="16" y="31"/>
                  </a:moveTo>
                  <a:cubicBezTo>
                    <a:pt x="15" y="31"/>
                    <a:pt x="15" y="32"/>
                    <a:pt x="15" y="33"/>
                  </a:cubicBezTo>
                  <a:cubicBezTo>
                    <a:pt x="14" y="34"/>
                    <a:pt x="14" y="36"/>
                    <a:pt x="15" y="37"/>
                  </a:cubicBezTo>
                  <a:cubicBezTo>
                    <a:pt x="16" y="41"/>
                    <a:pt x="12" y="43"/>
                    <a:pt x="9" y="44"/>
                  </a:cubicBezTo>
                  <a:cubicBezTo>
                    <a:pt x="6" y="46"/>
                    <a:pt x="4" y="49"/>
                    <a:pt x="4" y="53"/>
                  </a:cubicBezTo>
                  <a:cubicBezTo>
                    <a:pt x="6" y="56"/>
                    <a:pt x="3" y="61"/>
                    <a:pt x="2" y="63"/>
                  </a:cubicBezTo>
                  <a:cubicBezTo>
                    <a:pt x="0" y="72"/>
                    <a:pt x="0" y="72"/>
                    <a:pt x="0" y="72"/>
                  </a:cubicBezTo>
                  <a:cubicBezTo>
                    <a:pt x="0" y="72"/>
                    <a:pt x="0" y="72"/>
                    <a:pt x="0" y="72"/>
                  </a:cubicBezTo>
                  <a:cubicBezTo>
                    <a:pt x="7" y="74"/>
                    <a:pt x="7" y="74"/>
                    <a:pt x="7" y="74"/>
                  </a:cubicBezTo>
                  <a:cubicBezTo>
                    <a:pt x="12" y="76"/>
                    <a:pt x="15" y="76"/>
                    <a:pt x="21" y="76"/>
                  </a:cubicBezTo>
                  <a:cubicBezTo>
                    <a:pt x="23" y="76"/>
                    <a:pt x="29" y="75"/>
                    <a:pt x="32" y="76"/>
                  </a:cubicBezTo>
                  <a:cubicBezTo>
                    <a:pt x="32" y="77"/>
                    <a:pt x="32" y="77"/>
                    <a:pt x="33" y="77"/>
                  </a:cubicBezTo>
                  <a:cubicBezTo>
                    <a:pt x="36" y="80"/>
                    <a:pt x="38" y="84"/>
                    <a:pt x="40" y="89"/>
                  </a:cubicBezTo>
                  <a:cubicBezTo>
                    <a:pt x="43" y="94"/>
                    <a:pt x="49" y="98"/>
                    <a:pt x="52" y="104"/>
                  </a:cubicBezTo>
                  <a:cubicBezTo>
                    <a:pt x="54" y="106"/>
                    <a:pt x="56" y="110"/>
                    <a:pt x="58" y="112"/>
                  </a:cubicBezTo>
                  <a:cubicBezTo>
                    <a:pt x="60" y="115"/>
                    <a:pt x="61" y="120"/>
                    <a:pt x="63" y="123"/>
                  </a:cubicBezTo>
                  <a:cubicBezTo>
                    <a:pt x="65" y="126"/>
                    <a:pt x="69" y="127"/>
                    <a:pt x="71" y="131"/>
                  </a:cubicBezTo>
                  <a:cubicBezTo>
                    <a:pt x="87" y="145"/>
                    <a:pt x="87" y="145"/>
                    <a:pt x="87" y="145"/>
                  </a:cubicBezTo>
                  <a:cubicBezTo>
                    <a:pt x="87" y="145"/>
                    <a:pt x="87" y="145"/>
                    <a:pt x="87" y="145"/>
                  </a:cubicBezTo>
                  <a:cubicBezTo>
                    <a:pt x="222" y="143"/>
                    <a:pt x="222" y="143"/>
                    <a:pt x="222" y="143"/>
                  </a:cubicBezTo>
                  <a:cubicBezTo>
                    <a:pt x="222" y="143"/>
                    <a:pt x="222" y="143"/>
                    <a:pt x="222" y="143"/>
                  </a:cubicBezTo>
                  <a:cubicBezTo>
                    <a:pt x="208" y="122"/>
                    <a:pt x="208" y="122"/>
                    <a:pt x="208" y="122"/>
                  </a:cubicBezTo>
                  <a:cubicBezTo>
                    <a:pt x="206" y="119"/>
                    <a:pt x="198" y="116"/>
                    <a:pt x="198" y="112"/>
                  </a:cubicBezTo>
                  <a:cubicBezTo>
                    <a:pt x="201" y="109"/>
                    <a:pt x="208" y="106"/>
                    <a:pt x="207" y="102"/>
                  </a:cubicBezTo>
                  <a:cubicBezTo>
                    <a:pt x="198" y="94"/>
                    <a:pt x="191" y="86"/>
                    <a:pt x="182" y="77"/>
                  </a:cubicBezTo>
                  <a:cubicBezTo>
                    <a:pt x="181" y="69"/>
                    <a:pt x="185" y="43"/>
                    <a:pt x="179" y="39"/>
                  </a:cubicBezTo>
                  <a:cubicBezTo>
                    <a:pt x="175" y="39"/>
                    <a:pt x="172" y="43"/>
                    <a:pt x="168" y="44"/>
                  </a:cubicBezTo>
                  <a:cubicBezTo>
                    <a:pt x="165" y="44"/>
                    <a:pt x="162" y="43"/>
                    <a:pt x="159" y="42"/>
                  </a:cubicBezTo>
                  <a:cubicBezTo>
                    <a:pt x="156" y="41"/>
                    <a:pt x="156" y="37"/>
                    <a:pt x="153" y="35"/>
                  </a:cubicBezTo>
                  <a:cubicBezTo>
                    <a:pt x="150" y="31"/>
                    <a:pt x="147" y="28"/>
                    <a:pt x="147" y="23"/>
                  </a:cubicBezTo>
                  <a:cubicBezTo>
                    <a:pt x="147" y="20"/>
                    <a:pt x="147" y="18"/>
                    <a:pt x="147" y="16"/>
                  </a:cubicBezTo>
                  <a:cubicBezTo>
                    <a:pt x="147" y="15"/>
                    <a:pt x="147" y="14"/>
                    <a:pt x="147" y="13"/>
                  </a:cubicBezTo>
                  <a:cubicBezTo>
                    <a:pt x="147" y="12"/>
                    <a:pt x="146" y="12"/>
                    <a:pt x="146" y="11"/>
                  </a:cubicBezTo>
                  <a:cubicBezTo>
                    <a:pt x="145" y="10"/>
                    <a:pt x="145" y="9"/>
                    <a:pt x="144" y="8"/>
                  </a:cubicBezTo>
                  <a:cubicBezTo>
                    <a:pt x="144" y="7"/>
                    <a:pt x="143" y="7"/>
                    <a:pt x="143" y="6"/>
                  </a:cubicBezTo>
                  <a:cubicBezTo>
                    <a:pt x="140" y="0"/>
                    <a:pt x="140" y="0"/>
                    <a:pt x="140" y="0"/>
                  </a:cubicBezTo>
                  <a:cubicBezTo>
                    <a:pt x="140" y="0"/>
                    <a:pt x="140" y="0"/>
                    <a:pt x="140" y="0"/>
                  </a:cubicBezTo>
                  <a:cubicBezTo>
                    <a:pt x="125" y="1"/>
                    <a:pt x="125" y="1"/>
                    <a:pt x="125" y="1"/>
                  </a:cubicBezTo>
                  <a:cubicBezTo>
                    <a:pt x="123" y="1"/>
                    <a:pt x="121" y="1"/>
                    <a:pt x="118" y="1"/>
                  </a:cubicBezTo>
                  <a:cubicBezTo>
                    <a:pt x="112" y="4"/>
                    <a:pt x="106" y="3"/>
                    <a:pt x="100" y="3"/>
                  </a:cubicBezTo>
                  <a:cubicBezTo>
                    <a:pt x="96" y="5"/>
                    <a:pt x="94" y="7"/>
                    <a:pt x="91" y="10"/>
                  </a:cubicBezTo>
                  <a:cubicBezTo>
                    <a:pt x="88" y="11"/>
                    <a:pt x="86" y="13"/>
                    <a:pt x="83" y="14"/>
                  </a:cubicBezTo>
                  <a:cubicBezTo>
                    <a:pt x="79" y="15"/>
                    <a:pt x="75" y="16"/>
                    <a:pt x="71" y="17"/>
                  </a:cubicBezTo>
                  <a:cubicBezTo>
                    <a:pt x="65" y="17"/>
                    <a:pt x="55" y="16"/>
                    <a:pt x="49" y="18"/>
                  </a:cubicBezTo>
                  <a:cubicBezTo>
                    <a:pt x="48" y="18"/>
                    <a:pt x="47" y="18"/>
                    <a:pt x="45" y="18"/>
                  </a:cubicBezTo>
                  <a:cubicBezTo>
                    <a:pt x="16" y="20"/>
                    <a:pt x="16" y="20"/>
                    <a:pt x="16" y="20"/>
                  </a:cubicBezTo>
                  <a:cubicBezTo>
                    <a:pt x="16" y="20"/>
                    <a:pt x="16" y="20"/>
                    <a:pt x="16" y="20"/>
                  </a:cubicBezTo>
                  <a:cubicBezTo>
                    <a:pt x="16" y="31"/>
                    <a:pt x="16" y="31"/>
                    <a:pt x="16" y="31"/>
                  </a:cubicBezTo>
                  <a:close/>
                </a:path>
              </a:pathLst>
            </a:custGeom>
            <a:solidFill>
              <a:schemeClr val="accent2"/>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 name="Freeform 11"/>
            <p:cNvSpPr>
              <a:spLocks/>
            </p:cNvSpPr>
            <p:nvPr/>
          </p:nvSpPr>
          <p:spPr bwMode="auto">
            <a:xfrm>
              <a:off x="415924" y="2832100"/>
              <a:ext cx="778817" cy="554038"/>
            </a:xfrm>
            <a:custGeom>
              <a:avLst/>
              <a:gdLst>
                <a:gd name="T0" fmla="*/ 78 w 267"/>
                <a:gd name="T1" fmla="*/ 177 h 188"/>
                <a:gd name="T2" fmla="*/ 78 w 267"/>
                <a:gd name="T3" fmla="*/ 188 h 188"/>
                <a:gd name="T4" fmla="*/ 78 w 267"/>
                <a:gd name="T5" fmla="*/ 177 h 188"/>
                <a:gd name="T6" fmla="*/ 78 w 267"/>
                <a:gd name="T7" fmla="*/ 166 h 188"/>
                <a:gd name="T8" fmla="*/ 105 w 267"/>
                <a:gd name="T9" fmla="*/ 146 h 188"/>
                <a:gd name="T10" fmla="*/ 114 w 267"/>
                <a:gd name="T11" fmla="*/ 110 h 188"/>
                <a:gd name="T12" fmla="*/ 114 w 267"/>
                <a:gd name="T13" fmla="*/ 110 h 188"/>
                <a:gd name="T14" fmla="*/ 99 w 267"/>
                <a:gd name="T15" fmla="*/ 110 h 188"/>
                <a:gd name="T16" fmla="*/ 86 w 267"/>
                <a:gd name="T17" fmla="*/ 112 h 188"/>
                <a:gd name="T18" fmla="*/ 76 w 267"/>
                <a:gd name="T19" fmla="*/ 110 h 188"/>
                <a:gd name="T20" fmla="*/ 13 w 267"/>
                <a:gd name="T21" fmla="*/ 99 h 188"/>
                <a:gd name="T22" fmla="*/ 0 w 267"/>
                <a:gd name="T23" fmla="*/ 97 h 188"/>
                <a:gd name="T24" fmla="*/ 0 w 267"/>
                <a:gd name="T25" fmla="*/ 97 h 188"/>
                <a:gd name="T26" fmla="*/ 2 w 267"/>
                <a:gd name="T27" fmla="*/ 95 h 188"/>
                <a:gd name="T28" fmla="*/ 16 w 267"/>
                <a:gd name="T29" fmla="*/ 76 h 188"/>
                <a:gd name="T30" fmla="*/ 26 w 267"/>
                <a:gd name="T31" fmla="*/ 76 h 188"/>
                <a:gd name="T32" fmla="*/ 37 w 267"/>
                <a:gd name="T33" fmla="*/ 72 h 188"/>
                <a:gd name="T34" fmla="*/ 45 w 267"/>
                <a:gd name="T35" fmla="*/ 66 h 188"/>
                <a:gd name="T36" fmla="*/ 63 w 267"/>
                <a:gd name="T37" fmla="*/ 60 h 188"/>
                <a:gd name="T38" fmla="*/ 86 w 267"/>
                <a:gd name="T39" fmla="*/ 57 h 188"/>
                <a:gd name="T40" fmla="*/ 109 w 267"/>
                <a:gd name="T41" fmla="*/ 53 h 188"/>
                <a:gd name="T42" fmla="*/ 120 w 267"/>
                <a:gd name="T43" fmla="*/ 59 h 188"/>
                <a:gd name="T44" fmla="*/ 144 w 267"/>
                <a:gd name="T45" fmla="*/ 59 h 188"/>
                <a:gd name="T46" fmla="*/ 156 w 267"/>
                <a:gd name="T47" fmla="*/ 49 h 188"/>
                <a:gd name="T48" fmla="*/ 167 w 267"/>
                <a:gd name="T49" fmla="*/ 38 h 188"/>
                <a:gd name="T50" fmla="*/ 183 w 267"/>
                <a:gd name="T51" fmla="*/ 34 h 188"/>
                <a:gd name="T52" fmla="*/ 199 w 267"/>
                <a:gd name="T53" fmla="*/ 20 h 188"/>
                <a:gd name="T54" fmla="*/ 210 w 267"/>
                <a:gd name="T55" fmla="*/ 15 h 188"/>
                <a:gd name="T56" fmla="*/ 223 w 267"/>
                <a:gd name="T57" fmla="*/ 8 h 188"/>
                <a:gd name="T58" fmla="*/ 231 w 267"/>
                <a:gd name="T59" fmla="*/ 0 h 188"/>
                <a:gd name="T60" fmla="*/ 231 w 267"/>
                <a:gd name="T61" fmla="*/ 0 h 188"/>
                <a:gd name="T62" fmla="*/ 244 w 267"/>
                <a:gd name="T63" fmla="*/ 0 h 188"/>
                <a:gd name="T64" fmla="*/ 245 w 267"/>
                <a:gd name="T65" fmla="*/ 2 h 188"/>
                <a:gd name="T66" fmla="*/ 245 w 267"/>
                <a:gd name="T67" fmla="*/ 2 h 188"/>
                <a:gd name="T68" fmla="*/ 246 w 267"/>
                <a:gd name="T69" fmla="*/ 2 h 188"/>
                <a:gd name="T70" fmla="*/ 252 w 267"/>
                <a:gd name="T71" fmla="*/ 14 h 188"/>
                <a:gd name="T72" fmla="*/ 254 w 267"/>
                <a:gd name="T73" fmla="*/ 24 h 188"/>
                <a:gd name="T74" fmla="*/ 254 w 267"/>
                <a:gd name="T75" fmla="*/ 34 h 188"/>
                <a:gd name="T76" fmla="*/ 263 w 267"/>
                <a:gd name="T77" fmla="*/ 52 h 188"/>
                <a:gd name="T78" fmla="*/ 258 w 267"/>
                <a:gd name="T79" fmla="*/ 69 h 188"/>
                <a:gd name="T80" fmla="*/ 255 w 267"/>
                <a:gd name="T81" fmla="*/ 76 h 188"/>
                <a:gd name="T82" fmla="*/ 255 w 267"/>
                <a:gd name="T83" fmla="*/ 76 h 188"/>
                <a:gd name="T84" fmla="*/ 248 w 267"/>
                <a:gd name="T85" fmla="*/ 75 h 188"/>
                <a:gd name="T86" fmla="*/ 238 w 267"/>
                <a:gd name="T87" fmla="*/ 72 h 188"/>
                <a:gd name="T88" fmla="*/ 228 w 267"/>
                <a:gd name="T89" fmla="*/ 80 h 188"/>
                <a:gd name="T90" fmla="*/ 211 w 267"/>
                <a:gd name="T91" fmla="*/ 96 h 188"/>
                <a:gd name="T92" fmla="*/ 199 w 267"/>
                <a:gd name="T93" fmla="*/ 95 h 188"/>
                <a:gd name="T94" fmla="*/ 195 w 267"/>
                <a:gd name="T95" fmla="*/ 120 h 188"/>
                <a:gd name="T96" fmla="*/ 203 w 267"/>
                <a:gd name="T97" fmla="*/ 142 h 188"/>
                <a:gd name="T98" fmla="*/ 202 w 267"/>
                <a:gd name="T99" fmla="*/ 157 h 188"/>
                <a:gd name="T100" fmla="*/ 202 w 267"/>
                <a:gd name="T101" fmla="*/ 157 h 188"/>
                <a:gd name="T102" fmla="*/ 187 w 267"/>
                <a:gd name="T103" fmla="*/ 158 h 188"/>
                <a:gd name="T104" fmla="*/ 180 w 267"/>
                <a:gd name="T105" fmla="*/ 158 h 188"/>
                <a:gd name="T106" fmla="*/ 162 w 267"/>
                <a:gd name="T107" fmla="*/ 160 h 188"/>
                <a:gd name="T108" fmla="*/ 153 w 267"/>
                <a:gd name="T109" fmla="*/ 167 h 188"/>
                <a:gd name="T110" fmla="*/ 145 w 267"/>
                <a:gd name="T111" fmla="*/ 171 h 188"/>
                <a:gd name="T112" fmla="*/ 133 w 267"/>
                <a:gd name="T113" fmla="*/ 174 h 188"/>
                <a:gd name="T114" fmla="*/ 111 w 267"/>
                <a:gd name="T115" fmla="*/ 175 h 188"/>
                <a:gd name="T116" fmla="*/ 107 w 267"/>
                <a:gd name="T117" fmla="*/ 175 h 188"/>
                <a:gd name="T118" fmla="*/ 78 w 267"/>
                <a:gd name="T119" fmla="*/ 177 h 188"/>
                <a:gd name="connsiteX0" fmla="*/ 2921 w 9891"/>
                <a:gd name="connsiteY0" fmla="*/ 9415 h 10000"/>
                <a:gd name="connsiteX1" fmla="*/ 2921 w 9891"/>
                <a:gd name="connsiteY1" fmla="*/ 10000 h 10000"/>
                <a:gd name="connsiteX2" fmla="*/ 2921 w 9891"/>
                <a:gd name="connsiteY2" fmla="*/ 9415 h 10000"/>
                <a:gd name="connsiteX3" fmla="*/ 2921 w 9891"/>
                <a:gd name="connsiteY3" fmla="*/ 8830 h 10000"/>
                <a:gd name="connsiteX4" fmla="*/ 3933 w 9891"/>
                <a:gd name="connsiteY4" fmla="*/ 7766 h 10000"/>
                <a:gd name="connsiteX5" fmla="*/ 4270 w 9891"/>
                <a:gd name="connsiteY5" fmla="*/ 5851 h 10000"/>
                <a:gd name="connsiteX6" fmla="*/ 4270 w 9891"/>
                <a:gd name="connsiteY6" fmla="*/ 5851 h 10000"/>
                <a:gd name="connsiteX7" fmla="*/ 3708 w 9891"/>
                <a:gd name="connsiteY7" fmla="*/ 5851 h 10000"/>
                <a:gd name="connsiteX8" fmla="*/ 3221 w 9891"/>
                <a:gd name="connsiteY8" fmla="*/ 5957 h 10000"/>
                <a:gd name="connsiteX9" fmla="*/ 2846 w 9891"/>
                <a:gd name="connsiteY9" fmla="*/ 5851 h 10000"/>
                <a:gd name="connsiteX10" fmla="*/ 487 w 9891"/>
                <a:gd name="connsiteY10" fmla="*/ 5266 h 10000"/>
                <a:gd name="connsiteX11" fmla="*/ 0 w 9891"/>
                <a:gd name="connsiteY11" fmla="*/ 5160 h 10000"/>
                <a:gd name="connsiteX12" fmla="*/ 0 w 9891"/>
                <a:gd name="connsiteY12" fmla="*/ 5160 h 10000"/>
                <a:gd name="connsiteX13" fmla="*/ 75 w 9891"/>
                <a:gd name="connsiteY13" fmla="*/ 5053 h 10000"/>
                <a:gd name="connsiteX14" fmla="*/ 599 w 9891"/>
                <a:gd name="connsiteY14" fmla="*/ 4043 h 10000"/>
                <a:gd name="connsiteX15" fmla="*/ 974 w 9891"/>
                <a:gd name="connsiteY15" fmla="*/ 4043 h 10000"/>
                <a:gd name="connsiteX16" fmla="*/ 1386 w 9891"/>
                <a:gd name="connsiteY16" fmla="*/ 3830 h 10000"/>
                <a:gd name="connsiteX17" fmla="*/ 1685 w 9891"/>
                <a:gd name="connsiteY17" fmla="*/ 3511 h 10000"/>
                <a:gd name="connsiteX18" fmla="*/ 2360 w 9891"/>
                <a:gd name="connsiteY18" fmla="*/ 3191 h 10000"/>
                <a:gd name="connsiteX19" fmla="*/ 3221 w 9891"/>
                <a:gd name="connsiteY19" fmla="*/ 3032 h 10000"/>
                <a:gd name="connsiteX20" fmla="*/ 4082 w 9891"/>
                <a:gd name="connsiteY20" fmla="*/ 2819 h 10000"/>
                <a:gd name="connsiteX21" fmla="*/ 4494 w 9891"/>
                <a:gd name="connsiteY21" fmla="*/ 3138 h 10000"/>
                <a:gd name="connsiteX22" fmla="*/ 5198 w 9891"/>
                <a:gd name="connsiteY22" fmla="*/ 3138 h 10000"/>
                <a:gd name="connsiteX23" fmla="*/ 5843 w 9891"/>
                <a:gd name="connsiteY23" fmla="*/ 2606 h 10000"/>
                <a:gd name="connsiteX24" fmla="*/ 6255 w 9891"/>
                <a:gd name="connsiteY24" fmla="*/ 2021 h 10000"/>
                <a:gd name="connsiteX25" fmla="*/ 6854 w 9891"/>
                <a:gd name="connsiteY25" fmla="*/ 1809 h 10000"/>
                <a:gd name="connsiteX26" fmla="*/ 7453 w 9891"/>
                <a:gd name="connsiteY26" fmla="*/ 1064 h 10000"/>
                <a:gd name="connsiteX27" fmla="*/ 7865 w 9891"/>
                <a:gd name="connsiteY27" fmla="*/ 798 h 10000"/>
                <a:gd name="connsiteX28" fmla="*/ 8352 w 9891"/>
                <a:gd name="connsiteY28" fmla="*/ 426 h 10000"/>
                <a:gd name="connsiteX29" fmla="*/ 8652 w 9891"/>
                <a:gd name="connsiteY29" fmla="*/ 0 h 10000"/>
                <a:gd name="connsiteX30" fmla="*/ 8652 w 9891"/>
                <a:gd name="connsiteY30" fmla="*/ 0 h 10000"/>
                <a:gd name="connsiteX31" fmla="*/ 9139 w 9891"/>
                <a:gd name="connsiteY31" fmla="*/ 0 h 10000"/>
                <a:gd name="connsiteX32" fmla="*/ 9176 w 9891"/>
                <a:gd name="connsiteY32" fmla="*/ 106 h 10000"/>
                <a:gd name="connsiteX33" fmla="*/ 9176 w 9891"/>
                <a:gd name="connsiteY33" fmla="*/ 106 h 10000"/>
                <a:gd name="connsiteX34" fmla="*/ 9213 w 9891"/>
                <a:gd name="connsiteY34" fmla="*/ 106 h 10000"/>
                <a:gd name="connsiteX35" fmla="*/ 9438 w 9891"/>
                <a:gd name="connsiteY35" fmla="*/ 745 h 10000"/>
                <a:gd name="connsiteX36" fmla="*/ 9513 w 9891"/>
                <a:gd name="connsiteY36" fmla="*/ 1277 h 10000"/>
                <a:gd name="connsiteX37" fmla="*/ 9513 w 9891"/>
                <a:gd name="connsiteY37" fmla="*/ 1809 h 10000"/>
                <a:gd name="connsiteX38" fmla="*/ 9850 w 9891"/>
                <a:gd name="connsiteY38" fmla="*/ 2766 h 10000"/>
                <a:gd name="connsiteX39" fmla="*/ 9663 w 9891"/>
                <a:gd name="connsiteY39" fmla="*/ 3670 h 10000"/>
                <a:gd name="connsiteX40" fmla="*/ 9551 w 9891"/>
                <a:gd name="connsiteY40" fmla="*/ 4043 h 10000"/>
                <a:gd name="connsiteX41" fmla="*/ 9551 w 9891"/>
                <a:gd name="connsiteY41" fmla="*/ 4043 h 10000"/>
                <a:gd name="connsiteX42" fmla="*/ 9288 w 9891"/>
                <a:gd name="connsiteY42" fmla="*/ 3989 h 10000"/>
                <a:gd name="connsiteX43" fmla="*/ 8914 w 9891"/>
                <a:gd name="connsiteY43" fmla="*/ 3830 h 10000"/>
                <a:gd name="connsiteX44" fmla="*/ 8539 w 9891"/>
                <a:gd name="connsiteY44" fmla="*/ 4255 h 10000"/>
                <a:gd name="connsiteX45" fmla="*/ 7903 w 9891"/>
                <a:gd name="connsiteY45" fmla="*/ 5106 h 10000"/>
                <a:gd name="connsiteX46" fmla="*/ 7453 w 9891"/>
                <a:gd name="connsiteY46" fmla="*/ 5053 h 10000"/>
                <a:gd name="connsiteX47" fmla="*/ 7303 w 9891"/>
                <a:gd name="connsiteY47" fmla="*/ 6383 h 10000"/>
                <a:gd name="connsiteX48" fmla="*/ 7603 w 9891"/>
                <a:gd name="connsiteY48" fmla="*/ 7553 h 10000"/>
                <a:gd name="connsiteX49" fmla="*/ 7566 w 9891"/>
                <a:gd name="connsiteY49" fmla="*/ 8351 h 10000"/>
                <a:gd name="connsiteX50" fmla="*/ 7566 w 9891"/>
                <a:gd name="connsiteY50" fmla="*/ 8351 h 10000"/>
                <a:gd name="connsiteX51" fmla="*/ 7004 w 9891"/>
                <a:gd name="connsiteY51" fmla="*/ 8404 h 10000"/>
                <a:gd name="connsiteX52" fmla="*/ 6742 w 9891"/>
                <a:gd name="connsiteY52" fmla="*/ 8404 h 10000"/>
                <a:gd name="connsiteX53" fmla="*/ 6067 w 9891"/>
                <a:gd name="connsiteY53" fmla="*/ 8511 h 10000"/>
                <a:gd name="connsiteX54" fmla="*/ 5730 w 9891"/>
                <a:gd name="connsiteY54" fmla="*/ 8883 h 10000"/>
                <a:gd name="connsiteX55" fmla="*/ 5431 w 9891"/>
                <a:gd name="connsiteY55" fmla="*/ 9096 h 10000"/>
                <a:gd name="connsiteX56" fmla="*/ 4981 w 9891"/>
                <a:gd name="connsiteY56" fmla="*/ 9255 h 10000"/>
                <a:gd name="connsiteX57" fmla="*/ 4157 w 9891"/>
                <a:gd name="connsiteY57" fmla="*/ 9309 h 10000"/>
                <a:gd name="connsiteX58" fmla="*/ 4007 w 9891"/>
                <a:gd name="connsiteY58" fmla="*/ 9309 h 10000"/>
                <a:gd name="connsiteX59" fmla="*/ 2921 w 9891"/>
                <a:gd name="connsiteY59" fmla="*/ 9415 h 10000"/>
                <a:gd name="connsiteX0" fmla="*/ 2953 w 10000"/>
                <a:gd name="connsiteY0" fmla="*/ 9415 h 10000"/>
                <a:gd name="connsiteX1" fmla="*/ 2953 w 10000"/>
                <a:gd name="connsiteY1" fmla="*/ 10000 h 10000"/>
                <a:gd name="connsiteX2" fmla="*/ 2953 w 10000"/>
                <a:gd name="connsiteY2" fmla="*/ 9415 h 10000"/>
                <a:gd name="connsiteX3" fmla="*/ 2953 w 10000"/>
                <a:gd name="connsiteY3" fmla="*/ 8830 h 10000"/>
                <a:gd name="connsiteX4" fmla="*/ 3976 w 10000"/>
                <a:gd name="connsiteY4" fmla="*/ 7766 h 10000"/>
                <a:gd name="connsiteX5" fmla="*/ 4317 w 10000"/>
                <a:gd name="connsiteY5" fmla="*/ 5851 h 10000"/>
                <a:gd name="connsiteX6" fmla="*/ 4317 w 10000"/>
                <a:gd name="connsiteY6" fmla="*/ 5851 h 10000"/>
                <a:gd name="connsiteX7" fmla="*/ 3749 w 10000"/>
                <a:gd name="connsiteY7" fmla="*/ 5851 h 10000"/>
                <a:gd name="connsiteX8" fmla="*/ 3256 w 10000"/>
                <a:gd name="connsiteY8" fmla="*/ 5957 h 10000"/>
                <a:gd name="connsiteX9" fmla="*/ 2877 w 10000"/>
                <a:gd name="connsiteY9" fmla="*/ 5851 h 10000"/>
                <a:gd name="connsiteX10" fmla="*/ 492 w 10000"/>
                <a:gd name="connsiteY10" fmla="*/ 5266 h 10000"/>
                <a:gd name="connsiteX11" fmla="*/ 0 w 10000"/>
                <a:gd name="connsiteY11" fmla="*/ 5160 h 10000"/>
                <a:gd name="connsiteX12" fmla="*/ 0 w 10000"/>
                <a:gd name="connsiteY12" fmla="*/ 5160 h 10000"/>
                <a:gd name="connsiteX13" fmla="*/ 76 w 10000"/>
                <a:gd name="connsiteY13" fmla="*/ 5053 h 10000"/>
                <a:gd name="connsiteX14" fmla="*/ 606 w 10000"/>
                <a:gd name="connsiteY14" fmla="*/ 4043 h 10000"/>
                <a:gd name="connsiteX15" fmla="*/ 985 w 10000"/>
                <a:gd name="connsiteY15" fmla="*/ 4043 h 10000"/>
                <a:gd name="connsiteX16" fmla="*/ 1401 w 10000"/>
                <a:gd name="connsiteY16" fmla="*/ 3830 h 10000"/>
                <a:gd name="connsiteX17" fmla="*/ 1704 w 10000"/>
                <a:gd name="connsiteY17" fmla="*/ 3511 h 10000"/>
                <a:gd name="connsiteX18" fmla="*/ 2386 w 10000"/>
                <a:gd name="connsiteY18" fmla="*/ 3191 h 10000"/>
                <a:gd name="connsiteX19" fmla="*/ 3256 w 10000"/>
                <a:gd name="connsiteY19" fmla="*/ 3032 h 10000"/>
                <a:gd name="connsiteX20" fmla="*/ 4127 w 10000"/>
                <a:gd name="connsiteY20" fmla="*/ 2819 h 10000"/>
                <a:gd name="connsiteX21" fmla="*/ 4544 w 10000"/>
                <a:gd name="connsiteY21" fmla="*/ 3138 h 10000"/>
                <a:gd name="connsiteX22" fmla="*/ 5255 w 10000"/>
                <a:gd name="connsiteY22" fmla="*/ 3138 h 10000"/>
                <a:gd name="connsiteX23" fmla="*/ 5907 w 10000"/>
                <a:gd name="connsiteY23" fmla="*/ 2606 h 10000"/>
                <a:gd name="connsiteX24" fmla="*/ 6324 w 10000"/>
                <a:gd name="connsiteY24" fmla="*/ 2021 h 10000"/>
                <a:gd name="connsiteX25" fmla="*/ 6930 w 10000"/>
                <a:gd name="connsiteY25" fmla="*/ 1809 h 10000"/>
                <a:gd name="connsiteX26" fmla="*/ 7206 w 10000"/>
                <a:gd name="connsiteY26" fmla="*/ 1064 h 10000"/>
                <a:gd name="connsiteX27" fmla="*/ 7952 w 10000"/>
                <a:gd name="connsiteY27" fmla="*/ 798 h 10000"/>
                <a:gd name="connsiteX28" fmla="*/ 8444 w 10000"/>
                <a:gd name="connsiteY28" fmla="*/ 426 h 10000"/>
                <a:gd name="connsiteX29" fmla="*/ 8747 w 10000"/>
                <a:gd name="connsiteY29" fmla="*/ 0 h 10000"/>
                <a:gd name="connsiteX30" fmla="*/ 8747 w 10000"/>
                <a:gd name="connsiteY30" fmla="*/ 0 h 10000"/>
                <a:gd name="connsiteX31" fmla="*/ 9240 w 10000"/>
                <a:gd name="connsiteY31" fmla="*/ 0 h 10000"/>
                <a:gd name="connsiteX32" fmla="*/ 9277 w 10000"/>
                <a:gd name="connsiteY32" fmla="*/ 106 h 10000"/>
                <a:gd name="connsiteX33" fmla="*/ 9277 w 10000"/>
                <a:gd name="connsiteY33" fmla="*/ 106 h 10000"/>
                <a:gd name="connsiteX34" fmla="*/ 9315 w 10000"/>
                <a:gd name="connsiteY34" fmla="*/ 106 h 10000"/>
                <a:gd name="connsiteX35" fmla="*/ 9542 w 10000"/>
                <a:gd name="connsiteY35" fmla="*/ 745 h 10000"/>
                <a:gd name="connsiteX36" fmla="*/ 9618 w 10000"/>
                <a:gd name="connsiteY36" fmla="*/ 1277 h 10000"/>
                <a:gd name="connsiteX37" fmla="*/ 9618 w 10000"/>
                <a:gd name="connsiteY37" fmla="*/ 1809 h 10000"/>
                <a:gd name="connsiteX38" fmla="*/ 9959 w 10000"/>
                <a:gd name="connsiteY38" fmla="*/ 2766 h 10000"/>
                <a:gd name="connsiteX39" fmla="*/ 9769 w 10000"/>
                <a:gd name="connsiteY39" fmla="*/ 3670 h 10000"/>
                <a:gd name="connsiteX40" fmla="*/ 9656 w 10000"/>
                <a:gd name="connsiteY40" fmla="*/ 4043 h 10000"/>
                <a:gd name="connsiteX41" fmla="*/ 9656 w 10000"/>
                <a:gd name="connsiteY41" fmla="*/ 4043 h 10000"/>
                <a:gd name="connsiteX42" fmla="*/ 9390 w 10000"/>
                <a:gd name="connsiteY42" fmla="*/ 3989 h 10000"/>
                <a:gd name="connsiteX43" fmla="*/ 9012 w 10000"/>
                <a:gd name="connsiteY43" fmla="*/ 3830 h 10000"/>
                <a:gd name="connsiteX44" fmla="*/ 8633 w 10000"/>
                <a:gd name="connsiteY44" fmla="*/ 4255 h 10000"/>
                <a:gd name="connsiteX45" fmla="*/ 7990 w 10000"/>
                <a:gd name="connsiteY45" fmla="*/ 5106 h 10000"/>
                <a:gd name="connsiteX46" fmla="*/ 7535 w 10000"/>
                <a:gd name="connsiteY46" fmla="*/ 5053 h 10000"/>
                <a:gd name="connsiteX47" fmla="*/ 7383 w 10000"/>
                <a:gd name="connsiteY47" fmla="*/ 6383 h 10000"/>
                <a:gd name="connsiteX48" fmla="*/ 7687 w 10000"/>
                <a:gd name="connsiteY48" fmla="*/ 7553 h 10000"/>
                <a:gd name="connsiteX49" fmla="*/ 7649 w 10000"/>
                <a:gd name="connsiteY49" fmla="*/ 8351 h 10000"/>
                <a:gd name="connsiteX50" fmla="*/ 7649 w 10000"/>
                <a:gd name="connsiteY50" fmla="*/ 8351 h 10000"/>
                <a:gd name="connsiteX51" fmla="*/ 7081 w 10000"/>
                <a:gd name="connsiteY51" fmla="*/ 8404 h 10000"/>
                <a:gd name="connsiteX52" fmla="*/ 6816 w 10000"/>
                <a:gd name="connsiteY52" fmla="*/ 8404 h 10000"/>
                <a:gd name="connsiteX53" fmla="*/ 6134 w 10000"/>
                <a:gd name="connsiteY53" fmla="*/ 8511 h 10000"/>
                <a:gd name="connsiteX54" fmla="*/ 5793 w 10000"/>
                <a:gd name="connsiteY54" fmla="*/ 8883 h 10000"/>
                <a:gd name="connsiteX55" fmla="*/ 5491 w 10000"/>
                <a:gd name="connsiteY55" fmla="*/ 9096 h 10000"/>
                <a:gd name="connsiteX56" fmla="*/ 5036 w 10000"/>
                <a:gd name="connsiteY56" fmla="*/ 9255 h 10000"/>
                <a:gd name="connsiteX57" fmla="*/ 4203 w 10000"/>
                <a:gd name="connsiteY57" fmla="*/ 9309 h 10000"/>
                <a:gd name="connsiteX58" fmla="*/ 4051 w 10000"/>
                <a:gd name="connsiteY58" fmla="*/ 9309 h 10000"/>
                <a:gd name="connsiteX59" fmla="*/ 2953 w 10000"/>
                <a:gd name="connsiteY59" fmla="*/ 9415 h 10000"/>
                <a:gd name="connsiteX0" fmla="*/ 2953 w 10000"/>
                <a:gd name="connsiteY0" fmla="*/ 9415 h 10000"/>
                <a:gd name="connsiteX1" fmla="*/ 2953 w 10000"/>
                <a:gd name="connsiteY1" fmla="*/ 10000 h 10000"/>
                <a:gd name="connsiteX2" fmla="*/ 2953 w 10000"/>
                <a:gd name="connsiteY2" fmla="*/ 9415 h 10000"/>
                <a:gd name="connsiteX3" fmla="*/ 2953 w 10000"/>
                <a:gd name="connsiteY3" fmla="*/ 8830 h 10000"/>
                <a:gd name="connsiteX4" fmla="*/ 3976 w 10000"/>
                <a:gd name="connsiteY4" fmla="*/ 7766 h 10000"/>
                <a:gd name="connsiteX5" fmla="*/ 4317 w 10000"/>
                <a:gd name="connsiteY5" fmla="*/ 5851 h 10000"/>
                <a:gd name="connsiteX6" fmla="*/ 4317 w 10000"/>
                <a:gd name="connsiteY6" fmla="*/ 5851 h 10000"/>
                <a:gd name="connsiteX7" fmla="*/ 3749 w 10000"/>
                <a:gd name="connsiteY7" fmla="*/ 5851 h 10000"/>
                <a:gd name="connsiteX8" fmla="*/ 3256 w 10000"/>
                <a:gd name="connsiteY8" fmla="*/ 5957 h 10000"/>
                <a:gd name="connsiteX9" fmla="*/ 2877 w 10000"/>
                <a:gd name="connsiteY9" fmla="*/ 5851 h 10000"/>
                <a:gd name="connsiteX10" fmla="*/ 492 w 10000"/>
                <a:gd name="connsiteY10" fmla="*/ 5266 h 10000"/>
                <a:gd name="connsiteX11" fmla="*/ 0 w 10000"/>
                <a:gd name="connsiteY11" fmla="*/ 5160 h 10000"/>
                <a:gd name="connsiteX12" fmla="*/ 0 w 10000"/>
                <a:gd name="connsiteY12" fmla="*/ 5160 h 10000"/>
                <a:gd name="connsiteX13" fmla="*/ 76 w 10000"/>
                <a:gd name="connsiteY13" fmla="*/ 5053 h 10000"/>
                <a:gd name="connsiteX14" fmla="*/ 606 w 10000"/>
                <a:gd name="connsiteY14" fmla="*/ 4043 h 10000"/>
                <a:gd name="connsiteX15" fmla="*/ 985 w 10000"/>
                <a:gd name="connsiteY15" fmla="*/ 4043 h 10000"/>
                <a:gd name="connsiteX16" fmla="*/ 1401 w 10000"/>
                <a:gd name="connsiteY16" fmla="*/ 3830 h 10000"/>
                <a:gd name="connsiteX17" fmla="*/ 1704 w 10000"/>
                <a:gd name="connsiteY17" fmla="*/ 3511 h 10000"/>
                <a:gd name="connsiteX18" fmla="*/ 2386 w 10000"/>
                <a:gd name="connsiteY18" fmla="*/ 3191 h 10000"/>
                <a:gd name="connsiteX19" fmla="*/ 3256 w 10000"/>
                <a:gd name="connsiteY19" fmla="*/ 3032 h 10000"/>
                <a:gd name="connsiteX20" fmla="*/ 4127 w 10000"/>
                <a:gd name="connsiteY20" fmla="*/ 2819 h 10000"/>
                <a:gd name="connsiteX21" fmla="*/ 4544 w 10000"/>
                <a:gd name="connsiteY21" fmla="*/ 3138 h 10000"/>
                <a:gd name="connsiteX22" fmla="*/ 5255 w 10000"/>
                <a:gd name="connsiteY22" fmla="*/ 3138 h 10000"/>
                <a:gd name="connsiteX23" fmla="*/ 5907 w 10000"/>
                <a:gd name="connsiteY23" fmla="*/ 2606 h 10000"/>
                <a:gd name="connsiteX24" fmla="*/ 6324 w 10000"/>
                <a:gd name="connsiteY24" fmla="*/ 2021 h 10000"/>
                <a:gd name="connsiteX25" fmla="*/ 6930 w 10000"/>
                <a:gd name="connsiteY25" fmla="*/ 1809 h 10000"/>
                <a:gd name="connsiteX26" fmla="*/ 7206 w 10000"/>
                <a:gd name="connsiteY26" fmla="*/ 1064 h 10000"/>
                <a:gd name="connsiteX27" fmla="*/ 7952 w 10000"/>
                <a:gd name="connsiteY27" fmla="*/ 798 h 10000"/>
                <a:gd name="connsiteX28" fmla="*/ 8050 w 10000"/>
                <a:gd name="connsiteY28" fmla="*/ 334 h 10000"/>
                <a:gd name="connsiteX29" fmla="*/ 8747 w 10000"/>
                <a:gd name="connsiteY29" fmla="*/ 0 h 10000"/>
                <a:gd name="connsiteX30" fmla="*/ 8747 w 10000"/>
                <a:gd name="connsiteY30" fmla="*/ 0 h 10000"/>
                <a:gd name="connsiteX31" fmla="*/ 9240 w 10000"/>
                <a:gd name="connsiteY31" fmla="*/ 0 h 10000"/>
                <a:gd name="connsiteX32" fmla="*/ 9277 w 10000"/>
                <a:gd name="connsiteY32" fmla="*/ 106 h 10000"/>
                <a:gd name="connsiteX33" fmla="*/ 9277 w 10000"/>
                <a:gd name="connsiteY33" fmla="*/ 106 h 10000"/>
                <a:gd name="connsiteX34" fmla="*/ 9315 w 10000"/>
                <a:gd name="connsiteY34" fmla="*/ 106 h 10000"/>
                <a:gd name="connsiteX35" fmla="*/ 9542 w 10000"/>
                <a:gd name="connsiteY35" fmla="*/ 745 h 10000"/>
                <a:gd name="connsiteX36" fmla="*/ 9618 w 10000"/>
                <a:gd name="connsiteY36" fmla="*/ 1277 h 10000"/>
                <a:gd name="connsiteX37" fmla="*/ 9618 w 10000"/>
                <a:gd name="connsiteY37" fmla="*/ 1809 h 10000"/>
                <a:gd name="connsiteX38" fmla="*/ 9959 w 10000"/>
                <a:gd name="connsiteY38" fmla="*/ 2766 h 10000"/>
                <a:gd name="connsiteX39" fmla="*/ 9769 w 10000"/>
                <a:gd name="connsiteY39" fmla="*/ 3670 h 10000"/>
                <a:gd name="connsiteX40" fmla="*/ 9656 w 10000"/>
                <a:gd name="connsiteY40" fmla="*/ 4043 h 10000"/>
                <a:gd name="connsiteX41" fmla="*/ 9656 w 10000"/>
                <a:gd name="connsiteY41" fmla="*/ 4043 h 10000"/>
                <a:gd name="connsiteX42" fmla="*/ 9390 w 10000"/>
                <a:gd name="connsiteY42" fmla="*/ 3989 h 10000"/>
                <a:gd name="connsiteX43" fmla="*/ 9012 w 10000"/>
                <a:gd name="connsiteY43" fmla="*/ 3830 h 10000"/>
                <a:gd name="connsiteX44" fmla="*/ 8633 w 10000"/>
                <a:gd name="connsiteY44" fmla="*/ 4255 h 10000"/>
                <a:gd name="connsiteX45" fmla="*/ 7990 w 10000"/>
                <a:gd name="connsiteY45" fmla="*/ 5106 h 10000"/>
                <a:gd name="connsiteX46" fmla="*/ 7535 w 10000"/>
                <a:gd name="connsiteY46" fmla="*/ 5053 h 10000"/>
                <a:gd name="connsiteX47" fmla="*/ 7383 w 10000"/>
                <a:gd name="connsiteY47" fmla="*/ 6383 h 10000"/>
                <a:gd name="connsiteX48" fmla="*/ 7687 w 10000"/>
                <a:gd name="connsiteY48" fmla="*/ 7553 h 10000"/>
                <a:gd name="connsiteX49" fmla="*/ 7649 w 10000"/>
                <a:gd name="connsiteY49" fmla="*/ 8351 h 10000"/>
                <a:gd name="connsiteX50" fmla="*/ 7649 w 10000"/>
                <a:gd name="connsiteY50" fmla="*/ 8351 h 10000"/>
                <a:gd name="connsiteX51" fmla="*/ 7081 w 10000"/>
                <a:gd name="connsiteY51" fmla="*/ 8404 h 10000"/>
                <a:gd name="connsiteX52" fmla="*/ 6816 w 10000"/>
                <a:gd name="connsiteY52" fmla="*/ 8404 h 10000"/>
                <a:gd name="connsiteX53" fmla="*/ 6134 w 10000"/>
                <a:gd name="connsiteY53" fmla="*/ 8511 h 10000"/>
                <a:gd name="connsiteX54" fmla="*/ 5793 w 10000"/>
                <a:gd name="connsiteY54" fmla="*/ 8883 h 10000"/>
                <a:gd name="connsiteX55" fmla="*/ 5491 w 10000"/>
                <a:gd name="connsiteY55" fmla="*/ 9096 h 10000"/>
                <a:gd name="connsiteX56" fmla="*/ 5036 w 10000"/>
                <a:gd name="connsiteY56" fmla="*/ 9255 h 10000"/>
                <a:gd name="connsiteX57" fmla="*/ 4203 w 10000"/>
                <a:gd name="connsiteY57" fmla="*/ 9309 h 10000"/>
                <a:gd name="connsiteX58" fmla="*/ 4051 w 10000"/>
                <a:gd name="connsiteY58" fmla="*/ 9309 h 10000"/>
                <a:gd name="connsiteX59" fmla="*/ 2953 w 10000"/>
                <a:gd name="connsiteY59" fmla="*/ 9415 h 10000"/>
                <a:gd name="connsiteX0" fmla="*/ 2953 w 10000"/>
                <a:gd name="connsiteY0" fmla="*/ 9415 h 10000"/>
                <a:gd name="connsiteX1" fmla="*/ 2953 w 10000"/>
                <a:gd name="connsiteY1" fmla="*/ 10000 h 10000"/>
                <a:gd name="connsiteX2" fmla="*/ 2953 w 10000"/>
                <a:gd name="connsiteY2" fmla="*/ 9415 h 10000"/>
                <a:gd name="connsiteX3" fmla="*/ 2953 w 10000"/>
                <a:gd name="connsiteY3" fmla="*/ 8830 h 10000"/>
                <a:gd name="connsiteX4" fmla="*/ 3976 w 10000"/>
                <a:gd name="connsiteY4" fmla="*/ 7766 h 10000"/>
                <a:gd name="connsiteX5" fmla="*/ 4317 w 10000"/>
                <a:gd name="connsiteY5" fmla="*/ 5851 h 10000"/>
                <a:gd name="connsiteX6" fmla="*/ 4317 w 10000"/>
                <a:gd name="connsiteY6" fmla="*/ 5851 h 10000"/>
                <a:gd name="connsiteX7" fmla="*/ 3749 w 10000"/>
                <a:gd name="connsiteY7" fmla="*/ 5851 h 10000"/>
                <a:gd name="connsiteX8" fmla="*/ 3256 w 10000"/>
                <a:gd name="connsiteY8" fmla="*/ 5957 h 10000"/>
                <a:gd name="connsiteX9" fmla="*/ 2877 w 10000"/>
                <a:gd name="connsiteY9" fmla="*/ 5851 h 10000"/>
                <a:gd name="connsiteX10" fmla="*/ 492 w 10000"/>
                <a:gd name="connsiteY10" fmla="*/ 5266 h 10000"/>
                <a:gd name="connsiteX11" fmla="*/ 0 w 10000"/>
                <a:gd name="connsiteY11" fmla="*/ 5160 h 10000"/>
                <a:gd name="connsiteX12" fmla="*/ 0 w 10000"/>
                <a:gd name="connsiteY12" fmla="*/ 5160 h 10000"/>
                <a:gd name="connsiteX13" fmla="*/ 76 w 10000"/>
                <a:gd name="connsiteY13" fmla="*/ 5053 h 10000"/>
                <a:gd name="connsiteX14" fmla="*/ 606 w 10000"/>
                <a:gd name="connsiteY14" fmla="*/ 4043 h 10000"/>
                <a:gd name="connsiteX15" fmla="*/ 985 w 10000"/>
                <a:gd name="connsiteY15" fmla="*/ 4043 h 10000"/>
                <a:gd name="connsiteX16" fmla="*/ 1401 w 10000"/>
                <a:gd name="connsiteY16" fmla="*/ 3830 h 10000"/>
                <a:gd name="connsiteX17" fmla="*/ 1704 w 10000"/>
                <a:gd name="connsiteY17" fmla="*/ 3511 h 10000"/>
                <a:gd name="connsiteX18" fmla="*/ 2386 w 10000"/>
                <a:gd name="connsiteY18" fmla="*/ 3191 h 10000"/>
                <a:gd name="connsiteX19" fmla="*/ 3256 w 10000"/>
                <a:gd name="connsiteY19" fmla="*/ 3032 h 10000"/>
                <a:gd name="connsiteX20" fmla="*/ 3930 w 10000"/>
                <a:gd name="connsiteY20" fmla="*/ 2819 h 10000"/>
                <a:gd name="connsiteX21" fmla="*/ 4544 w 10000"/>
                <a:gd name="connsiteY21" fmla="*/ 3138 h 10000"/>
                <a:gd name="connsiteX22" fmla="*/ 5255 w 10000"/>
                <a:gd name="connsiteY22" fmla="*/ 3138 h 10000"/>
                <a:gd name="connsiteX23" fmla="*/ 5907 w 10000"/>
                <a:gd name="connsiteY23" fmla="*/ 2606 h 10000"/>
                <a:gd name="connsiteX24" fmla="*/ 6324 w 10000"/>
                <a:gd name="connsiteY24" fmla="*/ 2021 h 10000"/>
                <a:gd name="connsiteX25" fmla="*/ 6930 w 10000"/>
                <a:gd name="connsiteY25" fmla="*/ 1809 h 10000"/>
                <a:gd name="connsiteX26" fmla="*/ 7206 w 10000"/>
                <a:gd name="connsiteY26" fmla="*/ 1064 h 10000"/>
                <a:gd name="connsiteX27" fmla="*/ 7952 w 10000"/>
                <a:gd name="connsiteY27" fmla="*/ 798 h 10000"/>
                <a:gd name="connsiteX28" fmla="*/ 8050 w 10000"/>
                <a:gd name="connsiteY28" fmla="*/ 334 h 10000"/>
                <a:gd name="connsiteX29" fmla="*/ 8747 w 10000"/>
                <a:gd name="connsiteY29" fmla="*/ 0 h 10000"/>
                <a:gd name="connsiteX30" fmla="*/ 8747 w 10000"/>
                <a:gd name="connsiteY30" fmla="*/ 0 h 10000"/>
                <a:gd name="connsiteX31" fmla="*/ 9240 w 10000"/>
                <a:gd name="connsiteY31" fmla="*/ 0 h 10000"/>
                <a:gd name="connsiteX32" fmla="*/ 9277 w 10000"/>
                <a:gd name="connsiteY32" fmla="*/ 106 h 10000"/>
                <a:gd name="connsiteX33" fmla="*/ 9277 w 10000"/>
                <a:gd name="connsiteY33" fmla="*/ 106 h 10000"/>
                <a:gd name="connsiteX34" fmla="*/ 9315 w 10000"/>
                <a:gd name="connsiteY34" fmla="*/ 106 h 10000"/>
                <a:gd name="connsiteX35" fmla="*/ 9542 w 10000"/>
                <a:gd name="connsiteY35" fmla="*/ 745 h 10000"/>
                <a:gd name="connsiteX36" fmla="*/ 9618 w 10000"/>
                <a:gd name="connsiteY36" fmla="*/ 1277 h 10000"/>
                <a:gd name="connsiteX37" fmla="*/ 9618 w 10000"/>
                <a:gd name="connsiteY37" fmla="*/ 1809 h 10000"/>
                <a:gd name="connsiteX38" fmla="*/ 9959 w 10000"/>
                <a:gd name="connsiteY38" fmla="*/ 2766 h 10000"/>
                <a:gd name="connsiteX39" fmla="*/ 9769 w 10000"/>
                <a:gd name="connsiteY39" fmla="*/ 3670 h 10000"/>
                <a:gd name="connsiteX40" fmla="*/ 9656 w 10000"/>
                <a:gd name="connsiteY40" fmla="*/ 4043 h 10000"/>
                <a:gd name="connsiteX41" fmla="*/ 9656 w 10000"/>
                <a:gd name="connsiteY41" fmla="*/ 4043 h 10000"/>
                <a:gd name="connsiteX42" fmla="*/ 9390 w 10000"/>
                <a:gd name="connsiteY42" fmla="*/ 3989 h 10000"/>
                <a:gd name="connsiteX43" fmla="*/ 9012 w 10000"/>
                <a:gd name="connsiteY43" fmla="*/ 3830 h 10000"/>
                <a:gd name="connsiteX44" fmla="*/ 8633 w 10000"/>
                <a:gd name="connsiteY44" fmla="*/ 4255 h 10000"/>
                <a:gd name="connsiteX45" fmla="*/ 7990 w 10000"/>
                <a:gd name="connsiteY45" fmla="*/ 5106 h 10000"/>
                <a:gd name="connsiteX46" fmla="*/ 7535 w 10000"/>
                <a:gd name="connsiteY46" fmla="*/ 5053 h 10000"/>
                <a:gd name="connsiteX47" fmla="*/ 7383 w 10000"/>
                <a:gd name="connsiteY47" fmla="*/ 6383 h 10000"/>
                <a:gd name="connsiteX48" fmla="*/ 7687 w 10000"/>
                <a:gd name="connsiteY48" fmla="*/ 7553 h 10000"/>
                <a:gd name="connsiteX49" fmla="*/ 7649 w 10000"/>
                <a:gd name="connsiteY49" fmla="*/ 8351 h 10000"/>
                <a:gd name="connsiteX50" fmla="*/ 7649 w 10000"/>
                <a:gd name="connsiteY50" fmla="*/ 8351 h 10000"/>
                <a:gd name="connsiteX51" fmla="*/ 7081 w 10000"/>
                <a:gd name="connsiteY51" fmla="*/ 8404 h 10000"/>
                <a:gd name="connsiteX52" fmla="*/ 6816 w 10000"/>
                <a:gd name="connsiteY52" fmla="*/ 8404 h 10000"/>
                <a:gd name="connsiteX53" fmla="*/ 6134 w 10000"/>
                <a:gd name="connsiteY53" fmla="*/ 8511 h 10000"/>
                <a:gd name="connsiteX54" fmla="*/ 5793 w 10000"/>
                <a:gd name="connsiteY54" fmla="*/ 8883 h 10000"/>
                <a:gd name="connsiteX55" fmla="*/ 5491 w 10000"/>
                <a:gd name="connsiteY55" fmla="*/ 9096 h 10000"/>
                <a:gd name="connsiteX56" fmla="*/ 5036 w 10000"/>
                <a:gd name="connsiteY56" fmla="*/ 9255 h 10000"/>
                <a:gd name="connsiteX57" fmla="*/ 4203 w 10000"/>
                <a:gd name="connsiteY57" fmla="*/ 9309 h 10000"/>
                <a:gd name="connsiteX58" fmla="*/ 4051 w 10000"/>
                <a:gd name="connsiteY58" fmla="*/ 9309 h 10000"/>
                <a:gd name="connsiteX59" fmla="*/ 2953 w 10000"/>
                <a:gd name="connsiteY59" fmla="*/ 9415 h 10000"/>
                <a:gd name="connsiteX0" fmla="*/ 2953 w 10000"/>
                <a:gd name="connsiteY0" fmla="*/ 9415 h 10000"/>
                <a:gd name="connsiteX1" fmla="*/ 2953 w 10000"/>
                <a:gd name="connsiteY1" fmla="*/ 10000 h 10000"/>
                <a:gd name="connsiteX2" fmla="*/ 2953 w 10000"/>
                <a:gd name="connsiteY2" fmla="*/ 9415 h 10000"/>
                <a:gd name="connsiteX3" fmla="*/ 2953 w 10000"/>
                <a:gd name="connsiteY3" fmla="*/ 8830 h 10000"/>
                <a:gd name="connsiteX4" fmla="*/ 3976 w 10000"/>
                <a:gd name="connsiteY4" fmla="*/ 7766 h 10000"/>
                <a:gd name="connsiteX5" fmla="*/ 4317 w 10000"/>
                <a:gd name="connsiteY5" fmla="*/ 5851 h 10000"/>
                <a:gd name="connsiteX6" fmla="*/ 4317 w 10000"/>
                <a:gd name="connsiteY6" fmla="*/ 5851 h 10000"/>
                <a:gd name="connsiteX7" fmla="*/ 3749 w 10000"/>
                <a:gd name="connsiteY7" fmla="*/ 5851 h 10000"/>
                <a:gd name="connsiteX8" fmla="*/ 3256 w 10000"/>
                <a:gd name="connsiteY8" fmla="*/ 5957 h 10000"/>
                <a:gd name="connsiteX9" fmla="*/ 2877 w 10000"/>
                <a:gd name="connsiteY9" fmla="*/ 5851 h 10000"/>
                <a:gd name="connsiteX10" fmla="*/ 492 w 10000"/>
                <a:gd name="connsiteY10" fmla="*/ 5266 h 10000"/>
                <a:gd name="connsiteX11" fmla="*/ 0 w 10000"/>
                <a:gd name="connsiteY11" fmla="*/ 5160 h 10000"/>
                <a:gd name="connsiteX12" fmla="*/ 0 w 10000"/>
                <a:gd name="connsiteY12" fmla="*/ 5160 h 10000"/>
                <a:gd name="connsiteX13" fmla="*/ 76 w 10000"/>
                <a:gd name="connsiteY13" fmla="*/ 5053 h 10000"/>
                <a:gd name="connsiteX14" fmla="*/ 606 w 10000"/>
                <a:gd name="connsiteY14" fmla="*/ 4043 h 10000"/>
                <a:gd name="connsiteX15" fmla="*/ 985 w 10000"/>
                <a:gd name="connsiteY15" fmla="*/ 4043 h 10000"/>
                <a:gd name="connsiteX16" fmla="*/ 1401 w 10000"/>
                <a:gd name="connsiteY16" fmla="*/ 3830 h 10000"/>
                <a:gd name="connsiteX17" fmla="*/ 1704 w 10000"/>
                <a:gd name="connsiteY17" fmla="*/ 3511 h 10000"/>
                <a:gd name="connsiteX18" fmla="*/ 2189 w 10000"/>
                <a:gd name="connsiteY18" fmla="*/ 3376 h 10000"/>
                <a:gd name="connsiteX19" fmla="*/ 3256 w 10000"/>
                <a:gd name="connsiteY19" fmla="*/ 3032 h 10000"/>
                <a:gd name="connsiteX20" fmla="*/ 3930 w 10000"/>
                <a:gd name="connsiteY20" fmla="*/ 2819 h 10000"/>
                <a:gd name="connsiteX21" fmla="*/ 4544 w 10000"/>
                <a:gd name="connsiteY21" fmla="*/ 3138 h 10000"/>
                <a:gd name="connsiteX22" fmla="*/ 5255 w 10000"/>
                <a:gd name="connsiteY22" fmla="*/ 3138 h 10000"/>
                <a:gd name="connsiteX23" fmla="*/ 5907 w 10000"/>
                <a:gd name="connsiteY23" fmla="*/ 2606 h 10000"/>
                <a:gd name="connsiteX24" fmla="*/ 6324 w 10000"/>
                <a:gd name="connsiteY24" fmla="*/ 2021 h 10000"/>
                <a:gd name="connsiteX25" fmla="*/ 6930 w 10000"/>
                <a:gd name="connsiteY25" fmla="*/ 1809 h 10000"/>
                <a:gd name="connsiteX26" fmla="*/ 7206 w 10000"/>
                <a:gd name="connsiteY26" fmla="*/ 1064 h 10000"/>
                <a:gd name="connsiteX27" fmla="*/ 7952 w 10000"/>
                <a:gd name="connsiteY27" fmla="*/ 798 h 10000"/>
                <a:gd name="connsiteX28" fmla="*/ 8050 w 10000"/>
                <a:gd name="connsiteY28" fmla="*/ 334 h 10000"/>
                <a:gd name="connsiteX29" fmla="*/ 8747 w 10000"/>
                <a:gd name="connsiteY29" fmla="*/ 0 h 10000"/>
                <a:gd name="connsiteX30" fmla="*/ 8747 w 10000"/>
                <a:gd name="connsiteY30" fmla="*/ 0 h 10000"/>
                <a:gd name="connsiteX31" fmla="*/ 9240 w 10000"/>
                <a:gd name="connsiteY31" fmla="*/ 0 h 10000"/>
                <a:gd name="connsiteX32" fmla="*/ 9277 w 10000"/>
                <a:gd name="connsiteY32" fmla="*/ 106 h 10000"/>
                <a:gd name="connsiteX33" fmla="*/ 9277 w 10000"/>
                <a:gd name="connsiteY33" fmla="*/ 106 h 10000"/>
                <a:gd name="connsiteX34" fmla="*/ 9315 w 10000"/>
                <a:gd name="connsiteY34" fmla="*/ 106 h 10000"/>
                <a:gd name="connsiteX35" fmla="*/ 9542 w 10000"/>
                <a:gd name="connsiteY35" fmla="*/ 745 h 10000"/>
                <a:gd name="connsiteX36" fmla="*/ 9618 w 10000"/>
                <a:gd name="connsiteY36" fmla="*/ 1277 h 10000"/>
                <a:gd name="connsiteX37" fmla="*/ 9618 w 10000"/>
                <a:gd name="connsiteY37" fmla="*/ 1809 h 10000"/>
                <a:gd name="connsiteX38" fmla="*/ 9959 w 10000"/>
                <a:gd name="connsiteY38" fmla="*/ 2766 h 10000"/>
                <a:gd name="connsiteX39" fmla="*/ 9769 w 10000"/>
                <a:gd name="connsiteY39" fmla="*/ 3670 h 10000"/>
                <a:gd name="connsiteX40" fmla="*/ 9656 w 10000"/>
                <a:gd name="connsiteY40" fmla="*/ 4043 h 10000"/>
                <a:gd name="connsiteX41" fmla="*/ 9656 w 10000"/>
                <a:gd name="connsiteY41" fmla="*/ 4043 h 10000"/>
                <a:gd name="connsiteX42" fmla="*/ 9390 w 10000"/>
                <a:gd name="connsiteY42" fmla="*/ 3989 h 10000"/>
                <a:gd name="connsiteX43" fmla="*/ 9012 w 10000"/>
                <a:gd name="connsiteY43" fmla="*/ 3830 h 10000"/>
                <a:gd name="connsiteX44" fmla="*/ 8633 w 10000"/>
                <a:gd name="connsiteY44" fmla="*/ 4255 h 10000"/>
                <a:gd name="connsiteX45" fmla="*/ 7990 w 10000"/>
                <a:gd name="connsiteY45" fmla="*/ 5106 h 10000"/>
                <a:gd name="connsiteX46" fmla="*/ 7535 w 10000"/>
                <a:gd name="connsiteY46" fmla="*/ 5053 h 10000"/>
                <a:gd name="connsiteX47" fmla="*/ 7383 w 10000"/>
                <a:gd name="connsiteY47" fmla="*/ 6383 h 10000"/>
                <a:gd name="connsiteX48" fmla="*/ 7687 w 10000"/>
                <a:gd name="connsiteY48" fmla="*/ 7553 h 10000"/>
                <a:gd name="connsiteX49" fmla="*/ 7649 w 10000"/>
                <a:gd name="connsiteY49" fmla="*/ 8351 h 10000"/>
                <a:gd name="connsiteX50" fmla="*/ 7649 w 10000"/>
                <a:gd name="connsiteY50" fmla="*/ 8351 h 10000"/>
                <a:gd name="connsiteX51" fmla="*/ 7081 w 10000"/>
                <a:gd name="connsiteY51" fmla="*/ 8404 h 10000"/>
                <a:gd name="connsiteX52" fmla="*/ 6816 w 10000"/>
                <a:gd name="connsiteY52" fmla="*/ 8404 h 10000"/>
                <a:gd name="connsiteX53" fmla="*/ 6134 w 10000"/>
                <a:gd name="connsiteY53" fmla="*/ 8511 h 10000"/>
                <a:gd name="connsiteX54" fmla="*/ 5793 w 10000"/>
                <a:gd name="connsiteY54" fmla="*/ 8883 h 10000"/>
                <a:gd name="connsiteX55" fmla="*/ 5491 w 10000"/>
                <a:gd name="connsiteY55" fmla="*/ 9096 h 10000"/>
                <a:gd name="connsiteX56" fmla="*/ 5036 w 10000"/>
                <a:gd name="connsiteY56" fmla="*/ 9255 h 10000"/>
                <a:gd name="connsiteX57" fmla="*/ 4203 w 10000"/>
                <a:gd name="connsiteY57" fmla="*/ 9309 h 10000"/>
                <a:gd name="connsiteX58" fmla="*/ 4051 w 10000"/>
                <a:gd name="connsiteY58" fmla="*/ 9309 h 10000"/>
                <a:gd name="connsiteX59" fmla="*/ 2953 w 10000"/>
                <a:gd name="connsiteY59" fmla="*/ 941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00" h="10000">
                  <a:moveTo>
                    <a:pt x="2953" y="9415"/>
                  </a:moveTo>
                  <a:lnTo>
                    <a:pt x="2953" y="10000"/>
                  </a:lnTo>
                  <a:lnTo>
                    <a:pt x="2953" y="9415"/>
                  </a:lnTo>
                  <a:lnTo>
                    <a:pt x="2953" y="8830"/>
                  </a:lnTo>
                  <a:cubicBezTo>
                    <a:pt x="2953" y="8085"/>
                    <a:pt x="3673" y="8191"/>
                    <a:pt x="3976" y="7766"/>
                  </a:cubicBezTo>
                  <a:cubicBezTo>
                    <a:pt x="4241" y="7340"/>
                    <a:pt x="4430" y="6383"/>
                    <a:pt x="4317" y="5851"/>
                  </a:cubicBezTo>
                  <a:lnTo>
                    <a:pt x="4317" y="5851"/>
                  </a:lnTo>
                  <a:cubicBezTo>
                    <a:pt x="4165" y="5851"/>
                    <a:pt x="3862" y="6170"/>
                    <a:pt x="3749" y="5851"/>
                  </a:cubicBezTo>
                  <a:cubicBezTo>
                    <a:pt x="3673" y="5638"/>
                    <a:pt x="3370" y="5957"/>
                    <a:pt x="3256" y="5957"/>
                  </a:cubicBezTo>
                  <a:cubicBezTo>
                    <a:pt x="3105" y="5957"/>
                    <a:pt x="2992" y="5851"/>
                    <a:pt x="2877" y="5851"/>
                  </a:cubicBezTo>
                  <a:lnTo>
                    <a:pt x="492" y="5266"/>
                  </a:lnTo>
                  <a:lnTo>
                    <a:pt x="0" y="5160"/>
                  </a:lnTo>
                  <a:lnTo>
                    <a:pt x="0" y="5160"/>
                  </a:lnTo>
                  <a:cubicBezTo>
                    <a:pt x="0" y="5106"/>
                    <a:pt x="37" y="5053"/>
                    <a:pt x="76" y="5053"/>
                  </a:cubicBezTo>
                  <a:cubicBezTo>
                    <a:pt x="265" y="4787"/>
                    <a:pt x="417" y="4362"/>
                    <a:pt x="606" y="4043"/>
                  </a:cubicBezTo>
                  <a:lnTo>
                    <a:pt x="985" y="4043"/>
                  </a:lnTo>
                  <a:cubicBezTo>
                    <a:pt x="1174" y="4043"/>
                    <a:pt x="1250" y="3883"/>
                    <a:pt x="1401" y="3830"/>
                  </a:cubicBezTo>
                  <a:cubicBezTo>
                    <a:pt x="1401" y="3830"/>
                    <a:pt x="1666" y="3564"/>
                    <a:pt x="1704" y="3511"/>
                  </a:cubicBezTo>
                  <a:cubicBezTo>
                    <a:pt x="1779" y="3351"/>
                    <a:pt x="2037" y="3430"/>
                    <a:pt x="2189" y="3376"/>
                  </a:cubicBezTo>
                  <a:cubicBezTo>
                    <a:pt x="2491" y="3217"/>
                    <a:pt x="2953" y="3032"/>
                    <a:pt x="3256" y="3032"/>
                  </a:cubicBezTo>
                  <a:cubicBezTo>
                    <a:pt x="3484" y="3298"/>
                    <a:pt x="3704" y="2872"/>
                    <a:pt x="3930" y="2819"/>
                  </a:cubicBezTo>
                  <a:cubicBezTo>
                    <a:pt x="4157" y="2713"/>
                    <a:pt x="4430" y="2979"/>
                    <a:pt x="4544" y="3138"/>
                  </a:cubicBezTo>
                  <a:cubicBezTo>
                    <a:pt x="4771" y="3511"/>
                    <a:pt x="4990" y="3351"/>
                    <a:pt x="5255" y="3138"/>
                  </a:cubicBezTo>
                  <a:cubicBezTo>
                    <a:pt x="5407" y="3032"/>
                    <a:pt x="5756" y="2766"/>
                    <a:pt x="5907" y="2606"/>
                  </a:cubicBezTo>
                  <a:cubicBezTo>
                    <a:pt x="6021" y="2447"/>
                    <a:pt x="6248" y="2234"/>
                    <a:pt x="6324" y="2021"/>
                  </a:cubicBezTo>
                  <a:cubicBezTo>
                    <a:pt x="6513" y="2021"/>
                    <a:pt x="6778" y="1915"/>
                    <a:pt x="6930" y="1809"/>
                  </a:cubicBezTo>
                  <a:cubicBezTo>
                    <a:pt x="7081" y="1649"/>
                    <a:pt x="7130" y="1277"/>
                    <a:pt x="7206" y="1064"/>
                  </a:cubicBezTo>
                  <a:cubicBezTo>
                    <a:pt x="7320" y="957"/>
                    <a:pt x="7763" y="638"/>
                    <a:pt x="7952" y="798"/>
                  </a:cubicBezTo>
                  <a:cubicBezTo>
                    <a:pt x="8292" y="1064"/>
                    <a:pt x="7861" y="706"/>
                    <a:pt x="8050" y="334"/>
                  </a:cubicBezTo>
                  <a:cubicBezTo>
                    <a:pt x="8163" y="121"/>
                    <a:pt x="8631" y="56"/>
                    <a:pt x="8747" y="0"/>
                  </a:cubicBezTo>
                  <a:lnTo>
                    <a:pt x="8747" y="0"/>
                  </a:lnTo>
                  <a:lnTo>
                    <a:pt x="9240" y="0"/>
                  </a:lnTo>
                  <a:cubicBezTo>
                    <a:pt x="9240" y="0"/>
                    <a:pt x="9277" y="53"/>
                    <a:pt x="9277" y="106"/>
                  </a:cubicBezTo>
                  <a:lnTo>
                    <a:pt x="9277" y="106"/>
                  </a:lnTo>
                  <a:lnTo>
                    <a:pt x="9315" y="106"/>
                  </a:lnTo>
                  <a:cubicBezTo>
                    <a:pt x="9353" y="319"/>
                    <a:pt x="9769" y="426"/>
                    <a:pt x="9542" y="745"/>
                  </a:cubicBezTo>
                  <a:cubicBezTo>
                    <a:pt x="9353" y="1011"/>
                    <a:pt x="9505" y="1117"/>
                    <a:pt x="9618" y="1277"/>
                  </a:cubicBezTo>
                  <a:cubicBezTo>
                    <a:pt x="9769" y="1436"/>
                    <a:pt x="9694" y="1596"/>
                    <a:pt x="9618" y="1809"/>
                  </a:cubicBezTo>
                  <a:cubicBezTo>
                    <a:pt x="9542" y="2128"/>
                    <a:pt x="9807" y="2500"/>
                    <a:pt x="9959" y="2766"/>
                  </a:cubicBezTo>
                  <a:cubicBezTo>
                    <a:pt x="10110" y="3085"/>
                    <a:pt x="9807" y="3351"/>
                    <a:pt x="9769" y="3670"/>
                  </a:cubicBezTo>
                  <a:cubicBezTo>
                    <a:pt x="9731" y="3794"/>
                    <a:pt x="9694" y="3919"/>
                    <a:pt x="9656" y="4043"/>
                  </a:cubicBezTo>
                  <a:lnTo>
                    <a:pt x="9656" y="4043"/>
                  </a:lnTo>
                  <a:lnTo>
                    <a:pt x="9390" y="3989"/>
                  </a:lnTo>
                  <a:cubicBezTo>
                    <a:pt x="9277" y="3936"/>
                    <a:pt x="9125" y="3777"/>
                    <a:pt x="9012" y="3830"/>
                  </a:cubicBezTo>
                  <a:cubicBezTo>
                    <a:pt x="8898" y="3936"/>
                    <a:pt x="8747" y="4149"/>
                    <a:pt x="8633" y="4255"/>
                  </a:cubicBezTo>
                  <a:cubicBezTo>
                    <a:pt x="8368" y="4468"/>
                    <a:pt x="8217" y="4840"/>
                    <a:pt x="7990" y="5106"/>
                  </a:cubicBezTo>
                  <a:cubicBezTo>
                    <a:pt x="7724" y="5372"/>
                    <a:pt x="7724" y="5053"/>
                    <a:pt x="7535" y="5053"/>
                  </a:cubicBezTo>
                  <a:cubicBezTo>
                    <a:pt x="7422" y="5372"/>
                    <a:pt x="7308" y="6064"/>
                    <a:pt x="7383" y="6383"/>
                  </a:cubicBezTo>
                  <a:cubicBezTo>
                    <a:pt x="7498" y="6809"/>
                    <a:pt x="7687" y="7021"/>
                    <a:pt x="7687" y="7553"/>
                  </a:cubicBezTo>
                  <a:cubicBezTo>
                    <a:pt x="7674" y="7819"/>
                    <a:pt x="7662" y="8085"/>
                    <a:pt x="7649" y="8351"/>
                  </a:cubicBezTo>
                  <a:lnTo>
                    <a:pt x="7649" y="8351"/>
                  </a:lnTo>
                  <a:lnTo>
                    <a:pt x="7081" y="8404"/>
                  </a:lnTo>
                  <a:lnTo>
                    <a:pt x="6816" y="8404"/>
                  </a:lnTo>
                  <a:cubicBezTo>
                    <a:pt x="6589" y="8564"/>
                    <a:pt x="6361" y="8511"/>
                    <a:pt x="6134" y="8511"/>
                  </a:cubicBezTo>
                  <a:cubicBezTo>
                    <a:pt x="5983" y="8617"/>
                    <a:pt x="5907" y="8723"/>
                    <a:pt x="5793" y="8883"/>
                  </a:cubicBezTo>
                  <a:cubicBezTo>
                    <a:pt x="5680" y="8936"/>
                    <a:pt x="5604" y="9043"/>
                    <a:pt x="5491" y="9096"/>
                  </a:cubicBezTo>
                  <a:lnTo>
                    <a:pt x="5036" y="9255"/>
                  </a:lnTo>
                  <a:cubicBezTo>
                    <a:pt x="4809" y="9255"/>
                    <a:pt x="4430" y="9202"/>
                    <a:pt x="4203" y="9309"/>
                  </a:cubicBezTo>
                  <a:lnTo>
                    <a:pt x="4051" y="9309"/>
                  </a:lnTo>
                  <a:lnTo>
                    <a:pt x="2953" y="9415"/>
                  </a:ln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 name="Freeform 12"/>
            <p:cNvSpPr>
              <a:spLocks/>
            </p:cNvSpPr>
            <p:nvPr/>
          </p:nvSpPr>
          <p:spPr bwMode="auto">
            <a:xfrm>
              <a:off x="984250" y="3041650"/>
              <a:ext cx="460375" cy="674688"/>
            </a:xfrm>
            <a:custGeom>
              <a:avLst/>
              <a:gdLst>
                <a:gd name="T0" fmla="*/ 9 w 156"/>
                <a:gd name="T1" fmla="*/ 86 h 229"/>
                <a:gd name="T2" fmla="*/ 10 w 156"/>
                <a:gd name="T3" fmla="*/ 71 h 229"/>
                <a:gd name="T4" fmla="*/ 2 w 156"/>
                <a:gd name="T5" fmla="*/ 49 h 229"/>
                <a:gd name="T6" fmla="*/ 6 w 156"/>
                <a:gd name="T7" fmla="*/ 24 h 229"/>
                <a:gd name="T8" fmla="*/ 18 w 156"/>
                <a:gd name="T9" fmla="*/ 25 h 229"/>
                <a:gd name="T10" fmla="*/ 35 w 156"/>
                <a:gd name="T11" fmla="*/ 9 h 229"/>
                <a:gd name="T12" fmla="*/ 45 w 156"/>
                <a:gd name="T13" fmla="*/ 1 h 229"/>
                <a:gd name="T14" fmla="*/ 55 w 156"/>
                <a:gd name="T15" fmla="*/ 4 h 229"/>
                <a:gd name="T16" fmla="*/ 62 w 156"/>
                <a:gd name="T17" fmla="*/ 5 h 229"/>
                <a:gd name="T18" fmla="*/ 62 w 156"/>
                <a:gd name="T19" fmla="*/ 5 h 229"/>
                <a:gd name="T20" fmla="*/ 64 w 156"/>
                <a:gd name="T21" fmla="*/ 7 h 229"/>
                <a:gd name="T22" fmla="*/ 69 w 156"/>
                <a:gd name="T23" fmla="*/ 11 h 229"/>
                <a:gd name="T24" fmla="*/ 75 w 156"/>
                <a:gd name="T25" fmla="*/ 16 h 229"/>
                <a:gd name="T26" fmla="*/ 83 w 156"/>
                <a:gd name="T27" fmla="*/ 25 h 229"/>
                <a:gd name="T28" fmla="*/ 94 w 156"/>
                <a:gd name="T29" fmla="*/ 29 h 229"/>
                <a:gd name="T30" fmla="*/ 101 w 156"/>
                <a:gd name="T31" fmla="*/ 41 h 229"/>
                <a:gd name="T32" fmla="*/ 107 w 156"/>
                <a:gd name="T33" fmla="*/ 47 h 229"/>
                <a:gd name="T34" fmla="*/ 111 w 156"/>
                <a:gd name="T35" fmla="*/ 56 h 229"/>
                <a:gd name="T36" fmla="*/ 114 w 156"/>
                <a:gd name="T37" fmla="*/ 58 h 229"/>
                <a:gd name="T38" fmla="*/ 121 w 156"/>
                <a:gd name="T39" fmla="*/ 62 h 229"/>
                <a:gd name="T40" fmla="*/ 129 w 156"/>
                <a:gd name="T41" fmla="*/ 69 h 229"/>
                <a:gd name="T42" fmla="*/ 132 w 156"/>
                <a:gd name="T43" fmla="*/ 74 h 229"/>
                <a:gd name="T44" fmla="*/ 136 w 156"/>
                <a:gd name="T45" fmla="*/ 85 h 229"/>
                <a:gd name="T46" fmla="*/ 146 w 156"/>
                <a:gd name="T47" fmla="*/ 94 h 229"/>
                <a:gd name="T48" fmla="*/ 156 w 156"/>
                <a:gd name="T49" fmla="*/ 103 h 229"/>
                <a:gd name="T50" fmla="*/ 156 w 156"/>
                <a:gd name="T51" fmla="*/ 103 h 229"/>
                <a:gd name="T52" fmla="*/ 152 w 156"/>
                <a:gd name="T53" fmla="*/ 120 h 229"/>
                <a:gd name="T54" fmla="*/ 144 w 156"/>
                <a:gd name="T55" fmla="*/ 134 h 229"/>
                <a:gd name="T56" fmla="*/ 133 w 156"/>
                <a:gd name="T57" fmla="*/ 145 h 229"/>
                <a:gd name="T58" fmla="*/ 130 w 156"/>
                <a:gd name="T59" fmla="*/ 157 h 229"/>
                <a:gd name="T60" fmla="*/ 133 w 156"/>
                <a:gd name="T61" fmla="*/ 166 h 229"/>
                <a:gd name="T62" fmla="*/ 116 w 156"/>
                <a:gd name="T63" fmla="*/ 189 h 229"/>
                <a:gd name="T64" fmla="*/ 112 w 156"/>
                <a:gd name="T65" fmla="*/ 204 h 229"/>
                <a:gd name="T66" fmla="*/ 112 w 156"/>
                <a:gd name="T67" fmla="*/ 206 h 229"/>
                <a:gd name="T68" fmla="*/ 114 w 156"/>
                <a:gd name="T69" fmla="*/ 209 h 229"/>
                <a:gd name="T70" fmla="*/ 127 w 156"/>
                <a:gd name="T71" fmla="*/ 218 h 229"/>
                <a:gd name="T72" fmla="*/ 127 w 156"/>
                <a:gd name="T73" fmla="*/ 218 h 229"/>
                <a:gd name="T74" fmla="*/ 91 w 156"/>
                <a:gd name="T75" fmla="*/ 229 h 229"/>
                <a:gd name="T76" fmla="*/ 91 w 156"/>
                <a:gd name="T77" fmla="*/ 229 h 229"/>
                <a:gd name="T78" fmla="*/ 91 w 156"/>
                <a:gd name="T79" fmla="*/ 229 h 229"/>
                <a:gd name="T80" fmla="*/ 77 w 156"/>
                <a:gd name="T81" fmla="*/ 208 h 229"/>
                <a:gd name="T82" fmla="*/ 67 w 156"/>
                <a:gd name="T83" fmla="*/ 198 h 229"/>
                <a:gd name="T84" fmla="*/ 76 w 156"/>
                <a:gd name="T85" fmla="*/ 188 h 229"/>
                <a:gd name="T86" fmla="*/ 51 w 156"/>
                <a:gd name="T87" fmla="*/ 163 h 229"/>
                <a:gd name="T88" fmla="*/ 48 w 156"/>
                <a:gd name="T89" fmla="*/ 125 h 229"/>
                <a:gd name="T90" fmla="*/ 37 w 156"/>
                <a:gd name="T91" fmla="*/ 130 h 229"/>
                <a:gd name="T92" fmla="*/ 28 w 156"/>
                <a:gd name="T93" fmla="*/ 128 h 229"/>
                <a:gd name="T94" fmla="*/ 22 w 156"/>
                <a:gd name="T95" fmla="*/ 121 h 229"/>
                <a:gd name="T96" fmla="*/ 16 w 156"/>
                <a:gd name="T97" fmla="*/ 109 h 229"/>
                <a:gd name="T98" fmla="*/ 16 w 156"/>
                <a:gd name="T99" fmla="*/ 102 h 229"/>
                <a:gd name="T100" fmla="*/ 16 w 156"/>
                <a:gd name="T101" fmla="*/ 99 h 229"/>
                <a:gd name="T102" fmla="*/ 15 w 156"/>
                <a:gd name="T103" fmla="*/ 97 h 229"/>
                <a:gd name="T104" fmla="*/ 13 w 156"/>
                <a:gd name="T105" fmla="*/ 94 h 229"/>
                <a:gd name="T106" fmla="*/ 12 w 156"/>
                <a:gd name="T107" fmla="*/ 92 h 229"/>
                <a:gd name="T108" fmla="*/ 9 w 156"/>
                <a:gd name="T109" fmla="*/ 8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 h="229">
                  <a:moveTo>
                    <a:pt x="9" y="86"/>
                  </a:moveTo>
                  <a:cubicBezTo>
                    <a:pt x="10" y="71"/>
                    <a:pt x="10" y="71"/>
                    <a:pt x="10" y="71"/>
                  </a:cubicBezTo>
                  <a:cubicBezTo>
                    <a:pt x="10" y="61"/>
                    <a:pt x="5" y="57"/>
                    <a:pt x="2" y="49"/>
                  </a:cubicBezTo>
                  <a:cubicBezTo>
                    <a:pt x="0" y="43"/>
                    <a:pt x="3" y="30"/>
                    <a:pt x="6" y="24"/>
                  </a:cubicBezTo>
                  <a:cubicBezTo>
                    <a:pt x="11" y="24"/>
                    <a:pt x="11" y="30"/>
                    <a:pt x="18" y="25"/>
                  </a:cubicBezTo>
                  <a:cubicBezTo>
                    <a:pt x="24" y="20"/>
                    <a:pt x="28" y="13"/>
                    <a:pt x="35" y="9"/>
                  </a:cubicBezTo>
                  <a:cubicBezTo>
                    <a:pt x="38" y="7"/>
                    <a:pt x="42" y="3"/>
                    <a:pt x="45" y="1"/>
                  </a:cubicBezTo>
                  <a:cubicBezTo>
                    <a:pt x="48" y="0"/>
                    <a:pt x="52" y="3"/>
                    <a:pt x="55" y="4"/>
                  </a:cubicBezTo>
                  <a:cubicBezTo>
                    <a:pt x="62" y="5"/>
                    <a:pt x="62" y="5"/>
                    <a:pt x="62" y="5"/>
                  </a:cubicBezTo>
                  <a:cubicBezTo>
                    <a:pt x="62" y="5"/>
                    <a:pt x="62" y="5"/>
                    <a:pt x="62" y="5"/>
                  </a:cubicBezTo>
                  <a:cubicBezTo>
                    <a:pt x="62" y="6"/>
                    <a:pt x="63" y="6"/>
                    <a:pt x="64" y="7"/>
                  </a:cubicBezTo>
                  <a:cubicBezTo>
                    <a:pt x="65" y="7"/>
                    <a:pt x="68" y="11"/>
                    <a:pt x="69" y="11"/>
                  </a:cubicBezTo>
                  <a:cubicBezTo>
                    <a:pt x="72" y="13"/>
                    <a:pt x="74" y="13"/>
                    <a:pt x="75" y="16"/>
                  </a:cubicBezTo>
                  <a:cubicBezTo>
                    <a:pt x="77" y="22"/>
                    <a:pt x="76" y="23"/>
                    <a:pt x="83" y="25"/>
                  </a:cubicBezTo>
                  <a:cubicBezTo>
                    <a:pt x="86" y="27"/>
                    <a:pt x="91" y="26"/>
                    <a:pt x="94" y="29"/>
                  </a:cubicBezTo>
                  <a:cubicBezTo>
                    <a:pt x="97" y="33"/>
                    <a:pt x="97" y="38"/>
                    <a:pt x="101" y="41"/>
                  </a:cubicBezTo>
                  <a:cubicBezTo>
                    <a:pt x="104" y="43"/>
                    <a:pt x="106" y="44"/>
                    <a:pt x="107" y="47"/>
                  </a:cubicBezTo>
                  <a:cubicBezTo>
                    <a:pt x="108" y="49"/>
                    <a:pt x="110" y="54"/>
                    <a:pt x="111" y="56"/>
                  </a:cubicBezTo>
                  <a:cubicBezTo>
                    <a:pt x="112" y="57"/>
                    <a:pt x="113" y="58"/>
                    <a:pt x="114" y="58"/>
                  </a:cubicBezTo>
                  <a:cubicBezTo>
                    <a:pt x="116" y="59"/>
                    <a:pt x="119" y="61"/>
                    <a:pt x="121" y="62"/>
                  </a:cubicBezTo>
                  <a:cubicBezTo>
                    <a:pt x="124" y="64"/>
                    <a:pt x="127" y="67"/>
                    <a:pt x="129" y="69"/>
                  </a:cubicBezTo>
                  <a:cubicBezTo>
                    <a:pt x="130" y="70"/>
                    <a:pt x="131" y="73"/>
                    <a:pt x="132" y="74"/>
                  </a:cubicBezTo>
                  <a:cubicBezTo>
                    <a:pt x="133" y="77"/>
                    <a:pt x="134" y="82"/>
                    <a:pt x="136" y="85"/>
                  </a:cubicBezTo>
                  <a:cubicBezTo>
                    <a:pt x="138" y="90"/>
                    <a:pt x="142" y="92"/>
                    <a:pt x="146" y="94"/>
                  </a:cubicBezTo>
                  <a:cubicBezTo>
                    <a:pt x="156" y="103"/>
                    <a:pt x="156" y="103"/>
                    <a:pt x="156" y="103"/>
                  </a:cubicBezTo>
                  <a:cubicBezTo>
                    <a:pt x="156" y="103"/>
                    <a:pt x="156" y="103"/>
                    <a:pt x="156" y="103"/>
                  </a:cubicBezTo>
                  <a:cubicBezTo>
                    <a:pt x="152" y="120"/>
                    <a:pt x="152" y="120"/>
                    <a:pt x="152" y="120"/>
                  </a:cubicBezTo>
                  <a:cubicBezTo>
                    <a:pt x="149" y="126"/>
                    <a:pt x="150" y="130"/>
                    <a:pt x="144" y="134"/>
                  </a:cubicBezTo>
                  <a:cubicBezTo>
                    <a:pt x="140" y="136"/>
                    <a:pt x="138" y="144"/>
                    <a:pt x="133" y="145"/>
                  </a:cubicBezTo>
                  <a:cubicBezTo>
                    <a:pt x="130" y="147"/>
                    <a:pt x="132" y="153"/>
                    <a:pt x="130" y="157"/>
                  </a:cubicBezTo>
                  <a:cubicBezTo>
                    <a:pt x="128" y="162"/>
                    <a:pt x="132" y="162"/>
                    <a:pt x="133" y="166"/>
                  </a:cubicBezTo>
                  <a:cubicBezTo>
                    <a:pt x="135" y="173"/>
                    <a:pt x="120" y="184"/>
                    <a:pt x="116" y="189"/>
                  </a:cubicBezTo>
                  <a:cubicBezTo>
                    <a:pt x="110" y="196"/>
                    <a:pt x="111" y="196"/>
                    <a:pt x="112" y="204"/>
                  </a:cubicBezTo>
                  <a:cubicBezTo>
                    <a:pt x="112" y="205"/>
                    <a:pt x="112" y="206"/>
                    <a:pt x="112" y="206"/>
                  </a:cubicBezTo>
                  <a:cubicBezTo>
                    <a:pt x="113" y="207"/>
                    <a:pt x="114" y="208"/>
                    <a:pt x="114" y="209"/>
                  </a:cubicBezTo>
                  <a:cubicBezTo>
                    <a:pt x="127" y="218"/>
                    <a:pt x="127" y="218"/>
                    <a:pt x="127" y="218"/>
                  </a:cubicBezTo>
                  <a:cubicBezTo>
                    <a:pt x="127" y="218"/>
                    <a:pt x="127" y="218"/>
                    <a:pt x="127" y="218"/>
                  </a:cubicBezTo>
                  <a:cubicBezTo>
                    <a:pt x="91" y="229"/>
                    <a:pt x="91" y="229"/>
                    <a:pt x="91" y="229"/>
                  </a:cubicBezTo>
                  <a:cubicBezTo>
                    <a:pt x="91" y="229"/>
                    <a:pt x="91" y="229"/>
                    <a:pt x="91" y="229"/>
                  </a:cubicBezTo>
                  <a:cubicBezTo>
                    <a:pt x="91" y="229"/>
                    <a:pt x="91" y="229"/>
                    <a:pt x="91" y="229"/>
                  </a:cubicBezTo>
                  <a:cubicBezTo>
                    <a:pt x="77" y="208"/>
                    <a:pt x="77" y="208"/>
                    <a:pt x="77" y="208"/>
                  </a:cubicBezTo>
                  <a:cubicBezTo>
                    <a:pt x="75" y="205"/>
                    <a:pt x="67" y="202"/>
                    <a:pt x="67" y="198"/>
                  </a:cubicBezTo>
                  <a:cubicBezTo>
                    <a:pt x="70" y="195"/>
                    <a:pt x="77" y="192"/>
                    <a:pt x="76" y="188"/>
                  </a:cubicBezTo>
                  <a:cubicBezTo>
                    <a:pt x="67" y="180"/>
                    <a:pt x="60" y="172"/>
                    <a:pt x="51" y="163"/>
                  </a:cubicBezTo>
                  <a:cubicBezTo>
                    <a:pt x="50" y="155"/>
                    <a:pt x="54" y="129"/>
                    <a:pt x="48" y="125"/>
                  </a:cubicBezTo>
                  <a:cubicBezTo>
                    <a:pt x="44" y="125"/>
                    <a:pt x="41" y="129"/>
                    <a:pt x="37" y="130"/>
                  </a:cubicBezTo>
                  <a:cubicBezTo>
                    <a:pt x="34" y="130"/>
                    <a:pt x="31" y="129"/>
                    <a:pt x="28" y="128"/>
                  </a:cubicBezTo>
                  <a:cubicBezTo>
                    <a:pt x="25" y="127"/>
                    <a:pt x="25" y="123"/>
                    <a:pt x="22" y="121"/>
                  </a:cubicBezTo>
                  <a:cubicBezTo>
                    <a:pt x="19" y="117"/>
                    <a:pt x="16" y="114"/>
                    <a:pt x="16" y="109"/>
                  </a:cubicBezTo>
                  <a:cubicBezTo>
                    <a:pt x="16" y="106"/>
                    <a:pt x="16" y="104"/>
                    <a:pt x="16" y="102"/>
                  </a:cubicBezTo>
                  <a:cubicBezTo>
                    <a:pt x="16" y="101"/>
                    <a:pt x="16" y="100"/>
                    <a:pt x="16" y="99"/>
                  </a:cubicBezTo>
                  <a:cubicBezTo>
                    <a:pt x="16" y="98"/>
                    <a:pt x="15" y="98"/>
                    <a:pt x="15" y="97"/>
                  </a:cubicBezTo>
                  <a:cubicBezTo>
                    <a:pt x="14" y="96"/>
                    <a:pt x="14" y="95"/>
                    <a:pt x="13" y="94"/>
                  </a:cubicBezTo>
                  <a:cubicBezTo>
                    <a:pt x="13" y="93"/>
                    <a:pt x="12" y="93"/>
                    <a:pt x="12" y="92"/>
                  </a:cubicBezTo>
                  <a:cubicBezTo>
                    <a:pt x="9" y="86"/>
                    <a:pt x="9" y="86"/>
                    <a:pt x="9" y="86"/>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 name="Freeform 13"/>
            <p:cNvSpPr>
              <a:spLocks/>
            </p:cNvSpPr>
            <p:nvPr/>
          </p:nvSpPr>
          <p:spPr bwMode="auto">
            <a:xfrm>
              <a:off x="1096963" y="2709863"/>
              <a:ext cx="527050" cy="635000"/>
            </a:xfrm>
            <a:custGeom>
              <a:avLst/>
              <a:gdLst>
                <a:gd name="T0" fmla="*/ 13 w 179"/>
                <a:gd name="T1" fmla="*/ 41 h 215"/>
                <a:gd name="T2" fmla="*/ 14 w 179"/>
                <a:gd name="T3" fmla="*/ 43 h 215"/>
                <a:gd name="T4" fmla="*/ 21 w 179"/>
                <a:gd name="T5" fmla="*/ 55 h 215"/>
                <a:gd name="T6" fmla="*/ 23 w 179"/>
                <a:gd name="T7" fmla="*/ 75 h 215"/>
                <a:gd name="T8" fmla="*/ 27 w 179"/>
                <a:gd name="T9" fmla="*/ 110 h 215"/>
                <a:gd name="T10" fmla="*/ 24 w 179"/>
                <a:gd name="T11" fmla="*/ 117 h 215"/>
                <a:gd name="T12" fmla="*/ 31 w 179"/>
                <a:gd name="T13" fmla="*/ 123 h 215"/>
                <a:gd name="T14" fmla="*/ 45 w 179"/>
                <a:gd name="T15" fmla="*/ 137 h 215"/>
                <a:gd name="T16" fmla="*/ 63 w 179"/>
                <a:gd name="T17" fmla="*/ 153 h 215"/>
                <a:gd name="T18" fmla="*/ 73 w 179"/>
                <a:gd name="T19" fmla="*/ 168 h 215"/>
                <a:gd name="T20" fmla="*/ 83 w 179"/>
                <a:gd name="T21" fmla="*/ 174 h 215"/>
                <a:gd name="T22" fmla="*/ 94 w 179"/>
                <a:gd name="T23" fmla="*/ 186 h 215"/>
                <a:gd name="T24" fmla="*/ 108 w 179"/>
                <a:gd name="T25" fmla="*/ 206 h 215"/>
                <a:gd name="T26" fmla="*/ 118 w 179"/>
                <a:gd name="T27" fmla="*/ 215 h 215"/>
                <a:gd name="T28" fmla="*/ 124 w 179"/>
                <a:gd name="T29" fmla="*/ 207 h 215"/>
                <a:gd name="T30" fmla="*/ 142 w 179"/>
                <a:gd name="T31" fmla="*/ 202 h 215"/>
                <a:gd name="T32" fmla="*/ 165 w 179"/>
                <a:gd name="T33" fmla="*/ 173 h 215"/>
                <a:gd name="T34" fmla="*/ 179 w 179"/>
                <a:gd name="T35" fmla="*/ 159 h 215"/>
                <a:gd name="T36" fmla="*/ 169 w 179"/>
                <a:gd name="T37" fmla="*/ 153 h 215"/>
                <a:gd name="T38" fmla="*/ 161 w 179"/>
                <a:gd name="T39" fmla="*/ 138 h 215"/>
                <a:gd name="T40" fmla="*/ 161 w 179"/>
                <a:gd name="T41" fmla="*/ 126 h 215"/>
                <a:gd name="T42" fmla="*/ 151 w 179"/>
                <a:gd name="T43" fmla="*/ 73 h 215"/>
                <a:gd name="T44" fmla="*/ 130 w 179"/>
                <a:gd name="T45" fmla="*/ 57 h 215"/>
                <a:gd name="T46" fmla="*/ 128 w 179"/>
                <a:gd name="T47" fmla="*/ 49 h 215"/>
                <a:gd name="T48" fmla="*/ 119 w 179"/>
                <a:gd name="T49" fmla="*/ 24 h 215"/>
                <a:gd name="T50" fmla="*/ 112 w 179"/>
                <a:gd name="T51" fmla="*/ 20 h 215"/>
                <a:gd name="T52" fmla="*/ 103 w 179"/>
                <a:gd name="T53" fmla="*/ 13 h 215"/>
                <a:gd name="T54" fmla="*/ 102 w 179"/>
                <a:gd name="T55" fmla="*/ 0 h 215"/>
                <a:gd name="T56" fmla="*/ 84 w 179"/>
                <a:gd name="T57" fmla="*/ 5 h 215"/>
                <a:gd name="T58" fmla="*/ 51 w 179"/>
                <a:gd name="T59" fmla="*/ 12 h 215"/>
                <a:gd name="T60" fmla="*/ 20 w 179"/>
                <a:gd name="T61" fmla="*/ 30 h 215"/>
                <a:gd name="T62" fmla="*/ 0 w 179"/>
                <a:gd name="T63" fmla="*/ 41 h 215"/>
                <a:gd name="connsiteX0" fmla="*/ 0 w 10000"/>
                <a:gd name="connsiteY0" fmla="*/ 1907 h 10000"/>
                <a:gd name="connsiteX1" fmla="*/ 726 w 10000"/>
                <a:gd name="connsiteY1" fmla="*/ 1907 h 10000"/>
                <a:gd name="connsiteX2" fmla="*/ 782 w 10000"/>
                <a:gd name="connsiteY2" fmla="*/ 2000 h 10000"/>
                <a:gd name="connsiteX3" fmla="*/ 782 w 10000"/>
                <a:gd name="connsiteY3" fmla="*/ 2000 h 10000"/>
                <a:gd name="connsiteX4" fmla="*/ 838 w 10000"/>
                <a:gd name="connsiteY4" fmla="*/ 2000 h 10000"/>
                <a:gd name="connsiteX5" fmla="*/ 1173 w 10000"/>
                <a:gd name="connsiteY5" fmla="*/ 2558 h 10000"/>
                <a:gd name="connsiteX6" fmla="*/ 1285 w 10000"/>
                <a:gd name="connsiteY6" fmla="*/ 3023 h 10000"/>
                <a:gd name="connsiteX7" fmla="*/ 1285 w 10000"/>
                <a:gd name="connsiteY7" fmla="*/ 3488 h 10000"/>
                <a:gd name="connsiteX8" fmla="*/ 1788 w 10000"/>
                <a:gd name="connsiteY8" fmla="*/ 4326 h 10000"/>
                <a:gd name="connsiteX9" fmla="*/ 1508 w 10000"/>
                <a:gd name="connsiteY9" fmla="*/ 5116 h 10000"/>
                <a:gd name="connsiteX10" fmla="*/ 1341 w 10000"/>
                <a:gd name="connsiteY10" fmla="*/ 5442 h 10000"/>
                <a:gd name="connsiteX11" fmla="*/ 1341 w 10000"/>
                <a:gd name="connsiteY11" fmla="*/ 5442 h 10000"/>
                <a:gd name="connsiteX12" fmla="*/ 1453 w 10000"/>
                <a:gd name="connsiteY12" fmla="*/ 5535 h 10000"/>
                <a:gd name="connsiteX13" fmla="*/ 1732 w 10000"/>
                <a:gd name="connsiteY13" fmla="*/ 5721 h 10000"/>
                <a:gd name="connsiteX14" fmla="*/ 2067 w 10000"/>
                <a:gd name="connsiteY14" fmla="*/ 5953 h 10000"/>
                <a:gd name="connsiteX15" fmla="*/ 2514 w 10000"/>
                <a:gd name="connsiteY15" fmla="*/ 6372 h 10000"/>
                <a:gd name="connsiteX16" fmla="*/ 3128 w 10000"/>
                <a:gd name="connsiteY16" fmla="*/ 6558 h 10000"/>
                <a:gd name="connsiteX17" fmla="*/ 3520 w 10000"/>
                <a:gd name="connsiteY17" fmla="*/ 7116 h 10000"/>
                <a:gd name="connsiteX18" fmla="*/ 3855 w 10000"/>
                <a:gd name="connsiteY18" fmla="*/ 7395 h 10000"/>
                <a:gd name="connsiteX19" fmla="*/ 4078 w 10000"/>
                <a:gd name="connsiteY19" fmla="*/ 7814 h 10000"/>
                <a:gd name="connsiteX20" fmla="*/ 4246 w 10000"/>
                <a:gd name="connsiteY20" fmla="*/ 7907 h 10000"/>
                <a:gd name="connsiteX21" fmla="*/ 4637 w 10000"/>
                <a:gd name="connsiteY21" fmla="*/ 8093 h 10000"/>
                <a:gd name="connsiteX22" fmla="*/ 5084 w 10000"/>
                <a:gd name="connsiteY22" fmla="*/ 8419 h 10000"/>
                <a:gd name="connsiteX23" fmla="*/ 5251 w 10000"/>
                <a:gd name="connsiteY23" fmla="*/ 8651 h 10000"/>
                <a:gd name="connsiteX24" fmla="*/ 5475 w 10000"/>
                <a:gd name="connsiteY24" fmla="*/ 9163 h 10000"/>
                <a:gd name="connsiteX25" fmla="*/ 6034 w 10000"/>
                <a:gd name="connsiteY25" fmla="*/ 9581 h 10000"/>
                <a:gd name="connsiteX26" fmla="*/ 6592 w 10000"/>
                <a:gd name="connsiteY26" fmla="*/ 10000 h 10000"/>
                <a:gd name="connsiteX27" fmla="*/ 6592 w 10000"/>
                <a:gd name="connsiteY27" fmla="*/ 10000 h 10000"/>
                <a:gd name="connsiteX28" fmla="*/ 6704 w 10000"/>
                <a:gd name="connsiteY28" fmla="*/ 9907 h 10000"/>
                <a:gd name="connsiteX29" fmla="*/ 6927 w 10000"/>
                <a:gd name="connsiteY29" fmla="*/ 9628 h 10000"/>
                <a:gd name="connsiteX30" fmla="*/ 7207 w 10000"/>
                <a:gd name="connsiteY30" fmla="*/ 9488 h 10000"/>
                <a:gd name="connsiteX31" fmla="*/ 7933 w 10000"/>
                <a:gd name="connsiteY31" fmla="*/ 9395 h 10000"/>
                <a:gd name="connsiteX32" fmla="*/ 8715 w 10000"/>
                <a:gd name="connsiteY32" fmla="*/ 8698 h 10000"/>
                <a:gd name="connsiteX33" fmla="*/ 9218 w 10000"/>
                <a:gd name="connsiteY33" fmla="*/ 8047 h 10000"/>
                <a:gd name="connsiteX34" fmla="*/ 10000 w 10000"/>
                <a:gd name="connsiteY34" fmla="*/ 7395 h 10000"/>
                <a:gd name="connsiteX35" fmla="*/ 10000 w 10000"/>
                <a:gd name="connsiteY35" fmla="*/ 7395 h 10000"/>
                <a:gd name="connsiteX36" fmla="*/ 9665 w 10000"/>
                <a:gd name="connsiteY36" fmla="*/ 7209 h 10000"/>
                <a:gd name="connsiteX37" fmla="*/ 9441 w 10000"/>
                <a:gd name="connsiteY37" fmla="*/ 7116 h 10000"/>
                <a:gd name="connsiteX38" fmla="*/ 9106 w 10000"/>
                <a:gd name="connsiteY38" fmla="*/ 6791 h 10000"/>
                <a:gd name="connsiteX39" fmla="*/ 8994 w 10000"/>
                <a:gd name="connsiteY39" fmla="*/ 6419 h 10000"/>
                <a:gd name="connsiteX40" fmla="*/ 8939 w 10000"/>
                <a:gd name="connsiteY40" fmla="*/ 6140 h 10000"/>
                <a:gd name="connsiteX41" fmla="*/ 8994 w 10000"/>
                <a:gd name="connsiteY41" fmla="*/ 5860 h 10000"/>
                <a:gd name="connsiteX42" fmla="*/ 9330 w 10000"/>
                <a:gd name="connsiteY42" fmla="*/ 4326 h 10000"/>
                <a:gd name="connsiteX43" fmla="*/ 8436 w 10000"/>
                <a:gd name="connsiteY43" fmla="*/ 3395 h 10000"/>
                <a:gd name="connsiteX44" fmla="*/ 7486 w 10000"/>
                <a:gd name="connsiteY44" fmla="*/ 3023 h 10000"/>
                <a:gd name="connsiteX45" fmla="*/ 7263 w 10000"/>
                <a:gd name="connsiteY45" fmla="*/ 2651 h 10000"/>
                <a:gd name="connsiteX46" fmla="*/ 7151 w 10000"/>
                <a:gd name="connsiteY46" fmla="*/ 2279 h 10000"/>
                <a:gd name="connsiteX47" fmla="*/ 7151 w 10000"/>
                <a:gd name="connsiteY47" fmla="*/ 2279 h 10000"/>
                <a:gd name="connsiteX48" fmla="*/ 6872 w 10000"/>
                <a:gd name="connsiteY48" fmla="*/ 1860 h 10000"/>
                <a:gd name="connsiteX49" fmla="*/ 6648 w 10000"/>
                <a:gd name="connsiteY49" fmla="*/ 1116 h 10000"/>
                <a:gd name="connsiteX50" fmla="*/ 6536 w 10000"/>
                <a:gd name="connsiteY50" fmla="*/ 977 h 10000"/>
                <a:gd name="connsiteX51" fmla="*/ 6257 w 10000"/>
                <a:gd name="connsiteY51" fmla="*/ 930 h 10000"/>
                <a:gd name="connsiteX52" fmla="*/ 5978 w 10000"/>
                <a:gd name="connsiteY52" fmla="*/ 884 h 10000"/>
                <a:gd name="connsiteX53" fmla="*/ 5754 w 10000"/>
                <a:gd name="connsiteY53" fmla="*/ 605 h 10000"/>
                <a:gd name="connsiteX54" fmla="*/ 5698 w 10000"/>
                <a:gd name="connsiteY54" fmla="*/ 0 h 10000"/>
                <a:gd name="connsiteX55" fmla="*/ 5698 w 10000"/>
                <a:gd name="connsiteY55" fmla="*/ 0 h 10000"/>
                <a:gd name="connsiteX56" fmla="*/ 5251 w 10000"/>
                <a:gd name="connsiteY56" fmla="*/ 372 h 10000"/>
                <a:gd name="connsiteX57" fmla="*/ 4693 w 10000"/>
                <a:gd name="connsiteY57" fmla="*/ 233 h 10000"/>
                <a:gd name="connsiteX58" fmla="*/ 3855 w 10000"/>
                <a:gd name="connsiteY58" fmla="*/ 186 h 10000"/>
                <a:gd name="connsiteX59" fmla="*/ 2558 w 10000"/>
                <a:gd name="connsiteY59" fmla="*/ 477 h 10000"/>
                <a:gd name="connsiteX60" fmla="*/ 1899 w 10000"/>
                <a:gd name="connsiteY60" fmla="*/ 651 h 10000"/>
                <a:gd name="connsiteX61" fmla="*/ 1117 w 10000"/>
                <a:gd name="connsiteY61" fmla="*/ 1395 h 10000"/>
                <a:gd name="connsiteX62" fmla="*/ 112 w 10000"/>
                <a:gd name="connsiteY62" fmla="*/ 1674 h 10000"/>
                <a:gd name="connsiteX63" fmla="*/ 0 w 10000"/>
                <a:gd name="connsiteY63" fmla="*/ 19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0" h="10000">
                  <a:moveTo>
                    <a:pt x="0" y="1907"/>
                  </a:moveTo>
                  <a:lnTo>
                    <a:pt x="726" y="1907"/>
                  </a:lnTo>
                  <a:cubicBezTo>
                    <a:pt x="726" y="1907"/>
                    <a:pt x="782" y="1953"/>
                    <a:pt x="782" y="2000"/>
                  </a:cubicBezTo>
                  <a:lnTo>
                    <a:pt x="782" y="2000"/>
                  </a:lnTo>
                  <a:lnTo>
                    <a:pt x="838" y="2000"/>
                  </a:lnTo>
                  <a:cubicBezTo>
                    <a:pt x="894" y="2186"/>
                    <a:pt x="1508" y="2279"/>
                    <a:pt x="1173" y="2558"/>
                  </a:cubicBezTo>
                  <a:cubicBezTo>
                    <a:pt x="894" y="2791"/>
                    <a:pt x="1117" y="2884"/>
                    <a:pt x="1285" y="3023"/>
                  </a:cubicBezTo>
                  <a:cubicBezTo>
                    <a:pt x="1508" y="3163"/>
                    <a:pt x="1397" y="3302"/>
                    <a:pt x="1285" y="3488"/>
                  </a:cubicBezTo>
                  <a:cubicBezTo>
                    <a:pt x="1173" y="3767"/>
                    <a:pt x="1564" y="4093"/>
                    <a:pt x="1788" y="4326"/>
                  </a:cubicBezTo>
                  <a:cubicBezTo>
                    <a:pt x="2011" y="4605"/>
                    <a:pt x="1564" y="4837"/>
                    <a:pt x="1508" y="5116"/>
                  </a:cubicBezTo>
                  <a:lnTo>
                    <a:pt x="1341" y="5442"/>
                  </a:lnTo>
                  <a:lnTo>
                    <a:pt x="1341" y="5442"/>
                  </a:lnTo>
                  <a:cubicBezTo>
                    <a:pt x="1341" y="5488"/>
                    <a:pt x="1397" y="5488"/>
                    <a:pt x="1453" y="5535"/>
                  </a:cubicBezTo>
                  <a:cubicBezTo>
                    <a:pt x="1508" y="5535"/>
                    <a:pt x="1676" y="5721"/>
                    <a:pt x="1732" y="5721"/>
                  </a:cubicBezTo>
                  <a:cubicBezTo>
                    <a:pt x="1899" y="5814"/>
                    <a:pt x="2011" y="5814"/>
                    <a:pt x="2067" y="5953"/>
                  </a:cubicBezTo>
                  <a:cubicBezTo>
                    <a:pt x="2179" y="6233"/>
                    <a:pt x="2123" y="6279"/>
                    <a:pt x="2514" y="6372"/>
                  </a:cubicBezTo>
                  <a:cubicBezTo>
                    <a:pt x="2682" y="6465"/>
                    <a:pt x="2961" y="6419"/>
                    <a:pt x="3128" y="6558"/>
                  </a:cubicBezTo>
                  <a:cubicBezTo>
                    <a:pt x="3296" y="6744"/>
                    <a:pt x="3296" y="6977"/>
                    <a:pt x="3520" y="7116"/>
                  </a:cubicBezTo>
                  <a:cubicBezTo>
                    <a:pt x="3687" y="7209"/>
                    <a:pt x="3799" y="7256"/>
                    <a:pt x="3855" y="7395"/>
                  </a:cubicBezTo>
                  <a:cubicBezTo>
                    <a:pt x="3911" y="7488"/>
                    <a:pt x="4022" y="7721"/>
                    <a:pt x="4078" y="7814"/>
                  </a:cubicBezTo>
                  <a:cubicBezTo>
                    <a:pt x="4134" y="7860"/>
                    <a:pt x="4190" y="7907"/>
                    <a:pt x="4246" y="7907"/>
                  </a:cubicBezTo>
                  <a:cubicBezTo>
                    <a:pt x="4358" y="7953"/>
                    <a:pt x="4525" y="8047"/>
                    <a:pt x="4637" y="8093"/>
                  </a:cubicBezTo>
                  <a:cubicBezTo>
                    <a:pt x="4804" y="8186"/>
                    <a:pt x="4972" y="8326"/>
                    <a:pt x="5084" y="8419"/>
                  </a:cubicBezTo>
                  <a:cubicBezTo>
                    <a:pt x="5140" y="8465"/>
                    <a:pt x="5196" y="8605"/>
                    <a:pt x="5251" y="8651"/>
                  </a:cubicBezTo>
                  <a:cubicBezTo>
                    <a:pt x="5307" y="8791"/>
                    <a:pt x="5363" y="9023"/>
                    <a:pt x="5475" y="9163"/>
                  </a:cubicBezTo>
                  <a:cubicBezTo>
                    <a:pt x="5587" y="9395"/>
                    <a:pt x="5810" y="9488"/>
                    <a:pt x="6034" y="9581"/>
                  </a:cubicBezTo>
                  <a:lnTo>
                    <a:pt x="6592" y="10000"/>
                  </a:lnTo>
                  <a:lnTo>
                    <a:pt x="6592" y="10000"/>
                  </a:lnTo>
                  <a:cubicBezTo>
                    <a:pt x="6592" y="9953"/>
                    <a:pt x="6648" y="9953"/>
                    <a:pt x="6704" y="9907"/>
                  </a:cubicBezTo>
                  <a:cubicBezTo>
                    <a:pt x="6760" y="9814"/>
                    <a:pt x="6872" y="9721"/>
                    <a:pt x="6927" y="9628"/>
                  </a:cubicBezTo>
                  <a:cubicBezTo>
                    <a:pt x="7039" y="9581"/>
                    <a:pt x="7095" y="9535"/>
                    <a:pt x="7207" y="9488"/>
                  </a:cubicBezTo>
                  <a:cubicBezTo>
                    <a:pt x="7430" y="9442"/>
                    <a:pt x="7709" y="9488"/>
                    <a:pt x="7933" y="9395"/>
                  </a:cubicBezTo>
                  <a:cubicBezTo>
                    <a:pt x="8324" y="9256"/>
                    <a:pt x="8547" y="9023"/>
                    <a:pt x="8715" y="8698"/>
                  </a:cubicBezTo>
                  <a:cubicBezTo>
                    <a:pt x="8771" y="8512"/>
                    <a:pt x="8994" y="8186"/>
                    <a:pt x="9218" y="8047"/>
                  </a:cubicBezTo>
                  <a:lnTo>
                    <a:pt x="10000" y="7395"/>
                  </a:lnTo>
                  <a:lnTo>
                    <a:pt x="10000" y="7395"/>
                  </a:lnTo>
                  <a:lnTo>
                    <a:pt x="9665" y="7209"/>
                  </a:lnTo>
                  <a:cubicBezTo>
                    <a:pt x="9609" y="7163"/>
                    <a:pt x="9553" y="7163"/>
                    <a:pt x="9441" y="7116"/>
                  </a:cubicBezTo>
                  <a:cubicBezTo>
                    <a:pt x="9385" y="6977"/>
                    <a:pt x="9218" y="6884"/>
                    <a:pt x="9106" y="6791"/>
                  </a:cubicBezTo>
                  <a:cubicBezTo>
                    <a:pt x="9050" y="6651"/>
                    <a:pt x="9050" y="6512"/>
                    <a:pt x="8994" y="6419"/>
                  </a:cubicBezTo>
                  <a:cubicBezTo>
                    <a:pt x="8994" y="6326"/>
                    <a:pt x="8939" y="6233"/>
                    <a:pt x="8939" y="6140"/>
                  </a:cubicBezTo>
                  <a:cubicBezTo>
                    <a:pt x="8939" y="6047"/>
                    <a:pt x="8994" y="5953"/>
                    <a:pt x="8994" y="5860"/>
                  </a:cubicBezTo>
                  <a:cubicBezTo>
                    <a:pt x="9162" y="5442"/>
                    <a:pt x="9385" y="4791"/>
                    <a:pt x="9330" y="4326"/>
                  </a:cubicBezTo>
                  <a:cubicBezTo>
                    <a:pt x="9274" y="3953"/>
                    <a:pt x="8883" y="3488"/>
                    <a:pt x="8436" y="3395"/>
                  </a:cubicBezTo>
                  <a:cubicBezTo>
                    <a:pt x="8101" y="3349"/>
                    <a:pt x="7654" y="3302"/>
                    <a:pt x="7486" y="3023"/>
                  </a:cubicBezTo>
                  <a:cubicBezTo>
                    <a:pt x="7374" y="2930"/>
                    <a:pt x="7374" y="2744"/>
                    <a:pt x="7263" y="2651"/>
                  </a:cubicBezTo>
                  <a:cubicBezTo>
                    <a:pt x="7263" y="2512"/>
                    <a:pt x="7151" y="2419"/>
                    <a:pt x="7151" y="2279"/>
                  </a:cubicBezTo>
                  <a:lnTo>
                    <a:pt x="7151" y="2279"/>
                  </a:lnTo>
                  <a:lnTo>
                    <a:pt x="6872" y="1860"/>
                  </a:lnTo>
                  <a:cubicBezTo>
                    <a:pt x="6760" y="1628"/>
                    <a:pt x="6760" y="1349"/>
                    <a:pt x="6648" y="1116"/>
                  </a:cubicBezTo>
                  <a:cubicBezTo>
                    <a:pt x="6648" y="1070"/>
                    <a:pt x="6536" y="1023"/>
                    <a:pt x="6536" y="977"/>
                  </a:cubicBezTo>
                  <a:cubicBezTo>
                    <a:pt x="6425" y="977"/>
                    <a:pt x="6369" y="930"/>
                    <a:pt x="6257" y="930"/>
                  </a:cubicBezTo>
                  <a:cubicBezTo>
                    <a:pt x="6145" y="884"/>
                    <a:pt x="6089" y="884"/>
                    <a:pt x="5978" y="884"/>
                  </a:cubicBezTo>
                  <a:cubicBezTo>
                    <a:pt x="5698" y="884"/>
                    <a:pt x="5754" y="791"/>
                    <a:pt x="5754" y="605"/>
                  </a:cubicBezTo>
                  <a:lnTo>
                    <a:pt x="5698" y="0"/>
                  </a:lnTo>
                  <a:lnTo>
                    <a:pt x="5698" y="0"/>
                  </a:lnTo>
                  <a:cubicBezTo>
                    <a:pt x="5587" y="186"/>
                    <a:pt x="5363" y="233"/>
                    <a:pt x="5251" y="372"/>
                  </a:cubicBezTo>
                  <a:cubicBezTo>
                    <a:pt x="4972" y="419"/>
                    <a:pt x="4916" y="372"/>
                    <a:pt x="4693" y="233"/>
                  </a:cubicBezTo>
                  <a:cubicBezTo>
                    <a:pt x="4525" y="93"/>
                    <a:pt x="4134" y="140"/>
                    <a:pt x="3855" y="186"/>
                  </a:cubicBezTo>
                  <a:cubicBezTo>
                    <a:pt x="3575" y="47"/>
                    <a:pt x="2726" y="245"/>
                    <a:pt x="2558" y="477"/>
                  </a:cubicBezTo>
                  <a:cubicBezTo>
                    <a:pt x="1608" y="570"/>
                    <a:pt x="2139" y="498"/>
                    <a:pt x="1899" y="651"/>
                  </a:cubicBezTo>
                  <a:cubicBezTo>
                    <a:pt x="1659" y="804"/>
                    <a:pt x="1620" y="1395"/>
                    <a:pt x="1117" y="1395"/>
                  </a:cubicBezTo>
                  <a:cubicBezTo>
                    <a:pt x="559" y="1395"/>
                    <a:pt x="223" y="1116"/>
                    <a:pt x="112" y="1674"/>
                  </a:cubicBezTo>
                  <a:cubicBezTo>
                    <a:pt x="56" y="1767"/>
                    <a:pt x="56" y="1860"/>
                    <a:pt x="0" y="1907"/>
                  </a:cubicBezTo>
                  <a:close/>
                </a:path>
              </a:pathLst>
            </a:custGeom>
            <a:solidFill>
              <a:schemeClr val="accent2"/>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 name="Freeform 14"/>
            <p:cNvSpPr>
              <a:spLocks/>
            </p:cNvSpPr>
            <p:nvPr/>
          </p:nvSpPr>
          <p:spPr bwMode="auto">
            <a:xfrm>
              <a:off x="1311781" y="3179763"/>
              <a:ext cx="507494" cy="504825"/>
            </a:xfrm>
            <a:custGeom>
              <a:avLst/>
              <a:gdLst>
                <a:gd name="T0" fmla="*/ 46 w 173"/>
                <a:gd name="T1" fmla="*/ 56 h 171"/>
                <a:gd name="T2" fmla="*/ 48 w 173"/>
                <a:gd name="T3" fmla="*/ 54 h 171"/>
                <a:gd name="T4" fmla="*/ 52 w 173"/>
                <a:gd name="T5" fmla="*/ 48 h 171"/>
                <a:gd name="T6" fmla="*/ 57 w 173"/>
                <a:gd name="T7" fmla="*/ 45 h 171"/>
                <a:gd name="T8" fmla="*/ 70 w 173"/>
                <a:gd name="T9" fmla="*/ 43 h 171"/>
                <a:gd name="T10" fmla="*/ 84 w 173"/>
                <a:gd name="T11" fmla="*/ 28 h 171"/>
                <a:gd name="T12" fmla="*/ 93 w 173"/>
                <a:gd name="T13" fmla="*/ 14 h 171"/>
                <a:gd name="T14" fmla="*/ 107 w 173"/>
                <a:gd name="T15" fmla="*/ 0 h 171"/>
                <a:gd name="T16" fmla="*/ 107 w 173"/>
                <a:gd name="T17" fmla="*/ 0 h 171"/>
                <a:gd name="T18" fmla="*/ 118 w 173"/>
                <a:gd name="T19" fmla="*/ 14 h 171"/>
                <a:gd name="T20" fmla="*/ 147 w 173"/>
                <a:gd name="T21" fmla="*/ 45 h 171"/>
                <a:gd name="T22" fmla="*/ 155 w 173"/>
                <a:gd name="T23" fmla="*/ 80 h 171"/>
                <a:gd name="T24" fmla="*/ 157 w 173"/>
                <a:gd name="T25" fmla="*/ 101 h 171"/>
                <a:gd name="T26" fmla="*/ 161 w 173"/>
                <a:gd name="T27" fmla="*/ 108 h 171"/>
                <a:gd name="T28" fmla="*/ 173 w 173"/>
                <a:gd name="T29" fmla="*/ 120 h 171"/>
                <a:gd name="T30" fmla="*/ 173 w 173"/>
                <a:gd name="T31" fmla="*/ 120 h 171"/>
                <a:gd name="T32" fmla="*/ 171 w 173"/>
                <a:gd name="T33" fmla="*/ 122 h 171"/>
                <a:gd name="T34" fmla="*/ 153 w 173"/>
                <a:gd name="T35" fmla="*/ 126 h 171"/>
                <a:gd name="T36" fmla="*/ 141 w 173"/>
                <a:gd name="T37" fmla="*/ 132 h 171"/>
                <a:gd name="T38" fmla="*/ 127 w 173"/>
                <a:gd name="T39" fmla="*/ 136 h 171"/>
                <a:gd name="T40" fmla="*/ 123 w 173"/>
                <a:gd name="T41" fmla="*/ 142 h 171"/>
                <a:gd name="T42" fmla="*/ 114 w 173"/>
                <a:gd name="T43" fmla="*/ 145 h 171"/>
                <a:gd name="T44" fmla="*/ 95 w 173"/>
                <a:gd name="T45" fmla="*/ 148 h 171"/>
                <a:gd name="T46" fmla="*/ 90 w 173"/>
                <a:gd name="T47" fmla="*/ 149 h 171"/>
                <a:gd name="T48" fmla="*/ 17 w 173"/>
                <a:gd name="T49" fmla="*/ 171 h 171"/>
                <a:gd name="T50" fmla="*/ 17 w 173"/>
                <a:gd name="T51" fmla="*/ 171 h 171"/>
                <a:gd name="T52" fmla="*/ 4 w 173"/>
                <a:gd name="T53" fmla="*/ 162 h 171"/>
                <a:gd name="T54" fmla="*/ 2 w 173"/>
                <a:gd name="T55" fmla="*/ 159 h 171"/>
                <a:gd name="T56" fmla="*/ 2 w 173"/>
                <a:gd name="T57" fmla="*/ 157 h 171"/>
                <a:gd name="T58" fmla="*/ 6 w 173"/>
                <a:gd name="T59" fmla="*/ 142 h 171"/>
                <a:gd name="T60" fmla="*/ 23 w 173"/>
                <a:gd name="T61" fmla="*/ 119 h 171"/>
                <a:gd name="T62" fmla="*/ 20 w 173"/>
                <a:gd name="T63" fmla="*/ 110 h 171"/>
                <a:gd name="T64" fmla="*/ 23 w 173"/>
                <a:gd name="T65" fmla="*/ 98 h 171"/>
                <a:gd name="T66" fmla="*/ 34 w 173"/>
                <a:gd name="T67" fmla="*/ 87 h 171"/>
                <a:gd name="T68" fmla="*/ 42 w 173"/>
                <a:gd name="T69" fmla="*/ 73 h 171"/>
                <a:gd name="T70" fmla="*/ 46 w 173"/>
                <a:gd name="T71" fmla="*/ 56 h 171"/>
                <a:gd name="connsiteX0" fmla="*/ 2587 w 9928"/>
                <a:gd name="connsiteY0" fmla="*/ 3275 h 10000"/>
                <a:gd name="connsiteX1" fmla="*/ 2703 w 9928"/>
                <a:gd name="connsiteY1" fmla="*/ 3158 h 10000"/>
                <a:gd name="connsiteX2" fmla="*/ 2934 w 9928"/>
                <a:gd name="connsiteY2" fmla="*/ 2807 h 10000"/>
                <a:gd name="connsiteX3" fmla="*/ 3223 w 9928"/>
                <a:gd name="connsiteY3" fmla="*/ 2632 h 10000"/>
                <a:gd name="connsiteX4" fmla="*/ 3974 w 9928"/>
                <a:gd name="connsiteY4" fmla="*/ 2515 h 10000"/>
                <a:gd name="connsiteX5" fmla="*/ 4783 w 9928"/>
                <a:gd name="connsiteY5" fmla="*/ 1637 h 10000"/>
                <a:gd name="connsiteX6" fmla="*/ 5304 w 9928"/>
                <a:gd name="connsiteY6" fmla="*/ 819 h 10000"/>
                <a:gd name="connsiteX7" fmla="*/ 6113 w 9928"/>
                <a:gd name="connsiteY7" fmla="*/ 0 h 10000"/>
                <a:gd name="connsiteX8" fmla="*/ 6113 w 9928"/>
                <a:gd name="connsiteY8" fmla="*/ 0 h 10000"/>
                <a:gd name="connsiteX9" fmla="*/ 6749 w 9928"/>
                <a:gd name="connsiteY9" fmla="*/ 819 h 10000"/>
                <a:gd name="connsiteX10" fmla="*/ 8425 w 9928"/>
                <a:gd name="connsiteY10" fmla="*/ 2632 h 10000"/>
                <a:gd name="connsiteX11" fmla="*/ 8888 w 9928"/>
                <a:gd name="connsiteY11" fmla="*/ 4678 h 10000"/>
                <a:gd name="connsiteX12" fmla="*/ 9003 w 9928"/>
                <a:gd name="connsiteY12" fmla="*/ 5906 h 10000"/>
                <a:gd name="connsiteX13" fmla="*/ 9234 w 9928"/>
                <a:gd name="connsiteY13" fmla="*/ 6316 h 10000"/>
                <a:gd name="connsiteX14" fmla="*/ 9928 w 9928"/>
                <a:gd name="connsiteY14" fmla="*/ 7018 h 10000"/>
                <a:gd name="connsiteX15" fmla="*/ 9928 w 9928"/>
                <a:gd name="connsiteY15" fmla="*/ 7018 h 10000"/>
                <a:gd name="connsiteX16" fmla="*/ 9812 w 9928"/>
                <a:gd name="connsiteY16" fmla="*/ 7135 h 10000"/>
                <a:gd name="connsiteX17" fmla="*/ 8772 w 9928"/>
                <a:gd name="connsiteY17" fmla="*/ 7368 h 10000"/>
                <a:gd name="connsiteX18" fmla="*/ 8078 w 9928"/>
                <a:gd name="connsiteY18" fmla="*/ 7719 h 10000"/>
                <a:gd name="connsiteX19" fmla="*/ 7269 w 9928"/>
                <a:gd name="connsiteY19" fmla="*/ 7953 h 10000"/>
                <a:gd name="connsiteX20" fmla="*/ 7038 w 9928"/>
                <a:gd name="connsiteY20" fmla="*/ 8304 h 10000"/>
                <a:gd name="connsiteX21" fmla="*/ 6518 w 9928"/>
                <a:gd name="connsiteY21" fmla="*/ 8480 h 10000"/>
                <a:gd name="connsiteX22" fmla="*/ 5419 w 9928"/>
                <a:gd name="connsiteY22" fmla="*/ 8655 h 10000"/>
                <a:gd name="connsiteX23" fmla="*/ 4429 w 9928"/>
                <a:gd name="connsiteY23" fmla="*/ 9118 h 10000"/>
                <a:gd name="connsiteX24" fmla="*/ 911 w 9928"/>
                <a:gd name="connsiteY24" fmla="*/ 10000 h 10000"/>
                <a:gd name="connsiteX25" fmla="*/ 911 w 9928"/>
                <a:gd name="connsiteY25" fmla="*/ 10000 h 10000"/>
                <a:gd name="connsiteX26" fmla="*/ 159 w 9928"/>
                <a:gd name="connsiteY26" fmla="*/ 9474 h 10000"/>
                <a:gd name="connsiteX27" fmla="*/ 44 w 9928"/>
                <a:gd name="connsiteY27" fmla="*/ 9298 h 10000"/>
                <a:gd name="connsiteX28" fmla="*/ 44 w 9928"/>
                <a:gd name="connsiteY28" fmla="*/ 9181 h 10000"/>
                <a:gd name="connsiteX29" fmla="*/ 275 w 9928"/>
                <a:gd name="connsiteY29" fmla="*/ 8304 h 10000"/>
                <a:gd name="connsiteX30" fmla="*/ 1257 w 9928"/>
                <a:gd name="connsiteY30" fmla="*/ 6959 h 10000"/>
                <a:gd name="connsiteX31" fmla="*/ 1084 w 9928"/>
                <a:gd name="connsiteY31" fmla="*/ 6433 h 10000"/>
                <a:gd name="connsiteX32" fmla="*/ 1257 w 9928"/>
                <a:gd name="connsiteY32" fmla="*/ 5731 h 10000"/>
                <a:gd name="connsiteX33" fmla="*/ 1893 w 9928"/>
                <a:gd name="connsiteY33" fmla="*/ 5088 h 10000"/>
                <a:gd name="connsiteX34" fmla="*/ 2356 w 9928"/>
                <a:gd name="connsiteY34" fmla="*/ 4269 h 10000"/>
                <a:gd name="connsiteX35" fmla="*/ 2587 w 9928"/>
                <a:gd name="connsiteY35" fmla="*/ 327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928" h="10000">
                  <a:moveTo>
                    <a:pt x="2587" y="3275"/>
                  </a:moveTo>
                  <a:lnTo>
                    <a:pt x="2703" y="3158"/>
                  </a:lnTo>
                  <a:cubicBezTo>
                    <a:pt x="2760" y="3041"/>
                    <a:pt x="2876" y="2924"/>
                    <a:pt x="2934" y="2807"/>
                  </a:cubicBezTo>
                  <a:cubicBezTo>
                    <a:pt x="3049" y="2749"/>
                    <a:pt x="3107" y="2690"/>
                    <a:pt x="3223" y="2632"/>
                  </a:cubicBezTo>
                  <a:cubicBezTo>
                    <a:pt x="3454" y="2573"/>
                    <a:pt x="3743" y="2632"/>
                    <a:pt x="3974" y="2515"/>
                  </a:cubicBezTo>
                  <a:cubicBezTo>
                    <a:pt x="4379" y="2339"/>
                    <a:pt x="4610" y="2047"/>
                    <a:pt x="4783" y="1637"/>
                  </a:cubicBezTo>
                  <a:cubicBezTo>
                    <a:pt x="4841" y="1404"/>
                    <a:pt x="5073" y="994"/>
                    <a:pt x="5304" y="819"/>
                  </a:cubicBezTo>
                  <a:lnTo>
                    <a:pt x="6113" y="0"/>
                  </a:lnTo>
                  <a:lnTo>
                    <a:pt x="6113" y="0"/>
                  </a:lnTo>
                  <a:lnTo>
                    <a:pt x="6749" y="819"/>
                  </a:lnTo>
                  <a:cubicBezTo>
                    <a:pt x="7211" y="1462"/>
                    <a:pt x="8078" y="1930"/>
                    <a:pt x="8425" y="2632"/>
                  </a:cubicBezTo>
                  <a:cubicBezTo>
                    <a:pt x="8714" y="3275"/>
                    <a:pt x="8888" y="3918"/>
                    <a:pt x="8888" y="4678"/>
                  </a:cubicBezTo>
                  <a:cubicBezTo>
                    <a:pt x="8888" y="5088"/>
                    <a:pt x="9003" y="5497"/>
                    <a:pt x="9003" y="5906"/>
                  </a:cubicBezTo>
                  <a:cubicBezTo>
                    <a:pt x="9061" y="5965"/>
                    <a:pt x="9119" y="6199"/>
                    <a:pt x="9234" y="6316"/>
                  </a:cubicBezTo>
                  <a:lnTo>
                    <a:pt x="9928" y="7018"/>
                  </a:lnTo>
                  <a:lnTo>
                    <a:pt x="9928" y="7018"/>
                  </a:lnTo>
                  <a:lnTo>
                    <a:pt x="9812" y="7135"/>
                  </a:lnTo>
                  <a:lnTo>
                    <a:pt x="8772" y="7368"/>
                  </a:lnTo>
                  <a:cubicBezTo>
                    <a:pt x="8541" y="7427"/>
                    <a:pt x="8310" y="7661"/>
                    <a:pt x="8078" y="7719"/>
                  </a:cubicBezTo>
                  <a:cubicBezTo>
                    <a:pt x="7847" y="7778"/>
                    <a:pt x="7096" y="7427"/>
                    <a:pt x="7269" y="7953"/>
                  </a:cubicBezTo>
                  <a:cubicBezTo>
                    <a:pt x="7327" y="8070"/>
                    <a:pt x="7211" y="8304"/>
                    <a:pt x="7038" y="8304"/>
                  </a:cubicBezTo>
                  <a:cubicBezTo>
                    <a:pt x="6807" y="8304"/>
                    <a:pt x="6633" y="8480"/>
                    <a:pt x="6518" y="8480"/>
                  </a:cubicBezTo>
                  <a:cubicBezTo>
                    <a:pt x="6286" y="8889"/>
                    <a:pt x="5593" y="9474"/>
                    <a:pt x="5419" y="8655"/>
                  </a:cubicBezTo>
                  <a:cubicBezTo>
                    <a:pt x="5304" y="8655"/>
                    <a:pt x="4545" y="9118"/>
                    <a:pt x="4429" y="9118"/>
                  </a:cubicBezTo>
                  <a:cubicBezTo>
                    <a:pt x="210" y="10405"/>
                    <a:pt x="1497" y="9853"/>
                    <a:pt x="911" y="10000"/>
                  </a:cubicBezTo>
                  <a:lnTo>
                    <a:pt x="911" y="10000"/>
                  </a:lnTo>
                  <a:lnTo>
                    <a:pt x="159" y="9474"/>
                  </a:lnTo>
                  <a:cubicBezTo>
                    <a:pt x="159" y="9415"/>
                    <a:pt x="101" y="9357"/>
                    <a:pt x="44" y="9298"/>
                  </a:cubicBezTo>
                  <a:lnTo>
                    <a:pt x="44" y="9181"/>
                  </a:lnTo>
                  <a:cubicBezTo>
                    <a:pt x="-14" y="8713"/>
                    <a:pt x="-72" y="8713"/>
                    <a:pt x="275" y="8304"/>
                  </a:cubicBezTo>
                  <a:cubicBezTo>
                    <a:pt x="506" y="8012"/>
                    <a:pt x="1373" y="7368"/>
                    <a:pt x="1257" y="6959"/>
                  </a:cubicBezTo>
                  <a:cubicBezTo>
                    <a:pt x="1200" y="6725"/>
                    <a:pt x="968" y="6725"/>
                    <a:pt x="1084" y="6433"/>
                  </a:cubicBezTo>
                  <a:cubicBezTo>
                    <a:pt x="1200" y="6199"/>
                    <a:pt x="1084" y="5848"/>
                    <a:pt x="1257" y="5731"/>
                  </a:cubicBezTo>
                  <a:cubicBezTo>
                    <a:pt x="1546" y="5673"/>
                    <a:pt x="1662" y="5205"/>
                    <a:pt x="1893" y="5088"/>
                  </a:cubicBezTo>
                  <a:cubicBezTo>
                    <a:pt x="2240" y="4854"/>
                    <a:pt x="2182" y="4620"/>
                    <a:pt x="2356" y="4269"/>
                  </a:cubicBezTo>
                  <a:lnTo>
                    <a:pt x="2587" y="3275"/>
                  </a:ln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 name="Freeform 15"/>
            <p:cNvSpPr>
              <a:spLocks/>
            </p:cNvSpPr>
            <p:nvPr/>
          </p:nvSpPr>
          <p:spPr bwMode="auto">
            <a:xfrm>
              <a:off x="1624013" y="3082338"/>
              <a:ext cx="495300" cy="451437"/>
            </a:xfrm>
            <a:custGeom>
              <a:avLst/>
              <a:gdLst>
                <a:gd name="T0" fmla="*/ 66 w 168"/>
                <a:gd name="T1" fmla="*/ 154 h 154"/>
                <a:gd name="T2" fmla="*/ 54 w 168"/>
                <a:gd name="T3" fmla="*/ 142 h 154"/>
                <a:gd name="T4" fmla="*/ 50 w 168"/>
                <a:gd name="T5" fmla="*/ 135 h 154"/>
                <a:gd name="T6" fmla="*/ 48 w 168"/>
                <a:gd name="T7" fmla="*/ 114 h 154"/>
                <a:gd name="T8" fmla="*/ 40 w 168"/>
                <a:gd name="T9" fmla="*/ 79 h 154"/>
                <a:gd name="T10" fmla="*/ 11 w 168"/>
                <a:gd name="T11" fmla="*/ 48 h 154"/>
                <a:gd name="T12" fmla="*/ 0 w 168"/>
                <a:gd name="T13" fmla="*/ 34 h 154"/>
                <a:gd name="T14" fmla="*/ 0 w 168"/>
                <a:gd name="T15" fmla="*/ 34 h 154"/>
                <a:gd name="T16" fmla="*/ 7 w 168"/>
                <a:gd name="T17" fmla="*/ 26 h 154"/>
                <a:gd name="T18" fmla="*/ 17 w 168"/>
                <a:gd name="T19" fmla="*/ 18 h 154"/>
                <a:gd name="T20" fmla="*/ 24 w 168"/>
                <a:gd name="T21" fmla="*/ 17 h 154"/>
                <a:gd name="T22" fmla="*/ 37 w 168"/>
                <a:gd name="T23" fmla="*/ 23 h 154"/>
                <a:gd name="T24" fmla="*/ 45 w 168"/>
                <a:gd name="T25" fmla="*/ 26 h 154"/>
                <a:gd name="T26" fmla="*/ 54 w 168"/>
                <a:gd name="T27" fmla="*/ 29 h 154"/>
                <a:gd name="T28" fmla="*/ 66 w 168"/>
                <a:gd name="T29" fmla="*/ 31 h 154"/>
                <a:gd name="T30" fmla="*/ 77 w 168"/>
                <a:gd name="T31" fmla="*/ 24 h 154"/>
                <a:gd name="T32" fmla="*/ 104 w 168"/>
                <a:gd name="T33" fmla="*/ 17 h 154"/>
                <a:gd name="T34" fmla="*/ 125 w 168"/>
                <a:gd name="T35" fmla="*/ 13 h 154"/>
                <a:gd name="T36" fmla="*/ 129 w 168"/>
                <a:gd name="T37" fmla="*/ 8 h 154"/>
                <a:gd name="T38" fmla="*/ 129 w 168"/>
                <a:gd name="T39" fmla="*/ 7 h 154"/>
                <a:gd name="T40" fmla="*/ 146 w 168"/>
                <a:gd name="T41" fmla="*/ 1 h 154"/>
                <a:gd name="T42" fmla="*/ 159 w 168"/>
                <a:gd name="T43" fmla="*/ 8 h 154"/>
                <a:gd name="T44" fmla="*/ 165 w 168"/>
                <a:gd name="T45" fmla="*/ 15 h 154"/>
                <a:gd name="T46" fmla="*/ 165 w 168"/>
                <a:gd name="T47" fmla="*/ 15 h 154"/>
                <a:gd name="T48" fmla="*/ 164 w 168"/>
                <a:gd name="T49" fmla="*/ 17 h 154"/>
                <a:gd name="T50" fmla="*/ 162 w 168"/>
                <a:gd name="T51" fmla="*/ 21 h 154"/>
                <a:gd name="T52" fmla="*/ 162 w 168"/>
                <a:gd name="T53" fmla="*/ 22 h 154"/>
                <a:gd name="T54" fmla="*/ 161 w 168"/>
                <a:gd name="T55" fmla="*/ 31 h 154"/>
                <a:gd name="T56" fmla="*/ 163 w 168"/>
                <a:gd name="T57" fmla="*/ 35 h 154"/>
                <a:gd name="T58" fmla="*/ 166 w 168"/>
                <a:gd name="T59" fmla="*/ 39 h 154"/>
                <a:gd name="T60" fmla="*/ 166 w 168"/>
                <a:gd name="T61" fmla="*/ 40 h 154"/>
                <a:gd name="T62" fmla="*/ 168 w 168"/>
                <a:gd name="T63" fmla="*/ 43 h 154"/>
                <a:gd name="T64" fmla="*/ 168 w 168"/>
                <a:gd name="T65" fmla="*/ 43 h 154"/>
                <a:gd name="T66" fmla="*/ 159 w 168"/>
                <a:gd name="T67" fmla="*/ 61 h 154"/>
                <a:gd name="T68" fmla="*/ 148 w 168"/>
                <a:gd name="T69" fmla="*/ 81 h 154"/>
                <a:gd name="T70" fmla="*/ 139 w 168"/>
                <a:gd name="T71" fmla="*/ 97 h 154"/>
                <a:gd name="T72" fmla="*/ 138 w 168"/>
                <a:gd name="T73" fmla="*/ 101 h 154"/>
                <a:gd name="T74" fmla="*/ 136 w 168"/>
                <a:gd name="T75" fmla="*/ 121 h 154"/>
                <a:gd name="T76" fmla="*/ 137 w 168"/>
                <a:gd name="T77" fmla="*/ 134 h 154"/>
                <a:gd name="T78" fmla="*/ 137 w 168"/>
                <a:gd name="T79" fmla="*/ 134 h 154"/>
                <a:gd name="T80" fmla="*/ 132 w 168"/>
                <a:gd name="T81" fmla="*/ 139 h 154"/>
                <a:gd name="T82" fmla="*/ 130 w 168"/>
                <a:gd name="T83" fmla="*/ 140 h 154"/>
                <a:gd name="T84" fmla="*/ 129 w 168"/>
                <a:gd name="T85" fmla="*/ 139 h 154"/>
                <a:gd name="T86" fmla="*/ 126 w 168"/>
                <a:gd name="T87" fmla="*/ 128 h 154"/>
                <a:gd name="T88" fmla="*/ 121 w 168"/>
                <a:gd name="T89" fmla="*/ 130 h 154"/>
                <a:gd name="T90" fmla="*/ 115 w 168"/>
                <a:gd name="T91" fmla="*/ 133 h 154"/>
                <a:gd name="T92" fmla="*/ 111 w 168"/>
                <a:gd name="T93" fmla="*/ 143 h 154"/>
                <a:gd name="T94" fmla="*/ 103 w 168"/>
                <a:gd name="T95" fmla="*/ 147 h 154"/>
                <a:gd name="T96" fmla="*/ 101 w 168"/>
                <a:gd name="T97" fmla="*/ 140 h 154"/>
                <a:gd name="T98" fmla="*/ 93 w 168"/>
                <a:gd name="T99" fmla="*/ 145 h 154"/>
                <a:gd name="T100" fmla="*/ 89 w 168"/>
                <a:gd name="T101" fmla="*/ 148 h 154"/>
                <a:gd name="T102" fmla="*/ 82 w 168"/>
                <a:gd name="T103" fmla="*/ 150 h 154"/>
                <a:gd name="T104" fmla="*/ 72 w 168"/>
                <a:gd name="T105" fmla="*/ 149 h 154"/>
                <a:gd name="T106" fmla="*/ 66 w 168"/>
                <a:gd name="T107" fmla="*/ 154 h 154"/>
                <a:gd name="connsiteX0" fmla="*/ 3929 w 10000"/>
                <a:gd name="connsiteY0" fmla="*/ 9943 h 9943"/>
                <a:gd name="connsiteX1" fmla="*/ 3214 w 10000"/>
                <a:gd name="connsiteY1" fmla="*/ 9164 h 9943"/>
                <a:gd name="connsiteX2" fmla="*/ 2976 w 10000"/>
                <a:gd name="connsiteY2" fmla="*/ 8709 h 9943"/>
                <a:gd name="connsiteX3" fmla="*/ 2857 w 10000"/>
                <a:gd name="connsiteY3" fmla="*/ 7346 h 9943"/>
                <a:gd name="connsiteX4" fmla="*/ 2381 w 10000"/>
                <a:gd name="connsiteY4" fmla="*/ 5073 h 9943"/>
                <a:gd name="connsiteX5" fmla="*/ 655 w 10000"/>
                <a:gd name="connsiteY5" fmla="*/ 3060 h 9943"/>
                <a:gd name="connsiteX6" fmla="*/ 0 w 10000"/>
                <a:gd name="connsiteY6" fmla="*/ 2151 h 9943"/>
                <a:gd name="connsiteX7" fmla="*/ 0 w 10000"/>
                <a:gd name="connsiteY7" fmla="*/ 2151 h 9943"/>
                <a:gd name="connsiteX8" fmla="*/ 417 w 10000"/>
                <a:gd name="connsiteY8" fmla="*/ 1631 h 9943"/>
                <a:gd name="connsiteX9" fmla="*/ 1012 w 10000"/>
                <a:gd name="connsiteY9" fmla="*/ 1112 h 9943"/>
                <a:gd name="connsiteX10" fmla="*/ 1429 w 10000"/>
                <a:gd name="connsiteY10" fmla="*/ 1047 h 9943"/>
                <a:gd name="connsiteX11" fmla="*/ 2202 w 10000"/>
                <a:gd name="connsiteY11" fmla="*/ 1437 h 9943"/>
                <a:gd name="connsiteX12" fmla="*/ 2679 w 10000"/>
                <a:gd name="connsiteY12" fmla="*/ 1631 h 9943"/>
                <a:gd name="connsiteX13" fmla="*/ 3214 w 10000"/>
                <a:gd name="connsiteY13" fmla="*/ 1826 h 9943"/>
                <a:gd name="connsiteX14" fmla="*/ 3929 w 10000"/>
                <a:gd name="connsiteY14" fmla="*/ 1956 h 9943"/>
                <a:gd name="connsiteX15" fmla="*/ 4583 w 10000"/>
                <a:gd name="connsiteY15" fmla="*/ 1501 h 9943"/>
                <a:gd name="connsiteX16" fmla="*/ 6190 w 10000"/>
                <a:gd name="connsiteY16" fmla="*/ 1047 h 9943"/>
                <a:gd name="connsiteX17" fmla="*/ 7440 w 10000"/>
                <a:gd name="connsiteY17" fmla="*/ 787 h 9943"/>
                <a:gd name="connsiteX18" fmla="*/ 7679 w 10000"/>
                <a:gd name="connsiteY18" fmla="*/ 462 h 9943"/>
                <a:gd name="connsiteX19" fmla="*/ 7679 w 10000"/>
                <a:gd name="connsiteY19" fmla="*/ 398 h 9943"/>
                <a:gd name="connsiteX20" fmla="*/ 8690 w 10000"/>
                <a:gd name="connsiteY20" fmla="*/ 8 h 9943"/>
                <a:gd name="connsiteX21" fmla="*/ 9464 w 10000"/>
                <a:gd name="connsiteY21" fmla="*/ 462 h 9943"/>
                <a:gd name="connsiteX22" fmla="*/ 9821 w 10000"/>
                <a:gd name="connsiteY22" fmla="*/ 917 h 9943"/>
                <a:gd name="connsiteX23" fmla="*/ 9821 w 10000"/>
                <a:gd name="connsiteY23" fmla="*/ 917 h 9943"/>
                <a:gd name="connsiteX24" fmla="*/ 9762 w 10000"/>
                <a:gd name="connsiteY24" fmla="*/ 1047 h 9943"/>
                <a:gd name="connsiteX25" fmla="*/ 9643 w 10000"/>
                <a:gd name="connsiteY25" fmla="*/ 1307 h 9943"/>
                <a:gd name="connsiteX26" fmla="*/ 9643 w 10000"/>
                <a:gd name="connsiteY26" fmla="*/ 1372 h 9943"/>
                <a:gd name="connsiteX27" fmla="*/ 9583 w 10000"/>
                <a:gd name="connsiteY27" fmla="*/ 1956 h 9943"/>
                <a:gd name="connsiteX28" fmla="*/ 9702 w 10000"/>
                <a:gd name="connsiteY28" fmla="*/ 2216 h 9943"/>
                <a:gd name="connsiteX29" fmla="*/ 9881 w 10000"/>
                <a:gd name="connsiteY29" fmla="*/ 2475 h 9943"/>
                <a:gd name="connsiteX30" fmla="*/ 9881 w 10000"/>
                <a:gd name="connsiteY30" fmla="*/ 2540 h 9943"/>
                <a:gd name="connsiteX31" fmla="*/ 10000 w 10000"/>
                <a:gd name="connsiteY31" fmla="*/ 2735 h 9943"/>
                <a:gd name="connsiteX32" fmla="*/ 10000 w 10000"/>
                <a:gd name="connsiteY32" fmla="*/ 2735 h 9943"/>
                <a:gd name="connsiteX33" fmla="*/ 9464 w 10000"/>
                <a:gd name="connsiteY33" fmla="*/ 3904 h 9943"/>
                <a:gd name="connsiteX34" fmla="*/ 8810 w 10000"/>
                <a:gd name="connsiteY34" fmla="*/ 5203 h 9943"/>
                <a:gd name="connsiteX35" fmla="*/ 8274 w 10000"/>
                <a:gd name="connsiteY35" fmla="*/ 6242 h 9943"/>
                <a:gd name="connsiteX36" fmla="*/ 8214 w 10000"/>
                <a:gd name="connsiteY36" fmla="*/ 6501 h 9943"/>
                <a:gd name="connsiteX37" fmla="*/ 8095 w 10000"/>
                <a:gd name="connsiteY37" fmla="*/ 7800 h 9943"/>
                <a:gd name="connsiteX38" fmla="*/ 8155 w 10000"/>
                <a:gd name="connsiteY38" fmla="*/ 8644 h 9943"/>
                <a:gd name="connsiteX39" fmla="*/ 8155 w 10000"/>
                <a:gd name="connsiteY39" fmla="*/ 8644 h 9943"/>
                <a:gd name="connsiteX40" fmla="*/ 7857 w 10000"/>
                <a:gd name="connsiteY40" fmla="*/ 8969 h 9943"/>
                <a:gd name="connsiteX41" fmla="*/ 7738 w 10000"/>
                <a:gd name="connsiteY41" fmla="*/ 9034 h 9943"/>
                <a:gd name="connsiteX42" fmla="*/ 7679 w 10000"/>
                <a:gd name="connsiteY42" fmla="*/ 8969 h 9943"/>
                <a:gd name="connsiteX43" fmla="*/ 7500 w 10000"/>
                <a:gd name="connsiteY43" fmla="*/ 8255 h 9943"/>
                <a:gd name="connsiteX44" fmla="*/ 7202 w 10000"/>
                <a:gd name="connsiteY44" fmla="*/ 8385 h 9943"/>
                <a:gd name="connsiteX45" fmla="*/ 6845 w 10000"/>
                <a:gd name="connsiteY45" fmla="*/ 8579 h 9943"/>
                <a:gd name="connsiteX46" fmla="*/ 6607 w 10000"/>
                <a:gd name="connsiteY46" fmla="*/ 9229 h 9943"/>
                <a:gd name="connsiteX47" fmla="*/ 6131 w 10000"/>
                <a:gd name="connsiteY47" fmla="*/ 9488 h 9943"/>
                <a:gd name="connsiteX48" fmla="*/ 5536 w 10000"/>
                <a:gd name="connsiteY48" fmla="*/ 9359 h 9943"/>
                <a:gd name="connsiteX49" fmla="*/ 5298 w 10000"/>
                <a:gd name="connsiteY49" fmla="*/ 9553 h 9943"/>
                <a:gd name="connsiteX50" fmla="*/ 4881 w 10000"/>
                <a:gd name="connsiteY50" fmla="*/ 9683 h 9943"/>
                <a:gd name="connsiteX51" fmla="*/ 4286 w 10000"/>
                <a:gd name="connsiteY51" fmla="*/ 9618 h 9943"/>
                <a:gd name="connsiteX52" fmla="*/ 3929 w 10000"/>
                <a:gd name="connsiteY52" fmla="*/ 9943 h 9943"/>
                <a:gd name="connsiteX0" fmla="*/ 3929 w 10000"/>
                <a:gd name="connsiteY0" fmla="*/ 10000 h 10000"/>
                <a:gd name="connsiteX1" fmla="*/ 3214 w 10000"/>
                <a:gd name="connsiteY1" fmla="*/ 9217 h 10000"/>
                <a:gd name="connsiteX2" fmla="*/ 2976 w 10000"/>
                <a:gd name="connsiteY2" fmla="*/ 8759 h 10000"/>
                <a:gd name="connsiteX3" fmla="*/ 2857 w 10000"/>
                <a:gd name="connsiteY3" fmla="*/ 7388 h 10000"/>
                <a:gd name="connsiteX4" fmla="*/ 2381 w 10000"/>
                <a:gd name="connsiteY4" fmla="*/ 5102 h 10000"/>
                <a:gd name="connsiteX5" fmla="*/ 655 w 10000"/>
                <a:gd name="connsiteY5" fmla="*/ 3078 h 10000"/>
                <a:gd name="connsiteX6" fmla="*/ 0 w 10000"/>
                <a:gd name="connsiteY6" fmla="*/ 2163 h 10000"/>
                <a:gd name="connsiteX7" fmla="*/ 0 w 10000"/>
                <a:gd name="connsiteY7" fmla="*/ 2163 h 10000"/>
                <a:gd name="connsiteX8" fmla="*/ 417 w 10000"/>
                <a:gd name="connsiteY8" fmla="*/ 1640 h 10000"/>
                <a:gd name="connsiteX9" fmla="*/ 1012 w 10000"/>
                <a:gd name="connsiteY9" fmla="*/ 1118 h 10000"/>
                <a:gd name="connsiteX10" fmla="*/ 1429 w 10000"/>
                <a:gd name="connsiteY10" fmla="*/ 1053 h 10000"/>
                <a:gd name="connsiteX11" fmla="*/ 2202 w 10000"/>
                <a:gd name="connsiteY11" fmla="*/ 1445 h 10000"/>
                <a:gd name="connsiteX12" fmla="*/ 2679 w 10000"/>
                <a:gd name="connsiteY12" fmla="*/ 1640 h 10000"/>
                <a:gd name="connsiteX13" fmla="*/ 3214 w 10000"/>
                <a:gd name="connsiteY13" fmla="*/ 1836 h 10000"/>
                <a:gd name="connsiteX14" fmla="*/ 3929 w 10000"/>
                <a:gd name="connsiteY14" fmla="*/ 1967 h 10000"/>
                <a:gd name="connsiteX15" fmla="*/ 4583 w 10000"/>
                <a:gd name="connsiteY15" fmla="*/ 1510 h 10000"/>
                <a:gd name="connsiteX16" fmla="*/ 6190 w 10000"/>
                <a:gd name="connsiteY16" fmla="*/ 1053 h 10000"/>
                <a:gd name="connsiteX17" fmla="*/ 7440 w 10000"/>
                <a:gd name="connsiteY17" fmla="*/ 792 h 10000"/>
                <a:gd name="connsiteX18" fmla="*/ 7679 w 10000"/>
                <a:gd name="connsiteY18" fmla="*/ 465 h 10000"/>
                <a:gd name="connsiteX19" fmla="*/ 7679 w 10000"/>
                <a:gd name="connsiteY19" fmla="*/ 400 h 10000"/>
                <a:gd name="connsiteX20" fmla="*/ 8690 w 10000"/>
                <a:gd name="connsiteY20" fmla="*/ 8 h 10000"/>
                <a:gd name="connsiteX21" fmla="*/ 9464 w 10000"/>
                <a:gd name="connsiteY21" fmla="*/ 465 h 10000"/>
                <a:gd name="connsiteX22" fmla="*/ 9821 w 10000"/>
                <a:gd name="connsiteY22" fmla="*/ 922 h 10000"/>
                <a:gd name="connsiteX23" fmla="*/ 9821 w 10000"/>
                <a:gd name="connsiteY23" fmla="*/ 922 h 10000"/>
                <a:gd name="connsiteX24" fmla="*/ 9762 w 10000"/>
                <a:gd name="connsiteY24" fmla="*/ 1053 h 10000"/>
                <a:gd name="connsiteX25" fmla="*/ 9643 w 10000"/>
                <a:gd name="connsiteY25" fmla="*/ 1314 h 10000"/>
                <a:gd name="connsiteX26" fmla="*/ 9643 w 10000"/>
                <a:gd name="connsiteY26" fmla="*/ 1380 h 10000"/>
                <a:gd name="connsiteX27" fmla="*/ 9583 w 10000"/>
                <a:gd name="connsiteY27" fmla="*/ 1967 h 10000"/>
                <a:gd name="connsiteX28" fmla="*/ 9702 w 10000"/>
                <a:gd name="connsiteY28" fmla="*/ 2229 h 10000"/>
                <a:gd name="connsiteX29" fmla="*/ 9881 w 10000"/>
                <a:gd name="connsiteY29" fmla="*/ 2489 h 10000"/>
                <a:gd name="connsiteX30" fmla="*/ 9881 w 10000"/>
                <a:gd name="connsiteY30" fmla="*/ 2555 h 10000"/>
                <a:gd name="connsiteX31" fmla="*/ 10000 w 10000"/>
                <a:gd name="connsiteY31" fmla="*/ 2751 h 10000"/>
                <a:gd name="connsiteX32" fmla="*/ 10000 w 10000"/>
                <a:gd name="connsiteY32" fmla="*/ 2751 h 10000"/>
                <a:gd name="connsiteX33" fmla="*/ 9464 w 10000"/>
                <a:gd name="connsiteY33" fmla="*/ 3926 h 10000"/>
                <a:gd name="connsiteX34" fmla="*/ 8810 w 10000"/>
                <a:gd name="connsiteY34" fmla="*/ 5233 h 10000"/>
                <a:gd name="connsiteX35" fmla="*/ 8274 w 10000"/>
                <a:gd name="connsiteY35" fmla="*/ 6278 h 10000"/>
                <a:gd name="connsiteX36" fmla="*/ 8214 w 10000"/>
                <a:gd name="connsiteY36" fmla="*/ 6538 h 10000"/>
                <a:gd name="connsiteX37" fmla="*/ 8095 w 10000"/>
                <a:gd name="connsiteY37" fmla="*/ 7845 h 10000"/>
                <a:gd name="connsiteX38" fmla="*/ 8155 w 10000"/>
                <a:gd name="connsiteY38" fmla="*/ 8694 h 10000"/>
                <a:gd name="connsiteX39" fmla="*/ 8155 w 10000"/>
                <a:gd name="connsiteY39" fmla="*/ 8694 h 10000"/>
                <a:gd name="connsiteX40" fmla="*/ 7857 w 10000"/>
                <a:gd name="connsiteY40" fmla="*/ 9020 h 10000"/>
                <a:gd name="connsiteX41" fmla="*/ 7738 w 10000"/>
                <a:gd name="connsiteY41" fmla="*/ 9086 h 10000"/>
                <a:gd name="connsiteX42" fmla="*/ 7500 w 10000"/>
                <a:gd name="connsiteY42" fmla="*/ 8302 h 10000"/>
                <a:gd name="connsiteX43" fmla="*/ 7202 w 10000"/>
                <a:gd name="connsiteY43" fmla="*/ 8433 h 10000"/>
                <a:gd name="connsiteX44" fmla="*/ 6845 w 10000"/>
                <a:gd name="connsiteY44" fmla="*/ 8628 h 10000"/>
                <a:gd name="connsiteX45" fmla="*/ 6607 w 10000"/>
                <a:gd name="connsiteY45" fmla="*/ 9282 h 10000"/>
                <a:gd name="connsiteX46" fmla="*/ 6131 w 10000"/>
                <a:gd name="connsiteY46" fmla="*/ 9542 h 10000"/>
                <a:gd name="connsiteX47" fmla="*/ 5536 w 10000"/>
                <a:gd name="connsiteY47" fmla="*/ 9413 h 10000"/>
                <a:gd name="connsiteX48" fmla="*/ 5298 w 10000"/>
                <a:gd name="connsiteY48" fmla="*/ 9608 h 10000"/>
                <a:gd name="connsiteX49" fmla="*/ 4881 w 10000"/>
                <a:gd name="connsiteY49" fmla="*/ 9739 h 10000"/>
                <a:gd name="connsiteX50" fmla="*/ 4286 w 10000"/>
                <a:gd name="connsiteY50" fmla="*/ 9673 h 10000"/>
                <a:gd name="connsiteX51" fmla="*/ 3929 w 10000"/>
                <a:gd name="connsiteY51" fmla="*/ 10000 h 10000"/>
                <a:gd name="connsiteX0" fmla="*/ 3929 w 10000"/>
                <a:gd name="connsiteY0" fmla="*/ 10000 h 10000"/>
                <a:gd name="connsiteX1" fmla="*/ 3214 w 10000"/>
                <a:gd name="connsiteY1" fmla="*/ 9217 h 10000"/>
                <a:gd name="connsiteX2" fmla="*/ 2976 w 10000"/>
                <a:gd name="connsiteY2" fmla="*/ 8759 h 10000"/>
                <a:gd name="connsiteX3" fmla="*/ 2857 w 10000"/>
                <a:gd name="connsiteY3" fmla="*/ 7388 h 10000"/>
                <a:gd name="connsiteX4" fmla="*/ 2381 w 10000"/>
                <a:gd name="connsiteY4" fmla="*/ 5102 h 10000"/>
                <a:gd name="connsiteX5" fmla="*/ 655 w 10000"/>
                <a:gd name="connsiteY5" fmla="*/ 3078 h 10000"/>
                <a:gd name="connsiteX6" fmla="*/ 0 w 10000"/>
                <a:gd name="connsiteY6" fmla="*/ 2163 h 10000"/>
                <a:gd name="connsiteX7" fmla="*/ 0 w 10000"/>
                <a:gd name="connsiteY7" fmla="*/ 2163 h 10000"/>
                <a:gd name="connsiteX8" fmla="*/ 417 w 10000"/>
                <a:gd name="connsiteY8" fmla="*/ 1640 h 10000"/>
                <a:gd name="connsiteX9" fmla="*/ 1012 w 10000"/>
                <a:gd name="connsiteY9" fmla="*/ 1118 h 10000"/>
                <a:gd name="connsiteX10" fmla="*/ 1429 w 10000"/>
                <a:gd name="connsiteY10" fmla="*/ 1053 h 10000"/>
                <a:gd name="connsiteX11" fmla="*/ 2202 w 10000"/>
                <a:gd name="connsiteY11" fmla="*/ 1445 h 10000"/>
                <a:gd name="connsiteX12" fmla="*/ 2679 w 10000"/>
                <a:gd name="connsiteY12" fmla="*/ 1640 h 10000"/>
                <a:gd name="connsiteX13" fmla="*/ 3214 w 10000"/>
                <a:gd name="connsiteY13" fmla="*/ 1836 h 10000"/>
                <a:gd name="connsiteX14" fmla="*/ 3929 w 10000"/>
                <a:gd name="connsiteY14" fmla="*/ 1967 h 10000"/>
                <a:gd name="connsiteX15" fmla="*/ 4583 w 10000"/>
                <a:gd name="connsiteY15" fmla="*/ 1510 h 10000"/>
                <a:gd name="connsiteX16" fmla="*/ 6190 w 10000"/>
                <a:gd name="connsiteY16" fmla="*/ 1053 h 10000"/>
                <a:gd name="connsiteX17" fmla="*/ 7440 w 10000"/>
                <a:gd name="connsiteY17" fmla="*/ 792 h 10000"/>
                <a:gd name="connsiteX18" fmla="*/ 7679 w 10000"/>
                <a:gd name="connsiteY18" fmla="*/ 465 h 10000"/>
                <a:gd name="connsiteX19" fmla="*/ 7679 w 10000"/>
                <a:gd name="connsiteY19" fmla="*/ 400 h 10000"/>
                <a:gd name="connsiteX20" fmla="*/ 8690 w 10000"/>
                <a:gd name="connsiteY20" fmla="*/ 8 h 10000"/>
                <a:gd name="connsiteX21" fmla="*/ 9464 w 10000"/>
                <a:gd name="connsiteY21" fmla="*/ 465 h 10000"/>
                <a:gd name="connsiteX22" fmla="*/ 9821 w 10000"/>
                <a:gd name="connsiteY22" fmla="*/ 922 h 10000"/>
                <a:gd name="connsiteX23" fmla="*/ 9821 w 10000"/>
                <a:gd name="connsiteY23" fmla="*/ 922 h 10000"/>
                <a:gd name="connsiteX24" fmla="*/ 9762 w 10000"/>
                <a:gd name="connsiteY24" fmla="*/ 1053 h 10000"/>
                <a:gd name="connsiteX25" fmla="*/ 9643 w 10000"/>
                <a:gd name="connsiteY25" fmla="*/ 1314 h 10000"/>
                <a:gd name="connsiteX26" fmla="*/ 9643 w 10000"/>
                <a:gd name="connsiteY26" fmla="*/ 1380 h 10000"/>
                <a:gd name="connsiteX27" fmla="*/ 9583 w 10000"/>
                <a:gd name="connsiteY27" fmla="*/ 1967 h 10000"/>
                <a:gd name="connsiteX28" fmla="*/ 9702 w 10000"/>
                <a:gd name="connsiteY28" fmla="*/ 2229 h 10000"/>
                <a:gd name="connsiteX29" fmla="*/ 9881 w 10000"/>
                <a:gd name="connsiteY29" fmla="*/ 2489 h 10000"/>
                <a:gd name="connsiteX30" fmla="*/ 9881 w 10000"/>
                <a:gd name="connsiteY30" fmla="*/ 2555 h 10000"/>
                <a:gd name="connsiteX31" fmla="*/ 10000 w 10000"/>
                <a:gd name="connsiteY31" fmla="*/ 2751 h 10000"/>
                <a:gd name="connsiteX32" fmla="*/ 10000 w 10000"/>
                <a:gd name="connsiteY32" fmla="*/ 2751 h 10000"/>
                <a:gd name="connsiteX33" fmla="*/ 9464 w 10000"/>
                <a:gd name="connsiteY33" fmla="*/ 3926 h 10000"/>
                <a:gd name="connsiteX34" fmla="*/ 8810 w 10000"/>
                <a:gd name="connsiteY34" fmla="*/ 5233 h 10000"/>
                <a:gd name="connsiteX35" fmla="*/ 8274 w 10000"/>
                <a:gd name="connsiteY35" fmla="*/ 6278 h 10000"/>
                <a:gd name="connsiteX36" fmla="*/ 8214 w 10000"/>
                <a:gd name="connsiteY36" fmla="*/ 6538 h 10000"/>
                <a:gd name="connsiteX37" fmla="*/ 8095 w 10000"/>
                <a:gd name="connsiteY37" fmla="*/ 7845 h 10000"/>
                <a:gd name="connsiteX38" fmla="*/ 8155 w 10000"/>
                <a:gd name="connsiteY38" fmla="*/ 8694 h 10000"/>
                <a:gd name="connsiteX39" fmla="*/ 8155 w 10000"/>
                <a:gd name="connsiteY39" fmla="*/ 8694 h 10000"/>
                <a:gd name="connsiteX40" fmla="*/ 7857 w 10000"/>
                <a:gd name="connsiteY40" fmla="*/ 9020 h 10000"/>
                <a:gd name="connsiteX41" fmla="*/ 7738 w 10000"/>
                <a:gd name="connsiteY41" fmla="*/ 9086 h 10000"/>
                <a:gd name="connsiteX42" fmla="*/ 7500 w 10000"/>
                <a:gd name="connsiteY42" fmla="*/ 8302 h 10000"/>
                <a:gd name="connsiteX43" fmla="*/ 7202 w 10000"/>
                <a:gd name="connsiteY43" fmla="*/ 8433 h 10000"/>
                <a:gd name="connsiteX44" fmla="*/ 6845 w 10000"/>
                <a:gd name="connsiteY44" fmla="*/ 8628 h 10000"/>
                <a:gd name="connsiteX45" fmla="*/ 6607 w 10000"/>
                <a:gd name="connsiteY45" fmla="*/ 9282 h 10000"/>
                <a:gd name="connsiteX46" fmla="*/ 6131 w 10000"/>
                <a:gd name="connsiteY46" fmla="*/ 9542 h 10000"/>
                <a:gd name="connsiteX47" fmla="*/ 5536 w 10000"/>
                <a:gd name="connsiteY47" fmla="*/ 9413 h 10000"/>
                <a:gd name="connsiteX48" fmla="*/ 4881 w 10000"/>
                <a:gd name="connsiteY48" fmla="*/ 9739 h 10000"/>
                <a:gd name="connsiteX49" fmla="*/ 4286 w 10000"/>
                <a:gd name="connsiteY49" fmla="*/ 9673 h 10000"/>
                <a:gd name="connsiteX50" fmla="*/ 3929 w 10000"/>
                <a:gd name="connsiteY50" fmla="*/ 10000 h 10000"/>
                <a:gd name="connsiteX0" fmla="*/ 3929 w 10000"/>
                <a:gd name="connsiteY0" fmla="*/ 10000 h 10000"/>
                <a:gd name="connsiteX1" fmla="*/ 3214 w 10000"/>
                <a:gd name="connsiteY1" fmla="*/ 9217 h 10000"/>
                <a:gd name="connsiteX2" fmla="*/ 2976 w 10000"/>
                <a:gd name="connsiteY2" fmla="*/ 8759 h 10000"/>
                <a:gd name="connsiteX3" fmla="*/ 2857 w 10000"/>
                <a:gd name="connsiteY3" fmla="*/ 7388 h 10000"/>
                <a:gd name="connsiteX4" fmla="*/ 2381 w 10000"/>
                <a:gd name="connsiteY4" fmla="*/ 5102 h 10000"/>
                <a:gd name="connsiteX5" fmla="*/ 655 w 10000"/>
                <a:gd name="connsiteY5" fmla="*/ 3078 h 10000"/>
                <a:gd name="connsiteX6" fmla="*/ 0 w 10000"/>
                <a:gd name="connsiteY6" fmla="*/ 2163 h 10000"/>
                <a:gd name="connsiteX7" fmla="*/ 0 w 10000"/>
                <a:gd name="connsiteY7" fmla="*/ 2163 h 10000"/>
                <a:gd name="connsiteX8" fmla="*/ 417 w 10000"/>
                <a:gd name="connsiteY8" fmla="*/ 1640 h 10000"/>
                <a:gd name="connsiteX9" fmla="*/ 1012 w 10000"/>
                <a:gd name="connsiteY9" fmla="*/ 1118 h 10000"/>
                <a:gd name="connsiteX10" fmla="*/ 1429 w 10000"/>
                <a:gd name="connsiteY10" fmla="*/ 1053 h 10000"/>
                <a:gd name="connsiteX11" fmla="*/ 2202 w 10000"/>
                <a:gd name="connsiteY11" fmla="*/ 1445 h 10000"/>
                <a:gd name="connsiteX12" fmla="*/ 2679 w 10000"/>
                <a:gd name="connsiteY12" fmla="*/ 1640 h 10000"/>
                <a:gd name="connsiteX13" fmla="*/ 3214 w 10000"/>
                <a:gd name="connsiteY13" fmla="*/ 1836 h 10000"/>
                <a:gd name="connsiteX14" fmla="*/ 3929 w 10000"/>
                <a:gd name="connsiteY14" fmla="*/ 1967 h 10000"/>
                <a:gd name="connsiteX15" fmla="*/ 4583 w 10000"/>
                <a:gd name="connsiteY15" fmla="*/ 1510 h 10000"/>
                <a:gd name="connsiteX16" fmla="*/ 6190 w 10000"/>
                <a:gd name="connsiteY16" fmla="*/ 1053 h 10000"/>
                <a:gd name="connsiteX17" fmla="*/ 7440 w 10000"/>
                <a:gd name="connsiteY17" fmla="*/ 792 h 10000"/>
                <a:gd name="connsiteX18" fmla="*/ 7679 w 10000"/>
                <a:gd name="connsiteY18" fmla="*/ 465 h 10000"/>
                <a:gd name="connsiteX19" fmla="*/ 7679 w 10000"/>
                <a:gd name="connsiteY19" fmla="*/ 400 h 10000"/>
                <a:gd name="connsiteX20" fmla="*/ 8690 w 10000"/>
                <a:gd name="connsiteY20" fmla="*/ 8 h 10000"/>
                <a:gd name="connsiteX21" fmla="*/ 9464 w 10000"/>
                <a:gd name="connsiteY21" fmla="*/ 465 h 10000"/>
                <a:gd name="connsiteX22" fmla="*/ 9821 w 10000"/>
                <a:gd name="connsiteY22" fmla="*/ 922 h 10000"/>
                <a:gd name="connsiteX23" fmla="*/ 9821 w 10000"/>
                <a:gd name="connsiteY23" fmla="*/ 922 h 10000"/>
                <a:gd name="connsiteX24" fmla="*/ 9762 w 10000"/>
                <a:gd name="connsiteY24" fmla="*/ 1053 h 10000"/>
                <a:gd name="connsiteX25" fmla="*/ 9643 w 10000"/>
                <a:gd name="connsiteY25" fmla="*/ 1314 h 10000"/>
                <a:gd name="connsiteX26" fmla="*/ 9643 w 10000"/>
                <a:gd name="connsiteY26" fmla="*/ 1380 h 10000"/>
                <a:gd name="connsiteX27" fmla="*/ 9583 w 10000"/>
                <a:gd name="connsiteY27" fmla="*/ 1967 h 10000"/>
                <a:gd name="connsiteX28" fmla="*/ 9702 w 10000"/>
                <a:gd name="connsiteY28" fmla="*/ 2229 h 10000"/>
                <a:gd name="connsiteX29" fmla="*/ 9881 w 10000"/>
                <a:gd name="connsiteY29" fmla="*/ 2489 h 10000"/>
                <a:gd name="connsiteX30" fmla="*/ 9881 w 10000"/>
                <a:gd name="connsiteY30" fmla="*/ 2555 h 10000"/>
                <a:gd name="connsiteX31" fmla="*/ 10000 w 10000"/>
                <a:gd name="connsiteY31" fmla="*/ 2751 h 10000"/>
                <a:gd name="connsiteX32" fmla="*/ 10000 w 10000"/>
                <a:gd name="connsiteY32" fmla="*/ 2751 h 10000"/>
                <a:gd name="connsiteX33" fmla="*/ 9464 w 10000"/>
                <a:gd name="connsiteY33" fmla="*/ 3926 h 10000"/>
                <a:gd name="connsiteX34" fmla="*/ 8810 w 10000"/>
                <a:gd name="connsiteY34" fmla="*/ 5233 h 10000"/>
                <a:gd name="connsiteX35" fmla="*/ 8274 w 10000"/>
                <a:gd name="connsiteY35" fmla="*/ 6278 h 10000"/>
                <a:gd name="connsiteX36" fmla="*/ 8214 w 10000"/>
                <a:gd name="connsiteY36" fmla="*/ 6538 h 10000"/>
                <a:gd name="connsiteX37" fmla="*/ 8095 w 10000"/>
                <a:gd name="connsiteY37" fmla="*/ 7845 h 10000"/>
                <a:gd name="connsiteX38" fmla="*/ 8155 w 10000"/>
                <a:gd name="connsiteY38" fmla="*/ 8694 h 10000"/>
                <a:gd name="connsiteX39" fmla="*/ 8155 w 10000"/>
                <a:gd name="connsiteY39" fmla="*/ 8694 h 10000"/>
                <a:gd name="connsiteX40" fmla="*/ 7857 w 10000"/>
                <a:gd name="connsiteY40" fmla="*/ 9020 h 10000"/>
                <a:gd name="connsiteX41" fmla="*/ 7738 w 10000"/>
                <a:gd name="connsiteY41" fmla="*/ 9086 h 10000"/>
                <a:gd name="connsiteX42" fmla="*/ 7500 w 10000"/>
                <a:gd name="connsiteY42" fmla="*/ 8302 h 10000"/>
                <a:gd name="connsiteX43" fmla="*/ 7202 w 10000"/>
                <a:gd name="connsiteY43" fmla="*/ 8433 h 10000"/>
                <a:gd name="connsiteX44" fmla="*/ 6845 w 10000"/>
                <a:gd name="connsiteY44" fmla="*/ 8628 h 10000"/>
                <a:gd name="connsiteX45" fmla="*/ 6607 w 10000"/>
                <a:gd name="connsiteY45" fmla="*/ 9282 h 10000"/>
                <a:gd name="connsiteX46" fmla="*/ 6131 w 10000"/>
                <a:gd name="connsiteY46" fmla="*/ 9542 h 10000"/>
                <a:gd name="connsiteX47" fmla="*/ 4881 w 10000"/>
                <a:gd name="connsiteY47" fmla="*/ 9739 h 10000"/>
                <a:gd name="connsiteX48" fmla="*/ 4286 w 10000"/>
                <a:gd name="connsiteY48" fmla="*/ 9673 h 10000"/>
                <a:gd name="connsiteX49" fmla="*/ 3929 w 10000"/>
                <a:gd name="connsiteY49"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0" h="10000">
                  <a:moveTo>
                    <a:pt x="3929" y="10000"/>
                  </a:moveTo>
                  <a:lnTo>
                    <a:pt x="3214" y="9217"/>
                  </a:lnTo>
                  <a:cubicBezTo>
                    <a:pt x="3095" y="9086"/>
                    <a:pt x="3036" y="8824"/>
                    <a:pt x="2976" y="8759"/>
                  </a:cubicBezTo>
                  <a:cubicBezTo>
                    <a:pt x="2976" y="8302"/>
                    <a:pt x="2857" y="7845"/>
                    <a:pt x="2857" y="7388"/>
                  </a:cubicBezTo>
                  <a:cubicBezTo>
                    <a:pt x="2857" y="6538"/>
                    <a:pt x="2679" y="5820"/>
                    <a:pt x="2381" y="5102"/>
                  </a:cubicBezTo>
                  <a:cubicBezTo>
                    <a:pt x="2024" y="4319"/>
                    <a:pt x="1131" y="3796"/>
                    <a:pt x="655" y="3078"/>
                  </a:cubicBezTo>
                  <a:lnTo>
                    <a:pt x="0" y="2163"/>
                  </a:lnTo>
                  <a:lnTo>
                    <a:pt x="0" y="2163"/>
                  </a:lnTo>
                  <a:cubicBezTo>
                    <a:pt x="119" y="1967"/>
                    <a:pt x="238" y="1771"/>
                    <a:pt x="417" y="1640"/>
                  </a:cubicBezTo>
                  <a:cubicBezTo>
                    <a:pt x="595" y="1445"/>
                    <a:pt x="893" y="1314"/>
                    <a:pt x="1012" y="1118"/>
                  </a:cubicBezTo>
                  <a:cubicBezTo>
                    <a:pt x="1190" y="1053"/>
                    <a:pt x="1250" y="988"/>
                    <a:pt x="1429" y="1053"/>
                  </a:cubicBezTo>
                  <a:cubicBezTo>
                    <a:pt x="1726" y="1184"/>
                    <a:pt x="1905" y="1380"/>
                    <a:pt x="2202" y="1445"/>
                  </a:cubicBezTo>
                  <a:lnTo>
                    <a:pt x="2679" y="1640"/>
                  </a:lnTo>
                  <a:cubicBezTo>
                    <a:pt x="2857" y="1706"/>
                    <a:pt x="3036" y="1836"/>
                    <a:pt x="3214" y="1836"/>
                  </a:cubicBezTo>
                  <a:cubicBezTo>
                    <a:pt x="3452" y="1836"/>
                    <a:pt x="3750" y="1902"/>
                    <a:pt x="3929" y="1967"/>
                  </a:cubicBezTo>
                  <a:cubicBezTo>
                    <a:pt x="4226" y="2033"/>
                    <a:pt x="4405" y="1706"/>
                    <a:pt x="4583" y="1510"/>
                  </a:cubicBezTo>
                  <a:cubicBezTo>
                    <a:pt x="5179" y="1445"/>
                    <a:pt x="5655" y="1445"/>
                    <a:pt x="6190" y="1053"/>
                  </a:cubicBezTo>
                  <a:cubicBezTo>
                    <a:pt x="6726" y="726"/>
                    <a:pt x="6905" y="857"/>
                    <a:pt x="7440" y="792"/>
                  </a:cubicBezTo>
                  <a:cubicBezTo>
                    <a:pt x="7560" y="661"/>
                    <a:pt x="7619" y="595"/>
                    <a:pt x="7679" y="465"/>
                  </a:cubicBezTo>
                  <a:lnTo>
                    <a:pt x="7679" y="400"/>
                  </a:lnTo>
                  <a:cubicBezTo>
                    <a:pt x="8036" y="335"/>
                    <a:pt x="8333" y="-57"/>
                    <a:pt x="8690" y="8"/>
                  </a:cubicBezTo>
                  <a:cubicBezTo>
                    <a:pt x="8929" y="335"/>
                    <a:pt x="9226" y="73"/>
                    <a:pt x="9464" y="465"/>
                  </a:cubicBezTo>
                  <a:lnTo>
                    <a:pt x="9821" y="922"/>
                  </a:lnTo>
                  <a:lnTo>
                    <a:pt x="9821" y="922"/>
                  </a:lnTo>
                  <a:cubicBezTo>
                    <a:pt x="9821" y="988"/>
                    <a:pt x="9762" y="988"/>
                    <a:pt x="9762" y="1053"/>
                  </a:cubicBezTo>
                  <a:cubicBezTo>
                    <a:pt x="9762" y="1118"/>
                    <a:pt x="9702" y="1249"/>
                    <a:pt x="9643" y="1314"/>
                  </a:cubicBezTo>
                  <a:lnTo>
                    <a:pt x="9643" y="1380"/>
                  </a:lnTo>
                  <a:cubicBezTo>
                    <a:pt x="9524" y="1510"/>
                    <a:pt x="9524" y="1771"/>
                    <a:pt x="9583" y="1967"/>
                  </a:cubicBezTo>
                  <a:cubicBezTo>
                    <a:pt x="9583" y="2033"/>
                    <a:pt x="9643" y="2163"/>
                    <a:pt x="9702" y="2229"/>
                  </a:cubicBezTo>
                  <a:cubicBezTo>
                    <a:pt x="9762" y="2294"/>
                    <a:pt x="9821" y="2425"/>
                    <a:pt x="9881" y="2489"/>
                  </a:cubicBezTo>
                  <a:lnTo>
                    <a:pt x="9881" y="2555"/>
                  </a:lnTo>
                  <a:cubicBezTo>
                    <a:pt x="9921" y="2620"/>
                    <a:pt x="9960" y="2686"/>
                    <a:pt x="10000" y="2751"/>
                  </a:cubicBezTo>
                  <a:lnTo>
                    <a:pt x="10000" y="2751"/>
                  </a:lnTo>
                  <a:lnTo>
                    <a:pt x="9464" y="3926"/>
                  </a:lnTo>
                  <a:cubicBezTo>
                    <a:pt x="9286" y="4384"/>
                    <a:pt x="8988" y="4775"/>
                    <a:pt x="8810" y="5233"/>
                  </a:cubicBezTo>
                  <a:cubicBezTo>
                    <a:pt x="8631" y="5493"/>
                    <a:pt x="8333" y="5951"/>
                    <a:pt x="8274" y="6278"/>
                  </a:cubicBezTo>
                  <a:cubicBezTo>
                    <a:pt x="8274" y="6343"/>
                    <a:pt x="8214" y="6474"/>
                    <a:pt x="8214" y="6538"/>
                  </a:cubicBezTo>
                  <a:cubicBezTo>
                    <a:pt x="8036" y="6800"/>
                    <a:pt x="8095" y="7453"/>
                    <a:pt x="8095" y="7845"/>
                  </a:cubicBezTo>
                  <a:lnTo>
                    <a:pt x="8155" y="8694"/>
                  </a:lnTo>
                  <a:lnTo>
                    <a:pt x="8155" y="8694"/>
                  </a:lnTo>
                  <a:cubicBezTo>
                    <a:pt x="8095" y="8759"/>
                    <a:pt x="7917" y="8890"/>
                    <a:pt x="7857" y="9020"/>
                  </a:cubicBezTo>
                  <a:cubicBezTo>
                    <a:pt x="7798" y="9020"/>
                    <a:pt x="7798" y="9086"/>
                    <a:pt x="7738" y="9086"/>
                  </a:cubicBezTo>
                  <a:cubicBezTo>
                    <a:pt x="7679" y="8966"/>
                    <a:pt x="7589" y="8411"/>
                    <a:pt x="7500" y="8302"/>
                  </a:cubicBezTo>
                  <a:cubicBezTo>
                    <a:pt x="7440" y="8041"/>
                    <a:pt x="7262" y="8302"/>
                    <a:pt x="7202" y="8433"/>
                  </a:cubicBezTo>
                  <a:cubicBezTo>
                    <a:pt x="7083" y="8497"/>
                    <a:pt x="6964" y="8497"/>
                    <a:pt x="6845" y="8628"/>
                  </a:cubicBezTo>
                  <a:cubicBezTo>
                    <a:pt x="6726" y="8694"/>
                    <a:pt x="6786" y="9086"/>
                    <a:pt x="6607" y="9282"/>
                  </a:cubicBezTo>
                  <a:cubicBezTo>
                    <a:pt x="6548" y="9347"/>
                    <a:pt x="6190" y="9739"/>
                    <a:pt x="6131" y="9542"/>
                  </a:cubicBezTo>
                  <a:cubicBezTo>
                    <a:pt x="5843" y="9618"/>
                    <a:pt x="5188" y="9717"/>
                    <a:pt x="4881" y="9739"/>
                  </a:cubicBezTo>
                  <a:cubicBezTo>
                    <a:pt x="4524" y="9869"/>
                    <a:pt x="4583" y="9804"/>
                    <a:pt x="4286" y="9673"/>
                  </a:cubicBezTo>
                  <a:cubicBezTo>
                    <a:pt x="4048" y="9542"/>
                    <a:pt x="3988" y="9804"/>
                    <a:pt x="3929" y="1000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 name="Freeform 16"/>
            <p:cNvSpPr>
              <a:spLocks/>
            </p:cNvSpPr>
            <p:nvPr/>
          </p:nvSpPr>
          <p:spPr bwMode="auto">
            <a:xfrm>
              <a:off x="1473200" y="2651125"/>
              <a:ext cx="725488" cy="528638"/>
            </a:xfrm>
            <a:custGeom>
              <a:avLst/>
              <a:gdLst>
                <a:gd name="T0" fmla="*/ 51 w 246"/>
                <a:gd name="T1" fmla="*/ 179 h 179"/>
                <a:gd name="T2" fmla="*/ 58 w 246"/>
                <a:gd name="T3" fmla="*/ 171 h 179"/>
                <a:gd name="T4" fmla="*/ 68 w 246"/>
                <a:gd name="T5" fmla="*/ 163 h 179"/>
                <a:gd name="T6" fmla="*/ 75 w 246"/>
                <a:gd name="T7" fmla="*/ 162 h 179"/>
                <a:gd name="T8" fmla="*/ 88 w 246"/>
                <a:gd name="T9" fmla="*/ 168 h 179"/>
                <a:gd name="T10" fmla="*/ 96 w 246"/>
                <a:gd name="T11" fmla="*/ 171 h 179"/>
                <a:gd name="T12" fmla="*/ 105 w 246"/>
                <a:gd name="T13" fmla="*/ 174 h 179"/>
                <a:gd name="T14" fmla="*/ 117 w 246"/>
                <a:gd name="T15" fmla="*/ 176 h 179"/>
                <a:gd name="T16" fmla="*/ 128 w 246"/>
                <a:gd name="T17" fmla="*/ 169 h 179"/>
                <a:gd name="T18" fmla="*/ 155 w 246"/>
                <a:gd name="T19" fmla="*/ 162 h 179"/>
                <a:gd name="T20" fmla="*/ 176 w 246"/>
                <a:gd name="T21" fmla="*/ 158 h 179"/>
                <a:gd name="T22" fmla="*/ 180 w 246"/>
                <a:gd name="T23" fmla="*/ 153 h 179"/>
                <a:gd name="T24" fmla="*/ 180 w 246"/>
                <a:gd name="T25" fmla="*/ 152 h 179"/>
                <a:gd name="T26" fmla="*/ 197 w 246"/>
                <a:gd name="T27" fmla="*/ 146 h 179"/>
                <a:gd name="T28" fmla="*/ 210 w 246"/>
                <a:gd name="T29" fmla="*/ 153 h 179"/>
                <a:gd name="T30" fmla="*/ 216 w 246"/>
                <a:gd name="T31" fmla="*/ 160 h 179"/>
                <a:gd name="T32" fmla="*/ 216 w 246"/>
                <a:gd name="T33" fmla="*/ 160 h 179"/>
                <a:gd name="T34" fmla="*/ 226 w 246"/>
                <a:gd name="T35" fmla="*/ 159 h 179"/>
                <a:gd name="T36" fmla="*/ 231 w 246"/>
                <a:gd name="T37" fmla="*/ 152 h 179"/>
                <a:gd name="T38" fmla="*/ 232 w 246"/>
                <a:gd name="T39" fmla="*/ 146 h 179"/>
                <a:gd name="T40" fmla="*/ 232 w 246"/>
                <a:gd name="T41" fmla="*/ 138 h 179"/>
                <a:gd name="T42" fmla="*/ 239 w 246"/>
                <a:gd name="T43" fmla="*/ 132 h 179"/>
                <a:gd name="T44" fmla="*/ 246 w 246"/>
                <a:gd name="T45" fmla="*/ 131 h 179"/>
                <a:gd name="T46" fmla="*/ 246 w 246"/>
                <a:gd name="T47" fmla="*/ 131 h 179"/>
                <a:gd name="T48" fmla="*/ 241 w 246"/>
                <a:gd name="T49" fmla="*/ 123 h 179"/>
                <a:gd name="T50" fmla="*/ 223 w 246"/>
                <a:gd name="T51" fmla="*/ 115 h 179"/>
                <a:gd name="T52" fmla="*/ 209 w 246"/>
                <a:gd name="T53" fmla="*/ 104 h 179"/>
                <a:gd name="T54" fmla="*/ 213 w 246"/>
                <a:gd name="T55" fmla="*/ 94 h 179"/>
                <a:gd name="T56" fmla="*/ 213 w 246"/>
                <a:gd name="T57" fmla="*/ 82 h 179"/>
                <a:gd name="T58" fmla="*/ 211 w 246"/>
                <a:gd name="T59" fmla="*/ 66 h 179"/>
                <a:gd name="T60" fmla="*/ 213 w 246"/>
                <a:gd name="T61" fmla="*/ 63 h 179"/>
                <a:gd name="T62" fmla="*/ 213 w 246"/>
                <a:gd name="T63" fmla="*/ 63 h 179"/>
                <a:gd name="T64" fmla="*/ 208 w 246"/>
                <a:gd name="T65" fmla="*/ 43 h 179"/>
                <a:gd name="T66" fmla="*/ 197 w 246"/>
                <a:gd name="T67" fmla="*/ 36 h 179"/>
                <a:gd name="T68" fmla="*/ 189 w 246"/>
                <a:gd name="T69" fmla="*/ 12 h 179"/>
                <a:gd name="T70" fmla="*/ 164 w 246"/>
                <a:gd name="T71" fmla="*/ 7 h 179"/>
                <a:gd name="T72" fmla="*/ 164 w 246"/>
                <a:gd name="T73" fmla="*/ 7 h 179"/>
                <a:gd name="T74" fmla="*/ 158 w 246"/>
                <a:gd name="T75" fmla="*/ 10 h 179"/>
                <a:gd name="T76" fmla="*/ 148 w 246"/>
                <a:gd name="T77" fmla="*/ 13 h 179"/>
                <a:gd name="T78" fmla="*/ 130 w 246"/>
                <a:gd name="T79" fmla="*/ 17 h 179"/>
                <a:gd name="T80" fmla="*/ 112 w 246"/>
                <a:gd name="T81" fmla="*/ 24 h 179"/>
                <a:gd name="T82" fmla="*/ 78 w 246"/>
                <a:gd name="T83" fmla="*/ 43 h 179"/>
                <a:gd name="T84" fmla="*/ 69 w 246"/>
                <a:gd name="T85" fmla="*/ 47 h 179"/>
                <a:gd name="T86" fmla="*/ 63 w 246"/>
                <a:gd name="T87" fmla="*/ 45 h 179"/>
                <a:gd name="T88" fmla="*/ 53 w 246"/>
                <a:gd name="T89" fmla="*/ 51 h 179"/>
                <a:gd name="T90" fmla="*/ 42 w 246"/>
                <a:gd name="T91" fmla="*/ 57 h 179"/>
                <a:gd name="T92" fmla="*/ 32 w 246"/>
                <a:gd name="T93" fmla="*/ 60 h 179"/>
                <a:gd name="T94" fmla="*/ 18 w 246"/>
                <a:gd name="T95" fmla="*/ 62 h 179"/>
                <a:gd name="T96" fmla="*/ 6 w 246"/>
                <a:gd name="T97" fmla="*/ 64 h 179"/>
                <a:gd name="T98" fmla="*/ 0 w 246"/>
                <a:gd name="T99" fmla="*/ 69 h 179"/>
                <a:gd name="T100" fmla="*/ 0 w 246"/>
                <a:gd name="T101" fmla="*/ 69 h 179"/>
                <a:gd name="T102" fmla="*/ 2 w 246"/>
                <a:gd name="T103" fmla="*/ 77 h 179"/>
                <a:gd name="T104" fmla="*/ 6 w 246"/>
                <a:gd name="T105" fmla="*/ 85 h 179"/>
                <a:gd name="T106" fmla="*/ 23 w 246"/>
                <a:gd name="T107" fmla="*/ 93 h 179"/>
                <a:gd name="T108" fmla="*/ 39 w 246"/>
                <a:gd name="T109" fmla="*/ 113 h 179"/>
                <a:gd name="T110" fmla="*/ 33 w 246"/>
                <a:gd name="T111" fmla="*/ 146 h 179"/>
                <a:gd name="T112" fmla="*/ 32 w 246"/>
                <a:gd name="T113" fmla="*/ 152 h 179"/>
                <a:gd name="T114" fmla="*/ 33 w 246"/>
                <a:gd name="T115" fmla="*/ 158 h 179"/>
                <a:gd name="T116" fmla="*/ 35 w 246"/>
                <a:gd name="T117" fmla="*/ 166 h 179"/>
                <a:gd name="T118" fmla="*/ 41 w 246"/>
                <a:gd name="T119" fmla="*/ 173 h 179"/>
                <a:gd name="T120" fmla="*/ 45 w 246"/>
                <a:gd name="T121" fmla="*/ 175 h 179"/>
                <a:gd name="T122" fmla="*/ 51 w 246"/>
                <a:gd name="T123"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6" h="179">
                  <a:moveTo>
                    <a:pt x="51" y="179"/>
                  </a:moveTo>
                  <a:cubicBezTo>
                    <a:pt x="53" y="176"/>
                    <a:pt x="55" y="173"/>
                    <a:pt x="58" y="171"/>
                  </a:cubicBezTo>
                  <a:cubicBezTo>
                    <a:pt x="61" y="168"/>
                    <a:pt x="66" y="166"/>
                    <a:pt x="68" y="163"/>
                  </a:cubicBezTo>
                  <a:cubicBezTo>
                    <a:pt x="71" y="162"/>
                    <a:pt x="72" y="161"/>
                    <a:pt x="75" y="162"/>
                  </a:cubicBezTo>
                  <a:cubicBezTo>
                    <a:pt x="80" y="164"/>
                    <a:pt x="83" y="167"/>
                    <a:pt x="88" y="168"/>
                  </a:cubicBezTo>
                  <a:cubicBezTo>
                    <a:pt x="96" y="171"/>
                    <a:pt x="96" y="171"/>
                    <a:pt x="96" y="171"/>
                  </a:cubicBezTo>
                  <a:cubicBezTo>
                    <a:pt x="99" y="172"/>
                    <a:pt x="102" y="174"/>
                    <a:pt x="105" y="174"/>
                  </a:cubicBezTo>
                  <a:cubicBezTo>
                    <a:pt x="109" y="174"/>
                    <a:pt x="114" y="175"/>
                    <a:pt x="117" y="176"/>
                  </a:cubicBezTo>
                  <a:cubicBezTo>
                    <a:pt x="122" y="177"/>
                    <a:pt x="125" y="172"/>
                    <a:pt x="128" y="169"/>
                  </a:cubicBezTo>
                  <a:cubicBezTo>
                    <a:pt x="138" y="168"/>
                    <a:pt x="146" y="168"/>
                    <a:pt x="155" y="162"/>
                  </a:cubicBezTo>
                  <a:cubicBezTo>
                    <a:pt x="164" y="157"/>
                    <a:pt x="167" y="159"/>
                    <a:pt x="176" y="158"/>
                  </a:cubicBezTo>
                  <a:cubicBezTo>
                    <a:pt x="178" y="156"/>
                    <a:pt x="179" y="155"/>
                    <a:pt x="180" y="153"/>
                  </a:cubicBezTo>
                  <a:cubicBezTo>
                    <a:pt x="180" y="152"/>
                    <a:pt x="180" y="152"/>
                    <a:pt x="180" y="152"/>
                  </a:cubicBezTo>
                  <a:cubicBezTo>
                    <a:pt x="186" y="151"/>
                    <a:pt x="191" y="145"/>
                    <a:pt x="197" y="146"/>
                  </a:cubicBezTo>
                  <a:cubicBezTo>
                    <a:pt x="201" y="151"/>
                    <a:pt x="206" y="147"/>
                    <a:pt x="210" y="153"/>
                  </a:cubicBezTo>
                  <a:cubicBezTo>
                    <a:pt x="216" y="160"/>
                    <a:pt x="216" y="160"/>
                    <a:pt x="216" y="160"/>
                  </a:cubicBezTo>
                  <a:cubicBezTo>
                    <a:pt x="216" y="160"/>
                    <a:pt x="216" y="160"/>
                    <a:pt x="216" y="160"/>
                  </a:cubicBezTo>
                  <a:cubicBezTo>
                    <a:pt x="220" y="160"/>
                    <a:pt x="222" y="159"/>
                    <a:pt x="226" y="159"/>
                  </a:cubicBezTo>
                  <a:cubicBezTo>
                    <a:pt x="229" y="157"/>
                    <a:pt x="230" y="156"/>
                    <a:pt x="231" y="152"/>
                  </a:cubicBezTo>
                  <a:cubicBezTo>
                    <a:pt x="231" y="150"/>
                    <a:pt x="232" y="148"/>
                    <a:pt x="232" y="146"/>
                  </a:cubicBezTo>
                  <a:cubicBezTo>
                    <a:pt x="232" y="143"/>
                    <a:pt x="231" y="141"/>
                    <a:pt x="232" y="138"/>
                  </a:cubicBezTo>
                  <a:cubicBezTo>
                    <a:pt x="233" y="135"/>
                    <a:pt x="236" y="133"/>
                    <a:pt x="239" y="132"/>
                  </a:cubicBezTo>
                  <a:cubicBezTo>
                    <a:pt x="246" y="131"/>
                    <a:pt x="246" y="131"/>
                    <a:pt x="246" y="131"/>
                  </a:cubicBezTo>
                  <a:cubicBezTo>
                    <a:pt x="246" y="131"/>
                    <a:pt x="246" y="131"/>
                    <a:pt x="246" y="131"/>
                  </a:cubicBezTo>
                  <a:cubicBezTo>
                    <a:pt x="241" y="123"/>
                    <a:pt x="241" y="123"/>
                    <a:pt x="241" y="123"/>
                  </a:cubicBezTo>
                  <a:cubicBezTo>
                    <a:pt x="239" y="119"/>
                    <a:pt x="228" y="116"/>
                    <a:pt x="223" y="115"/>
                  </a:cubicBezTo>
                  <a:cubicBezTo>
                    <a:pt x="218" y="113"/>
                    <a:pt x="212" y="109"/>
                    <a:pt x="209" y="104"/>
                  </a:cubicBezTo>
                  <a:cubicBezTo>
                    <a:pt x="207" y="101"/>
                    <a:pt x="209" y="95"/>
                    <a:pt x="213" y="94"/>
                  </a:cubicBezTo>
                  <a:cubicBezTo>
                    <a:pt x="220" y="93"/>
                    <a:pt x="217" y="85"/>
                    <a:pt x="213" y="82"/>
                  </a:cubicBezTo>
                  <a:cubicBezTo>
                    <a:pt x="207" y="77"/>
                    <a:pt x="210" y="72"/>
                    <a:pt x="211" y="66"/>
                  </a:cubicBezTo>
                  <a:cubicBezTo>
                    <a:pt x="212" y="65"/>
                    <a:pt x="212" y="64"/>
                    <a:pt x="213" y="63"/>
                  </a:cubicBezTo>
                  <a:cubicBezTo>
                    <a:pt x="213" y="63"/>
                    <a:pt x="213" y="63"/>
                    <a:pt x="213" y="63"/>
                  </a:cubicBezTo>
                  <a:cubicBezTo>
                    <a:pt x="213" y="56"/>
                    <a:pt x="211" y="49"/>
                    <a:pt x="208" y="43"/>
                  </a:cubicBezTo>
                  <a:cubicBezTo>
                    <a:pt x="205" y="41"/>
                    <a:pt x="198" y="38"/>
                    <a:pt x="197" y="36"/>
                  </a:cubicBezTo>
                  <a:cubicBezTo>
                    <a:pt x="189" y="32"/>
                    <a:pt x="190" y="19"/>
                    <a:pt x="189" y="12"/>
                  </a:cubicBezTo>
                  <a:cubicBezTo>
                    <a:pt x="188" y="0"/>
                    <a:pt x="170" y="10"/>
                    <a:pt x="164" y="7"/>
                  </a:cubicBezTo>
                  <a:cubicBezTo>
                    <a:pt x="164" y="7"/>
                    <a:pt x="164" y="7"/>
                    <a:pt x="164" y="7"/>
                  </a:cubicBezTo>
                  <a:cubicBezTo>
                    <a:pt x="158" y="10"/>
                    <a:pt x="158" y="10"/>
                    <a:pt x="158" y="10"/>
                  </a:cubicBezTo>
                  <a:cubicBezTo>
                    <a:pt x="155" y="11"/>
                    <a:pt x="151" y="13"/>
                    <a:pt x="148" y="13"/>
                  </a:cubicBezTo>
                  <a:cubicBezTo>
                    <a:pt x="143" y="16"/>
                    <a:pt x="135" y="16"/>
                    <a:pt x="130" y="17"/>
                  </a:cubicBezTo>
                  <a:cubicBezTo>
                    <a:pt x="124" y="18"/>
                    <a:pt x="118" y="21"/>
                    <a:pt x="112" y="24"/>
                  </a:cubicBezTo>
                  <a:cubicBezTo>
                    <a:pt x="78" y="43"/>
                    <a:pt x="78" y="43"/>
                    <a:pt x="78" y="43"/>
                  </a:cubicBezTo>
                  <a:cubicBezTo>
                    <a:pt x="76" y="44"/>
                    <a:pt x="71" y="47"/>
                    <a:pt x="69" y="47"/>
                  </a:cubicBezTo>
                  <a:cubicBezTo>
                    <a:pt x="67" y="47"/>
                    <a:pt x="65" y="45"/>
                    <a:pt x="63" y="45"/>
                  </a:cubicBezTo>
                  <a:cubicBezTo>
                    <a:pt x="59" y="48"/>
                    <a:pt x="60" y="51"/>
                    <a:pt x="53" y="51"/>
                  </a:cubicBezTo>
                  <a:cubicBezTo>
                    <a:pt x="47" y="51"/>
                    <a:pt x="47" y="56"/>
                    <a:pt x="42" y="57"/>
                  </a:cubicBezTo>
                  <a:cubicBezTo>
                    <a:pt x="39" y="59"/>
                    <a:pt x="35" y="59"/>
                    <a:pt x="32" y="60"/>
                  </a:cubicBezTo>
                  <a:cubicBezTo>
                    <a:pt x="27" y="61"/>
                    <a:pt x="24" y="65"/>
                    <a:pt x="18" y="62"/>
                  </a:cubicBezTo>
                  <a:cubicBezTo>
                    <a:pt x="12" y="52"/>
                    <a:pt x="12" y="59"/>
                    <a:pt x="6" y="64"/>
                  </a:cubicBezTo>
                  <a:cubicBezTo>
                    <a:pt x="4" y="66"/>
                    <a:pt x="2" y="68"/>
                    <a:pt x="0" y="69"/>
                  </a:cubicBezTo>
                  <a:cubicBezTo>
                    <a:pt x="0" y="69"/>
                    <a:pt x="0" y="69"/>
                    <a:pt x="0" y="69"/>
                  </a:cubicBezTo>
                  <a:cubicBezTo>
                    <a:pt x="0" y="72"/>
                    <a:pt x="2" y="74"/>
                    <a:pt x="2" y="77"/>
                  </a:cubicBezTo>
                  <a:cubicBezTo>
                    <a:pt x="4" y="79"/>
                    <a:pt x="4" y="83"/>
                    <a:pt x="6" y="85"/>
                  </a:cubicBezTo>
                  <a:cubicBezTo>
                    <a:pt x="9" y="91"/>
                    <a:pt x="17" y="92"/>
                    <a:pt x="23" y="93"/>
                  </a:cubicBezTo>
                  <a:cubicBezTo>
                    <a:pt x="31" y="95"/>
                    <a:pt x="38" y="105"/>
                    <a:pt x="39" y="113"/>
                  </a:cubicBezTo>
                  <a:cubicBezTo>
                    <a:pt x="40" y="123"/>
                    <a:pt x="36" y="137"/>
                    <a:pt x="33" y="146"/>
                  </a:cubicBezTo>
                  <a:cubicBezTo>
                    <a:pt x="33" y="148"/>
                    <a:pt x="32" y="150"/>
                    <a:pt x="32" y="152"/>
                  </a:cubicBezTo>
                  <a:cubicBezTo>
                    <a:pt x="32" y="154"/>
                    <a:pt x="33" y="156"/>
                    <a:pt x="33" y="158"/>
                  </a:cubicBezTo>
                  <a:cubicBezTo>
                    <a:pt x="34" y="160"/>
                    <a:pt x="34" y="163"/>
                    <a:pt x="35" y="166"/>
                  </a:cubicBezTo>
                  <a:cubicBezTo>
                    <a:pt x="37" y="168"/>
                    <a:pt x="40" y="170"/>
                    <a:pt x="41" y="173"/>
                  </a:cubicBezTo>
                  <a:cubicBezTo>
                    <a:pt x="43" y="174"/>
                    <a:pt x="44" y="174"/>
                    <a:pt x="45" y="175"/>
                  </a:cubicBezTo>
                  <a:cubicBezTo>
                    <a:pt x="51" y="179"/>
                    <a:pt x="51" y="179"/>
                    <a:pt x="51" y="179"/>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 name="Freeform 17"/>
            <p:cNvSpPr>
              <a:spLocks/>
            </p:cNvSpPr>
            <p:nvPr/>
          </p:nvSpPr>
          <p:spPr bwMode="auto">
            <a:xfrm>
              <a:off x="1397000" y="2362200"/>
              <a:ext cx="560388" cy="493713"/>
            </a:xfrm>
            <a:custGeom>
              <a:avLst/>
              <a:gdLst>
                <a:gd name="T0" fmla="*/ 0 w 190"/>
                <a:gd name="T1" fmla="*/ 118 h 167"/>
                <a:gd name="T2" fmla="*/ 1 w 190"/>
                <a:gd name="T3" fmla="*/ 131 h 167"/>
                <a:gd name="T4" fmla="*/ 5 w 190"/>
                <a:gd name="T5" fmla="*/ 137 h 167"/>
                <a:gd name="T6" fmla="*/ 10 w 190"/>
                <a:gd name="T7" fmla="*/ 138 h 167"/>
                <a:gd name="T8" fmla="*/ 15 w 190"/>
                <a:gd name="T9" fmla="*/ 139 h 167"/>
                <a:gd name="T10" fmla="*/ 17 w 190"/>
                <a:gd name="T11" fmla="*/ 142 h 167"/>
                <a:gd name="T12" fmla="*/ 21 w 190"/>
                <a:gd name="T13" fmla="*/ 158 h 167"/>
                <a:gd name="T14" fmla="*/ 26 w 190"/>
                <a:gd name="T15" fmla="*/ 167 h 167"/>
                <a:gd name="T16" fmla="*/ 26 w 190"/>
                <a:gd name="T17" fmla="*/ 167 h 167"/>
                <a:gd name="T18" fmla="*/ 32 w 190"/>
                <a:gd name="T19" fmla="*/ 162 h 167"/>
                <a:gd name="T20" fmla="*/ 44 w 190"/>
                <a:gd name="T21" fmla="*/ 160 h 167"/>
                <a:gd name="T22" fmla="*/ 58 w 190"/>
                <a:gd name="T23" fmla="*/ 158 h 167"/>
                <a:gd name="T24" fmla="*/ 68 w 190"/>
                <a:gd name="T25" fmla="*/ 155 h 167"/>
                <a:gd name="T26" fmla="*/ 79 w 190"/>
                <a:gd name="T27" fmla="*/ 149 h 167"/>
                <a:gd name="T28" fmla="*/ 89 w 190"/>
                <a:gd name="T29" fmla="*/ 143 h 167"/>
                <a:gd name="T30" fmla="*/ 95 w 190"/>
                <a:gd name="T31" fmla="*/ 145 h 167"/>
                <a:gd name="T32" fmla="*/ 104 w 190"/>
                <a:gd name="T33" fmla="*/ 141 h 167"/>
                <a:gd name="T34" fmla="*/ 138 w 190"/>
                <a:gd name="T35" fmla="*/ 122 h 167"/>
                <a:gd name="T36" fmla="*/ 156 w 190"/>
                <a:gd name="T37" fmla="*/ 115 h 167"/>
                <a:gd name="T38" fmla="*/ 174 w 190"/>
                <a:gd name="T39" fmla="*/ 111 h 167"/>
                <a:gd name="T40" fmla="*/ 184 w 190"/>
                <a:gd name="T41" fmla="*/ 108 h 167"/>
                <a:gd name="T42" fmla="*/ 190 w 190"/>
                <a:gd name="T43" fmla="*/ 105 h 167"/>
                <a:gd name="T44" fmla="*/ 190 w 190"/>
                <a:gd name="T45" fmla="*/ 105 h 167"/>
                <a:gd name="T46" fmla="*/ 190 w 190"/>
                <a:gd name="T47" fmla="*/ 98 h 167"/>
                <a:gd name="T48" fmla="*/ 185 w 190"/>
                <a:gd name="T49" fmla="*/ 82 h 167"/>
                <a:gd name="T50" fmla="*/ 173 w 190"/>
                <a:gd name="T51" fmla="*/ 69 h 167"/>
                <a:gd name="T52" fmla="*/ 164 w 190"/>
                <a:gd name="T53" fmla="*/ 63 h 167"/>
                <a:gd name="T54" fmla="*/ 165 w 190"/>
                <a:gd name="T55" fmla="*/ 51 h 167"/>
                <a:gd name="T56" fmla="*/ 163 w 190"/>
                <a:gd name="T57" fmla="*/ 44 h 167"/>
                <a:gd name="T58" fmla="*/ 160 w 190"/>
                <a:gd name="T59" fmla="*/ 38 h 167"/>
                <a:gd name="T60" fmla="*/ 160 w 190"/>
                <a:gd name="T61" fmla="*/ 38 h 167"/>
                <a:gd name="T62" fmla="*/ 146 w 190"/>
                <a:gd name="T63" fmla="*/ 46 h 167"/>
                <a:gd name="T64" fmla="*/ 125 w 190"/>
                <a:gd name="T65" fmla="*/ 42 h 167"/>
                <a:gd name="T66" fmla="*/ 132 w 190"/>
                <a:gd name="T67" fmla="*/ 17 h 167"/>
                <a:gd name="T68" fmla="*/ 116 w 190"/>
                <a:gd name="T69" fmla="*/ 0 h 167"/>
                <a:gd name="T70" fmla="*/ 98 w 190"/>
                <a:gd name="T71" fmla="*/ 11 h 167"/>
                <a:gd name="T72" fmla="*/ 74 w 190"/>
                <a:gd name="T73" fmla="*/ 25 h 167"/>
                <a:gd name="T74" fmla="*/ 63 w 190"/>
                <a:gd name="T75" fmla="*/ 43 h 167"/>
                <a:gd name="T76" fmla="*/ 54 w 190"/>
                <a:gd name="T77" fmla="*/ 61 h 167"/>
                <a:gd name="T78" fmla="*/ 33 w 190"/>
                <a:gd name="T79" fmla="*/ 52 h 167"/>
                <a:gd name="T80" fmla="*/ 18 w 190"/>
                <a:gd name="T81" fmla="*/ 60 h 167"/>
                <a:gd name="T82" fmla="*/ 17 w 190"/>
                <a:gd name="T83" fmla="*/ 61 h 167"/>
                <a:gd name="T84" fmla="*/ 18 w 190"/>
                <a:gd name="T85" fmla="*/ 87 h 167"/>
                <a:gd name="T86" fmla="*/ 15 w 190"/>
                <a:gd name="T87" fmla="*/ 94 h 167"/>
                <a:gd name="T88" fmla="*/ 12 w 190"/>
                <a:gd name="T89" fmla="*/ 102 h 167"/>
                <a:gd name="T90" fmla="*/ 0 w 190"/>
                <a:gd name="T91" fmla="*/ 117 h 167"/>
                <a:gd name="T92" fmla="*/ 0 w 190"/>
                <a:gd name="T93" fmla="*/ 118 h 167"/>
                <a:gd name="connsiteX0" fmla="*/ 0 w 10000"/>
                <a:gd name="connsiteY0" fmla="*/ 7066 h 10000"/>
                <a:gd name="connsiteX1" fmla="*/ 53 w 10000"/>
                <a:gd name="connsiteY1" fmla="*/ 7844 h 10000"/>
                <a:gd name="connsiteX2" fmla="*/ 263 w 10000"/>
                <a:gd name="connsiteY2" fmla="*/ 8204 h 10000"/>
                <a:gd name="connsiteX3" fmla="*/ 526 w 10000"/>
                <a:gd name="connsiteY3" fmla="*/ 8263 h 10000"/>
                <a:gd name="connsiteX4" fmla="*/ 789 w 10000"/>
                <a:gd name="connsiteY4" fmla="*/ 8323 h 10000"/>
                <a:gd name="connsiteX5" fmla="*/ 895 w 10000"/>
                <a:gd name="connsiteY5" fmla="*/ 8503 h 10000"/>
                <a:gd name="connsiteX6" fmla="*/ 1105 w 10000"/>
                <a:gd name="connsiteY6" fmla="*/ 9461 h 10000"/>
                <a:gd name="connsiteX7" fmla="*/ 1368 w 10000"/>
                <a:gd name="connsiteY7" fmla="*/ 10000 h 10000"/>
                <a:gd name="connsiteX8" fmla="*/ 1368 w 10000"/>
                <a:gd name="connsiteY8" fmla="*/ 10000 h 10000"/>
                <a:gd name="connsiteX9" fmla="*/ 1684 w 10000"/>
                <a:gd name="connsiteY9" fmla="*/ 9701 h 10000"/>
                <a:gd name="connsiteX10" fmla="*/ 2316 w 10000"/>
                <a:gd name="connsiteY10" fmla="*/ 9581 h 10000"/>
                <a:gd name="connsiteX11" fmla="*/ 3053 w 10000"/>
                <a:gd name="connsiteY11" fmla="*/ 9461 h 10000"/>
                <a:gd name="connsiteX12" fmla="*/ 3579 w 10000"/>
                <a:gd name="connsiteY12" fmla="*/ 9281 h 10000"/>
                <a:gd name="connsiteX13" fmla="*/ 4158 w 10000"/>
                <a:gd name="connsiteY13" fmla="*/ 8922 h 10000"/>
                <a:gd name="connsiteX14" fmla="*/ 4684 w 10000"/>
                <a:gd name="connsiteY14" fmla="*/ 8563 h 10000"/>
                <a:gd name="connsiteX15" fmla="*/ 5000 w 10000"/>
                <a:gd name="connsiteY15" fmla="*/ 8683 h 10000"/>
                <a:gd name="connsiteX16" fmla="*/ 5474 w 10000"/>
                <a:gd name="connsiteY16" fmla="*/ 8443 h 10000"/>
                <a:gd name="connsiteX17" fmla="*/ 7263 w 10000"/>
                <a:gd name="connsiteY17" fmla="*/ 7305 h 10000"/>
                <a:gd name="connsiteX18" fmla="*/ 8211 w 10000"/>
                <a:gd name="connsiteY18" fmla="*/ 6886 h 10000"/>
                <a:gd name="connsiteX19" fmla="*/ 9158 w 10000"/>
                <a:gd name="connsiteY19" fmla="*/ 6647 h 10000"/>
                <a:gd name="connsiteX20" fmla="*/ 9684 w 10000"/>
                <a:gd name="connsiteY20" fmla="*/ 6467 h 10000"/>
                <a:gd name="connsiteX21" fmla="*/ 10000 w 10000"/>
                <a:gd name="connsiteY21" fmla="*/ 6287 h 10000"/>
                <a:gd name="connsiteX22" fmla="*/ 10000 w 10000"/>
                <a:gd name="connsiteY22" fmla="*/ 6287 h 10000"/>
                <a:gd name="connsiteX23" fmla="*/ 10000 w 10000"/>
                <a:gd name="connsiteY23" fmla="*/ 5868 h 10000"/>
                <a:gd name="connsiteX24" fmla="*/ 9737 w 10000"/>
                <a:gd name="connsiteY24" fmla="*/ 4910 h 10000"/>
                <a:gd name="connsiteX25" fmla="*/ 9105 w 10000"/>
                <a:gd name="connsiteY25" fmla="*/ 4132 h 10000"/>
                <a:gd name="connsiteX26" fmla="*/ 8632 w 10000"/>
                <a:gd name="connsiteY26" fmla="*/ 3772 h 10000"/>
                <a:gd name="connsiteX27" fmla="*/ 8684 w 10000"/>
                <a:gd name="connsiteY27" fmla="*/ 3054 h 10000"/>
                <a:gd name="connsiteX28" fmla="*/ 8579 w 10000"/>
                <a:gd name="connsiteY28" fmla="*/ 2635 h 10000"/>
                <a:gd name="connsiteX29" fmla="*/ 8421 w 10000"/>
                <a:gd name="connsiteY29" fmla="*/ 2275 h 10000"/>
                <a:gd name="connsiteX30" fmla="*/ 8421 w 10000"/>
                <a:gd name="connsiteY30" fmla="*/ 2275 h 10000"/>
                <a:gd name="connsiteX31" fmla="*/ 7684 w 10000"/>
                <a:gd name="connsiteY31" fmla="*/ 2754 h 10000"/>
                <a:gd name="connsiteX32" fmla="*/ 6579 w 10000"/>
                <a:gd name="connsiteY32" fmla="*/ 2515 h 10000"/>
                <a:gd name="connsiteX33" fmla="*/ 6947 w 10000"/>
                <a:gd name="connsiteY33" fmla="*/ 1018 h 10000"/>
                <a:gd name="connsiteX34" fmla="*/ 6105 w 10000"/>
                <a:gd name="connsiteY34" fmla="*/ 0 h 10000"/>
                <a:gd name="connsiteX35" fmla="*/ 5158 w 10000"/>
                <a:gd name="connsiteY35" fmla="*/ 659 h 10000"/>
                <a:gd name="connsiteX36" fmla="*/ 4169 w 10000"/>
                <a:gd name="connsiteY36" fmla="*/ 1704 h 10000"/>
                <a:gd name="connsiteX37" fmla="*/ 3316 w 10000"/>
                <a:gd name="connsiteY37" fmla="*/ 2575 h 10000"/>
                <a:gd name="connsiteX38" fmla="*/ 2842 w 10000"/>
                <a:gd name="connsiteY38" fmla="*/ 3653 h 10000"/>
                <a:gd name="connsiteX39" fmla="*/ 1737 w 10000"/>
                <a:gd name="connsiteY39" fmla="*/ 3114 h 10000"/>
                <a:gd name="connsiteX40" fmla="*/ 947 w 10000"/>
                <a:gd name="connsiteY40" fmla="*/ 3593 h 10000"/>
                <a:gd name="connsiteX41" fmla="*/ 895 w 10000"/>
                <a:gd name="connsiteY41" fmla="*/ 3653 h 10000"/>
                <a:gd name="connsiteX42" fmla="*/ 947 w 10000"/>
                <a:gd name="connsiteY42" fmla="*/ 5210 h 10000"/>
                <a:gd name="connsiteX43" fmla="*/ 789 w 10000"/>
                <a:gd name="connsiteY43" fmla="*/ 5629 h 10000"/>
                <a:gd name="connsiteX44" fmla="*/ 632 w 10000"/>
                <a:gd name="connsiteY44" fmla="*/ 6108 h 10000"/>
                <a:gd name="connsiteX45" fmla="*/ 0 w 10000"/>
                <a:gd name="connsiteY45" fmla="*/ 7006 h 10000"/>
                <a:gd name="connsiteX46" fmla="*/ 0 w 10000"/>
                <a:gd name="connsiteY46" fmla="*/ 7066 h 10000"/>
                <a:gd name="connsiteX0" fmla="*/ 0 w 10000"/>
                <a:gd name="connsiteY0" fmla="*/ 7066 h 10000"/>
                <a:gd name="connsiteX1" fmla="*/ 53 w 10000"/>
                <a:gd name="connsiteY1" fmla="*/ 7844 h 10000"/>
                <a:gd name="connsiteX2" fmla="*/ 263 w 10000"/>
                <a:gd name="connsiteY2" fmla="*/ 8204 h 10000"/>
                <a:gd name="connsiteX3" fmla="*/ 526 w 10000"/>
                <a:gd name="connsiteY3" fmla="*/ 8263 h 10000"/>
                <a:gd name="connsiteX4" fmla="*/ 789 w 10000"/>
                <a:gd name="connsiteY4" fmla="*/ 8323 h 10000"/>
                <a:gd name="connsiteX5" fmla="*/ 895 w 10000"/>
                <a:gd name="connsiteY5" fmla="*/ 8503 h 10000"/>
                <a:gd name="connsiteX6" fmla="*/ 1105 w 10000"/>
                <a:gd name="connsiteY6" fmla="*/ 9461 h 10000"/>
                <a:gd name="connsiteX7" fmla="*/ 1368 w 10000"/>
                <a:gd name="connsiteY7" fmla="*/ 10000 h 10000"/>
                <a:gd name="connsiteX8" fmla="*/ 1368 w 10000"/>
                <a:gd name="connsiteY8" fmla="*/ 10000 h 10000"/>
                <a:gd name="connsiteX9" fmla="*/ 1684 w 10000"/>
                <a:gd name="connsiteY9" fmla="*/ 9701 h 10000"/>
                <a:gd name="connsiteX10" fmla="*/ 2316 w 10000"/>
                <a:gd name="connsiteY10" fmla="*/ 9581 h 10000"/>
                <a:gd name="connsiteX11" fmla="*/ 3053 w 10000"/>
                <a:gd name="connsiteY11" fmla="*/ 9461 h 10000"/>
                <a:gd name="connsiteX12" fmla="*/ 3579 w 10000"/>
                <a:gd name="connsiteY12" fmla="*/ 9281 h 10000"/>
                <a:gd name="connsiteX13" fmla="*/ 4158 w 10000"/>
                <a:gd name="connsiteY13" fmla="*/ 8922 h 10000"/>
                <a:gd name="connsiteX14" fmla="*/ 4684 w 10000"/>
                <a:gd name="connsiteY14" fmla="*/ 8563 h 10000"/>
                <a:gd name="connsiteX15" fmla="*/ 5000 w 10000"/>
                <a:gd name="connsiteY15" fmla="*/ 8683 h 10000"/>
                <a:gd name="connsiteX16" fmla="*/ 5474 w 10000"/>
                <a:gd name="connsiteY16" fmla="*/ 8443 h 10000"/>
                <a:gd name="connsiteX17" fmla="*/ 7263 w 10000"/>
                <a:gd name="connsiteY17" fmla="*/ 7305 h 10000"/>
                <a:gd name="connsiteX18" fmla="*/ 8211 w 10000"/>
                <a:gd name="connsiteY18" fmla="*/ 6886 h 10000"/>
                <a:gd name="connsiteX19" fmla="*/ 9158 w 10000"/>
                <a:gd name="connsiteY19" fmla="*/ 6647 h 10000"/>
                <a:gd name="connsiteX20" fmla="*/ 9684 w 10000"/>
                <a:gd name="connsiteY20" fmla="*/ 6467 h 10000"/>
                <a:gd name="connsiteX21" fmla="*/ 10000 w 10000"/>
                <a:gd name="connsiteY21" fmla="*/ 6287 h 10000"/>
                <a:gd name="connsiteX22" fmla="*/ 10000 w 10000"/>
                <a:gd name="connsiteY22" fmla="*/ 6287 h 10000"/>
                <a:gd name="connsiteX23" fmla="*/ 10000 w 10000"/>
                <a:gd name="connsiteY23" fmla="*/ 5868 h 10000"/>
                <a:gd name="connsiteX24" fmla="*/ 9737 w 10000"/>
                <a:gd name="connsiteY24" fmla="*/ 4910 h 10000"/>
                <a:gd name="connsiteX25" fmla="*/ 9105 w 10000"/>
                <a:gd name="connsiteY25" fmla="*/ 4132 h 10000"/>
                <a:gd name="connsiteX26" fmla="*/ 8632 w 10000"/>
                <a:gd name="connsiteY26" fmla="*/ 3772 h 10000"/>
                <a:gd name="connsiteX27" fmla="*/ 8684 w 10000"/>
                <a:gd name="connsiteY27" fmla="*/ 3054 h 10000"/>
                <a:gd name="connsiteX28" fmla="*/ 8579 w 10000"/>
                <a:gd name="connsiteY28" fmla="*/ 2635 h 10000"/>
                <a:gd name="connsiteX29" fmla="*/ 8421 w 10000"/>
                <a:gd name="connsiteY29" fmla="*/ 2275 h 10000"/>
                <a:gd name="connsiteX30" fmla="*/ 8421 w 10000"/>
                <a:gd name="connsiteY30" fmla="*/ 2275 h 10000"/>
                <a:gd name="connsiteX31" fmla="*/ 7684 w 10000"/>
                <a:gd name="connsiteY31" fmla="*/ 2754 h 10000"/>
                <a:gd name="connsiteX32" fmla="*/ 6579 w 10000"/>
                <a:gd name="connsiteY32" fmla="*/ 2515 h 10000"/>
                <a:gd name="connsiteX33" fmla="*/ 6947 w 10000"/>
                <a:gd name="connsiteY33" fmla="*/ 1018 h 10000"/>
                <a:gd name="connsiteX34" fmla="*/ 6105 w 10000"/>
                <a:gd name="connsiteY34" fmla="*/ 0 h 10000"/>
                <a:gd name="connsiteX35" fmla="*/ 5432 w 10000"/>
                <a:gd name="connsiteY35" fmla="*/ 866 h 10000"/>
                <a:gd name="connsiteX36" fmla="*/ 4169 w 10000"/>
                <a:gd name="connsiteY36" fmla="*/ 1704 h 10000"/>
                <a:gd name="connsiteX37" fmla="*/ 3316 w 10000"/>
                <a:gd name="connsiteY37" fmla="*/ 2575 h 10000"/>
                <a:gd name="connsiteX38" fmla="*/ 2842 w 10000"/>
                <a:gd name="connsiteY38" fmla="*/ 3653 h 10000"/>
                <a:gd name="connsiteX39" fmla="*/ 1737 w 10000"/>
                <a:gd name="connsiteY39" fmla="*/ 3114 h 10000"/>
                <a:gd name="connsiteX40" fmla="*/ 947 w 10000"/>
                <a:gd name="connsiteY40" fmla="*/ 3593 h 10000"/>
                <a:gd name="connsiteX41" fmla="*/ 895 w 10000"/>
                <a:gd name="connsiteY41" fmla="*/ 3653 h 10000"/>
                <a:gd name="connsiteX42" fmla="*/ 947 w 10000"/>
                <a:gd name="connsiteY42" fmla="*/ 5210 h 10000"/>
                <a:gd name="connsiteX43" fmla="*/ 789 w 10000"/>
                <a:gd name="connsiteY43" fmla="*/ 5629 h 10000"/>
                <a:gd name="connsiteX44" fmla="*/ 632 w 10000"/>
                <a:gd name="connsiteY44" fmla="*/ 6108 h 10000"/>
                <a:gd name="connsiteX45" fmla="*/ 0 w 10000"/>
                <a:gd name="connsiteY45" fmla="*/ 7006 h 10000"/>
                <a:gd name="connsiteX46" fmla="*/ 0 w 10000"/>
                <a:gd name="connsiteY46" fmla="*/ 7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000" h="10000">
                  <a:moveTo>
                    <a:pt x="0" y="7066"/>
                  </a:moveTo>
                  <a:cubicBezTo>
                    <a:pt x="18" y="7325"/>
                    <a:pt x="35" y="7585"/>
                    <a:pt x="53" y="7844"/>
                  </a:cubicBezTo>
                  <a:cubicBezTo>
                    <a:pt x="53" y="8084"/>
                    <a:pt x="0" y="8204"/>
                    <a:pt x="263" y="8204"/>
                  </a:cubicBezTo>
                  <a:cubicBezTo>
                    <a:pt x="368" y="8204"/>
                    <a:pt x="421" y="8204"/>
                    <a:pt x="526" y="8263"/>
                  </a:cubicBezTo>
                  <a:cubicBezTo>
                    <a:pt x="632" y="8263"/>
                    <a:pt x="684" y="8323"/>
                    <a:pt x="789" y="8323"/>
                  </a:cubicBezTo>
                  <a:cubicBezTo>
                    <a:pt x="789" y="8383"/>
                    <a:pt x="895" y="8443"/>
                    <a:pt x="895" y="8503"/>
                  </a:cubicBezTo>
                  <a:cubicBezTo>
                    <a:pt x="1000" y="8802"/>
                    <a:pt x="1000" y="9162"/>
                    <a:pt x="1105" y="9461"/>
                  </a:cubicBezTo>
                  <a:lnTo>
                    <a:pt x="1368" y="10000"/>
                  </a:lnTo>
                  <a:lnTo>
                    <a:pt x="1368" y="10000"/>
                  </a:lnTo>
                  <a:cubicBezTo>
                    <a:pt x="1474" y="9940"/>
                    <a:pt x="1579" y="9820"/>
                    <a:pt x="1684" y="9701"/>
                  </a:cubicBezTo>
                  <a:cubicBezTo>
                    <a:pt x="2000" y="9401"/>
                    <a:pt x="2000" y="8982"/>
                    <a:pt x="2316" y="9581"/>
                  </a:cubicBezTo>
                  <a:cubicBezTo>
                    <a:pt x="2632" y="9760"/>
                    <a:pt x="2789" y="9521"/>
                    <a:pt x="3053" y="9461"/>
                  </a:cubicBezTo>
                  <a:cubicBezTo>
                    <a:pt x="3211" y="9401"/>
                    <a:pt x="3421" y="9401"/>
                    <a:pt x="3579" y="9281"/>
                  </a:cubicBezTo>
                  <a:cubicBezTo>
                    <a:pt x="3842" y="9222"/>
                    <a:pt x="3842" y="8922"/>
                    <a:pt x="4158" y="8922"/>
                  </a:cubicBezTo>
                  <a:cubicBezTo>
                    <a:pt x="4526" y="8922"/>
                    <a:pt x="4474" y="8743"/>
                    <a:pt x="4684" y="8563"/>
                  </a:cubicBezTo>
                  <a:cubicBezTo>
                    <a:pt x="4789" y="8563"/>
                    <a:pt x="4895" y="8683"/>
                    <a:pt x="5000" y="8683"/>
                  </a:cubicBezTo>
                  <a:cubicBezTo>
                    <a:pt x="5105" y="8683"/>
                    <a:pt x="5368" y="8503"/>
                    <a:pt x="5474" y="8443"/>
                  </a:cubicBezTo>
                  <a:lnTo>
                    <a:pt x="7263" y="7305"/>
                  </a:lnTo>
                  <a:cubicBezTo>
                    <a:pt x="7579" y="7126"/>
                    <a:pt x="7895" y="6946"/>
                    <a:pt x="8211" y="6886"/>
                  </a:cubicBezTo>
                  <a:cubicBezTo>
                    <a:pt x="8474" y="6826"/>
                    <a:pt x="8895" y="6826"/>
                    <a:pt x="9158" y="6647"/>
                  </a:cubicBezTo>
                  <a:cubicBezTo>
                    <a:pt x="9316" y="6647"/>
                    <a:pt x="9526" y="6527"/>
                    <a:pt x="9684" y="6467"/>
                  </a:cubicBezTo>
                  <a:lnTo>
                    <a:pt x="10000" y="6287"/>
                  </a:lnTo>
                  <a:lnTo>
                    <a:pt x="10000" y="6287"/>
                  </a:lnTo>
                  <a:lnTo>
                    <a:pt x="10000" y="5868"/>
                  </a:lnTo>
                  <a:cubicBezTo>
                    <a:pt x="9842" y="5629"/>
                    <a:pt x="10000" y="5150"/>
                    <a:pt x="9737" y="4910"/>
                  </a:cubicBezTo>
                  <a:cubicBezTo>
                    <a:pt x="9526" y="4671"/>
                    <a:pt x="9316" y="4371"/>
                    <a:pt x="9105" y="4132"/>
                  </a:cubicBezTo>
                  <a:cubicBezTo>
                    <a:pt x="8947" y="3952"/>
                    <a:pt x="8684" y="3952"/>
                    <a:pt x="8632" y="3772"/>
                  </a:cubicBezTo>
                  <a:cubicBezTo>
                    <a:pt x="8526" y="3473"/>
                    <a:pt x="8579" y="3293"/>
                    <a:pt x="8684" y="3054"/>
                  </a:cubicBezTo>
                  <a:cubicBezTo>
                    <a:pt x="8895" y="3054"/>
                    <a:pt x="8632" y="2695"/>
                    <a:pt x="8579" y="2635"/>
                  </a:cubicBezTo>
                  <a:cubicBezTo>
                    <a:pt x="8526" y="2515"/>
                    <a:pt x="8474" y="2395"/>
                    <a:pt x="8421" y="2275"/>
                  </a:cubicBezTo>
                  <a:lnTo>
                    <a:pt x="8421" y="2275"/>
                  </a:lnTo>
                  <a:cubicBezTo>
                    <a:pt x="8211" y="2455"/>
                    <a:pt x="7947" y="2635"/>
                    <a:pt x="7684" y="2754"/>
                  </a:cubicBezTo>
                  <a:cubicBezTo>
                    <a:pt x="7421" y="2874"/>
                    <a:pt x="6737" y="2695"/>
                    <a:pt x="6579" y="2515"/>
                  </a:cubicBezTo>
                  <a:cubicBezTo>
                    <a:pt x="6579" y="1916"/>
                    <a:pt x="6421" y="1317"/>
                    <a:pt x="6947" y="1018"/>
                  </a:cubicBezTo>
                  <a:cubicBezTo>
                    <a:pt x="7263" y="778"/>
                    <a:pt x="6316" y="60"/>
                    <a:pt x="6105" y="0"/>
                  </a:cubicBezTo>
                  <a:cubicBezTo>
                    <a:pt x="5158" y="659"/>
                    <a:pt x="5755" y="582"/>
                    <a:pt x="5432" y="866"/>
                  </a:cubicBezTo>
                  <a:cubicBezTo>
                    <a:pt x="5109" y="1150"/>
                    <a:pt x="4485" y="1704"/>
                    <a:pt x="4169" y="1704"/>
                  </a:cubicBezTo>
                  <a:cubicBezTo>
                    <a:pt x="3906" y="2123"/>
                    <a:pt x="3316" y="1916"/>
                    <a:pt x="3316" y="2575"/>
                  </a:cubicBezTo>
                  <a:cubicBezTo>
                    <a:pt x="3211" y="2814"/>
                    <a:pt x="3053" y="3473"/>
                    <a:pt x="2842" y="3653"/>
                  </a:cubicBezTo>
                  <a:cubicBezTo>
                    <a:pt x="2737" y="3832"/>
                    <a:pt x="2105" y="3054"/>
                    <a:pt x="1737" y="3114"/>
                  </a:cubicBezTo>
                  <a:cubicBezTo>
                    <a:pt x="1579" y="3114"/>
                    <a:pt x="947" y="3473"/>
                    <a:pt x="947" y="3593"/>
                  </a:cubicBezTo>
                  <a:cubicBezTo>
                    <a:pt x="947" y="3593"/>
                    <a:pt x="947" y="3653"/>
                    <a:pt x="895" y="3653"/>
                  </a:cubicBezTo>
                  <a:cubicBezTo>
                    <a:pt x="789" y="4072"/>
                    <a:pt x="1632" y="5090"/>
                    <a:pt x="947" y="5210"/>
                  </a:cubicBezTo>
                  <a:cubicBezTo>
                    <a:pt x="842" y="5389"/>
                    <a:pt x="789" y="5389"/>
                    <a:pt x="789" y="5629"/>
                  </a:cubicBezTo>
                  <a:cubicBezTo>
                    <a:pt x="789" y="5808"/>
                    <a:pt x="789" y="6048"/>
                    <a:pt x="632" y="6108"/>
                  </a:cubicBezTo>
                  <a:cubicBezTo>
                    <a:pt x="211" y="6347"/>
                    <a:pt x="158" y="6587"/>
                    <a:pt x="0" y="7006"/>
                  </a:cubicBezTo>
                  <a:lnTo>
                    <a:pt x="0" y="7066"/>
                  </a:ln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 name="Freeform 18"/>
            <p:cNvSpPr>
              <a:spLocks/>
            </p:cNvSpPr>
            <p:nvPr/>
          </p:nvSpPr>
          <p:spPr bwMode="auto">
            <a:xfrm>
              <a:off x="1868488" y="2306638"/>
              <a:ext cx="374650" cy="530225"/>
            </a:xfrm>
            <a:custGeom>
              <a:avLst/>
              <a:gdLst>
                <a:gd name="T0" fmla="*/ 0 w 127"/>
                <a:gd name="T1" fmla="*/ 57 h 180"/>
                <a:gd name="T2" fmla="*/ 3 w 127"/>
                <a:gd name="T3" fmla="*/ 63 h 180"/>
                <a:gd name="T4" fmla="*/ 5 w 127"/>
                <a:gd name="T5" fmla="*/ 70 h 180"/>
                <a:gd name="T6" fmla="*/ 4 w 127"/>
                <a:gd name="T7" fmla="*/ 82 h 180"/>
                <a:gd name="T8" fmla="*/ 13 w 127"/>
                <a:gd name="T9" fmla="*/ 88 h 180"/>
                <a:gd name="T10" fmla="*/ 25 w 127"/>
                <a:gd name="T11" fmla="*/ 101 h 180"/>
                <a:gd name="T12" fmla="*/ 30 w 127"/>
                <a:gd name="T13" fmla="*/ 117 h 180"/>
                <a:gd name="T14" fmla="*/ 30 w 127"/>
                <a:gd name="T15" fmla="*/ 124 h 180"/>
                <a:gd name="T16" fmla="*/ 30 w 127"/>
                <a:gd name="T17" fmla="*/ 124 h 180"/>
                <a:gd name="T18" fmla="*/ 55 w 127"/>
                <a:gd name="T19" fmla="*/ 129 h 180"/>
                <a:gd name="T20" fmla="*/ 63 w 127"/>
                <a:gd name="T21" fmla="*/ 153 h 180"/>
                <a:gd name="T22" fmla="*/ 74 w 127"/>
                <a:gd name="T23" fmla="*/ 160 h 180"/>
                <a:gd name="T24" fmla="*/ 79 w 127"/>
                <a:gd name="T25" fmla="*/ 180 h 180"/>
                <a:gd name="T26" fmla="*/ 79 w 127"/>
                <a:gd name="T27" fmla="*/ 180 h 180"/>
                <a:gd name="T28" fmla="*/ 81 w 127"/>
                <a:gd name="T29" fmla="*/ 179 h 180"/>
                <a:gd name="T30" fmla="*/ 87 w 127"/>
                <a:gd name="T31" fmla="*/ 175 h 180"/>
                <a:gd name="T32" fmla="*/ 110 w 127"/>
                <a:gd name="T33" fmla="*/ 153 h 180"/>
                <a:gd name="T34" fmla="*/ 118 w 127"/>
                <a:gd name="T35" fmla="*/ 142 h 180"/>
                <a:gd name="T36" fmla="*/ 121 w 127"/>
                <a:gd name="T37" fmla="*/ 131 h 180"/>
                <a:gd name="T38" fmla="*/ 126 w 127"/>
                <a:gd name="T39" fmla="*/ 124 h 180"/>
                <a:gd name="T40" fmla="*/ 126 w 127"/>
                <a:gd name="T41" fmla="*/ 124 h 180"/>
                <a:gd name="T42" fmla="*/ 127 w 127"/>
                <a:gd name="T43" fmla="*/ 111 h 180"/>
                <a:gd name="T44" fmla="*/ 124 w 127"/>
                <a:gd name="T45" fmla="*/ 78 h 180"/>
                <a:gd name="T46" fmla="*/ 112 w 127"/>
                <a:gd name="T47" fmla="*/ 68 h 180"/>
                <a:gd name="T48" fmla="*/ 102 w 127"/>
                <a:gd name="T49" fmla="*/ 36 h 180"/>
                <a:gd name="T50" fmla="*/ 90 w 127"/>
                <a:gd name="T51" fmla="*/ 44 h 180"/>
                <a:gd name="T52" fmla="*/ 80 w 127"/>
                <a:gd name="T53" fmla="*/ 44 h 180"/>
                <a:gd name="T54" fmla="*/ 70 w 127"/>
                <a:gd name="T55" fmla="*/ 30 h 180"/>
                <a:gd name="T56" fmla="*/ 61 w 127"/>
                <a:gd name="T57" fmla="*/ 37 h 180"/>
                <a:gd name="T58" fmla="*/ 43 w 127"/>
                <a:gd name="T59" fmla="*/ 16 h 180"/>
                <a:gd name="T60" fmla="*/ 41 w 127"/>
                <a:gd name="T61" fmla="*/ 16 h 180"/>
                <a:gd name="T62" fmla="*/ 37 w 127"/>
                <a:gd name="T63" fmla="*/ 11 h 180"/>
                <a:gd name="T64" fmla="*/ 37 w 127"/>
                <a:gd name="T65" fmla="*/ 11 h 180"/>
                <a:gd name="T66" fmla="*/ 18 w 127"/>
                <a:gd name="T67" fmla="*/ 44 h 180"/>
                <a:gd name="T68" fmla="*/ 0 w 127"/>
                <a:gd name="T69" fmla="*/ 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 h="180">
                  <a:moveTo>
                    <a:pt x="0" y="57"/>
                  </a:moveTo>
                  <a:cubicBezTo>
                    <a:pt x="3" y="63"/>
                    <a:pt x="3" y="63"/>
                    <a:pt x="3" y="63"/>
                  </a:cubicBezTo>
                  <a:cubicBezTo>
                    <a:pt x="4" y="64"/>
                    <a:pt x="9" y="70"/>
                    <a:pt x="5" y="70"/>
                  </a:cubicBezTo>
                  <a:cubicBezTo>
                    <a:pt x="3" y="74"/>
                    <a:pt x="2" y="77"/>
                    <a:pt x="4" y="82"/>
                  </a:cubicBezTo>
                  <a:cubicBezTo>
                    <a:pt x="5" y="85"/>
                    <a:pt x="10" y="85"/>
                    <a:pt x="13" y="88"/>
                  </a:cubicBezTo>
                  <a:cubicBezTo>
                    <a:pt x="17" y="92"/>
                    <a:pt x="21" y="97"/>
                    <a:pt x="25" y="101"/>
                  </a:cubicBezTo>
                  <a:cubicBezTo>
                    <a:pt x="30" y="105"/>
                    <a:pt x="27" y="113"/>
                    <a:pt x="30" y="117"/>
                  </a:cubicBezTo>
                  <a:cubicBezTo>
                    <a:pt x="30" y="124"/>
                    <a:pt x="30" y="124"/>
                    <a:pt x="30" y="124"/>
                  </a:cubicBezTo>
                  <a:cubicBezTo>
                    <a:pt x="30" y="124"/>
                    <a:pt x="30" y="124"/>
                    <a:pt x="30" y="124"/>
                  </a:cubicBezTo>
                  <a:cubicBezTo>
                    <a:pt x="36" y="127"/>
                    <a:pt x="54" y="117"/>
                    <a:pt x="55" y="129"/>
                  </a:cubicBezTo>
                  <a:cubicBezTo>
                    <a:pt x="56" y="136"/>
                    <a:pt x="55" y="149"/>
                    <a:pt x="63" y="153"/>
                  </a:cubicBezTo>
                  <a:cubicBezTo>
                    <a:pt x="64" y="155"/>
                    <a:pt x="71" y="158"/>
                    <a:pt x="74" y="160"/>
                  </a:cubicBezTo>
                  <a:cubicBezTo>
                    <a:pt x="77" y="166"/>
                    <a:pt x="79" y="173"/>
                    <a:pt x="79" y="180"/>
                  </a:cubicBezTo>
                  <a:cubicBezTo>
                    <a:pt x="79" y="180"/>
                    <a:pt x="79" y="180"/>
                    <a:pt x="79" y="180"/>
                  </a:cubicBezTo>
                  <a:cubicBezTo>
                    <a:pt x="80" y="180"/>
                    <a:pt x="80" y="179"/>
                    <a:pt x="81" y="179"/>
                  </a:cubicBezTo>
                  <a:cubicBezTo>
                    <a:pt x="82" y="178"/>
                    <a:pt x="85" y="176"/>
                    <a:pt x="87" y="175"/>
                  </a:cubicBezTo>
                  <a:cubicBezTo>
                    <a:pt x="95" y="170"/>
                    <a:pt x="103" y="160"/>
                    <a:pt x="110" y="153"/>
                  </a:cubicBezTo>
                  <a:cubicBezTo>
                    <a:pt x="113" y="150"/>
                    <a:pt x="118" y="146"/>
                    <a:pt x="118" y="142"/>
                  </a:cubicBezTo>
                  <a:cubicBezTo>
                    <a:pt x="119" y="138"/>
                    <a:pt x="119" y="134"/>
                    <a:pt x="121" y="131"/>
                  </a:cubicBezTo>
                  <a:cubicBezTo>
                    <a:pt x="126" y="124"/>
                    <a:pt x="126" y="124"/>
                    <a:pt x="126" y="124"/>
                  </a:cubicBezTo>
                  <a:cubicBezTo>
                    <a:pt x="126" y="124"/>
                    <a:pt x="126" y="124"/>
                    <a:pt x="126" y="124"/>
                  </a:cubicBezTo>
                  <a:cubicBezTo>
                    <a:pt x="127" y="111"/>
                    <a:pt x="127" y="111"/>
                    <a:pt x="127" y="111"/>
                  </a:cubicBezTo>
                  <a:cubicBezTo>
                    <a:pt x="127" y="100"/>
                    <a:pt x="127" y="89"/>
                    <a:pt x="124" y="78"/>
                  </a:cubicBezTo>
                  <a:cubicBezTo>
                    <a:pt x="120" y="75"/>
                    <a:pt x="114" y="74"/>
                    <a:pt x="112" y="68"/>
                  </a:cubicBezTo>
                  <a:cubicBezTo>
                    <a:pt x="109" y="64"/>
                    <a:pt x="107" y="35"/>
                    <a:pt x="102" y="36"/>
                  </a:cubicBezTo>
                  <a:cubicBezTo>
                    <a:pt x="98" y="38"/>
                    <a:pt x="93" y="42"/>
                    <a:pt x="90" y="44"/>
                  </a:cubicBezTo>
                  <a:cubicBezTo>
                    <a:pt x="84" y="48"/>
                    <a:pt x="84" y="49"/>
                    <a:pt x="80" y="44"/>
                  </a:cubicBezTo>
                  <a:cubicBezTo>
                    <a:pt x="78" y="41"/>
                    <a:pt x="75" y="30"/>
                    <a:pt x="70" y="30"/>
                  </a:cubicBezTo>
                  <a:cubicBezTo>
                    <a:pt x="68" y="32"/>
                    <a:pt x="65" y="37"/>
                    <a:pt x="61" y="37"/>
                  </a:cubicBezTo>
                  <a:cubicBezTo>
                    <a:pt x="54" y="29"/>
                    <a:pt x="64" y="0"/>
                    <a:pt x="43" y="16"/>
                  </a:cubicBezTo>
                  <a:cubicBezTo>
                    <a:pt x="41" y="16"/>
                    <a:pt x="41" y="16"/>
                    <a:pt x="41" y="16"/>
                  </a:cubicBezTo>
                  <a:cubicBezTo>
                    <a:pt x="37" y="11"/>
                    <a:pt x="37" y="11"/>
                    <a:pt x="37" y="11"/>
                  </a:cubicBezTo>
                  <a:cubicBezTo>
                    <a:pt x="37" y="11"/>
                    <a:pt x="37" y="11"/>
                    <a:pt x="37" y="11"/>
                  </a:cubicBezTo>
                  <a:cubicBezTo>
                    <a:pt x="30" y="21"/>
                    <a:pt x="25" y="35"/>
                    <a:pt x="18" y="44"/>
                  </a:cubicBezTo>
                  <a:cubicBezTo>
                    <a:pt x="12" y="48"/>
                    <a:pt x="6" y="53"/>
                    <a:pt x="0" y="57"/>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 name="Freeform 19"/>
            <p:cNvSpPr>
              <a:spLocks/>
            </p:cNvSpPr>
            <p:nvPr/>
          </p:nvSpPr>
          <p:spPr bwMode="auto">
            <a:xfrm>
              <a:off x="1978025" y="2241550"/>
              <a:ext cx="430213" cy="430213"/>
            </a:xfrm>
            <a:custGeom>
              <a:avLst/>
              <a:gdLst>
                <a:gd name="T0" fmla="*/ 0 w 146"/>
                <a:gd name="T1" fmla="*/ 33 h 146"/>
                <a:gd name="T2" fmla="*/ 4 w 146"/>
                <a:gd name="T3" fmla="*/ 38 h 146"/>
                <a:gd name="T4" fmla="*/ 6 w 146"/>
                <a:gd name="T5" fmla="*/ 38 h 146"/>
                <a:gd name="T6" fmla="*/ 24 w 146"/>
                <a:gd name="T7" fmla="*/ 59 h 146"/>
                <a:gd name="T8" fmla="*/ 33 w 146"/>
                <a:gd name="T9" fmla="*/ 52 h 146"/>
                <a:gd name="T10" fmla="*/ 43 w 146"/>
                <a:gd name="T11" fmla="*/ 66 h 146"/>
                <a:gd name="T12" fmla="*/ 53 w 146"/>
                <a:gd name="T13" fmla="*/ 66 h 146"/>
                <a:gd name="T14" fmla="*/ 65 w 146"/>
                <a:gd name="T15" fmla="*/ 58 h 146"/>
                <a:gd name="T16" fmla="*/ 75 w 146"/>
                <a:gd name="T17" fmla="*/ 90 h 146"/>
                <a:gd name="T18" fmla="*/ 87 w 146"/>
                <a:gd name="T19" fmla="*/ 100 h 146"/>
                <a:gd name="T20" fmla="*/ 90 w 146"/>
                <a:gd name="T21" fmla="*/ 133 h 146"/>
                <a:gd name="T22" fmla="*/ 89 w 146"/>
                <a:gd name="T23" fmla="*/ 146 h 146"/>
                <a:gd name="T24" fmla="*/ 89 w 146"/>
                <a:gd name="T25" fmla="*/ 146 h 146"/>
                <a:gd name="T26" fmla="*/ 91 w 146"/>
                <a:gd name="T27" fmla="*/ 145 h 146"/>
                <a:gd name="T28" fmla="*/ 104 w 146"/>
                <a:gd name="T29" fmla="*/ 135 h 146"/>
                <a:gd name="T30" fmla="*/ 116 w 146"/>
                <a:gd name="T31" fmla="*/ 133 h 146"/>
                <a:gd name="T32" fmla="*/ 124 w 146"/>
                <a:gd name="T33" fmla="*/ 125 h 146"/>
                <a:gd name="T34" fmla="*/ 144 w 146"/>
                <a:gd name="T35" fmla="*/ 115 h 146"/>
                <a:gd name="T36" fmla="*/ 146 w 146"/>
                <a:gd name="T37" fmla="*/ 107 h 146"/>
                <a:gd name="T38" fmla="*/ 146 w 146"/>
                <a:gd name="T39" fmla="*/ 107 h 146"/>
                <a:gd name="T40" fmla="*/ 137 w 146"/>
                <a:gd name="T41" fmla="*/ 99 h 146"/>
                <a:gd name="T42" fmla="*/ 128 w 146"/>
                <a:gd name="T43" fmla="*/ 88 h 146"/>
                <a:gd name="T44" fmla="*/ 120 w 146"/>
                <a:gd name="T45" fmla="*/ 75 h 146"/>
                <a:gd name="T46" fmla="*/ 122 w 146"/>
                <a:gd name="T47" fmla="*/ 65 h 146"/>
                <a:gd name="T48" fmla="*/ 123 w 146"/>
                <a:gd name="T49" fmla="*/ 57 h 146"/>
                <a:gd name="T50" fmla="*/ 114 w 146"/>
                <a:gd name="T51" fmla="*/ 40 h 146"/>
                <a:gd name="T52" fmla="*/ 112 w 146"/>
                <a:gd name="T53" fmla="*/ 20 h 146"/>
                <a:gd name="T54" fmla="*/ 112 w 146"/>
                <a:gd name="T55" fmla="*/ 20 h 146"/>
                <a:gd name="T56" fmla="*/ 103 w 146"/>
                <a:gd name="T57" fmla="*/ 23 h 146"/>
                <a:gd name="T58" fmla="*/ 94 w 146"/>
                <a:gd name="T59" fmla="*/ 11 h 146"/>
                <a:gd name="T60" fmla="*/ 78 w 146"/>
                <a:gd name="T61" fmla="*/ 6 h 146"/>
                <a:gd name="T62" fmla="*/ 67 w 146"/>
                <a:gd name="T63" fmla="*/ 0 h 146"/>
                <a:gd name="T64" fmla="*/ 53 w 146"/>
                <a:gd name="T65" fmla="*/ 12 h 146"/>
                <a:gd name="T66" fmla="*/ 34 w 146"/>
                <a:gd name="T67" fmla="*/ 14 h 146"/>
                <a:gd name="T68" fmla="*/ 12 w 146"/>
                <a:gd name="T69" fmla="*/ 24 h 146"/>
                <a:gd name="T70" fmla="*/ 0 w 146"/>
                <a:gd name="T71" fmla="*/ 33 h 146"/>
                <a:gd name="connsiteX0" fmla="*/ 0 w 10000"/>
                <a:gd name="connsiteY0" fmla="*/ 2260 h 10000"/>
                <a:gd name="connsiteX1" fmla="*/ 274 w 10000"/>
                <a:gd name="connsiteY1" fmla="*/ 2603 h 10000"/>
                <a:gd name="connsiteX2" fmla="*/ 411 w 10000"/>
                <a:gd name="connsiteY2" fmla="*/ 2603 h 10000"/>
                <a:gd name="connsiteX3" fmla="*/ 1644 w 10000"/>
                <a:gd name="connsiteY3" fmla="*/ 4041 h 10000"/>
                <a:gd name="connsiteX4" fmla="*/ 2260 w 10000"/>
                <a:gd name="connsiteY4" fmla="*/ 3562 h 10000"/>
                <a:gd name="connsiteX5" fmla="*/ 2945 w 10000"/>
                <a:gd name="connsiteY5" fmla="*/ 4521 h 10000"/>
                <a:gd name="connsiteX6" fmla="*/ 3630 w 10000"/>
                <a:gd name="connsiteY6" fmla="*/ 4521 h 10000"/>
                <a:gd name="connsiteX7" fmla="*/ 4452 w 10000"/>
                <a:gd name="connsiteY7" fmla="*/ 3973 h 10000"/>
                <a:gd name="connsiteX8" fmla="*/ 5137 w 10000"/>
                <a:gd name="connsiteY8" fmla="*/ 6164 h 10000"/>
                <a:gd name="connsiteX9" fmla="*/ 5959 w 10000"/>
                <a:gd name="connsiteY9" fmla="*/ 6849 h 10000"/>
                <a:gd name="connsiteX10" fmla="*/ 6164 w 10000"/>
                <a:gd name="connsiteY10" fmla="*/ 9110 h 10000"/>
                <a:gd name="connsiteX11" fmla="*/ 6096 w 10000"/>
                <a:gd name="connsiteY11" fmla="*/ 10000 h 10000"/>
                <a:gd name="connsiteX12" fmla="*/ 6096 w 10000"/>
                <a:gd name="connsiteY12" fmla="*/ 10000 h 10000"/>
                <a:gd name="connsiteX13" fmla="*/ 6233 w 10000"/>
                <a:gd name="connsiteY13" fmla="*/ 9932 h 10000"/>
                <a:gd name="connsiteX14" fmla="*/ 7123 w 10000"/>
                <a:gd name="connsiteY14" fmla="*/ 9247 h 10000"/>
                <a:gd name="connsiteX15" fmla="*/ 7945 w 10000"/>
                <a:gd name="connsiteY15" fmla="*/ 9110 h 10000"/>
                <a:gd name="connsiteX16" fmla="*/ 8493 w 10000"/>
                <a:gd name="connsiteY16" fmla="*/ 8562 h 10000"/>
                <a:gd name="connsiteX17" fmla="*/ 9863 w 10000"/>
                <a:gd name="connsiteY17" fmla="*/ 7877 h 10000"/>
                <a:gd name="connsiteX18" fmla="*/ 10000 w 10000"/>
                <a:gd name="connsiteY18" fmla="*/ 7329 h 10000"/>
                <a:gd name="connsiteX19" fmla="*/ 10000 w 10000"/>
                <a:gd name="connsiteY19" fmla="*/ 7329 h 10000"/>
                <a:gd name="connsiteX20" fmla="*/ 9384 w 10000"/>
                <a:gd name="connsiteY20" fmla="*/ 6781 h 10000"/>
                <a:gd name="connsiteX21" fmla="*/ 8767 w 10000"/>
                <a:gd name="connsiteY21" fmla="*/ 6027 h 10000"/>
                <a:gd name="connsiteX22" fmla="*/ 8219 w 10000"/>
                <a:gd name="connsiteY22" fmla="*/ 5137 h 10000"/>
                <a:gd name="connsiteX23" fmla="*/ 8356 w 10000"/>
                <a:gd name="connsiteY23" fmla="*/ 4452 h 10000"/>
                <a:gd name="connsiteX24" fmla="*/ 8425 w 10000"/>
                <a:gd name="connsiteY24" fmla="*/ 3904 h 10000"/>
                <a:gd name="connsiteX25" fmla="*/ 7808 w 10000"/>
                <a:gd name="connsiteY25" fmla="*/ 2740 h 10000"/>
                <a:gd name="connsiteX26" fmla="*/ 7671 w 10000"/>
                <a:gd name="connsiteY26" fmla="*/ 1370 h 10000"/>
                <a:gd name="connsiteX27" fmla="*/ 7671 w 10000"/>
                <a:gd name="connsiteY27" fmla="*/ 1370 h 10000"/>
                <a:gd name="connsiteX28" fmla="*/ 7055 w 10000"/>
                <a:gd name="connsiteY28" fmla="*/ 1575 h 10000"/>
                <a:gd name="connsiteX29" fmla="*/ 6438 w 10000"/>
                <a:gd name="connsiteY29" fmla="*/ 753 h 10000"/>
                <a:gd name="connsiteX30" fmla="*/ 5342 w 10000"/>
                <a:gd name="connsiteY30" fmla="*/ 411 h 10000"/>
                <a:gd name="connsiteX31" fmla="*/ 4589 w 10000"/>
                <a:gd name="connsiteY31" fmla="*/ 0 h 10000"/>
                <a:gd name="connsiteX32" fmla="*/ 3630 w 10000"/>
                <a:gd name="connsiteY32" fmla="*/ 822 h 10000"/>
                <a:gd name="connsiteX33" fmla="*/ 2091 w 10000"/>
                <a:gd name="connsiteY33" fmla="*/ 1316 h 10000"/>
                <a:gd name="connsiteX34" fmla="*/ 822 w 10000"/>
                <a:gd name="connsiteY34" fmla="*/ 1644 h 10000"/>
                <a:gd name="connsiteX35" fmla="*/ 0 w 10000"/>
                <a:gd name="connsiteY35" fmla="*/ 226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10000">
                  <a:moveTo>
                    <a:pt x="0" y="2260"/>
                  </a:moveTo>
                  <a:lnTo>
                    <a:pt x="274" y="2603"/>
                  </a:lnTo>
                  <a:lnTo>
                    <a:pt x="411" y="2603"/>
                  </a:lnTo>
                  <a:cubicBezTo>
                    <a:pt x="1849" y="1507"/>
                    <a:pt x="1164" y="3493"/>
                    <a:pt x="1644" y="4041"/>
                  </a:cubicBezTo>
                  <a:cubicBezTo>
                    <a:pt x="1918" y="4041"/>
                    <a:pt x="2123" y="3699"/>
                    <a:pt x="2260" y="3562"/>
                  </a:cubicBezTo>
                  <a:cubicBezTo>
                    <a:pt x="2603" y="3562"/>
                    <a:pt x="2808" y="4315"/>
                    <a:pt x="2945" y="4521"/>
                  </a:cubicBezTo>
                  <a:cubicBezTo>
                    <a:pt x="3219" y="4863"/>
                    <a:pt x="3219" y="4795"/>
                    <a:pt x="3630" y="4521"/>
                  </a:cubicBezTo>
                  <a:cubicBezTo>
                    <a:pt x="3836" y="4384"/>
                    <a:pt x="4178" y="4110"/>
                    <a:pt x="4452" y="3973"/>
                  </a:cubicBezTo>
                  <a:cubicBezTo>
                    <a:pt x="4795" y="3904"/>
                    <a:pt x="4932" y="5890"/>
                    <a:pt x="5137" y="6164"/>
                  </a:cubicBezTo>
                  <a:cubicBezTo>
                    <a:pt x="5274" y="6575"/>
                    <a:pt x="5685" y="6644"/>
                    <a:pt x="5959" y="6849"/>
                  </a:cubicBezTo>
                  <a:cubicBezTo>
                    <a:pt x="6164" y="7603"/>
                    <a:pt x="6164" y="8356"/>
                    <a:pt x="6164" y="9110"/>
                  </a:cubicBezTo>
                  <a:lnTo>
                    <a:pt x="6096" y="10000"/>
                  </a:lnTo>
                  <a:lnTo>
                    <a:pt x="6096" y="10000"/>
                  </a:lnTo>
                  <a:cubicBezTo>
                    <a:pt x="6233" y="9932"/>
                    <a:pt x="6164" y="9932"/>
                    <a:pt x="6233" y="9932"/>
                  </a:cubicBezTo>
                  <a:cubicBezTo>
                    <a:pt x="6507" y="9726"/>
                    <a:pt x="6781" y="9384"/>
                    <a:pt x="7123" y="9247"/>
                  </a:cubicBezTo>
                  <a:cubicBezTo>
                    <a:pt x="7397" y="9110"/>
                    <a:pt x="7671" y="9247"/>
                    <a:pt x="7945" y="9110"/>
                  </a:cubicBezTo>
                  <a:cubicBezTo>
                    <a:pt x="8288" y="8904"/>
                    <a:pt x="8356" y="8836"/>
                    <a:pt x="8493" y="8562"/>
                  </a:cubicBezTo>
                  <a:cubicBezTo>
                    <a:pt x="8904" y="7808"/>
                    <a:pt x="9521" y="8767"/>
                    <a:pt x="9863" y="7877"/>
                  </a:cubicBezTo>
                  <a:lnTo>
                    <a:pt x="10000" y="7329"/>
                  </a:lnTo>
                  <a:lnTo>
                    <a:pt x="10000" y="7329"/>
                  </a:lnTo>
                  <a:lnTo>
                    <a:pt x="9384" y="6781"/>
                  </a:lnTo>
                  <a:cubicBezTo>
                    <a:pt x="9247" y="6507"/>
                    <a:pt x="8973" y="6233"/>
                    <a:pt x="8767" y="6027"/>
                  </a:cubicBezTo>
                  <a:cubicBezTo>
                    <a:pt x="8630" y="5822"/>
                    <a:pt x="8288" y="5342"/>
                    <a:pt x="8219" y="5137"/>
                  </a:cubicBezTo>
                  <a:cubicBezTo>
                    <a:pt x="8014" y="5000"/>
                    <a:pt x="8288" y="4589"/>
                    <a:pt x="8356" y="4452"/>
                  </a:cubicBezTo>
                  <a:cubicBezTo>
                    <a:pt x="8493" y="4247"/>
                    <a:pt x="8630" y="4178"/>
                    <a:pt x="8425" y="3904"/>
                  </a:cubicBezTo>
                  <a:cubicBezTo>
                    <a:pt x="8219" y="3630"/>
                    <a:pt x="7877" y="3151"/>
                    <a:pt x="7808" y="2740"/>
                  </a:cubicBezTo>
                  <a:lnTo>
                    <a:pt x="7671" y="1370"/>
                  </a:lnTo>
                  <a:lnTo>
                    <a:pt x="7671" y="1370"/>
                  </a:lnTo>
                  <a:lnTo>
                    <a:pt x="7055" y="1575"/>
                  </a:lnTo>
                  <a:cubicBezTo>
                    <a:pt x="6575" y="1301"/>
                    <a:pt x="6644" y="1301"/>
                    <a:pt x="6438" y="753"/>
                  </a:cubicBezTo>
                  <a:cubicBezTo>
                    <a:pt x="6370" y="479"/>
                    <a:pt x="5616" y="342"/>
                    <a:pt x="5342" y="411"/>
                  </a:cubicBezTo>
                  <a:cubicBezTo>
                    <a:pt x="5205" y="342"/>
                    <a:pt x="4795" y="0"/>
                    <a:pt x="4589" y="0"/>
                  </a:cubicBezTo>
                  <a:cubicBezTo>
                    <a:pt x="4315" y="274"/>
                    <a:pt x="3767" y="548"/>
                    <a:pt x="3630" y="822"/>
                  </a:cubicBezTo>
                  <a:cubicBezTo>
                    <a:pt x="3219" y="890"/>
                    <a:pt x="2570" y="1110"/>
                    <a:pt x="2091" y="1316"/>
                  </a:cubicBezTo>
                  <a:cubicBezTo>
                    <a:pt x="1680" y="1521"/>
                    <a:pt x="1301" y="1507"/>
                    <a:pt x="822" y="1644"/>
                  </a:cubicBezTo>
                  <a:cubicBezTo>
                    <a:pt x="479" y="1712"/>
                    <a:pt x="205" y="1986"/>
                    <a:pt x="0" y="226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27" name="Freeform 20"/>
            <p:cNvSpPr>
              <a:spLocks/>
            </p:cNvSpPr>
            <p:nvPr/>
          </p:nvSpPr>
          <p:spPr bwMode="auto">
            <a:xfrm>
              <a:off x="2084388" y="2495550"/>
              <a:ext cx="474663" cy="550863"/>
            </a:xfrm>
            <a:custGeom>
              <a:avLst/>
              <a:gdLst>
                <a:gd name="T0" fmla="*/ 6 w 161"/>
                <a:gd name="T1" fmla="*/ 116 h 187"/>
                <a:gd name="T2" fmla="*/ 8 w 161"/>
                <a:gd name="T3" fmla="*/ 115 h 187"/>
                <a:gd name="T4" fmla="*/ 14 w 161"/>
                <a:gd name="T5" fmla="*/ 111 h 187"/>
                <a:gd name="T6" fmla="*/ 37 w 161"/>
                <a:gd name="T7" fmla="*/ 89 h 187"/>
                <a:gd name="T8" fmla="*/ 45 w 161"/>
                <a:gd name="T9" fmla="*/ 78 h 187"/>
                <a:gd name="T10" fmla="*/ 48 w 161"/>
                <a:gd name="T11" fmla="*/ 67 h 187"/>
                <a:gd name="T12" fmla="*/ 53 w 161"/>
                <a:gd name="T13" fmla="*/ 60 h 187"/>
                <a:gd name="T14" fmla="*/ 53 w 161"/>
                <a:gd name="T15" fmla="*/ 60 h 187"/>
                <a:gd name="T16" fmla="*/ 55 w 161"/>
                <a:gd name="T17" fmla="*/ 59 h 187"/>
                <a:gd name="T18" fmla="*/ 68 w 161"/>
                <a:gd name="T19" fmla="*/ 49 h 187"/>
                <a:gd name="T20" fmla="*/ 80 w 161"/>
                <a:gd name="T21" fmla="*/ 47 h 187"/>
                <a:gd name="T22" fmla="*/ 88 w 161"/>
                <a:gd name="T23" fmla="*/ 39 h 187"/>
                <a:gd name="T24" fmla="*/ 108 w 161"/>
                <a:gd name="T25" fmla="*/ 29 h 187"/>
                <a:gd name="T26" fmla="*/ 110 w 161"/>
                <a:gd name="T27" fmla="*/ 21 h 187"/>
                <a:gd name="T28" fmla="*/ 110 w 161"/>
                <a:gd name="T29" fmla="*/ 21 h 187"/>
                <a:gd name="T30" fmla="*/ 112 w 161"/>
                <a:gd name="T31" fmla="*/ 21 h 187"/>
                <a:gd name="T32" fmla="*/ 116 w 161"/>
                <a:gd name="T33" fmla="*/ 17 h 187"/>
                <a:gd name="T34" fmla="*/ 119 w 161"/>
                <a:gd name="T35" fmla="*/ 11 h 187"/>
                <a:gd name="T36" fmla="*/ 121 w 161"/>
                <a:gd name="T37" fmla="*/ 4 h 187"/>
                <a:gd name="T38" fmla="*/ 127 w 161"/>
                <a:gd name="T39" fmla="*/ 0 h 187"/>
                <a:gd name="T40" fmla="*/ 127 w 161"/>
                <a:gd name="T41" fmla="*/ 0 h 187"/>
                <a:gd name="T42" fmla="*/ 135 w 161"/>
                <a:gd name="T43" fmla="*/ 34 h 187"/>
                <a:gd name="T44" fmla="*/ 109 w 161"/>
                <a:gd name="T45" fmla="*/ 63 h 187"/>
                <a:gd name="T46" fmla="*/ 128 w 161"/>
                <a:gd name="T47" fmla="*/ 85 h 187"/>
                <a:gd name="T48" fmla="*/ 129 w 161"/>
                <a:gd name="T49" fmla="*/ 86 h 187"/>
                <a:gd name="T50" fmla="*/ 134 w 161"/>
                <a:gd name="T51" fmla="*/ 91 h 187"/>
                <a:gd name="T52" fmla="*/ 152 w 161"/>
                <a:gd name="T53" fmla="*/ 117 h 187"/>
                <a:gd name="T54" fmla="*/ 157 w 161"/>
                <a:gd name="T55" fmla="*/ 133 h 187"/>
                <a:gd name="T56" fmla="*/ 161 w 161"/>
                <a:gd name="T57" fmla="*/ 149 h 187"/>
                <a:gd name="T58" fmla="*/ 161 w 161"/>
                <a:gd name="T59" fmla="*/ 164 h 187"/>
                <a:gd name="T60" fmla="*/ 161 w 161"/>
                <a:gd name="T61" fmla="*/ 164 h 187"/>
                <a:gd name="T62" fmla="*/ 158 w 161"/>
                <a:gd name="T63" fmla="*/ 169 h 187"/>
                <a:gd name="T64" fmla="*/ 154 w 161"/>
                <a:gd name="T65" fmla="*/ 180 h 187"/>
                <a:gd name="T66" fmla="*/ 141 w 161"/>
                <a:gd name="T67" fmla="*/ 183 h 187"/>
                <a:gd name="T68" fmla="*/ 133 w 161"/>
                <a:gd name="T69" fmla="*/ 184 h 187"/>
                <a:gd name="T70" fmla="*/ 128 w 161"/>
                <a:gd name="T71" fmla="*/ 185 h 187"/>
                <a:gd name="T72" fmla="*/ 105 w 161"/>
                <a:gd name="T73" fmla="*/ 179 h 187"/>
                <a:gd name="T74" fmla="*/ 102 w 161"/>
                <a:gd name="T75" fmla="*/ 176 h 187"/>
                <a:gd name="T76" fmla="*/ 80 w 161"/>
                <a:gd name="T77" fmla="*/ 181 h 187"/>
                <a:gd name="T78" fmla="*/ 58 w 161"/>
                <a:gd name="T79" fmla="*/ 183 h 187"/>
                <a:gd name="T80" fmla="*/ 41 w 161"/>
                <a:gd name="T81" fmla="*/ 185 h 187"/>
                <a:gd name="T82" fmla="*/ 39 w 161"/>
                <a:gd name="T83" fmla="*/ 184 h 187"/>
                <a:gd name="T84" fmla="*/ 39 w 161"/>
                <a:gd name="T85" fmla="*/ 184 h 187"/>
                <a:gd name="T86" fmla="*/ 34 w 161"/>
                <a:gd name="T87" fmla="*/ 176 h 187"/>
                <a:gd name="T88" fmla="*/ 16 w 161"/>
                <a:gd name="T89" fmla="*/ 168 h 187"/>
                <a:gd name="T90" fmla="*/ 2 w 161"/>
                <a:gd name="T91" fmla="*/ 157 h 187"/>
                <a:gd name="T92" fmla="*/ 6 w 161"/>
                <a:gd name="T93" fmla="*/ 147 h 187"/>
                <a:gd name="T94" fmla="*/ 6 w 161"/>
                <a:gd name="T95" fmla="*/ 135 h 187"/>
                <a:gd name="T96" fmla="*/ 4 w 161"/>
                <a:gd name="T97" fmla="*/ 119 h 187"/>
                <a:gd name="T98" fmla="*/ 6 w 161"/>
                <a:gd name="T99" fmla="*/ 1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1" h="187">
                  <a:moveTo>
                    <a:pt x="6" y="116"/>
                  </a:moveTo>
                  <a:cubicBezTo>
                    <a:pt x="7" y="116"/>
                    <a:pt x="7" y="115"/>
                    <a:pt x="8" y="115"/>
                  </a:cubicBezTo>
                  <a:cubicBezTo>
                    <a:pt x="9" y="114"/>
                    <a:pt x="12" y="112"/>
                    <a:pt x="14" y="111"/>
                  </a:cubicBezTo>
                  <a:cubicBezTo>
                    <a:pt x="22" y="106"/>
                    <a:pt x="30" y="96"/>
                    <a:pt x="37" y="89"/>
                  </a:cubicBezTo>
                  <a:cubicBezTo>
                    <a:pt x="40" y="86"/>
                    <a:pt x="45" y="82"/>
                    <a:pt x="45" y="78"/>
                  </a:cubicBezTo>
                  <a:cubicBezTo>
                    <a:pt x="46" y="74"/>
                    <a:pt x="46" y="70"/>
                    <a:pt x="48" y="67"/>
                  </a:cubicBezTo>
                  <a:cubicBezTo>
                    <a:pt x="53" y="60"/>
                    <a:pt x="53" y="60"/>
                    <a:pt x="53" y="60"/>
                  </a:cubicBezTo>
                  <a:cubicBezTo>
                    <a:pt x="53" y="60"/>
                    <a:pt x="53" y="60"/>
                    <a:pt x="53" y="60"/>
                  </a:cubicBezTo>
                  <a:cubicBezTo>
                    <a:pt x="55" y="59"/>
                    <a:pt x="54" y="59"/>
                    <a:pt x="55" y="59"/>
                  </a:cubicBezTo>
                  <a:cubicBezTo>
                    <a:pt x="59" y="56"/>
                    <a:pt x="63" y="51"/>
                    <a:pt x="68" y="49"/>
                  </a:cubicBezTo>
                  <a:cubicBezTo>
                    <a:pt x="72" y="47"/>
                    <a:pt x="76" y="49"/>
                    <a:pt x="80" y="47"/>
                  </a:cubicBezTo>
                  <a:cubicBezTo>
                    <a:pt x="85" y="44"/>
                    <a:pt x="86" y="43"/>
                    <a:pt x="88" y="39"/>
                  </a:cubicBezTo>
                  <a:cubicBezTo>
                    <a:pt x="94" y="28"/>
                    <a:pt x="103" y="42"/>
                    <a:pt x="108" y="29"/>
                  </a:cubicBezTo>
                  <a:cubicBezTo>
                    <a:pt x="110" y="21"/>
                    <a:pt x="110" y="21"/>
                    <a:pt x="110" y="21"/>
                  </a:cubicBezTo>
                  <a:cubicBezTo>
                    <a:pt x="110" y="21"/>
                    <a:pt x="110" y="21"/>
                    <a:pt x="110" y="21"/>
                  </a:cubicBezTo>
                  <a:cubicBezTo>
                    <a:pt x="111" y="21"/>
                    <a:pt x="112" y="21"/>
                    <a:pt x="112" y="21"/>
                  </a:cubicBezTo>
                  <a:cubicBezTo>
                    <a:pt x="113" y="19"/>
                    <a:pt x="115" y="19"/>
                    <a:pt x="116" y="17"/>
                  </a:cubicBezTo>
                  <a:cubicBezTo>
                    <a:pt x="117" y="15"/>
                    <a:pt x="118" y="13"/>
                    <a:pt x="119" y="11"/>
                  </a:cubicBezTo>
                  <a:cubicBezTo>
                    <a:pt x="119" y="9"/>
                    <a:pt x="120" y="6"/>
                    <a:pt x="121" y="4"/>
                  </a:cubicBezTo>
                  <a:cubicBezTo>
                    <a:pt x="127" y="0"/>
                    <a:pt x="127" y="0"/>
                    <a:pt x="127" y="0"/>
                  </a:cubicBezTo>
                  <a:cubicBezTo>
                    <a:pt x="127" y="0"/>
                    <a:pt x="127" y="0"/>
                    <a:pt x="127" y="0"/>
                  </a:cubicBezTo>
                  <a:cubicBezTo>
                    <a:pt x="131" y="10"/>
                    <a:pt x="136" y="22"/>
                    <a:pt x="135" y="34"/>
                  </a:cubicBezTo>
                  <a:cubicBezTo>
                    <a:pt x="135" y="48"/>
                    <a:pt x="123" y="60"/>
                    <a:pt x="109" y="63"/>
                  </a:cubicBezTo>
                  <a:cubicBezTo>
                    <a:pt x="128" y="85"/>
                    <a:pt x="128" y="85"/>
                    <a:pt x="128" y="85"/>
                  </a:cubicBezTo>
                  <a:cubicBezTo>
                    <a:pt x="128" y="86"/>
                    <a:pt x="128" y="86"/>
                    <a:pt x="129" y="86"/>
                  </a:cubicBezTo>
                  <a:cubicBezTo>
                    <a:pt x="130" y="87"/>
                    <a:pt x="133" y="90"/>
                    <a:pt x="134" y="91"/>
                  </a:cubicBezTo>
                  <a:cubicBezTo>
                    <a:pt x="141" y="97"/>
                    <a:pt x="149" y="109"/>
                    <a:pt x="152" y="117"/>
                  </a:cubicBezTo>
                  <a:cubicBezTo>
                    <a:pt x="154" y="122"/>
                    <a:pt x="155" y="128"/>
                    <a:pt x="157" y="133"/>
                  </a:cubicBezTo>
                  <a:cubicBezTo>
                    <a:pt x="159" y="138"/>
                    <a:pt x="161" y="144"/>
                    <a:pt x="161" y="149"/>
                  </a:cubicBezTo>
                  <a:cubicBezTo>
                    <a:pt x="161" y="164"/>
                    <a:pt x="161" y="164"/>
                    <a:pt x="161" y="164"/>
                  </a:cubicBezTo>
                  <a:cubicBezTo>
                    <a:pt x="161" y="164"/>
                    <a:pt x="161" y="164"/>
                    <a:pt x="161" y="164"/>
                  </a:cubicBezTo>
                  <a:cubicBezTo>
                    <a:pt x="158" y="169"/>
                    <a:pt x="158" y="169"/>
                    <a:pt x="158" y="169"/>
                  </a:cubicBezTo>
                  <a:cubicBezTo>
                    <a:pt x="157" y="173"/>
                    <a:pt x="157" y="177"/>
                    <a:pt x="154" y="180"/>
                  </a:cubicBezTo>
                  <a:cubicBezTo>
                    <a:pt x="151" y="182"/>
                    <a:pt x="145" y="182"/>
                    <a:pt x="141" y="183"/>
                  </a:cubicBezTo>
                  <a:cubicBezTo>
                    <a:pt x="138" y="183"/>
                    <a:pt x="136" y="184"/>
                    <a:pt x="133" y="184"/>
                  </a:cubicBezTo>
                  <a:cubicBezTo>
                    <a:pt x="132" y="186"/>
                    <a:pt x="129" y="185"/>
                    <a:pt x="128" y="185"/>
                  </a:cubicBezTo>
                  <a:cubicBezTo>
                    <a:pt x="122" y="186"/>
                    <a:pt x="108" y="187"/>
                    <a:pt x="105" y="179"/>
                  </a:cubicBezTo>
                  <a:cubicBezTo>
                    <a:pt x="104" y="178"/>
                    <a:pt x="102" y="177"/>
                    <a:pt x="102" y="176"/>
                  </a:cubicBezTo>
                  <a:cubicBezTo>
                    <a:pt x="96" y="176"/>
                    <a:pt x="88" y="181"/>
                    <a:pt x="80" y="181"/>
                  </a:cubicBezTo>
                  <a:cubicBezTo>
                    <a:pt x="72" y="181"/>
                    <a:pt x="66" y="181"/>
                    <a:pt x="58" y="183"/>
                  </a:cubicBezTo>
                  <a:cubicBezTo>
                    <a:pt x="52" y="185"/>
                    <a:pt x="47" y="185"/>
                    <a:pt x="41" y="185"/>
                  </a:cubicBezTo>
                  <a:cubicBezTo>
                    <a:pt x="41" y="184"/>
                    <a:pt x="39" y="184"/>
                    <a:pt x="39" y="184"/>
                  </a:cubicBezTo>
                  <a:cubicBezTo>
                    <a:pt x="39" y="184"/>
                    <a:pt x="39" y="184"/>
                    <a:pt x="39" y="184"/>
                  </a:cubicBezTo>
                  <a:cubicBezTo>
                    <a:pt x="34" y="176"/>
                    <a:pt x="34" y="176"/>
                    <a:pt x="34" y="176"/>
                  </a:cubicBezTo>
                  <a:cubicBezTo>
                    <a:pt x="32" y="172"/>
                    <a:pt x="21" y="169"/>
                    <a:pt x="16" y="168"/>
                  </a:cubicBezTo>
                  <a:cubicBezTo>
                    <a:pt x="11" y="166"/>
                    <a:pt x="5" y="162"/>
                    <a:pt x="2" y="157"/>
                  </a:cubicBezTo>
                  <a:cubicBezTo>
                    <a:pt x="0" y="154"/>
                    <a:pt x="2" y="148"/>
                    <a:pt x="6" y="147"/>
                  </a:cubicBezTo>
                  <a:cubicBezTo>
                    <a:pt x="13" y="146"/>
                    <a:pt x="10" y="138"/>
                    <a:pt x="6" y="135"/>
                  </a:cubicBezTo>
                  <a:cubicBezTo>
                    <a:pt x="0" y="130"/>
                    <a:pt x="3" y="125"/>
                    <a:pt x="4" y="119"/>
                  </a:cubicBezTo>
                  <a:cubicBezTo>
                    <a:pt x="5" y="118"/>
                    <a:pt x="5" y="117"/>
                    <a:pt x="6" y="116"/>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21"/>
            <p:cNvSpPr>
              <a:spLocks/>
            </p:cNvSpPr>
            <p:nvPr/>
          </p:nvSpPr>
          <p:spPr bwMode="auto">
            <a:xfrm>
              <a:off x="2308225" y="2087563"/>
              <a:ext cx="354013" cy="469900"/>
            </a:xfrm>
            <a:custGeom>
              <a:avLst/>
              <a:gdLst>
                <a:gd name="T0" fmla="*/ 34 w 120"/>
                <a:gd name="T1" fmla="*/ 159 h 159"/>
                <a:gd name="T2" fmla="*/ 36 w 120"/>
                <a:gd name="T3" fmla="*/ 159 h 159"/>
                <a:gd name="T4" fmla="*/ 40 w 120"/>
                <a:gd name="T5" fmla="*/ 155 h 159"/>
                <a:gd name="T6" fmla="*/ 43 w 120"/>
                <a:gd name="T7" fmla="*/ 149 h 159"/>
                <a:gd name="T8" fmla="*/ 45 w 120"/>
                <a:gd name="T9" fmla="*/ 142 h 159"/>
                <a:gd name="T10" fmla="*/ 51 w 120"/>
                <a:gd name="T11" fmla="*/ 138 h 159"/>
                <a:gd name="T12" fmla="*/ 51 w 120"/>
                <a:gd name="T13" fmla="*/ 138 h 159"/>
                <a:gd name="T14" fmla="*/ 58 w 120"/>
                <a:gd name="T15" fmla="*/ 127 h 159"/>
                <a:gd name="T16" fmla="*/ 63 w 120"/>
                <a:gd name="T17" fmla="*/ 117 h 159"/>
                <a:gd name="T18" fmla="*/ 64 w 120"/>
                <a:gd name="T19" fmla="*/ 117 h 159"/>
                <a:gd name="T20" fmla="*/ 67 w 120"/>
                <a:gd name="T21" fmla="*/ 124 h 159"/>
                <a:gd name="T22" fmla="*/ 74 w 120"/>
                <a:gd name="T23" fmla="*/ 132 h 159"/>
                <a:gd name="T24" fmla="*/ 86 w 120"/>
                <a:gd name="T25" fmla="*/ 132 h 159"/>
                <a:gd name="T26" fmla="*/ 95 w 120"/>
                <a:gd name="T27" fmla="*/ 136 h 159"/>
                <a:gd name="T28" fmla="*/ 95 w 120"/>
                <a:gd name="T29" fmla="*/ 136 h 159"/>
                <a:gd name="T30" fmla="*/ 99 w 120"/>
                <a:gd name="T31" fmla="*/ 130 h 159"/>
                <a:gd name="T32" fmla="*/ 109 w 120"/>
                <a:gd name="T33" fmla="*/ 112 h 159"/>
                <a:gd name="T34" fmla="*/ 120 w 120"/>
                <a:gd name="T35" fmla="*/ 96 h 159"/>
                <a:gd name="T36" fmla="*/ 120 w 120"/>
                <a:gd name="T37" fmla="*/ 95 h 159"/>
                <a:gd name="T38" fmla="*/ 112 w 120"/>
                <a:gd name="T39" fmla="*/ 87 h 159"/>
                <a:gd name="T40" fmla="*/ 103 w 120"/>
                <a:gd name="T41" fmla="*/ 77 h 159"/>
                <a:gd name="T42" fmla="*/ 98 w 120"/>
                <a:gd name="T43" fmla="*/ 74 h 159"/>
                <a:gd name="T44" fmla="*/ 98 w 120"/>
                <a:gd name="T45" fmla="*/ 74 h 159"/>
                <a:gd name="T46" fmla="*/ 91 w 120"/>
                <a:gd name="T47" fmla="*/ 67 h 159"/>
                <a:gd name="T48" fmla="*/ 88 w 120"/>
                <a:gd name="T49" fmla="*/ 52 h 159"/>
                <a:gd name="T50" fmla="*/ 81 w 120"/>
                <a:gd name="T51" fmla="*/ 39 h 159"/>
                <a:gd name="T52" fmla="*/ 69 w 120"/>
                <a:gd name="T53" fmla="*/ 39 h 159"/>
                <a:gd name="T54" fmla="*/ 59 w 120"/>
                <a:gd name="T55" fmla="*/ 31 h 159"/>
                <a:gd name="T56" fmla="*/ 59 w 120"/>
                <a:gd name="T57" fmla="*/ 21 h 159"/>
                <a:gd name="T58" fmla="*/ 62 w 120"/>
                <a:gd name="T59" fmla="*/ 12 h 159"/>
                <a:gd name="T60" fmla="*/ 60 w 120"/>
                <a:gd name="T61" fmla="*/ 0 h 159"/>
                <a:gd name="T62" fmla="*/ 60 w 120"/>
                <a:gd name="T63" fmla="*/ 0 h 159"/>
                <a:gd name="T64" fmla="*/ 43 w 120"/>
                <a:gd name="T65" fmla="*/ 25 h 159"/>
                <a:gd name="T66" fmla="*/ 31 w 120"/>
                <a:gd name="T67" fmla="*/ 51 h 159"/>
                <a:gd name="T68" fmla="*/ 8 w 120"/>
                <a:gd name="T69" fmla="*/ 71 h 159"/>
                <a:gd name="T70" fmla="*/ 0 w 120"/>
                <a:gd name="T71" fmla="*/ 72 h 159"/>
                <a:gd name="T72" fmla="*/ 0 w 120"/>
                <a:gd name="T73" fmla="*/ 72 h 159"/>
                <a:gd name="T74" fmla="*/ 2 w 120"/>
                <a:gd name="T75" fmla="*/ 92 h 159"/>
                <a:gd name="T76" fmla="*/ 11 w 120"/>
                <a:gd name="T77" fmla="*/ 109 h 159"/>
                <a:gd name="T78" fmla="*/ 10 w 120"/>
                <a:gd name="T79" fmla="*/ 117 h 159"/>
                <a:gd name="T80" fmla="*/ 8 w 120"/>
                <a:gd name="T81" fmla="*/ 127 h 159"/>
                <a:gd name="T82" fmla="*/ 16 w 120"/>
                <a:gd name="T83" fmla="*/ 140 h 159"/>
                <a:gd name="T84" fmla="*/ 25 w 120"/>
                <a:gd name="T85" fmla="*/ 151 h 159"/>
                <a:gd name="T86" fmla="*/ 34 w 120"/>
                <a:gd name="T8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159">
                  <a:moveTo>
                    <a:pt x="34" y="159"/>
                  </a:moveTo>
                  <a:cubicBezTo>
                    <a:pt x="35" y="159"/>
                    <a:pt x="36" y="159"/>
                    <a:pt x="36" y="159"/>
                  </a:cubicBezTo>
                  <a:cubicBezTo>
                    <a:pt x="37" y="157"/>
                    <a:pt x="39" y="157"/>
                    <a:pt x="40" y="155"/>
                  </a:cubicBezTo>
                  <a:cubicBezTo>
                    <a:pt x="41" y="153"/>
                    <a:pt x="42" y="151"/>
                    <a:pt x="43" y="149"/>
                  </a:cubicBezTo>
                  <a:cubicBezTo>
                    <a:pt x="43" y="147"/>
                    <a:pt x="44" y="144"/>
                    <a:pt x="45" y="142"/>
                  </a:cubicBezTo>
                  <a:cubicBezTo>
                    <a:pt x="51" y="138"/>
                    <a:pt x="51" y="138"/>
                    <a:pt x="51" y="138"/>
                  </a:cubicBezTo>
                  <a:cubicBezTo>
                    <a:pt x="51" y="138"/>
                    <a:pt x="51" y="138"/>
                    <a:pt x="51" y="138"/>
                  </a:cubicBezTo>
                  <a:cubicBezTo>
                    <a:pt x="53" y="135"/>
                    <a:pt x="55" y="130"/>
                    <a:pt x="58" y="127"/>
                  </a:cubicBezTo>
                  <a:cubicBezTo>
                    <a:pt x="60" y="125"/>
                    <a:pt x="60" y="120"/>
                    <a:pt x="63" y="117"/>
                  </a:cubicBezTo>
                  <a:cubicBezTo>
                    <a:pt x="64" y="117"/>
                    <a:pt x="64" y="117"/>
                    <a:pt x="64" y="117"/>
                  </a:cubicBezTo>
                  <a:cubicBezTo>
                    <a:pt x="65" y="119"/>
                    <a:pt x="66" y="122"/>
                    <a:pt x="67" y="124"/>
                  </a:cubicBezTo>
                  <a:cubicBezTo>
                    <a:pt x="68" y="127"/>
                    <a:pt x="70" y="131"/>
                    <a:pt x="74" y="132"/>
                  </a:cubicBezTo>
                  <a:cubicBezTo>
                    <a:pt x="78" y="132"/>
                    <a:pt x="82" y="132"/>
                    <a:pt x="86" y="132"/>
                  </a:cubicBezTo>
                  <a:cubicBezTo>
                    <a:pt x="95" y="136"/>
                    <a:pt x="95" y="136"/>
                    <a:pt x="95" y="136"/>
                  </a:cubicBezTo>
                  <a:cubicBezTo>
                    <a:pt x="95" y="136"/>
                    <a:pt x="95" y="136"/>
                    <a:pt x="95" y="136"/>
                  </a:cubicBezTo>
                  <a:cubicBezTo>
                    <a:pt x="99" y="130"/>
                    <a:pt x="99" y="130"/>
                    <a:pt x="99" y="130"/>
                  </a:cubicBezTo>
                  <a:cubicBezTo>
                    <a:pt x="109" y="112"/>
                    <a:pt x="109" y="112"/>
                    <a:pt x="109" y="112"/>
                  </a:cubicBezTo>
                  <a:cubicBezTo>
                    <a:pt x="113" y="107"/>
                    <a:pt x="117" y="101"/>
                    <a:pt x="120" y="96"/>
                  </a:cubicBezTo>
                  <a:cubicBezTo>
                    <a:pt x="120" y="95"/>
                    <a:pt x="120" y="95"/>
                    <a:pt x="120" y="95"/>
                  </a:cubicBezTo>
                  <a:cubicBezTo>
                    <a:pt x="118" y="92"/>
                    <a:pt x="114" y="90"/>
                    <a:pt x="112" y="87"/>
                  </a:cubicBezTo>
                  <a:cubicBezTo>
                    <a:pt x="109" y="84"/>
                    <a:pt x="106" y="80"/>
                    <a:pt x="103" y="77"/>
                  </a:cubicBezTo>
                  <a:cubicBezTo>
                    <a:pt x="102" y="76"/>
                    <a:pt x="100" y="75"/>
                    <a:pt x="98" y="74"/>
                  </a:cubicBezTo>
                  <a:cubicBezTo>
                    <a:pt x="98" y="74"/>
                    <a:pt x="98" y="74"/>
                    <a:pt x="98" y="74"/>
                  </a:cubicBezTo>
                  <a:cubicBezTo>
                    <a:pt x="91" y="67"/>
                    <a:pt x="91" y="67"/>
                    <a:pt x="91" y="67"/>
                  </a:cubicBezTo>
                  <a:cubicBezTo>
                    <a:pt x="90" y="62"/>
                    <a:pt x="90" y="57"/>
                    <a:pt x="88" y="52"/>
                  </a:cubicBezTo>
                  <a:cubicBezTo>
                    <a:pt x="88" y="50"/>
                    <a:pt x="83" y="40"/>
                    <a:pt x="81" y="39"/>
                  </a:cubicBezTo>
                  <a:cubicBezTo>
                    <a:pt x="80" y="38"/>
                    <a:pt x="72" y="39"/>
                    <a:pt x="69" y="39"/>
                  </a:cubicBezTo>
                  <a:cubicBezTo>
                    <a:pt x="64" y="39"/>
                    <a:pt x="63" y="33"/>
                    <a:pt x="59" y="31"/>
                  </a:cubicBezTo>
                  <a:cubicBezTo>
                    <a:pt x="59" y="27"/>
                    <a:pt x="58" y="25"/>
                    <a:pt x="59" y="21"/>
                  </a:cubicBezTo>
                  <a:cubicBezTo>
                    <a:pt x="59" y="18"/>
                    <a:pt x="62" y="15"/>
                    <a:pt x="62" y="12"/>
                  </a:cubicBezTo>
                  <a:cubicBezTo>
                    <a:pt x="60" y="0"/>
                    <a:pt x="60" y="0"/>
                    <a:pt x="60" y="0"/>
                  </a:cubicBezTo>
                  <a:cubicBezTo>
                    <a:pt x="60" y="0"/>
                    <a:pt x="60" y="0"/>
                    <a:pt x="60" y="0"/>
                  </a:cubicBezTo>
                  <a:cubicBezTo>
                    <a:pt x="54" y="8"/>
                    <a:pt x="48" y="17"/>
                    <a:pt x="43" y="25"/>
                  </a:cubicBezTo>
                  <a:cubicBezTo>
                    <a:pt x="36" y="34"/>
                    <a:pt x="35" y="42"/>
                    <a:pt x="31" y="51"/>
                  </a:cubicBezTo>
                  <a:cubicBezTo>
                    <a:pt x="26" y="60"/>
                    <a:pt x="20" y="71"/>
                    <a:pt x="8" y="71"/>
                  </a:cubicBezTo>
                  <a:cubicBezTo>
                    <a:pt x="5" y="71"/>
                    <a:pt x="3" y="72"/>
                    <a:pt x="0" y="72"/>
                  </a:cubicBezTo>
                  <a:cubicBezTo>
                    <a:pt x="0" y="72"/>
                    <a:pt x="0" y="72"/>
                    <a:pt x="0" y="72"/>
                  </a:cubicBezTo>
                  <a:cubicBezTo>
                    <a:pt x="2" y="92"/>
                    <a:pt x="2" y="92"/>
                    <a:pt x="2" y="92"/>
                  </a:cubicBezTo>
                  <a:cubicBezTo>
                    <a:pt x="3" y="98"/>
                    <a:pt x="8" y="105"/>
                    <a:pt x="11" y="109"/>
                  </a:cubicBezTo>
                  <a:cubicBezTo>
                    <a:pt x="14" y="113"/>
                    <a:pt x="12" y="114"/>
                    <a:pt x="10" y="117"/>
                  </a:cubicBezTo>
                  <a:cubicBezTo>
                    <a:pt x="9" y="119"/>
                    <a:pt x="5" y="125"/>
                    <a:pt x="8" y="127"/>
                  </a:cubicBezTo>
                  <a:cubicBezTo>
                    <a:pt x="9" y="130"/>
                    <a:pt x="14" y="137"/>
                    <a:pt x="16" y="140"/>
                  </a:cubicBezTo>
                  <a:cubicBezTo>
                    <a:pt x="19" y="143"/>
                    <a:pt x="23" y="147"/>
                    <a:pt x="25" y="151"/>
                  </a:cubicBezTo>
                  <a:cubicBezTo>
                    <a:pt x="34" y="159"/>
                    <a:pt x="34" y="159"/>
                    <a:pt x="34" y="159"/>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22"/>
            <p:cNvSpPr>
              <a:spLocks/>
            </p:cNvSpPr>
            <p:nvPr/>
          </p:nvSpPr>
          <p:spPr bwMode="auto">
            <a:xfrm>
              <a:off x="2405063" y="2433638"/>
              <a:ext cx="625475" cy="574675"/>
            </a:xfrm>
            <a:custGeom>
              <a:avLst/>
              <a:gdLst>
                <a:gd name="T0" fmla="*/ 18 w 212"/>
                <a:gd name="T1" fmla="*/ 21 h 195"/>
                <a:gd name="T2" fmla="*/ 25 w 212"/>
                <a:gd name="T3" fmla="*/ 10 h 195"/>
                <a:gd name="T4" fmla="*/ 30 w 212"/>
                <a:gd name="T5" fmla="*/ 0 h 195"/>
                <a:gd name="T6" fmla="*/ 31 w 212"/>
                <a:gd name="T7" fmla="*/ 0 h 195"/>
                <a:gd name="T8" fmla="*/ 34 w 212"/>
                <a:gd name="T9" fmla="*/ 7 h 195"/>
                <a:gd name="T10" fmla="*/ 41 w 212"/>
                <a:gd name="T11" fmla="*/ 15 h 195"/>
                <a:gd name="T12" fmla="*/ 53 w 212"/>
                <a:gd name="T13" fmla="*/ 15 h 195"/>
                <a:gd name="T14" fmla="*/ 62 w 212"/>
                <a:gd name="T15" fmla="*/ 19 h 195"/>
                <a:gd name="T16" fmla="*/ 62 w 212"/>
                <a:gd name="T17" fmla="*/ 19 h 195"/>
                <a:gd name="T18" fmla="*/ 89 w 212"/>
                <a:gd name="T19" fmla="*/ 51 h 195"/>
                <a:gd name="T20" fmla="*/ 110 w 212"/>
                <a:gd name="T21" fmla="*/ 64 h 195"/>
                <a:gd name="T22" fmla="*/ 124 w 212"/>
                <a:gd name="T23" fmla="*/ 77 h 195"/>
                <a:gd name="T24" fmla="*/ 137 w 212"/>
                <a:gd name="T25" fmla="*/ 84 h 195"/>
                <a:gd name="T26" fmla="*/ 143 w 212"/>
                <a:gd name="T27" fmla="*/ 90 h 195"/>
                <a:gd name="T28" fmla="*/ 146 w 212"/>
                <a:gd name="T29" fmla="*/ 94 h 195"/>
                <a:gd name="T30" fmla="*/ 149 w 212"/>
                <a:gd name="T31" fmla="*/ 97 h 195"/>
                <a:gd name="T32" fmla="*/ 153 w 212"/>
                <a:gd name="T33" fmla="*/ 98 h 195"/>
                <a:gd name="T34" fmla="*/ 168 w 212"/>
                <a:gd name="T35" fmla="*/ 98 h 195"/>
                <a:gd name="T36" fmla="*/ 170 w 212"/>
                <a:gd name="T37" fmla="*/ 98 h 195"/>
                <a:gd name="T38" fmla="*/ 175 w 212"/>
                <a:gd name="T39" fmla="*/ 97 h 195"/>
                <a:gd name="T40" fmla="*/ 187 w 212"/>
                <a:gd name="T41" fmla="*/ 99 h 195"/>
                <a:gd name="T42" fmla="*/ 199 w 212"/>
                <a:gd name="T43" fmla="*/ 103 h 195"/>
                <a:gd name="T44" fmla="*/ 202 w 212"/>
                <a:gd name="T45" fmla="*/ 105 h 195"/>
                <a:gd name="T46" fmla="*/ 203 w 212"/>
                <a:gd name="T47" fmla="*/ 105 h 195"/>
                <a:gd name="T48" fmla="*/ 212 w 212"/>
                <a:gd name="T49" fmla="*/ 110 h 195"/>
                <a:gd name="T50" fmla="*/ 212 w 212"/>
                <a:gd name="T51" fmla="*/ 110 h 195"/>
                <a:gd name="T52" fmla="*/ 208 w 212"/>
                <a:gd name="T53" fmla="*/ 119 h 195"/>
                <a:gd name="T54" fmla="*/ 198 w 212"/>
                <a:gd name="T55" fmla="*/ 135 h 195"/>
                <a:gd name="T56" fmla="*/ 190 w 212"/>
                <a:gd name="T57" fmla="*/ 147 h 195"/>
                <a:gd name="T58" fmla="*/ 171 w 212"/>
                <a:gd name="T59" fmla="*/ 171 h 195"/>
                <a:gd name="T60" fmla="*/ 162 w 212"/>
                <a:gd name="T61" fmla="*/ 185 h 195"/>
                <a:gd name="T62" fmla="*/ 160 w 212"/>
                <a:gd name="T63" fmla="*/ 190 h 195"/>
                <a:gd name="T64" fmla="*/ 160 w 212"/>
                <a:gd name="T65" fmla="*/ 190 h 195"/>
                <a:gd name="T66" fmla="*/ 153 w 212"/>
                <a:gd name="T67" fmla="*/ 190 h 195"/>
                <a:gd name="T68" fmla="*/ 141 w 212"/>
                <a:gd name="T69" fmla="*/ 191 h 195"/>
                <a:gd name="T70" fmla="*/ 134 w 212"/>
                <a:gd name="T71" fmla="*/ 191 h 195"/>
                <a:gd name="T72" fmla="*/ 126 w 212"/>
                <a:gd name="T73" fmla="*/ 192 h 195"/>
                <a:gd name="T74" fmla="*/ 111 w 212"/>
                <a:gd name="T75" fmla="*/ 190 h 195"/>
                <a:gd name="T76" fmla="*/ 102 w 212"/>
                <a:gd name="T77" fmla="*/ 188 h 195"/>
                <a:gd name="T78" fmla="*/ 102 w 212"/>
                <a:gd name="T79" fmla="*/ 188 h 195"/>
                <a:gd name="T80" fmla="*/ 100 w 212"/>
                <a:gd name="T81" fmla="*/ 183 h 195"/>
                <a:gd name="T82" fmla="*/ 99 w 212"/>
                <a:gd name="T83" fmla="*/ 178 h 195"/>
                <a:gd name="T84" fmla="*/ 99 w 212"/>
                <a:gd name="T85" fmla="*/ 174 h 195"/>
                <a:gd name="T86" fmla="*/ 99 w 212"/>
                <a:gd name="T87" fmla="*/ 173 h 195"/>
                <a:gd name="T88" fmla="*/ 96 w 212"/>
                <a:gd name="T89" fmla="*/ 172 h 195"/>
                <a:gd name="T90" fmla="*/ 92 w 212"/>
                <a:gd name="T91" fmla="*/ 173 h 195"/>
                <a:gd name="T92" fmla="*/ 72 w 212"/>
                <a:gd name="T93" fmla="*/ 178 h 195"/>
                <a:gd name="T94" fmla="*/ 63 w 212"/>
                <a:gd name="T95" fmla="*/ 184 h 195"/>
                <a:gd name="T96" fmla="*/ 52 w 212"/>
                <a:gd name="T97" fmla="*/ 185 h 195"/>
                <a:gd name="T98" fmla="*/ 52 w 212"/>
                <a:gd name="T99" fmla="*/ 185 h 195"/>
                <a:gd name="T100" fmla="*/ 52 w 212"/>
                <a:gd name="T101" fmla="*/ 170 h 195"/>
                <a:gd name="T102" fmla="*/ 48 w 212"/>
                <a:gd name="T103" fmla="*/ 154 h 195"/>
                <a:gd name="T104" fmla="*/ 43 w 212"/>
                <a:gd name="T105" fmla="*/ 138 h 195"/>
                <a:gd name="T106" fmla="*/ 25 w 212"/>
                <a:gd name="T107" fmla="*/ 112 h 195"/>
                <a:gd name="T108" fmla="*/ 20 w 212"/>
                <a:gd name="T109" fmla="*/ 107 h 195"/>
                <a:gd name="T110" fmla="*/ 19 w 212"/>
                <a:gd name="T111" fmla="*/ 106 h 195"/>
                <a:gd name="T112" fmla="*/ 0 w 212"/>
                <a:gd name="T113" fmla="*/ 84 h 195"/>
                <a:gd name="T114" fmla="*/ 26 w 212"/>
                <a:gd name="T115" fmla="*/ 55 h 195"/>
                <a:gd name="T116" fmla="*/ 18 w 212"/>
                <a:gd name="T117" fmla="*/ 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195">
                  <a:moveTo>
                    <a:pt x="18" y="21"/>
                  </a:moveTo>
                  <a:cubicBezTo>
                    <a:pt x="20" y="18"/>
                    <a:pt x="22" y="13"/>
                    <a:pt x="25" y="10"/>
                  </a:cubicBezTo>
                  <a:cubicBezTo>
                    <a:pt x="27" y="8"/>
                    <a:pt x="27" y="3"/>
                    <a:pt x="30" y="0"/>
                  </a:cubicBezTo>
                  <a:cubicBezTo>
                    <a:pt x="31" y="0"/>
                    <a:pt x="31" y="0"/>
                    <a:pt x="31" y="0"/>
                  </a:cubicBezTo>
                  <a:cubicBezTo>
                    <a:pt x="32" y="2"/>
                    <a:pt x="33" y="5"/>
                    <a:pt x="34" y="7"/>
                  </a:cubicBezTo>
                  <a:cubicBezTo>
                    <a:pt x="35" y="10"/>
                    <a:pt x="37" y="14"/>
                    <a:pt x="41" y="15"/>
                  </a:cubicBezTo>
                  <a:cubicBezTo>
                    <a:pt x="45" y="15"/>
                    <a:pt x="49" y="15"/>
                    <a:pt x="53" y="15"/>
                  </a:cubicBezTo>
                  <a:cubicBezTo>
                    <a:pt x="62" y="19"/>
                    <a:pt x="62" y="19"/>
                    <a:pt x="62" y="19"/>
                  </a:cubicBezTo>
                  <a:cubicBezTo>
                    <a:pt x="62" y="19"/>
                    <a:pt x="62" y="19"/>
                    <a:pt x="62" y="19"/>
                  </a:cubicBezTo>
                  <a:cubicBezTo>
                    <a:pt x="73" y="27"/>
                    <a:pt x="78" y="42"/>
                    <a:pt x="89" y="51"/>
                  </a:cubicBezTo>
                  <a:cubicBezTo>
                    <a:pt x="96" y="56"/>
                    <a:pt x="103" y="60"/>
                    <a:pt x="110" y="64"/>
                  </a:cubicBezTo>
                  <a:cubicBezTo>
                    <a:pt x="116" y="67"/>
                    <a:pt x="120" y="73"/>
                    <a:pt x="124" y="77"/>
                  </a:cubicBezTo>
                  <a:cubicBezTo>
                    <a:pt x="132" y="78"/>
                    <a:pt x="132" y="79"/>
                    <a:pt x="137" y="84"/>
                  </a:cubicBezTo>
                  <a:cubicBezTo>
                    <a:pt x="139" y="86"/>
                    <a:pt x="141" y="88"/>
                    <a:pt x="143" y="90"/>
                  </a:cubicBezTo>
                  <a:cubicBezTo>
                    <a:pt x="144" y="92"/>
                    <a:pt x="145" y="93"/>
                    <a:pt x="146" y="94"/>
                  </a:cubicBezTo>
                  <a:cubicBezTo>
                    <a:pt x="147" y="95"/>
                    <a:pt x="148" y="96"/>
                    <a:pt x="149" y="97"/>
                  </a:cubicBezTo>
                  <a:cubicBezTo>
                    <a:pt x="150" y="97"/>
                    <a:pt x="151" y="98"/>
                    <a:pt x="153" y="98"/>
                  </a:cubicBezTo>
                  <a:cubicBezTo>
                    <a:pt x="157" y="99"/>
                    <a:pt x="163" y="99"/>
                    <a:pt x="168" y="98"/>
                  </a:cubicBezTo>
                  <a:cubicBezTo>
                    <a:pt x="168" y="98"/>
                    <a:pt x="170" y="98"/>
                    <a:pt x="170" y="98"/>
                  </a:cubicBezTo>
                  <a:cubicBezTo>
                    <a:pt x="172" y="98"/>
                    <a:pt x="174" y="98"/>
                    <a:pt x="175" y="97"/>
                  </a:cubicBezTo>
                  <a:cubicBezTo>
                    <a:pt x="180" y="97"/>
                    <a:pt x="183" y="97"/>
                    <a:pt x="187" y="99"/>
                  </a:cubicBezTo>
                  <a:cubicBezTo>
                    <a:pt x="191" y="100"/>
                    <a:pt x="195" y="102"/>
                    <a:pt x="199" y="103"/>
                  </a:cubicBezTo>
                  <a:cubicBezTo>
                    <a:pt x="200" y="104"/>
                    <a:pt x="201" y="104"/>
                    <a:pt x="202" y="105"/>
                  </a:cubicBezTo>
                  <a:cubicBezTo>
                    <a:pt x="202" y="105"/>
                    <a:pt x="203" y="105"/>
                    <a:pt x="203" y="105"/>
                  </a:cubicBezTo>
                  <a:cubicBezTo>
                    <a:pt x="212" y="110"/>
                    <a:pt x="212" y="110"/>
                    <a:pt x="212" y="110"/>
                  </a:cubicBezTo>
                  <a:cubicBezTo>
                    <a:pt x="212" y="110"/>
                    <a:pt x="212" y="110"/>
                    <a:pt x="212" y="110"/>
                  </a:cubicBezTo>
                  <a:cubicBezTo>
                    <a:pt x="208" y="119"/>
                    <a:pt x="208" y="119"/>
                    <a:pt x="208" y="119"/>
                  </a:cubicBezTo>
                  <a:cubicBezTo>
                    <a:pt x="204" y="124"/>
                    <a:pt x="202" y="130"/>
                    <a:pt x="198" y="135"/>
                  </a:cubicBezTo>
                  <a:cubicBezTo>
                    <a:pt x="190" y="147"/>
                    <a:pt x="190" y="147"/>
                    <a:pt x="190" y="147"/>
                  </a:cubicBezTo>
                  <a:cubicBezTo>
                    <a:pt x="171" y="171"/>
                    <a:pt x="171" y="171"/>
                    <a:pt x="171" y="171"/>
                  </a:cubicBezTo>
                  <a:cubicBezTo>
                    <a:pt x="168" y="175"/>
                    <a:pt x="166" y="181"/>
                    <a:pt x="162" y="185"/>
                  </a:cubicBezTo>
                  <a:cubicBezTo>
                    <a:pt x="162" y="186"/>
                    <a:pt x="161" y="188"/>
                    <a:pt x="160" y="190"/>
                  </a:cubicBezTo>
                  <a:cubicBezTo>
                    <a:pt x="160" y="190"/>
                    <a:pt x="160" y="190"/>
                    <a:pt x="160" y="190"/>
                  </a:cubicBezTo>
                  <a:cubicBezTo>
                    <a:pt x="153" y="190"/>
                    <a:pt x="153" y="190"/>
                    <a:pt x="153" y="190"/>
                  </a:cubicBezTo>
                  <a:cubicBezTo>
                    <a:pt x="150" y="191"/>
                    <a:pt x="143" y="195"/>
                    <a:pt x="141" y="191"/>
                  </a:cubicBezTo>
                  <a:cubicBezTo>
                    <a:pt x="138" y="191"/>
                    <a:pt x="137" y="190"/>
                    <a:pt x="134" y="191"/>
                  </a:cubicBezTo>
                  <a:cubicBezTo>
                    <a:pt x="132" y="191"/>
                    <a:pt x="129" y="192"/>
                    <a:pt x="126" y="192"/>
                  </a:cubicBezTo>
                  <a:cubicBezTo>
                    <a:pt x="121" y="192"/>
                    <a:pt x="116" y="190"/>
                    <a:pt x="111" y="190"/>
                  </a:cubicBezTo>
                  <a:cubicBezTo>
                    <a:pt x="108" y="189"/>
                    <a:pt x="104" y="189"/>
                    <a:pt x="102" y="188"/>
                  </a:cubicBezTo>
                  <a:cubicBezTo>
                    <a:pt x="102" y="188"/>
                    <a:pt x="102" y="188"/>
                    <a:pt x="102" y="188"/>
                  </a:cubicBezTo>
                  <a:cubicBezTo>
                    <a:pt x="100" y="183"/>
                    <a:pt x="100" y="183"/>
                    <a:pt x="100" y="183"/>
                  </a:cubicBezTo>
                  <a:cubicBezTo>
                    <a:pt x="99" y="181"/>
                    <a:pt x="99" y="179"/>
                    <a:pt x="99" y="178"/>
                  </a:cubicBezTo>
                  <a:cubicBezTo>
                    <a:pt x="99" y="176"/>
                    <a:pt x="100" y="175"/>
                    <a:pt x="99" y="174"/>
                  </a:cubicBezTo>
                  <a:cubicBezTo>
                    <a:pt x="99" y="174"/>
                    <a:pt x="99" y="173"/>
                    <a:pt x="99" y="173"/>
                  </a:cubicBezTo>
                  <a:cubicBezTo>
                    <a:pt x="98" y="173"/>
                    <a:pt x="97" y="172"/>
                    <a:pt x="96" y="172"/>
                  </a:cubicBezTo>
                  <a:cubicBezTo>
                    <a:pt x="95" y="172"/>
                    <a:pt x="94" y="172"/>
                    <a:pt x="92" y="173"/>
                  </a:cubicBezTo>
                  <a:cubicBezTo>
                    <a:pt x="86" y="171"/>
                    <a:pt x="75" y="173"/>
                    <a:pt x="72" y="178"/>
                  </a:cubicBezTo>
                  <a:cubicBezTo>
                    <a:pt x="69" y="180"/>
                    <a:pt x="66" y="183"/>
                    <a:pt x="63" y="184"/>
                  </a:cubicBezTo>
                  <a:cubicBezTo>
                    <a:pt x="59" y="185"/>
                    <a:pt x="56" y="185"/>
                    <a:pt x="52" y="185"/>
                  </a:cubicBezTo>
                  <a:cubicBezTo>
                    <a:pt x="52" y="185"/>
                    <a:pt x="52" y="185"/>
                    <a:pt x="52" y="185"/>
                  </a:cubicBezTo>
                  <a:cubicBezTo>
                    <a:pt x="52" y="170"/>
                    <a:pt x="52" y="170"/>
                    <a:pt x="52" y="170"/>
                  </a:cubicBezTo>
                  <a:cubicBezTo>
                    <a:pt x="52" y="165"/>
                    <a:pt x="50" y="159"/>
                    <a:pt x="48" y="154"/>
                  </a:cubicBezTo>
                  <a:cubicBezTo>
                    <a:pt x="46" y="149"/>
                    <a:pt x="45" y="143"/>
                    <a:pt x="43" y="138"/>
                  </a:cubicBezTo>
                  <a:cubicBezTo>
                    <a:pt x="40" y="130"/>
                    <a:pt x="32" y="118"/>
                    <a:pt x="25" y="112"/>
                  </a:cubicBezTo>
                  <a:cubicBezTo>
                    <a:pt x="24" y="111"/>
                    <a:pt x="21" y="108"/>
                    <a:pt x="20" y="107"/>
                  </a:cubicBezTo>
                  <a:cubicBezTo>
                    <a:pt x="19" y="107"/>
                    <a:pt x="19" y="107"/>
                    <a:pt x="19" y="106"/>
                  </a:cubicBezTo>
                  <a:cubicBezTo>
                    <a:pt x="0" y="84"/>
                    <a:pt x="0" y="84"/>
                    <a:pt x="0" y="84"/>
                  </a:cubicBezTo>
                  <a:cubicBezTo>
                    <a:pt x="14" y="81"/>
                    <a:pt x="26" y="69"/>
                    <a:pt x="26" y="55"/>
                  </a:cubicBezTo>
                  <a:cubicBezTo>
                    <a:pt x="27" y="43"/>
                    <a:pt x="22" y="31"/>
                    <a:pt x="18" y="21"/>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 name="Freeform 23"/>
            <p:cNvSpPr>
              <a:spLocks/>
            </p:cNvSpPr>
            <p:nvPr/>
          </p:nvSpPr>
          <p:spPr bwMode="auto">
            <a:xfrm>
              <a:off x="2587625" y="2289175"/>
              <a:ext cx="492125" cy="468313"/>
            </a:xfrm>
            <a:custGeom>
              <a:avLst/>
              <a:gdLst>
                <a:gd name="T0" fmla="*/ 3 w 167"/>
                <a:gd name="T1" fmla="*/ 6 h 159"/>
                <a:gd name="T2" fmla="*/ 18 w 167"/>
                <a:gd name="T3" fmla="*/ 3 h 159"/>
                <a:gd name="T4" fmla="*/ 77 w 167"/>
                <a:gd name="T5" fmla="*/ 2 h 159"/>
                <a:gd name="T6" fmla="*/ 94 w 167"/>
                <a:gd name="T7" fmla="*/ 2 h 159"/>
                <a:gd name="T8" fmla="*/ 94 w 167"/>
                <a:gd name="T9" fmla="*/ 2 h 159"/>
                <a:gd name="T10" fmla="*/ 102 w 167"/>
                <a:gd name="T11" fmla="*/ 8 h 159"/>
                <a:gd name="T12" fmla="*/ 119 w 167"/>
                <a:gd name="T13" fmla="*/ 14 h 159"/>
                <a:gd name="T14" fmla="*/ 159 w 167"/>
                <a:gd name="T15" fmla="*/ 47 h 159"/>
                <a:gd name="T16" fmla="*/ 167 w 167"/>
                <a:gd name="T17" fmla="*/ 55 h 159"/>
                <a:gd name="T18" fmla="*/ 167 w 167"/>
                <a:gd name="T19" fmla="*/ 55 h 159"/>
                <a:gd name="T20" fmla="*/ 165 w 167"/>
                <a:gd name="T21" fmla="*/ 71 h 159"/>
                <a:gd name="T22" fmla="*/ 162 w 167"/>
                <a:gd name="T23" fmla="*/ 82 h 159"/>
                <a:gd name="T24" fmla="*/ 167 w 167"/>
                <a:gd name="T25" fmla="*/ 97 h 159"/>
                <a:gd name="T26" fmla="*/ 163 w 167"/>
                <a:gd name="T27" fmla="*/ 112 h 159"/>
                <a:gd name="T28" fmla="*/ 162 w 167"/>
                <a:gd name="T29" fmla="*/ 122 h 159"/>
                <a:gd name="T30" fmla="*/ 164 w 167"/>
                <a:gd name="T31" fmla="*/ 132 h 159"/>
                <a:gd name="T32" fmla="*/ 164 w 167"/>
                <a:gd name="T33" fmla="*/ 140 h 159"/>
                <a:gd name="T34" fmla="*/ 164 w 167"/>
                <a:gd name="T35" fmla="*/ 140 h 159"/>
                <a:gd name="T36" fmla="*/ 150 w 167"/>
                <a:gd name="T37" fmla="*/ 159 h 159"/>
                <a:gd name="T38" fmla="*/ 150 w 167"/>
                <a:gd name="T39" fmla="*/ 159 h 159"/>
                <a:gd name="T40" fmla="*/ 141 w 167"/>
                <a:gd name="T41" fmla="*/ 154 h 159"/>
                <a:gd name="T42" fmla="*/ 140 w 167"/>
                <a:gd name="T43" fmla="*/ 154 h 159"/>
                <a:gd name="T44" fmla="*/ 137 w 167"/>
                <a:gd name="T45" fmla="*/ 152 h 159"/>
                <a:gd name="T46" fmla="*/ 125 w 167"/>
                <a:gd name="T47" fmla="*/ 148 h 159"/>
                <a:gd name="T48" fmla="*/ 113 w 167"/>
                <a:gd name="T49" fmla="*/ 146 h 159"/>
                <a:gd name="T50" fmla="*/ 108 w 167"/>
                <a:gd name="T51" fmla="*/ 147 h 159"/>
                <a:gd name="T52" fmla="*/ 106 w 167"/>
                <a:gd name="T53" fmla="*/ 147 h 159"/>
                <a:gd name="T54" fmla="*/ 91 w 167"/>
                <a:gd name="T55" fmla="*/ 147 h 159"/>
                <a:gd name="T56" fmla="*/ 87 w 167"/>
                <a:gd name="T57" fmla="*/ 146 h 159"/>
                <a:gd name="T58" fmla="*/ 84 w 167"/>
                <a:gd name="T59" fmla="*/ 143 h 159"/>
                <a:gd name="T60" fmla="*/ 81 w 167"/>
                <a:gd name="T61" fmla="*/ 139 h 159"/>
                <a:gd name="T62" fmla="*/ 75 w 167"/>
                <a:gd name="T63" fmla="*/ 133 h 159"/>
                <a:gd name="T64" fmla="*/ 62 w 167"/>
                <a:gd name="T65" fmla="*/ 126 h 159"/>
                <a:gd name="T66" fmla="*/ 48 w 167"/>
                <a:gd name="T67" fmla="*/ 113 h 159"/>
                <a:gd name="T68" fmla="*/ 27 w 167"/>
                <a:gd name="T69" fmla="*/ 100 h 159"/>
                <a:gd name="T70" fmla="*/ 0 w 167"/>
                <a:gd name="T71" fmla="*/ 68 h 159"/>
                <a:gd name="T72" fmla="*/ 0 w 167"/>
                <a:gd name="T73" fmla="*/ 68 h 159"/>
                <a:gd name="T74" fmla="*/ 4 w 167"/>
                <a:gd name="T75" fmla="*/ 62 h 159"/>
                <a:gd name="T76" fmla="*/ 14 w 167"/>
                <a:gd name="T77" fmla="*/ 44 h 159"/>
                <a:gd name="T78" fmla="*/ 25 w 167"/>
                <a:gd name="T79" fmla="*/ 28 h 159"/>
                <a:gd name="T80" fmla="*/ 25 w 167"/>
                <a:gd name="T81" fmla="*/ 27 h 159"/>
                <a:gd name="T82" fmla="*/ 17 w 167"/>
                <a:gd name="T83" fmla="*/ 19 h 159"/>
                <a:gd name="T84" fmla="*/ 8 w 167"/>
                <a:gd name="T85" fmla="*/ 9 h 159"/>
                <a:gd name="T86" fmla="*/ 3 w 167"/>
                <a:gd name="T87" fmla="*/ 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7" h="159">
                  <a:moveTo>
                    <a:pt x="3" y="6"/>
                  </a:moveTo>
                  <a:cubicBezTo>
                    <a:pt x="8" y="6"/>
                    <a:pt x="14" y="4"/>
                    <a:pt x="18" y="3"/>
                  </a:cubicBezTo>
                  <a:cubicBezTo>
                    <a:pt x="37" y="0"/>
                    <a:pt x="57" y="2"/>
                    <a:pt x="77" y="2"/>
                  </a:cubicBezTo>
                  <a:cubicBezTo>
                    <a:pt x="94" y="2"/>
                    <a:pt x="94" y="2"/>
                    <a:pt x="94" y="2"/>
                  </a:cubicBezTo>
                  <a:cubicBezTo>
                    <a:pt x="94" y="2"/>
                    <a:pt x="94" y="2"/>
                    <a:pt x="94" y="2"/>
                  </a:cubicBezTo>
                  <a:cubicBezTo>
                    <a:pt x="97" y="4"/>
                    <a:pt x="98" y="7"/>
                    <a:pt x="102" y="8"/>
                  </a:cubicBezTo>
                  <a:cubicBezTo>
                    <a:pt x="105" y="11"/>
                    <a:pt x="115" y="12"/>
                    <a:pt x="119" y="14"/>
                  </a:cubicBezTo>
                  <a:cubicBezTo>
                    <a:pt x="138" y="20"/>
                    <a:pt x="146" y="33"/>
                    <a:pt x="159" y="47"/>
                  </a:cubicBezTo>
                  <a:cubicBezTo>
                    <a:pt x="167" y="55"/>
                    <a:pt x="167" y="55"/>
                    <a:pt x="167" y="55"/>
                  </a:cubicBezTo>
                  <a:cubicBezTo>
                    <a:pt x="167" y="55"/>
                    <a:pt x="167" y="55"/>
                    <a:pt x="167" y="55"/>
                  </a:cubicBezTo>
                  <a:cubicBezTo>
                    <a:pt x="167" y="60"/>
                    <a:pt x="166" y="65"/>
                    <a:pt x="165" y="71"/>
                  </a:cubicBezTo>
                  <a:cubicBezTo>
                    <a:pt x="165" y="74"/>
                    <a:pt x="162" y="79"/>
                    <a:pt x="162" y="82"/>
                  </a:cubicBezTo>
                  <a:cubicBezTo>
                    <a:pt x="164" y="87"/>
                    <a:pt x="167" y="92"/>
                    <a:pt x="167" y="97"/>
                  </a:cubicBezTo>
                  <a:cubicBezTo>
                    <a:pt x="167" y="102"/>
                    <a:pt x="163" y="107"/>
                    <a:pt x="163" y="112"/>
                  </a:cubicBezTo>
                  <a:cubicBezTo>
                    <a:pt x="165" y="115"/>
                    <a:pt x="162" y="119"/>
                    <a:pt x="162" y="122"/>
                  </a:cubicBezTo>
                  <a:cubicBezTo>
                    <a:pt x="162" y="125"/>
                    <a:pt x="165" y="128"/>
                    <a:pt x="164" y="132"/>
                  </a:cubicBezTo>
                  <a:cubicBezTo>
                    <a:pt x="164" y="140"/>
                    <a:pt x="164" y="140"/>
                    <a:pt x="164" y="140"/>
                  </a:cubicBezTo>
                  <a:cubicBezTo>
                    <a:pt x="164" y="140"/>
                    <a:pt x="164" y="140"/>
                    <a:pt x="164" y="140"/>
                  </a:cubicBezTo>
                  <a:cubicBezTo>
                    <a:pt x="150" y="159"/>
                    <a:pt x="150" y="159"/>
                    <a:pt x="150" y="159"/>
                  </a:cubicBezTo>
                  <a:cubicBezTo>
                    <a:pt x="150" y="159"/>
                    <a:pt x="150" y="159"/>
                    <a:pt x="150" y="159"/>
                  </a:cubicBezTo>
                  <a:cubicBezTo>
                    <a:pt x="141" y="154"/>
                    <a:pt x="141" y="154"/>
                    <a:pt x="141" y="154"/>
                  </a:cubicBezTo>
                  <a:cubicBezTo>
                    <a:pt x="141" y="154"/>
                    <a:pt x="140" y="154"/>
                    <a:pt x="140" y="154"/>
                  </a:cubicBezTo>
                  <a:cubicBezTo>
                    <a:pt x="139" y="153"/>
                    <a:pt x="138" y="153"/>
                    <a:pt x="137" y="152"/>
                  </a:cubicBezTo>
                  <a:cubicBezTo>
                    <a:pt x="133" y="151"/>
                    <a:pt x="129" y="149"/>
                    <a:pt x="125" y="148"/>
                  </a:cubicBezTo>
                  <a:cubicBezTo>
                    <a:pt x="121" y="146"/>
                    <a:pt x="118" y="146"/>
                    <a:pt x="113" y="146"/>
                  </a:cubicBezTo>
                  <a:cubicBezTo>
                    <a:pt x="112" y="147"/>
                    <a:pt x="110" y="147"/>
                    <a:pt x="108" y="147"/>
                  </a:cubicBezTo>
                  <a:cubicBezTo>
                    <a:pt x="108" y="147"/>
                    <a:pt x="106" y="147"/>
                    <a:pt x="106" y="147"/>
                  </a:cubicBezTo>
                  <a:cubicBezTo>
                    <a:pt x="101" y="148"/>
                    <a:pt x="95" y="148"/>
                    <a:pt x="91" y="147"/>
                  </a:cubicBezTo>
                  <a:cubicBezTo>
                    <a:pt x="89" y="147"/>
                    <a:pt x="88" y="146"/>
                    <a:pt x="87" y="146"/>
                  </a:cubicBezTo>
                  <a:cubicBezTo>
                    <a:pt x="86" y="145"/>
                    <a:pt x="85" y="144"/>
                    <a:pt x="84" y="143"/>
                  </a:cubicBezTo>
                  <a:cubicBezTo>
                    <a:pt x="83" y="142"/>
                    <a:pt x="82" y="141"/>
                    <a:pt x="81" y="139"/>
                  </a:cubicBezTo>
                  <a:cubicBezTo>
                    <a:pt x="79" y="137"/>
                    <a:pt x="77" y="135"/>
                    <a:pt x="75" y="133"/>
                  </a:cubicBezTo>
                  <a:cubicBezTo>
                    <a:pt x="70" y="128"/>
                    <a:pt x="70" y="127"/>
                    <a:pt x="62" y="126"/>
                  </a:cubicBezTo>
                  <a:cubicBezTo>
                    <a:pt x="58" y="122"/>
                    <a:pt x="54" y="116"/>
                    <a:pt x="48" y="113"/>
                  </a:cubicBezTo>
                  <a:cubicBezTo>
                    <a:pt x="41" y="109"/>
                    <a:pt x="34" y="105"/>
                    <a:pt x="27" y="100"/>
                  </a:cubicBezTo>
                  <a:cubicBezTo>
                    <a:pt x="16" y="91"/>
                    <a:pt x="11" y="76"/>
                    <a:pt x="0" y="68"/>
                  </a:cubicBezTo>
                  <a:cubicBezTo>
                    <a:pt x="0" y="68"/>
                    <a:pt x="0" y="68"/>
                    <a:pt x="0" y="68"/>
                  </a:cubicBezTo>
                  <a:cubicBezTo>
                    <a:pt x="4" y="62"/>
                    <a:pt x="4" y="62"/>
                    <a:pt x="4" y="62"/>
                  </a:cubicBezTo>
                  <a:cubicBezTo>
                    <a:pt x="14" y="44"/>
                    <a:pt x="14" y="44"/>
                    <a:pt x="14" y="44"/>
                  </a:cubicBezTo>
                  <a:cubicBezTo>
                    <a:pt x="18" y="39"/>
                    <a:pt x="22" y="33"/>
                    <a:pt x="25" y="28"/>
                  </a:cubicBezTo>
                  <a:cubicBezTo>
                    <a:pt x="25" y="27"/>
                    <a:pt x="25" y="27"/>
                    <a:pt x="25" y="27"/>
                  </a:cubicBezTo>
                  <a:cubicBezTo>
                    <a:pt x="23" y="24"/>
                    <a:pt x="19" y="22"/>
                    <a:pt x="17" y="19"/>
                  </a:cubicBezTo>
                  <a:cubicBezTo>
                    <a:pt x="14" y="16"/>
                    <a:pt x="11" y="12"/>
                    <a:pt x="8" y="9"/>
                  </a:cubicBezTo>
                  <a:cubicBezTo>
                    <a:pt x="7" y="8"/>
                    <a:pt x="5" y="7"/>
                    <a:pt x="3" y="6"/>
                  </a:cubicBezTo>
                  <a:close/>
                </a:path>
              </a:pathLst>
            </a:custGeom>
            <a:solidFill>
              <a:schemeClr val="accent2"/>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 name="Freeform 24"/>
            <p:cNvSpPr>
              <a:spLocks/>
            </p:cNvSpPr>
            <p:nvPr/>
          </p:nvSpPr>
          <p:spPr bwMode="auto">
            <a:xfrm>
              <a:off x="2479675" y="1952625"/>
              <a:ext cx="461963" cy="354013"/>
            </a:xfrm>
            <a:custGeom>
              <a:avLst/>
              <a:gdLst>
                <a:gd name="T0" fmla="*/ 2 w 157"/>
                <a:gd name="T1" fmla="*/ 46 h 120"/>
                <a:gd name="T2" fmla="*/ 4 w 157"/>
                <a:gd name="T3" fmla="*/ 58 h 120"/>
                <a:gd name="T4" fmla="*/ 1 w 157"/>
                <a:gd name="T5" fmla="*/ 67 h 120"/>
                <a:gd name="T6" fmla="*/ 1 w 157"/>
                <a:gd name="T7" fmla="*/ 77 h 120"/>
                <a:gd name="T8" fmla="*/ 11 w 157"/>
                <a:gd name="T9" fmla="*/ 85 h 120"/>
                <a:gd name="T10" fmla="*/ 23 w 157"/>
                <a:gd name="T11" fmla="*/ 85 h 120"/>
                <a:gd name="T12" fmla="*/ 30 w 157"/>
                <a:gd name="T13" fmla="*/ 98 h 120"/>
                <a:gd name="T14" fmla="*/ 33 w 157"/>
                <a:gd name="T15" fmla="*/ 113 h 120"/>
                <a:gd name="T16" fmla="*/ 40 w 157"/>
                <a:gd name="T17" fmla="*/ 120 h 120"/>
                <a:gd name="T18" fmla="*/ 40 w 157"/>
                <a:gd name="T19" fmla="*/ 120 h 120"/>
                <a:gd name="T20" fmla="*/ 55 w 157"/>
                <a:gd name="T21" fmla="*/ 117 h 120"/>
                <a:gd name="T22" fmla="*/ 114 w 157"/>
                <a:gd name="T23" fmla="*/ 116 h 120"/>
                <a:gd name="T24" fmla="*/ 131 w 157"/>
                <a:gd name="T25" fmla="*/ 116 h 120"/>
                <a:gd name="T26" fmla="*/ 131 w 157"/>
                <a:gd name="T27" fmla="*/ 116 h 120"/>
                <a:gd name="T28" fmla="*/ 133 w 157"/>
                <a:gd name="T29" fmla="*/ 114 h 120"/>
                <a:gd name="T30" fmla="*/ 144 w 157"/>
                <a:gd name="T31" fmla="*/ 104 h 120"/>
                <a:gd name="T32" fmla="*/ 156 w 157"/>
                <a:gd name="T33" fmla="*/ 85 h 120"/>
                <a:gd name="T34" fmla="*/ 157 w 157"/>
                <a:gd name="T35" fmla="*/ 77 h 120"/>
                <a:gd name="T36" fmla="*/ 154 w 157"/>
                <a:gd name="T37" fmla="*/ 69 h 120"/>
                <a:gd name="T38" fmla="*/ 153 w 157"/>
                <a:gd name="T39" fmla="*/ 62 h 120"/>
                <a:gd name="T40" fmla="*/ 153 w 157"/>
                <a:gd name="T41" fmla="*/ 62 h 120"/>
                <a:gd name="T42" fmla="*/ 144 w 157"/>
                <a:gd name="T43" fmla="*/ 61 h 120"/>
                <a:gd name="T44" fmla="*/ 132 w 157"/>
                <a:gd name="T45" fmla="*/ 51 h 120"/>
                <a:gd name="T46" fmla="*/ 122 w 157"/>
                <a:gd name="T47" fmla="*/ 45 h 120"/>
                <a:gd name="T48" fmla="*/ 112 w 157"/>
                <a:gd name="T49" fmla="*/ 38 h 120"/>
                <a:gd name="T50" fmla="*/ 93 w 157"/>
                <a:gd name="T51" fmla="*/ 15 h 120"/>
                <a:gd name="T52" fmla="*/ 77 w 157"/>
                <a:gd name="T53" fmla="*/ 5 h 120"/>
                <a:gd name="T54" fmla="*/ 65 w 157"/>
                <a:gd name="T55" fmla="*/ 0 h 120"/>
                <a:gd name="T56" fmla="*/ 65 w 157"/>
                <a:gd name="T57" fmla="*/ 0 h 120"/>
                <a:gd name="T58" fmla="*/ 68 w 157"/>
                <a:gd name="T59" fmla="*/ 12 h 120"/>
                <a:gd name="T60" fmla="*/ 56 w 157"/>
                <a:gd name="T61" fmla="*/ 18 h 120"/>
                <a:gd name="T62" fmla="*/ 17 w 157"/>
                <a:gd name="T63" fmla="*/ 26 h 120"/>
                <a:gd name="T64" fmla="*/ 2 w 157"/>
                <a:gd name="T65" fmla="*/ 4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 h="120">
                  <a:moveTo>
                    <a:pt x="2" y="46"/>
                  </a:moveTo>
                  <a:cubicBezTo>
                    <a:pt x="4" y="58"/>
                    <a:pt x="4" y="58"/>
                    <a:pt x="4" y="58"/>
                  </a:cubicBezTo>
                  <a:cubicBezTo>
                    <a:pt x="4" y="61"/>
                    <a:pt x="1" y="64"/>
                    <a:pt x="1" y="67"/>
                  </a:cubicBezTo>
                  <a:cubicBezTo>
                    <a:pt x="0" y="71"/>
                    <a:pt x="1" y="73"/>
                    <a:pt x="1" y="77"/>
                  </a:cubicBezTo>
                  <a:cubicBezTo>
                    <a:pt x="5" y="79"/>
                    <a:pt x="6" y="85"/>
                    <a:pt x="11" y="85"/>
                  </a:cubicBezTo>
                  <a:cubicBezTo>
                    <a:pt x="14" y="85"/>
                    <a:pt x="22" y="84"/>
                    <a:pt x="23" y="85"/>
                  </a:cubicBezTo>
                  <a:cubicBezTo>
                    <a:pt x="25" y="86"/>
                    <a:pt x="30" y="96"/>
                    <a:pt x="30" y="98"/>
                  </a:cubicBezTo>
                  <a:cubicBezTo>
                    <a:pt x="32" y="103"/>
                    <a:pt x="32" y="108"/>
                    <a:pt x="33" y="113"/>
                  </a:cubicBezTo>
                  <a:cubicBezTo>
                    <a:pt x="40" y="120"/>
                    <a:pt x="40" y="120"/>
                    <a:pt x="40" y="120"/>
                  </a:cubicBezTo>
                  <a:cubicBezTo>
                    <a:pt x="40" y="120"/>
                    <a:pt x="40" y="120"/>
                    <a:pt x="40" y="120"/>
                  </a:cubicBezTo>
                  <a:cubicBezTo>
                    <a:pt x="45" y="120"/>
                    <a:pt x="51" y="118"/>
                    <a:pt x="55" y="117"/>
                  </a:cubicBezTo>
                  <a:cubicBezTo>
                    <a:pt x="74" y="114"/>
                    <a:pt x="94" y="116"/>
                    <a:pt x="114" y="116"/>
                  </a:cubicBezTo>
                  <a:cubicBezTo>
                    <a:pt x="131" y="116"/>
                    <a:pt x="131" y="116"/>
                    <a:pt x="131" y="116"/>
                  </a:cubicBezTo>
                  <a:cubicBezTo>
                    <a:pt x="131" y="116"/>
                    <a:pt x="131" y="116"/>
                    <a:pt x="131" y="116"/>
                  </a:cubicBezTo>
                  <a:cubicBezTo>
                    <a:pt x="132" y="115"/>
                    <a:pt x="132" y="114"/>
                    <a:pt x="133" y="114"/>
                  </a:cubicBezTo>
                  <a:cubicBezTo>
                    <a:pt x="135" y="111"/>
                    <a:pt x="141" y="108"/>
                    <a:pt x="144" y="104"/>
                  </a:cubicBezTo>
                  <a:cubicBezTo>
                    <a:pt x="148" y="98"/>
                    <a:pt x="153" y="92"/>
                    <a:pt x="156" y="85"/>
                  </a:cubicBezTo>
                  <a:cubicBezTo>
                    <a:pt x="157" y="83"/>
                    <a:pt x="157" y="80"/>
                    <a:pt x="157" y="77"/>
                  </a:cubicBezTo>
                  <a:cubicBezTo>
                    <a:pt x="157" y="74"/>
                    <a:pt x="155" y="72"/>
                    <a:pt x="154" y="69"/>
                  </a:cubicBezTo>
                  <a:cubicBezTo>
                    <a:pt x="153" y="62"/>
                    <a:pt x="153" y="62"/>
                    <a:pt x="153" y="62"/>
                  </a:cubicBezTo>
                  <a:cubicBezTo>
                    <a:pt x="153" y="62"/>
                    <a:pt x="153" y="62"/>
                    <a:pt x="153" y="62"/>
                  </a:cubicBezTo>
                  <a:cubicBezTo>
                    <a:pt x="144" y="61"/>
                    <a:pt x="144" y="61"/>
                    <a:pt x="144" y="61"/>
                  </a:cubicBezTo>
                  <a:cubicBezTo>
                    <a:pt x="140" y="60"/>
                    <a:pt x="133" y="55"/>
                    <a:pt x="132" y="51"/>
                  </a:cubicBezTo>
                  <a:cubicBezTo>
                    <a:pt x="128" y="48"/>
                    <a:pt x="128" y="46"/>
                    <a:pt x="122" y="45"/>
                  </a:cubicBezTo>
                  <a:cubicBezTo>
                    <a:pt x="118" y="44"/>
                    <a:pt x="115" y="42"/>
                    <a:pt x="112" y="38"/>
                  </a:cubicBezTo>
                  <a:cubicBezTo>
                    <a:pt x="107" y="29"/>
                    <a:pt x="100" y="22"/>
                    <a:pt x="93" y="15"/>
                  </a:cubicBezTo>
                  <a:cubicBezTo>
                    <a:pt x="88" y="10"/>
                    <a:pt x="83" y="8"/>
                    <a:pt x="77" y="5"/>
                  </a:cubicBezTo>
                  <a:cubicBezTo>
                    <a:pt x="65" y="0"/>
                    <a:pt x="65" y="0"/>
                    <a:pt x="65" y="0"/>
                  </a:cubicBezTo>
                  <a:cubicBezTo>
                    <a:pt x="65" y="0"/>
                    <a:pt x="65" y="0"/>
                    <a:pt x="65" y="0"/>
                  </a:cubicBezTo>
                  <a:cubicBezTo>
                    <a:pt x="66" y="4"/>
                    <a:pt x="68" y="8"/>
                    <a:pt x="68" y="12"/>
                  </a:cubicBezTo>
                  <a:cubicBezTo>
                    <a:pt x="68" y="23"/>
                    <a:pt x="63" y="19"/>
                    <a:pt x="56" y="18"/>
                  </a:cubicBezTo>
                  <a:cubicBezTo>
                    <a:pt x="44" y="6"/>
                    <a:pt x="25" y="13"/>
                    <a:pt x="17" y="26"/>
                  </a:cubicBezTo>
                  <a:cubicBezTo>
                    <a:pt x="13" y="33"/>
                    <a:pt x="8" y="40"/>
                    <a:pt x="2" y="46"/>
                  </a:cubicBezTo>
                  <a:close/>
                </a:path>
              </a:pathLst>
            </a:custGeom>
            <a:solidFill>
              <a:schemeClr val="accent2"/>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 name="Freeform 25"/>
            <p:cNvSpPr>
              <a:spLocks/>
            </p:cNvSpPr>
            <p:nvPr/>
          </p:nvSpPr>
          <p:spPr bwMode="auto">
            <a:xfrm>
              <a:off x="2095500" y="2938463"/>
              <a:ext cx="611188" cy="560388"/>
            </a:xfrm>
            <a:custGeom>
              <a:avLst/>
              <a:gdLst>
                <a:gd name="T0" fmla="*/ 207 w 207"/>
                <a:gd name="T1" fmla="*/ 17 h 190"/>
                <a:gd name="T2" fmla="*/ 202 w 207"/>
                <a:gd name="T3" fmla="*/ 113 h 190"/>
                <a:gd name="T4" fmla="*/ 196 w 207"/>
                <a:gd name="T5" fmla="*/ 134 h 190"/>
                <a:gd name="T6" fmla="*/ 188 w 207"/>
                <a:gd name="T7" fmla="*/ 153 h 190"/>
                <a:gd name="T8" fmla="*/ 184 w 207"/>
                <a:gd name="T9" fmla="*/ 160 h 190"/>
                <a:gd name="T10" fmla="*/ 181 w 207"/>
                <a:gd name="T11" fmla="*/ 174 h 190"/>
                <a:gd name="T12" fmla="*/ 181 w 207"/>
                <a:gd name="T13" fmla="*/ 175 h 190"/>
                <a:gd name="T14" fmla="*/ 180 w 207"/>
                <a:gd name="T15" fmla="*/ 180 h 190"/>
                <a:gd name="T16" fmla="*/ 181 w 207"/>
                <a:gd name="T17" fmla="*/ 190 h 190"/>
                <a:gd name="T18" fmla="*/ 181 w 207"/>
                <a:gd name="T19" fmla="*/ 190 h 190"/>
                <a:gd name="T20" fmla="*/ 111 w 207"/>
                <a:gd name="T21" fmla="*/ 187 h 190"/>
                <a:gd name="T22" fmla="*/ 111 w 207"/>
                <a:gd name="T23" fmla="*/ 187 h 190"/>
                <a:gd name="T24" fmla="*/ 110 w 207"/>
                <a:gd name="T25" fmla="*/ 164 h 190"/>
                <a:gd name="T26" fmla="*/ 106 w 207"/>
                <a:gd name="T27" fmla="*/ 152 h 190"/>
                <a:gd name="T28" fmla="*/ 101 w 207"/>
                <a:gd name="T29" fmla="*/ 142 h 190"/>
                <a:gd name="T30" fmla="*/ 92 w 207"/>
                <a:gd name="T31" fmla="*/ 134 h 190"/>
                <a:gd name="T32" fmla="*/ 65 w 207"/>
                <a:gd name="T33" fmla="*/ 101 h 190"/>
                <a:gd name="T34" fmla="*/ 20 w 207"/>
                <a:gd name="T35" fmla="*/ 89 h 190"/>
                <a:gd name="T36" fmla="*/ 8 w 207"/>
                <a:gd name="T37" fmla="*/ 91 h 190"/>
                <a:gd name="T38" fmla="*/ 8 w 207"/>
                <a:gd name="T39" fmla="*/ 91 h 190"/>
                <a:gd name="T40" fmla="*/ 6 w 207"/>
                <a:gd name="T41" fmla="*/ 88 h 190"/>
                <a:gd name="T42" fmla="*/ 6 w 207"/>
                <a:gd name="T43" fmla="*/ 87 h 190"/>
                <a:gd name="T44" fmla="*/ 3 w 207"/>
                <a:gd name="T45" fmla="*/ 83 h 190"/>
                <a:gd name="T46" fmla="*/ 1 w 207"/>
                <a:gd name="T47" fmla="*/ 79 h 190"/>
                <a:gd name="T48" fmla="*/ 2 w 207"/>
                <a:gd name="T49" fmla="*/ 70 h 190"/>
                <a:gd name="T50" fmla="*/ 2 w 207"/>
                <a:gd name="T51" fmla="*/ 69 h 190"/>
                <a:gd name="T52" fmla="*/ 4 w 207"/>
                <a:gd name="T53" fmla="*/ 65 h 190"/>
                <a:gd name="T54" fmla="*/ 5 w 207"/>
                <a:gd name="T55" fmla="*/ 63 h 190"/>
                <a:gd name="T56" fmla="*/ 5 w 207"/>
                <a:gd name="T57" fmla="*/ 63 h 190"/>
                <a:gd name="T58" fmla="*/ 15 w 207"/>
                <a:gd name="T59" fmla="*/ 62 h 190"/>
                <a:gd name="T60" fmla="*/ 20 w 207"/>
                <a:gd name="T61" fmla="*/ 55 h 190"/>
                <a:gd name="T62" fmla="*/ 21 w 207"/>
                <a:gd name="T63" fmla="*/ 49 h 190"/>
                <a:gd name="T64" fmla="*/ 21 w 207"/>
                <a:gd name="T65" fmla="*/ 41 h 190"/>
                <a:gd name="T66" fmla="*/ 28 w 207"/>
                <a:gd name="T67" fmla="*/ 35 h 190"/>
                <a:gd name="T68" fmla="*/ 35 w 207"/>
                <a:gd name="T69" fmla="*/ 34 h 190"/>
                <a:gd name="T70" fmla="*/ 35 w 207"/>
                <a:gd name="T71" fmla="*/ 34 h 190"/>
                <a:gd name="T72" fmla="*/ 37 w 207"/>
                <a:gd name="T73" fmla="*/ 35 h 190"/>
                <a:gd name="T74" fmla="*/ 54 w 207"/>
                <a:gd name="T75" fmla="*/ 33 h 190"/>
                <a:gd name="T76" fmla="*/ 76 w 207"/>
                <a:gd name="T77" fmla="*/ 31 h 190"/>
                <a:gd name="T78" fmla="*/ 98 w 207"/>
                <a:gd name="T79" fmla="*/ 26 h 190"/>
                <a:gd name="T80" fmla="*/ 101 w 207"/>
                <a:gd name="T81" fmla="*/ 29 h 190"/>
                <a:gd name="T82" fmla="*/ 124 w 207"/>
                <a:gd name="T83" fmla="*/ 35 h 190"/>
                <a:gd name="T84" fmla="*/ 129 w 207"/>
                <a:gd name="T85" fmla="*/ 34 h 190"/>
                <a:gd name="T86" fmla="*/ 137 w 207"/>
                <a:gd name="T87" fmla="*/ 33 h 190"/>
                <a:gd name="T88" fmla="*/ 150 w 207"/>
                <a:gd name="T89" fmla="*/ 30 h 190"/>
                <a:gd name="T90" fmla="*/ 154 w 207"/>
                <a:gd name="T91" fmla="*/ 19 h 190"/>
                <a:gd name="T92" fmla="*/ 157 w 207"/>
                <a:gd name="T93" fmla="*/ 14 h 190"/>
                <a:gd name="T94" fmla="*/ 157 w 207"/>
                <a:gd name="T95" fmla="*/ 14 h 190"/>
                <a:gd name="T96" fmla="*/ 168 w 207"/>
                <a:gd name="T97" fmla="*/ 13 h 190"/>
                <a:gd name="T98" fmla="*/ 177 w 207"/>
                <a:gd name="T99" fmla="*/ 7 h 190"/>
                <a:gd name="T100" fmla="*/ 197 w 207"/>
                <a:gd name="T101" fmla="*/ 2 h 190"/>
                <a:gd name="T102" fmla="*/ 201 w 207"/>
                <a:gd name="T103" fmla="*/ 1 h 190"/>
                <a:gd name="T104" fmla="*/ 204 w 207"/>
                <a:gd name="T105" fmla="*/ 2 h 190"/>
                <a:gd name="T106" fmla="*/ 204 w 207"/>
                <a:gd name="T107" fmla="*/ 3 h 190"/>
                <a:gd name="T108" fmla="*/ 204 w 207"/>
                <a:gd name="T109" fmla="*/ 7 h 190"/>
                <a:gd name="T110" fmla="*/ 205 w 207"/>
                <a:gd name="T111" fmla="*/ 12 h 190"/>
                <a:gd name="T112" fmla="*/ 207 w 207"/>
                <a:gd name="T113" fmla="*/ 1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 h="190">
                  <a:moveTo>
                    <a:pt x="207" y="17"/>
                  </a:moveTo>
                  <a:cubicBezTo>
                    <a:pt x="202" y="113"/>
                    <a:pt x="202" y="113"/>
                    <a:pt x="202" y="113"/>
                  </a:cubicBezTo>
                  <a:cubicBezTo>
                    <a:pt x="201" y="120"/>
                    <a:pt x="199" y="128"/>
                    <a:pt x="196" y="134"/>
                  </a:cubicBezTo>
                  <a:cubicBezTo>
                    <a:pt x="194" y="140"/>
                    <a:pt x="191" y="148"/>
                    <a:pt x="188" y="153"/>
                  </a:cubicBezTo>
                  <a:cubicBezTo>
                    <a:pt x="187" y="156"/>
                    <a:pt x="185" y="158"/>
                    <a:pt x="184" y="160"/>
                  </a:cubicBezTo>
                  <a:cubicBezTo>
                    <a:pt x="182" y="164"/>
                    <a:pt x="183" y="171"/>
                    <a:pt x="181" y="174"/>
                  </a:cubicBezTo>
                  <a:cubicBezTo>
                    <a:pt x="181" y="175"/>
                    <a:pt x="181" y="175"/>
                    <a:pt x="181" y="175"/>
                  </a:cubicBezTo>
                  <a:cubicBezTo>
                    <a:pt x="180" y="177"/>
                    <a:pt x="180" y="179"/>
                    <a:pt x="180" y="180"/>
                  </a:cubicBezTo>
                  <a:cubicBezTo>
                    <a:pt x="180" y="181"/>
                    <a:pt x="181" y="189"/>
                    <a:pt x="181" y="190"/>
                  </a:cubicBezTo>
                  <a:cubicBezTo>
                    <a:pt x="181" y="190"/>
                    <a:pt x="181" y="190"/>
                    <a:pt x="181" y="190"/>
                  </a:cubicBezTo>
                  <a:cubicBezTo>
                    <a:pt x="111" y="187"/>
                    <a:pt x="111" y="187"/>
                    <a:pt x="111" y="187"/>
                  </a:cubicBezTo>
                  <a:cubicBezTo>
                    <a:pt x="111" y="187"/>
                    <a:pt x="111" y="187"/>
                    <a:pt x="111" y="187"/>
                  </a:cubicBezTo>
                  <a:cubicBezTo>
                    <a:pt x="110" y="164"/>
                    <a:pt x="110" y="164"/>
                    <a:pt x="110" y="164"/>
                  </a:cubicBezTo>
                  <a:cubicBezTo>
                    <a:pt x="112" y="158"/>
                    <a:pt x="107" y="156"/>
                    <a:pt x="106" y="152"/>
                  </a:cubicBezTo>
                  <a:cubicBezTo>
                    <a:pt x="105" y="150"/>
                    <a:pt x="102" y="144"/>
                    <a:pt x="101" y="142"/>
                  </a:cubicBezTo>
                  <a:cubicBezTo>
                    <a:pt x="99" y="139"/>
                    <a:pt x="94" y="136"/>
                    <a:pt x="92" y="134"/>
                  </a:cubicBezTo>
                  <a:cubicBezTo>
                    <a:pt x="65" y="101"/>
                    <a:pt x="65" y="101"/>
                    <a:pt x="65" y="101"/>
                  </a:cubicBezTo>
                  <a:cubicBezTo>
                    <a:pt x="53" y="86"/>
                    <a:pt x="39" y="89"/>
                    <a:pt x="20" y="89"/>
                  </a:cubicBezTo>
                  <a:cubicBezTo>
                    <a:pt x="8" y="91"/>
                    <a:pt x="8" y="91"/>
                    <a:pt x="8" y="91"/>
                  </a:cubicBezTo>
                  <a:cubicBezTo>
                    <a:pt x="8" y="91"/>
                    <a:pt x="8" y="91"/>
                    <a:pt x="8" y="91"/>
                  </a:cubicBezTo>
                  <a:cubicBezTo>
                    <a:pt x="6" y="88"/>
                    <a:pt x="6" y="88"/>
                    <a:pt x="6" y="88"/>
                  </a:cubicBezTo>
                  <a:cubicBezTo>
                    <a:pt x="6" y="87"/>
                    <a:pt x="6" y="87"/>
                    <a:pt x="6" y="87"/>
                  </a:cubicBezTo>
                  <a:cubicBezTo>
                    <a:pt x="5" y="86"/>
                    <a:pt x="4" y="84"/>
                    <a:pt x="3" y="83"/>
                  </a:cubicBezTo>
                  <a:cubicBezTo>
                    <a:pt x="2" y="82"/>
                    <a:pt x="1" y="80"/>
                    <a:pt x="1" y="79"/>
                  </a:cubicBezTo>
                  <a:cubicBezTo>
                    <a:pt x="0" y="76"/>
                    <a:pt x="0" y="72"/>
                    <a:pt x="2" y="70"/>
                  </a:cubicBezTo>
                  <a:cubicBezTo>
                    <a:pt x="2" y="69"/>
                    <a:pt x="2" y="69"/>
                    <a:pt x="2" y="69"/>
                  </a:cubicBezTo>
                  <a:cubicBezTo>
                    <a:pt x="3" y="68"/>
                    <a:pt x="4" y="66"/>
                    <a:pt x="4" y="65"/>
                  </a:cubicBezTo>
                  <a:cubicBezTo>
                    <a:pt x="4" y="64"/>
                    <a:pt x="5" y="64"/>
                    <a:pt x="5" y="63"/>
                  </a:cubicBezTo>
                  <a:cubicBezTo>
                    <a:pt x="5" y="63"/>
                    <a:pt x="5" y="63"/>
                    <a:pt x="5" y="63"/>
                  </a:cubicBezTo>
                  <a:cubicBezTo>
                    <a:pt x="9" y="63"/>
                    <a:pt x="11" y="62"/>
                    <a:pt x="15" y="62"/>
                  </a:cubicBezTo>
                  <a:cubicBezTo>
                    <a:pt x="18" y="60"/>
                    <a:pt x="19" y="59"/>
                    <a:pt x="20" y="55"/>
                  </a:cubicBezTo>
                  <a:cubicBezTo>
                    <a:pt x="20" y="53"/>
                    <a:pt x="21" y="51"/>
                    <a:pt x="21" y="49"/>
                  </a:cubicBezTo>
                  <a:cubicBezTo>
                    <a:pt x="21" y="46"/>
                    <a:pt x="20" y="44"/>
                    <a:pt x="21" y="41"/>
                  </a:cubicBezTo>
                  <a:cubicBezTo>
                    <a:pt x="22" y="38"/>
                    <a:pt x="25" y="36"/>
                    <a:pt x="28" y="35"/>
                  </a:cubicBezTo>
                  <a:cubicBezTo>
                    <a:pt x="35" y="34"/>
                    <a:pt x="35" y="34"/>
                    <a:pt x="35" y="34"/>
                  </a:cubicBezTo>
                  <a:cubicBezTo>
                    <a:pt x="35" y="34"/>
                    <a:pt x="35" y="34"/>
                    <a:pt x="35" y="34"/>
                  </a:cubicBezTo>
                  <a:cubicBezTo>
                    <a:pt x="35" y="34"/>
                    <a:pt x="37" y="34"/>
                    <a:pt x="37" y="35"/>
                  </a:cubicBezTo>
                  <a:cubicBezTo>
                    <a:pt x="43" y="35"/>
                    <a:pt x="48" y="35"/>
                    <a:pt x="54" y="33"/>
                  </a:cubicBezTo>
                  <a:cubicBezTo>
                    <a:pt x="62" y="31"/>
                    <a:pt x="68" y="31"/>
                    <a:pt x="76" y="31"/>
                  </a:cubicBezTo>
                  <a:cubicBezTo>
                    <a:pt x="84" y="31"/>
                    <a:pt x="92" y="26"/>
                    <a:pt x="98" y="26"/>
                  </a:cubicBezTo>
                  <a:cubicBezTo>
                    <a:pt x="98" y="27"/>
                    <a:pt x="100" y="28"/>
                    <a:pt x="101" y="29"/>
                  </a:cubicBezTo>
                  <a:cubicBezTo>
                    <a:pt x="104" y="37"/>
                    <a:pt x="118" y="36"/>
                    <a:pt x="124" y="35"/>
                  </a:cubicBezTo>
                  <a:cubicBezTo>
                    <a:pt x="125" y="35"/>
                    <a:pt x="128" y="36"/>
                    <a:pt x="129" y="34"/>
                  </a:cubicBezTo>
                  <a:cubicBezTo>
                    <a:pt x="132" y="34"/>
                    <a:pt x="134" y="33"/>
                    <a:pt x="137" y="33"/>
                  </a:cubicBezTo>
                  <a:cubicBezTo>
                    <a:pt x="141" y="32"/>
                    <a:pt x="147" y="32"/>
                    <a:pt x="150" y="30"/>
                  </a:cubicBezTo>
                  <a:cubicBezTo>
                    <a:pt x="153" y="27"/>
                    <a:pt x="153" y="23"/>
                    <a:pt x="154" y="19"/>
                  </a:cubicBezTo>
                  <a:cubicBezTo>
                    <a:pt x="157" y="14"/>
                    <a:pt x="157" y="14"/>
                    <a:pt x="157" y="14"/>
                  </a:cubicBezTo>
                  <a:cubicBezTo>
                    <a:pt x="157" y="14"/>
                    <a:pt x="157" y="14"/>
                    <a:pt x="157" y="14"/>
                  </a:cubicBezTo>
                  <a:cubicBezTo>
                    <a:pt x="161" y="14"/>
                    <a:pt x="164" y="14"/>
                    <a:pt x="168" y="13"/>
                  </a:cubicBezTo>
                  <a:cubicBezTo>
                    <a:pt x="171" y="12"/>
                    <a:pt x="174" y="9"/>
                    <a:pt x="177" y="7"/>
                  </a:cubicBezTo>
                  <a:cubicBezTo>
                    <a:pt x="180" y="2"/>
                    <a:pt x="191" y="0"/>
                    <a:pt x="197" y="2"/>
                  </a:cubicBezTo>
                  <a:cubicBezTo>
                    <a:pt x="199" y="1"/>
                    <a:pt x="200" y="1"/>
                    <a:pt x="201" y="1"/>
                  </a:cubicBezTo>
                  <a:cubicBezTo>
                    <a:pt x="202" y="1"/>
                    <a:pt x="203" y="2"/>
                    <a:pt x="204" y="2"/>
                  </a:cubicBezTo>
                  <a:cubicBezTo>
                    <a:pt x="204" y="2"/>
                    <a:pt x="204" y="3"/>
                    <a:pt x="204" y="3"/>
                  </a:cubicBezTo>
                  <a:cubicBezTo>
                    <a:pt x="205" y="4"/>
                    <a:pt x="204" y="5"/>
                    <a:pt x="204" y="7"/>
                  </a:cubicBezTo>
                  <a:cubicBezTo>
                    <a:pt x="204" y="8"/>
                    <a:pt x="204" y="10"/>
                    <a:pt x="205" y="12"/>
                  </a:cubicBezTo>
                  <a:cubicBezTo>
                    <a:pt x="207" y="17"/>
                    <a:pt x="207" y="17"/>
                    <a:pt x="207" y="17"/>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 name="Freeform 26"/>
            <p:cNvSpPr>
              <a:spLocks/>
            </p:cNvSpPr>
            <p:nvPr/>
          </p:nvSpPr>
          <p:spPr bwMode="auto">
            <a:xfrm>
              <a:off x="2022475" y="3190875"/>
              <a:ext cx="403225" cy="298450"/>
            </a:xfrm>
            <a:custGeom>
              <a:avLst/>
              <a:gdLst>
                <a:gd name="T0" fmla="*/ 2 w 137"/>
                <a:gd name="T1" fmla="*/ 96 h 101"/>
                <a:gd name="T2" fmla="*/ 1 w 137"/>
                <a:gd name="T3" fmla="*/ 83 h 101"/>
                <a:gd name="T4" fmla="*/ 3 w 137"/>
                <a:gd name="T5" fmla="*/ 63 h 101"/>
                <a:gd name="T6" fmla="*/ 4 w 137"/>
                <a:gd name="T7" fmla="*/ 59 h 101"/>
                <a:gd name="T8" fmla="*/ 13 w 137"/>
                <a:gd name="T9" fmla="*/ 43 h 101"/>
                <a:gd name="T10" fmla="*/ 24 w 137"/>
                <a:gd name="T11" fmla="*/ 23 h 101"/>
                <a:gd name="T12" fmla="*/ 33 w 137"/>
                <a:gd name="T13" fmla="*/ 5 h 101"/>
                <a:gd name="T14" fmla="*/ 33 w 137"/>
                <a:gd name="T15" fmla="*/ 5 h 101"/>
                <a:gd name="T16" fmla="*/ 45 w 137"/>
                <a:gd name="T17" fmla="*/ 3 h 101"/>
                <a:gd name="T18" fmla="*/ 90 w 137"/>
                <a:gd name="T19" fmla="*/ 15 h 101"/>
                <a:gd name="T20" fmla="*/ 117 w 137"/>
                <a:gd name="T21" fmla="*/ 48 h 101"/>
                <a:gd name="T22" fmla="*/ 126 w 137"/>
                <a:gd name="T23" fmla="*/ 56 h 101"/>
                <a:gd name="T24" fmla="*/ 131 w 137"/>
                <a:gd name="T25" fmla="*/ 66 h 101"/>
                <a:gd name="T26" fmla="*/ 135 w 137"/>
                <a:gd name="T27" fmla="*/ 78 h 101"/>
                <a:gd name="T28" fmla="*/ 136 w 137"/>
                <a:gd name="T29" fmla="*/ 101 h 101"/>
                <a:gd name="T30" fmla="*/ 136 w 137"/>
                <a:gd name="T31" fmla="*/ 101 h 101"/>
                <a:gd name="T32" fmla="*/ 32 w 137"/>
                <a:gd name="T33" fmla="*/ 96 h 101"/>
                <a:gd name="T34" fmla="*/ 17 w 137"/>
                <a:gd name="T35" fmla="*/ 99 h 101"/>
                <a:gd name="T36" fmla="*/ 2 w 137"/>
                <a:gd name="T37" fmla="*/ 9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01">
                  <a:moveTo>
                    <a:pt x="2" y="96"/>
                  </a:moveTo>
                  <a:cubicBezTo>
                    <a:pt x="1" y="83"/>
                    <a:pt x="1" y="83"/>
                    <a:pt x="1" y="83"/>
                  </a:cubicBezTo>
                  <a:cubicBezTo>
                    <a:pt x="1" y="77"/>
                    <a:pt x="0" y="67"/>
                    <a:pt x="3" y="63"/>
                  </a:cubicBezTo>
                  <a:cubicBezTo>
                    <a:pt x="3" y="62"/>
                    <a:pt x="4" y="60"/>
                    <a:pt x="4" y="59"/>
                  </a:cubicBezTo>
                  <a:cubicBezTo>
                    <a:pt x="5" y="54"/>
                    <a:pt x="10" y="47"/>
                    <a:pt x="13" y="43"/>
                  </a:cubicBezTo>
                  <a:cubicBezTo>
                    <a:pt x="16" y="36"/>
                    <a:pt x="21" y="30"/>
                    <a:pt x="24" y="23"/>
                  </a:cubicBezTo>
                  <a:cubicBezTo>
                    <a:pt x="33" y="5"/>
                    <a:pt x="33" y="5"/>
                    <a:pt x="33" y="5"/>
                  </a:cubicBezTo>
                  <a:cubicBezTo>
                    <a:pt x="33" y="5"/>
                    <a:pt x="33" y="5"/>
                    <a:pt x="33" y="5"/>
                  </a:cubicBezTo>
                  <a:cubicBezTo>
                    <a:pt x="45" y="3"/>
                    <a:pt x="45" y="3"/>
                    <a:pt x="45" y="3"/>
                  </a:cubicBezTo>
                  <a:cubicBezTo>
                    <a:pt x="64" y="3"/>
                    <a:pt x="78" y="0"/>
                    <a:pt x="90" y="15"/>
                  </a:cubicBezTo>
                  <a:cubicBezTo>
                    <a:pt x="117" y="48"/>
                    <a:pt x="117" y="48"/>
                    <a:pt x="117" y="48"/>
                  </a:cubicBezTo>
                  <a:cubicBezTo>
                    <a:pt x="119" y="50"/>
                    <a:pt x="124" y="53"/>
                    <a:pt x="126" y="56"/>
                  </a:cubicBezTo>
                  <a:cubicBezTo>
                    <a:pt x="127" y="58"/>
                    <a:pt x="130" y="64"/>
                    <a:pt x="131" y="66"/>
                  </a:cubicBezTo>
                  <a:cubicBezTo>
                    <a:pt x="132" y="70"/>
                    <a:pt x="137" y="72"/>
                    <a:pt x="135" y="78"/>
                  </a:cubicBezTo>
                  <a:cubicBezTo>
                    <a:pt x="136" y="101"/>
                    <a:pt x="136" y="101"/>
                    <a:pt x="136" y="101"/>
                  </a:cubicBezTo>
                  <a:cubicBezTo>
                    <a:pt x="136" y="101"/>
                    <a:pt x="136" y="101"/>
                    <a:pt x="136" y="101"/>
                  </a:cubicBezTo>
                  <a:cubicBezTo>
                    <a:pt x="32" y="96"/>
                    <a:pt x="32" y="96"/>
                    <a:pt x="32" y="96"/>
                  </a:cubicBezTo>
                  <a:cubicBezTo>
                    <a:pt x="30" y="98"/>
                    <a:pt x="20" y="99"/>
                    <a:pt x="17" y="99"/>
                  </a:cubicBezTo>
                  <a:cubicBezTo>
                    <a:pt x="10" y="100"/>
                    <a:pt x="8" y="96"/>
                    <a:pt x="2" y="96"/>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 name="Freeform 27"/>
            <p:cNvSpPr>
              <a:spLocks/>
            </p:cNvSpPr>
            <p:nvPr/>
          </p:nvSpPr>
          <p:spPr bwMode="auto">
            <a:xfrm>
              <a:off x="2625725" y="2987675"/>
              <a:ext cx="466725" cy="531813"/>
            </a:xfrm>
            <a:custGeom>
              <a:avLst/>
              <a:gdLst>
                <a:gd name="T0" fmla="*/ 27 w 158"/>
                <a:gd name="T1" fmla="*/ 0 h 180"/>
                <a:gd name="T2" fmla="*/ 36 w 158"/>
                <a:gd name="T3" fmla="*/ 2 h 180"/>
                <a:gd name="T4" fmla="*/ 51 w 158"/>
                <a:gd name="T5" fmla="*/ 4 h 180"/>
                <a:gd name="T6" fmla="*/ 59 w 158"/>
                <a:gd name="T7" fmla="*/ 3 h 180"/>
                <a:gd name="T8" fmla="*/ 66 w 158"/>
                <a:gd name="T9" fmla="*/ 3 h 180"/>
                <a:gd name="T10" fmla="*/ 78 w 158"/>
                <a:gd name="T11" fmla="*/ 2 h 180"/>
                <a:gd name="T12" fmla="*/ 85 w 158"/>
                <a:gd name="T13" fmla="*/ 2 h 180"/>
                <a:gd name="T14" fmla="*/ 85 w 158"/>
                <a:gd name="T15" fmla="*/ 2 h 180"/>
                <a:gd name="T16" fmla="*/ 87 w 158"/>
                <a:gd name="T17" fmla="*/ 4 h 180"/>
                <a:gd name="T18" fmla="*/ 89 w 158"/>
                <a:gd name="T19" fmla="*/ 9 h 180"/>
                <a:gd name="T20" fmla="*/ 91 w 158"/>
                <a:gd name="T21" fmla="*/ 21 h 180"/>
                <a:gd name="T22" fmla="*/ 101 w 158"/>
                <a:gd name="T23" fmla="*/ 40 h 180"/>
                <a:gd name="T24" fmla="*/ 108 w 158"/>
                <a:gd name="T25" fmla="*/ 59 h 180"/>
                <a:gd name="T26" fmla="*/ 114 w 158"/>
                <a:gd name="T27" fmla="*/ 68 h 180"/>
                <a:gd name="T28" fmla="*/ 114 w 158"/>
                <a:gd name="T29" fmla="*/ 68 h 180"/>
                <a:gd name="T30" fmla="*/ 118 w 158"/>
                <a:gd name="T31" fmla="*/ 76 h 180"/>
                <a:gd name="T32" fmla="*/ 135 w 158"/>
                <a:gd name="T33" fmla="*/ 95 h 180"/>
                <a:gd name="T34" fmla="*/ 140 w 158"/>
                <a:gd name="T35" fmla="*/ 99 h 180"/>
                <a:gd name="T36" fmla="*/ 143 w 158"/>
                <a:gd name="T37" fmla="*/ 113 h 180"/>
                <a:gd name="T38" fmla="*/ 149 w 158"/>
                <a:gd name="T39" fmla="*/ 127 h 180"/>
                <a:gd name="T40" fmla="*/ 158 w 158"/>
                <a:gd name="T41" fmla="*/ 135 h 180"/>
                <a:gd name="T42" fmla="*/ 158 w 158"/>
                <a:gd name="T43" fmla="*/ 180 h 180"/>
                <a:gd name="T44" fmla="*/ 158 w 158"/>
                <a:gd name="T45" fmla="*/ 180 h 180"/>
                <a:gd name="T46" fmla="*/ 1 w 158"/>
                <a:gd name="T47" fmla="*/ 173 h 180"/>
                <a:gd name="T48" fmla="*/ 1 w 158"/>
                <a:gd name="T49" fmla="*/ 173 h 180"/>
                <a:gd name="T50" fmla="*/ 0 w 158"/>
                <a:gd name="T51" fmla="*/ 163 h 180"/>
                <a:gd name="T52" fmla="*/ 1 w 158"/>
                <a:gd name="T53" fmla="*/ 158 h 180"/>
                <a:gd name="T54" fmla="*/ 1 w 158"/>
                <a:gd name="T55" fmla="*/ 157 h 180"/>
                <a:gd name="T56" fmla="*/ 4 w 158"/>
                <a:gd name="T57" fmla="*/ 143 h 180"/>
                <a:gd name="T58" fmla="*/ 8 w 158"/>
                <a:gd name="T59" fmla="*/ 136 h 180"/>
                <a:gd name="T60" fmla="*/ 16 w 158"/>
                <a:gd name="T61" fmla="*/ 117 h 180"/>
                <a:gd name="T62" fmla="*/ 22 w 158"/>
                <a:gd name="T63" fmla="*/ 96 h 180"/>
                <a:gd name="T64" fmla="*/ 27 w 158"/>
                <a:gd name="T6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180">
                  <a:moveTo>
                    <a:pt x="27" y="0"/>
                  </a:moveTo>
                  <a:cubicBezTo>
                    <a:pt x="29" y="1"/>
                    <a:pt x="33" y="1"/>
                    <a:pt x="36" y="2"/>
                  </a:cubicBezTo>
                  <a:cubicBezTo>
                    <a:pt x="41" y="2"/>
                    <a:pt x="46" y="4"/>
                    <a:pt x="51" y="4"/>
                  </a:cubicBezTo>
                  <a:cubicBezTo>
                    <a:pt x="54" y="4"/>
                    <a:pt x="57" y="3"/>
                    <a:pt x="59" y="3"/>
                  </a:cubicBezTo>
                  <a:cubicBezTo>
                    <a:pt x="62" y="2"/>
                    <a:pt x="63" y="3"/>
                    <a:pt x="66" y="3"/>
                  </a:cubicBezTo>
                  <a:cubicBezTo>
                    <a:pt x="68" y="7"/>
                    <a:pt x="75" y="3"/>
                    <a:pt x="78" y="2"/>
                  </a:cubicBezTo>
                  <a:cubicBezTo>
                    <a:pt x="85" y="2"/>
                    <a:pt x="85" y="2"/>
                    <a:pt x="85" y="2"/>
                  </a:cubicBezTo>
                  <a:cubicBezTo>
                    <a:pt x="85" y="2"/>
                    <a:pt x="85" y="2"/>
                    <a:pt x="85" y="2"/>
                  </a:cubicBezTo>
                  <a:cubicBezTo>
                    <a:pt x="86" y="3"/>
                    <a:pt x="86" y="4"/>
                    <a:pt x="87" y="4"/>
                  </a:cubicBezTo>
                  <a:cubicBezTo>
                    <a:pt x="87" y="6"/>
                    <a:pt x="89" y="7"/>
                    <a:pt x="89" y="9"/>
                  </a:cubicBezTo>
                  <a:cubicBezTo>
                    <a:pt x="90" y="13"/>
                    <a:pt x="89" y="17"/>
                    <a:pt x="91" y="21"/>
                  </a:cubicBezTo>
                  <a:cubicBezTo>
                    <a:pt x="94" y="27"/>
                    <a:pt x="98" y="33"/>
                    <a:pt x="101" y="40"/>
                  </a:cubicBezTo>
                  <a:cubicBezTo>
                    <a:pt x="102" y="46"/>
                    <a:pt x="103" y="55"/>
                    <a:pt x="108" y="59"/>
                  </a:cubicBezTo>
                  <a:cubicBezTo>
                    <a:pt x="114" y="68"/>
                    <a:pt x="114" y="68"/>
                    <a:pt x="114" y="68"/>
                  </a:cubicBezTo>
                  <a:cubicBezTo>
                    <a:pt x="114" y="68"/>
                    <a:pt x="114" y="68"/>
                    <a:pt x="114" y="68"/>
                  </a:cubicBezTo>
                  <a:cubicBezTo>
                    <a:pt x="118" y="76"/>
                    <a:pt x="118" y="76"/>
                    <a:pt x="118" y="76"/>
                  </a:cubicBezTo>
                  <a:cubicBezTo>
                    <a:pt x="123" y="84"/>
                    <a:pt x="129" y="89"/>
                    <a:pt x="135" y="95"/>
                  </a:cubicBezTo>
                  <a:cubicBezTo>
                    <a:pt x="136" y="96"/>
                    <a:pt x="139" y="98"/>
                    <a:pt x="140" y="99"/>
                  </a:cubicBezTo>
                  <a:cubicBezTo>
                    <a:pt x="146" y="100"/>
                    <a:pt x="143" y="110"/>
                    <a:pt x="143" y="113"/>
                  </a:cubicBezTo>
                  <a:cubicBezTo>
                    <a:pt x="143" y="118"/>
                    <a:pt x="146" y="124"/>
                    <a:pt x="149" y="127"/>
                  </a:cubicBezTo>
                  <a:cubicBezTo>
                    <a:pt x="152" y="130"/>
                    <a:pt x="156" y="132"/>
                    <a:pt x="158" y="135"/>
                  </a:cubicBezTo>
                  <a:cubicBezTo>
                    <a:pt x="158" y="180"/>
                    <a:pt x="158" y="180"/>
                    <a:pt x="158" y="180"/>
                  </a:cubicBezTo>
                  <a:cubicBezTo>
                    <a:pt x="158" y="180"/>
                    <a:pt x="158" y="180"/>
                    <a:pt x="158" y="180"/>
                  </a:cubicBezTo>
                  <a:cubicBezTo>
                    <a:pt x="1" y="173"/>
                    <a:pt x="1" y="173"/>
                    <a:pt x="1" y="173"/>
                  </a:cubicBezTo>
                  <a:cubicBezTo>
                    <a:pt x="1" y="173"/>
                    <a:pt x="1" y="173"/>
                    <a:pt x="1" y="173"/>
                  </a:cubicBezTo>
                  <a:cubicBezTo>
                    <a:pt x="1" y="172"/>
                    <a:pt x="0" y="164"/>
                    <a:pt x="0" y="163"/>
                  </a:cubicBezTo>
                  <a:cubicBezTo>
                    <a:pt x="0" y="162"/>
                    <a:pt x="0" y="160"/>
                    <a:pt x="1" y="158"/>
                  </a:cubicBezTo>
                  <a:cubicBezTo>
                    <a:pt x="1" y="157"/>
                    <a:pt x="1" y="157"/>
                    <a:pt x="1" y="157"/>
                  </a:cubicBezTo>
                  <a:cubicBezTo>
                    <a:pt x="3" y="154"/>
                    <a:pt x="2" y="147"/>
                    <a:pt x="4" y="143"/>
                  </a:cubicBezTo>
                  <a:cubicBezTo>
                    <a:pt x="5" y="141"/>
                    <a:pt x="7" y="139"/>
                    <a:pt x="8" y="136"/>
                  </a:cubicBezTo>
                  <a:cubicBezTo>
                    <a:pt x="11" y="131"/>
                    <a:pt x="14" y="123"/>
                    <a:pt x="16" y="117"/>
                  </a:cubicBezTo>
                  <a:cubicBezTo>
                    <a:pt x="19" y="111"/>
                    <a:pt x="21" y="103"/>
                    <a:pt x="22" y="96"/>
                  </a:cubicBezTo>
                  <a:cubicBezTo>
                    <a:pt x="27" y="0"/>
                    <a:pt x="27" y="0"/>
                    <a:pt x="27" y="0"/>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 name="Freeform 28"/>
            <p:cNvSpPr>
              <a:spLocks/>
            </p:cNvSpPr>
            <p:nvPr/>
          </p:nvSpPr>
          <p:spPr bwMode="auto">
            <a:xfrm>
              <a:off x="2962275" y="3189288"/>
              <a:ext cx="525463" cy="341313"/>
            </a:xfrm>
            <a:custGeom>
              <a:avLst/>
              <a:gdLst>
                <a:gd name="T0" fmla="*/ 44 w 178"/>
                <a:gd name="T1" fmla="*/ 112 h 116"/>
                <a:gd name="T2" fmla="*/ 44 w 178"/>
                <a:gd name="T3" fmla="*/ 67 h 116"/>
                <a:gd name="T4" fmla="*/ 35 w 178"/>
                <a:gd name="T5" fmla="*/ 59 h 116"/>
                <a:gd name="T6" fmla="*/ 29 w 178"/>
                <a:gd name="T7" fmla="*/ 45 h 116"/>
                <a:gd name="T8" fmla="*/ 26 w 178"/>
                <a:gd name="T9" fmla="*/ 31 h 116"/>
                <a:gd name="T10" fmla="*/ 21 w 178"/>
                <a:gd name="T11" fmla="*/ 27 h 116"/>
                <a:gd name="T12" fmla="*/ 4 w 178"/>
                <a:gd name="T13" fmla="*/ 8 h 116"/>
                <a:gd name="T14" fmla="*/ 0 w 178"/>
                <a:gd name="T15" fmla="*/ 0 h 116"/>
                <a:gd name="T16" fmla="*/ 0 w 178"/>
                <a:gd name="T17" fmla="*/ 0 h 116"/>
                <a:gd name="T18" fmla="*/ 169 w 178"/>
                <a:gd name="T19" fmla="*/ 5 h 116"/>
                <a:gd name="T20" fmla="*/ 169 w 178"/>
                <a:gd name="T21" fmla="*/ 5 h 116"/>
                <a:gd name="T22" fmla="*/ 166 w 178"/>
                <a:gd name="T23" fmla="*/ 11 h 116"/>
                <a:gd name="T24" fmla="*/ 162 w 178"/>
                <a:gd name="T25" fmla="*/ 19 h 116"/>
                <a:gd name="T26" fmla="*/ 178 w 178"/>
                <a:gd name="T27" fmla="*/ 20 h 116"/>
                <a:gd name="T28" fmla="*/ 161 w 178"/>
                <a:gd name="T29" fmla="*/ 32 h 116"/>
                <a:gd name="T30" fmla="*/ 152 w 178"/>
                <a:gd name="T31" fmla="*/ 54 h 116"/>
                <a:gd name="T32" fmla="*/ 152 w 178"/>
                <a:gd name="T33" fmla="*/ 77 h 116"/>
                <a:gd name="T34" fmla="*/ 153 w 178"/>
                <a:gd name="T35" fmla="*/ 95 h 116"/>
                <a:gd name="T36" fmla="*/ 153 w 178"/>
                <a:gd name="T37" fmla="*/ 116 h 116"/>
                <a:gd name="T38" fmla="*/ 137 w 178"/>
                <a:gd name="T39" fmla="*/ 116 h 116"/>
                <a:gd name="T40" fmla="*/ 137 w 178"/>
                <a:gd name="T41" fmla="*/ 116 h 116"/>
                <a:gd name="T42" fmla="*/ 44 w 178"/>
                <a:gd name="T43"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116">
                  <a:moveTo>
                    <a:pt x="44" y="112"/>
                  </a:moveTo>
                  <a:cubicBezTo>
                    <a:pt x="44" y="67"/>
                    <a:pt x="44" y="67"/>
                    <a:pt x="44" y="67"/>
                  </a:cubicBezTo>
                  <a:cubicBezTo>
                    <a:pt x="42" y="64"/>
                    <a:pt x="38" y="62"/>
                    <a:pt x="35" y="59"/>
                  </a:cubicBezTo>
                  <a:cubicBezTo>
                    <a:pt x="32" y="56"/>
                    <a:pt x="29" y="50"/>
                    <a:pt x="29" y="45"/>
                  </a:cubicBezTo>
                  <a:cubicBezTo>
                    <a:pt x="29" y="42"/>
                    <a:pt x="32" y="32"/>
                    <a:pt x="26" y="31"/>
                  </a:cubicBezTo>
                  <a:cubicBezTo>
                    <a:pt x="25" y="30"/>
                    <a:pt x="22" y="28"/>
                    <a:pt x="21" y="27"/>
                  </a:cubicBezTo>
                  <a:cubicBezTo>
                    <a:pt x="15" y="21"/>
                    <a:pt x="9" y="16"/>
                    <a:pt x="4" y="8"/>
                  </a:cubicBezTo>
                  <a:cubicBezTo>
                    <a:pt x="0" y="0"/>
                    <a:pt x="0" y="0"/>
                    <a:pt x="0" y="0"/>
                  </a:cubicBezTo>
                  <a:cubicBezTo>
                    <a:pt x="0" y="0"/>
                    <a:pt x="0" y="0"/>
                    <a:pt x="0" y="0"/>
                  </a:cubicBezTo>
                  <a:cubicBezTo>
                    <a:pt x="169" y="5"/>
                    <a:pt x="169" y="5"/>
                    <a:pt x="169" y="5"/>
                  </a:cubicBezTo>
                  <a:cubicBezTo>
                    <a:pt x="169" y="5"/>
                    <a:pt x="169" y="5"/>
                    <a:pt x="169" y="5"/>
                  </a:cubicBezTo>
                  <a:cubicBezTo>
                    <a:pt x="166" y="11"/>
                    <a:pt x="166" y="11"/>
                    <a:pt x="166" y="11"/>
                  </a:cubicBezTo>
                  <a:cubicBezTo>
                    <a:pt x="164" y="13"/>
                    <a:pt x="162" y="16"/>
                    <a:pt x="162" y="19"/>
                  </a:cubicBezTo>
                  <a:cubicBezTo>
                    <a:pt x="167" y="21"/>
                    <a:pt x="174" y="19"/>
                    <a:pt x="178" y="20"/>
                  </a:cubicBezTo>
                  <a:cubicBezTo>
                    <a:pt x="178" y="25"/>
                    <a:pt x="165" y="32"/>
                    <a:pt x="161" y="32"/>
                  </a:cubicBezTo>
                  <a:cubicBezTo>
                    <a:pt x="159" y="39"/>
                    <a:pt x="154" y="46"/>
                    <a:pt x="152" y="54"/>
                  </a:cubicBezTo>
                  <a:cubicBezTo>
                    <a:pt x="150" y="60"/>
                    <a:pt x="152" y="71"/>
                    <a:pt x="152" y="77"/>
                  </a:cubicBezTo>
                  <a:cubicBezTo>
                    <a:pt x="152" y="84"/>
                    <a:pt x="153" y="89"/>
                    <a:pt x="153" y="95"/>
                  </a:cubicBezTo>
                  <a:cubicBezTo>
                    <a:pt x="154" y="101"/>
                    <a:pt x="156" y="110"/>
                    <a:pt x="153" y="116"/>
                  </a:cubicBezTo>
                  <a:cubicBezTo>
                    <a:pt x="137" y="116"/>
                    <a:pt x="137" y="116"/>
                    <a:pt x="137" y="116"/>
                  </a:cubicBezTo>
                  <a:cubicBezTo>
                    <a:pt x="137" y="116"/>
                    <a:pt x="137" y="116"/>
                    <a:pt x="137" y="116"/>
                  </a:cubicBezTo>
                  <a:cubicBezTo>
                    <a:pt x="44" y="112"/>
                    <a:pt x="44" y="112"/>
                    <a:pt x="44" y="112"/>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 name="Freeform 29"/>
            <p:cNvSpPr>
              <a:spLocks/>
            </p:cNvSpPr>
            <p:nvPr/>
          </p:nvSpPr>
          <p:spPr bwMode="auto">
            <a:xfrm>
              <a:off x="2876550" y="2994025"/>
              <a:ext cx="598488" cy="209550"/>
            </a:xfrm>
            <a:custGeom>
              <a:avLst/>
              <a:gdLst>
                <a:gd name="T0" fmla="*/ 0 w 203"/>
                <a:gd name="T1" fmla="*/ 0 h 71"/>
                <a:gd name="T2" fmla="*/ 2 w 203"/>
                <a:gd name="T3" fmla="*/ 2 h 71"/>
                <a:gd name="T4" fmla="*/ 4 w 203"/>
                <a:gd name="T5" fmla="*/ 7 h 71"/>
                <a:gd name="T6" fmla="*/ 6 w 203"/>
                <a:gd name="T7" fmla="*/ 19 h 71"/>
                <a:gd name="T8" fmla="*/ 16 w 203"/>
                <a:gd name="T9" fmla="*/ 38 h 71"/>
                <a:gd name="T10" fmla="*/ 23 w 203"/>
                <a:gd name="T11" fmla="*/ 57 h 71"/>
                <a:gd name="T12" fmla="*/ 29 w 203"/>
                <a:gd name="T13" fmla="*/ 66 h 71"/>
                <a:gd name="T14" fmla="*/ 29 w 203"/>
                <a:gd name="T15" fmla="*/ 66 h 71"/>
                <a:gd name="T16" fmla="*/ 198 w 203"/>
                <a:gd name="T17" fmla="*/ 71 h 71"/>
                <a:gd name="T18" fmla="*/ 198 w 203"/>
                <a:gd name="T19" fmla="*/ 71 h 71"/>
                <a:gd name="T20" fmla="*/ 199 w 203"/>
                <a:gd name="T21" fmla="*/ 62 h 71"/>
                <a:gd name="T22" fmla="*/ 201 w 203"/>
                <a:gd name="T23" fmla="*/ 55 h 71"/>
                <a:gd name="T24" fmla="*/ 199 w 203"/>
                <a:gd name="T25" fmla="*/ 50 h 71"/>
                <a:gd name="T26" fmla="*/ 203 w 203"/>
                <a:gd name="T27" fmla="*/ 38 h 71"/>
                <a:gd name="T28" fmla="*/ 199 w 203"/>
                <a:gd name="T29" fmla="*/ 30 h 71"/>
                <a:gd name="T30" fmla="*/ 197 w 203"/>
                <a:gd name="T31" fmla="*/ 26 h 71"/>
                <a:gd name="T32" fmla="*/ 197 w 203"/>
                <a:gd name="T33" fmla="*/ 22 h 71"/>
                <a:gd name="T34" fmla="*/ 197 w 203"/>
                <a:gd name="T35" fmla="*/ 22 h 71"/>
                <a:gd name="T36" fmla="*/ 199 w 203"/>
                <a:gd name="T37" fmla="*/ 19 h 71"/>
                <a:gd name="T38" fmla="*/ 201 w 203"/>
                <a:gd name="T39" fmla="*/ 16 h 71"/>
                <a:gd name="T40" fmla="*/ 201 w 203"/>
                <a:gd name="T41" fmla="*/ 14 h 71"/>
                <a:gd name="T42" fmla="*/ 202 w 203"/>
                <a:gd name="T43" fmla="*/ 12 h 71"/>
                <a:gd name="T44" fmla="*/ 201 w 203"/>
                <a:gd name="T45" fmla="*/ 10 h 71"/>
                <a:gd name="T46" fmla="*/ 201 w 203"/>
                <a:gd name="T47" fmla="*/ 8 h 71"/>
                <a:gd name="T48" fmla="*/ 201 w 203"/>
                <a:gd name="T49" fmla="*/ 8 h 71"/>
                <a:gd name="T50" fmla="*/ 0 w 203"/>
                <a:gd name="T5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3" h="71">
                  <a:moveTo>
                    <a:pt x="0" y="0"/>
                  </a:moveTo>
                  <a:cubicBezTo>
                    <a:pt x="1" y="1"/>
                    <a:pt x="1" y="2"/>
                    <a:pt x="2" y="2"/>
                  </a:cubicBezTo>
                  <a:cubicBezTo>
                    <a:pt x="2" y="4"/>
                    <a:pt x="4" y="5"/>
                    <a:pt x="4" y="7"/>
                  </a:cubicBezTo>
                  <a:cubicBezTo>
                    <a:pt x="5" y="11"/>
                    <a:pt x="4" y="15"/>
                    <a:pt x="6" y="19"/>
                  </a:cubicBezTo>
                  <a:cubicBezTo>
                    <a:pt x="9" y="25"/>
                    <a:pt x="13" y="31"/>
                    <a:pt x="16" y="38"/>
                  </a:cubicBezTo>
                  <a:cubicBezTo>
                    <a:pt x="17" y="44"/>
                    <a:pt x="18" y="53"/>
                    <a:pt x="23" y="57"/>
                  </a:cubicBezTo>
                  <a:cubicBezTo>
                    <a:pt x="29" y="66"/>
                    <a:pt x="29" y="66"/>
                    <a:pt x="29" y="66"/>
                  </a:cubicBezTo>
                  <a:cubicBezTo>
                    <a:pt x="29" y="66"/>
                    <a:pt x="29" y="66"/>
                    <a:pt x="29" y="66"/>
                  </a:cubicBezTo>
                  <a:cubicBezTo>
                    <a:pt x="198" y="71"/>
                    <a:pt x="198" y="71"/>
                    <a:pt x="198" y="71"/>
                  </a:cubicBezTo>
                  <a:cubicBezTo>
                    <a:pt x="198" y="71"/>
                    <a:pt x="198" y="71"/>
                    <a:pt x="198" y="71"/>
                  </a:cubicBezTo>
                  <a:cubicBezTo>
                    <a:pt x="199" y="62"/>
                    <a:pt x="199" y="62"/>
                    <a:pt x="199" y="62"/>
                  </a:cubicBezTo>
                  <a:cubicBezTo>
                    <a:pt x="199" y="59"/>
                    <a:pt x="200" y="58"/>
                    <a:pt x="201" y="55"/>
                  </a:cubicBezTo>
                  <a:cubicBezTo>
                    <a:pt x="201" y="53"/>
                    <a:pt x="199" y="52"/>
                    <a:pt x="199" y="50"/>
                  </a:cubicBezTo>
                  <a:cubicBezTo>
                    <a:pt x="199" y="45"/>
                    <a:pt x="203" y="42"/>
                    <a:pt x="203" y="38"/>
                  </a:cubicBezTo>
                  <a:cubicBezTo>
                    <a:pt x="202" y="35"/>
                    <a:pt x="201" y="32"/>
                    <a:pt x="199" y="30"/>
                  </a:cubicBezTo>
                  <a:cubicBezTo>
                    <a:pt x="199" y="28"/>
                    <a:pt x="198" y="26"/>
                    <a:pt x="197" y="26"/>
                  </a:cubicBezTo>
                  <a:cubicBezTo>
                    <a:pt x="197" y="24"/>
                    <a:pt x="197" y="23"/>
                    <a:pt x="197" y="22"/>
                  </a:cubicBezTo>
                  <a:cubicBezTo>
                    <a:pt x="197" y="22"/>
                    <a:pt x="197" y="22"/>
                    <a:pt x="197" y="22"/>
                  </a:cubicBezTo>
                  <a:cubicBezTo>
                    <a:pt x="198" y="21"/>
                    <a:pt x="198" y="20"/>
                    <a:pt x="199" y="19"/>
                  </a:cubicBezTo>
                  <a:cubicBezTo>
                    <a:pt x="199" y="18"/>
                    <a:pt x="200" y="17"/>
                    <a:pt x="201" y="16"/>
                  </a:cubicBezTo>
                  <a:cubicBezTo>
                    <a:pt x="201" y="15"/>
                    <a:pt x="201" y="15"/>
                    <a:pt x="201" y="14"/>
                  </a:cubicBezTo>
                  <a:cubicBezTo>
                    <a:pt x="201" y="13"/>
                    <a:pt x="202" y="13"/>
                    <a:pt x="202" y="12"/>
                  </a:cubicBezTo>
                  <a:cubicBezTo>
                    <a:pt x="202" y="11"/>
                    <a:pt x="202" y="11"/>
                    <a:pt x="201" y="10"/>
                  </a:cubicBezTo>
                  <a:cubicBezTo>
                    <a:pt x="201" y="10"/>
                    <a:pt x="201" y="9"/>
                    <a:pt x="201" y="8"/>
                  </a:cubicBezTo>
                  <a:cubicBezTo>
                    <a:pt x="201" y="8"/>
                    <a:pt x="201" y="8"/>
                    <a:pt x="201" y="8"/>
                  </a:cubicBezTo>
                  <a:cubicBezTo>
                    <a:pt x="0" y="0"/>
                    <a:pt x="0" y="0"/>
                    <a:pt x="0" y="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30"/>
            <p:cNvSpPr>
              <a:spLocks/>
            </p:cNvSpPr>
            <p:nvPr/>
          </p:nvSpPr>
          <p:spPr bwMode="auto">
            <a:xfrm>
              <a:off x="2876550" y="2663825"/>
              <a:ext cx="615950" cy="354013"/>
            </a:xfrm>
            <a:custGeom>
              <a:avLst/>
              <a:gdLst>
                <a:gd name="T0" fmla="*/ 0 w 209"/>
                <a:gd name="T1" fmla="*/ 112 h 120"/>
                <a:gd name="T2" fmla="*/ 201 w 209"/>
                <a:gd name="T3" fmla="*/ 120 h 120"/>
                <a:gd name="T4" fmla="*/ 201 w 209"/>
                <a:gd name="T5" fmla="*/ 120 h 120"/>
                <a:gd name="T6" fmla="*/ 202 w 209"/>
                <a:gd name="T7" fmla="*/ 113 h 120"/>
                <a:gd name="T8" fmla="*/ 209 w 209"/>
                <a:gd name="T9" fmla="*/ 102 h 120"/>
                <a:gd name="T10" fmla="*/ 209 w 209"/>
                <a:gd name="T11" fmla="*/ 100 h 120"/>
                <a:gd name="T12" fmla="*/ 208 w 209"/>
                <a:gd name="T13" fmla="*/ 100 h 120"/>
                <a:gd name="T14" fmla="*/ 206 w 209"/>
                <a:gd name="T15" fmla="*/ 91 h 120"/>
                <a:gd name="T16" fmla="*/ 208 w 209"/>
                <a:gd name="T17" fmla="*/ 84 h 120"/>
                <a:gd name="T18" fmla="*/ 206 w 209"/>
                <a:gd name="T19" fmla="*/ 81 h 120"/>
                <a:gd name="T20" fmla="*/ 177 w 209"/>
                <a:gd name="T21" fmla="*/ 50 h 120"/>
                <a:gd name="T22" fmla="*/ 161 w 209"/>
                <a:gd name="T23" fmla="*/ 47 h 120"/>
                <a:gd name="T24" fmla="*/ 154 w 209"/>
                <a:gd name="T25" fmla="*/ 30 h 120"/>
                <a:gd name="T26" fmla="*/ 148 w 209"/>
                <a:gd name="T27" fmla="*/ 22 h 120"/>
                <a:gd name="T28" fmla="*/ 148 w 209"/>
                <a:gd name="T29" fmla="*/ 22 h 120"/>
                <a:gd name="T30" fmla="*/ 138 w 209"/>
                <a:gd name="T31" fmla="*/ 11 h 120"/>
                <a:gd name="T32" fmla="*/ 131 w 209"/>
                <a:gd name="T33" fmla="*/ 1 h 120"/>
                <a:gd name="T34" fmla="*/ 113 w 209"/>
                <a:gd name="T35" fmla="*/ 1 h 120"/>
                <a:gd name="T36" fmla="*/ 95 w 209"/>
                <a:gd name="T37" fmla="*/ 7 h 120"/>
                <a:gd name="T38" fmla="*/ 83 w 209"/>
                <a:gd name="T39" fmla="*/ 11 h 120"/>
                <a:gd name="T40" fmla="*/ 66 w 209"/>
                <a:gd name="T41" fmla="*/ 13 h 120"/>
                <a:gd name="T42" fmla="*/ 66 w 209"/>
                <a:gd name="T43" fmla="*/ 13 h 120"/>
                <a:gd name="T44" fmla="*/ 52 w 209"/>
                <a:gd name="T45" fmla="*/ 32 h 120"/>
                <a:gd name="T46" fmla="*/ 52 w 209"/>
                <a:gd name="T47" fmla="*/ 32 h 120"/>
                <a:gd name="T48" fmla="*/ 48 w 209"/>
                <a:gd name="T49" fmla="*/ 41 h 120"/>
                <a:gd name="T50" fmla="*/ 38 w 209"/>
                <a:gd name="T51" fmla="*/ 57 h 120"/>
                <a:gd name="T52" fmla="*/ 30 w 209"/>
                <a:gd name="T53" fmla="*/ 69 h 120"/>
                <a:gd name="T54" fmla="*/ 11 w 209"/>
                <a:gd name="T55" fmla="*/ 93 h 120"/>
                <a:gd name="T56" fmla="*/ 2 w 209"/>
                <a:gd name="T57" fmla="*/ 107 h 120"/>
                <a:gd name="T58" fmla="*/ 0 w 209"/>
                <a:gd name="T59"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9" h="120">
                  <a:moveTo>
                    <a:pt x="0" y="112"/>
                  </a:moveTo>
                  <a:cubicBezTo>
                    <a:pt x="201" y="120"/>
                    <a:pt x="201" y="120"/>
                    <a:pt x="201" y="120"/>
                  </a:cubicBezTo>
                  <a:cubicBezTo>
                    <a:pt x="201" y="120"/>
                    <a:pt x="201" y="120"/>
                    <a:pt x="201" y="120"/>
                  </a:cubicBezTo>
                  <a:cubicBezTo>
                    <a:pt x="202" y="113"/>
                    <a:pt x="202" y="113"/>
                    <a:pt x="202" y="113"/>
                  </a:cubicBezTo>
                  <a:cubicBezTo>
                    <a:pt x="203" y="104"/>
                    <a:pt x="204" y="108"/>
                    <a:pt x="209" y="102"/>
                  </a:cubicBezTo>
                  <a:cubicBezTo>
                    <a:pt x="209" y="101"/>
                    <a:pt x="209" y="101"/>
                    <a:pt x="209" y="100"/>
                  </a:cubicBezTo>
                  <a:cubicBezTo>
                    <a:pt x="208" y="100"/>
                    <a:pt x="208" y="100"/>
                    <a:pt x="208" y="100"/>
                  </a:cubicBezTo>
                  <a:cubicBezTo>
                    <a:pt x="208" y="96"/>
                    <a:pt x="205" y="96"/>
                    <a:pt x="206" y="91"/>
                  </a:cubicBezTo>
                  <a:cubicBezTo>
                    <a:pt x="208" y="88"/>
                    <a:pt x="209" y="87"/>
                    <a:pt x="208" y="84"/>
                  </a:cubicBezTo>
                  <a:cubicBezTo>
                    <a:pt x="208" y="83"/>
                    <a:pt x="207" y="82"/>
                    <a:pt x="206" y="81"/>
                  </a:cubicBezTo>
                  <a:cubicBezTo>
                    <a:pt x="194" y="75"/>
                    <a:pt x="189" y="52"/>
                    <a:pt x="177" y="50"/>
                  </a:cubicBezTo>
                  <a:cubicBezTo>
                    <a:pt x="172" y="49"/>
                    <a:pt x="166" y="50"/>
                    <a:pt x="161" y="47"/>
                  </a:cubicBezTo>
                  <a:cubicBezTo>
                    <a:pt x="159" y="45"/>
                    <a:pt x="154" y="33"/>
                    <a:pt x="154" y="30"/>
                  </a:cubicBezTo>
                  <a:cubicBezTo>
                    <a:pt x="151" y="28"/>
                    <a:pt x="149" y="25"/>
                    <a:pt x="148" y="22"/>
                  </a:cubicBezTo>
                  <a:cubicBezTo>
                    <a:pt x="148" y="22"/>
                    <a:pt x="148" y="22"/>
                    <a:pt x="148" y="22"/>
                  </a:cubicBezTo>
                  <a:cubicBezTo>
                    <a:pt x="138" y="11"/>
                    <a:pt x="138" y="11"/>
                    <a:pt x="138" y="11"/>
                  </a:cubicBezTo>
                  <a:cubicBezTo>
                    <a:pt x="135" y="9"/>
                    <a:pt x="134" y="4"/>
                    <a:pt x="131" y="1"/>
                  </a:cubicBezTo>
                  <a:cubicBezTo>
                    <a:pt x="126" y="0"/>
                    <a:pt x="119" y="0"/>
                    <a:pt x="113" y="1"/>
                  </a:cubicBezTo>
                  <a:cubicBezTo>
                    <a:pt x="106" y="3"/>
                    <a:pt x="103" y="8"/>
                    <a:pt x="95" y="7"/>
                  </a:cubicBezTo>
                  <a:cubicBezTo>
                    <a:pt x="91" y="6"/>
                    <a:pt x="86" y="9"/>
                    <a:pt x="83" y="11"/>
                  </a:cubicBezTo>
                  <a:cubicBezTo>
                    <a:pt x="78" y="14"/>
                    <a:pt x="72" y="14"/>
                    <a:pt x="66" y="13"/>
                  </a:cubicBezTo>
                  <a:cubicBezTo>
                    <a:pt x="66" y="13"/>
                    <a:pt x="66" y="13"/>
                    <a:pt x="66" y="13"/>
                  </a:cubicBezTo>
                  <a:cubicBezTo>
                    <a:pt x="52" y="32"/>
                    <a:pt x="52" y="32"/>
                    <a:pt x="52" y="32"/>
                  </a:cubicBezTo>
                  <a:cubicBezTo>
                    <a:pt x="52" y="32"/>
                    <a:pt x="52" y="32"/>
                    <a:pt x="52" y="32"/>
                  </a:cubicBezTo>
                  <a:cubicBezTo>
                    <a:pt x="48" y="41"/>
                    <a:pt x="48" y="41"/>
                    <a:pt x="48" y="41"/>
                  </a:cubicBezTo>
                  <a:cubicBezTo>
                    <a:pt x="44" y="46"/>
                    <a:pt x="42" y="52"/>
                    <a:pt x="38" y="57"/>
                  </a:cubicBezTo>
                  <a:cubicBezTo>
                    <a:pt x="30" y="69"/>
                    <a:pt x="30" y="69"/>
                    <a:pt x="30" y="69"/>
                  </a:cubicBezTo>
                  <a:cubicBezTo>
                    <a:pt x="11" y="93"/>
                    <a:pt x="11" y="93"/>
                    <a:pt x="11" y="93"/>
                  </a:cubicBezTo>
                  <a:cubicBezTo>
                    <a:pt x="8" y="97"/>
                    <a:pt x="6" y="103"/>
                    <a:pt x="2" y="107"/>
                  </a:cubicBezTo>
                  <a:cubicBezTo>
                    <a:pt x="2" y="108"/>
                    <a:pt x="1" y="110"/>
                    <a:pt x="0" y="112"/>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31"/>
            <p:cNvSpPr>
              <a:spLocks/>
            </p:cNvSpPr>
            <p:nvPr/>
          </p:nvSpPr>
          <p:spPr bwMode="auto">
            <a:xfrm>
              <a:off x="3065463" y="2373313"/>
              <a:ext cx="344488" cy="355600"/>
            </a:xfrm>
            <a:custGeom>
              <a:avLst/>
              <a:gdLst>
                <a:gd name="T0" fmla="*/ 5 w 117"/>
                <a:gd name="T1" fmla="*/ 26 h 120"/>
                <a:gd name="T2" fmla="*/ 39 w 117"/>
                <a:gd name="T3" fmla="*/ 11 h 120"/>
                <a:gd name="T4" fmla="*/ 50 w 117"/>
                <a:gd name="T5" fmla="*/ 9 h 120"/>
                <a:gd name="T6" fmla="*/ 66 w 117"/>
                <a:gd name="T7" fmla="*/ 8 h 120"/>
                <a:gd name="T8" fmla="*/ 79 w 117"/>
                <a:gd name="T9" fmla="*/ 9 h 120"/>
                <a:gd name="T10" fmla="*/ 89 w 117"/>
                <a:gd name="T11" fmla="*/ 11 h 120"/>
                <a:gd name="T12" fmla="*/ 99 w 117"/>
                <a:gd name="T13" fmla="*/ 6 h 120"/>
                <a:gd name="T14" fmla="*/ 110 w 117"/>
                <a:gd name="T15" fmla="*/ 0 h 120"/>
                <a:gd name="T16" fmla="*/ 110 w 117"/>
                <a:gd name="T17" fmla="*/ 0 h 120"/>
                <a:gd name="T18" fmla="*/ 112 w 117"/>
                <a:gd name="T19" fmla="*/ 8 h 120"/>
                <a:gd name="T20" fmla="*/ 114 w 117"/>
                <a:gd name="T21" fmla="*/ 15 h 120"/>
                <a:gd name="T22" fmla="*/ 116 w 117"/>
                <a:gd name="T23" fmla="*/ 29 h 120"/>
                <a:gd name="T24" fmla="*/ 116 w 117"/>
                <a:gd name="T25" fmla="*/ 43 h 120"/>
                <a:gd name="T26" fmla="*/ 98 w 117"/>
                <a:gd name="T27" fmla="*/ 98 h 120"/>
                <a:gd name="T28" fmla="*/ 90 w 117"/>
                <a:gd name="T29" fmla="*/ 112 h 120"/>
                <a:gd name="T30" fmla="*/ 84 w 117"/>
                <a:gd name="T31" fmla="*/ 120 h 120"/>
                <a:gd name="T32" fmla="*/ 84 w 117"/>
                <a:gd name="T33" fmla="*/ 120 h 120"/>
                <a:gd name="T34" fmla="*/ 74 w 117"/>
                <a:gd name="T35" fmla="*/ 109 h 120"/>
                <a:gd name="T36" fmla="*/ 67 w 117"/>
                <a:gd name="T37" fmla="*/ 99 h 120"/>
                <a:gd name="T38" fmla="*/ 49 w 117"/>
                <a:gd name="T39" fmla="*/ 99 h 120"/>
                <a:gd name="T40" fmla="*/ 31 w 117"/>
                <a:gd name="T41" fmla="*/ 105 h 120"/>
                <a:gd name="T42" fmla="*/ 19 w 117"/>
                <a:gd name="T43" fmla="*/ 109 h 120"/>
                <a:gd name="T44" fmla="*/ 2 w 117"/>
                <a:gd name="T45" fmla="*/ 111 h 120"/>
                <a:gd name="T46" fmla="*/ 2 w 117"/>
                <a:gd name="T47" fmla="*/ 111 h 120"/>
                <a:gd name="T48" fmla="*/ 2 w 117"/>
                <a:gd name="T49" fmla="*/ 103 h 120"/>
                <a:gd name="T50" fmla="*/ 0 w 117"/>
                <a:gd name="T51" fmla="*/ 93 h 120"/>
                <a:gd name="T52" fmla="*/ 1 w 117"/>
                <a:gd name="T53" fmla="*/ 83 h 120"/>
                <a:gd name="T54" fmla="*/ 5 w 117"/>
                <a:gd name="T55" fmla="*/ 68 h 120"/>
                <a:gd name="T56" fmla="*/ 0 w 117"/>
                <a:gd name="T57" fmla="*/ 53 h 120"/>
                <a:gd name="T58" fmla="*/ 3 w 117"/>
                <a:gd name="T59" fmla="*/ 42 h 120"/>
                <a:gd name="T60" fmla="*/ 5 w 117"/>
                <a:gd name="T61" fmla="*/ 2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7" h="120">
                  <a:moveTo>
                    <a:pt x="5" y="26"/>
                  </a:moveTo>
                  <a:cubicBezTo>
                    <a:pt x="17" y="22"/>
                    <a:pt x="24" y="11"/>
                    <a:pt x="39" y="11"/>
                  </a:cubicBezTo>
                  <a:cubicBezTo>
                    <a:pt x="42" y="11"/>
                    <a:pt x="46" y="9"/>
                    <a:pt x="50" y="9"/>
                  </a:cubicBezTo>
                  <a:cubicBezTo>
                    <a:pt x="56" y="8"/>
                    <a:pt x="60" y="12"/>
                    <a:pt x="66" y="8"/>
                  </a:cubicBezTo>
                  <a:cubicBezTo>
                    <a:pt x="70" y="6"/>
                    <a:pt x="75" y="5"/>
                    <a:pt x="79" y="9"/>
                  </a:cubicBezTo>
                  <a:cubicBezTo>
                    <a:pt x="83" y="10"/>
                    <a:pt x="85" y="11"/>
                    <a:pt x="89" y="11"/>
                  </a:cubicBezTo>
                  <a:cubicBezTo>
                    <a:pt x="94" y="11"/>
                    <a:pt x="95" y="8"/>
                    <a:pt x="99" y="6"/>
                  </a:cubicBezTo>
                  <a:cubicBezTo>
                    <a:pt x="110" y="0"/>
                    <a:pt x="110" y="0"/>
                    <a:pt x="110" y="0"/>
                  </a:cubicBezTo>
                  <a:cubicBezTo>
                    <a:pt x="110" y="0"/>
                    <a:pt x="110" y="0"/>
                    <a:pt x="110" y="0"/>
                  </a:cubicBezTo>
                  <a:cubicBezTo>
                    <a:pt x="112" y="8"/>
                    <a:pt x="112" y="8"/>
                    <a:pt x="112" y="8"/>
                  </a:cubicBezTo>
                  <a:cubicBezTo>
                    <a:pt x="113" y="10"/>
                    <a:pt x="113" y="13"/>
                    <a:pt x="114" y="15"/>
                  </a:cubicBezTo>
                  <a:cubicBezTo>
                    <a:pt x="114" y="20"/>
                    <a:pt x="116" y="25"/>
                    <a:pt x="116" y="29"/>
                  </a:cubicBezTo>
                  <a:cubicBezTo>
                    <a:pt x="117" y="34"/>
                    <a:pt x="117" y="39"/>
                    <a:pt x="116" y="43"/>
                  </a:cubicBezTo>
                  <a:cubicBezTo>
                    <a:pt x="115" y="62"/>
                    <a:pt x="107" y="83"/>
                    <a:pt x="98" y="98"/>
                  </a:cubicBezTo>
                  <a:cubicBezTo>
                    <a:pt x="96" y="103"/>
                    <a:pt x="92" y="108"/>
                    <a:pt x="90" y="112"/>
                  </a:cubicBezTo>
                  <a:cubicBezTo>
                    <a:pt x="87" y="114"/>
                    <a:pt x="87" y="118"/>
                    <a:pt x="84" y="120"/>
                  </a:cubicBezTo>
                  <a:cubicBezTo>
                    <a:pt x="84" y="120"/>
                    <a:pt x="84" y="120"/>
                    <a:pt x="84" y="120"/>
                  </a:cubicBezTo>
                  <a:cubicBezTo>
                    <a:pt x="74" y="109"/>
                    <a:pt x="74" y="109"/>
                    <a:pt x="74" y="109"/>
                  </a:cubicBezTo>
                  <a:cubicBezTo>
                    <a:pt x="71" y="107"/>
                    <a:pt x="70" y="102"/>
                    <a:pt x="67" y="99"/>
                  </a:cubicBezTo>
                  <a:cubicBezTo>
                    <a:pt x="62" y="98"/>
                    <a:pt x="55" y="98"/>
                    <a:pt x="49" y="99"/>
                  </a:cubicBezTo>
                  <a:cubicBezTo>
                    <a:pt x="42" y="101"/>
                    <a:pt x="39" y="106"/>
                    <a:pt x="31" y="105"/>
                  </a:cubicBezTo>
                  <a:cubicBezTo>
                    <a:pt x="27" y="104"/>
                    <a:pt x="22" y="107"/>
                    <a:pt x="19" y="109"/>
                  </a:cubicBezTo>
                  <a:cubicBezTo>
                    <a:pt x="14" y="112"/>
                    <a:pt x="8" y="112"/>
                    <a:pt x="2" y="111"/>
                  </a:cubicBezTo>
                  <a:cubicBezTo>
                    <a:pt x="2" y="111"/>
                    <a:pt x="2" y="111"/>
                    <a:pt x="2" y="111"/>
                  </a:cubicBezTo>
                  <a:cubicBezTo>
                    <a:pt x="2" y="103"/>
                    <a:pt x="2" y="103"/>
                    <a:pt x="2" y="103"/>
                  </a:cubicBezTo>
                  <a:cubicBezTo>
                    <a:pt x="3" y="99"/>
                    <a:pt x="0" y="96"/>
                    <a:pt x="0" y="93"/>
                  </a:cubicBezTo>
                  <a:cubicBezTo>
                    <a:pt x="0" y="90"/>
                    <a:pt x="3" y="86"/>
                    <a:pt x="1" y="83"/>
                  </a:cubicBezTo>
                  <a:cubicBezTo>
                    <a:pt x="1" y="78"/>
                    <a:pt x="5" y="73"/>
                    <a:pt x="5" y="68"/>
                  </a:cubicBezTo>
                  <a:cubicBezTo>
                    <a:pt x="5" y="63"/>
                    <a:pt x="2" y="58"/>
                    <a:pt x="0" y="53"/>
                  </a:cubicBezTo>
                  <a:cubicBezTo>
                    <a:pt x="0" y="50"/>
                    <a:pt x="3" y="45"/>
                    <a:pt x="3" y="42"/>
                  </a:cubicBezTo>
                  <a:cubicBezTo>
                    <a:pt x="4" y="36"/>
                    <a:pt x="5" y="31"/>
                    <a:pt x="5" y="26"/>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32"/>
            <p:cNvSpPr>
              <a:spLocks/>
            </p:cNvSpPr>
            <p:nvPr/>
          </p:nvSpPr>
          <p:spPr bwMode="auto">
            <a:xfrm>
              <a:off x="3313113" y="2373313"/>
              <a:ext cx="422275" cy="688975"/>
            </a:xfrm>
            <a:custGeom>
              <a:avLst/>
              <a:gdLst>
                <a:gd name="T0" fmla="*/ 0 w 143"/>
                <a:gd name="T1" fmla="*/ 120 h 233"/>
                <a:gd name="T2" fmla="*/ 6 w 143"/>
                <a:gd name="T3" fmla="*/ 112 h 233"/>
                <a:gd name="T4" fmla="*/ 14 w 143"/>
                <a:gd name="T5" fmla="*/ 98 h 233"/>
                <a:gd name="T6" fmla="*/ 32 w 143"/>
                <a:gd name="T7" fmla="*/ 43 h 233"/>
                <a:gd name="T8" fmla="*/ 32 w 143"/>
                <a:gd name="T9" fmla="*/ 29 h 233"/>
                <a:gd name="T10" fmla="*/ 30 w 143"/>
                <a:gd name="T11" fmla="*/ 15 h 233"/>
                <a:gd name="T12" fmla="*/ 28 w 143"/>
                <a:gd name="T13" fmla="*/ 8 h 233"/>
                <a:gd name="T14" fmla="*/ 26 w 143"/>
                <a:gd name="T15" fmla="*/ 0 h 233"/>
                <a:gd name="T16" fmla="*/ 26 w 143"/>
                <a:gd name="T17" fmla="*/ 0 h 233"/>
                <a:gd name="T18" fmla="*/ 77 w 143"/>
                <a:gd name="T19" fmla="*/ 0 h 233"/>
                <a:gd name="T20" fmla="*/ 77 w 143"/>
                <a:gd name="T21" fmla="*/ 0 h 233"/>
                <a:gd name="T22" fmla="*/ 143 w 143"/>
                <a:gd name="T23" fmla="*/ 2 h 233"/>
                <a:gd name="T24" fmla="*/ 143 w 143"/>
                <a:gd name="T25" fmla="*/ 2 h 233"/>
                <a:gd name="T26" fmla="*/ 140 w 143"/>
                <a:gd name="T27" fmla="*/ 85 h 233"/>
                <a:gd name="T28" fmla="*/ 140 w 143"/>
                <a:gd name="T29" fmla="*/ 85 h 233"/>
                <a:gd name="T30" fmla="*/ 139 w 143"/>
                <a:gd name="T31" fmla="*/ 87 h 233"/>
                <a:gd name="T32" fmla="*/ 139 w 143"/>
                <a:gd name="T33" fmla="*/ 90 h 233"/>
                <a:gd name="T34" fmla="*/ 132 w 143"/>
                <a:gd name="T35" fmla="*/ 108 h 233"/>
                <a:gd name="T36" fmla="*/ 119 w 143"/>
                <a:gd name="T37" fmla="*/ 169 h 233"/>
                <a:gd name="T38" fmla="*/ 119 w 143"/>
                <a:gd name="T39" fmla="*/ 171 h 233"/>
                <a:gd name="T40" fmla="*/ 120 w 143"/>
                <a:gd name="T41" fmla="*/ 172 h 233"/>
                <a:gd name="T42" fmla="*/ 120 w 143"/>
                <a:gd name="T43" fmla="*/ 177 h 233"/>
                <a:gd name="T44" fmla="*/ 121 w 143"/>
                <a:gd name="T45" fmla="*/ 178 h 233"/>
                <a:gd name="T46" fmla="*/ 124 w 143"/>
                <a:gd name="T47" fmla="*/ 201 h 233"/>
                <a:gd name="T48" fmla="*/ 126 w 143"/>
                <a:gd name="T49" fmla="*/ 214 h 233"/>
                <a:gd name="T50" fmla="*/ 127 w 143"/>
                <a:gd name="T51" fmla="*/ 225 h 233"/>
                <a:gd name="T52" fmla="*/ 127 w 143"/>
                <a:gd name="T53" fmla="*/ 233 h 233"/>
                <a:gd name="T54" fmla="*/ 127 w 143"/>
                <a:gd name="T55" fmla="*/ 233 h 233"/>
                <a:gd name="T56" fmla="*/ 111 w 143"/>
                <a:gd name="T57" fmla="*/ 232 h 233"/>
                <a:gd name="T58" fmla="*/ 111 w 143"/>
                <a:gd name="T59" fmla="*/ 232 h 233"/>
                <a:gd name="T60" fmla="*/ 49 w 143"/>
                <a:gd name="T61" fmla="*/ 232 h 233"/>
                <a:gd name="T62" fmla="*/ 49 w 143"/>
                <a:gd name="T63" fmla="*/ 232 h 233"/>
                <a:gd name="T64" fmla="*/ 51 w 143"/>
                <a:gd name="T65" fmla="*/ 229 h 233"/>
                <a:gd name="T66" fmla="*/ 53 w 143"/>
                <a:gd name="T67" fmla="*/ 226 h 233"/>
                <a:gd name="T68" fmla="*/ 53 w 143"/>
                <a:gd name="T69" fmla="*/ 224 h 233"/>
                <a:gd name="T70" fmla="*/ 54 w 143"/>
                <a:gd name="T71" fmla="*/ 222 h 233"/>
                <a:gd name="T72" fmla="*/ 53 w 143"/>
                <a:gd name="T73" fmla="*/ 220 h 233"/>
                <a:gd name="T74" fmla="*/ 53 w 143"/>
                <a:gd name="T75" fmla="*/ 218 h 233"/>
                <a:gd name="T76" fmla="*/ 53 w 143"/>
                <a:gd name="T77" fmla="*/ 218 h 233"/>
                <a:gd name="T78" fmla="*/ 54 w 143"/>
                <a:gd name="T79" fmla="*/ 211 h 233"/>
                <a:gd name="T80" fmla="*/ 61 w 143"/>
                <a:gd name="T81" fmla="*/ 200 h 233"/>
                <a:gd name="T82" fmla="*/ 61 w 143"/>
                <a:gd name="T83" fmla="*/ 198 h 233"/>
                <a:gd name="T84" fmla="*/ 60 w 143"/>
                <a:gd name="T85" fmla="*/ 198 h 233"/>
                <a:gd name="T86" fmla="*/ 58 w 143"/>
                <a:gd name="T87" fmla="*/ 189 h 233"/>
                <a:gd name="T88" fmla="*/ 60 w 143"/>
                <a:gd name="T89" fmla="*/ 182 h 233"/>
                <a:gd name="T90" fmla="*/ 58 w 143"/>
                <a:gd name="T91" fmla="*/ 179 h 233"/>
                <a:gd name="T92" fmla="*/ 29 w 143"/>
                <a:gd name="T93" fmla="*/ 148 h 233"/>
                <a:gd name="T94" fmla="*/ 13 w 143"/>
                <a:gd name="T95" fmla="*/ 145 h 233"/>
                <a:gd name="T96" fmla="*/ 6 w 143"/>
                <a:gd name="T97" fmla="*/ 128 h 233"/>
                <a:gd name="T98" fmla="*/ 0 w 143"/>
                <a:gd name="T99" fmla="*/ 12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3" h="233">
                  <a:moveTo>
                    <a:pt x="0" y="120"/>
                  </a:moveTo>
                  <a:cubicBezTo>
                    <a:pt x="3" y="118"/>
                    <a:pt x="3" y="114"/>
                    <a:pt x="6" y="112"/>
                  </a:cubicBezTo>
                  <a:cubicBezTo>
                    <a:pt x="8" y="108"/>
                    <a:pt x="12" y="103"/>
                    <a:pt x="14" y="98"/>
                  </a:cubicBezTo>
                  <a:cubicBezTo>
                    <a:pt x="23" y="83"/>
                    <a:pt x="31" y="62"/>
                    <a:pt x="32" y="43"/>
                  </a:cubicBezTo>
                  <a:cubicBezTo>
                    <a:pt x="33" y="39"/>
                    <a:pt x="33" y="34"/>
                    <a:pt x="32" y="29"/>
                  </a:cubicBezTo>
                  <a:cubicBezTo>
                    <a:pt x="32" y="25"/>
                    <a:pt x="30" y="20"/>
                    <a:pt x="30" y="15"/>
                  </a:cubicBezTo>
                  <a:cubicBezTo>
                    <a:pt x="29" y="13"/>
                    <a:pt x="29" y="10"/>
                    <a:pt x="28" y="8"/>
                  </a:cubicBezTo>
                  <a:cubicBezTo>
                    <a:pt x="26" y="0"/>
                    <a:pt x="26" y="0"/>
                    <a:pt x="26" y="0"/>
                  </a:cubicBezTo>
                  <a:cubicBezTo>
                    <a:pt x="26" y="0"/>
                    <a:pt x="26" y="0"/>
                    <a:pt x="26" y="0"/>
                  </a:cubicBezTo>
                  <a:cubicBezTo>
                    <a:pt x="77" y="0"/>
                    <a:pt x="77" y="0"/>
                    <a:pt x="77" y="0"/>
                  </a:cubicBezTo>
                  <a:cubicBezTo>
                    <a:pt x="77" y="0"/>
                    <a:pt x="77" y="0"/>
                    <a:pt x="77" y="0"/>
                  </a:cubicBezTo>
                  <a:cubicBezTo>
                    <a:pt x="143" y="2"/>
                    <a:pt x="143" y="2"/>
                    <a:pt x="143" y="2"/>
                  </a:cubicBezTo>
                  <a:cubicBezTo>
                    <a:pt x="143" y="2"/>
                    <a:pt x="143" y="2"/>
                    <a:pt x="143" y="2"/>
                  </a:cubicBezTo>
                  <a:cubicBezTo>
                    <a:pt x="140" y="85"/>
                    <a:pt x="140" y="85"/>
                    <a:pt x="140" y="85"/>
                  </a:cubicBezTo>
                  <a:cubicBezTo>
                    <a:pt x="140" y="85"/>
                    <a:pt x="140" y="85"/>
                    <a:pt x="140" y="85"/>
                  </a:cubicBezTo>
                  <a:cubicBezTo>
                    <a:pt x="139" y="86"/>
                    <a:pt x="139" y="86"/>
                    <a:pt x="139" y="87"/>
                  </a:cubicBezTo>
                  <a:cubicBezTo>
                    <a:pt x="139" y="87"/>
                    <a:pt x="139" y="89"/>
                    <a:pt x="139" y="90"/>
                  </a:cubicBezTo>
                  <a:cubicBezTo>
                    <a:pt x="136" y="94"/>
                    <a:pt x="134" y="103"/>
                    <a:pt x="132" y="108"/>
                  </a:cubicBezTo>
                  <a:cubicBezTo>
                    <a:pt x="126" y="126"/>
                    <a:pt x="121" y="149"/>
                    <a:pt x="119" y="169"/>
                  </a:cubicBezTo>
                  <a:cubicBezTo>
                    <a:pt x="119" y="169"/>
                    <a:pt x="119" y="170"/>
                    <a:pt x="119" y="171"/>
                  </a:cubicBezTo>
                  <a:cubicBezTo>
                    <a:pt x="120" y="171"/>
                    <a:pt x="120" y="171"/>
                    <a:pt x="120" y="172"/>
                  </a:cubicBezTo>
                  <a:cubicBezTo>
                    <a:pt x="120" y="173"/>
                    <a:pt x="120" y="176"/>
                    <a:pt x="120" y="177"/>
                  </a:cubicBezTo>
                  <a:cubicBezTo>
                    <a:pt x="120" y="177"/>
                    <a:pt x="120" y="178"/>
                    <a:pt x="121" y="178"/>
                  </a:cubicBezTo>
                  <a:cubicBezTo>
                    <a:pt x="121" y="185"/>
                    <a:pt x="122" y="194"/>
                    <a:pt x="124" y="201"/>
                  </a:cubicBezTo>
                  <a:cubicBezTo>
                    <a:pt x="125" y="205"/>
                    <a:pt x="126" y="210"/>
                    <a:pt x="126" y="214"/>
                  </a:cubicBezTo>
                  <a:cubicBezTo>
                    <a:pt x="126" y="217"/>
                    <a:pt x="127" y="221"/>
                    <a:pt x="127" y="225"/>
                  </a:cubicBezTo>
                  <a:cubicBezTo>
                    <a:pt x="127" y="233"/>
                    <a:pt x="127" y="233"/>
                    <a:pt x="127" y="233"/>
                  </a:cubicBezTo>
                  <a:cubicBezTo>
                    <a:pt x="127" y="233"/>
                    <a:pt x="127" y="233"/>
                    <a:pt x="127" y="233"/>
                  </a:cubicBezTo>
                  <a:cubicBezTo>
                    <a:pt x="111" y="232"/>
                    <a:pt x="111" y="232"/>
                    <a:pt x="111" y="232"/>
                  </a:cubicBezTo>
                  <a:cubicBezTo>
                    <a:pt x="111" y="232"/>
                    <a:pt x="111" y="232"/>
                    <a:pt x="111" y="232"/>
                  </a:cubicBezTo>
                  <a:cubicBezTo>
                    <a:pt x="49" y="232"/>
                    <a:pt x="49" y="232"/>
                    <a:pt x="49" y="232"/>
                  </a:cubicBezTo>
                  <a:cubicBezTo>
                    <a:pt x="49" y="232"/>
                    <a:pt x="49" y="232"/>
                    <a:pt x="49" y="232"/>
                  </a:cubicBezTo>
                  <a:cubicBezTo>
                    <a:pt x="50" y="231"/>
                    <a:pt x="50" y="230"/>
                    <a:pt x="51" y="229"/>
                  </a:cubicBezTo>
                  <a:cubicBezTo>
                    <a:pt x="51" y="228"/>
                    <a:pt x="52" y="227"/>
                    <a:pt x="53" y="226"/>
                  </a:cubicBezTo>
                  <a:cubicBezTo>
                    <a:pt x="53" y="225"/>
                    <a:pt x="53" y="225"/>
                    <a:pt x="53" y="224"/>
                  </a:cubicBezTo>
                  <a:cubicBezTo>
                    <a:pt x="53" y="223"/>
                    <a:pt x="54" y="223"/>
                    <a:pt x="54" y="222"/>
                  </a:cubicBezTo>
                  <a:cubicBezTo>
                    <a:pt x="54" y="221"/>
                    <a:pt x="54" y="221"/>
                    <a:pt x="53" y="220"/>
                  </a:cubicBezTo>
                  <a:cubicBezTo>
                    <a:pt x="53" y="220"/>
                    <a:pt x="53" y="219"/>
                    <a:pt x="53" y="218"/>
                  </a:cubicBezTo>
                  <a:cubicBezTo>
                    <a:pt x="53" y="218"/>
                    <a:pt x="53" y="218"/>
                    <a:pt x="53" y="218"/>
                  </a:cubicBezTo>
                  <a:cubicBezTo>
                    <a:pt x="54" y="211"/>
                    <a:pt x="54" y="211"/>
                    <a:pt x="54" y="211"/>
                  </a:cubicBezTo>
                  <a:cubicBezTo>
                    <a:pt x="55" y="202"/>
                    <a:pt x="56" y="206"/>
                    <a:pt x="61" y="200"/>
                  </a:cubicBezTo>
                  <a:cubicBezTo>
                    <a:pt x="61" y="199"/>
                    <a:pt x="61" y="199"/>
                    <a:pt x="61" y="198"/>
                  </a:cubicBezTo>
                  <a:cubicBezTo>
                    <a:pt x="60" y="198"/>
                    <a:pt x="60" y="198"/>
                    <a:pt x="60" y="198"/>
                  </a:cubicBezTo>
                  <a:cubicBezTo>
                    <a:pt x="60" y="194"/>
                    <a:pt x="57" y="194"/>
                    <a:pt x="58" y="189"/>
                  </a:cubicBezTo>
                  <a:cubicBezTo>
                    <a:pt x="60" y="186"/>
                    <a:pt x="61" y="185"/>
                    <a:pt x="60" y="182"/>
                  </a:cubicBezTo>
                  <a:cubicBezTo>
                    <a:pt x="60" y="181"/>
                    <a:pt x="59" y="180"/>
                    <a:pt x="58" y="179"/>
                  </a:cubicBezTo>
                  <a:cubicBezTo>
                    <a:pt x="46" y="173"/>
                    <a:pt x="41" y="150"/>
                    <a:pt x="29" y="148"/>
                  </a:cubicBezTo>
                  <a:cubicBezTo>
                    <a:pt x="24" y="147"/>
                    <a:pt x="18" y="148"/>
                    <a:pt x="13" y="145"/>
                  </a:cubicBezTo>
                  <a:cubicBezTo>
                    <a:pt x="11" y="143"/>
                    <a:pt x="6" y="131"/>
                    <a:pt x="6" y="128"/>
                  </a:cubicBezTo>
                  <a:cubicBezTo>
                    <a:pt x="3" y="126"/>
                    <a:pt x="1" y="123"/>
                    <a:pt x="0" y="120"/>
                  </a:cubicBezTo>
                  <a:close/>
                </a:path>
              </a:pathLst>
            </a:custGeom>
            <a:solidFill>
              <a:schemeClr val="bg1"/>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33"/>
            <p:cNvSpPr>
              <a:spLocks/>
            </p:cNvSpPr>
            <p:nvPr/>
          </p:nvSpPr>
          <p:spPr bwMode="auto">
            <a:xfrm>
              <a:off x="2865438" y="1874838"/>
              <a:ext cx="684213" cy="576263"/>
            </a:xfrm>
            <a:custGeom>
              <a:avLst/>
              <a:gdLst>
                <a:gd name="T0" fmla="*/ 73 w 232"/>
                <a:gd name="T1" fmla="*/ 195 h 195"/>
                <a:gd name="T2" fmla="*/ 107 w 232"/>
                <a:gd name="T3" fmla="*/ 180 h 195"/>
                <a:gd name="T4" fmla="*/ 118 w 232"/>
                <a:gd name="T5" fmla="*/ 178 h 195"/>
                <a:gd name="T6" fmla="*/ 134 w 232"/>
                <a:gd name="T7" fmla="*/ 177 h 195"/>
                <a:gd name="T8" fmla="*/ 147 w 232"/>
                <a:gd name="T9" fmla="*/ 178 h 195"/>
                <a:gd name="T10" fmla="*/ 157 w 232"/>
                <a:gd name="T11" fmla="*/ 180 h 195"/>
                <a:gd name="T12" fmla="*/ 167 w 232"/>
                <a:gd name="T13" fmla="*/ 175 h 195"/>
                <a:gd name="T14" fmla="*/ 178 w 232"/>
                <a:gd name="T15" fmla="*/ 169 h 195"/>
                <a:gd name="T16" fmla="*/ 178 w 232"/>
                <a:gd name="T17" fmla="*/ 169 h 195"/>
                <a:gd name="T18" fmla="*/ 229 w 232"/>
                <a:gd name="T19" fmla="*/ 169 h 195"/>
                <a:gd name="T20" fmla="*/ 229 w 232"/>
                <a:gd name="T21" fmla="*/ 169 h 195"/>
                <a:gd name="T22" fmla="*/ 232 w 232"/>
                <a:gd name="T23" fmla="*/ 91 h 195"/>
                <a:gd name="T24" fmla="*/ 232 w 232"/>
                <a:gd name="T25" fmla="*/ 91 h 195"/>
                <a:gd name="T26" fmla="*/ 232 w 232"/>
                <a:gd name="T27" fmla="*/ 50 h 195"/>
                <a:gd name="T28" fmla="*/ 228 w 232"/>
                <a:gd name="T29" fmla="*/ 44 h 195"/>
                <a:gd name="T30" fmla="*/ 225 w 232"/>
                <a:gd name="T31" fmla="*/ 40 h 195"/>
                <a:gd name="T32" fmla="*/ 220 w 232"/>
                <a:gd name="T33" fmla="*/ 35 h 195"/>
                <a:gd name="T34" fmla="*/ 213 w 232"/>
                <a:gd name="T35" fmla="*/ 32 h 195"/>
                <a:gd name="T36" fmla="*/ 200 w 232"/>
                <a:gd name="T37" fmla="*/ 21 h 195"/>
                <a:gd name="T38" fmla="*/ 200 w 232"/>
                <a:gd name="T39" fmla="*/ 21 h 195"/>
                <a:gd name="T40" fmla="*/ 192 w 232"/>
                <a:gd name="T41" fmla="*/ 26 h 195"/>
                <a:gd name="T42" fmla="*/ 183 w 232"/>
                <a:gd name="T43" fmla="*/ 31 h 195"/>
                <a:gd name="T44" fmla="*/ 174 w 232"/>
                <a:gd name="T45" fmla="*/ 21 h 195"/>
                <a:gd name="T46" fmla="*/ 156 w 232"/>
                <a:gd name="T47" fmla="*/ 6 h 195"/>
                <a:gd name="T48" fmla="*/ 143 w 232"/>
                <a:gd name="T49" fmla="*/ 10 h 195"/>
                <a:gd name="T50" fmla="*/ 132 w 232"/>
                <a:gd name="T51" fmla="*/ 7 h 195"/>
                <a:gd name="T52" fmla="*/ 131 w 232"/>
                <a:gd name="T53" fmla="*/ 7 h 195"/>
                <a:gd name="T54" fmla="*/ 117 w 232"/>
                <a:gd name="T55" fmla="*/ 24 h 195"/>
                <a:gd name="T56" fmla="*/ 100 w 232"/>
                <a:gd name="T57" fmla="*/ 36 h 195"/>
                <a:gd name="T58" fmla="*/ 100 w 232"/>
                <a:gd name="T59" fmla="*/ 36 h 195"/>
                <a:gd name="T60" fmla="*/ 91 w 232"/>
                <a:gd name="T61" fmla="*/ 40 h 195"/>
                <a:gd name="T62" fmla="*/ 80 w 232"/>
                <a:gd name="T63" fmla="*/ 38 h 195"/>
                <a:gd name="T64" fmla="*/ 74 w 232"/>
                <a:gd name="T65" fmla="*/ 32 h 195"/>
                <a:gd name="T66" fmla="*/ 68 w 232"/>
                <a:gd name="T67" fmla="*/ 33 h 195"/>
                <a:gd name="T68" fmla="*/ 64 w 232"/>
                <a:gd name="T69" fmla="*/ 44 h 195"/>
                <a:gd name="T70" fmla="*/ 59 w 232"/>
                <a:gd name="T71" fmla="*/ 64 h 195"/>
                <a:gd name="T72" fmla="*/ 50 w 232"/>
                <a:gd name="T73" fmla="*/ 70 h 195"/>
                <a:gd name="T74" fmla="*/ 39 w 232"/>
                <a:gd name="T75" fmla="*/ 72 h 195"/>
                <a:gd name="T76" fmla="*/ 22 w 232"/>
                <a:gd name="T77" fmla="*/ 88 h 195"/>
                <a:gd name="T78" fmla="*/ 22 w 232"/>
                <a:gd name="T79" fmla="*/ 88 h 195"/>
                <a:gd name="T80" fmla="*/ 23 w 232"/>
                <a:gd name="T81" fmla="*/ 95 h 195"/>
                <a:gd name="T82" fmla="*/ 26 w 232"/>
                <a:gd name="T83" fmla="*/ 103 h 195"/>
                <a:gd name="T84" fmla="*/ 25 w 232"/>
                <a:gd name="T85" fmla="*/ 111 h 195"/>
                <a:gd name="T86" fmla="*/ 13 w 232"/>
                <a:gd name="T87" fmla="*/ 130 h 195"/>
                <a:gd name="T88" fmla="*/ 2 w 232"/>
                <a:gd name="T89" fmla="*/ 140 h 195"/>
                <a:gd name="T90" fmla="*/ 0 w 232"/>
                <a:gd name="T91" fmla="*/ 142 h 195"/>
                <a:gd name="T92" fmla="*/ 0 w 232"/>
                <a:gd name="T93" fmla="*/ 142 h 195"/>
                <a:gd name="T94" fmla="*/ 8 w 232"/>
                <a:gd name="T95" fmla="*/ 148 h 195"/>
                <a:gd name="T96" fmla="*/ 25 w 232"/>
                <a:gd name="T97" fmla="*/ 154 h 195"/>
                <a:gd name="T98" fmla="*/ 65 w 232"/>
                <a:gd name="T99" fmla="*/ 187 h 195"/>
                <a:gd name="T100" fmla="*/ 73 w 232"/>
                <a:gd name="T101"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2" h="195">
                  <a:moveTo>
                    <a:pt x="73" y="195"/>
                  </a:moveTo>
                  <a:cubicBezTo>
                    <a:pt x="85" y="191"/>
                    <a:pt x="92" y="180"/>
                    <a:pt x="107" y="180"/>
                  </a:cubicBezTo>
                  <a:cubicBezTo>
                    <a:pt x="110" y="180"/>
                    <a:pt x="114" y="178"/>
                    <a:pt x="118" y="178"/>
                  </a:cubicBezTo>
                  <a:cubicBezTo>
                    <a:pt x="124" y="177"/>
                    <a:pt x="128" y="181"/>
                    <a:pt x="134" y="177"/>
                  </a:cubicBezTo>
                  <a:cubicBezTo>
                    <a:pt x="138" y="175"/>
                    <a:pt x="143" y="174"/>
                    <a:pt x="147" y="178"/>
                  </a:cubicBezTo>
                  <a:cubicBezTo>
                    <a:pt x="151" y="179"/>
                    <a:pt x="153" y="180"/>
                    <a:pt x="157" y="180"/>
                  </a:cubicBezTo>
                  <a:cubicBezTo>
                    <a:pt x="162" y="180"/>
                    <a:pt x="163" y="177"/>
                    <a:pt x="167" y="175"/>
                  </a:cubicBezTo>
                  <a:cubicBezTo>
                    <a:pt x="178" y="169"/>
                    <a:pt x="178" y="169"/>
                    <a:pt x="178" y="169"/>
                  </a:cubicBezTo>
                  <a:cubicBezTo>
                    <a:pt x="178" y="169"/>
                    <a:pt x="178" y="169"/>
                    <a:pt x="178" y="169"/>
                  </a:cubicBezTo>
                  <a:cubicBezTo>
                    <a:pt x="229" y="169"/>
                    <a:pt x="229" y="169"/>
                    <a:pt x="229" y="169"/>
                  </a:cubicBezTo>
                  <a:cubicBezTo>
                    <a:pt x="229" y="169"/>
                    <a:pt x="229" y="169"/>
                    <a:pt x="229" y="169"/>
                  </a:cubicBezTo>
                  <a:cubicBezTo>
                    <a:pt x="232" y="91"/>
                    <a:pt x="232" y="91"/>
                    <a:pt x="232" y="91"/>
                  </a:cubicBezTo>
                  <a:cubicBezTo>
                    <a:pt x="232" y="91"/>
                    <a:pt x="232" y="91"/>
                    <a:pt x="232" y="91"/>
                  </a:cubicBezTo>
                  <a:cubicBezTo>
                    <a:pt x="232" y="50"/>
                    <a:pt x="232" y="50"/>
                    <a:pt x="232" y="50"/>
                  </a:cubicBezTo>
                  <a:cubicBezTo>
                    <a:pt x="231" y="48"/>
                    <a:pt x="230" y="46"/>
                    <a:pt x="228" y="44"/>
                  </a:cubicBezTo>
                  <a:cubicBezTo>
                    <a:pt x="227" y="43"/>
                    <a:pt x="226" y="41"/>
                    <a:pt x="225" y="40"/>
                  </a:cubicBezTo>
                  <a:cubicBezTo>
                    <a:pt x="223" y="38"/>
                    <a:pt x="222" y="37"/>
                    <a:pt x="220" y="35"/>
                  </a:cubicBezTo>
                  <a:cubicBezTo>
                    <a:pt x="218" y="34"/>
                    <a:pt x="215" y="33"/>
                    <a:pt x="213" y="32"/>
                  </a:cubicBezTo>
                  <a:cubicBezTo>
                    <a:pt x="208" y="29"/>
                    <a:pt x="205" y="24"/>
                    <a:pt x="200" y="21"/>
                  </a:cubicBezTo>
                  <a:cubicBezTo>
                    <a:pt x="200" y="21"/>
                    <a:pt x="200" y="21"/>
                    <a:pt x="200" y="21"/>
                  </a:cubicBezTo>
                  <a:cubicBezTo>
                    <a:pt x="192" y="26"/>
                    <a:pt x="192" y="26"/>
                    <a:pt x="192" y="26"/>
                  </a:cubicBezTo>
                  <a:cubicBezTo>
                    <a:pt x="189" y="29"/>
                    <a:pt x="188" y="33"/>
                    <a:pt x="183" y="31"/>
                  </a:cubicBezTo>
                  <a:cubicBezTo>
                    <a:pt x="179" y="30"/>
                    <a:pt x="175" y="24"/>
                    <a:pt x="174" y="21"/>
                  </a:cubicBezTo>
                  <a:cubicBezTo>
                    <a:pt x="170" y="12"/>
                    <a:pt x="164" y="10"/>
                    <a:pt x="156" y="6"/>
                  </a:cubicBezTo>
                  <a:cubicBezTo>
                    <a:pt x="152" y="0"/>
                    <a:pt x="146" y="8"/>
                    <a:pt x="143" y="10"/>
                  </a:cubicBezTo>
                  <a:cubicBezTo>
                    <a:pt x="139" y="12"/>
                    <a:pt x="135" y="10"/>
                    <a:pt x="132" y="7"/>
                  </a:cubicBezTo>
                  <a:cubicBezTo>
                    <a:pt x="131" y="7"/>
                    <a:pt x="131" y="7"/>
                    <a:pt x="131" y="7"/>
                  </a:cubicBezTo>
                  <a:cubicBezTo>
                    <a:pt x="129" y="7"/>
                    <a:pt x="119" y="21"/>
                    <a:pt x="117" y="24"/>
                  </a:cubicBezTo>
                  <a:cubicBezTo>
                    <a:pt x="114" y="28"/>
                    <a:pt x="105" y="35"/>
                    <a:pt x="100" y="36"/>
                  </a:cubicBezTo>
                  <a:cubicBezTo>
                    <a:pt x="100" y="36"/>
                    <a:pt x="100" y="36"/>
                    <a:pt x="100" y="36"/>
                  </a:cubicBezTo>
                  <a:cubicBezTo>
                    <a:pt x="91" y="40"/>
                    <a:pt x="91" y="40"/>
                    <a:pt x="91" y="40"/>
                  </a:cubicBezTo>
                  <a:cubicBezTo>
                    <a:pt x="86" y="40"/>
                    <a:pt x="84" y="40"/>
                    <a:pt x="80" y="38"/>
                  </a:cubicBezTo>
                  <a:cubicBezTo>
                    <a:pt x="78" y="36"/>
                    <a:pt x="76" y="33"/>
                    <a:pt x="74" y="32"/>
                  </a:cubicBezTo>
                  <a:cubicBezTo>
                    <a:pt x="73" y="28"/>
                    <a:pt x="70" y="31"/>
                    <a:pt x="68" y="33"/>
                  </a:cubicBezTo>
                  <a:cubicBezTo>
                    <a:pt x="66" y="35"/>
                    <a:pt x="65" y="40"/>
                    <a:pt x="64" y="44"/>
                  </a:cubicBezTo>
                  <a:cubicBezTo>
                    <a:pt x="62" y="50"/>
                    <a:pt x="60" y="57"/>
                    <a:pt x="59" y="64"/>
                  </a:cubicBezTo>
                  <a:cubicBezTo>
                    <a:pt x="59" y="69"/>
                    <a:pt x="56" y="73"/>
                    <a:pt x="50" y="70"/>
                  </a:cubicBezTo>
                  <a:cubicBezTo>
                    <a:pt x="42" y="67"/>
                    <a:pt x="44" y="64"/>
                    <a:pt x="39" y="72"/>
                  </a:cubicBezTo>
                  <a:cubicBezTo>
                    <a:pt x="34" y="80"/>
                    <a:pt x="29" y="83"/>
                    <a:pt x="22" y="88"/>
                  </a:cubicBezTo>
                  <a:cubicBezTo>
                    <a:pt x="22" y="88"/>
                    <a:pt x="22" y="88"/>
                    <a:pt x="22" y="88"/>
                  </a:cubicBezTo>
                  <a:cubicBezTo>
                    <a:pt x="23" y="95"/>
                    <a:pt x="23" y="95"/>
                    <a:pt x="23" y="95"/>
                  </a:cubicBezTo>
                  <a:cubicBezTo>
                    <a:pt x="24" y="98"/>
                    <a:pt x="26" y="100"/>
                    <a:pt x="26" y="103"/>
                  </a:cubicBezTo>
                  <a:cubicBezTo>
                    <a:pt x="26" y="106"/>
                    <a:pt x="26" y="109"/>
                    <a:pt x="25" y="111"/>
                  </a:cubicBezTo>
                  <a:cubicBezTo>
                    <a:pt x="22" y="118"/>
                    <a:pt x="17" y="124"/>
                    <a:pt x="13" y="130"/>
                  </a:cubicBezTo>
                  <a:cubicBezTo>
                    <a:pt x="10" y="134"/>
                    <a:pt x="4" y="137"/>
                    <a:pt x="2" y="140"/>
                  </a:cubicBezTo>
                  <a:cubicBezTo>
                    <a:pt x="1" y="140"/>
                    <a:pt x="1" y="141"/>
                    <a:pt x="0" y="142"/>
                  </a:cubicBezTo>
                  <a:cubicBezTo>
                    <a:pt x="0" y="142"/>
                    <a:pt x="0" y="142"/>
                    <a:pt x="0" y="142"/>
                  </a:cubicBezTo>
                  <a:cubicBezTo>
                    <a:pt x="3" y="144"/>
                    <a:pt x="4" y="147"/>
                    <a:pt x="8" y="148"/>
                  </a:cubicBezTo>
                  <a:cubicBezTo>
                    <a:pt x="11" y="151"/>
                    <a:pt x="21" y="152"/>
                    <a:pt x="25" y="154"/>
                  </a:cubicBezTo>
                  <a:cubicBezTo>
                    <a:pt x="44" y="160"/>
                    <a:pt x="52" y="173"/>
                    <a:pt x="65" y="187"/>
                  </a:cubicBezTo>
                  <a:cubicBezTo>
                    <a:pt x="73" y="195"/>
                    <a:pt x="73" y="195"/>
                    <a:pt x="73" y="195"/>
                  </a:cubicBezTo>
                  <a:close/>
                </a:path>
              </a:pathLst>
            </a:custGeom>
            <a:solidFill>
              <a:schemeClr val="accent2"/>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34"/>
            <p:cNvSpPr>
              <a:spLocks/>
            </p:cNvSpPr>
            <p:nvPr/>
          </p:nvSpPr>
          <p:spPr bwMode="auto">
            <a:xfrm>
              <a:off x="2667000" y="1689100"/>
              <a:ext cx="493713" cy="446088"/>
            </a:xfrm>
            <a:custGeom>
              <a:avLst/>
              <a:gdLst>
                <a:gd name="T0" fmla="*/ 1 w 167"/>
                <a:gd name="T1" fmla="*/ 89 h 151"/>
                <a:gd name="T2" fmla="*/ 13 w 167"/>
                <a:gd name="T3" fmla="*/ 94 h 151"/>
                <a:gd name="T4" fmla="*/ 29 w 167"/>
                <a:gd name="T5" fmla="*/ 104 h 151"/>
                <a:gd name="T6" fmla="*/ 48 w 167"/>
                <a:gd name="T7" fmla="*/ 127 h 151"/>
                <a:gd name="T8" fmla="*/ 58 w 167"/>
                <a:gd name="T9" fmla="*/ 134 h 151"/>
                <a:gd name="T10" fmla="*/ 68 w 167"/>
                <a:gd name="T11" fmla="*/ 140 h 151"/>
                <a:gd name="T12" fmla="*/ 80 w 167"/>
                <a:gd name="T13" fmla="*/ 150 h 151"/>
                <a:gd name="T14" fmla="*/ 89 w 167"/>
                <a:gd name="T15" fmla="*/ 151 h 151"/>
                <a:gd name="T16" fmla="*/ 89 w 167"/>
                <a:gd name="T17" fmla="*/ 151 h 151"/>
                <a:gd name="T18" fmla="*/ 106 w 167"/>
                <a:gd name="T19" fmla="*/ 135 h 151"/>
                <a:gd name="T20" fmla="*/ 117 w 167"/>
                <a:gd name="T21" fmla="*/ 133 h 151"/>
                <a:gd name="T22" fmla="*/ 126 w 167"/>
                <a:gd name="T23" fmla="*/ 127 h 151"/>
                <a:gd name="T24" fmla="*/ 131 w 167"/>
                <a:gd name="T25" fmla="*/ 107 h 151"/>
                <a:gd name="T26" fmla="*/ 135 w 167"/>
                <a:gd name="T27" fmla="*/ 96 h 151"/>
                <a:gd name="T28" fmla="*/ 141 w 167"/>
                <a:gd name="T29" fmla="*/ 95 h 151"/>
                <a:gd name="T30" fmla="*/ 147 w 167"/>
                <a:gd name="T31" fmla="*/ 101 h 151"/>
                <a:gd name="T32" fmla="*/ 158 w 167"/>
                <a:gd name="T33" fmla="*/ 103 h 151"/>
                <a:gd name="T34" fmla="*/ 167 w 167"/>
                <a:gd name="T35" fmla="*/ 99 h 151"/>
                <a:gd name="T36" fmla="*/ 167 w 167"/>
                <a:gd name="T37" fmla="*/ 99 h 151"/>
                <a:gd name="T38" fmla="*/ 165 w 167"/>
                <a:gd name="T39" fmla="*/ 89 h 151"/>
                <a:gd name="T40" fmla="*/ 163 w 167"/>
                <a:gd name="T41" fmla="*/ 86 h 151"/>
                <a:gd name="T42" fmla="*/ 161 w 167"/>
                <a:gd name="T43" fmla="*/ 73 h 151"/>
                <a:gd name="T44" fmla="*/ 155 w 167"/>
                <a:gd name="T45" fmla="*/ 57 h 151"/>
                <a:gd name="T46" fmla="*/ 134 w 167"/>
                <a:gd name="T47" fmla="*/ 23 h 151"/>
                <a:gd name="T48" fmla="*/ 134 w 167"/>
                <a:gd name="T49" fmla="*/ 9 h 151"/>
                <a:gd name="T50" fmla="*/ 134 w 167"/>
                <a:gd name="T51" fmla="*/ 9 h 151"/>
                <a:gd name="T52" fmla="*/ 35 w 167"/>
                <a:gd name="T53" fmla="*/ 2 h 151"/>
                <a:gd name="T54" fmla="*/ 33 w 167"/>
                <a:gd name="T55" fmla="*/ 2 h 151"/>
                <a:gd name="T56" fmla="*/ 22 w 167"/>
                <a:gd name="T57" fmla="*/ 0 h 151"/>
                <a:gd name="T58" fmla="*/ 22 w 167"/>
                <a:gd name="T59" fmla="*/ 0 h 151"/>
                <a:gd name="T60" fmla="*/ 17 w 167"/>
                <a:gd name="T61" fmla="*/ 12 h 151"/>
                <a:gd name="T62" fmla="*/ 16 w 167"/>
                <a:gd name="T63" fmla="*/ 15 h 151"/>
                <a:gd name="T64" fmla="*/ 16 w 167"/>
                <a:gd name="T65" fmla="*/ 16 h 151"/>
                <a:gd name="T66" fmla="*/ 16 w 167"/>
                <a:gd name="T67" fmla="*/ 26 h 151"/>
                <a:gd name="T68" fmla="*/ 11 w 167"/>
                <a:gd name="T69" fmla="*/ 63 h 151"/>
                <a:gd name="T70" fmla="*/ 7 w 167"/>
                <a:gd name="T71" fmla="*/ 74 h 151"/>
                <a:gd name="T72" fmla="*/ 4 w 167"/>
                <a:gd name="T73" fmla="*/ 77 h 151"/>
                <a:gd name="T74" fmla="*/ 0 w 167"/>
                <a:gd name="T75" fmla="*/ 83 h 151"/>
                <a:gd name="T76" fmla="*/ 0 w 167"/>
                <a:gd name="T77" fmla="*/ 83 h 151"/>
                <a:gd name="T78" fmla="*/ 1 w 167"/>
                <a:gd name="T79" fmla="*/ 8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7" h="151">
                  <a:moveTo>
                    <a:pt x="1" y="89"/>
                  </a:moveTo>
                  <a:cubicBezTo>
                    <a:pt x="13" y="94"/>
                    <a:pt x="13" y="94"/>
                    <a:pt x="13" y="94"/>
                  </a:cubicBezTo>
                  <a:cubicBezTo>
                    <a:pt x="19" y="97"/>
                    <a:pt x="24" y="99"/>
                    <a:pt x="29" y="104"/>
                  </a:cubicBezTo>
                  <a:cubicBezTo>
                    <a:pt x="36" y="111"/>
                    <a:pt x="43" y="118"/>
                    <a:pt x="48" y="127"/>
                  </a:cubicBezTo>
                  <a:cubicBezTo>
                    <a:pt x="51" y="131"/>
                    <a:pt x="54" y="133"/>
                    <a:pt x="58" y="134"/>
                  </a:cubicBezTo>
                  <a:cubicBezTo>
                    <a:pt x="64" y="135"/>
                    <a:pt x="64" y="137"/>
                    <a:pt x="68" y="140"/>
                  </a:cubicBezTo>
                  <a:cubicBezTo>
                    <a:pt x="69" y="144"/>
                    <a:pt x="76" y="149"/>
                    <a:pt x="80" y="150"/>
                  </a:cubicBezTo>
                  <a:cubicBezTo>
                    <a:pt x="89" y="151"/>
                    <a:pt x="89" y="151"/>
                    <a:pt x="89" y="151"/>
                  </a:cubicBezTo>
                  <a:cubicBezTo>
                    <a:pt x="89" y="151"/>
                    <a:pt x="89" y="151"/>
                    <a:pt x="89" y="151"/>
                  </a:cubicBezTo>
                  <a:cubicBezTo>
                    <a:pt x="96" y="146"/>
                    <a:pt x="101" y="143"/>
                    <a:pt x="106" y="135"/>
                  </a:cubicBezTo>
                  <a:cubicBezTo>
                    <a:pt x="111" y="127"/>
                    <a:pt x="109" y="130"/>
                    <a:pt x="117" y="133"/>
                  </a:cubicBezTo>
                  <a:cubicBezTo>
                    <a:pt x="123" y="136"/>
                    <a:pt x="126" y="132"/>
                    <a:pt x="126" y="127"/>
                  </a:cubicBezTo>
                  <a:cubicBezTo>
                    <a:pt x="127" y="120"/>
                    <a:pt x="129" y="113"/>
                    <a:pt x="131" y="107"/>
                  </a:cubicBezTo>
                  <a:cubicBezTo>
                    <a:pt x="132" y="103"/>
                    <a:pt x="133" y="98"/>
                    <a:pt x="135" y="96"/>
                  </a:cubicBezTo>
                  <a:cubicBezTo>
                    <a:pt x="137" y="94"/>
                    <a:pt x="140" y="91"/>
                    <a:pt x="141" y="95"/>
                  </a:cubicBezTo>
                  <a:cubicBezTo>
                    <a:pt x="143" y="96"/>
                    <a:pt x="145" y="99"/>
                    <a:pt x="147" y="101"/>
                  </a:cubicBezTo>
                  <a:cubicBezTo>
                    <a:pt x="151" y="103"/>
                    <a:pt x="153" y="103"/>
                    <a:pt x="158" y="103"/>
                  </a:cubicBezTo>
                  <a:cubicBezTo>
                    <a:pt x="167" y="99"/>
                    <a:pt x="167" y="99"/>
                    <a:pt x="167" y="99"/>
                  </a:cubicBezTo>
                  <a:cubicBezTo>
                    <a:pt x="167" y="99"/>
                    <a:pt x="167" y="99"/>
                    <a:pt x="167" y="99"/>
                  </a:cubicBezTo>
                  <a:cubicBezTo>
                    <a:pt x="165" y="89"/>
                    <a:pt x="165" y="89"/>
                    <a:pt x="165" y="89"/>
                  </a:cubicBezTo>
                  <a:cubicBezTo>
                    <a:pt x="165" y="88"/>
                    <a:pt x="164" y="87"/>
                    <a:pt x="163" y="86"/>
                  </a:cubicBezTo>
                  <a:cubicBezTo>
                    <a:pt x="161" y="84"/>
                    <a:pt x="161" y="76"/>
                    <a:pt x="161" y="73"/>
                  </a:cubicBezTo>
                  <a:cubicBezTo>
                    <a:pt x="161" y="67"/>
                    <a:pt x="159" y="60"/>
                    <a:pt x="155" y="57"/>
                  </a:cubicBezTo>
                  <a:cubicBezTo>
                    <a:pt x="146" y="49"/>
                    <a:pt x="137" y="34"/>
                    <a:pt x="134" y="23"/>
                  </a:cubicBezTo>
                  <a:cubicBezTo>
                    <a:pt x="134" y="9"/>
                    <a:pt x="134" y="9"/>
                    <a:pt x="134" y="9"/>
                  </a:cubicBezTo>
                  <a:cubicBezTo>
                    <a:pt x="134" y="9"/>
                    <a:pt x="134" y="9"/>
                    <a:pt x="134" y="9"/>
                  </a:cubicBezTo>
                  <a:cubicBezTo>
                    <a:pt x="35" y="2"/>
                    <a:pt x="35" y="2"/>
                    <a:pt x="35" y="2"/>
                  </a:cubicBezTo>
                  <a:cubicBezTo>
                    <a:pt x="34" y="2"/>
                    <a:pt x="33" y="2"/>
                    <a:pt x="33" y="2"/>
                  </a:cubicBezTo>
                  <a:cubicBezTo>
                    <a:pt x="22" y="0"/>
                    <a:pt x="22" y="0"/>
                    <a:pt x="22" y="0"/>
                  </a:cubicBezTo>
                  <a:cubicBezTo>
                    <a:pt x="22" y="0"/>
                    <a:pt x="22" y="0"/>
                    <a:pt x="22" y="0"/>
                  </a:cubicBezTo>
                  <a:cubicBezTo>
                    <a:pt x="17" y="12"/>
                    <a:pt x="17" y="12"/>
                    <a:pt x="17" y="12"/>
                  </a:cubicBezTo>
                  <a:cubicBezTo>
                    <a:pt x="16" y="13"/>
                    <a:pt x="16" y="14"/>
                    <a:pt x="16" y="15"/>
                  </a:cubicBezTo>
                  <a:cubicBezTo>
                    <a:pt x="16" y="15"/>
                    <a:pt x="16" y="16"/>
                    <a:pt x="16" y="16"/>
                  </a:cubicBezTo>
                  <a:cubicBezTo>
                    <a:pt x="15" y="17"/>
                    <a:pt x="16" y="26"/>
                    <a:pt x="16" y="26"/>
                  </a:cubicBezTo>
                  <a:cubicBezTo>
                    <a:pt x="16" y="39"/>
                    <a:pt x="18" y="52"/>
                    <a:pt x="11" y="63"/>
                  </a:cubicBezTo>
                  <a:cubicBezTo>
                    <a:pt x="10" y="66"/>
                    <a:pt x="7" y="71"/>
                    <a:pt x="7" y="74"/>
                  </a:cubicBezTo>
                  <a:cubicBezTo>
                    <a:pt x="6" y="75"/>
                    <a:pt x="5" y="76"/>
                    <a:pt x="4" y="77"/>
                  </a:cubicBezTo>
                  <a:cubicBezTo>
                    <a:pt x="3" y="79"/>
                    <a:pt x="1" y="81"/>
                    <a:pt x="0" y="83"/>
                  </a:cubicBezTo>
                  <a:cubicBezTo>
                    <a:pt x="0" y="83"/>
                    <a:pt x="0" y="83"/>
                    <a:pt x="0" y="83"/>
                  </a:cubicBezTo>
                  <a:cubicBezTo>
                    <a:pt x="0" y="85"/>
                    <a:pt x="0" y="87"/>
                    <a:pt x="1" y="89"/>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35"/>
            <p:cNvSpPr>
              <a:spLocks/>
            </p:cNvSpPr>
            <p:nvPr/>
          </p:nvSpPr>
          <p:spPr bwMode="auto">
            <a:xfrm>
              <a:off x="3062288" y="1716088"/>
              <a:ext cx="449263" cy="265113"/>
            </a:xfrm>
            <a:custGeom>
              <a:avLst/>
              <a:gdLst>
                <a:gd name="T0" fmla="*/ 33 w 152"/>
                <a:gd name="T1" fmla="*/ 90 h 90"/>
                <a:gd name="T2" fmla="*/ 50 w 152"/>
                <a:gd name="T3" fmla="*/ 78 h 90"/>
                <a:gd name="T4" fmla="*/ 64 w 152"/>
                <a:gd name="T5" fmla="*/ 61 h 90"/>
                <a:gd name="T6" fmla="*/ 65 w 152"/>
                <a:gd name="T7" fmla="*/ 61 h 90"/>
                <a:gd name="T8" fmla="*/ 76 w 152"/>
                <a:gd name="T9" fmla="*/ 64 h 90"/>
                <a:gd name="T10" fmla="*/ 89 w 152"/>
                <a:gd name="T11" fmla="*/ 60 h 90"/>
                <a:gd name="T12" fmla="*/ 107 w 152"/>
                <a:gd name="T13" fmla="*/ 75 h 90"/>
                <a:gd name="T14" fmla="*/ 116 w 152"/>
                <a:gd name="T15" fmla="*/ 85 h 90"/>
                <a:gd name="T16" fmla="*/ 125 w 152"/>
                <a:gd name="T17" fmla="*/ 80 h 90"/>
                <a:gd name="T18" fmla="*/ 133 w 152"/>
                <a:gd name="T19" fmla="*/ 75 h 90"/>
                <a:gd name="T20" fmla="*/ 133 w 152"/>
                <a:gd name="T21" fmla="*/ 75 h 90"/>
                <a:gd name="T22" fmla="*/ 135 w 152"/>
                <a:gd name="T23" fmla="*/ 70 h 90"/>
                <a:gd name="T24" fmla="*/ 133 w 152"/>
                <a:gd name="T25" fmla="*/ 51 h 90"/>
                <a:gd name="T26" fmla="*/ 143 w 152"/>
                <a:gd name="T27" fmla="*/ 33 h 90"/>
                <a:gd name="T28" fmla="*/ 150 w 152"/>
                <a:gd name="T29" fmla="*/ 18 h 90"/>
                <a:gd name="T30" fmla="*/ 152 w 152"/>
                <a:gd name="T31" fmla="*/ 5 h 90"/>
                <a:gd name="T32" fmla="*/ 152 w 152"/>
                <a:gd name="T33" fmla="*/ 5 h 90"/>
                <a:gd name="T34" fmla="*/ 28 w 152"/>
                <a:gd name="T35" fmla="*/ 1 h 90"/>
                <a:gd name="T36" fmla="*/ 0 w 152"/>
                <a:gd name="T37" fmla="*/ 0 h 90"/>
                <a:gd name="T38" fmla="*/ 0 w 152"/>
                <a:gd name="T39" fmla="*/ 0 h 90"/>
                <a:gd name="T40" fmla="*/ 0 w 152"/>
                <a:gd name="T41" fmla="*/ 14 h 90"/>
                <a:gd name="T42" fmla="*/ 21 w 152"/>
                <a:gd name="T43" fmla="*/ 48 h 90"/>
                <a:gd name="T44" fmla="*/ 27 w 152"/>
                <a:gd name="T45" fmla="*/ 64 h 90"/>
                <a:gd name="T46" fmla="*/ 29 w 152"/>
                <a:gd name="T47" fmla="*/ 77 h 90"/>
                <a:gd name="T48" fmla="*/ 31 w 152"/>
                <a:gd name="T49" fmla="*/ 80 h 90"/>
                <a:gd name="T50" fmla="*/ 33 w 152"/>
                <a:gd name="T5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90">
                  <a:moveTo>
                    <a:pt x="33" y="90"/>
                  </a:moveTo>
                  <a:cubicBezTo>
                    <a:pt x="38" y="89"/>
                    <a:pt x="47" y="82"/>
                    <a:pt x="50" y="78"/>
                  </a:cubicBezTo>
                  <a:cubicBezTo>
                    <a:pt x="52" y="75"/>
                    <a:pt x="62" y="61"/>
                    <a:pt x="64" y="61"/>
                  </a:cubicBezTo>
                  <a:cubicBezTo>
                    <a:pt x="64" y="61"/>
                    <a:pt x="64" y="61"/>
                    <a:pt x="65" y="61"/>
                  </a:cubicBezTo>
                  <a:cubicBezTo>
                    <a:pt x="68" y="64"/>
                    <a:pt x="72" y="66"/>
                    <a:pt x="76" y="64"/>
                  </a:cubicBezTo>
                  <a:cubicBezTo>
                    <a:pt x="79" y="62"/>
                    <a:pt x="85" y="54"/>
                    <a:pt x="89" y="60"/>
                  </a:cubicBezTo>
                  <a:cubicBezTo>
                    <a:pt x="97" y="64"/>
                    <a:pt x="103" y="66"/>
                    <a:pt x="107" y="75"/>
                  </a:cubicBezTo>
                  <a:cubicBezTo>
                    <a:pt x="108" y="78"/>
                    <a:pt x="112" y="84"/>
                    <a:pt x="116" y="85"/>
                  </a:cubicBezTo>
                  <a:cubicBezTo>
                    <a:pt x="121" y="87"/>
                    <a:pt x="122" y="83"/>
                    <a:pt x="125" y="80"/>
                  </a:cubicBezTo>
                  <a:cubicBezTo>
                    <a:pt x="133" y="75"/>
                    <a:pt x="133" y="75"/>
                    <a:pt x="133" y="75"/>
                  </a:cubicBezTo>
                  <a:cubicBezTo>
                    <a:pt x="133" y="75"/>
                    <a:pt x="133" y="75"/>
                    <a:pt x="133" y="75"/>
                  </a:cubicBezTo>
                  <a:cubicBezTo>
                    <a:pt x="135" y="70"/>
                    <a:pt x="135" y="70"/>
                    <a:pt x="135" y="70"/>
                  </a:cubicBezTo>
                  <a:cubicBezTo>
                    <a:pt x="137" y="62"/>
                    <a:pt x="139" y="58"/>
                    <a:pt x="133" y="51"/>
                  </a:cubicBezTo>
                  <a:cubicBezTo>
                    <a:pt x="129" y="46"/>
                    <a:pt x="142" y="37"/>
                    <a:pt x="143" y="33"/>
                  </a:cubicBezTo>
                  <a:cubicBezTo>
                    <a:pt x="147" y="29"/>
                    <a:pt x="147" y="22"/>
                    <a:pt x="150" y="18"/>
                  </a:cubicBezTo>
                  <a:cubicBezTo>
                    <a:pt x="152" y="5"/>
                    <a:pt x="152" y="5"/>
                    <a:pt x="152" y="5"/>
                  </a:cubicBezTo>
                  <a:cubicBezTo>
                    <a:pt x="152" y="5"/>
                    <a:pt x="152" y="5"/>
                    <a:pt x="152" y="5"/>
                  </a:cubicBezTo>
                  <a:cubicBezTo>
                    <a:pt x="28" y="1"/>
                    <a:pt x="28" y="1"/>
                    <a:pt x="28" y="1"/>
                  </a:cubicBezTo>
                  <a:cubicBezTo>
                    <a:pt x="0" y="0"/>
                    <a:pt x="0" y="0"/>
                    <a:pt x="0" y="0"/>
                  </a:cubicBezTo>
                  <a:cubicBezTo>
                    <a:pt x="0" y="0"/>
                    <a:pt x="0" y="0"/>
                    <a:pt x="0" y="0"/>
                  </a:cubicBezTo>
                  <a:cubicBezTo>
                    <a:pt x="0" y="14"/>
                    <a:pt x="0" y="14"/>
                    <a:pt x="0" y="14"/>
                  </a:cubicBezTo>
                  <a:cubicBezTo>
                    <a:pt x="3" y="25"/>
                    <a:pt x="12" y="40"/>
                    <a:pt x="21" y="48"/>
                  </a:cubicBezTo>
                  <a:cubicBezTo>
                    <a:pt x="25" y="51"/>
                    <a:pt x="27" y="58"/>
                    <a:pt x="27" y="64"/>
                  </a:cubicBezTo>
                  <a:cubicBezTo>
                    <a:pt x="27" y="67"/>
                    <a:pt x="27" y="75"/>
                    <a:pt x="29" y="77"/>
                  </a:cubicBezTo>
                  <a:cubicBezTo>
                    <a:pt x="30" y="78"/>
                    <a:pt x="31" y="79"/>
                    <a:pt x="31" y="80"/>
                  </a:cubicBezTo>
                  <a:cubicBezTo>
                    <a:pt x="33" y="90"/>
                    <a:pt x="33" y="90"/>
                    <a:pt x="33" y="9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36"/>
            <p:cNvSpPr>
              <a:spLocks/>
            </p:cNvSpPr>
            <p:nvPr/>
          </p:nvSpPr>
          <p:spPr bwMode="auto">
            <a:xfrm>
              <a:off x="3443288" y="1730375"/>
              <a:ext cx="557213" cy="415925"/>
            </a:xfrm>
            <a:custGeom>
              <a:avLst/>
              <a:gdLst>
                <a:gd name="T0" fmla="*/ 4 w 189"/>
                <a:gd name="T1" fmla="*/ 70 h 141"/>
                <a:gd name="T2" fmla="*/ 17 w 189"/>
                <a:gd name="T3" fmla="*/ 81 h 141"/>
                <a:gd name="T4" fmla="*/ 24 w 189"/>
                <a:gd name="T5" fmla="*/ 84 h 141"/>
                <a:gd name="T6" fmla="*/ 29 w 189"/>
                <a:gd name="T7" fmla="*/ 89 h 141"/>
                <a:gd name="T8" fmla="*/ 32 w 189"/>
                <a:gd name="T9" fmla="*/ 93 h 141"/>
                <a:gd name="T10" fmla="*/ 36 w 189"/>
                <a:gd name="T11" fmla="*/ 99 h 141"/>
                <a:gd name="T12" fmla="*/ 36 w 189"/>
                <a:gd name="T13" fmla="*/ 140 h 141"/>
                <a:gd name="T14" fmla="*/ 36 w 189"/>
                <a:gd name="T15" fmla="*/ 140 h 141"/>
                <a:gd name="T16" fmla="*/ 55 w 189"/>
                <a:gd name="T17" fmla="*/ 134 h 141"/>
                <a:gd name="T18" fmla="*/ 70 w 189"/>
                <a:gd name="T19" fmla="*/ 126 h 141"/>
                <a:gd name="T20" fmla="*/ 78 w 189"/>
                <a:gd name="T21" fmla="*/ 127 h 141"/>
                <a:gd name="T22" fmla="*/ 86 w 189"/>
                <a:gd name="T23" fmla="*/ 123 h 141"/>
                <a:gd name="T24" fmla="*/ 95 w 189"/>
                <a:gd name="T25" fmla="*/ 125 h 141"/>
                <a:gd name="T26" fmla="*/ 111 w 189"/>
                <a:gd name="T27" fmla="*/ 132 h 141"/>
                <a:gd name="T28" fmla="*/ 128 w 189"/>
                <a:gd name="T29" fmla="*/ 124 h 141"/>
                <a:gd name="T30" fmla="*/ 151 w 189"/>
                <a:gd name="T31" fmla="*/ 121 h 141"/>
                <a:gd name="T32" fmla="*/ 154 w 189"/>
                <a:gd name="T33" fmla="*/ 125 h 141"/>
                <a:gd name="T34" fmla="*/ 163 w 189"/>
                <a:gd name="T35" fmla="*/ 132 h 141"/>
                <a:gd name="T36" fmla="*/ 169 w 189"/>
                <a:gd name="T37" fmla="*/ 132 h 141"/>
                <a:gd name="T38" fmla="*/ 174 w 189"/>
                <a:gd name="T39" fmla="*/ 131 h 141"/>
                <a:gd name="T40" fmla="*/ 183 w 189"/>
                <a:gd name="T41" fmla="*/ 130 h 141"/>
                <a:gd name="T42" fmla="*/ 183 w 189"/>
                <a:gd name="T43" fmla="*/ 130 h 141"/>
                <a:gd name="T44" fmla="*/ 189 w 189"/>
                <a:gd name="T45" fmla="*/ 4 h 141"/>
                <a:gd name="T46" fmla="*/ 189 w 189"/>
                <a:gd name="T47" fmla="*/ 4 h 141"/>
                <a:gd name="T48" fmla="*/ 180 w 189"/>
                <a:gd name="T49" fmla="*/ 4 h 141"/>
                <a:gd name="T50" fmla="*/ 66 w 189"/>
                <a:gd name="T51" fmla="*/ 1 h 141"/>
                <a:gd name="T52" fmla="*/ 23 w 189"/>
                <a:gd name="T53" fmla="*/ 0 h 141"/>
                <a:gd name="T54" fmla="*/ 23 w 189"/>
                <a:gd name="T55" fmla="*/ 0 h 141"/>
                <a:gd name="T56" fmla="*/ 21 w 189"/>
                <a:gd name="T57" fmla="*/ 13 h 141"/>
                <a:gd name="T58" fmla="*/ 14 w 189"/>
                <a:gd name="T59" fmla="*/ 28 h 141"/>
                <a:gd name="T60" fmla="*/ 4 w 189"/>
                <a:gd name="T61" fmla="*/ 46 h 141"/>
                <a:gd name="T62" fmla="*/ 6 w 189"/>
                <a:gd name="T63" fmla="*/ 65 h 141"/>
                <a:gd name="T64" fmla="*/ 4 w 189"/>
                <a:gd name="T65"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141">
                  <a:moveTo>
                    <a:pt x="4" y="70"/>
                  </a:moveTo>
                  <a:cubicBezTo>
                    <a:pt x="9" y="73"/>
                    <a:pt x="12" y="78"/>
                    <a:pt x="17" y="81"/>
                  </a:cubicBezTo>
                  <a:cubicBezTo>
                    <a:pt x="19" y="82"/>
                    <a:pt x="22" y="83"/>
                    <a:pt x="24" y="84"/>
                  </a:cubicBezTo>
                  <a:cubicBezTo>
                    <a:pt x="26" y="86"/>
                    <a:pt x="27" y="87"/>
                    <a:pt x="29" y="89"/>
                  </a:cubicBezTo>
                  <a:cubicBezTo>
                    <a:pt x="30" y="90"/>
                    <a:pt x="31" y="92"/>
                    <a:pt x="32" y="93"/>
                  </a:cubicBezTo>
                  <a:cubicBezTo>
                    <a:pt x="34" y="95"/>
                    <a:pt x="35" y="97"/>
                    <a:pt x="36" y="99"/>
                  </a:cubicBezTo>
                  <a:cubicBezTo>
                    <a:pt x="36" y="140"/>
                    <a:pt x="36" y="140"/>
                    <a:pt x="36" y="140"/>
                  </a:cubicBezTo>
                  <a:cubicBezTo>
                    <a:pt x="36" y="140"/>
                    <a:pt x="36" y="140"/>
                    <a:pt x="36" y="140"/>
                  </a:cubicBezTo>
                  <a:cubicBezTo>
                    <a:pt x="41" y="140"/>
                    <a:pt x="53" y="133"/>
                    <a:pt x="55" y="134"/>
                  </a:cubicBezTo>
                  <a:cubicBezTo>
                    <a:pt x="68" y="141"/>
                    <a:pt x="64" y="127"/>
                    <a:pt x="70" y="126"/>
                  </a:cubicBezTo>
                  <a:cubicBezTo>
                    <a:pt x="70" y="124"/>
                    <a:pt x="75" y="130"/>
                    <a:pt x="78" y="127"/>
                  </a:cubicBezTo>
                  <a:cubicBezTo>
                    <a:pt x="81" y="124"/>
                    <a:pt x="81" y="121"/>
                    <a:pt x="86" y="123"/>
                  </a:cubicBezTo>
                  <a:cubicBezTo>
                    <a:pt x="89" y="125"/>
                    <a:pt x="92" y="124"/>
                    <a:pt x="95" y="125"/>
                  </a:cubicBezTo>
                  <a:cubicBezTo>
                    <a:pt x="100" y="127"/>
                    <a:pt x="105" y="133"/>
                    <a:pt x="111" y="132"/>
                  </a:cubicBezTo>
                  <a:cubicBezTo>
                    <a:pt x="119" y="130"/>
                    <a:pt x="117" y="113"/>
                    <a:pt x="128" y="124"/>
                  </a:cubicBezTo>
                  <a:cubicBezTo>
                    <a:pt x="133" y="129"/>
                    <a:pt x="143" y="120"/>
                    <a:pt x="151" y="121"/>
                  </a:cubicBezTo>
                  <a:cubicBezTo>
                    <a:pt x="152" y="123"/>
                    <a:pt x="153" y="124"/>
                    <a:pt x="154" y="125"/>
                  </a:cubicBezTo>
                  <a:cubicBezTo>
                    <a:pt x="155" y="127"/>
                    <a:pt x="160" y="132"/>
                    <a:pt x="163" y="132"/>
                  </a:cubicBezTo>
                  <a:cubicBezTo>
                    <a:pt x="165" y="132"/>
                    <a:pt x="167" y="132"/>
                    <a:pt x="169" y="132"/>
                  </a:cubicBezTo>
                  <a:cubicBezTo>
                    <a:pt x="170" y="131"/>
                    <a:pt x="173" y="132"/>
                    <a:pt x="174" y="131"/>
                  </a:cubicBezTo>
                  <a:cubicBezTo>
                    <a:pt x="183" y="130"/>
                    <a:pt x="183" y="130"/>
                    <a:pt x="183" y="130"/>
                  </a:cubicBezTo>
                  <a:cubicBezTo>
                    <a:pt x="183" y="130"/>
                    <a:pt x="183" y="130"/>
                    <a:pt x="183" y="130"/>
                  </a:cubicBezTo>
                  <a:cubicBezTo>
                    <a:pt x="189" y="4"/>
                    <a:pt x="189" y="4"/>
                    <a:pt x="189" y="4"/>
                  </a:cubicBezTo>
                  <a:cubicBezTo>
                    <a:pt x="189" y="4"/>
                    <a:pt x="189" y="4"/>
                    <a:pt x="189" y="4"/>
                  </a:cubicBezTo>
                  <a:cubicBezTo>
                    <a:pt x="180" y="4"/>
                    <a:pt x="180" y="4"/>
                    <a:pt x="180" y="4"/>
                  </a:cubicBezTo>
                  <a:cubicBezTo>
                    <a:pt x="66" y="1"/>
                    <a:pt x="66" y="1"/>
                    <a:pt x="66" y="1"/>
                  </a:cubicBezTo>
                  <a:cubicBezTo>
                    <a:pt x="23" y="0"/>
                    <a:pt x="23" y="0"/>
                    <a:pt x="23" y="0"/>
                  </a:cubicBezTo>
                  <a:cubicBezTo>
                    <a:pt x="23" y="0"/>
                    <a:pt x="23" y="0"/>
                    <a:pt x="23" y="0"/>
                  </a:cubicBezTo>
                  <a:cubicBezTo>
                    <a:pt x="21" y="13"/>
                    <a:pt x="21" y="13"/>
                    <a:pt x="21" y="13"/>
                  </a:cubicBezTo>
                  <a:cubicBezTo>
                    <a:pt x="18" y="17"/>
                    <a:pt x="18" y="24"/>
                    <a:pt x="14" y="28"/>
                  </a:cubicBezTo>
                  <a:cubicBezTo>
                    <a:pt x="13" y="32"/>
                    <a:pt x="0" y="41"/>
                    <a:pt x="4" y="46"/>
                  </a:cubicBezTo>
                  <a:cubicBezTo>
                    <a:pt x="10" y="53"/>
                    <a:pt x="8" y="57"/>
                    <a:pt x="6" y="65"/>
                  </a:cubicBezTo>
                  <a:cubicBezTo>
                    <a:pt x="4" y="70"/>
                    <a:pt x="4" y="70"/>
                    <a:pt x="4" y="7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37"/>
            <p:cNvSpPr>
              <a:spLocks/>
            </p:cNvSpPr>
            <p:nvPr/>
          </p:nvSpPr>
          <p:spPr bwMode="auto">
            <a:xfrm>
              <a:off x="3540125" y="2063750"/>
              <a:ext cx="465138" cy="322263"/>
            </a:xfrm>
            <a:custGeom>
              <a:avLst/>
              <a:gdLst>
                <a:gd name="T0" fmla="*/ 3 w 158"/>
                <a:gd name="T1" fmla="*/ 27 h 109"/>
                <a:gd name="T2" fmla="*/ 22 w 158"/>
                <a:gd name="T3" fmla="*/ 21 h 109"/>
                <a:gd name="T4" fmla="*/ 37 w 158"/>
                <a:gd name="T5" fmla="*/ 13 h 109"/>
                <a:gd name="T6" fmla="*/ 45 w 158"/>
                <a:gd name="T7" fmla="*/ 14 h 109"/>
                <a:gd name="T8" fmla="*/ 53 w 158"/>
                <a:gd name="T9" fmla="*/ 10 h 109"/>
                <a:gd name="T10" fmla="*/ 62 w 158"/>
                <a:gd name="T11" fmla="*/ 12 h 109"/>
                <a:gd name="T12" fmla="*/ 78 w 158"/>
                <a:gd name="T13" fmla="*/ 19 h 109"/>
                <a:gd name="T14" fmla="*/ 95 w 158"/>
                <a:gd name="T15" fmla="*/ 11 h 109"/>
                <a:gd name="T16" fmla="*/ 118 w 158"/>
                <a:gd name="T17" fmla="*/ 8 h 109"/>
                <a:gd name="T18" fmla="*/ 121 w 158"/>
                <a:gd name="T19" fmla="*/ 12 h 109"/>
                <a:gd name="T20" fmla="*/ 130 w 158"/>
                <a:gd name="T21" fmla="*/ 19 h 109"/>
                <a:gd name="T22" fmla="*/ 136 w 158"/>
                <a:gd name="T23" fmla="*/ 19 h 109"/>
                <a:gd name="T24" fmla="*/ 141 w 158"/>
                <a:gd name="T25" fmla="*/ 18 h 109"/>
                <a:gd name="T26" fmla="*/ 150 w 158"/>
                <a:gd name="T27" fmla="*/ 17 h 109"/>
                <a:gd name="T28" fmla="*/ 150 w 158"/>
                <a:gd name="T29" fmla="*/ 17 h 109"/>
                <a:gd name="T30" fmla="*/ 155 w 158"/>
                <a:gd name="T31" fmla="*/ 33 h 109"/>
                <a:gd name="T32" fmla="*/ 155 w 158"/>
                <a:gd name="T33" fmla="*/ 46 h 109"/>
                <a:gd name="T34" fmla="*/ 152 w 158"/>
                <a:gd name="T35" fmla="*/ 72 h 109"/>
                <a:gd name="T36" fmla="*/ 138 w 158"/>
                <a:gd name="T37" fmla="*/ 79 h 109"/>
                <a:gd name="T38" fmla="*/ 128 w 158"/>
                <a:gd name="T39" fmla="*/ 86 h 109"/>
                <a:gd name="T40" fmla="*/ 130 w 158"/>
                <a:gd name="T41" fmla="*/ 101 h 109"/>
                <a:gd name="T42" fmla="*/ 131 w 158"/>
                <a:gd name="T43" fmla="*/ 109 h 109"/>
                <a:gd name="T44" fmla="*/ 131 w 158"/>
                <a:gd name="T45" fmla="*/ 109 h 109"/>
                <a:gd name="T46" fmla="*/ 66 w 158"/>
                <a:gd name="T47" fmla="*/ 107 h 109"/>
                <a:gd name="T48" fmla="*/ 66 w 158"/>
                <a:gd name="T49" fmla="*/ 107 h 109"/>
                <a:gd name="T50" fmla="*/ 0 w 158"/>
                <a:gd name="T51" fmla="*/ 105 h 109"/>
                <a:gd name="T52" fmla="*/ 0 w 158"/>
                <a:gd name="T53" fmla="*/ 105 h 109"/>
                <a:gd name="T54" fmla="*/ 3 w 158"/>
                <a:gd name="T55" fmla="*/ 2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109">
                  <a:moveTo>
                    <a:pt x="3" y="27"/>
                  </a:moveTo>
                  <a:cubicBezTo>
                    <a:pt x="8" y="27"/>
                    <a:pt x="20" y="20"/>
                    <a:pt x="22" y="21"/>
                  </a:cubicBezTo>
                  <a:cubicBezTo>
                    <a:pt x="35" y="28"/>
                    <a:pt x="31" y="14"/>
                    <a:pt x="37" y="13"/>
                  </a:cubicBezTo>
                  <a:cubicBezTo>
                    <a:pt x="37" y="11"/>
                    <a:pt x="42" y="17"/>
                    <a:pt x="45" y="14"/>
                  </a:cubicBezTo>
                  <a:cubicBezTo>
                    <a:pt x="48" y="11"/>
                    <a:pt x="48" y="8"/>
                    <a:pt x="53" y="10"/>
                  </a:cubicBezTo>
                  <a:cubicBezTo>
                    <a:pt x="56" y="12"/>
                    <a:pt x="59" y="11"/>
                    <a:pt x="62" y="12"/>
                  </a:cubicBezTo>
                  <a:cubicBezTo>
                    <a:pt x="67" y="14"/>
                    <a:pt x="72" y="20"/>
                    <a:pt x="78" y="19"/>
                  </a:cubicBezTo>
                  <a:cubicBezTo>
                    <a:pt x="86" y="17"/>
                    <a:pt x="84" y="0"/>
                    <a:pt x="95" y="11"/>
                  </a:cubicBezTo>
                  <a:cubicBezTo>
                    <a:pt x="100" y="16"/>
                    <a:pt x="110" y="7"/>
                    <a:pt x="118" y="8"/>
                  </a:cubicBezTo>
                  <a:cubicBezTo>
                    <a:pt x="119" y="10"/>
                    <a:pt x="120" y="11"/>
                    <a:pt x="121" y="12"/>
                  </a:cubicBezTo>
                  <a:cubicBezTo>
                    <a:pt x="122" y="14"/>
                    <a:pt x="127" y="19"/>
                    <a:pt x="130" y="19"/>
                  </a:cubicBezTo>
                  <a:cubicBezTo>
                    <a:pt x="132" y="19"/>
                    <a:pt x="134" y="19"/>
                    <a:pt x="136" y="19"/>
                  </a:cubicBezTo>
                  <a:cubicBezTo>
                    <a:pt x="137" y="18"/>
                    <a:pt x="140" y="19"/>
                    <a:pt x="141" y="18"/>
                  </a:cubicBezTo>
                  <a:cubicBezTo>
                    <a:pt x="150" y="17"/>
                    <a:pt x="150" y="17"/>
                    <a:pt x="150" y="17"/>
                  </a:cubicBezTo>
                  <a:cubicBezTo>
                    <a:pt x="150" y="17"/>
                    <a:pt x="150" y="17"/>
                    <a:pt x="150" y="17"/>
                  </a:cubicBezTo>
                  <a:cubicBezTo>
                    <a:pt x="151" y="23"/>
                    <a:pt x="150" y="28"/>
                    <a:pt x="155" y="33"/>
                  </a:cubicBezTo>
                  <a:cubicBezTo>
                    <a:pt x="155" y="38"/>
                    <a:pt x="153" y="41"/>
                    <a:pt x="155" y="46"/>
                  </a:cubicBezTo>
                  <a:cubicBezTo>
                    <a:pt x="158" y="53"/>
                    <a:pt x="156" y="65"/>
                    <a:pt x="152" y="72"/>
                  </a:cubicBezTo>
                  <a:cubicBezTo>
                    <a:pt x="149" y="76"/>
                    <a:pt x="143" y="78"/>
                    <a:pt x="138" y="79"/>
                  </a:cubicBezTo>
                  <a:cubicBezTo>
                    <a:pt x="132" y="81"/>
                    <a:pt x="132" y="82"/>
                    <a:pt x="128" y="86"/>
                  </a:cubicBezTo>
                  <a:cubicBezTo>
                    <a:pt x="128" y="91"/>
                    <a:pt x="130" y="95"/>
                    <a:pt x="130" y="101"/>
                  </a:cubicBezTo>
                  <a:cubicBezTo>
                    <a:pt x="131" y="109"/>
                    <a:pt x="131" y="109"/>
                    <a:pt x="131" y="109"/>
                  </a:cubicBezTo>
                  <a:cubicBezTo>
                    <a:pt x="131" y="109"/>
                    <a:pt x="131" y="109"/>
                    <a:pt x="131" y="109"/>
                  </a:cubicBezTo>
                  <a:cubicBezTo>
                    <a:pt x="66" y="107"/>
                    <a:pt x="66" y="107"/>
                    <a:pt x="66" y="107"/>
                  </a:cubicBezTo>
                  <a:cubicBezTo>
                    <a:pt x="66" y="107"/>
                    <a:pt x="66" y="107"/>
                    <a:pt x="66" y="107"/>
                  </a:cubicBezTo>
                  <a:cubicBezTo>
                    <a:pt x="0" y="105"/>
                    <a:pt x="0" y="105"/>
                    <a:pt x="0" y="105"/>
                  </a:cubicBezTo>
                  <a:cubicBezTo>
                    <a:pt x="0" y="105"/>
                    <a:pt x="0" y="105"/>
                    <a:pt x="0" y="105"/>
                  </a:cubicBezTo>
                  <a:cubicBezTo>
                    <a:pt x="3" y="27"/>
                    <a:pt x="3" y="27"/>
                    <a:pt x="3" y="27"/>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38"/>
            <p:cNvSpPr>
              <a:spLocks/>
            </p:cNvSpPr>
            <p:nvPr/>
          </p:nvSpPr>
          <p:spPr bwMode="auto">
            <a:xfrm>
              <a:off x="3725863" y="2362200"/>
              <a:ext cx="350838" cy="368300"/>
            </a:xfrm>
            <a:custGeom>
              <a:avLst/>
              <a:gdLst>
                <a:gd name="T0" fmla="*/ 3 w 119"/>
                <a:gd name="T1" fmla="*/ 6 h 125"/>
                <a:gd name="T2" fmla="*/ 68 w 119"/>
                <a:gd name="T3" fmla="*/ 8 h 125"/>
                <a:gd name="T4" fmla="*/ 68 w 119"/>
                <a:gd name="T5" fmla="*/ 8 h 125"/>
                <a:gd name="T6" fmla="*/ 73 w 119"/>
                <a:gd name="T7" fmla="*/ 8 h 125"/>
                <a:gd name="T8" fmla="*/ 85 w 119"/>
                <a:gd name="T9" fmla="*/ 1 h 125"/>
                <a:gd name="T10" fmla="*/ 88 w 119"/>
                <a:gd name="T11" fmla="*/ 9 h 125"/>
                <a:gd name="T12" fmla="*/ 97 w 119"/>
                <a:gd name="T13" fmla="*/ 19 h 125"/>
                <a:gd name="T14" fmla="*/ 97 w 119"/>
                <a:gd name="T15" fmla="*/ 25 h 125"/>
                <a:gd name="T16" fmla="*/ 96 w 119"/>
                <a:gd name="T17" fmla="*/ 27 h 125"/>
                <a:gd name="T18" fmla="*/ 97 w 119"/>
                <a:gd name="T19" fmla="*/ 30 h 125"/>
                <a:gd name="T20" fmla="*/ 100 w 119"/>
                <a:gd name="T21" fmla="*/ 33 h 125"/>
                <a:gd name="T22" fmla="*/ 112 w 119"/>
                <a:gd name="T23" fmla="*/ 42 h 125"/>
                <a:gd name="T24" fmla="*/ 112 w 119"/>
                <a:gd name="T25" fmla="*/ 42 h 125"/>
                <a:gd name="T26" fmla="*/ 115 w 119"/>
                <a:gd name="T27" fmla="*/ 49 h 125"/>
                <a:gd name="T28" fmla="*/ 115 w 119"/>
                <a:gd name="T29" fmla="*/ 64 h 125"/>
                <a:gd name="T30" fmla="*/ 118 w 119"/>
                <a:gd name="T31" fmla="*/ 73 h 125"/>
                <a:gd name="T32" fmla="*/ 101 w 119"/>
                <a:gd name="T33" fmla="*/ 78 h 125"/>
                <a:gd name="T34" fmla="*/ 110 w 119"/>
                <a:gd name="T35" fmla="*/ 88 h 125"/>
                <a:gd name="T36" fmla="*/ 98 w 119"/>
                <a:gd name="T37" fmla="*/ 95 h 125"/>
                <a:gd name="T38" fmla="*/ 88 w 119"/>
                <a:gd name="T39" fmla="*/ 102 h 125"/>
                <a:gd name="T40" fmla="*/ 81 w 119"/>
                <a:gd name="T41" fmla="*/ 104 h 125"/>
                <a:gd name="T42" fmla="*/ 81 w 119"/>
                <a:gd name="T43" fmla="*/ 104 h 125"/>
                <a:gd name="T44" fmla="*/ 82 w 119"/>
                <a:gd name="T45" fmla="*/ 121 h 125"/>
                <a:gd name="T46" fmla="*/ 81 w 119"/>
                <a:gd name="T47" fmla="*/ 124 h 125"/>
                <a:gd name="T48" fmla="*/ 81 w 119"/>
                <a:gd name="T49" fmla="*/ 124 h 125"/>
                <a:gd name="T50" fmla="*/ 66 w 119"/>
                <a:gd name="T51" fmla="*/ 125 h 125"/>
                <a:gd name="T52" fmla="*/ 52 w 119"/>
                <a:gd name="T53" fmla="*/ 112 h 125"/>
                <a:gd name="T54" fmla="*/ 31 w 119"/>
                <a:gd name="T55" fmla="*/ 98 h 125"/>
                <a:gd name="T56" fmla="*/ 23 w 119"/>
                <a:gd name="T57" fmla="*/ 95 h 125"/>
                <a:gd name="T58" fmla="*/ 15 w 119"/>
                <a:gd name="T59" fmla="*/ 91 h 125"/>
                <a:gd name="T60" fmla="*/ 0 w 119"/>
                <a:gd name="T61" fmla="*/ 89 h 125"/>
                <a:gd name="T62" fmla="*/ 0 w 119"/>
                <a:gd name="T63" fmla="*/ 89 h 125"/>
                <a:gd name="T64" fmla="*/ 3 w 119"/>
                <a:gd name="T65"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125">
                  <a:moveTo>
                    <a:pt x="3" y="6"/>
                  </a:moveTo>
                  <a:cubicBezTo>
                    <a:pt x="68" y="8"/>
                    <a:pt x="68" y="8"/>
                    <a:pt x="68" y="8"/>
                  </a:cubicBezTo>
                  <a:cubicBezTo>
                    <a:pt x="68" y="8"/>
                    <a:pt x="68" y="8"/>
                    <a:pt x="68" y="8"/>
                  </a:cubicBezTo>
                  <a:cubicBezTo>
                    <a:pt x="70" y="7"/>
                    <a:pt x="72" y="8"/>
                    <a:pt x="73" y="8"/>
                  </a:cubicBezTo>
                  <a:cubicBezTo>
                    <a:pt x="79" y="7"/>
                    <a:pt x="78" y="0"/>
                    <a:pt x="85" y="1"/>
                  </a:cubicBezTo>
                  <a:cubicBezTo>
                    <a:pt x="86" y="3"/>
                    <a:pt x="86" y="6"/>
                    <a:pt x="88" y="9"/>
                  </a:cubicBezTo>
                  <a:cubicBezTo>
                    <a:pt x="90" y="12"/>
                    <a:pt x="95" y="15"/>
                    <a:pt x="97" y="19"/>
                  </a:cubicBezTo>
                  <a:cubicBezTo>
                    <a:pt x="97" y="21"/>
                    <a:pt x="97" y="23"/>
                    <a:pt x="97" y="25"/>
                  </a:cubicBezTo>
                  <a:cubicBezTo>
                    <a:pt x="97" y="26"/>
                    <a:pt x="96" y="26"/>
                    <a:pt x="96" y="27"/>
                  </a:cubicBezTo>
                  <a:cubicBezTo>
                    <a:pt x="96" y="28"/>
                    <a:pt x="97" y="29"/>
                    <a:pt x="97" y="30"/>
                  </a:cubicBezTo>
                  <a:cubicBezTo>
                    <a:pt x="98" y="31"/>
                    <a:pt x="99" y="32"/>
                    <a:pt x="100" y="33"/>
                  </a:cubicBezTo>
                  <a:cubicBezTo>
                    <a:pt x="112" y="42"/>
                    <a:pt x="112" y="42"/>
                    <a:pt x="112" y="42"/>
                  </a:cubicBezTo>
                  <a:cubicBezTo>
                    <a:pt x="112" y="42"/>
                    <a:pt x="112" y="42"/>
                    <a:pt x="112" y="42"/>
                  </a:cubicBezTo>
                  <a:cubicBezTo>
                    <a:pt x="115" y="49"/>
                    <a:pt x="115" y="49"/>
                    <a:pt x="115" y="49"/>
                  </a:cubicBezTo>
                  <a:cubicBezTo>
                    <a:pt x="114" y="53"/>
                    <a:pt x="115" y="59"/>
                    <a:pt x="115" y="64"/>
                  </a:cubicBezTo>
                  <a:cubicBezTo>
                    <a:pt x="116" y="66"/>
                    <a:pt x="119" y="71"/>
                    <a:pt x="118" y="73"/>
                  </a:cubicBezTo>
                  <a:cubicBezTo>
                    <a:pt x="115" y="78"/>
                    <a:pt x="99" y="70"/>
                    <a:pt x="101" y="78"/>
                  </a:cubicBezTo>
                  <a:cubicBezTo>
                    <a:pt x="103" y="81"/>
                    <a:pt x="108" y="85"/>
                    <a:pt x="110" y="88"/>
                  </a:cubicBezTo>
                  <a:cubicBezTo>
                    <a:pt x="110" y="94"/>
                    <a:pt x="102" y="94"/>
                    <a:pt x="98" y="95"/>
                  </a:cubicBezTo>
                  <a:cubicBezTo>
                    <a:pt x="92" y="96"/>
                    <a:pt x="93" y="99"/>
                    <a:pt x="88" y="102"/>
                  </a:cubicBezTo>
                  <a:cubicBezTo>
                    <a:pt x="85" y="104"/>
                    <a:pt x="83" y="104"/>
                    <a:pt x="81" y="104"/>
                  </a:cubicBezTo>
                  <a:cubicBezTo>
                    <a:pt x="81" y="104"/>
                    <a:pt x="81" y="104"/>
                    <a:pt x="81" y="104"/>
                  </a:cubicBezTo>
                  <a:cubicBezTo>
                    <a:pt x="80" y="108"/>
                    <a:pt x="82" y="117"/>
                    <a:pt x="82" y="121"/>
                  </a:cubicBezTo>
                  <a:cubicBezTo>
                    <a:pt x="82" y="122"/>
                    <a:pt x="82" y="124"/>
                    <a:pt x="81" y="124"/>
                  </a:cubicBezTo>
                  <a:cubicBezTo>
                    <a:pt x="81" y="124"/>
                    <a:pt x="81" y="124"/>
                    <a:pt x="81" y="124"/>
                  </a:cubicBezTo>
                  <a:cubicBezTo>
                    <a:pt x="66" y="125"/>
                    <a:pt x="66" y="125"/>
                    <a:pt x="66" y="125"/>
                  </a:cubicBezTo>
                  <a:cubicBezTo>
                    <a:pt x="60" y="124"/>
                    <a:pt x="55" y="117"/>
                    <a:pt x="52" y="112"/>
                  </a:cubicBezTo>
                  <a:cubicBezTo>
                    <a:pt x="49" y="106"/>
                    <a:pt x="37" y="99"/>
                    <a:pt x="31" y="98"/>
                  </a:cubicBezTo>
                  <a:cubicBezTo>
                    <a:pt x="29" y="97"/>
                    <a:pt x="25" y="96"/>
                    <a:pt x="23" y="95"/>
                  </a:cubicBezTo>
                  <a:cubicBezTo>
                    <a:pt x="20" y="94"/>
                    <a:pt x="18" y="93"/>
                    <a:pt x="15" y="91"/>
                  </a:cubicBezTo>
                  <a:cubicBezTo>
                    <a:pt x="10" y="89"/>
                    <a:pt x="5" y="89"/>
                    <a:pt x="0" y="89"/>
                  </a:cubicBezTo>
                  <a:cubicBezTo>
                    <a:pt x="0" y="89"/>
                    <a:pt x="0" y="89"/>
                    <a:pt x="0" y="89"/>
                  </a:cubicBezTo>
                  <a:cubicBezTo>
                    <a:pt x="3" y="6"/>
                    <a:pt x="3" y="6"/>
                    <a:pt x="3" y="6"/>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39"/>
            <p:cNvSpPr>
              <a:spLocks/>
            </p:cNvSpPr>
            <p:nvPr/>
          </p:nvSpPr>
          <p:spPr bwMode="auto">
            <a:xfrm>
              <a:off x="3663950" y="2624138"/>
              <a:ext cx="598488" cy="446088"/>
            </a:xfrm>
            <a:custGeom>
              <a:avLst/>
              <a:gdLst>
                <a:gd name="T0" fmla="*/ 21 w 203"/>
                <a:gd name="T1" fmla="*/ 0 h 151"/>
                <a:gd name="T2" fmla="*/ 36 w 203"/>
                <a:gd name="T3" fmla="*/ 2 h 151"/>
                <a:gd name="T4" fmla="*/ 44 w 203"/>
                <a:gd name="T5" fmla="*/ 6 h 151"/>
                <a:gd name="T6" fmla="*/ 52 w 203"/>
                <a:gd name="T7" fmla="*/ 9 h 151"/>
                <a:gd name="T8" fmla="*/ 73 w 203"/>
                <a:gd name="T9" fmla="*/ 23 h 151"/>
                <a:gd name="T10" fmla="*/ 87 w 203"/>
                <a:gd name="T11" fmla="*/ 36 h 151"/>
                <a:gd name="T12" fmla="*/ 102 w 203"/>
                <a:gd name="T13" fmla="*/ 35 h 151"/>
                <a:gd name="T14" fmla="*/ 102 w 203"/>
                <a:gd name="T15" fmla="*/ 35 h 151"/>
                <a:gd name="T16" fmla="*/ 122 w 203"/>
                <a:gd name="T17" fmla="*/ 58 h 151"/>
                <a:gd name="T18" fmla="*/ 141 w 203"/>
                <a:gd name="T19" fmla="*/ 60 h 151"/>
                <a:gd name="T20" fmla="*/ 153 w 203"/>
                <a:gd name="T21" fmla="*/ 62 h 151"/>
                <a:gd name="T22" fmla="*/ 150 w 203"/>
                <a:gd name="T23" fmla="*/ 70 h 151"/>
                <a:gd name="T24" fmla="*/ 160 w 203"/>
                <a:gd name="T25" fmla="*/ 86 h 151"/>
                <a:gd name="T26" fmla="*/ 174 w 203"/>
                <a:gd name="T27" fmla="*/ 99 h 151"/>
                <a:gd name="T28" fmla="*/ 178 w 203"/>
                <a:gd name="T29" fmla="*/ 103 h 151"/>
                <a:gd name="T30" fmla="*/ 178 w 203"/>
                <a:gd name="T31" fmla="*/ 103 h 151"/>
                <a:gd name="T32" fmla="*/ 186 w 203"/>
                <a:gd name="T33" fmla="*/ 111 h 151"/>
                <a:gd name="T34" fmla="*/ 194 w 203"/>
                <a:gd name="T35" fmla="*/ 124 h 151"/>
                <a:gd name="T36" fmla="*/ 201 w 203"/>
                <a:gd name="T37" fmla="*/ 139 h 151"/>
                <a:gd name="T38" fmla="*/ 203 w 203"/>
                <a:gd name="T39" fmla="*/ 143 h 151"/>
                <a:gd name="T40" fmla="*/ 203 w 203"/>
                <a:gd name="T41" fmla="*/ 151 h 151"/>
                <a:gd name="T42" fmla="*/ 203 w 203"/>
                <a:gd name="T43" fmla="*/ 151 h 151"/>
                <a:gd name="T44" fmla="*/ 165 w 203"/>
                <a:gd name="T45" fmla="*/ 149 h 151"/>
                <a:gd name="T46" fmla="*/ 165 w 203"/>
                <a:gd name="T47" fmla="*/ 149 h 151"/>
                <a:gd name="T48" fmla="*/ 8 w 203"/>
                <a:gd name="T49" fmla="*/ 148 h 151"/>
                <a:gd name="T50" fmla="*/ 8 w 203"/>
                <a:gd name="T51" fmla="*/ 148 h 151"/>
                <a:gd name="T52" fmla="*/ 8 w 203"/>
                <a:gd name="T53" fmla="*/ 140 h 151"/>
                <a:gd name="T54" fmla="*/ 7 w 203"/>
                <a:gd name="T55" fmla="*/ 129 h 151"/>
                <a:gd name="T56" fmla="*/ 5 w 203"/>
                <a:gd name="T57" fmla="*/ 116 h 151"/>
                <a:gd name="T58" fmla="*/ 2 w 203"/>
                <a:gd name="T59" fmla="*/ 93 h 151"/>
                <a:gd name="T60" fmla="*/ 1 w 203"/>
                <a:gd name="T61" fmla="*/ 92 h 151"/>
                <a:gd name="T62" fmla="*/ 1 w 203"/>
                <a:gd name="T63" fmla="*/ 87 h 151"/>
                <a:gd name="T64" fmla="*/ 0 w 203"/>
                <a:gd name="T65" fmla="*/ 86 h 151"/>
                <a:gd name="T66" fmla="*/ 0 w 203"/>
                <a:gd name="T67" fmla="*/ 84 h 151"/>
                <a:gd name="T68" fmla="*/ 13 w 203"/>
                <a:gd name="T69" fmla="*/ 23 h 151"/>
                <a:gd name="T70" fmla="*/ 20 w 203"/>
                <a:gd name="T71" fmla="*/ 5 h 151"/>
                <a:gd name="T72" fmla="*/ 20 w 203"/>
                <a:gd name="T73" fmla="*/ 2 h 151"/>
                <a:gd name="T74" fmla="*/ 21 w 203"/>
                <a:gd name="T7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3" h="151">
                  <a:moveTo>
                    <a:pt x="21" y="0"/>
                  </a:moveTo>
                  <a:cubicBezTo>
                    <a:pt x="26" y="0"/>
                    <a:pt x="31" y="0"/>
                    <a:pt x="36" y="2"/>
                  </a:cubicBezTo>
                  <a:cubicBezTo>
                    <a:pt x="39" y="4"/>
                    <a:pt x="41" y="5"/>
                    <a:pt x="44" y="6"/>
                  </a:cubicBezTo>
                  <a:cubicBezTo>
                    <a:pt x="46" y="7"/>
                    <a:pt x="50" y="8"/>
                    <a:pt x="52" y="9"/>
                  </a:cubicBezTo>
                  <a:cubicBezTo>
                    <a:pt x="58" y="10"/>
                    <a:pt x="70" y="17"/>
                    <a:pt x="73" y="23"/>
                  </a:cubicBezTo>
                  <a:cubicBezTo>
                    <a:pt x="76" y="28"/>
                    <a:pt x="81" y="35"/>
                    <a:pt x="87" y="36"/>
                  </a:cubicBezTo>
                  <a:cubicBezTo>
                    <a:pt x="102" y="35"/>
                    <a:pt x="102" y="35"/>
                    <a:pt x="102" y="35"/>
                  </a:cubicBezTo>
                  <a:cubicBezTo>
                    <a:pt x="102" y="35"/>
                    <a:pt x="102" y="35"/>
                    <a:pt x="102" y="35"/>
                  </a:cubicBezTo>
                  <a:cubicBezTo>
                    <a:pt x="106" y="46"/>
                    <a:pt x="111" y="54"/>
                    <a:pt x="122" y="58"/>
                  </a:cubicBezTo>
                  <a:cubicBezTo>
                    <a:pt x="128" y="60"/>
                    <a:pt x="135" y="60"/>
                    <a:pt x="141" y="60"/>
                  </a:cubicBezTo>
                  <a:cubicBezTo>
                    <a:pt x="146" y="60"/>
                    <a:pt x="150" y="59"/>
                    <a:pt x="153" y="62"/>
                  </a:cubicBezTo>
                  <a:cubicBezTo>
                    <a:pt x="153" y="65"/>
                    <a:pt x="150" y="67"/>
                    <a:pt x="150" y="70"/>
                  </a:cubicBezTo>
                  <a:cubicBezTo>
                    <a:pt x="150" y="74"/>
                    <a:pt x="158" y="83"/>
                    <a:pt x="160" y="86"/>
                  </a:cubicBezTo>
                  <a:cubicBezTo>
                    <a:pt x="174" y="99"/>
                    <a:pt x="174" y="99"/>
                    <a:pt x="174" y="99"/>
                  </a:cubicBezTo>
                  <a:cubicBezTo>
                    <a:pt x="175" y="100"/>
                    <a:pt x="177" y="101"/>
                    <a:pt x="178" y="103"/>
                  </a:cubicBezTo>
                  <a:cubicBezTo>
                    <a:pt x="178" y="103"/>
                    <a:pt x="178" y="103"/>
                    <a:pt x="178" y="103"/>
                  </a:cubicBezTo>
                  <a:cubicBezTo>
                    <a:pt x="181" y="105"/>
                    <a:pt x="183" y="109"/>
                    <a:pt x="186" y="111"/>
                  </a:cubicBezTo>
                  <a:cubicBezTo>
                    <a:pt x="191" y="114"/>
                    <a:pt x="193" y="118"/>
                    <a:pt x="194" y="124"/>
                  </a:cubicBezTo>
                  <a:cubicBezTo>
                    <a:pt x="195" y="129"/>
                    <a:pt x="198" y="136"/>
                    <a:pt x="201" y="139"/>
                  </a:cubicBezTo>
                  <a:cubicBezTo>
                    <a:pt x="202" y="140"/>
                    <a:pt x="202" y="142"/>
                    <a:pt x="203" y="143"/>
                  </a:cubicBezTo>
                  <a:cubicBezTo>
                    <a:pt x="203" y="151"/>
                    <a:pt x="203" y="151"/>
                    <a:pt x="203" y="151"/>
                  </a:cubicBezTo>
                  <a:cubicBezTo>
                    <a:pt x="203" y="151"/>
                    <a:pt x="203" y="151"/>
                    <a:pt x="203" y="151"/>
                  </a:cubicBezTo>
                  <a:cubicBezTo>
                    <a:pt x="165" y="149"/>
                    <a:pt x="165" y="149"/>
                    <a:pt x="165" y="149"/>
                  </a:cubicBezTo>
                  <a:cubicBezTo>
                    <a:pt x="165" y="149"/>
                    <a:pt x="165" y="149"/>
                    <a:pt x="165" y="149"/>
                  </a:cubicBezTo>
                  <a:cubicBezTo>
                    <a:pt x="8" y="148"/>
                    <a:pt x="8" y="148"/>
                    <a:pt x="8" y="148"/>
                  </a:cubicBezTo>
                  <a:cubicBezTo>
                    <a:pt x="8" y="148"/>
                    <a:pt x="8" y="148"/>
                    <a:pt x="8" y="148"/>
                  </a:cubicBezTo>
                  <a:cubicBezTo>
                    <a:pt x="8" y="140"/>
                    <a:pt x="8" y="140"/>
                    <a:pt x="8" y="140"/>
                  </a:cubicBezTo>
                  <a:cubicBezTo>
                    <a:pt x="8" y="136"/>
                    <a:pt x="7" y="132"/>
                    <a:pt x="7" y="129"/>
                  </a:cubicBezTo>
                  <a:cubicBezTo>
                    <a:pt x="7" y="125"/>
                    <a:pt x="6" y="120"/>
                    <a:pt x="5" y="116"/>
                  </a:cubicBezTo>
                  <a:cubicBezTo>
                    <a:pt x="3" y="109"/>
                    <a:pt x="2" y="100"/>
                    <a:pt x="2" y="93"/>
                  </a:cubicBezTo>
                  <a:cubicBezTo>
                    <a:pt x="1" y="93"/>
                    <a:pt x="1" y="92"/>
                    <a:pt x="1" y="92"/>
                  </a:cubicBezTo>
                  <a:cubicBezTo>
                    <a:pt x="1" y="91"/>
                    <a:pt x="1" y="88"/>
                    <a:pt x="1" y="87"/>
                  </a:cubicBezTo>
                  <a:cubicBezTo>
                    <a:pt x="1" y="86"/>
                    <a:pt x="1" y="86"/>
                    <a:pt x="0" y="86"/>
                  </a:cubicBezTo>
                  <a:cubicBezTo>
                    <a:pt x="0" y="85"/>
                    <a:pt x="0" y="84"/>
                    <a:pt x="0" y="84"/>
                  </a:cubicBezTo>
                  <a:cubicBezTo>
                    <a:pt x="2" y="64"/>
                    <a:pt x="7" y="41"/>
                    <a:pt x="13" y="23"/>
                  </a:cubicBezTo>
                  <a:cubicBezTo>
                    <a:pt x="15" y="18"/>
                    <a:pt x="17" y="9"/>
                    <a:pt x="20" y="5"/>
                  </a:cubicBezTo>
                  <a:cubicBezTo>
                    <a:pt x="20" y="4"/>
                    <a:pt x="20" y="2"/>
                    <a:pt x="20" y="2"/>
                  </a:cubicBezTo>
                  <a:cubicBezTo>
                    <a:pt x="20" y="1"/>
                    <a:pt x="20" y="1"/>
                    <a:pt x="21" y="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40"/>
            <p:cNvSpPr>
              <a:spLocks/>
            </p:cNvSpPr>
            <p:nvPr/>
          </p:nvSpPr>
          <p:spPr bwMode="auto">
            <a:xfrm>
              <a:off x="3983038" y="1743075"/>
              <a:ext cx="434975" cy="377825"/>
            </a:xfrm>
            <a:custGeom>
              <a:avLst/>
              <a:gdLst>
                <a:gd name="T0" fmla="*/ 0 w 274"/>
                <a:gd name="T1" fmla="*/ 234 h 238"/>
                <a:gd name="T2" fmla="*/ 11 w 274"/>
                <a:gd name="T3" fmla="*/ 0 h 238"/>
                <a:gd name="T4" fmla="*/ 11 w 274"/>
                <a:gd name="T5" fmla="*/ 0 h 238"/>
                <a:gd name="T6" fmla="*/ 109 w 274"/>
                <a:gd name="T7" fmla="*/ 5 h 238"/>
                <a:gd name="T8" fmla="*/ 274 w 274"/>
                <a:gd name="T9" fmla="*/ 7 h 238"/>
                <a:gd name="T10" fmla="*/ 274 w 274"/>
                <a:gd name="T11" fmla="*/ 7 h 238"/>
                <a:gd name="T12" fmla="*/ 271 w 274"/>
                <a:gd name="T13" fmla="*/ 238 h 238"/>
                <a:gd name="T14" fmla="*/ 271 w 274"/>
                <a:gd name="T15" fmla="*/ 238 h 238"/>
                <a:gd name="T16" fmla="*/ 0 w 274"/>
                <a:gd name="T17" fmla="*/ 234 h 238"/>
                <a:gd name="T18" fmla="*/ 0 w 274"/>
                <a:gd name="T19"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38">
                  <a:moveTo>
                    <a:pt x="0" y="234"/>
                  </a:moveTo>
                  <a:lnTo>
                    <a:pt x="11" y="0"/>
                  </a:lnTo>
                  <a:lnTo>
                    <a:pt x="11" y="0"/>
                  </a:lnTo>
                  <a:lnTo>
                    <a:pt x="109" y="5"/>
                  </a:lnTo>
                  <a:lnTo>
                    <a:pt x="274" y="7"/>
                  </a:lnTo>
                  <a:lnTo>
                    <a:pt x="274" y="7"/>
                  </a:lnTo>
                  <a:lnTo>
                    <a:pt x="271" y="238"/>
                  </a:lnTo>
                  <a:lnTo>
                    <a:pt x="271" y="238"/>
                  </a:lnTo>
                  <a:lnTo>
                    <a:pt x="0" y="234"/>
                  </a:lnTo>
                  <a:lnTo>
                    <a:pt x="0" y="234"/>
                  </a:ln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41"/>
            <p:cNvSpPr>
              <a:spLocks/>
            </p:cNvSpPr>
            <p:nvPr/>
          </p:nvSpPr>
          <p:spPr bwMode="auto">
            <a:xfrm>
              <a:off x="3917950" y="2114550"/>
              <a:ext cx="495300" cy="371475"/>
            </a:xfrm>
            <a:custGeom>
              <a:avLst/>
              <a:gdLst>
                <a:gd name="T0" fmla="*/ 22 w 168"/>
                <a:gd name="T1" fmla="*/ 0 h 126"/>
                <a:gd name="T2" fmla="*/ 27 w 168"/>
                <a:gd name="T3" fmla="*/ 16 h 126"/>
                <a:gd name="T4" fmla="*/ 27 w 168"/>
                <a:gd name="T5" fmla="*/ 29 h 126"/>
                <a:gd name="T6" fmla="*/ 24 w 168"/>
                <a:gd name="T7" fmla="*/ 55 h 126"/>
                <a:gd name="T8" fmla="*/ 10 w 168"/>
                <a:gd name="T9" fmla="*/ 62 h 126"/>
                <a:gd name="T10" fmla="*/ 0 w 168"/>
                <a:gd name="T11" fmla="*/ 69 h 126"/>
                <a:gd name="T12" fmla="*/ 2 w 168"/>
                <a:gd name="T13" fmla="*/ 84 h 126"/>
                <a:gd name="T14" fmla="*/ 3 w 168"/>
                <a:gd name="T15" fmla="*/ 92 h 126"/>
                <a:gd name="T16" fmla="*/ 3 w 168"/>
                <a:gd name="T17" fmla="*/ 92 h 126"/>
                <a:gd name="T18" fmla="*/ 8 w 168"/>
                <a:gd name="T19" fmla="*/ 92 h 126"/>
                <a:gd name="T20" fmla="*/ 20 w 168"/>
                <a:gd name="T21" fmla="*/ 85 h 126"/>
                <a:gd name="T22" fmla="*/ 23 w 168"/>
                <a:gd name="T23" fmla="*/ 93 h 126"/>
                <a:gd name="T24" fmla="*/ 32 w 168"/>
                <a:gd name="T25" fmla="*/ 103 h 126"/>
                <a:gd name="T26" fmla="*/ 32 w 168"/>
                <a:gd name="T27" fmla="*/ 109 h 126"/>
                <a:gd name="T28" fmla="*/ 31 w 168"/>
                <a:gd name="T29" fmla="*/ 111 h 126"/>
                <a:gd name="T30" fmla="*/ 32 w 168"/>
                <a:gd name="T31" fmla="*/ 114 h 126"/>
                <a:gd name="T32" fmla="*/ 35 w 168"/>
                <a:gd name="T33" fmla="*/ 117 h 126"/>
                <a:gd name="T34" fmla="*/ 47 w 168"/>
                <a:gd name="T35" fmla="*/ 126 h 126"/>
                <a:gd name="T36" fmla="*/ 47 w 168"/>
                <a:gd name="T37" fmla="*/ 126 h 126"/>
                <a:gd name="T38" fmla="*/ 69 w 168"/>
                <a:gd name="T39" fmla="*/ 112 h 126"/>
                <a:gd name="T40" fmla="*/ 103 w 168"/>
                <a:gd name="T41" fmla="*/ 113 h 126"/>
                <a:gd name="T42" fmla="*/ 104 w 168"/>
                <a:gd name="T43" fmla="*/ 112 h 126"/>
                <a:gd name="T44" fmla="*/ 108 w 168"/>
                <a:gd name="T45" fmla="*/ 101 h 126"/>
                <a:gd name="T46" fmla="*/ 156 w 168"/>
                <a:gd name="T47" fmla="*/ 105 h 126"/>
                <a:gd name="T48" fmla="*/ 167 w 168"/>
                <a:gd name="T49" fmla="*/ 107 h 126"/>
                <a:gd name="T50" fmla="*/ 167 w 168"/>
                <a:gd name="T51" fmla="*/ 107 h 126"/>
                <a:gd name="T52" fmla="*/ 168 w 168"/>
                <a:gd name="T53" fmla="*/ 2 h 126"/>
                <a:gd name="T54" fmla="*/ 168 w 168"/>
                <a:gd name="T55" fmla="*/ 2 h 126"/>
                <a:gd name="T56" fmla="*/ 22 w 168"/>
                <a:gd name="T5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8" h="126">
                  <a:moveTo>
                    <a:pt x="22" y="0"/>
                  </a:moveTo>
                  <a:cubicBezTo>
                    <a:pt x="23" y="6"/>
                    <a:pt x="22" y="11"/>
                    <a:pt x="27" y="16"/>
                  </a:cubicBezTo>
                  <a:cubicBezTo>
                    <a:pt x="27" y="21"/>
                    <a:pt x="25" y="24"/>
                    <a:pt x="27" y="29"/>
                  </a:cubicBezTo>
                  <a:cubicBezTo>
                    <a:pt x="30" y="36"/>
                    <a:pt x="28" y="48"/>
                    <a:pt x="24" y="55"/>
                  </a:cubicBezTo>
                  <a:cubicBezTo>
                    <a:pt x="21" y="59"/>
                    <a:pt x="15" y="61"/>
                    <a:pt x="10" y="62"/>
                  </a:cubicBezTo>
                  <a:cubicBezTo>
                    <a:pt x="4" y="64"/>
                    <a:pt x="4" y="65"/>
                    <a:pt x="0" y="69"/>
                  </a:cubicBezTo>
                  <a:cubicBezTo>
                    <a:pt x="0" y="74"/>
                    <a:pt x="2" y="78"/>
                    <a:pt x="2" y="84"/>
                  </a:cubicBezTo>
                  <a:cubicBezTo>
                    <a:pt x="3" y="92"/>
                    <a:pt x="3" y="92"/>
                    <a:pt x="3" y="92"/>
                  </a:cubicBezTo>
                  <a:cubicBezTo>
                    <a:pt x="3" y="92"/>
                    <a:pt x="3" y="92"/>
                    <a:pt x="3" y="92"/>
                  </a:cubicBezTo>
                  <a:cubicBezTo>
                    <a:pt x="5" y="91"/>
                    <a:pt x="7" y="92"/>
                    <a:pt x="8" y="92"/>
                  </a:cubicBezTo>
                  <a:cubicBezTo>
                    <a:pt x="14" y="91"/>
                    <a:pt x="13" y="84"/>
                    <a:pt x="20" y="85"/>
                  </a:cubicBezTo>
                  <a:cubicBezTo>
                    <a:pt x="21" y="87"/>
                    <a:pt x="21" y="90"/>
                    <a:pt x="23" y="93"/>
                  </a:cubicBezTo>
                  <a:cubicBezTo>
                    <a:pt x="25" y="96"/>
                    <a:pt x="30" y="99"/>
                    <a:pt x="32" y="103"/>
                  </a:cubicBezTo>
                  <a:cubicBezTo>
                    <a:pt x="32" y="105"/>
                    <a:pt x="32" y="107"/>
                    <a:pt x="32" y="109"/>
                  </a:cubicBezTo>
                  <a:cubicBezTo>
                    <a:pt x="32" y="110"/>
                    <a:pt x="31" y="110"/>
                    <a:pt x="31" y="111"/>
                  </a:cubicBezTo>
                  <a:cubicBezTo>
                    <a:pt x="31" y="112"/>
                    <a:pt x="32" y="113"/>
                    <a:pt x="32" y="114"/>
                  </a:cubicBezTo>
                  <a:cubicBezTo>
                    <a:pt x="33" y="115"/>
                    <a:pt x="34" y="116"/>
                    <a:pt x="35" y="117"/>
                  </a:cubicBezTo>
                  <a:cubicBezTo>
                    <a:pt x="47" y="126"/>
                    <a:pt x="47" y="126"/>
                    <a:pt x="47" y="126"/>
                  </a:cubicBezTo>
                  <a:cubicBezTo>
                    <a:pt x="47" y="126"/>
                    <a:pt x="47" y="126"/>
                    <a:pt x="47" y="126"/>
                  </a:cubicBezTo>
                  <a:cubicBezTo>
                    <a:pt x="54" y="117"/>
                    <a:pt x="56" y="112"/>
                    <a:pt x="69" y="112"/>
                  </a:cubicBezTo>
                  <a:cubicBezTo>
                    <a:pt x="80" y="112"/>
                    <a:pt x="93" y="114"/>
                    <a:pt x="103" y="113"/>
                  </a:cubicBezTo>
                  <a:cubicBezTo>
                    <a:pt x="103" y="112"/>
                    <a:pt x="103" y="112"/>
                    <a:pt x="104" y="112"/>
                  </a:cubicBezTo>
                  <a:cubicBezTo>
                    <a:pt x="104" y="108"/>
                    <a:pt x="107" y="105"/>
                    <a:pt x="108" y="101"/>
                  </a:cubicBezTo>
                  <a:cubicBezTo>
                    <a:pt x="109" y="96"/>
                    <a:pt x="149" y="105"/>
                    <a:pt x="156" y="105"/>
                  </a:cubicBezTo>
                  <a:cubicBezTo>
                    <a:pt x="167" y="107"/>
                    <a:pt x="167" y="107"/>
                    <a:pt x="167" y="107"/>
                  </a:cubicBezTo>
                  <a:cubicBezTo>
                    <a:pt x="167" y="107"/>
                    <a:pt x="167" y="107"/>
                    <a:pt x="167" y="107"/>
                  </a:cubicBezTo>
                  <a:cubicBezTo>
                    <a:pt x="168" y="2"/>
                    <a:pt x="168" y="2"/>
                    <a:pt x="168" y="2"/>
                  </a:cubicBezTo>
                  <a:cubicBezTo>
                    <a:pt x="168" y="2"/>
                    <a:pt x="168" y="2"/>
                    <a:pt x="168" y="2"/>
                  </a:cubicBezTo>
                  <a:cubicBezTo>
                    <a:pt x="22" y="0"/>
                    <a:pt x="22" y="0"/>
                    <a:pt x="22" y="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42"/>
            <p:cNvSpPr>
              <a:spLocks/>
            </p:cNvSpPr>
            <p:nvPr/>
          </p:nvSpPr>
          <p:spPr bwMode="auto">
            <a:xfrm>
              <a:off x="3962400" y="2397125"/>
              <a:ext cx="447675" cy="673100"/>
            </a:xfrm>
            <a:custGeom>
              <a:avLst/>
              <a:gdLst>
                <a:gd name="T0" fmla="*/ 1 w 152"/>
                <a:gd name="T1" fmla="*/ 112 h 228"/>
                <a:gd name="T2" fmla="*/ 2 w 152"/>
                <a:gd name="T3" fmla="*/ 109 h 228"/>
                <a:gd name="T4" fmla="*/ 1 w 152"/>
                <a:gd name="T5" fmla="*/ 92 h 228"/>
                <a:gd name="T6" fmla="*/ 1 w 152"/>
                <a:gd name="T7" fmla="*/ 92 h 228"/>
                <a:gd name="T8" fmla="*/ 8 w 152"/>
                <a:gd name="T9" fmla="*/ 90 h 228"/>
                <a:gd name="T10" fmla="*/ 18 w 152"/>
                <a:gd name="T11" fmla="*/ 83 h 228"/>
                <a:gd name="T12" fmla="*/ 30 w 152"/>
                <a:gd name="T13" fmla="*/ 76 h 228"/>
                <a:gd name="T14" fmla="*/ 21 w 152"/>
                <a:gd name="T15" fmla="*/ 66 h 228"/>
                <a:gd name="T16" fmla="*/ 38 w 152"/>
                <a:gd name="T17" fmla="*/ 61 h 228"/>
                <a:gd name="T18" fmla="*/ 35 w 152"/>
                <a:gd name="T19" fmla="*/ 52 h 228"/>
                <a:gd name="T20" fmla="*/ 35 w 152"/>
                <a:gd name="T21" fmla="*/ 37 h 228"/>
                <a:gd name="T22" fmla="*/ 32 w 152"/>
                <a:gd name="T23" fmla="*/ 30 h 228"/>
                <a:gd name="T24" fmla="*/ 32 w 152"/>
                <a:gd name="T25" fmla="*/ 30 h 228"/>
                <a:gd name="T26" fmla="*/ 54 w 152"/>
                <a:gd name="T27" fmla="*/ 16 h 228"/>
                <a:gd name="T28" fmla="*/ 88 w 152"/>
                <a:gd name="T29" fmla="*/ 17 h 228"/>
                <a:gd name="T30" fmla="*/ 89 w 152"/>
                <a:gd name="T31" fmla="*/ 16 h 228"/>
                <a:gd name="T32" fmla="*/ 93 w 152"/>
                <a:gd name="T33" fmla="*/ 5 h 228"/>
                <a:gd name="T34" fmla="*/ 141 w 152"/>
                <a:gd name="T35" fmla="*/ 9 h 228"/>
                <a:gd name="T36" fmla="*/ 152 w 152"/>
                <a:gd name="T37" fmla="*/ 11 h 228"/>
                <a:gd name="T38" fmla="*/ 152 w 152"/>
                <a:gd name="T39" fmla="*/ 11 h 228"/>
                <a:gd name="T40" fmla="*/ 151 w 152"/>
                <a:gd name="T41" fmla="*/ 52 h 228"/>
                <a:gd name="T42" fmla="*/ 151 w 152"/>
                <a:gd name="T43" fmla="*/ 52 h 228"/>
                <a:gd name="T44" fmla="*/ 143 w 152"/>
                <a:gd name="T45" fmla="*/ 228 h 228"/>
                <a:gd name="T46" fmla="*/ 143 w 152"/>
                <a:gd name="T47" fmla="*/ 228 h 228"/>
                <a:gd name="T48" fmla="*/ 102 w 152"/>
                <a:gd name="T49" fmla="*/ 228 h 228"/>
                <a:gd name="T50" fmla="*/ 102 w 152"/>
                <a:gd name="T51" fmla="*/ 228 h 228"/>
                <a:gd name="T52" fmla="*/ 102 w 152"/>
                <a:gd name="T53" fmla="*/ 220 h 228"/>
                <a:gd name="T54" fmla="*/ 100 w 152"/>
                <a:gd name="T55" fmla="*/ 216 h 228"/>
                <a:gd name="T56" fmla="*/ 93 w 152"/>
                <a:gd name="T57" fmla="*/ 201 h 228"/>
                <a:gd name="T58" fmla="*/ 85 w 152"/>
                <a:gd name="T59" fmla="*/ 188 h 228"/>
                <a:gd name="T60" fmla="*/ 77 w 152"/>
                <a:gd name="T61" fmla="*/ 180 h 228"/>
                <a:gd name="T62" fmla="*/ 77 w 152"/>
                <a:gd name="T63" fmla="*/ 180 h 228"/>
                <a:gd name="T64" fmla="*/ 73 w 152"/>
                <a:gd name="T65" fmla="*/ 176 h 228"/>
                <a:gd name="T66" fmla="*/ 59 w 152"/>
                <a:gd name="T67" fmla="*/ 163 h 228"/>
                <a:gd name="T68" fmla="*/ 49 w 152"/>
                <a:gd name="T69" fmla="*/ 147 h 228"/>
                <a:gd name="T70" fmla="*/ 52 w 152"/>
                <a:gd name="T71" fmla="*/ 139 h 228"/>
                <a:gd name="T72" fmla="*/ 40 w 152"/>
                <a:gd name="T73" fmla="*/ 137 h 228"/>
                <a:gd name="T74" fmla="*/ 21 w 152"/>
                <a:gd name="T75" fmla="*/ 135 h 228"/>
                <a:gd name="T76" fmla="*/ 1 w 152"/>
                <a:gd name="T77" fmla="*/ 1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228">
                  <a:moveTo>
                    <a:pt x="1" y="112"/>
                  </a:moveTo>
                  <a:cubicBezTo>
                    <a:pt x="2" y="112"/>
                    <a:pt x="2" y="110"/>
                    <a:pt x="2" y="109"/>
                  </a:cubicBezTo>
                  <a:cubicBezTo>
                    <a:pt x="2" y="105"/>
                    <a:pt x="0" y="96"/>
                    <a:pt x="1" y="92"/>
                  </a:cubicBezTo>
                  <a:cubicBezTo>
                    <a:pt x="1" y="92"/>
                    <a:pt x="1" y="92"/>
                    <a:pt x="1" y="92"/>
                  </a:cubicBezTo>
                  <a:cubicBezTo>
                    <a:pt x="3" y="92"/>
                    <a:pt x="5" y="92"/>
                    <a:pt x="8" y="90"/>
                  </a:cubicBezTo>
                  <a:cubicBezTo>
                    <a:pt x="13" y="87"/>
                    <a:pt x="12" y="84"/>
                    <a:pt x="18" y="83"/>
                  </a:cubicBezTo>
                  <a:cubicBezTo>
                    <a:pt x="22" y="82"/>
                    <a:pt x="30" y="82"/>
                    <a:pt x="30" y="76"/>
                  </a:cubicBezTo>
                  <a:cubicBezTo>
                    <a:pt x="28" y="73"/>
                    <a:pt x="23" y="69"/>
                    <a:pt x="21" y="66"/>
                  </a:cubicBezTo>
                  <a:cubicBezTo>
                    <a:pt x="19" y="58"/>
                    <a:pt x="35" y="66"/>
                    <a:pt x="38" y="61"/>
                  </a:cubicBezTo>
                  <a:cubicBezTo>
                    <a:pt x="39" y="59"/>
                    <a:pt x="36" y="54"/>
                    <a:pt x="35" y="52"/>
                  </a:cubicBezTo>
                  <a:cubicBezTo>
                    <a:pt x="35" y="47"/>
                    <a:pt x="34" y="41"/>
                    <a:pt x="35" y="37"/>
                  </a:cubicBezTo>
                  <a:cubicBezTo>
                    <a:pt x="32" y="30"/>
                    <a:pt x="32" y="30"/>
                    <a:pt x="32" y="30"/>
                  </a:cubicBezTo>
                  <a:cubicBezTo>
                    <a:pt x="32" y="30"/>
                    <a:pt x="32" y="30"/>
                    <a:pt x="32" y="30"/>
                  </a:cubicBezTo>
                  <a:cubicBezTo>
                    <a:pt x="39" y="21"/>
                    <a:pt x="41" y="16"/>
                    <a:pt x="54" y="16"/>
                  </a:cubicBezTo>
                  <a:cubicBezTo>
                    <a:pt x="65" y="16"/>
                    <a:pt x="78" y="18"/>
                    <a:pt x="88" y="17"/>
                  </a:cubicBezTo>
                  <a:cubicBezTo>
                    <a:pt x="88" y="16"/>
                    <a:pt x="88" y="16"/>
                    <a:pt x="89" y="16"/>
                  </a:cubicBezTo>
                  <a:cubicBezTo>
                    <a:pt x="89" y="12"/>
                    <a:pt x="92" y="9"/>
                    <a:pt x="93" y="5"/>
                  </a:cubicBezTo>
                  <a:cubicBezTo>
                    <a:pt x="94" y="0"/>
                    <a:pt x="134" y="9"/>
                    <a:pt x="141" y="9"/>
                  </a:cubicBezTo>
                  <a:cubicBezTo>
                    <a:pt x="152" y="11"/>
                    <a:pt x="152" y="11"/>
                    <a:pt x="152" y="11"/>
                  </a:cubicBezTo>
                  <a:cubicBezTo>
                    <a:pt x="152" y="11"/>
                    <a:pt x="152" y="11"/>
                    <a:pt x="152" y="11"/>
                  </a:cubicBezTo>
                  <a:cubicBezTo>
                    <a:pt x="151" y="52"/>
                    <a:pt x="151" y="52"/>
                    <a:pt x="151" y="52"/>
                  </a:cubicBezTo>
                  <a:cubicBezTo>
                    <a:pt x="151" y="52"/>
                    <a:pt x="151" y="52"/>
                    <a:pt x="151" y="52"/>
                  </a:cubicBezTo>
                  <a:cubicBezTo>
                    <a:pt x="143" y="228"/>
                    <a:pt x="143" y="228"/>
                    <a:pt x="143" y="228"/>
                  </a:cubicBezTo>
                  <a:cubicBezTo>
                    <a:pt x="143" y="228"/>
                    <a:pt x="143" y="228"/>
                    <a:pt x="143" y="228"/>
                  </a:cubicBezTo>
                  <a:cubicBezTo>
                    <a:pt x="102" y="228"/>
                    <a:pt x="102" y="228"/>
                    <a:pt x="102" y="228"/>
                  </a:cubicBezTo>
                  <a:cubicBezTo>
                    <a:pt x="102" y="228"/>
                    <a:pt x="102" y="228"/>
                    <a:pt x="102" y="228"/>
                  </a:cubicBezTo>
                  <a:cubicBezTo>
                    <a:pt x="102" y="220"/>
                    <a:pt x="102" y="220"/>
                    <a:pt x="102" y="220"/>
                  </a:cubicBezTo>
                  <a:cubicBezTo>
                    <a:pt x="101" y="219"/>
                    <a:pt x="101" y="217"/>
                    <a:pt x="100" y="216"/>
                  </a:cubicBezTo>
                  <a:cubicBezTo>
                    <a:pt x="97" y="213"/>
                    <a:pt x="94" y="206"/>
                    <a:pt x="93" y="201"/>
                  </a:cubicBezTo>
                  <a:cubicBezTo>
                    <a:pt x="92" y="195"/>
                    <a:pt x="90" y="191"/>
                    <a:pt x="85" y="188"/>
                  </a:cubicBezTo>
                  <a:cubicBezTo>
                    <a:pt x="82" y="186"/>
                    <a:pt x="80" y="182"/>
                    <a:pt x="77" y="180"/>
                  </a:cubicBezTo>
                  <a:cubicBezTo>
                    <a:pt x="77" y="180"/>
                    <a:pt x="77" y="180"/>
                    <a:pt x="77" y="180"/>
                  </a:cubicBezTo>
                  <a:cubicBezTo>
                    <a:pt x="76" y="178"/>
                    <a:pt x="74" y="177"/>
                    <a:pt x="73" y="176"/>
                  </a:cubicBezTo>
                  <a:cubicBezTo>
                    <a:pt x="59" y="163"/>
                    <a:pt x="59" y="163"/>
                    <a:pt x="59" y="163"/>
                  </a:cubicBezTo>
                  <a:cubicBezTo>
                    <a:pt x="57" y="160"/>
                    <a:pt x="49" y="151"/>
                    <a:pt x="49" y="147"/>
                  </a:cubicBezTo>
                  <a:cubicBezTo>
                    <a:pt x="49" y="144"/>
                    <a:pt x="52" y="142"/>
                    <a:pt x="52" y="139"/>
                  </a:cubicBezTo>
                  <a:cubicBezTo>
                    <a:pt x="49" y="136"/>
                    <a:pt x="45" y="137"/>
                    <a:pt x="40" y="137"/>
                  </a:cubicBezTo>
                  <a:cubicBezTo>
                    <a:pt x="34" y="137"/>
                    <a:pt x="27" y="137"/>
                    <a:pt x="21" y="135"/>
                  </a:cubicBezTo>
                  <a:cubicBezTo>
                    <a:pt x="10" y="131"/>
                    <a:pt x="5" y="123"/>
                    <a:pt x="1" y="112"/>
                  </a:cubicBezTo>
                  <a:close/>
                </a:path>
              </a:pathLst>
            </a:custGeom>
            <a:solidFill>
              <a:schemeClr val="accent2"/>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43"/>
            <p:cNvSpPr>
              <a:spLocks/>
            </p:cNvSpPr>
            <p:nvPr/>
          </p:nvSpPr>
          <p:spPr bwMode="auto">
            <a:xfrm>
              <a:off x="3363913" y="3059113"/>
              <a:ext cx="520700" cy="655638"/>
            </a:xfrm>
            <a:custGeom>
              <a:avLst/>
              <a:gdLst>
                <a:gd name="T0" fmla="*/ 32 w 177"/>
                <a:gd name="T1" fmla="*/ 0 h 222"/>
                <a:gd name="T2" fmla="*/ 94 w 177"/>
                <a:gd name="T3" fmla="*/ 0 h 222"/>
                <a:gd name="T4" fmla="*/ 94 w 177"/>
                <a:gd name="T5" fmla="*/ 0 h 222"/>
                <a:gd name="T6" fmla="*/ 100 w 177"/>
                <a:gd name="T7" fmla="*/ 26 h 222"/>
                <a:gd name="T8" fmla="*/ 103 w 177"/>
                <a:gd name="T9" fmla="*/ 33 h 222"/>
                <a:gd name="T10" fmla="*/ 103 w 177"/>
                <a:gd name="T11" fmla="*/ 41 h 222"/>
                <a:gd name="T12" fmla="*/ 102 w 177"/>
                <a:gd name="T13" fmla="*/ 42 h 222"/>
                <a:gd name="T14" fmla="*/ 115 w 177"/>
                <a:gd name="T15" fmla="*/ 61 h 222"/>
                <a:gd name="T16" fmla="*/ 129 w 177"/>
                <a:gd name="T17" fmla="*/ 80 h 222"/>
                <a:gd name="T18" fmla="*/ 139 w 177"/>
                <a:gd name="T19" fmla="*/ 107 h 222"/>
                <a:gd name="T20" fmla="*/ 165 w 177"/>
                <a:gd name="T21" fmla="*/ 121 h 222"/>
                <a:gd name="T22" fmla="*/ 177 w 177"/>
                <a:gd name="T23" fmla="*/ 132 h 222"/>
                <a:gd name="T24" fmla="*/ 177 w 177"/>
                <a:gd name="T25" fmla="*/ 132 h 222"/>
                <a:gd name="T26" fmla="*/ 101 w 177"/>
                <a:gd name="T27" fmla="*/ 205 h 222"/>
                <a:gd name="T28" fmla="*/ 76 w 177"/>
                <a:gd name="T29" fmla="*/ 222 h 222"/>
                <a:gd name="T30" fmla="*/ 76 w 177"/>
                <a:gd name="T31" fmla="*/ 222 h 222"/>
                <a:gd name="T32" fmla="*/ 45 w 177"/>
                <a:gd name="T33" fmla="*/ 179 h 222"/>
                <a:gd name="T34" fmla="*/ 5 w 177"/>
                <a:gd name="T35" fmla="*/ 205 h 222"/>
                <a:gd name="T36" fmla="*/ 0 w 177"/>
                <a:gd name="T37" fmla="*/ 197 h 222"/>
                <a:gd name="T38" fmla="*/ 3 w 177"/>
                <a:gd name="T39" fmla="*/ 183 h 222"/>
                <a:gd name="T40" fmla="*/ 7 w 177"/>
                <a:gd name="T41" fmla="*/ 179 h 222"/>
                <a:gd name="T42" fmla="*/ 10 w 177"/>
                <a:gd name="T43" fmla="*/ 175 h 222"/>
                <a:gd name="T44" fmla="*/ 5 w 177"/>
                <a:gd name="T45" fmla="*/ 170 h 222"/>
                <a:gd name="T46" fmla="*/ 1 w 177"/>
                <a:gd name="T47" fmla="*/ 160 h 222"/>
                <a:gd name="T48" fmla="*/ 1 w 177"/>
                <a:gd name="T49" fmla="*/ 160 h 222"/>
                <a:gd name="T50" fmla="*/ 17 w 177"/>
                <a:gd name="T51" fmla="*/ 160 h 222"/>
                <a:gd name="T52" fmla="*/ 17 w 177"/>
                <a:gd name="T53" fmla="*/ 139 h 222"/>
                <a:gd name="T54" fmla="*/ 16 w 177"/>
                <a:gd name="T55" fmla="*/ 121 h 222"/>
                <a:gd name="T56" fmla="*/ 16 w 177"/>
                <a:gd name="T57" fmla="*/ 98 h 222"/>
                <a:gd name="T58" fmla="*/ 25 w 177"/>
                <a:gd name="T59" fmla="*/ 76 h 222"/>
                <a:gd name="T60" fmla="*/ 42 w 177"/>
                <a:gd name="T61" fmla="*/ 64 h 222"/>
                <a:gd name="T62" fmla="*/ 26 w 177"/>
                <a:gd name="T63" fmla="*/ 63 h 222"/>
                <a:gd name="T64" fmla="*/ 30 w 177"/>
                <a:gd name="T65" fmla="*/ 55 h 222"/>
                <a:gd name="T66" fmla="*/ 33 w 177"/>
                <a:gd name="T67" fmla="*/ 49 h 222"/>
                <a:gd name="T68" fmla="*/ 33 w 177"/>
                <a:gd name="T69" fmla="*/ 49 h 222"/>
                <a:gd name="T70" fmla="*/ 34 w 177"/>
                <a:gd name="T71" fmla="*/ 40 h 222"/>
                <a:gd name="T72" fmla="*/ 36 w 177"/>
                <a:gd name="T73" fmla="*/ 33 h 222"/>
                <a:gd name="T74" fmla="*/ 34 w 177"/>
                <a:gd name="T75" fmla="*/ 28 h 222"/>
                <a:gd name="T76" fmla="*/ 38 w 177"/>
                <a:gd name="T77" fmla="*/ 16 h 222"/>
                <a:gd name="T78" fmla="*/ 34 w 177"/>
                <a:gd name="T79" fmla="*/ 8 h 222"/>
                <a:gd name="T80" fmla="*/ 32 w 177"/>
                <a:gd name="T81" fmla="*/ 4 h 222"/>
                <a:gd name="T82" fmla="*/ 32 w 177"/>
                <a:gd name="T83" fmla="*/ 0 h 222"/>
                <a:gd name="connsiteX0" fmla="*/ 1808 w 10000"/>
                <a:gd name="connsiteY0" fmla="*/ 0 h 10000"/>
                <a:gd name="connsiteX1" fmla="*/ 5311 w 10000"/>
                <a:gd name="connsiteY1" fmla="*/ 0 h 10000"/>
                <a:gd name="connsiteX2" fmla="*/ 5311 w 10000"/>
                <a:gd name="connsiteY2" fmla="*/ 0 h 10000"/>
                <a:gd name="connsiteX3" fmla="*/ 5650 w 10000"/>
                <a:gd name="connsiteY3" fmla="*/ 1171 h 10000"/>
                <a:gd name="connsiteX4" fmla="*/ 5819 w 10000"/>
                <a:gd name="connsiteY4" fmla="*/ 1486 h 10000"/>
                <a:gd name="connsiteX5" fmla="*/ 5819 w 10000"/>
                <a:gd name="connsiteY5" fmla="*/ 1847 h 10000"/>
                <a:gd name="connsiteX6" fmla="*/ 5763 w 10000"/>
                <a:gd name="connsiteY6" fmla="*/ 1892 h 10000"/>
                <a:gd name="connsiteX7" fmla="*/ 6497 w 10000"/>
                <a:gd name="connsiteY7" fmla="*/ 2748 h 10000"/>
                <a:gd name="connsiteX8" fmla="*/ 7288 w 10000"/>
                <a:gd name="connsiteY8" fmla="*/ 3604 h 10000"/>
                <a:gd name="connsiteX9" fmla="*/ 7853 w 10000"/>
                <a:gd name="connsiteY9" fmla="*/ 4820 h 10000"/>
                <a:gd name="connsiteX10" fmla="*/ 9322 w 10000"/>
                <a:gd name="connsiteY10" fmla="*/ 5450 h 10000"/>
                <a:gd name="connsiteX11" fmla="*/ 10000 w 10000"/>
                <a:gd name="connsiteY11" fmla="*/ 5946 h 10000"/>
                <a:gd name="connsiteX12" fmla="*/ 10000 w 10000"/>
                <a:gd name="connsiteY12" fmla="*/ 5946 h 10000"/>
                <a:gd name="connsiteX13" fmla="*/ 5706 w 10000"/>
                <a:gd name="connsiteY13" fmla="*/ 9234 h 10000"/>
                <a:gd name="connsiteX14" fmla="*/ 4294 w 10000"/>
                <a:gd name="connsiteY14" fmla="*/ 10000 h 10000"/>
                <a:gd name="connsiteX15" fmla="*/ 4294 w 10000"/>
                <a:gd name="connsiteY15" fmla="*/ 10000 h 10000"/>
                <a:gd name="connsiteX16" fmla="*/ 2542 w 10000"/>
                <a:gd name="connsiteY16" fmla="*/ 8063 h 10000"/>
                <a:gd name="connsiteX17" fmla="*/ 282 w 10000"/>
                <a:gd name="connsiteY17" fmla="*/ 9234 h 10000"/>
                <a:gd name="connsiteX18" fmla="*/ 0 w 10000"/>
                <a:gd name="connsiteY18" fmla="*/ 8874 h 10000"/>
                <a:gd name="connsiteX19" fmla="*/ 169 w 10000"/>
                <a:gd name="connsiteY19" fmla="*/ 8243 h 10000"/>
                <a:gd name="connsiteX20" fmla="*/ 395 w 10000"/>
                <a:gd name="connsiteY20" fmla="*/ 8063 h 10000"/>
                <a:gd name="connsiteX21" fmla="*/ 282 w 10000"/>
                <a:gd name="connsiteY21" fmla="*/ 7658 h 10000"/>
                <a:gd name="connsiteX22" fmla="*/ 56 w 10000"/>
                <a:gd name="connsiteY22" fmla="*/ 7207 h 10000"/>
                <a:gd name="connsiteX23" fmla="*/ 56 w 10000"/>
                <a:gd name="connsiteY23" fmla="*/ 7207 h 10000"/>
                <a:gd name="connsiteX24" fmla="*/ 960 w 10000"/>
                <a:gd name="connsiteY24" fmla="*/ 7207 h 10000"/>
                <a:gd name="connsiteX25" fmla="*/ 960 w 10000"/>
                <a:gd name="connsiteY25" fmla="*/ 6261 h 10000"/>
                <a:gd name="connsiteX26" fmla="*/ 904 w 10000"/>
                <a:gd name="connsiteY26" fmla="*/ 5450 h 10000"/>
                <a:gd name="connsiteX27" fmla="*/ 904 w 10000"/>
                <a:gd name="connsiteY27" fmla="*/ 4414 h 10000"/>
                <a:gd name="connsiteX28" fmla="*/ 1412 w 10000"/>
                <a:gd name="connsiteY28" fmla="*/ 3423 h 10000"/>
                <a:gd name="connsiteX29" fmla="*/ 2373 w 10000"/>
                <a:gd name="connsiteY29" fmla="*/ 2883 h 10000"/>
                <a:gd name="connsiteX30" fmla="*/ 1469 w 10000"/>
                <a:gd name="connsiteY30" fmla="*/ 2838 h 10000"/>
                <a:gd name="connsiteX31" fmla="*/ 1695 w 10000"/>
                <a:gd name="connsiteY31" fmla="*/ 2477 h 10000"/>
                <a:gd name="connsiteX32" fmla="*/ 1864 w 10000"/>
                <a:gd name="connsiteY32" fmla="*/ 2207 h 10000"/>
                <a:gd name="connsiteX33" fmla="*/ 1864 w 10000"/>
                <a:gd name="connsiteY33" fmla="*/ 2207 h 10000"/>
                <a:gd name="connsiteX34" fmla="*/ 1921 w 10000"/>
                <a:gd name="connsiteY34" fmla="*/ 1802 h 10000"/>
                <a:gd name="connsiteX35" fmla="*/ 2034 w 10000"/>
                <a:gd name="connsiteY35" fmla="*/ 1486 h 10000"/>
                <a:gd name="connsiteX36" fmla="*/ 1921 w 10000"/>
                <a:gd name="connsiteY36" fmla="*/ 1261 h 10000"/>
                <a:gd name="connsiteX37" fmla="*/ 2147 w 10000"/>
                <a:gd name="connsiteY37" fmla="*/ 721 h 10000"/>
                <a:gd name="connsiteX38" fmla="*/ 1921 w 10000"/>
                <a:gd name="connsiteY38" fmla="*/ 360 h 10000"/>
                <a:gd name="connsiteX39" fmla="*/ 1808 w 10000"/>
                <a:gd name="connsiteY39" fmla="*/ 180 h 10000"/>
                <a:gd name="connsiteX40" fmla="*/ 1808 w 10000"/>
                <a:gd name="connsiteY40" fmla="*/ 0 h 10000"/>
                <a:gd name="connsiteX0" fmla="*/ 1808 w 10000"/>
                <a:gd name="connsiteY0" fmla="*/ 0 h 10000"/>
                <a:gd name="connsiteX1" fmla="*/ 5311 w 10000"/>
                <a:gd name="connsiteY1" fmla="*/ 0 h 10000"/>
                <a:gd name="connsiteX2" fmla="*/ 5311 w 10000"/>
                <a:gd name="connsiteY2" fmla="*/ 0 h 10000"/>
                <a:gd name="connsiteX3" fmla="*/ 5650 w 10000"/>
                <a:gd name="connsiteY3" fmla="*/ 1171 h 10000"/>
                <a:gd name="connsiteX4" fmla="*/ 5819 w 10000"/>
                <a:gd name="connsiteY4" fmla="*/ 1486 h 10000"/>
                <a:gd name="connsiteX5" fmla="*/ 5819 w 10000"/>
                <a:gd name="connsiteY5" fmla="*/ 1847 h 10000"/>
                <a:gd name="connsiteX6" fmla="*/ 5763 w 10000"/>
                <a:gd name="connsiteY6" fmla="*/ 1892 h 10000"/>
                <a:gd name="connsiteX7" fmla="*/ 6497 w 10000"/>
                <a:gd name="connsiteY7" fmla="*/ 2748 h 10000"/>
                <a:gd name="connsiteX8" fmla="*/ 7288 w 10000"/>
                <a:gd name="connsiteY8" fmla="*/ 3604 h 10000"/>
                <a:gd name="connsiteX9" fmla="*/ 7853 w 10000"/>
                <a:gd name="connsiteY9" fmla="*/ 4820 h 10000"/>
                <a:gd name="connsiteX10" fmla="*/ 9322 w 10000"/>
                <a:gd name="connsiteY10" fmla="*/ 5450 h 10000"/>
                <a:gd name="connsiteX11" fmla="*/ 10000 w 10000"/>
                <a:gd name="connsiteY11" fmla="*/ 5946 h 10000"/>
                <a:gd name="connsiteX12" fmla="*/ 10000 w 10000"/>
                <a:gd name="connsiteY12" fmla="*/ 5946 h 10000"/>
                <a:gd name="connsiteX13" fmla="*/ 5706 w 10000"/>
                <a:gd name="connsiteY13" fmla="*/ 9234 h 10000"/>
                <a:gd name="connsiteX14" fmla="*/ 4294 w 10000"/>
                <a:gd name="connsiteY14" fmla="*/ 10000 h 10000"/>
                <a:gd name="connsiteX15" fmla="*/ 4294 w 10000"/>
                <a:gd name="connsiteY15" fmla="*/ 10000 h 10000"/>
                <a:gd name="connsiteX16" fmla="*/ 2542 w 10000"/>
                <a:gd name="connsiteY16" fmla="*/ 8063 h 10000"/>
                <a:gd name="connsiteX17" fmla="*/ 282 w 10000"/>
                <a:gd name="connsiteY17" fmla="*/ 9234 h 10000"/>
                <a:gd name="connsiteX18" fmla="*/ 0 w 10000"/>
                <a:gd name="connsiteY18" fmla="*/ 8874 h 10000"/>
                <a:gd name="connsiteX19" fmla="*/ 169 w 10000"/>
                <a:gd name="connsiteY19" fmla="*/ 8243 h 10000"/>
                <a:gd name="connsiteX20" fmla="*/ 282 w 10000"/>
                <a:gd name="connsiteY20" fmla="*/ 7658 h 10000"/>
                <a:gd name="connsiteX21" fmla="*/ 56 w 10000"/>
                <a:gd name="connsiteY21" fmla="*/ 7207 h 10000"/>
                <a:gd name="connsiteX22" fmla="*/ 56 w 10000"/>
                <a:gd name="connsiteY22" fmla="*/ 7207 h 10000"/>
                <a:gd name="connsiteX23" fmla="*/ 960 w 10000"/>
                <a:gd name="connsiteY23" fmla="*/ 7207 h 10000"/>
                <a:gd name="connsiteX24" fmla="*/ 960 w 10000"/>
                <a:gd name="connsiteY24" fmla="*/ 6261 h 10000"/>
                <a:gd name="connsiteX25" fmla="*/ 904 w 10000"/>
                <a:gd name="connsiteY25" fmla="*/ 5450 h 10000"/>
                <a:gd name="connsiteX26" fmla="*/ 904 w 10000"/>
                <a:gd name="connsiteY26" fmla="*/ 4414 h 10000"/>
                <a:gd name="connsiteX27" fmla="*/ 1412 w 10000"/>
                <a:gd name="connsiteY27" fmla="*/ 3423 h 10000"/>
                <a:gd name="connsiteX28" fmla="*/ 2373 w 10000"/>
                <a:gd name="connsiteY28" fmla="*/ 2883 h 10000"/>
                <a:gd name="connsiteX29" fmla="*/ 1469 w 10000"/>
                <a:gd name="connsiteY29" fmla="*/ 2838 h 10000"/>
                <a:gd name="connsiteX30" fmla="*/ 1695 w 10000"/>
                <a:gd name="connsiteY30" fmla="*/ 2477 h 10000"/>
                <a:gd name="connsiteX31" fmla="*/ 1864 w 10000"/>
                <a:gd name="connsiteY31" fmla="*/ 2207 h 10000"/>
                <a:gd name="connsiteX32" fmla="*/ 1864 w 10000"/>
                <a:gd name="connsiteY32" fmla="*/ 2207 h 10000"/>
                <a:gd name="connsiteX33" fmla="*/ 1921 w 10000"/>
                <a:gd name="connsiteY33" fmla="*/ 1802 h 10000"/>
                <a:gd name="connsiteX34" fmla="*/ 2034 w 10000"/>
                <a:gd name="connsiteY34" fmla="*/ 1486 h 10000"/>
                <a:gd name="connsiteX35" fmla="*/ 1921 w 10000"/>
                <a:gd name="connsiteY35" fmla="*/ 1261 h 10000"/>
                <a:gd name="connsiteX36" fmla="*/ 2147 w 10000"/>
                <a:gd name="connsiteY36" fmla="*/ 721 h 10000"/>
                <a:gd name="connsiteX37" fmla="*/ 1921 w 10000"/>
                <a:gd name="connsiteY37" fmla="*/ 360 h 10000"/>
                <a:gd name="connsiteX38" fmla="*/ 1808 w 10000"/>
                <a:gd name="connsiteY38" fmla="*/ 180 h 10000"/>
                <a:gd name="connsiteX39" fmla="*/ 1808 w 10000"/>
                <a:gd name="connsiteY39" fmla="*/ 0 h 10000"/>
                <a:gd name="connsiteX0" fmla="*/ 1808 w 10000"/>
                <a:gd name="connsiteY0" fmla="*/ 0 h 10000"/>
                <a:gd name="connsiteX1" fmla="*/ 5311 w 10000"/>
                <a:gd name="connsiteY1" fmla="*/ 0 h 10000"/>
                <a:gd name="connsiteX2" fmla="*/ 5311 w 10000"/>
                <a:gd name="connsiteY2" fmla="*/ 0 h 10000"/>
                <a:gd name="connsiteX3" fmla="*/ 5650 w 10000"/>
                <a:gd name="connsiteY3" fmla="*/ 1171 h 10000"/>
                <a:gd name="connsiteX4" fmla="*/ 5819 w 10000"/>
                <a:gd name="connsiteY4" fmla="*/ 1486 h 10000"/>
                <a:gd name="connsiteX5" fmla="*/ 5819 w 10000"/>
                <a:gd name="connsiteY5" fmla="*/ 1847 h 10000"/>
                <a:gd name="connsiteX6" fmla="*/ 5763 w 10000"/>
                <a:gd name="connsiteY6" fmla="*/ 1892 h 10000"/>
                <a:gd name="connsiteX7" fmla="*/ 6497 w 10000"/>
                <a:gd name="connsiteY7" fmla="*/ 2748 h 10000"/>
                <a:gd name="connsiteX8" fmla="*/ 7288 w 10000"/>
                <a:gd name="connsiteY8" fmla="*/ 3604 h 10000"/>
                <a:gd name="connsiteX9" fmla="*/ 7853 w 10000"/>
                <a:gd name="connsiteY9" fmla="*/ 4820 h 10000"/>
                <a:gd name="connsiteX10" fmla="*/ 9322 w 10000"/>
                <a:gd name="connsiteY10" fmla="*/ 5450 h 10000"/>
                <a:gd name="connsiteX11" fmla="*/ 10000 w 10000"/>
                <a:gd name="connsiteY11" fmla="*/ 5946 h 10000"/>
                <a:gd name="connsiteX12" fmla="*/ 10000 w 10000"/>
                <a:gd name="connsiteY12" fmla="*/ 5946 h 10000"/>
                <a:gd name="connsiteX13" fmla="*/ 5706 w 10000"/>
                <a:gd name="connsiteY13" fmla="*/ 9234 h 10000"/>
                <a:gd name="connsiteX14" fmla="*/ 4294 w 10000"/>
                <a:gd name="connsiteY14" fmla="*/ 10000 h 10000"/>
                <a:gd name="connsiteX15" fmla="*/ 4294 w 10000"/>
                <a:gd name="connsiteY15" fmla="*/ 10000 h 10000"/>
                <a:gd name="connsiteX16" fmla="*/ 2542 w 10000"/>
                <a:gd name="connsiteY16" fmla="*/ 8063 h 10000"/>
                <a:gd name="connsiteX17" fmla="*/ 282 w 10000"/>
                <a:gd name="connsiteY17" fmla="*/ 9234 h 10000"/>
                <a:gd name="connsiteX18" fmla="*/ 0 w 10000"/>
                <a:gd name="connsiteY18" fmla="*/ 8874 h 10000"/>
                <a:gd name="connsiteX19" fmla="*/ 282 w 10000"/>
                <a:gd name="connsiteY19" fmla="*/ 7658 h 10000"/>
                <a:gd name="connsiteX20" fmla="*/ 56 w 10000"/>
                <a:gd name="connsiteY20" fmla="*/ 7207 h 10000"/>
                <a:gd name="connsiteX21" fmla="*/ 56 w 10000"/>
                <a:gd name="connsiteY21" fmla="*/ 7207 h 10000"/>
                <a:gd name="connsiteX22" fmla="*/ 960 w 10000"/>
                <a:gd name="connsiteY22" fmla="*/ 7207 h 10000"/>
                <a:gd name="connsiteX23" fmla="*/ 960 w 10000"/>
                <a:gd name="connsiteY23" fmla="*/ 6261 h 10000"/>
                <a:gd name="connsiteX24" fmla="*/ 904 w 10000"/>
                <a:gd name="connsiteY24" fmla="*/ 5450 h 10000"/>
                <a:gd name="connsiteX25" fmla="*/ 904 w 10000"/>
                <a:gd name="connsiteY25" fmla="*/ 4414 h 10000"/>
                <a:gd name="connsiteX26" fmla="*/ 1412 w 10000"/>
                <a:gd name="connsiteY26" fmla="*/ 3423 h 10000"/>
                <a:gd name="connsiteX27" fmla="*/ 2373 w 10000"/>
                <a:gd name="connsiteY27" fmla="*/ 2883 h 10000"/>
                <a:gd name="connsiteX28" fmla="*/ 1469 w 10000"/>
                <a:gd name="connsiteY28" fmla="*/ 2838 h 10000"/>
                <a:gd name="connsiteX29" fmla="*/ 1695 w 10000"/>
                <a:gd name="connsiteY29" fmla="*/ 2477 h 10000"/>
                <a:gd name="connsiteX30" fmla="*/ 1864 w 10000"/>
                <a:gd name="connsiteY30" fmla="*/ 2207 h 10000"/>
                <a:gd name="connsiteX31" fmla="*/ 1864 w 10000"/>
                <a:gd name="connsiteY31" fmla="*/ 2207 h 10000"/>
                <a:gd name="connsiteX32" fmla="*/ 1921 w 10000"/>
                <a:gd name="connsiteY32" fmla="*/ 1802 h 10000"/>
                <a:gd name="connsiteX33" fmla="*/ 2034 w 10000"/>
                <a:gd name="connsiteY33" fmla="*/ 1486 h 10000"/>
                <a:gd name="connsiteX34" fmla="*/ 1921 w 10000"/>
                <a:gd name="connsiteY34" fmla="*/ 1261 h 10000"/>
                <a:gd name="connsiteX35" fmla="*/ 2147 w 10000"/>
                <a:gd name="connsiteY35" fmla="*/ 721 h 10000"/>
                <a:gd name="connsiteX36" fmla="*/ 1921 w 10000"/>
                <a:gd name="connsiteY36" fmla="*/ 360 h 10000"/>
                <a:gd name="connsiteX37" fmla="*/ 1808 w 10000"/>
                <a:gd name="connsiteY37" fmla="*/ 180 h 10000"/>
                <a:gd name="connsiteX38" fmla="*/ 1808 w 10000"/>
                <a:gd name="connsiteY3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000" h="10000">
                  <a:moveTo>
                    <a:pt x="1808" y="0"/>
                  </a:moveTo>
                  <a:lnTo>
                    <a:pt x="5311" y="0"/>
                  </a:lnTo>
                  <a:lnTo>
                    <a:pt x="5311" y="0"/>
                  </a:lnTo>
                  <a:cubicBezTo>
                    <a:pt x="5367" y="315"/>
                    <a:pt x="5424" y="946"/>
                    <a:pt x="5650" y="1171"/>
                  </a:cubicBezTo>
                  <a:cubicBezTo>
                    <a:pt x="5650" y="1261"/>
                    <a:pt x="5763" y="1396"/>
                    <a:pt x="5819" y="1486"/>
                  </a:cubicBezTo>
                  <a:cubicBezTo>
                    <a:pt x="5876" y="1622"/>
                    <a:pt x="5819" y="1757"/>
                    <a:pt x="5819" y="1847"/>
                  </a:cubicBezTo>
                  <a:cubicBezTo>
                    <a:pt x="5800" y="1862"/>
                    <a:pt x="5782" y="1877"/>
                    <a:pt x="5763" y="1892"/>
                  </a:cubicBezTo>
                  <a:cubicBezTo>
                    <a:pt x="5763" y="2387"/>
                    <a:pt x="6158" y="2387"/>
                    <a:pt x="6497" y="2748"/>
                  </a:cubicBezTo>
                  <a:cubicBezTo>
                    <a:pt x="6836" y="3063"/>
                    <a:pt x="7062" y="3153"/>
                    <a:pt x="7288" y="3604"/>
                  </a:cubicBezTo>
                  <a:cubicBezTo>
                    <a:pt x="7458" y="4009"/>
                    <a:pt x="7345" y="4550"/>
                    <a:pt x="7853" y="4820"/>
                  </a:cubicBezTo>
                  <a:cubicBezTo>
                    <a:pt x="8249" y="5000"/>
                    <a:pt x="9096" y="5135"/>
                    <a:pt x="9322" y="5450"/>
                  </a:cubicBezTo>
                  <a:lnTo>
                    <a:pt x="10000" y="5946"/>
                  </a:lnTo>
                  <a:lnTo>
                    <a:pt x="10000" y="5946"/>
                  </a:lnTo>
                  <a:lnTo>
                    <a:pt x="5706" y="9234"/>
                  </a:lnTo>
                  <a:lnTo>
                    <a:pt x="4294" y="10000"/>
                  </a:lnTo>
                  <a:lnTo>
                    <a:pt x="4294" y="10000"/>
                  </a:lnTo>
                  <a:lnTo>
                    <a:pt x="2542" y="8063"/>
                  </a:lnTo>
                  <a:lnTo>
                    <a:pt x="282" y="9234"/>
                  </a:lnTo>
                  <a:cubicBezTo>
                    <a:pt x="113" y="9189"/>
                    <a:pt x="0" y="9054"/>
                    <a:pt x="0" y="8874"/>
                  </a:cubicBezTo>
                  <a:cubicBezTo>
                    <a:pt x="0" y="8611"/>
                    <a:pt x="273" y="7936"/>
                    <a:pt x="282" y="7658"/>
                  </a:cubicBezTo>
                  <a:cubicBezTo>
                    <a:pt x="291" y="7380"/>
                    <a:pt x="56" y="7207"/>
                    <a:pt x="56" y="7207"/>
                  </a:cubicBezTo>
                  <a:lnTo>
                    <a:pt x="56" y="7207"/>
                  </a:lnTo>
                  <a:lnTo>
                    <a:pt x="960" y="7207"/>
                  </a:lnTo>
                  <a:cubicBezTo>
                    <a:pt x="1130" y="6937"/>
                    <a:pt x="1017" y="6532"/>
                    <a:pt x="960" y="6261"/>
                  </a:cubicBezTo>
                  <a:cubicBezTo>
                    <a:pt x="960" y="5991"/>
                    <a:pt x="904" y="5766"/>
                    <a:pt x="904" y="5450"/>
                  </a:cubicBezTo>
                  <a:cubicBezTo>
                    <a:pt x="904" y="5180"/>
                    <a:pt x="791" y="4685"/>
                    <a:pt x="904" y="4414"/>
                  </a:cubicBezTo>
                  <a:cubicBezTo>
                    <a:pt x="1017" y="4054"/>
                    <a:pt x="1299" y="3739"/>
                    <a:pt x="1412" y="3423"/>
                  </a:cubicBezTo>
                  <a:cubicBezTo>
                    <a:pt x="1638" y="3423"/>
                    <a:pt x="2373" y="3108"/>
                    <a:pt x="2373" y="2883"/>
                  </a:cubicBezTo>
                  <a:cubicBezTo>
                    <a:pt x="2147" y="2838"/>
                    <a:pt x="1751" y="2928"/>
                    <a:pt x="1469" y="2838"/>
                  </a:cubicBezTo>
                  <a:cubicBezTo>
                    <a:pt x="1469" y="2703"/>
                    <a:pt x="1582" y="2568"/>
                    <a:pt x="1695" y="2477"/>
                  </a:cubicBezTo>
                  <a:lnTo>
                    <a:pt x="1864" y="2207"/>
                  </a:lnTo>
                  <a:lnTo>
                    <a:pt x="1864" y="2207"/>
                  </a:lnTo>
                  <a:lnTo>
                    <a:pt x="1921" y="1802"/>
                  </a:lnTo>
                  <a:cubicBezTo>
                    <a:pt x="1921" y="1667"/>
                    <a:pt x="1977" y="1622"/>
                    <a:pt x="2034" y="1486"/>
                  </a:cubicBezTo>
                  <a:cubicBezTo>
                    <a:pt x="2034" y="1396"/>
                    <a:pt x="1921" y="1351"/>
                    <a:pt x="1921" y="1261"/>
                  </a:cubicBezTo>
                  <a:cubicBezTo>
                    <a:pt x="1921" y="1036"/>
                    <a:pt x="2147" y="901"/>
                    <a:pt x="2147" y="721"/>
                  </a:cubicBezTo>
                  <a:cubicBezTo>
                    <a:pt x="2090" y="586"/>
                    <a:pt x="2034" y="450"/>
                    <a:pt x="1921" y="360"/>
                  </a:cubicBezTo>
                  <a:cubicBezTo>
                    <a:pt x="1921" y="270"/>
                    <a:pt x="1864" y="180"/>
                    <a:pt x="1808" y="180"/>
                  </a:cubicBezTo>
                  <a:lnTo>
                    <a:pt x="1808" y="0"/>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44"/>
            <p:cNvSpPr>
              <a:spLocks/>
            </p:cNvSpPr>
            <p:nvPr/>
          </p:nvSpPr>
          <p:spPr bwMode="auto">
            <a:xfrm>
              <a:off x="3640138" y="3059113"/>
              <a:ext cx="509588" cy="415925"/>
            </a:xfrm>
            <a:custGeom>
              <a:avLst/>
              <a:gdLst>
                <a:gd name="T0" fmla="*/ 16 w 173"/>
                <a:gd name="T1" fmla="*/ 1 h 141"/>
                <a:gd name="T2" fmla="*/ 173 w 173"/>
                <a:gd name="T3" fmla="*/ 2 h 141"/>
                <a:gd name="T4" fmla="*/ 173 w 173"/>
                <a:gd name="T5" fmla="*/ 2 h 141"/>
                <a:gd name="T6" fmla="*/ 97 w 173"/>
                <a:gd name="T7" fmla="*/ 141 h 141"/>
                <a:gd name="T8" fmla="*/ 97 w 173"/>
                <a:gd name="T9" fmla="*/ 141 h 141"/>
                <a:gd name="T10" fmla="*/ 83 w 173"/>
                <a:gd name="T11" fmla="*/ 132 h 141"/>
                <a:gd name="T12" fmla="*/ 83 w 173"/>
                <a:gd name="T13" fmla="*/ 132 h 141"/>
                <a:gd name="T14" fmla="*/ 71 w 173"/>
                <a:gd name="T15" fmla="*/ 121 h 141"/>
                <a:gd name="T16" fmla="*/ 45 w 173"/>
                <a:gd name="T17" fmla="*/ 107 h 141"/>
                <a:gd name="T18" fmla="*/ 35 w 173"/>
                <a:gd name="T19" fmla="*/ 80 h 141"/>
                <a:gd name="T20" fmla="*/ 21 w 173"/>
                <a:gd name="T21" fmla="*/ 61 h 141"/>
                <a:gd name="T22" fmla="*/ 8 w 173"/>
                <a:gd name="T23" fmla="*/ 42 h 141"/>
                <a:gd name="T24" fmla="*/ 9 w 173"/>
                <a:gd name="T25" fmla="*/ 41 h 141"/>
                <a:gd name="T26" fmla="*/ 9 w 173"/>
                <a:gd name="T27" fmla="*/ 33 h 141"/>
                <a:gd name="T28" fmla="*/ 6 w 173"/>
                <a:gd name="T29" fmla="*/ 26 h 141"/>
                <a:gd name="T30" fmla="*/ 0 w 173"/>
                <a:gd name="T31" fmla="*/ 0 h 141"/>
                <a:gd name="T32" fmla="*/ 0 w 173"/>
                <a:gd name="T33" fmla="*/ 0 h 141"/>
                <a:gd name="T34" fmla="*/ 16 w 173"/>
                <a:gd name="T35" fmla="*/ 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 h="141">
                  <a:moveTo>
                    <a:pt x="16" y="1"/>
                  </a:moveTo>
                  <a:cubicBezTo>
                    <a:pt x="173" y="2"/>
                    <a:pt x="173" y="2"/>
                    <a:pt x="173" y="2"/>
                  </a:cubicBezTo>
                  <a:cubicBezTo>
                    <a:pt x="173" y="2"/>
                    <a:pt x="173" y="2"/>
                    <a:pt x="173" y="2"/>
                  </a:cubicBezTo>
                  <a:cubicBezTo>
                    <a:pt x="97" y="141"/>
                    <a:pt x="97" y="141"/>
                    <a:pt x="97" y="141"/>
                  </a:cubicBezTo>
                  <a:cubicBezTo>
                    <a:pt x="97" y="141"/>
                    <a:pt x="97" y="141"/>
                    <a:pt x="97" y="141"/>
                  </a:cubicBezTo>
                  <a:cubicBezTo>
                    <a:pt x="83" y="132"/>
                    <a:pt x="83" y="132"/>
                    <a:pt x="83" y="132"/>
                  </a:cubicBezTo>
                  <a:cubicBezTo>
                    <a:pt x="83" y="132"/>
                    <a:pt x="83" y="132"/>
                    <a:pt x="83" y="132"/>
                  </a:cubicBezTo>
                  <a:cubicBezTo>
                    <a:pt x="71" y="121"/>
                    <a:pt x="71" y="121"/>
                    <a:pt x="71" y="121"/>
                  </a:cubicBezTo>
                  <a:cubicBezTo>
                    <a:pt x="67" y="114"/>
                    <a:pt x="52" y="111"/>
                    <a:pt x="45" y="107"/>
                  </a:cubicBezTo>
                  <a:cubicBezTo>
                    <a:pt x="36" y="101"/>
                    <a:pt x="38" y="89"/>
                    <a:pt x="35" y="80"/>
                  </a:cubicBezTo>
                  <a:cubicBezTo>
                    <a:pt x="31" y="70"/>
                    <a:pt x="27" y="68"/>
                    <a:pt x="21" y="61"/>
                  </a:cubicBezTo>
                  <a:cubicBezTo>
                    <a:pt x="15" y="53"/>
                    <a:pt x="8" y="53"/>
                    <a:pt x="8" y="42"/>
                  </a:cubicBezTo>
                  <a:cubicBezTo>
                    <a:pt x="9" y="41"/>
                    <a:pt x="9" y="41"/>
                    <a:pt x="9" y="41"/>
                  </a:cubicBezTo>
                  <a:cubicBezTo>
                    <a:pt x="9" y="39"/>
                    <a:pt x="10" y="36"/>
                    <a:pt x="9" y="33"/>
                  </a:cubicBezTo>
                  <a:cubicBezTo>
                    <a:pt x="8" y="31"/>
                    <a:pt x="6" y="28"/>
                    <a:pt x="6" y="26"/>
                  </a:cubicBezTo>
                  <a:cubicBezTo>
                    <a:pt x="2" y="21"/>
                    <a:pt x="1" y="7"/>
                    <a:pt x="0" y="0"/>
                  </a:cubicBezTo>
                  <a:cubicBezTo>
                    <a:pt x="0" y="0"/>
                    <a:pt x="0" y="0"/>
                    <a:pt x="0" y="0"/>
                  </a:cubicBezTo>
                  <a:cubicBezTo>
                    <a:pt x="16" y="1"/>
                    <a:pt x="16" y="1"/>
                    <a:pt x="16" y="1"/>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45"/>
            <p:cNvSpPr>
              <a:spLocks/>
            </p:cNvSpPr>
            <p:nvPr/>
          </p:nvSpPr>
          <p:spPr bwMode="auto">
            <a:xfrm>
              <a:off x="3587750" y="3448050"/>
              <a:ext cx="577850" cy="498475"/>
            </a:xfrm>
            <a:custGeom>
              <a:avLst/>
              <a:gdLst>
                <a:gd name="T0" fmla="*/ 115 w 196"/>
                <a:gd name="T1" fmla="*/ 9 h 169"/>
                <a:gd name="T2" fmla="*/ 101 w 196"/>
                <a:gd name="T3" fmla="*/ 0 h 169"/>
                <a:gd name="T4" fmla="*/ 101 w 196"/>
                <a:gd name="T5" fmla="*/ 0 h 169"/>
                <a:gd name="T6" fmla="*/ 25 w 196"/>
                <a:gd name="T7" fmla="*/ 73 h 169"/>
                <a:gd name="T8" fmla="*/ 0 w 196"/>
                <a:gd name="T9" fmla="*/ 90 h 169"/>
                <a:gd name="T10" fmla="*/ 0 w 196"/>
                <a:gd name="T11" fmla="*/ 90 h 169"/>
                <a:gd name="T12" fmla="*/ 21 w 196"/>
                <a:gd name="T13" fmla="*/ 119 h 169"/>
                <a:gd name="T14" fmla="*/ 17 w 196"/>
                <a:gd name="T15" fmla="*/ 166 h 169"/>
                <a:gd name="T16" fmla="*/ 183 w 196"/>
                <a:gd name="T17" fmla="*/ 169 h 169"/>
                <a:gd name="T18" fmla="*/ 183 w 196"/>
                <a:gd name="T19" fmla="*/ 169 h 169"/>
                <a:gd name="T20" fmla="*/ 196 w 196"/>
                <a:gd name="T21" fmla="*/ 3 h 169"/>
                <a:gd name="T22" fmla="*/ 196 w 196"/>
                <a:gd name="T23" fmla="*/ 3 h 169"/>
                <a:gd name="T24" fmla="*/ 185 w 196"/>
                <a:gd name="T25" fmla="*/ 9 h 169"/>
                <a:gd name="T26" fmla="*/ 159 w 196"/>
                <a:gd name="T27" fmla="*/ 15 h 169"/>
                <a:gd name="T28" fmla="*/ 147 w 196"/>
                <a:gd name="T29" fmla="*/ 18 h 169"/>
                <a:gd name="T30" fmla="*/ 137 w 196"/>
                <a:gd name="T31" fmla="*/ 20 h 169"/>
                <a:gd name="T32" fmla="*/ 115 w 196"/>
                <a:gd name="T33" fmla="*/ 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69">
                  <a:moveTo>
                    <a:pt x="115" y="9"/>
                  </a:moveTo>
                  <a:cubicBezTo>
                    <a:pt x="101" y="0"/>
                    <a:pt x="101" y="0"/>
                    <a:pt x="101" y="0"/>
                  </a:cubicBezTo>
                  <a:cubicBezTo>
                    <a:pt x="101" y="0"/>
                    <a:pt x="101" y="0"/>
                    <a:pt x="101" y="0"/>
                  </a:cubicBezTo>
                  <a:cubicBezTo>
                    <a:pt x="25" y="73"/>
                    <a:pt x="25" y="73"/>
                    <a:pt x="25" y="73"/>
                  </a:cubicBezTo>
                  <a:cubicBezTo>
                    <a:pt x="0" y="90"/>
                    <a:pt x="0" y="90"/>
                    <a:pt x="0" y="90"/>
                  </a:cubicBezTo>
                  <a:cubicBezTo>
                    <a:pt x="0" y="90"/>
                    <a:pt x="0" y="90"/>
                    <a:pt x="0" y="90"/>
                  </a:cubicBezTo>
                  <a:cubicBezTo>
                    <a:pt x="21" y="119"/>
                    <a:pt x="21" y="119"/>
                    <a:pt x="21" y="119"/>
                  </a:cubicBezTo>
                  <a:cubicBezTo>
                    <a:pt x="17" y="166"/>
                    <a:pt x="17" y="166"/>
                    <a:pt x="17" y="166"/>
                  </a:cubicBezTo>
                  <a:cubicBezTo>
                    <a:pt x="183" y="169"/>
                    <a:pt x="183" y="169"/>
                    <a:pt x="183" y="169"/>
                  </a:cubicBezTo>
                  <a:cubicBezTo>
                    <a:pt x="183" y="169"/>
                    <a:pt x="183" y="169"/>
                    <a:pt x="183" y="169"/>
                  </a:cubicBezTo>
                  <a:cubicBezTo>
                    <a:pt x="196" y="3"/>
                    <a:pt x="196" y="3"/>
                    <a:pt x="196" y="3"/>
                  </a:cubicBezTo>
                  <a:cubicBezTo>
                    <a:pt x="196" y="3"/>
                    <a:pt x="196" y="3"/>
                    <a:pt x="196" y="3"/>
                  </a:cubicBezTo>
                  <a:cubicBezTo>
                    <a:pt x="185" y="9"/>
                    <a:pt x="185" y="9"/>
                    <a:pt x="185" y="9"/>
                  </a:cubicBezTo>
                  <a:cubicBezTo>
                    <a:pt x="178" y="13"/>
                    <a:pt x="167" y="21"/>
                    <a:pt x="159" y="15"/>
                  </a:cubicBezTo>
                  <a:cubicBezTo>
                    <a:pt x="154" y="14"/>
                    <a:pt x="151" y="18"/>
                    <a:pt x="147" y="18"/>
                  </a:cubicBezTo>
                  <a:cubicBezTo>
                    <a:pt x="142" y="17"/>
                    <a:pt x="141" y="18"/>
                    <a:pt x="137" y="20"/>
                  </a:cubicBezTo>
                  <a:cubicBezTo>
                    <a:pt x="129" y="23"/>
                    <a:pt x="119" y="15"/>
                    <a:pt x="115" y="9"/>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46"/>
            <p:cNvSpPr>
              <a:spLocks/>
            </p:cNvSpPr>
            <p:nvPr/>
          </p:nvSpPr>
          <p:spPr bwMode="auto">
            <a:xfrm>
              <a:off x="3925888" y="3065463"/>
              <a:ext cx="481013" cy="474663"/>
            </a:xfrm>
            <a:custGeom>
              <a:avLst/>
              <a:gdLst>
                <a:gd name="T0" fmla="*/ 76 w 163"/>
                <a:gd name="T1" fmla="*/ 0 h 161"/>
                <a:gd name="T2" fmla="*/ 114 w 163"/>
                <a:gd name="T3" fmla="*/ 2 h 161"/>
                <a:gd name="T4" fmla="*/ 114 w 163"/>
                <a:gd name="T5" fmla="*/ 2 h 161"/>
                <a:gd name="T6" fmla="*/ 123 w 163"/>
                <a:gd name="T7" fmla="*/ 14 h 161"/>
                <a:gd name="T8" fmla="*/ 136 w 163"/>
                <a:gd name="T9" fmla="*/ 21 h 161"/>
                <a:gd name="T10" fmla="*/ 143 w 163"/>
                <a:gd name="T11" fmla="*/ 41 h 161"/>
                <a:gd name="T12" fmla="*/ 159 w 163"/>
                <a:gd name="T13" fmla="*/ 56 h 161"/>
                <a:gd name="T14" fmla="*/ 156 w 163"/>
                <a:gd name="T15" fmla="*/ 68 h 161"/>
                <a:gd name="T16" fmla="*/ 150 w 163"/>
                <a:gd name="T17" fmla="*/ 85 h 161"/>
                <a:gd name="T18" fmla="*/ 145 w 163"/>
                <a:gd name="T19" fmla="*/ 113 h 161"/>
                <a:gd name="T20" fmla="*/ 152 w 163"/>
                <a:gd name="T21" fmla="*/ 125 h 161"/>
                <a:gd name="T22" fmla="*/ 160 w 163"/>
                <a:gd name="T23" fmla="*/ 135 h 161"/>
                <a:gd name="T24" fmla="*/ 159 w 163"/>
                <a:gd name="T25" fmla="*/ 148 h 161"/>
                <a:gd name="T26" fmla="*/ 152 w 163"/>
                <a:gd name="T27" fmla="*/ 157 h 161"/>
                <a:gd name="T28" fmla="*/ 152 w 163"/>
                <a:gd name="T29" fmla="*/ 157 h 161"/>
                <a:gd name="T30" fmla="*/ 147 w 163"/>
                <a:gd name="T31" fmla="*/ 151 h 161"/>
                <a:gd name="T32" fmla="*/ 141 w 163"/>
                <a:gd name="T33" fmla="*/ 145 h 161"/>
                <a:gd name="T34" fmla="*/ 137 w 163"/>
                <a:gd name="T35" fmla="*/ 137 h 161"/>
                <a:gd name="T36" fmla="*/ 124 w 163"/>
                <a:gd name="T37" fmla="*/ 149 h 161"/>
                <a:gd name="T38" fmla="*/ 117 w 163"/>
                <a:gd name="T39" fmla="*/ 157 h 161"/>
                <a:gd name="T40" fmla="*/ 104 w 163"/>
                <a:gd name="T41" fmla="*/ 151 h 161"/>
                <a:gd name="T42" fmla="*/ 97 w 163"/>
                <a:gd name="T43" fmla="*/ 152 h 161"/>
                <a:gd name="T44" fmla="*/ 91 w 163"/>
                <a:gd name="T45" fmla="*/ 136 h 161"/>
                <a:gd name="T46" fmla="*/ 81 w 163"/>
                <a:gd name="T47" fmla="*/ 133 h 161"/>
                <a:gd name="T48" fmla="*/ 81 w 163"/>
                <a:gd name="T49" fmla="*/ 133 h 161"/>
                <a:gd name="T50" fmla="*/ 70 w 163"/>
                <a:gd name="T51" fmla="*/ 139 h 161"/>
                <a:gd name="T52" fmla="*/ 44 w 163"/>
                <a:gd name="T53" fmla="*/ 145 h 161"/>
                <a:gd name="T54" fmla="*/ 32 w 163"/>
                <a:gd name="T55" fmla="*/ 148 h 161"/>
                <a:gd name="T56" fmla="*/ 22 w 163"/>
                <a:gd name="T57" fmla="*/ 150 h 161"/>
                <a:gd name="T58" fmla="*/ 0 w 163"/>
                <a:gd name="T59" fmla="*/ 139 h 161"/>
                <a:gd name="T60" fmla="*/ 0 w 163"/>
                <a:gd name="T61" fmla="*/ 139 h 161"/>
                <a:gd name="T62" fmla="*/ 76 w 163"/>
                <a:gd name="T6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 h="161">
                  <a:moveTo>
                    <a:pt x="76" y="0"/>
                  </a:moveTo>
                  <a:cubicBezTo>
                    <a:pt x="114" y="2"/>
                    <a:pt x="114" y="2"/>
                    <a:pt x="114" y="2"/>
                  </a:cubicBezTo>
                  <a:cubicBezTo>
                    <a:pt x="114" y="2"/>
                    <a:pt x="114" y="2"/>
                    <a:pt x="114" y="2"/>
                  </a:cubicBezTo>
                  <a:cubicBezTo>
                    <a:pt x="115" y="7"/>
                    <a:pt x="118" y="12"/>
                    <a:pt x="123" y="14"/>
                  </a:cubicBezTo>
                  <a:cubicBezTo>
                    <a:pt x="127" y="16"/>
                    <a:pt x="132" y="18"/>
                    <a:pt x="136" y="21"/>
                  </a:cubicBezTo>
                  <a:cubicBezTo>
                    <a:pt x="139" y="23"/>
                    <a:pt x="142" y="37"/>
                    <a:pt x="143" y="41"/>
                  </a:cubicBezTo>
                  <a:cubicBezTo>
                    <a:pt x="146" y="48"/>
                    <a:pt x="153" y="52"/>
                    <a:pt x="159" y="56"/>
                  </a:cubicBezTo>
                  <a:cubicBezTo>
                    <a:pt x="161" y="59"/>
                    <a:pt x="157" y="64"/>
                    <a:pt x="156" y="68"/>
                  </a:cubicBezTo>
                  <a:cubicBezTo>
                    <a:pt x="153" y="73"/>
                    <a:pt x="152" y="79"/>
                    <a:pt x="150" y="85"/>
                  </a:cubicBezTo>
                  <a:cubicBezTo>
                    <a:pt x="148" y="94"/>
                    <a:pt x="142" y="104"/>
                    <a:pt x="145" y="113"/>
                  </a:cubicBezTo>
                  <a:cubicBezTo>
                    <a:pt x="146" y="117"/>
                    <a:pt x="149" y="122"/>
                    <a:pt x="152" y="125"/>
                  </a:cubicBezTo>
                  <a:cubicBezTo>
                    <a:pt x="154" y="127"/>
                    <a:pt x="159" y="132"/>
                    <a:pt x="160" y="135"/>
                  </a:cubicBezTo>
                  <a:cubicBezTo>
                    <a:pt x="163" y="139"/>
                    <a:pt x="162" y="145"/>
                    <a:pt x="159" y="148"/>
                  </a:cubicBezTo>
                  <a:cubicBezTo>
                    <a:pt x="152" y="157"/>
                    <a:pt x="152" y="157"/>
                    <a:pt x="152" y="157"/>
                  </a:cubicBezTo>
                  <a:cubicBezTo>
                    <a:pt x="152" y="157"/>
                    <a:pt x="152" y="157"/>
                    <a:pt x="152" y="157"/>
                  </a:cubicBezTo>
                  <a:cubicBezTo>
                    <a:pt x="147" y="151"/>
                    <a:pt x="147" y="151"/>
                    <a:pt x="147" y="151"/>
                  </a:cubicBezTo>
                  <a:cubicBezTo>
                    <a:pt x="145" y="149"/>
                    <a:pt x="142" y="148"/>
                    <a:pt x="141" y="145"/>
                  </a:cubicBezTo>
                  <a:cubicBezTo>
                    <a:pt x="140" y="143"/>
                    <a:pt x="139" y="137"/>
                    <a:pt x="137" y="137"/>
                  </a:cubicBezTo>
                  <a:cubicBezTo>
                    <a:pt x="128" y="138"/>
                    <a:pt x="134" y="148"/>
                    <a:pt x="124" y="149"/>
                  </a:cubicBezTo>
                  <a:cubicBezTo>
                    <a:pt x="117" y="150"/>
                    <a:pt x="121" y="153"/>
                    <a:pt x="117" y="157"/>
                  </a:cubicBezTo>
                  <a:cubicBezTo>
                    <a:pt x="113" y="161"/>
                    <a:pt x="107" y="147"/>
                    <a:pt x="104" y="151"/>
                  </a:cubicBezTo>
                  <a:cubicBezTo>
                    <a:pt x="101" y="154"/>
                    <a:pt x="100" y="152"/>
                    <a:pt x="97" y="152"/>
                  </a:cubicBezTo>
                  <a:cubicBezTo>
                    <a:pt x="94" y="147"/>
                    <a:pt x="92" y="142"/>
                    <a:pt x="91" y="136"/>
                  </a:cubicBezTo>
                  <a:cubicBezTo>
                    <a:pt x="90" y="125"/>
                    <a:pt x="87" y="132"/>
                    <a:pt x="81" y="133"/>
                  </a:cubicBezTo>
                  <a:cubicBezTo>
                    <a:pt x="81" y="133"/>
                    <a:pt x="81" y="133"/>
                    <a:pt x="81" y="133"/>
                  </a:cubicBezTo>
                  <a:cubicBezTo>
                    <a:pt x="70" y="139"/>
                    <a:pt x="70" y="139"/>
                    <a:pt x="70" y="139"/>
                  </a:cubicBezTo>
                  <a:cubicBezTo>
                    <a:pt x="63" y="143"/>
                    <a:pt x="52" y="151"/>
                    <a:pt x="44" y="145"/>
                  </a:cubicBezTo>
                  <a:cubicBezTo>
                    <a:pt x="39" y="144"/>
                    <a:pt x="36" y="148"/>
                    <a:pt x="32" y="148"/>
                  </a:cubicBezTo>
                  <a:cubicBezTo>
                    <a:pt x="27" y="147"/>
                    <a:pt x="26" y="148"/>
                    <a:pt x="22" y="150"/>
                  </a:cubicBezTo>
                  <a:cubicBezTo>
                    <a:pt x="14" y="153"/>
                    <a:pt x="4" y="145"/>
                    <a:pt x="0" y="139"/>
                  </a:cubicBezTo>
                  <a:cubicBezTo>
                    <a:pt x="0" y="139"/>
                    <a:pt x="0" y="139"/>
                    <a:pt x="0" y="139"/>
                  </a:cubicBezTo>
                  <a:cubicBezTo>
                    <a:pt x="76" y="0"/>
                    <a:pt x="76" y="0"/>
                    <a:pt x="76" y="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47"/>
            <p:cNvSpPr>
              <a:spLocks/>
            </p:cNvSpPr>
            <p:nvPr/>
          </p:nvSpPr>
          <p:spPr bwMode="auto">
            <a:xfrm>
              <a:off x="4127500" y="3433763"/>
              <a:ext cx="492125" cy="519113"/>
            </a:xfrm>
            <a:custGeom>
              <a:avLst/>
              <a:gdLst>
                <a:gd name="T0" fmla="*/ 13 w 167"/>
                <a:gd name="T1" fmla="*/ 8 h 176"/>
                <a:gd name="T2" fmla="*/ 23 w 167"/>
                <a:gd name="T3" fmla="*/ 11 h 176"/>
                <a:gd name="T4" fmla="*/ 29 w 167"/>
                <a:gd name="T5" fmla="*/ 27 h 176"/>
                <a:gd name="T6" fmla="*/ 36 w 167"/>
                <a:gd name="T7" fmla="*/ 26 h 176"/>
                <a:gd name="T8" fmla="*/ 49 w 167"/>
                <a:gd name="T9" fmla="*/ 32 h 176"/>
                <a:gd name="T10" fmla="*/ 56 w 167"/>
                <a:gd name="T11" fmla="*/ 24 h 176"/>
                <a:gd name="T12" fmla="*/ 69 w 167"/>
                <a:gd name="T13" fmla="*/ 12 h 176"/>
                <a:gd name="T14" fmla="*/ 73 w 167"/>
                <a:gd name="T15" fmla="*/ 20 h 176"/>
                <a:gd name="T16" fmla="*/ 79 w 167"/>
                <a:gd name="T17" fmla="*/ 26 h 176"/>
                <a:gd name="T18" fmla="*/ 84 w 167"/>
                <a:gd name="T19" fmla="*/ 32 h 176"/>
                <a:gd name="T20" fmla="*/ 84 w 167"/>
                <a:gd name="T21" fmla="*/ 32 h 176"/>
                <a:gd name="T22" fmla="*/ 90 w 167"/>
                <a:gd name="T23" fmla="*/ 47 h 176"/>
                <a:gd name="T24" fmla="*/ 114 w 167"/>
                <a:gd name="T25" fmla="*/ 53 h 176"/>
                <a:gd name="T26" fmla="*/ 137 w 167"/>
                <a:gd name="T27" fmla="*/ 43 h 176"/>
                <a:gd name="T28" fmla="*/ 150 w 167"/>
                <a:gd name="T29" fmla="*/ 72 h 176"/>
                <a:gd name="T30" fmla="*/ 148 w 167"/>
                <a:gd name="T31" fmla="*/ 85 h 176"/>
                <a:gd name="T32" fmla="*/ 152 w 167"/>
                <a:gd name="T33" fmla="*/ 100 h 176"/>
                <a:gd name="T34" fmla="*/ 158 w 167"/>
                <a:gd name="T35" fmla="*/ 118 h 176"/>
                <a:gd name="T36" fmla="*/ 163 w 167"/>
                <a:gd name="T37" fmla="*/ 139 h 176"/>
                <a:gd name="T38" fmla="*/ 158 w 167"/>
                <a:gd name="T39" fmla="*/ 146 h 176"/>
                <a:gd name="T40" fmla="*/ 149 w 167"/>
                <a:gd name="T41" fmla="*/ 155 h 176"/>
                <a:gd name="T42" fmla="*/ 142 w 167"/>
                <a:gd name="T43" fmla="*/ 164 h 176"/>
                <a:gd name="T44" fmla="*/ 140 w 167"/>
                <a:gd name="T45" fmla="*/ 176 h 176"/>
                <a:gd name="T46" fmla="*/ 140 w 167"/>
                <a:gd name="T47" fmla="*/ 176 h 176"/>
                <a:gd name="T48" fmla="*/ 0 w 167"/>
                <a:gd name="T49" fmla="*/ 174 h 176"/>
                <a:gd name="T50" fmla="*/ 0 w 167"/>
                <a:gd name="T51" fmla="*/ 174 h 176"/>
                <a:gd name="T52" fmla="*/ 13 w 167"/>
                <a:gd name="T53"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7" h="176">
                  <a:moveTo>
                    <a:pt x="13" y="8"/>
                  </a:moveTo>
                  <a:cubicBezTo>
                    <a:pt x="19" y="7"/>
                    <a:pt x="22" y="0"/>
                    <a:pt x="23" y="11"/>
                  </a:cubicBezTo>
                  <a:cubicBezTo>
                    <a:pt x="24" y="17"/>
                    <a:pt x="26" y="22"/>
                    <a:pt x="29" y="27"/>
                  </a:cubicBezTo>
                  <a:cubicBezTo>
                    <a:pt x="32" y="27"/>
                    <a:pt x="33" y="29"/>
                    <a:pt x="36" y="26"/>
                  </a:cubicBezTo>
                  <a:cubicBezTo>
                    <a:pt x="39" y="22"/>
                    <a:pt x="45" y="36"/>
                    <a:pt x="49" y="32"/>
                  </a:cubicBezTo>
                  <a:cubicBezTo>
                    <a:pt x="53" y="28"/>
                    <a:pt x="49" y="25"/>
                    <a:pt x="56" y="24"/>
                  </a:cubicBezTo>
                  <a:cubicBezTo>
                    <a:pt x="66" y="23"/>
                    <a:pt x="60" y="13"/>
                    <a:pt x="69" y="12"/>
                  </a:cubicBezTo>
                  <a:cubicBezTo>
                    <a:pt x="71" y="12"/>
                    <a:pt x="72" y="18"/>
                    <a:pt x="73" y="20"/>
                  </a:cubicBezTo>
                  <a:cubicBezTo>
                    <a:pt x="74" y="23"/>
                    <a:pt x="77" y="24"/>
                    <a:pt x="79" y="26"/>
                  </a:cubicBezTo>
                  <a:cubicBezTo>
                    <a:pt x="84" y="32"/>
                    <a:pt x="84" y="32"/>
                    <a:pt x="84" y="32"/>
                  </a:cubicBezTo>
                  <a:cubicBezTo>
                    <a:pt x="84" y="32"/>
                    <a:pt x="84" y="32"/>
                    <a:pt x="84" y="32"/>
                  </a:cubicBezTo>
                  <a:cubicBezTo>
                    <a:pt x="83" y="36"/>
                    <a:pt x="86" y="44"/>
                    <a:pt x="90" y="47"/>
                  </a:cubicBezTo>
                  <a:cubicBezTo>
                    <a:pt x="96" y="51"/>
                    <a:pt x="108" y="66"/>
                    <a:pt x="114" y="53"/>
                  </a:cubicBezTo>
                  <a:cubicBezTo>
                    <a:pt x="118" y="43"/>
                    <a:pt x="128" y="43"/>
                    <a:pt x="137" y="43"/>
                  </a:cubicBezTo>
                  <a:cubicBezTo>
                    <a:pt x="140" y="53"/>
                    <a:pt x="141" y="65"/>
                    <a:pt x="150" y="72"/>
                  </a:cubicBezTo>
                  <a:cubicBezTo>
                    <a:pt x="158" y="77"/>
                    <a:pt x="152" y="80"/>
                    <a:pt x="148" y="85"/>
                  </a:cubicBezTo>
                  <a:cubicBezTo>
                    <a:pt x="140" y="92"/>
                    <a:pt x="147" y="96"/>
                    <a:pt x="152" y="100"/>
                  </a:cubicBezTo>
                  <a:cubicBezTo>
                    <a:pt x="157" y="105"/>
                    <a:pt x="156" y="112"/>
                    <a:pt x="158" y="118"/>
                  </a:cubicBezTo>
                  <a:cubicBezTo>
                    <a:pt x="161" y="127"/>
                    <a:pt x="167" y="129"/>
                    <a:pt x="163" y="139"/>
                  </a:cubicBezTo>
                  <a:cubicBezTo>
                    <a:pt x="161" y="141"/>
                    <a:pt x="160" y="145"/>
                    <a:pt x="158" y="146"/>
                  </a:cubicBezTo>
                  <a:cubicBezTo>
                    <a:pt x="155" y="150"/>
                    <a:pt x="152" y="152"/>
                    <a:pt x="149" y="155"/>
                  </a:cubicBezTo>
                  <a:cubicBezTo>
                    <a:pt x="146" y="157"/>
                    <a:pt x="144" y="161"/>
                    <a:pt x="142" y="164"/>
                  </a:cubicBezTo>
                  <a:cubicBezTo>
                    <a:pt x="142" y="166"/>
                    <a:pt x="141" y="175"/>
                    <a:pt x="140" y="176"/>
                  </a:cubicBezTo>
                  <a:cubicBezTo>
                    <a:pt x="140" y="176"/>
                    <a:pt x="140" y="176"/>
                    <a:pt x="140" y="176"/>
                  </a:cubicBezTo>
                  <a:cubicBezTo>
                    <a:pt x="0" y="174"/>
                    <a:pt x="0" y="174"/>
                    <a:pt x="0" y="174"/>
                  </a:cubicBezTo>
                  <a:cubicBezTo>
                    <a:pt x="0" y="174"/>
                    <a:pt x="0" y="174"/>
                    <a:pt x="0" y="174"/>
                  </a:cubicBezTo>
                  <a:cubicBezTo>
                    <a:pt x="13" y="8"/>
                    <a:pt x="13" y="8"/>
                    <a:pt x="13" y="8"/>
                  </a:cubicBezTo>
                  <a:close/>
                </a:path>
              </a:pathLst>
            </a:custGeom>
            <a:solidFill>
              <a:schemeClr val="bg1"/>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48"/>
            <p:cNvSpPr>
              <a:spLocks/>
            </p:cNvSpPr>
            <p:nvPr/>
          </p:nvSpPr>
          <p:spPr bwMode="auto">
            <a:xfrm>
              <a:off x="4262438" y="3067050"/>
              <a:ext cx="584200" cy="469900"/>
            </a:xfrm>
            <a:custGeom>
              <a:avLst/>
              <a:gdLst>
                <a:gd name="T0" fmla="*/ 0 w 198"/>
                <a:gd name="T1" fmla="*/ 1 h 159"/>
                <a:gd name="T2" fmla="*/ 41 w 198"/>
                <a:gd name="T3" fmla="*/ 1 h 159"/>
                <a:gd name="T4" fmla="*/ 41 w 198"/>
                <a:gd name="T5" fmla="*/ 1 h 159"/>
                <a:gd name="T6" fmla="*/ 147 w 198"/>
                <a:gd name="T7" fmla="*/ 0 h 159"/>
                <a:gd name="T8" fmla="*/ 147 w 198"/>
                <a:gd name="T9" fmla="*/ 0 h 159"/>
                <a:gd name="T10" fmla="*/ 148 w 198"/>
                <a:gd name="T11" fmla="*/ 19 h 159"/>
                <a:gd name="T12" fmla="*/ 152 w 198"/>
                <a:gd name="T13" fmla="*/ 39 h 159"/>
                <a:gd name="T14" fmla="*/ 155 w 198"/>
                <a:gd name="T15" fmla="*/ 47 h 159"/>
                <a:gd name="T16" fmla="*/ 158 w 198"/>
                <a:gd name="T17" fmla="*/ 59 h 159"/>
                <a:gd name="T18" fmla="*/ 164 w 198"/>
                <a:gd name="T19" fmla="*/ 81 h 159"/>
                <a:gd name="T20" fmla="*/ 165 w 198"/>
                <a:gd name="T21" fmla="*/ 89 h 159"/>
                <a:gd name="T22" fmla="*/ 165 w 198"/>
                <a:gd name="T23" fmla="*/ 103 h 159"/>
                <a:gd name="T24" fmla="*/ 173 w 198"/>
                <a:gd name="T25" fmla="*/ 112 h 159"/>
                <a:gd name="T26" fmla="*/ 180 w 198"/>
                <a:gd name="T27" fmla="*/ 124 h 159"/>
                <a:gd name="T28" fmla="*/ 186 w 198"/>
                <a:gd name="T29" fmla="*/ 140 h 159"/>
                <a:gd name="T30" fmla="*/ 188 w 198"/>
                <a:gd name="T31" fmla="*/ 141 h 159"/>
                <a:gd name="T32" fmla="*/ 194 w 198"/>
                <a:gd name="T33" fmla="*/ 145 h 159"/>
                <a:gd name="T34" fmla="*/ 198 w 198"/>
                <a:gd name="T35" fmla="*/ 149 h 159"/>
                <a:gd name="T36" fmla="*/ 198 w 198"/>
                <a:gd name="T37" fmla="*/ 149 h 159"/>
                <a:gd name="T38" fmla="*/ 190 w 198"/>
                <a:gd name="T39" fmla="*/ 150 h 159"/>
                <a:gd name="T40" fmla="*/ 180 w 198"/>
                <a:gd name="T41" fmla="*/ 146 h 159"/>
                <a:gd name="T42" fmla="*/ 167 w 198"/>
                <a:gd name="T43" fmla="*/ 142 h 159"/>
                <a:gd name="T44" fmla="*/ 151 w 198"/>
                <a:gd name="T45" fmla="*/ 143 h 159"/>
                <a:gd name="T46" fmla="*/ 148 w 198"/>
                <a:gd name="T47" fmla="*/ 143 h 159"/>
                <a:gd name="T48" fmla="*/ 146 w 198"/>
                <a:gd name="T49" fmla="*/ 143 h 159"/>
                <a:gd name="T50" fmla="*/ 121 w 198"/>
                <a:gd name="T51" fmla="*/ 141 h 159"/>
                <a:gd name="T52" fmla="*/ 104 w 198"/>
                <a:gd name="T53" fmla="*/ 150 h 159"/>
                <a:gd name="T54" fmla="*/ 88 w 198"/>
                <a:gd name="T55" fmla="*/ 149 h 159"/>
                <a:gd name="T56" fmla="*/ 68 w 198"/>
                <a:gd name="T57" fmla="*/ 153 h 159"/>
                <a:gd name="T58" fmla="*/ 41 w 198"/>
                <a:gd name="T59" fmla="*/ 157 h 159"/>
                <a:gd name="T60" fmla="*/ 38 w 198"/>
                <a:gd name="T61" fmla="*/ 156 h 159"/>
                <a:gd name="T62" fmla="*/ 38 w 198"/>
                <a:gd name="T63" fmla="*/ 156 h 159"/>
                <a:gd name="T64" fmla="*/ 45 w 198"/>
                <a:gd name="T65" fmla="*/ 147 h 159"/>
                <a:gd name="T66" fmla="*/ 46 w 198"/>
                <a:gd name="T67" fmla="*/ 134 h 159"/>
                <a:gd name="T68" fmla="*/ 38 w 198"/>
                <a:gd name="T69" fmla="*/ 124 h 159"/>
                <a:gd name="T70" fmla="*/ 31 w 198"/>
                <a:gd name="T71" fmla="*/ 112 h 159"/>
                <a:gd name="T72" fmla="*/ 36 w 198"/>
                <a:gd name="T73" fmla="*/ 84 h 159"/>
                <a:gd name="T74" fmla="*/ 42 w 198"/>
                <a:gd name="T75" fmla="*/ 67 h 159"/>
                <a:gd name="T76" fmla="*/ 45 w 198"/>
                <a:gd name="T77" fmla="*/ 55 h 159"/>
                <a:gd name="T78" fmla="*/ 29 w 198"/>
                <a:gd name="T79" fmla="*/ 40 h 159"/>
                <a:gd name="T80" fmla="*/ 22 w 198"/>
                <a:gd name="T81" fmla="*/ 20 h 159"/>
                <a:gd name="T82" fmla="*/ 9 w 198"/>
                <a:gd name="T83" fmla="*/ 13 h 159"/>
                <a:gd name="T84" fmla="*/ 0 w 198"/>
                <a:gd name="T8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 h="159">
                  <a:moveTo>
                    <a:pt x="0" y="1"/>
                  </a:moveTo>
                  <a:cubicBezTo>
                    <a:pt x="41" y="1"/>
                    <a:pt x="41" y="1"/>
                    <a:pt x="41" y="1"/>
                  </a:cubicBezTo>
                  <a:cubicBezTo>
                    <a:pt x="41" y="1"/>
                    <a:pt x="41" y="1"/>
                    <a:pt x="41" y="1"/>
                  </a:cubicBezTo>
                  <a:cubicBezTo>
                    <a:pt x="147" y="0"/>
                    <a:pt x="147" y="0"/>
                    <a:pt x="147" y="0"/>
                  </a:cubicBezTo>
                  <a:cubicBezTo>
                    <a:pt x="147" y="0"/>
                    <a:pt x="147" y="0"/>
                    <a:pt x="147" y="0"/>
                  </a:cubicBezTo>
                  <a:cubicBezTo>
                    <a:pt x="149" y="6"/>
                    <a:pt x="147" y="13"/>
                    <a:pt x="148" y="19"/>
                  </a:cubicBezTo>
                  <a:cubicBezTo>
                    <a:pt x="149" y="25"/>
                    <a:pt x="152" y="32"/>
                    <a:pt x="152" y="39"/>
                  </a:cubicBezTo>
                  <a:cubicBezTo>
                    <a:pt x="154" y="41"/>
                    <a:pt x="154" y="44"/>
                    <a:pt x="155" y="47"/>
                  </a:cubicBezTo>
                  <a:cubicBezTo>
                    <a:pt x="156" y="51"/>
                    <a:pt x="157" y="55"/>
                    <a:pt x="158" y="59"/>
                  </a:cubicBezTo>
                  <a:cubicBezTo>
                    <a:pt x="162" y="65"/>
                    <a:pt x="161" y="73"/>
                    <a:pt x="164" y="81"/>
                  </a:cubicBezTo>
                  <a:cubicBezTo>
                    <a:pt x="165" y="82"/>
                    <a:pt x="167" y="87"/>
                    <a:pt x="165" y="89"/>
                  </a:cubicBezTo>
                  <a:cubicBezTo>
                    <a:pt x="163" y="93"/>
                    <a:pt x="164" y="98"/>
                    <a:pt x="165" y="103"/>
                  </a:cubicBezTo>
                  <a:cubicBezTo>
                    <a:pt x="167" y="108"/>
                    <a:pt x="167" y="111"/>
                    <a:pt x="173" y="112"/>
                  </a:cubicBezTo>
                  <a:cubicBezTo>
                    <a:pt x="180" y="114"/>
                    <a:pt x="180" y="117"/>
                    <a:pt x="180" y="124"/>
                  </a:cubicBezTo>
                  <a:cubicBezTo>
                    <a:pt x="180" y="131"/>
                    <a:pt x="183" y="134"/>
                    <a:pt x="186" y="140"/>
                  </a:cubicBezTo>
                  <a:cubicBezTo>
                    <a:pt x="187" y="140"/>
                    <a:pt x="187" y="141"/>
                    <a:pt x="188" y="141"/>
                  </a:cubicBezTo>
                  <a:cubicBezTo>
                    <a:pt x="189" y="143"/>
                    <a:pt x="192" y="143"/>
                    <a:pt x="194" y="145"/>
                  </a:cubicBezTo>
                  <a:cubicBezTo>
                    <a:pt x="198" y="149"/>
                    <a:pt x="198" y="149"/>
                    <a:pt x="198" y="149"/>
                  </a:cubicBezTo>
                  <a:cubicBezTo>
                    <a:pt x="198" y="149"/>
                    <a:pt x="198" y="149"/>
                    <a:pt x="198" y="149"/>
                  </a:cubicBezTo>
                  <a:cubicBezTo>
                    <a:pt x="190" y="150"/>
                    <a:pt x="190" y="150"/>
                    <a:pt x="190" y="150"/>
                  </a:cubicBezTo>
                  <a:cubicBezTo>
                    <a:pt x="185" y="150"/>
                    <a:pt x="184" y="148"/>
                    <a:pt x="180" y="146"/>
                  </a:cubicBezTo>
                  <a:cubicBezTo>
                    <a:pt x="178" y="142"/>
                    <a:pt x="171" y="142"/>
                    <a:pt x="167" y="142"/>
                  </a:cubicBezTo>
                  <a:cubicBezTo>
                    <a:pt x="163" y="142"/>
                    <a:pt x="154" y="141"/>
                    <a:pt x="151" y="143"/>
                  </a:cubicBezTo>
                  <a:cubicBezTo>
                    <a:pt x="148" y="143"/>
                    <a:pt x="148" y="143"/>
                    <a:pt x="148" y="143"/>
                  </a:cubicBezTo>
                  <a:cubicBezTo>
                    <a:pt x="148" y="143"/>
                    <a:pt x="147" y="143"/>
                    <a:pt x="146" y="143"/>
                  </a:cubicBezTo>
                  <a:cubicBezTo>
                    <a:pt x="139" y="144"/>
                    <a:pt x="128" y="143"/>
                    <a:pt x="121" y="141"/>
                  </a:cubicBezTo>
                  <a:cubicBezTo>
                    <a:pt x="113" y="139"/>
                    <a:pt x="111" y="147"/>
                    <a:pt x="104" y="150"/>
                  </a:cubicBezTo>
                  <a:cubicBezTo>
                    <a:pt x="99" y="152"/>
                    <a:pt x="93" y="149"/>
                    <a:pt x="88" y="149"/>
                  </a:cubicBezTo>
                  <a:cubicBezTo>
                    <a:pt x="81" y="148"/>
                    <a:pt x="74" y="150"/>
                    <a:pt x="68" y="153"/>
                  </a:cubicBezTo>
                  <a:cubicBezTo>
                    <a:pt x="58" y="158"/>
                    <a:pt x="52" y="159"/>
                    <a:pt x="41" y="157"/>
                  </a:cubicBezTo>
                  <a:cubicBezTo>
                    <a:pt x="40" y="157"/>
                    <a:pt x="39" y="156"/>
                    <a:pt x="38" y="156"/>
                  </a:cubicBezTo>
                  <a:cubicBezTo>
                    <a:pt x="38" y="156"/>
                    <a:pt x="38" y="156"/>
                    <a:pt x="38" y="156"/>
                  </a:cubicBezTo>
                  <a:cubicBezTo>
                    <a:pt x="45" y="147"/>
                    <a:pt x="45" y="147"/>
                    <a:pt x="45" y="147"/>
                  </a:cubicBezTo>
                  <a:cubicBezTo>
                    <a:pt x="48" y="144"/>
                    <a:pt x="49" y="138"/>
                    <a:pt x="46" y="134"/>
                  </a:cubicBezTo>
                  <a:cubicBezTo>
                    <a:pt x="45" y="131"/>
                    <a:pt x="40" y="126"/>
                    <a:pt x="38" y="124"/>
                  </a:cubicBezTo>
                  <a:cubicBezTo>
                    <a:pt x="35" y="121"/>
                    <a:pt x="32" y="116"/>
                    <a:pt x="31" y="112"/>
                  </a:cubicBezTo>
                  <a:cubicBezTo>
                    <a:pt x="28" y="103"/>
                    <a:pt x="34" y="93"/>
                    <a:pt x="36" y="84"/>
                  </a:cubicBezTo>
                  <a:cubicBezTo>
                    <a:pt x="38" y="78"/>
                    <a:pt x="39" y="72"/>
                    <a:pt x="42" y="67"/>
                  </a:cubicBezTo>
                  <a:cubicBezTo>
                    <a:pt x="43" y="63"/>
                    <a:pt x="47" y="58"/>
                    <a:pt x="45" y="55"/>
                  </a:cubicBezTo>
                  <a:cubicBezTo>
                    <a:pt x="39" y="51"/>
                    <a:pt x="32" y="47"/>
                    <a:pt x="29" y="40"/>
                  </a:cubicBezTo>
                  <a:cubicBezTo>
                    <a:pt x="28" y="36"/>
                    <a:pt x="25" y="22"/>
                    <a:pt x="22" y="20"/>
                  </a:cubicBezTo>
                  <a:cubicBezTo>
                    <a:pt x="18" y="17"/>
                    <a:pt x="13" y="15"/>
                    <a:pt x="9" y="13"/>
                  </a:cubicBezTo>
                  <a:cubicBezTo>
                    <a:pt x="4" y="11"/>
                    <a:pt x="1" y="6"/>
                    <a:pt x="0" y="1"/>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49"/>
            <p:cNvSpPr>
              <a:spLocks/>
            </p:cNvSpPr>
            <p:nvPr/>
          </p:nvSpPr>
          <p:spPr bwMode="auto">
            <a:xfrm>
              <a:off x="4371975" y="3478213"/>
              <a:ext cx="633413" cy="481013"/>
            </a:xfrm>
            <a:custGeom>
              <a:avLst/>
              <a:gdLst>
                <a:gd name="T0" fmla="*/ 1 w 215"/>
                <a:gd name="T1" fmla="*/ 17 h 163"/>
                <a:gd name="T2" fmla="*/ 7 w 215"/>
                <a:gd name="T3" fmla="*/ 32 h 163"/>
                <a:gd name="T4" fmla="*/ 31 w 215"/>
                <a:gd name="T5" fmla="*/ 38 h 163"/>
                <a:gd name="T6" fmla="*/ 54 w 215"/>
                <a:gd name="T7" fmla="*/ 28 h 163"/>
                <a:gd name="T8" fmla="*/ 67 w 215"/>
                <a:gd name="T9" fmla="*/ 57 h 163"/>
                <a:gd name="T10" fmla="*/ 65 w 215"/>
                <a:gd name="T11" fmla="*/ 70 h 163"/>
                <a:gd name="T12" fmla="*/ 69 w 215"/>
                <a:gd name="T13" fmla="*/ 85 h 163"/>
                <a:gd name="T14" fmla="*/ 75 w 215"/>
                <a:gd name="T15" fmla="*/ 103 h 163"/>
                <a:gd name="T16" fmla="*/ 80 w 215"/>
                <a:gd name="T17" fmla="*/ 124 h 163"/>
                <a:gd name="T18" fmla="*/ 75 w 215"/>
                <a:gd name="T19" fmla="*/ 131 h 163"/>
                <a:gd name="T20" fmla="*/ 66 w 215"/>
                <a:gd name="T21" fmla="*/ 140 h 163"/>
                <a:gd name="T22" fmla="*/ 59 w 215"/>
                <a:gd name="T23" fmla="*/ 149 h 163"/>
                <a:gd name="T24" fmla="*/ 57 w 215"/>
                <a:gd name="T25" fmla="*/ 161 h 163"/>
                <a:gd name="T26" fmla="*/ 57 w 215"/>
                <a:gd name="T27" fmla="*/ 161 h 163"/>
                <a:gd name="T28" fmla="*/ 144 w 215"/>
                <a:gd name="T29" fmla="*/ 163 h 163"/>
                <a:gd name="T30" fmla="*/ 144 w 215"/>
                <a:gd name="T31" fmla="*/ 163 h 163"/>
                <a:gd name="T32" fmla="*/ 159 w 215"/>
                <a:gd name="T33" fmla="*/ 155 h 163"/>
                <a:gd name="T34" fmla="*/ 162 w 215"/>
                <a:gd name="T35" fmla="*/ 139 h 163"/>
                <a:gd name="T36" fmla="*/ 177 w 215"/>
                <a:gd name="T37" fmla="*/ 121 h 163"/>
                <a:gd name="T38" fmla="*/ 176 w 215"/>
                <a:gd name="T39" fmla="*/ 112 h 163"/>
                <a:gd name="T40" fmla="*/ 170 w 215"/>
                <a:gd name="T41" fmla="*/ 105 h 163"/>
                <a:gd name="T42" fmla="*/ 171 w 215"/>
                <a:gd name="T43" fmla="*/ 98 h 163"/>
                <a:gd name="T44" fmla="*/ 178 w 215"/>
                <a:gd name="T45" fmla="*/ 85 h 163"/>
                <a:gd name="T46" fmla="*/ 192 w 215"/>
                <a:gd name="T47" fmla="*/ 72 h 163"/>
                <a:gd name="T48" fmla="*/ 215 w 215"/>
                <a:gd name="T49" fmla="*/ 62 h 163"/>
                <a:gd name="T50" fmla="*/ 215 w 215"/>
                <a:gd name="T51" fmla="*/ 62 h 163"/>
                <a:gd name="T52" fmla="*/ 210 w 215"/>
                <a:gd name="T53" fmla="*/ 57 h 163"/>
                <a:gd name="T54" fmla="*/ 194 w 215"/>
                <a:gd name="T55" fmla="*/ 51 h 163"/>
                <a:gd name="T56" fmla="*/ 178 w 215"/>
                <a:gd name="T57" fmla="*/ 49 h 163"/>
                <a:gd name="T58" fmla="*/ 175 w 215"/>
                <a:gd name="T59" fmla="*/ 32 h 163"/>
                <a:gd name="T60" fmla="*/ 168 w 215"/>
                <a:gd name="T61" fmla="*/ 17 h 163"/>
                <a:gd name="T62" fmla="*/ 161 w 215"/>
                <a:gd name="T63" fmla="*/ 10 h 163"/>
                <a:gd name="T64" fmla="*/ 161 w 215"/>
                <a:gd name="T65" fmla="*/ 10 h 163"/>
                <a:gd name="T66" fmla="*/ 153 w 215"/>
                <a:gd name="T67" fmla="*/ 11 h 163"/>
                <a:gd name="T68" fmla="*/ 143 w 215"/>
                <a:gd name="T69" fmla="*/ 7 h 163"/>
                <a:gd name="T70" fmla="*/ 130 w 215"/>
                <a:gd name="T71" fmla="*/ 3 h 163"/>
                <a:gd name="T72" fmla="*/ 114 w 215"/>
                <a:gd name="T73" fmla="*/ 4 h 163"/>
                <a:gd name="T74" fmla="*/ 111 w 215"/>
                <a:gd name="T75" fmla="*/ 4 h 163"/>
                <a:gd name="T76" fmla="*/ 109 w 215"/>
                <a:gd name="T77" fmla="*/ 4 h 163"/>
                <a:gd name="T78" fmla="*/ 84 w 215"/>
                <a:gd name="T79" fmla="*/ 2 h 163"/>
                <a:gd name="T80" fmla="*/ 67 w 215"/>
                <a:gd name="T81" fmla="*/ 11 h 163"/>
                <a:gd name="T82" fmla="*/ 51 w 215"/>
                <a:gd name="T83" fmla="*/ 10 h 163"/>
                <a:gd name="T84" fmla="*/ 31 w 215"/>
                <a:gd name="T85" fmla="*/ 14 h 163"/>
                <a:gd name="T86" fmla="*/ 4 w 215"/>
                <a:gd name="T87" fmla="*/ 18 h 163"/>
                <a:gd name="T88" fmla="*/ 1 w 215"/>
                <a:gd name="T89" fmla="*/ 1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5" h="163">
                  <a:moveTo>
                    <a:pt x="1" y="17"/>
                  </a:moveTo>
                  <a:cubicBezTo>
                    <a:pt x="0" y="21"/>
                    <a:pt x="3" y="29"/>
                    <a:pt x="7" y="32"/>
                  </a:cubicBezTo>
                  <a:cubicBezTo>
                    <a:pt x="13" y="36"/>
                    <a:pt x="25" y="51"/>
                    <a:pt x="31" y="38"/>
                  </a:cubicBezTo>
                  <a:cubicBezTo>
                    <a:pt x="35" y="28"/>
                    <a:pt x="45" y="28"/>
                    <a:pt x="54" y="28"/>
                  </a:cubicBezTo>
                  <a:cubicBezTo>
                    <a:pt x="57" y="38"/>
                    <a:pt x="58" y="50"/>
                    <a:pt x="67" y="57"/>
                  </a:cubicBezTo>
                  <a:cubicBezTo>
                    <a:pt x="75" y="62"/>
                    <a:pt x="69" y="65"/>
                    <a:pt x="65" y="70"/>
                  </a:cubicBezTo>
                  <a:cubicBezTo>
                    <a:pt x="57" y="77"/>
                    <a:pt x="64" y="81"/>
                    <a:pt x="69" y="85"/>
                  </a:cubicBezTo>
                  <a:cubicBezTo>
                    <a:pt x="74" y="90"/>
                    <a:pt x="73" y="97"/>
                    <a:pt x="75" y="103"/>
                  </a:cubicBezTo>
                  <a:cubicBezTo>
                    <a:pt x="78" y="112"/>
                    <a:pt x="84" y="114"/>
                    <a:pt x="80" y="124"/>
                  </a:cubicBezTo>
                  <a:cubicBezTo>
                    <a:pt x="78" y="126"/>
                    <a:pt x="77" y="130"/>
                    <a:pt x="75" y="131"/>
                  </a:cubicBezTo>
                  <a:cubicBezTo>
                    <a:pt x="72" y="135"/>
                    <a:pt x="69" y="137"/>
                    <a:pt x="66" y="140"/>
                  </a:cubicBezTo>
                  <a:cubicBezTo>
                    <a:pt x="63" y="142"/>
                    <a:pt x="61" y="146"/>
                    <a:pt x="59" y="149"/>
                  </a:cubicBezTo>
                  <a:cubicBezTo>
                    <a:pt x="59" y="151"/>
                    <a:pt x="58" y="160"/>
                    <a:pt x="57" y="161"/>
                  </a:cubicBezTo>
                  <a:cubicBezTo>
                    <a:pt x="57" y="161"/>
                    <a:pt x="57" y="161"/>
                    <a:pt x="57" y="161"/>
                  </a:cubicBezTo>
                  <a:cubicBezTo>
                    <a:pt x="144" y="163"/>
                    <a:pt x="144" y="163"/>
                    <a:pt x="144" y="163"/>
                  </a:cubicBezTo>
                  <a:cubicBezTo>
                    <a:pt x="144" y="163"/>
                    <a:pt x="144" y="163"/>
                    <a:pt x="144" y="163"/>
                  </a:cubicBezTo>
                  <a:cubicBezTo>
                    <a:pt x="159" y="155"/>
                    <a:pt x="159" y="155"/>
                    <a:pt x="159" y="155"/>
                  </a:cubicBezTo>
                  <a:cubicBezTo>
                    <a:pt x="162" y="149"/>
                    <a:pt x="157" y="144"/>
                    <a:pt x="162" y="139"/>
                  </a:cubicBezTo>
                  <a:cubicBezTo>
                    <a:pt x="166" y="133"/>
                    <a:pt x="172" y="127"/>
                    <a:pt x="177" y="121"/>
                  </a:cubicBezTo>
                  <a:cubicBezTo>
                    <a:pt x="177" y="117"/>
                    <a:pt x="177" y="116"/>
                    <a:pt x="176" y="112"/>
                  </a:cubicBezTo>
                  <a:cubicBezTo>
                    <a:pt x="173" y="111"/>
                    <a:pt x="172" y="108"/>
                    <a:pt x="170" y="105"/>
                  </a:cubicBezTo>
                  <a:cubicBezTo>
                    <a:pt x="169" y="102"/>
                    <a:pt x="171" y="101"/>
                    <a:pt x="171" y="98"/>
                  </a:cubicBezTo>
                  <a:cubicBezTo>
                    <a:pt x="174" y="94"/>
                    <a:pt x="176" y="89"/>
                    <a:pt x="178" y="85"/>
                  </a:cubicBezTo>
                  <a:cubicBezTo>
                    <a:pt x="181" y="81"/>
                    <a:pt x="188" y="75"/>
                    <a:pt x="192" y="72"/>
                  </a:cubicBezTo>
                  <a:cubicBezTo>
                    <a:pt x="215" y="62"/>
                    <a:pt x="215" y="62"/>
                    <a:pt x="215" y="62"/>
                  </a:cubicBezTo>
                  <a:cubicBezTo>
                    <a:pt x="215" y="62"/>
                    <a:pt x="215" y="62"/>
                    <a:pt x="215" y="62"/>
                  </a:cubicBezTo>
                  <a:cubicBezTo>
                    <a:pt x="210" y="57"/>
                    <a:pt x="210" y="57"/>
                    <a:pt x="210" y="57"/>
                  </a:cubicBezTo>
                  <a:cubicBezTo>
                    <a:pt x="205" y="54"/>
                    <a:pt x="200" y="52"/>
                    <a:pt x="194" y="51"/>
                  </a:cubicBezTo>
                  <a:cubicBezTo>
                    <a:pt x="189" y="51"/>
                    <a:pt x="183" y="52"/>
                    <a:pt x="178" y="49"/>
                  </a:cubicBezTo>
                  <a:cubicBezTo>
                    <a:pt x="174" y="43"/>
                    <a:pt x="175" y="39"/>
                    <a:pt x="175" y="32"/>
                  </a:cubicBezTo>
                  <a:cubicBezTo>
                    <a:pt x="174" y="27"/>
                    <a:pt x="171" y="20"/>
                    <a:pt x="168" y="17"/>
                  </a:cubicBezTo>
                  <a:cubicBezTo>
                    <a:pt x="166" y="14"/>
                    <a:pt x="163" y="13"/>
                    <a:pt x="161" y="10"/>
                  </a:cubicBezTo>
                  <a:cubicBezTo>
                    <a:pt x="161" y="10"/>
                    <a:pt x="161" y="10"/>
                    <a:pt x="161" y="10"/>
                  </a:cubicBezTo>
                  <a:cubicBezTo>
                    <a:pt x="153" y="11"/>
                    <a:pt x="153" y="11"/>
                    <a:pt x="153" y="11"/>
                  </a:cubicBezTo>
                  <a:cubicBezTo>
                    <a:pt x="148" y="11"/>
                    <a:pt x="147" y="9"/>
                    <a:pt x="143" y="7"/>
                  </a:cubicBezTo>
                  <a:cubicBezTo>
                    <a:pt x="141" y="3"/>
                    <a:pt x="134" y="3"/>
                    <a:pt x="130" y="3"/>
                  </a:cubicBezTo>
                  <a:cubicBezTo>
                    <a:pt x="126" y="3"/>
                    <a:pt x="117" y="2"/>
                    <a:pt x="114" y="4"/>
                  </a:cubicBezTo>
                  <a:cubicBezTo>
                    <a:pt x="111" y="4"/>
                    <a:pt x="111" y="4"/>
                    <a:pt x="111" y="4"/>
                  </a:cubicBezTo>
                  <a:cubicBezTo>
                    <a:pt x="111" y="4"/>
                    <a:pt x="110" y="4"/>
                    <a:pt x="109" y="4"/>
                  </a:cubicBezTo>
                  <a:cubicBezTo>
                    <a:pt x="102" y="5"/>
                    <a:pt x="91" y="4"/>
                    <a:pt x="84" y="2"/>
                  </a:cubicBezTo>
                  <a:cubicBezTo>
                    <a:pt x="76" y="0"/>
                    <a:pt x="74" y="8"/>
                    <a:pt x="67" y="11"/>
                  </a:cubicBezTo>
                  <a:cubicBezTo>
                    <a:pt x="62" y="13"/>
                    <a:pt x="56" y="10"/>
                    <a:pt x="51" y="10"/>
                  </a:cubicBezTo>
                  <a:cubicBezTo>
                    <a:pt x="44" y="9"/>
                    <a:pt x="37" y="11"/>
                    <a:pt x="31" y="14"/>
                  </a:cubicBezTo>
                  <a:cubicBezTo>
                    <a:pt x="21" y="19"/>
                    <a:pt x="15" y="20"/>
                    <a:pt x="4" y="18"/>
                  </a:cubicBezTo>
                  <a:cubicBezTo>
                    <a:pt x="3" y="18"/>
                    <a:pt x="2" y="17"/>
                    <a:pt x="1" y="17"/>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50"/>
            <p:cNvSpPr>
              <a:spLocks/>
            </p:cNvSpPr>
            <p:nvPr/>
          </p:nvSpPr>
          <p:spPr bwMode="auto">
            <a:xfrm>
              <a:off x="4383088" y="2551113"/>
              <a:ext cx="542925" cy="519113"/>
            </a:xfrm>
            <a:custGeom>
              <a:avLst/>
              <a:gdLst>
                <a:gd name="T0" fmla="*/ 15 w 342"/>
                <a:gd name="T1" fmla="*/ 0 h 327"/>
                <a:gd name="T2" fmla="*/ 0 w 342"/>
                <a:gd name="T3" fmla="*/ 327 h 327"/>
                <a:gd name="T4" fmla="*/ 0 w 342"/>
                <a:gd name="T5" fmla="*/ 327 h 327"/>
                <a:gd name="T6" fmla="*/ 197 w 342"/>
                <a:gd name="T7" fmla="*/ 325 h 327"/>
                <a:gd name="T8" fmla="*/ 197 w 342"/>
                <a:gd name="T9" fmla="*/ 325 h 327"/>
                <a:gd name="T10" fmla="*/ 334 w 342"/>
                <a:gd name="T11" fmla="*/ 324 h 327"/>
                <a:gd name="T12" fmla="*/ 334 w 342"/>
                <a:gd name="T13" fmla="*/ 324 h 327"/>
                <a:gd name="T14" fmla="*/ 342 w 342"/>
                <a:gd name="T15" fmla="*/ 58 h 327"/>
                <a:gd name="T16" fmla="*/ 342 w 342"/>
                <a:gd name="T17" fmla="*/ 58 h 327"/>
                <a:gd name="T18" fmla="*/ 342 w 342"/>
                <a:gd name="T19" fmla="*/ 13 h 327"/>
                <a:gd name="T20" fmla="*/ 342 w 342"/>
                <a:gd name="T21" fmla="*/ 13 h 327"/>
                <a:gd name="T22" fmla="*/ 15 w 342"/>
                <a:gd name="T23" fmla="*/ 0 h 327"/>
                <a:gd name="T24" fmla="*/ 15 w 342"/>
                <a:gd name="T25"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327">
                  <a:moveTo>
                    <a:pt x="15" y="0"/>
                  </a:moveTo>
                  <a:lnTo>
                    <a:pt x="0" y="327"/>
                  </a:lnTo>
                  <a:lnTo>
                    <a:pt x="0" y="327"/>
                  </a:lnTo>
                  <a:lnTo>
                    <a:pt x="197" y="325"/>
                  </a:lnTo>
                  <a:lnTo>
                    <a:pt x="197" y="325"/>
                  </a:lnTo>
                  <a:lnTo>
                    <a:pt x="334" y="324"/>
                  </a:lnTo>
                  <a:lnTo>
                    <a:pt x="334" y="324"/>
                  </a:lnTo>
                  <a:lnTo>
                    <a:pt x="342" y="58"/>
                  </a:lnTo>
                  <a:lnTo>
                    <a:pt x="342" y="58"/>
                  </a:lnTo>
                  <a:lnTo>
                    <a:pt x="342" y="13"/>
                  </a:lnTo>
                  <a:lnTo>
                    <a:pt x="342" y="13"/>
                  </a:lnTo>
                  <a:lnTo>
                    <a:pt x="15" y="0"/>
                  </a:lnTo>
                  <a:lnTo>
                    <a:pt x="15" y="0"/>
                  </a:ln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51"/>
            <p:cNvSpPr>
              <a:spLocks/>
            </p:cNvSpPr>
            <p:nvPr/>
          </p:nvSpPr>
          <p:spPr bwMode="auto">
            <a:xfrm>
              <a:off x="4406900" y="2120900"/>
              <a:ext cx="530225" cy="450850"/>
            </a:xfrm>
            <a:custGeom>
              <a:avLst/>
              <a:gdLst>
                <a:gd name="T0" fmla="*/ 4 w 334"/>
                <a:gd name="T1" fmla="*/ 0 h 284"/>
                <a:gd name="T2" fmla="*/ 334 w 334"/>
                <a:gd name="T3" fmla="*/ 11 h 284"/>
                <a:gd name="T4" fmla="*/ 334 w 334"/>
                <a:gd name="T5" fmla="*/ 11 h 284"/>
                <a:gd name="T6" fmla="*/ 327 w 334"/>
                <a:gd name="T7" fmla="*/ 284 h 284"/>
                <a:gd name="T8" fmla="*/ 327 w 334"/>
                <a:gd name="T9" fmla="*/ 284 h 284"/>
                <a:gd name="T10" fmla="*/ 0 w 334"/>
                <a:gd name="T11" fmla="*/ 271 h 284"/>
                <a:gd name="T12" fmla="*/ 0 w 334"/>
                <a:gd name="T13" fmla="*/ 271 h 284"/>
                <a:gd name="T14" fmla="*/ 2 w 334"/>
                <a:gd name="T15" fmla="*/ 195 h 284"/>
                <a:gd name="T16" fmla="*/ 2 w 334"/>
                <a:gd name="T17" fmla="*/ 195 h 284"/>
                <a:gd name="T18" fmla="*/ 4 w 334"/>
                <a:gd name="T19" fmla="*/ 0 h 284"/>
                <a:gd name="T20" fmla="*/ 4 w 334"/>
                <a:gd name="T21"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284">
                  <a:moveTo>
                    <a:pt x="4" y="0"/>
                  </a:moveTo>
                  <a:lnTo>
                    <a:pt x="334" y="11"/>
                  </a:lnTo>
                  <a:lnTo>
                    <a:pt x="334" y="11"/>
                  </a:lnTo>
                  <a:lnTo>
                    <a:pt x="327" y="284"/>
                  </a:lnTo>
                  <a:lnTo>
                    <a:pt x="327" y="284"/>
                  </a:lnTo>
                  <a:lnTo>
                    <a:pt x="0" y="271"/>
                  </a:lnTo>
                  <a:lnTo>
                    <a:pt x="0" y="271"/>
                  </a:lnTo>
                  <a:lnTo>
                    <a:pt x="2" y="195"/>
                  </a:lnTo>
                  <a:lnTo>
                    <a:pt x="2" y="195"/>
                  </a:lnTo>
                  <a:lnTo>
                    <a:pt x="4" y="0"/>
                  </a:lnTo>
                  <a:lnTo>
                    <a:pt x="4" y="0"/>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52"/>
            <p:cNvSpPr>
              <a:spLocks/>
            </p:cNvSpPr>
            <p:nvPr/>
          </p:nvSpPr>
          <p:spPr bwMode="auto">
            <a:xfrm>
              <a:off x="4413250" y="1754188"/>
              <a:ext cx="539750" cy="384175"/>
            </a:xfrm>
            <a:custGeom>
              <a:avLst/>
              <a:gdLst>
                <a:gd name="T0" fmla="*/ 0 w 340"/>
                <a:gd name="T1" fmla="*/ 231 h 242"/>
                <a:gd name="T2" fmla="*/ 330 w 340"/>
                <a:gd name="T3" fmla="*/ 242 h 242"/>
                <a:gd name="T4" fmla="*/ 330 w 340"/>
                <a:gd name="T5" fmla="*/ 242 h 242"/>
                <a:gd name="T6" fmla="*/ 340 w 340"/>
                <a:gd name="T7" fmla="*/ 4 h 242"/>
                <a:gd name="T8" fmla="*/ 340 w 340"/>
                <a:gd name="T9" fmla="*/ 4 h 242"/>
                <a:gd name="T10" fmla="*/ 165 w 340"/>
                <a:gd name="T11" fmla="*/ 0 h 242"/>
                <a:gd name="T12" fmla="*/ 3 w 340"/>
                <a:gd name="T13" fmla="*/ 0 h 242"/>
                <a:gd name="T14" fmla="*/ 3 w 340"/>
                <a:gd name="T15" fmla="*/ 0 h 242"/>
                <a:gd name="T16" fmla="*/ 0 w 340"/>
                <a:gd name="T17" fmla="*/ 231 h 242"/>
                <a:gd name="T18" fmla="*/ 0 w 340"/>
                <a:gd name="T19" fmla="*/ 23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242">
                  <a:moveTo>
                    <a:pt x="0" y="231"/>
                  </a:moveTo>
                  <a:lnTo>
                    <a:pt x="330" y="242"/>
                  </a:lnTo>
                  <a:lnTo>
                    <a:pt x="330" y="242"/>
                  </a:lnTo>
                  <a:lnTo>
                    <a:pt x="340" y="4"/>
                  </a:lnTo>
                  <a:lnTo>
                    <a:pt x="340" y="4"/>
                  </a:lnTo>
                  <a:lnTo>
                    <a:pt x="165" y="0"/>
                  </a:lnTo>
                  <a:lnTo>
                    <a:pt x="3" y="0"/>
                  </a:lnTo>
                  <a:lnTo>
                    <a:pt x="3" y="0"/>
                  </a:lnTo>
                  <a:lnTo>
                    <a:pt x="0" y="231"/>
                  </a:lnTo>
                  <a:lnTo>
                    <a:pt x="0" y="231"/>
                  </a:ln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53"/>
            <p:cNvSpPr>
              <a:spLocks/>
            </p:cNvSpPr>
            <p:nvPr/>
          </p:nvSpPr>
          <p:spPr bwMode="auto">
            <a:xfrm>
              <a:off x="4926013" y="2138363"/>
              <a:ext cx="309563" cy="504825"/>
            </a:xfrm>
            <a:custGeom>
              <a:avLst/>
              <a:gdLst>
                <a:gd name="T0" fmla="*/ 4 w 105"/>
                <a:gd name="T1" fmla="*/ 0 h 171"/>
                <a:gd name="T2" fmla="*/ 98 w 105"/>
                <a:gd name="T3" fmla="*/ 0 h 171"/>
                <a:gd name="T4" fmla="*/ 98 w 105"/>
                <a:gd name="T5" fmla="*/ 0 h 171"/>
                <a:gd name="T6" fmla="*/ 95 w 105"/>
                <a:gd name="T7" fmla="*/ 142 h 171"/>
                <a:gd name="T8" fmla="*/ 96 w 105"/>
                <a:gd name="T9" fmla="*/ 145 h 171"/>
                <a:gd name="T10" fmla="*/ 97 w 105"/>
                <a:gd name="T11" fmla="*/ 147 h 171"/>
                <a:gd name="T12" fmla="*/ 99 w 105"/>
                <a:gd name="T13" fmla="*/ 150 h 171"/>
                <a:gd name="T14" fmla="*/ 100 w 105"/>
                <a:gd name="T15" fmla="*/ 154 h 171"/>
                <a:gd name="T16" fmla="*/ 103 w 105"/>
                <a:gd name="T17" fmla="*/ 157 h 171"/>
                <a:gd name="T18" fmla="*/ 103 w 105"/>
                <a:gd name="T19" fmla="*/ 157 h 171"/>
                <a:gd name="T20" fmla="*/ 102 w 105"/>
                <a:gd name="T21" fmla="*/ 158 h 171"/>
                <a:gd name="T22" fmla="*/ 102 w 105"/>
                <a:gd name="T23" fmla="*/ 160 h 171"/>
                <a:gd name="T24" fmla="*/ 104 w 105"/>
                <a:gd name="T25" fmla="*/ 168 h 171"/>
                <a:gd name="T26" fmla="*/ 105 w 105"/>
                <a:gd name="T27" fmla="*/ 171 h 171"/>
                <a:gd name="T28" fmla="*/ 105 w 105"/>
                <a:gd name="T29" fmla="*/ 171 h 171"/>
                <a:gd name="T30" fmla="*/ 0 w 105"/>
                <a:gd name="T31" fmla="*/ 171 h 171"/>
                <a:gd name="T32" fmla="*/ 0 w 105"/>
                <a:gd name="T33" fmla="*/ 171 h 171"/>
                <a:gd name="T34" fmla="*/ 0 w 105"/>
                <a:gd name="T35" fmla="*/ 147 h 171"/>
                <a:gd name="T36" fmla="*/ 0 w 105"/>
                <a:gd name="T37" fmla="*/ 147 h 171"/>
                <a:gd name="T38" fmla="*/ 4 w 105"/>
                <a:gd name="T3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71">
                  <a:moveTo>
                    <a:pt x="4" y="0"/>
                  </a:moveTo>
                  <a:cubicBezTo>
                    <a:pt x="98" y="0"/>
                    <a:pt x="98" y="0"/>
                    <a:pt x="98" y="0"/>
                  </a:cubicBezTo>
                  <a:cubicBezTo>
                    <a:pt x="98" y="0"/>
                    <a:pt x="98" y="0"/>
                    <a:pt x="98" y="0"/>
                  </a:cubicBezTo>
                  <a:cubicBezTo>
                    <a:pt x="95" y="142"/>
                    <a:pt x="95" y="142"/>
                    <a:pt x="95" y="142"/>
                  </a:cubicBezTo>
                  <a:cubicBezTo>
                    <a:pt x="95" y="143"/>
                    <a:pt x="96" y="144"/>
                    <a:pt x="96" y="145"/>
                  </a:cubicBezTo>
                  <a:cubicBezTo>
                    <a:pt x="96" y="145"/>
                    <a:pt x="97" y="146"/>
                    <a:pt x="97" y="147"/>
                  </a:cubicBezTo>
                  <a:cubicBezTo>
                    <a:pt x="98" y="148"/>
                    <a:pt x="98" y="149"/>
                    <a:pt x="99" y="150"/>
                  </a:cubicBezTo>
                  <a:cubicBezTo>
                    <a:pt x="99" y="151"/>
                    <a:pt x="100" y="152"/>
                    <a:pt x="100" y="154"/>
                  </a:cubicBezTo>
                  <a:cubicBezTo>
                    <a:pt x="103" y="157"/>
                    <a:pt x="103" y="157"/>
                    <a:pt x="103" y="157"/>
                  </a:cubicBezTo>
                  <a:cubicBezTo>
                    <a:pt x="103" y="157"/>
                    <a:pt x="103" y="157"/>
                    <a:pt x="103" y="157"/>
                  </a:cubicBezTo>
                  <a:cubicBezTo>
                    <a:pt x="103" y="157"/>
                    <a:pt x="102" y="158"/>
                    <a:pt x="102" y="158"/>
                  </a:cubicBezTo>
                  <a:cubicBezTo>
                    <a:pt x="102" y="159"/>
                    <a:pt x="102" y="159"/>
                    <a:pt x="102" y="160"/>
                  </a:cubicBezTo>
                  <a:cubicBezTo>
                    <a:pt x="102" y="163"/>
                    <a:pt x="103" y="166"/>
                    <a:pt x="104" y="168"/>
                  </a:cubicBezTo>
                  <a:cubicBezTo>
                    <a:pt x="105" y="171"/>
                    <a:pt x="105" y="171"/>
                    <a:pt x="105" y="171"/>
                  </a:cubicBezTo>
                  <a:cubicBezTo>
                    <a:pt x="105" y="171"/>
                    <a:pt x="105" y="171"/>
                    <a:pt x="105" y="171"/>
                  </a:cubicBezTo>
                  <a:cubicBezTo>
                    <a:pt x="0" y="171"/>
                    <a:pt x="0" y="171"/>
                    <a:pt x="0" y="171"/>
                  </a:cubicBezTo>
                  <a:cubicBezTo>
                    <a:pt x="0" y="171"/>
                    <a:pt x="0" y="171"/>
                    <a:pt x="0" y="171"/>
                  </a:cubicBezTo>
                  <a:cubicBezTo>
                    <a:pt x="0" y="147"/>
                    <a:pt x="0" y="147"/>
                    <a:pt x="0" y="147"/>
                  </a:cubicBezTo>
                  <a:cubicBezTo>
                    <a:pt x="0" y="147"/>
                    <a:pt x="0" y="147"/>
                    <a:pt x="0" y="147"/>
                  </a:cubicBezTo>
                  <a:cubicBezTo>
                    <a:pt x="4" y="0"/>
                    <a:pt x="4" y="0"/>
                    <a:pt x="4" y="0"/>
                  </a:cubicBezTo>
                  <a:close/>
                </a:path>
              </a:pathLst>
            </a:custGeom>
            <a:solidFill>
              <a:schemeClr val="accent2"/>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54"/>
            <p:cNvSpPr>
              <a:spLocks/>
            </p:cNvSpPr>
            <p:nvPr/>
          </p:nvSpPr>
          <p:spPr bwMode="auto">
            <a:xfrm>
              <a:off x="4937125" y="1754188"/>
              <a:ext cx="398463" cy="384175"/>
            </a:xfrm>
            <a:custGeom>
              <a:avLst/>
              <a:gdLst>
                <a:gd name="T0" fmla="*/ 251 w 251"/>
                <a:gd name="T1" fmla="*/ 0 h 242"/>
                <a:gd name="T2" fmla="*/ 243 w 251"/>
                <a:gd name="T3" fmla="*/ 242 h 242"/>
                <a:gd name="T4" fmla="*/ 243 w 251"/>
                <a:gd name="T5" fmla="*/ 242 h 242"/>
                <a:gd name="T6" fmla="*/ 175 w 251"/>
                <a:gd name="T7" fmla="*/ 242 h 242"/>
                <a:gd name="T8" fmla="*/ 175 w 251"/>
                <a:gd name="T9" fmla="*/ 242 h 242"/>
                <a:gd name="T10" fmla="*/ 0 w 251"/>
                <a:gd name="T11" fmla="*/ 242 h 242"/>
                <a:gd name="T12" fmla="*/ 0 w 251"/>
                <a:gd name="T13" fmla="*/ 242 h 242"/>
                <a:gd name="T14" fmla="*/ 10 w 251"/>
                <a:gd name="T15" fmla="*/ 4 h 242"/>
                <a:gd name="T16" fmla="*/ 10 w 251"/>
                <a:gd name="T17" fmla="*/ 4 h 242"/>
                <a:gd name="T18" fmla="*/ 21 w 251"/>
                <a:gd name="T19" fmla="*/ 4 h 242"/>
                <a:gd name="T20" fmla="*/ 251 w 251"/>
                <a:gd name="T21" fmla="*/ 0 h 242"/>
                <a:gd name="T22" fmla="*/ 251 w 251"/>
                <a:gd name="T2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 h="242">
                  <a:moveTo>
                    <a:pt x="251" y="0"/>
                  </a:moveTo>
                  <a:lnTo>
                    <a:pt x="243" y="242"/>
                  </a:lnTo>
                  <a:lnTo>
                    <a:pt x="243" y="242"/>
                  </a:lnTo>
                  <a:lnTo>
                    <a:pt x="175" y="242"/>
                  </a:lnTo>
                  <a:lnTo>
                    <a:pt x="175" y="242"/>
                  </a:lnTo>
                  <a:lnTo>
                    <a:pt x="0" y="242"/>
                  </a:lnTo>
                  <a:lnTo>
                    <a:pt x="0" y="242"/>
                  </a:lnTo>
                  <a:lnTo>
                    <a:pt x="10" y="4"/>
                  </a:lnTo>
                  <a:lnTo>
                    <a:pt x="10" y="4"/>
                  </a:lnTo>
                  <a:lnTo>
                    <a:pt x="21" y="4"/>
                  </a:lnTo>
                  <a:lnTo>
                    <a:pt x="251" y="0"/>
                  </a:lnTo>
                  <a:lnTo>
                    <a:pt x="251" y="0"/>
                  </a:ln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55"/>
            <p:cNvSpPr>
              <a:spLocks/>
            </p:cNvSpPr>
            <p:nvPr/>
          </p:nvSpPr>
          <p:spPr bwMode="auto">
            <a:xfrm>
              <a:off x="5322888" y="1751013"/>
              <a:ext cx="371475" cy="387350"/>
            </a:xfrm>
            <a:custGeom>
              <a:avLst/>
              <a:gdLst>
                <a:gd name="T0" fmla="*/ 0 w 234"/>
                <a:gd name="T1" fmla="*/ 244 h 244"/>
                <a:gd name="T2" fmla="*/ 132 w 234"/>
                <a:gd name="T3" fmla="*/ 244 h 244"/>
                <a:gd name="T4" fmla="*/ 132 w 234"/>
                <a:gd name="T5" fmla="*/ 244 h 244"/>
                <a:gd name="T6" fmla="*/ 229 w 234"/>
                <a:gd name="T7" fmla="*/ 244 h 244"/>
                <a:gd name="T8" fmla="*/ 229 w 234"/>
                <a:gd name="T9" fmla="*/ 244 h 244"/>
                <a:gd name="T10" fmla="*/ 234 w 234"/>
                <a:gd name="T11" fmla="*/ 0 h 244"/>
                <a:gd name="T12" fmla="*/ 234 w 234"/>
                <a:gd name="T13" fmla="*/ 0 h 244"/>
                <a:gd name="T14" fmla="*/ 116 w 234"/>
                <a:gd name="T15" fmla="*/ 0 h 244"/>
                <a:gd name="T16" fmla="*/ 8 w 234"/>
                <a:gd name="T17" fmla="*/ 2 h 244"/>
                <a:gd name="T18" fmla="*/ 8 w 234"/>
                <a:gd name="T19" fmla="*/ 2 h 244"/>
                <a:gd name="T20" fmla="*/ 0 w 234"/>
                <a:gd name="T21" fmla="*/ 244 h 244"/>
                <a:gd name="T22" fmla="*/ 0 w 234"/>
                <a:gd name="T2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4" h="244">
                  <a:moveTo>
                    <a:pt x="0" y="244"/>
                  </a:moveTo>
                  <a:lnTo>
                    <a:pt x="132" y="244"/>
                  </a:lnTo>
                  <a:lnTo>
                    <a:pt x="132" y="244"/>
                  </a:lnTo>
                  <a:lnTo>
                    <a:pt x="229" y="244"/>
                  </a:lnTo>
                  <a:lnTo>
                    <a:pt x="229" y="244"/>
                  </a:lnTo>
                  <a:lnTo>
                    <a:pt x="234" y="0"/>
                  </a:lnTo>
                  <a:lnTo>
                    <a:pt x="234" y="0"/>
                  </a:lnTo>
                  <a:lnTo>
                    <a:pt x="116" y="0"/>
                  </a:lnTo>
                  <a:lnTo>
                    <a:pt x="8" y="2"/>
                  </a:lnTo>
                  <a:lnTo>
                    <a:pt x="8" y="2"/>
                  </a:lnTo>
                  <a:lnTo>
                    <a:pt x="0" y="244"/>
                  </a:lnTo>
                  <a:lnTo>
                    <a:pt x="0" y="244"/>
                  </a:ln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66" name="Freeform 56"/>
            <p:cNvSpPr>
              <a:spLocks/>
            </p:cNvSpPr>
            <p:nvPr/>
          </p:nvSpPr>
          <p:spPr bwMode="auto">
            <a:xfrm>
              <a:off x="5205413" y="2138363"/>
              <a:ext cx="327025" cy="481013"/>
            </a:xfrm>
            <a:custGeom>
              <a:avLst/>
              <a:gdLst>
                <a:gd name="T0" fmla="*/ 40 w 111"/>
                <a:gd name="T1" fmla="*/ 0 h 163"/>
                <a:gd name="T2" fmla="*/ 111 w 111"/>
                <a:gd name="T3" fmla="*/ 0 h 163"/>
                <a:gd name="T4" fmla="*/ 111 w 111"/>
                <a:gd name="T5" fmla="*/ 0 h 163"/>
                <a:gd name="T6" fmla="*/ 90 w 111"/>
                <a:gd name="T7" fmla="*/ 162 h 163"/>
                <a:gd name="T8" fmla="*/ 90 w 111"/>
                <a:gd name="T9" fmla="*/ 162 h 163"/>
                <a:gd name="T10" fmla="*/ 74 w 111"/>
                <a:gd name="T11" fmla="*/ 162 h 163"/>
                <a:gd name="T12" fmla="*/ 22 w 111"/>
                <a:gd name="T13" fmla="*/ 160 h 163"/>
                <a:gd name="T14" fmla="*/ 9 w 111"/>
                <a:gd name="T15" fmla="*/ 158 h 163"/>
                <a:gd name="T16" fmla="*/ 8 w 111"/>
                <a:gd name="T17" fmla="*/ 157 h 163"/>
                <a:gd name="T18" fmla="*/ 8 w 111"/>
                <a:gd name="T19" fmla="*/ 157 h 163"/>
                <a:gd name="T20" fmla="*/ 5 w 111"/>
                <a:gd name="T21" fmla="*/ 154 h 163"/>
                <a:gd name="T22" fmla="*/ 4 w 111"/>
                <a:gd name="T23" fmla="*/ 150 h 163"/>
                <a:gd name="T24" fmla="*/ 2 w 111"/>
                <a:gd name="T25" fmla="*/ 147 h 163"/>
                <a:gd name="T26" fmla="*/ 1 w 111"/>
                <a:gd name="T27" fmla="*/ 145 h 163"/>
                <a:gd name="T28" fmla="*/ 0 w 111"/>
                <a:gd name="T29" fmla="*/ 142 h 163"/>
                <a:gd name="T30" fmla="*/ 3 w 111"/>
                <a:gd name="T31" fmla="*/ 0 h 163"/>
                <a:gd name="T32" fmla="*/ 3 w 111"/>
                <a:gd name="T33" fmla="*/ 0 h 163"/>
                <a:gd name="T34" fmla="*/ 40 w 111"/>
                <a:gd name="T3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63">
                  <a:moveTo>
                    <a:pt x="40" y="0"/>
                  </a:moveTo>
                  <a:cubicBezTo>
                    <a:pt x="111" y="0"/>
                    <a:pt x="111" y="0"/>
                    <a:pt x="111" y="0"/>
                  </a:cubicBezTo>
                  <a:cubicBezTo>
                    <a:pt x="111" y="0"/>
                    <a:pt x="111" y="0"/>
                    <a:pt x="111" y="0"/>
                  </a:cubicBezTo>
                  <a:cubicBezTo>
                    <a:pt x="90" y="162"/>
                    <a:pt x="90" y="162"/>
                    <a:pt x="90" y="162"/>
                  </a:cubicBezTo>
                  <a:cubicBezTo>
                    <a:pt x="90" y="162"/>
                    <a:pt x="90" y="162"/>
                    <a:pt x="90" y="162"/>
                  </a:cubicBezTo>
                  <a:cubicBezTo>
                    <a:pt x="74" y="162"/>
                    <a:pt x="74" y="162"/>
                    <a:pt x="74" y="162"/>
                  </a:cubicBezTo>
                  <a:cubicBezTo>
                    <a:pt x="56" y="162"/>
                    <a:pt x="39" y="163"/>
                    <a:pt x="22" y="160"/>
                  </a:cubicBezTo>
                  <a:cubicBezTo>
                    <a:pt x="19" y="159"/>
                    <a:pt x="12" y="159"/>
                    <a:pt x="9" y="158"/>
                  </a:cubicBezTo>
                  <a:cubicBezTo>
                    <a:pt x="9" y="158"/>
                    <a:pt x="8" y="157"/>
                    <a:pt x="8" y="157"/>
                  </a:cubicBezTo>
                  <a:cubicBezTo>
                    <a:pt x="8" y="157"/>
                    <a:pt x="8" y="157"/>
                    <a:pt x="8" y="157"/>
                  </a:cubicBezTo>
                  <a:cubicBezTo>
                    <a:pt x="5" y="154"/>
                    <a:pt x="5" y="154"/>
                    <a:pt x="5" y="154"/>
                  </a:cubicBezTo>
                  <a:cubicBezTo>
                    <a:pt x="5" y="152"/>
                    <a:pt x="4" y="151"/>
                    <a:pt x="4" y="150"/>
                  </a:cubicBezTo>
                  <a:cubicBezTo>
                    <a:pt x="3" y="149"/>
                    <a:pt x="3" y="148"/>
                    <a:pt x="2" y="147"/>
                  </a:cubicBezTo>
                  <a:cubicBezTo>
                    <a:pt x="2" y="146"/>
                    <a:pt x="1" y="145"/>
                    <a:pt x="1" y="145"/>
                  </a:cubicBezTo>
                  <a:cubicBezTo>
                    <a:pt x="1" y="144"/>
                    <a:pt x="0" y="143"/>
                    <a:pt x="0" y="142"/>
                  </a:cubicBezTo>
                  <a:cubicBezTo>
                    <a:pt x="3" y="0"/>
                    <a:pt x="3" y="0"/>
                    <a:pt x="3" y="0"/>
                  </a:cubicBezTo>
                  <a:cubicBezTo>
                    <a:pt x="3" y="0"/>
                    <a:pt x="3" y="0"/>
                    <a:pt x="3" y="0"/>
                  </a:cubicBezTo>
                  <a:cubicBezTo>
                    <a:pt x="40" y="0"/>
                    <a:pt x="40" y="0"/>
                    <a:pt x="40" y="0"/>
                  </a:cubicBezTo>
                  <a:close/>
                </a:path>
              </a:pathLst>
            </a:custGeom>
            <a:solidFill>
              <a:schemeClr val="accent2"/>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7" name="Freeform 57"/>
            <p:cNvSpPr>
              <a:spLocks/>
            </p:cNvSpPr>
            <p:nvPr/>
          </p:nvSpPr>
          <p:spPr bwMode="auto">
            <a:xfrm>
              <a:off x="5470525" y="2138363"/>
              <a:ext cx="330200" cy="477838"/>
            </a:xfrm>
            <a:custGeom>
              <a:avLst/>
              <a:gdLst>
                <a:gd name="T0" fmla="*/ 21 w 112"/>
                <a:gd name="T1" fmla="*/ 0 h 162"/>
                <a:gd name="T2" fmla="*/ 0 w 112"/>
                <a:gd name="T3" fmla="*/ 162 h 162"/>
                <a:gd name="T4" fmla="*/ 0 w 112"/>
                <a:gd name="T5" fmla="*/ 162 h 162"/>
                <a:gd name="T6" fmla="*/ 36 w 112"/>
                <a:gd name="T7" fmla="*/ 162 h 162"/>
                <a:gd name="T8" fmla="*/ 36 w 112"/>
                <a:gd name="T9" fmla="*/ 162 h 162"/>
                <a:gd name="T10" fmla="*/ 62 w 112"/>
                <a:gd name="T11" fmla="*/ 162 h 162"/>
                <a:gd name="T12" fmla="*/ 65 w 112"/>
                <a:gd name="T13" fmla="*/ 152 h 162"/>
                <a:gd name="T14" fmla="*/ 69 w 112"/>
                <a:gd name="T15" fmla="*/ 142 h 162"/>
                <a:gd name="T16" fmla="*/ 85 w 112"/>
                <a:gd name="T17" fmla="*/ 138 h 162"/>
                <a:gd name="T18" fmla="*/ 92 w 112"/>
                <a:gd name="T19" fmla="*/ 135 h 162"/>
                <a:gd name="T20" fmla="*/ 91 w 112"/>
                <a:gd name="T21" fmla="*/ 135 h 162"/>
                <a:gd name="T22" fmla="*/ 105 w 112"/>
                <a:gd name="T23" fmla="*/ 116 h 162"/>
                <a:gd name="T24" fmla="*/ 112 w 112"/>
                <a:gd name="T25" fmla="*/ 98 h 162"/>
                <a:gd name="T26" fmla="*/ 109 w 112"/>
                <a:gd name="T27" fmla="*/ 89 h 162"/>
                <a:gd name="T28" fmla="*/ 96 w 112"/>
                <a:gd name="T29" fmla="*/ 94 h 162"/>
                <a:gd name="T30" fmla="*/ 94 w 112"/>
                <a:gd name="T31" fmla="*/ 79 h 162"/>
                <a:gd name="T32" fmla="*/ 94 w 112"/>
                <a:gd name="T33" fmla="*/ 79 h 162"/>
                <a:gd name="T34" fmla="*/ 81 w 112"/>
                <a:gd name="T35" fmla="*/ 74 h 162"/>
                <a:gd name="T36" fmla="*/ 78 w 112"/>
                <a:gd name="T37" fmla="*/ 73 h 162"/>
                <a:gd name="T38" fmla="*/ 75 w 112"/>
                <a:gd name="T39" fmla="*/ 69 h 162"/>
                <a:gd name="T40" fmla="*/ 73 w 112"/>
                <a:gd name="T41" fmla="*/ 66 h 162"/>
                <a:gd name="T42" fmla="*/ 73 w 112"/>
                <a:gd name="T43" fmla="*/ 0 h 162"/>
                <a:gd name="T44" fmla="*/ 73 w 112"/>
                <a:gd name="T45" fmla="*/ 0 h 162"/>
                <a:gd name="T46" fmla="*/ 21 w 112"/>
                <a:gd name="T4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62">
                  <a:moveTo>
                    <a:pt x="21" y="0"/>
                  </a:moveTo>
                  <a:cubicBezTo>
                    <a:pt x="0" y="162"/>
                    <a:pt x="0" y="162"/>
                    <a:pt x="0" y="162"/>
                  </a:cubicBezTo>
                  <a:cubicBezTo>
                    <a:pt x="0" y="162"/>
                    <a:pt x="0" y="162"/>
                    <a:pt x="0" y="162"/>
                  </a:cubicBezTo>
                  <a:cubicBezTo>
                    <a:pt x="36" y="162"/>
                    <a:pt x="36" y="162"/>
                    <a:pt x="36" y="162"/>
                  </a:cubicBezTo>
                  <a:cubicBezTo>
                    <a:pt x="36" y="162"/>
                    <a:pt x="36" y="162"/>
                    <a:pt x="36" y="162"/>
                  </a:cubicBezTo>
                  <a:cubicBezTo>
                    <a:pt x="62" y="162"/>
                    <a:pt x="62" y="162"/>
                    <a:pt x="62" y="162"/>
                  </a:cubicBezTo>
                  <a:cubicBezTo>
                    <a:pt x="64" y="159"/>
                    <a:pt x="64" y="155"/>
                    <a:pt x="65" y="152"/>
                  </a:cubicBezTo>
                  <a:cubicBezTo>
                    <a:pt x="66" y="149"/>
                    <a:pt x="68" y="145"/>
                    <a:pt x="69" y="142"/>
                  </a:cubicBezTo>
                  <a:cubicBezTo>
                    <a:pt x="72" y="132"/>
                    <a:pt x="77" y="134"/>
                    <a:pt x="85" y="138"/>
                  </a:cubicBezTo>
                  <a:cubicBezTo>
                    <a:pt x="87" y="139"/>
                    <a:pt x="91" y="139"/>
                    <a:pt x="92" y="135"/>
                  </a:cubicBezTo>
                  <a:cubicBezTo>
                    <a:pt x="91" y="135"/>
                    <a:pt x="91" y="135"/>
                    <a:pt x="91" y="135"/>
                  </a:cubicBezTo>
                  <a:cubicBezTo>
                    <a:pt x="97" y="131"/>
                    <a:pt x="101" y="122"/>
                    <a:pt x="105" y="116"/>
                  </a:cubicBezTo>
                  <a:cubicBezTo>
                    <a:pt x="108" y="111"/>
                    <a:pt x="112" y="104"/>
                    <a:pt x="112" y="98"/>
                  </a:cubicBezTo>
                  <a:cubicBezTo>
                    <a:pt x="112" y="95"/>
                    <a:pt x="111" y="90"/>
                    <a:pt x="109" y="89"/>
                  </a:cubicBezTo>
                  <a:cubicBezTo>
                    <a:pt x="105" y="88"/>
                    <a:pt x="99" y="92"/>
                    <a:pt x="96" y="94"/>
                  </a:cubicBezTo>
                  <a:cubicBezTo>
                    <a:pt x="93" y="94"/>
                    <a:pt x="94" y="82"/>
                    <a:pt x="94" y="79"/>
                  </a:cubicBezTo>
                  <a:cubicBezTo>
                    <a:pt x="94" y="79"/>
                    <a:pt x="94" y="79"/>
                    <a:pt x="94" y="79"/>
                  </a:cubicBezTo>
                  <a:cubicBezTo>
                    <a:pt x="90" y="77"/>
                    <a:pt x="85" y="77"/>
                    <a:pt x="81" y="74"/>
                  </a:cubicBezTo>
                  <a:cubicBezTo>
                    <a:pt x="80" y="74"/>
                    <a:pt x="79" y="73"/>
                    <a:pt x="78" y="73"/>
                  </a:cubicBezTo>
                  <a:cubicBezTo>
                    <a:pt x="77" y="72"/>
                    <a:pt x="76" y="70"/>
                    <a:pt x="75" y="69"/>
                  </a:cubicBezTo>
                  <a:cubicBezTo>
                    <a:pt x="74" y="68"/>
                    <a:pt x="74" y="67"/>
                    <a:pt x="73" y="66"/>
                  </a:cubicBezTo>
                  <a:cubicBezTo>
                    <a:pt x="73" y="0"/>
                    <a:pt x="73" y="0"/>
                    <a:pt x="73" y="0"/>
                  </a:cubicBezTo>
                  <a:cubicBezTo>
                    <a:pt x="73" y="0"/>
                    <a:pt x="73" y="0"/>
                    <a:pt x="73" y="0"/>
                  </a:cubicBezTo>
                  <a:cubicBezTo>
                    <a:pt x="21" y="0"/>
                    <a:pt x="21" y="0"/>
                    <a:pt x="21" y="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58"/>
            <p:cNvSpPr>
              <a:spLocks/>
            </p:cNvSpPr>
            <p:nvPr/>
          </p:nvSpPr>
          <p:spPr bwMode="auto">
            <a:xfrm>
              <a:off x="4913313" y="2601913"/>
              <a:ext cx="663575" cy="463550"/>
            </a:xfrm>
            <a:custGeom>
              <a:avLst/>
              <a:gdLst>
                <a:gd name="T0" fmla="*/ 4 w 225"/>
                <a:gd name="T1" fmla="*/ 14 h 157"/>
                <a:gd name="T2" fmla="*/ 109 w 225"/>
                <a:gd name="T3" fmla="*/ 14 h 157"/>
                <a:gd name="T4" fmla="*/ 109 w 225"/>
                <a:gd name="T5" fmla="*/ 14 h 157"/>
                <a:gd name="T6" fmla="*/ 108 w 225"/>
                <a:gd name="T7" fmla="*/ 11 h 157"/>
                <a:gd name="T8" fmla="*/ 106 w 225"/>
                <a:gd name="T9" fmla="*/ 3 h 157"/>
                <a:gd name="T10" fmla="*/ 106 w 225"/>
                <a:gd name="T11" fmla="*/ 1 h 157"/>
                <a:gd name="T12" fmla="*/ 107 w 225"/>
                <a:gd name="T13" fmla="*/ 0 h 157"/>
                <a:gd name="T14" fmla="*/ 107 w 225"/>
                <a:gd name="T15" fmla="*/ 0 h 157"/>
                <a:gd name="T16" fmla="*/ 108 w 225"/>
                <a:gd name="T17" fmla="*/ 1 h 157"/>
                <a:gd name="T18" fmla="*/ 121 w 225"/>
                <a:gd name="T19" fmla="*/ 3 h 157"/>
                <a:gd name="T20" fmla="*/ 173 w 225"/>
                <a:gd name="T21" fmla="*/ 5 h 157"/>
                <a:gd name="T22" fmla="*/ 189 w 225"/>
                <a:gd name="T23" fmla="*/ 5 h 157"/>
                <a:gd name="T24" fmla="*/ 189 w 225"/>
                <a:gd name="T25" fmla="*/ 5 h 157"/>
                <a:gd name="T26" fmla="*/ 225 w 225"/>
                <a:gd name="T27" fmla="*/ 5 h 157"/>
                <a:gd name="T28" fmla="*/ 225 w 225"/>
                <a:gd name="T29" fmla="*/ 5 h 157"/>
                <a:gd name="T30" fmla="*/ 196 w 225"/>
                <a:gd name="T31" fmla="*/ 112 h 157"/>
                <a:gd name="T32" fmla="*/ 222 w 225"/>
                <a:gd name="T33" fmla="*/ 125 h 157"/>
                <a:gd name="T34" fmla="*/ 222 w 225"/>
                <a:gd name="T35" fmla="*/ 125 h 157"/>
                <a:gd name="T36" fmla="*/ 205 w 225"/>
                <a:gd name="T37" fmla="*/ 151 h 157"/>
                <a:gd name="T38" fmla="*/ 205 w 225"/>
                <a:gd name="T39" fmla="*/ 151 h 157"/>
                <a:gd name="T40" fmla="*/ 192 w 225"/>
                <a:gd name="T41" fmla="*/ 143 h 157"/>
                <a:gd name="T42" fmla="*/ 179 w 225"/>
                <a:gd name="T43" fmla="*/ 133 h 157"/>
                <a:gd name="T44" fmla="*/ 173 w 225"/>
                <a:gd name="T45" fmla="*/ 121 h 157"/>
                <a:gd name="T46" fmla="*/ 168 w 225"/>
                <a:gd name="T47" fmla="*/ 114 h 157"/>
                <a:gd name="T48" fmla="*/ 164 w 225"/>
                <a:gd name="T49" fmla="*/ 111 h 157"/>
                <a:gd name="T50" fmla="*/ 159 w 225"/>
                <a:gd name="T51" fmla="*/ 109 h 157"/>
                <a:gd name="T52" fmla="*/ 137 w 225"/>
                <a:gd name="T53" fmla="*/ 113 h 157"/>
                <a:gd name="T54" fmla="*/ 122 w 225"/>
                <a:gd name="T55" fmla="*/ 133 h 157"/>
                <a:gd name="T56" fmla="*/ 111 w 225"/>
                <a:gd name="T57" fmla="*/ 132 h 157"/>
                <a:gd name="T58" fmla="*/ 101 w 225"/>
                <a:gd name="T59" fmla="*/ 146 h 157"/>
                <a:gd name="T60" fmla="*/ 84 w 225"/>
                <a:gd name="T61" fmla="*/ 142 h 157"/>
                <a:gd name="T62" fmla="*/ 76 w 225"/>
                <a:gd name="T63" fmla="*/ 153 h 157"/>
                <a:gd name="T64" fmla="*/ 70 w 225"/>
                <a:gd name="T65" fmla="*/ 156 h 157"/>
                <a:gd name="T66" fmla="*/ 70 w 225"/>
                <a:gd name="T67" fmla="*/ 156 h 157"/>
                <a:gd name="T68" fmla="*/ 0 w 225"/>
                <a:gd name="T69" fmla="*/ 157 h 157"/>
                <a:gd name="T70" fmla="*/ 0 w 225"/>
                <a:gd name="T71" fmla="*/ 157 h 157"/>
                <a:gd name="T72" fmla="*/ 4 w 225"/>
                <a:gd name="T73" fmla="*/ 1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5" h="157">
                  <a:moveTo>
                    <a:pt x="4" y="14"/>
                  </a:moveTo>
                  <a:cubicBezTo>
                    <a:pt x="109" y="14"/>
                    <a:pt x="109" y="14"/>
                    <a:pt x="109" y="14"/>
                  </a:cubicBezTo>
                  <a:cubicBezTo>
                    <a:pt x="109" y="14"/>
                    <a:pt x="109" y="14"/>
                    <a:pt x="109" y="14"/>
                  </a:cubicBezTo>
                  <a:cubicBezTo>
                    <a:pt x="108" y="11"/>
                    <a:pt x="108" y="11"/>
                    <a:pt x="108" y="11"/>
                  </a:cubicBezTo>
                  <a:cubicBezTo>
                    <a:pt x="107" y="9"/>
                    <a:pt x="106" y="6"/>
                    <a:pt x="106" y="3"/>
                  </a:cubicBezTo>
                  <a:cubicBezTo>
                    <a:pt x="106" y="2"/>
                    <a:pt x="106" y="2"/>
                    <a:pt x="106" y="1"/>
                  </a:cubicBezTo>
                  <a:cubicBezTo>
                    <a:pt x="106" y="1"/>
                    <a:pt x="107" y="0"/>
                    <a:pt x="107" y="0"/>
                  </a:cubicBezTo>
                  <a:cubicBezTo>
                    <a:pt x="107" y="0"/>
                    <a:pt x="107" y="0"/>
                    <a:pt x="107" y="0"/>
                  </a:cubicBezTo>
                  <a:cubicBezTo>
                    <a:pt x="107" y="0"/>
                    <a:pt x="108" y="1"/>
                    <a:pt x="108" y="1"/>
                  </a:cubicBezTo>
                  <a:cubicBezTo>
                    <a:pt x="111" y="2"/>
                    <a:pt x="118" y="2"/>
                    <a:pt x="121" y="3"/>
                  </a:cubicBezTo>
                  <a:cubicBezTo>
                    <a:pt x="138" y="6"/>
                    <a:pt x="155" y="5"/>
                    <a:pt x="173" y="5"/>
                  </a:cubicBezTo>
                  <a:cubicBezTo>
                    <a:pt x="189" y="5"/>
                    <a:pt x="189" y="5"/>
                    <a:pt x="189" y="5"/>
                  </a:cubicBezTo>
                  <a:cubicBezTo>
                    <a:pt x="189" y="5"/>
                    <a:pt x="189" y="5"/>
                    <a:pt x="189" y="5"/>
                  </a:cubicBezTo>
                  <a:cubicBezTo>
                    <a:pt x="225" y="5"/>
                    <a:pt x="225" y="5"/>
                    <a:pt x="225" y="5"/>
                  </a:cubicBezTo>
                  <a:cubicBezTo>
                    <a:pt x="225" y="5"/>
                    <a:pt x="225" y="5"/>
                    <a:pt x="225" y="5"/>
                  </a:cubicBezTo>
                  <a:cubicBezTo>
                    <a:pt x="196" y="112"/>
                    <a:pt x="196" y="112"/>
                    <a:pt x="196" y="112"/>
                  </a:cubicBezTo>
                  <a:cubicBezTo>
                    <a:pt x="222" y="125"/>
                    <a:pt x="222" y="125"/>
                    <a:pt x="222" y="125"/>
                  </a:cubicBezTo>
                  <a:cubicBezTo>
                    <a:pt x="222" y="125"/>
                    <a:pt x="222" y="125"/>
                    <a:pt x="222" y="125"/>
                  </a:cubicBezTo>
                  <a:cubicBezTo>
                    <a:pt x="205" y="151"/>
                    <a:pt x="205" y="151"/>
                    <a:pt x="205" y="151"/>
                  </a:cubicBezTo>
                  <a:cubicBezTo>
                    <a:pt x="205" y="151"/>
                    <a:pt x="205" y="151"/>
                    <a:pt x="205" y="151"/>
                  </a:cubicBezTo>
                  <a:cubicBezTo>
                    <a:pt x="192" y="143"/>
                    <a:pt x="192" y="143"/>
                    <a:pt x="192" y="143"/>
                  </a:cubicBezTo>
                  <a:cubicBezTo>
                    <a:pt x="187" y="141"/>
                    <a:pt x="183" y="138"/>
                    <a:pt x="179" y="133"/>
                  </a:cubicBezTo>
                  <a:cubicBezTo>
                    <a:pt x="176" y="130"/>
                    <a:pt x="175" y="125"/>
                    <a:pt x="173" y="121"/>
                  </a:cubicBezTo>
                  <a:cubicBezTo>
                    <a:pt x="172" y="119"/>
                    <a:pt x="169" y="116"/>
                    <a:pt x="168" y="114"/>
                  </a:cubicBezTo>
                  <a:cubicBezTo>
                    <a:pt x="167" y="113"/>
                    <a:pt x="166" y="112"/>
                    <a:pt x="164" y="111"/>
                  </a:cubicBezTo>
                  <a:cubicBezTo>
                    <a:pt x="162" y="110"/>
                    <a:pt x="161" y="109"/>
                    <a:pt x="159" y="109"/>
                  </a:cubicBezTo>
                  <a:cubicBezTo>
                    <a:pt x="153" y="109"/>
                    <a:pt x="140" y="106"/>
                    <a:pt x="137" y="113"/>
                  </a:cubicBezTo>
                  <a:cubicBezTo>
                    <a:pt x="133" y="120"/>
                    <a:pt x="126" y="126"/>
                    <a:pt x="122" y="133"/>
                  </a:cubicBezTo>
                  <a:cubicBezTo>
                    <a:pt x="117" y="142"/>
                    <a:pt x="116" y="135"/>
                    <a:pt x="111" y="132"/>
                  </a:cubicBezTo>
                  <a:cubicBezTo>
                    <a:pt x="107" y="129"/>
                    <a:pt x="104" y="143"/>
                    <a:pt x="101" y="146"/>
                  </a:cubicBezTo>
                  <a:cubicBezTo>
                    <a:pt x="93" y="151"/>
                    <a:pt x="91" y="129"/>
                    <a:pt x="84" y="142"/>
                  </a:cubicBezTo>
                  <a:cubicBezTo>
                    <a:pt x="82" y="146"/>
                    <a:pt x="79" y="149"/>
                    <a:pt x="76" y="153"/>
                  </a:cubicBezTo>
                  <a:cubicBezTo>
                    <a:pt x="74" y="154"/>
                    <a:pt x="72" y="155"/>
                    <a:pt x="70" y="156"/>
                  </a:cubicBezTo>
                  <a:cubicBezTo>
                    <a:pt x="70" y="156"/>
                    <a:pt x="70" y="156"/>
                    <a:pt x="70" y="156"/>
                  </a:cubicBezTo>
                  <a:cubicBezTo>
                    <a:pt x="0" y="157"/>
                    <a:pt x="0" y="157"/>
                    <a:pt x="0" y="157"/>
                  </a:cubicBezTo>
                  <a:cubicBezTo>
                    <a:pt x="0" y="157"/>
                    <a:pt x="0" y="157"/>
                    <a:pt x="0" y="157"/>
                  </a:cubicBezTo>
                  <a:cubicBezTo>
                    <a:pt x="4" y="14"/>
                    <a:pt x="4" y="14"/>
                    <a:pt x="4" y="14"/>
                  </a:cubicBezTo>
                  <a:close/>
                </a:path>
              </a:pathLst>
            </a:custGeom>
            <a:solidFill>
              <a:schemeClr val="accent2"/>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9" name="Freeform 59"/>
            <p:cNvSpPr>
              <a:spLocks/>
            </p:cNvSpPr>
            <p:nvPr/>
          </p:nvSpPr>
          <p:spPr bwMode="auto">
            <a:xfrm>
              <a:off x="5114925" y="2914650"/>
              <a:ext cx="403225" cy="406400"/>
            </a:xfrm>
            <a:custGeom>
              <a:avLst/>
              <a:gdLst>
                <a:gd name="T0" fmla="*/ 137 w 137"/>
                <a:gd name="T1" fmla="*/ 45 h 138"/>
                <a:gd name="T2" fmla="*/ 62 w 137"/>
                <a:gd name="T3" fmla="*/ 138 h 138"/>
                <a:gd name="T4" fmla="*/ 62 w 137"/>
                <a:gd name="T5" fmla="*/ 138 h 138"/>
                <a:gd name="T6" fmla="*/ 51 w 137"/>
                <a:gd name="T7" fmla="*/ 132 h 138"/>
                <a:gd name="T8" fmla="*/ 27 w 137"/>
                <a:gd name="T9" fmla="*/ 104 h 138"/>
                <a:gd name="T10" fmla="*/ 17 w 137"/>
                <a:gd name="T11" fmla="*/ 90 h 138"/>
                <a:gd name="T12" fmla="*/ 7 w 137"/>
                <a:gd name="T13" fmla="*/ 77 h 138"/>
                <a:gd name="T14" fmla="*/ 3 w 137"/>
                <a:gd name="T15" fmla="*/ 52 h 138"/>
                <a:gd name="T16" fmla="*/ 2 w 137"/>
                <a:gd name="T17" fmla="*/ 50 h 138"/>
                <a:gd name="T18" fmla="*/ 2 w 137"/>
                <a:gd name="T19" fmla="*/ 50 h 138"/>
                <a:gd name="T20" fmla="*/ 8 w 137"/>
                <a:gd name="T21" fmla="*/ 47 h 138"/>
                <a:gd name="T22" fmla="*/ 16 w 137"/>
                <a:gd name="T23" fmla="*/ 36 h 138"/>
                <a:gd name="T24" fmla="*/ 33 w 137"/>
                <a:gd name="T25" fmla="*/ 40 h 138"/>
                <a:gd name="T26" fmla="*/ 43 w 137"/>
                <a:gd name="T27" fmla="*/ 26 h 138"/>
                <a:gd name="T28" fmla="*/ 54 w 137"/>
                <a:gd name="T29" fmla="*/ 27 h 138"/>
                <a:gd name="T30" fmla="*/ 69 w 137"/>
                <a:gd name="T31" fmla="*/ 7 h 138"/>
                <a:gd name="T32" fmla="*/ 91 w 137"/>
                <a:gd name="T33" fmla="*/ 3 h 138"/>
                <a:gd name="T34" fmla="*/ 96 w 137"/>
                <a:gd name="T35" fmla="*/ 5 h 138"/>
                <a:gd name="T36" fmla="*/ 100 w 137"/>
                <a:gd name="T37" fmla="*/ 8 h 138"/>
                <a:gd name="T38" fmla="*/ 105 w 137"/>
                <a:gd name="T39" fmla="*/ 15 h 138"/>
                <a:gd name="T40" fmla="*/ 111 w 137"/>
                <a:gd name="T41" fmla="*/ 27 h 138"/>
                <a:gd name="T42" fmla="*/ 124 w 137"/>
                <a:gd name="T43" fmla="*/ 37 h 138"/>
                <a:gd name="T44" fmla="*/ 137 w 137"/>
                <a:gd name="T45" fmla="*/ 4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 h="138">
                  <a:moveTo>
                    <a:pt x="137" y="45"/>
                  </a:moveTo>
                  <a:cubicBezTo>
                    <a:pt x="62" y="138"/>
                    <a:pt x="62" y="138"/>
                    <a:pt x="62" y="138"/>
                  </a:cubicBezTo>
                  <a:cubicBezTo>
                    <a:pt x="62" y="138"/>
                    <a:pt x="62" y="138"/>
                    <a:pt x="62" y="138"/>
                  </a:cubicBezTo>
                  <a:cubicBezTo>
                    <a:pt x="51" y="132"/>
                    <a:pt x="51" y="132"/>
                    <a:pt x="51" y="132"/>
                  </a:cubicBezTo>
                  <a:cubicBezTo>
                    <a:pt x="41" y="126"/>
                    <a:pt x="29" y="117"/>
                    <a:pt x="27" y="104"/>
                  </a:cubicBezTo>
                  <a:cubicBezTo>
                    <a:pt x="24" y="99"/>
                    <a:pt x="22" y="95"/>
                    <a:pt x="17" y="90"/>
                  </a:cubicBezTo>
                  <a:cubicBezTo>
                    <a:pt x="13" y="87"/>
                    <a:pt x="10" y="81"/>
                    <a:pt x="7" y="77"/>
                  </a:cubicBezTo>
                  <a:cubicBezTo>
                    <a:pt x="0" y="69"/>
                    <a:pt x="3" y="62"/>
                    <a:pt x="3" y="52"/>
                  </a:cubicBezTo>
                  <a:cubicBezTo>
                    <a:pt x="3" y="51"/>
                    <a:pt x="2" y="50"/>
                    <a:pt x="2" y="50"/>
                  </a:cubicBezTo>
                  <a:cubicBezTo>
                    <a:pt x="2" y="50"/>
                    <a:pt x="2" y="50"/>
                    <a:pt x="2" y="50"/>
                  </a:cubicBezTo>
                  <a:cubicBezTo>
                    <a:pt x="4" y="49"/>
                    <a:pt x="6" y="48"/>
                    <a:pt x="8" y="47"/>
                  </a:cubicBezTo>
                  <a:cubicBezTo>
                    <a:pt x="11" y="43"/>
                    <a:pt x="14" y="40"/>
                    <a:pt x="16" y="36"/>
                  </a:cubicBezTo>
                  <a:cubicBezTo>
                    <a:pt x="23" y="23"/>
                    <a:pt x="25" y="45"/>
                    <a:pt x="33" y="40"/>
                  </a:cubicBezTo>
                  <a:cubicBezTo>
                    <a:pt x="36" y="37"/>
                    <a:pt x="39" y="23"/>
                    <a:pt x="43" y="26"/>
                  </a:cubicBezTo>
                  <a:cubicBezTo>
                    <a:pt x="48" y="29"/>
                    <a:pt x="49" y="36"/>
                    <a:pt x="54" y="27"/>
                  </a:cubicBezTo>
                  <a:cubicBezTo>
                    <a:pt x="58" y="20"/>
                    <a:pt x="65" y="14"/>
                    <a:pt x="69" y="7"/>
                  </a:cubicBezTo>
                  <a:cubicBezTo>
                    <a:pt x="72" y="0"/>
                    <a:pt x="85" y="3"/>
                    <a:pt x="91" y="3"/>
                  </a:cubicBezTo>
                  <a:cubicBezTo>
                    <a:pt x="93" y="3"/>
                    <a:pt x="94" y="4"/>
                    <a:pt x="96" y="5"/>
                  </a:cubicBezTo>
                  <a:cubicBezTo>
                    <a:pt x="98" y="6"/>
                    <a:pt x="99" y="7"/>
                    <a:pt x="100" y="8"/>
                  </a:cubicBezTo>
                  <a:cubicBezTo>
                    <a:pt x="101" y="10"/>
                    <a:pt x="104" y="13"/>
                    <a:pt x="105" y="15"/>
                  </a:cubicBezTo>
                  <a:cubicBezTo>
                    <a:pt x="107" y="19"/>
                    <a:pt x="108" y="24"/>
                    <a:pt x="111" y="27"/>
                  </a:cubicBezTo>
                  <a:cubicBezTo>
                    <a:pt x="115" y="32"/>
                    <a:pt x="119" y="35"/>
                    <a:pt x="124" y="37"/>
                  </a:cubicBezTo>
                  <a:cubicBezTo>
                    <a:pt x="137" y="45"/>
                    <a:pt x="137" y="45"/>
                    <a:pt x="137" y="45"/>
                  </a:cubicBezTo>
                  <a:close/>
                </a:path>
              </a:pathLst>
            </a:custGeom>
            <a:solidFill>
              <a:schemeClr val="accent2"/>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60"/>
            <p:cNvSpPr>
              <a:spLocks/>
            </p:cNvSpPr>
            <p:nvPr/>
          </p:nvSpPr>
          <p:spPr bwMode="auto">
            <a:xfrm>
              <a:off x="4695825" y="3062288"/>
              <a:ext cx="692150" cy="598488"/>
            </a:xfrm>
            <a:custGeom>
              <a:avLst/>
              <a:gdLst>
                <a:gd name="T0" fmla="*/ 51 w 235"/>
                <a:gd name="T1" fmla="*/ 151 h 203"/>
                <a:gd name="T2" fmla="*/ 58 w 235"/>
                <a:gd name="T3" fmla="*/ 158 h 203"/>
                <a:gd name="T4" fmla="*/ 65 w 235"/>
                <a:gd name="T5" fmla="*/ 173 h 203"/>
                <a:gd name="T6" fmla="*/ 68 w 235"/>
                <a:gd name="T7" fmla="*/ 190 h 203"/>
                <a:gd name="T8" fmla="*/ 84 w 235"/>
                <a:gd name="T9" fmla="*/ 192 h 203"/>
                <a:gd name="T10" fmla="*/ 100 w 235"/>
                <a:gd name="T11" fmla="*/ 198 h 203"/>
                <a:gd name="T12" fmla="*/ 105 w 235"/>
                <a:gd name="T13" fmla="*/ 203 h 203"/>
                <a:gd name="T14" fmla="*/ 105 w 235"/>
                <a:gd name="T15" fmla="*/ 203 h 203"/>
                <a:gd name="T16" fmla="*/ 107 w 235"/>
                <a:gd name="T17" fmla="*/ 203 h 203"/>
                <a:gd name="T18" fmla="*/ 117 w 235"/>
                <a:gd name="T19" fmla="*/ 191 h 203"/>
                <a:gd name="T20" fmla="*/ 135 w 235"/>
                <a:gd name="T21" fmla="*/ 168 h 203"/>
                <a:gd name="T22" fmla="*/ 162 w 235"/>
                <a:gd name="T23" fmla="*/ 142 h 203"/>
                <a:gd name="T24" fmla="*/ 164 w 235"/>
                <a:gd name="T25" fmla="*/ 141 h 203"/>
                <a:gd name="T26" fmla="*/ 178 w 235"/>
                <a:gd name="T27" fmla="*/ 131 h 203"/>
                <a:gd name="T28" fmla="*/ 199 w 235"/>
                <a:gd name="T29" fmla="*/ 138 h 203"/>
                <a:gd name="T30" fmla="*/ 205 w 235"/>
                <a:gd name="T31" fmla="*/ 141 h 203"/>
                <a:gd name="T32" fmla="*/ 220 w 235"/>
                <a:gd name="T33" fmla="*/ 148 h 203"/>
                <a:gd name="T34" fmla="*/ 231 w 235"/>
                <a:gd name="T35" fmla="*/ 148 h 203"/>
                <a:gd name="T36" fmla="*/ 231 w 235"/>
                <a:gd name="T37" fmla="*/ 148 h 203"/>
                <a:gd name="T38" fmla="*/ 235 w 235"/>
                <a:gd name="T39" fmla="*/ 139 h 203"/>
                <a:gd name="T40" fmla="*/ 235 w 235"/>
                <a:gd name="T41" fmla="*/ 139 h 203"/>
                <a:gd name="T42" fmla="*/ 228 w 235"/>
                <a:gd name="T43" fmla="*/ 133 h 203"/>
                <a:gd name="T44" fmla="*/ 226 w 235"/>
                <a:gd name="T45" fmla="*/ 132 h 203"/>
                <a:gd name="T46" fmla="*/ 217 w 235"/>
                <a:gd name="T47" fmla="*/ 129 h 203"/>
                <a:gd name="T48" fmla="*/ 211 w 235"/>
                <a:gd name="T49" fmla="*/ 122 h 203"/>
                <a:gd name="T50" fmla="*/ 200 w 235"/>
                <a:gd name="T51" fmla="*/ 108 h 203"/>
                <a:gd name="T52" fmla="*/ 195 w 235"/>
                <a:gd name="T53" fmla="*/ 98 h 203"/>
                <a:gd name="T54" fmla="*/ 203 w 235"/>
                <a:gd name="T55" fmla="*/ 90 h 203"/>
                <a:gd name="T56" fmla="*/ 204 w 235"/>
                <a:gd name="T57" fmla="*/ 88 h 203"/>
                <a:gd name="T58" fmla="*/ 204 w 235"/>
                <a:gd name="T59" fmla="*/ 88 h 203"/>
                <a:gd name="T60" fmla="*/ 193 w 235"/>
                <a:gd name="T61" fmla="*/ 82 h 203"/>
                <a:gd name="T62" fmla="*/ 169 w 235"/>
                <a:gd name="T63" fmla="*/ 54 h 203"/>
                <a:gd name="T64" fmla="*/ 159 w 235"/>
                <a:gd name="T65" fmla="*/ 40 h 203"/>
                <a:gd name="T66" fmla="*/ 149 w 235"/>
                <a:gd name="T67" fmla="*/ 27 h 203"/>
                <a:gd name="T68" fmla="*/ 145 w 235"/>
                <a:gd name="T69" fmla="*/ 2 h 203"/>
                <a:gd name="T70" fmla="*/ 144 w 235"/>
                <a:gd name="T71" fmla="*/ 0 h 203"/>
                <a:gd name="T72" fmla="*/ 144 w 235"/>
                <a:gd name="T73" fmla="*/ 0 h 203"/>
                <a:gd name="T74" fmla="*/ 74 w 235"/>
                <a:gd name="T75" fmla="*/ 1 h 203"/>
                <a:gd name="T76" fmla="*/ 74 w 235"/>
                <a:gd name="T77" fmla="*/ 1 h 203"/>
                <a:gd name="T78" fmla="*/ 0 w 235"/>
                <a:gd name="T79" fmla="*/ 2 h 203"/>
                <a:gd name="T80" fmla="*/ 0 w 235"/>
                <a:gd name="T81" fmla="*/ 2 h 203"/>
                <a:gd name="T82" fmla="*/ 1 w 235"/>
                <a:gd name="T83" fmla="*/ 21 h 203"/>
                <a:gd name="T84" fmla="*/ 5 w 235"/>
                <a:gd name="T85" fmla="*/ 41 h 203"/>
                <a:gd name="T86" fmla="*/ 8 w 235"/>
                <a:gd name="T87" fmla="*/ 49 h 203"/>
                <a:gd name="T88" fmla="*/ 11 w 235"/>
                <a:gd name="T89" fmla="*/ 61 h 203"/>
                <a:gd name="T90" fmla="*/ 17 w 235"/>
                <a:gd name="T91" fmla="*/ 83 h 203"/>
                <a:gd name="T92" fmla="*/ 18 w 235"/>
                <a:gd name="T93" fmla="*/ 91 h 203"/>
                <a:gd name="T94" fmla="*/ 18 w 235"/>
                <a:gd name="T95" fmla="*/ 105 h 203"/>
                <a:gd name="T96" fmla="*/ 26 w 235"/>
                <a:gd name="T97" fmla="*/ 114 h 203"/>
                <a:gd name="T98" fmla="*/ 33 w 235"/>
                <a:gd name="T99" fmla="*/ 126 h 203"/>
                <a:gd name="T100" fmla="*/ 39 w 235"/>
                <a:gd name="T101" fmla="*/ 142 h 203"/>
                <a:gd name="T102" fmla="*/ 41 w 235"/>
                <a:gd name="T103" fmla="*/ 143 h 203"/>
                <a:gd name="T104" fmla="*/ 47 w 235"/>
                <a:gd name="T105" fmla="*/ 147 h 203"/>
                <a:gd name="T106" fmla="*/ 51 w 235"/>
                <a:gd name="T107" fmla="*/ 15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5" h="203">
                  <a:moveTo>
                    <a:pt x="51" y="151"/>
                  </a:moveTo>
                  <a:cubicBezTo>
                    <a:pt x="53" y="154"/>
                    <a:pt x="56" y="155"/>
                    <a:pt x="58" y="158"/>
                  </a:cubicBezTo>
                  <a:cubicBezTo>
                    <a:pt x="61" y="161"/>
                    <a:pt x="64" y="168"/>
                    <a:pt x="65" y="173"/>
                  </a:cubicBezTo>
                  <a:cubicBezTo>
                    <a:pt x="65" y="180"/>
                    <a:pt x="64" y="184"/>
                    <a:pt x="68" y="190"/>
                  </a:cubicBezTo>
                  <a:cubicBezTo>
                    <a:pt x="73" y="193"/>
                    <a:pt x="79" y="192"/>
                    <a:pt x="84" y="192"/>
                  </a:cubicBezTo>
                  <a:cubicBezTo>
                    <a:pt x="90" y="193"/>
                    <a:pt x="95" y="195"/>
                    <a:pt x="100" y="198"/>
                  </a:cubicBezTo>
                  <a:cubicBezTo>
                    <a:pt x="105" y="203"/>
                    <a:pt x="105" y="203"/>
                    <a:pt x="105" y="203"/>
                  </a:cubicBezTo>
                  <a:cubicBezTo>
                    <a:pt x="105" y="203"/>
                    <a:pt x="105" y="203"/>
                    <a:pt x="105" y="203"/>
                  </a:cubicBezTo>
                  <a:cubicBezTo>
                    <a:pt x="107" y="203"/>
                    <a:pt x="107" y="203"/>
                    <a:pt x="107" y="203"/>
                  </a:cubicBezTo>
                  <a:cubicBezTo>
                    <a:pt x="108" y="199"/>
                    <a:pt x="114" y="194"/>
                    <a:pt x="117" y="191"/>
                  </a:cubicBezTo>
                  <a:cubicBezTo>
                    <a:pt x="122" y="182"/>
                    <a:pt x="130" y="176"/>
                    <a:pt x="135" y="168"/>
                  </a:cubicBezTo>
                  <a:cubicBezTo>
                    <a:pt x="142" y="158"/>
                    <a:pt x="153" y="149"/>
                    <a:pt x="162" y="142"/>
                  </a:cubicBezTo>
                  <a:cubicBezTo>
                    <a:pt x="164" y="141"/>
                    <a:pt x="164" y="141"/>
                    <a:pt x="164" y="141"/>
                  </a:cubicBezTo>
                  <a:cubicBezTo>
                    <a:pt x="167" y="138"/>
                    <a:pt x="174" y="133"/>
                    <a:pt x="178" y="131"/>
                  </a:cubicBezTo>
                  <a:cubicBezTo>
                    <a:pt x="186" y="129"/>
                    <a:pt x="193" y="135"/>
                    <a:pt x="199" y="138"/>
                  </a:cubicBezTo>
                  <a:cubicBezTo>
                    <a:pt x="201" y="139"/>
                    <a:pt x="203" y="140"/>
                    <a:pt x="205" y="141"/>
                  </a:cubicBezTo>
                  <a:cubicBezTo>
                    <a:pt x="210" y="144"/>
                    <a:pt x="214" y="147"/>
                    <a:pt x="220" y="148"/>
                  </a:cubicBezTo>
                  <a:cubicBezTo>
                    <a:pt x="231" y="148"/>
                    <a:pt x="231" y="148"/>
                    <a:pt x="231" y="148"/>
                  </a:cubicBezTo>
                  <a:cubicBezTo>
                    <a:pt x="231" y="148"/>
                    <a:pt x="231" y="148"/>
                    <a:pt x="231" y="148"/>
                  </a:cubicBezTo>
                  <a:cubicBezTo>
                    <a:pt x="235" y="139"/>
                    <a:pt x="235" y="139"/>
                    <a:pt x="235" y="139"/>
                  </a:cubicBezTo>
                  <a:cubicBezTo>
                    <a:pt x="235" y="139"/>
                    <a:pt x="235" y="139"/>
                    <a:pt x="235" y="139"/>
                  </a:cubicBezTo>
                  <a:cubicBezTo>
                    <a:pt x="228" y="133"/>
                    <a:pt x="228" y="133"/>
                    <a:pt x="228" y="133"/>
                  </a:cubicBezTo>
                  <a:cubicBezTo>
                    <a:pt x="227" y="133"/>
                    <a:pt x="227" y="132"/>
                    <a:pt x="226" y="132"/>
                  </a:cubicBezTo>
                  <a:cubicBezTo>
                    <a:pt x="224" y="130"/>
                    <a:pt x="220" y="130"/>
                    <a:pt x="217" y="129"/>
                  </a:cubicBezTo>
                  <a:cubicBezTo>
                    <a:pt x="213" y="127"/>
                    <a:pt x="213" y="124"/>
                    <a:pt x="211" y="122"/>
                  </a:cubicBezTo>
                  <a:cubicBezTo>
                    <a:pt x="210" y="115"/>
                    <a:pt x="206" y="111"/>
                    <a:pt x="200" y="108"/>
                  </a:cubicBezTo>
                  <a:cubicBezTo>
                    <a:pt x="196" y="106"/>
                    <a:pt x="188" y="102"/>
                    <a:pt x="195" y="98"/>
                  </a:cubicBezTo>
                  <a:cubicBezTo>
                    <a:pt x="197" y="97"/>
                    <a:pt x="202" y="92"/>
                    <a:pt x="203" y="90"/>
                  </a:cubicBezTo>
                  <a:cubicBezTo>
                    <a:pt x="203" y="90"/>
                    <a:pt x="204" y="89"/>
                    <a:pt x="204" y="88"/>
                  </a:cubicBezTo>
                  <a:cubicBezTo>
                    <a:pt x="204" y="88"/>
                    <a:pt x="204" y="88"/>
                    <a:pt x="204" y="88"/>
                  </a:cubicBezTo>
                  <a:cubicBezTo>
                    <a:pt x="193" y="82"/>
                    <a:pt x="193" y="82"/>
                    <a:pt x="193" y="82"/>
                  </a:cubicBezTo>
                  <a:cubicBezTo>
                    <a:pt x="183" y="76"/>
                    <a:pt x="171" y="67"/>
                    <a:pt x="169" y="54"/>
                  </a:cubicBezTo>
                  <a:cubicBezTo>
                    <a:pt x="166" y="49"/>
                    <a:pt x="164" y="45"/>
                    <a:pt x="159" y="40"/>
                  </a:cubicBezTo>
                  <a:cubicBezTo>
                    <a:pt x="155" y="37"/>
                    <a:pt x="152" y="31"/>
                    <a:pt x="149" y="27"/>
                  </a:cubicBezTo>
                  <a:cubicBezTo>
                    <a:pt x="142" y="19"/>
                    <a:pt x="145" y="12"/>
                    <a:pt x="145" y="2"/>
                  </a:cubicBezTo>
                  <a:cubicBezTo>
                    <a:pt x="145" y="1"/>
                    <a:pt x="144" y="0"/>
                    <a:pt x="144" y="0"/>
                  </a:cubicBezTo>
                  <a:cubicBezTo>
                    <a:pt x="144" y="0"/>
                    <a:pt x="144" y="0"/>
                    <a:pt x="144" y="0"/>
                  </a:cubicBezTo>
                  <a:cubicBezTo>
                    <a:pt x="74" y="1"/>
                    <a:pt x="74" y="1"/>
                    <a:pt x="74" y="1"/>
                  </a:cubicBezTo>
                  <a:cubicBezTo>
                    <a:pt x="74" y="1"/>
                    <a:pt x="74" y="1"/>
                    <a:pt x="74" y="1"/>
                  </a:cubicBezTo>
                  <a:cubicBezTo>
                    <a:pt x="0" y="2"/>
                    <a:pt x="0" y="2"/>
                    <a:pt x="0" y="2"/>
                  </a:cubicBezTo>
                  <a:cubicBezTo>
                    <a:pt x="0" y="2"/>
                    <a:pt x="0" y="2"/>
                    <a:pt x="0" y="2"/>
                  </a:cubicBezTo>
                  <a:cubicBezTo>
                    <a:pt x="2" y="8"/>
                    <a:pt x="0" y="15"/>
                    <a:pt x="1" y="21"/>
                  </a:cubicBezTo>
                  <a:cubicBezTo>
                    <a:pt x="2" y="27"/>
                    <a:pt x="5" y="34"/>
                    <a:pt x="5" y="41"/>
                  </a:cubicBezTo>
                  <a:cubicBezTo>
                    <a:pt x="7" y="43"/>
                    <a:pt x="7" y="46"/>
                    <a:pt x="8" y="49"/>
                  </a:cubicBezTo>
                  <a:cubicBezTo>
                    <a:pt x="9" y="53"/>
                    <a:pt x="10" y="57"/>
                    <a:pt x="11" y="61"/>
                  </a:cubicBezTo>
                  <a:cubicBezTo>
                    <a:pt x="15" y="67"/>
                    <a:pt x="14" y="75"/>
                    <a:pt x="17" y="83"/>
                  </a:cubicBezTo>
                  <a:cubicBezTo>
                    <a:pt x="18" y="84"/>
                    <a:pt x="20" y="89"/>
                    <a:pt x="18" y="91"/>
                  </a:cubicBezTo>
                  <a:cubicBezTo>
                    <a:pt x="16" y="95"/>
                    <a:pt x="17" y="100"/>
                    <a:pt x="18" y="105"/>
                  </a:cubicBezTo>
                  <a:cubicBezTo>
                    <a:pt x="20" y="110"/>
                    <a:pt x="20" y="113"/>
                    <a:pt x="26" y="114"/>
                  </a:cubicBezTo>
                  <a:cubicBezTo>
                    <a:pt x="33" y="116"/>
                    <a:pt x="33" y="119"/>
                    <a:pt x="33" y="126"/>
                  </a:cubicBezTo>
                  <a:cubicBezTo>
                    <a:pt x="33" y="133"/>
                    <a:pt x="36" y="136"/>
                    <a:pt x="39" y="142"/>
                  </a:cubicBezTo>
                  <a:cubicBezTo>
                    <a:pt x="40" y="142"/>
                    <a:pt x="40" y="143"/>
                    <a:pt x="41" y="143"/>
                  </a:cubicBezTo>
                  <a:cubicBezTo>
                    <a:pt x="42" y="145"/>
                    <a:pt x="45" y="145"/>
                    <a:pt x="47" y="147"/>
                  </a:cubicBezTo>
                  <a:cubicBezTo>
                    <a:pt x="51" y="151"/>
                    <a:pt x="51" y="151"/>
                    <a:pt x="51" y="151"/>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1" name="Freeform 61"/>
            <p:cNvSpPr>
              <a:spLocks/>
            </p:cNvSpPr>
            <p:nvPr/>
          </p:nvSpPr>
          <p:spPr bwMode="auto">
            <a:xfrm>
              <a:off x="5491163" y="2335213"/>
              <a:ext cx="763588" cy="717550"/>
            </a:xfrm>
            <a:custGeom>
              <a:avLst/>
              <a:gdLst>
                <a:gd name="T0" fmla="*/ 87 w 259"/>
                <a:gd name="T1" fmla="*/ 12 h 243"/>
                <a:gd name="T2" fmla="*/ 89 w 259"/>
                <a:gd name="T3" fmla="*/ 27 h 243"/>
                <a:gd name="T4" fmla="*/ 102 w 259"/>
                <a:gd name="T5" fmla="*/ 22 h 243"/>
                <a:gd name="T6" fmla="*/ 105 w 259"/>
                <a:gd name="T7" fmla="*/ 31 h 243"/>
                <a:gd name="T8" fmla="*/ 98 w 259"/>
                <a:gd name="T9" fmla="*/ 49 h 243"/>
                <a:gd name="T10" fmla="*/ 84 w 259"/>
                <a:gd name="T11" fmla="*/ 68 h 243"/>
                <a:gd name="T12" fmla="*/ 85 w 259"/>
                <a:gd name="T13" fmla="*/ 68 h 243"/>
                <a:gd name="T14" fmla="*/ 78 w 259"/>
                <a:gd name="T15" fmla="*/ 71 h 243"/>
                <a:gd name="T16" fmla="*/ 62 w 259"/>
                <a:gd name="T17" fmla="*/ 75 h 243"/>
                <a:gd name="T18" fmla="*/ 58 w 259"/>
                <a:gd name="T19" fmla="*/ 85 h 243"/>
                <a:gd name="T20" fmla="*/ 55 w 259"/>
                <a:gd name="T21" fmla="*/ 95 h 243"/>
                <a:gd name="T22" fmla="*/ 29 w 259"/>
                <a:gd name="T23" fmla="*/ 95 h 243"/>
                <a:gd name="T24" fmla="*/ 29 w 259"/>
                <a:gd name="T25" fmla="*/ 95 h 243"/>
                <a:gd name="T26" fmla="*/ 0 w 259"/>
                <a:gd name="T27" fmla="*/ 202 h 243"/>
                <a:gd name="T28" fmla="*/ 26 w 259"/>
                <a:gd name="T29" fmla="*/ 215 h 243"/>
                <a:gd name="T30" fmla="*/ 26 w 259"/>
                <a:gd name="T31" fmla="*/ 215 h 243"/>
                <a:gd name="T32" fmla="*/ 102 w 259"/>
                <a:gd name="T33" fmla="*/ 243 h 243"/>
                <a:gd name="T34" fmla="*/ 102 w 259"/>
                <a:gd name="T35" fmla="*/ 243 h 243"/>
                <a:gd name="T36" fmla="*/ 178 w 259"/>
                <a:gd name="T37" fmla="*/ 165 h 243"/>
                <a:gd name="T38" fmla="*/ 259 w 259"/>
                <a:gd name="T39" fmla="*/ 113 h 243"/>
                <a:gd name="T40" fmla="*/ 259 w 259"/>
                <a:gd name="T41" fmla="*/ 113 h 243"/>
                <a:gd name="T42" fmla="*/ 231 w 259"/>
                <a:gd name="T43" fmla="*/ 78 h 243"/>
                <a:gd name="T44" fmla="*/ 224 w 259"/>
                <a:gd name="T45" fmla="*/ 68 h 243"/>
                <a:gd name="T46" fmla="*/ 224 w 259"/>
                <a:gd name="T47" fmla="*/ 66 h 243"/>
                <a:gd name="T48" fmla="*/ 206 w 259"/>
                <a:gd name="T49" fmla="*/ 62 h 243"/>
                <a:gd name="T50" fmla="*/ 194 w 259"/>
                <a:gd name="T51" fmla="*/ 46 h 243"/>
                <a:gd name="T52" fmla="*/ 157 w 259"/>
                <a:gd name="T53" fmla="*/ 29 h 243"/>
                <a:gd name="T54" fmla="*/ 157 w 259"/>
                <a:gd name="T55" fmla="*/ 29 h 243"/>
                <a:gd name="T56" fmla="*/ 139 w 259"/>
                <a:gd name="T57" fmla="*/ 19 h 243"/>
                <a:gd name="T58" fmla="*/ 123 w 259"/>
                <a:gd name="T59" fmla="*/ 10 h 243"/>
                <a:gd name="T60" fmla="*/ 95 w 259"/>
                <a:gd name="T61" fmla="*/ 6 h 243"/>
                <a:gd name="T62" fmla="*/ 90 w 259"/>
                <a:gd name="T63" fmla="*/ 10 h 243"/>
                <a:gd name="T64" fmla="*/ 87 w 259"/>
                <a:gd name="T65" fmla="*/ 1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 h="243">
                  <a:moveTo>
                    <a:pt x="87" y="12"/>
                  </a:moveTo>
                  <a:cubicBezTo>
                    <a:pt x="87" y="15"/>
                    <a:pt x="86" y="27"/>
                    <a:pt x="89" y="27"/>
                  </a:cubicBezTo>
                  <a:cubicBezTo>
                    <a:pt x="92" y="25"/>
                    <a:pt x="98" y="21"/>
                    <a:pt x="102" y="22"/>
                  </a:cubicBezTo>
                  <a:cubicBezTo>
                    <a:pt x="104" y="23"/>
                    <a:pt x="105" y="28"/>
                    <a:pt x="105" y="31"/>
                  </a:cubicBezTo>
                  <a:cubicBezTo>
                    <a:pt x="105" y="37"/>
                    <a:pt x="101" y="44"/>
                    <a:pt x="98" y="49"/>
                  </a:cubicBezTo>
                  <a:cubicBezTo>
                    <a:pt x="94" y="55"/>
                    <a:pt x="90" y="64"/>
                    <a:pt x="84" y="68"/>
                  </a:cubicBezTo>
                  <a:cubicBezTo>
                    <a:pt x="84" y="68"/>
                    <a:pt x="84" y="68"/>
                    <a:pt x="85" y="68"/>
                  </a:cubicBezTo>
                  <a:cubicBezTo>
                    <a:pt x="84" y="72"/>
                    <a:pt x="80" y="72"/>
                    <a:pt x="78" y="71"/>
                  </a:cubicBezTo>
                  <a:cubicBezTo>
                    <a:pt x="70" y="67"/>
                    <a:pt x="65" y="65"/>
                    <a:pt x="62" y="75"/>
                  </a:cubicBezTo>
                  <a:cubicBezTo>
                    <a:pt x="61" y="78"/>
                    <a:pt x="59" y="82"/>
                    <a:pt x="58" y="85"/>
                  </a:cubicBezTo>
                  <a:cubicBezTo>
                    <a:pt x="57" y="88"/>
                    <a:pt x="57" y="92"/>
                    <a:pt x="55" y="95"/>
                  </a:cubicBezTo>
                  <a:cubicBezTo>
                    <a:pt x="29" y="95"/>
                    <a:pt x="29" y="95"/>
                    <a:pt x="29" y="95"/>
                  </a:cubicBezTo>
                  <a:cubicBezTo>
                    <a:pt x="29" y="95"/>
                    <a:pt x="29" y="95"/>
                    <a:pt x="29" y="95"/>
                  </a:cubicBezTo>
                  <a:cubicBezTo>
                    <a:pt x="0" y="202"/>
                    <a:pt x="0" y="202"/>
                    <a:pt x="0" y="202"/>
                  </a:cubicBezTo>
                  <a:cubicBezTo>
                    <a:pt x="26" y="215"/>
                    <a:pt x="26" y="215"/>
                    <a:pt x="26" y="215"/>
                  </a:cubicBezTo>
                  <a:cubicBezTo>
                    <a:pt x="26" y="215"/>
                    <a:pt x="26" y="215"/>
                    <a:pt x="26" y="215"/>
                  </a:cubicBezTo>
                  <a:cubicBezTo>
                    <a:pt x="102" y="243"/>
                    <a:pt x="102" y="243"/>
                    <a:pt x="102" y="243"/>
                  </a:cubicBezTo>
                  <a:cubicBezTo>
                    <a:pt x="102" y="243"/>
                    <a:pt x="102" y="243"/>
                    <a:pt x="102" y="243"/>
                  </a:cubicBezTo>
                  <a:cubicBezTo>
                    <a:pt x="178" y="165"/>
                    <a:pt x="178" y="165"/>
                    <a:pt x="178" y="165"/>
                  </a:cubicBezTo>
                  <a:cubicBezTo>
                    <a:pt x="259" y="113"/>
                    <a:pt x="259" y="113"/>
                    <a:pt x="259" y="113"/>
                  </a:cubicBezTo>
                  <a:cubicBezTo>
                    <a:pt x="259" y="113"/>
                    <a:pt x="259" y="113"/>
                    <a:pt x="259" y="113"/>
                  </a:cubicBezTo>
                  <a:cubicBezTo>
                    <a:pt x="255" y="101"/>
                    <a:pt x="244" y="82"/>
                    <a:pt x="231" y="78"/>
                  </a:cubicBezTo>
                  <a:cubicBezTo>
                    <a:pt x="226" y="77"/>
                    <a:pt x="227" y="70"/>
                    <a:pt x="224" y="68"/>
                  </a:cubicBezTo>
                  <a:cubicBezTo>
                    <a:pt x="224" y="67"/>
                    <a:pt x="224" y="67"/>
                    <a:pt x="224" y="66"/>
                  </a:cubicBezTo>
                  <a:cubicBezTo>
                    <a:pt x="218" y="65"/>
                    <a:pt x="210" y="67"/>
                    <a:pt x="206" y="62"/>
                  </a:cubicBezTo>
                  <a:cubicBezTo>
                    <a:pt x="194" y="46"/>
                    <a:pt x="194" y="46"/>
                    <a:pt x="194" y="46"/>
                  </a:cubicBezTo>
                  <a:cubicBezTo>
                    <a:pt x="188" y="37"/>
                    <a:pt x="166" y="32"/>
                    <a:pt x="157" y="29"/>
                  </a:cubicBezTo>
                  <a:cubicBezTo>
                    <a:pt x="157" y="29"/>
                    <a:pt x="157" y="29"/>
                    <a:pt x="157" y="29"/>
                  </a:cubicBezTo>
                  <a:cubicBezTo>
                    <a:pt x="152" y="25"/>
                    <a:pt x="145" y="22"/>
                    <a:pt x="139" y="19"/>
                  </a:cubicBezTo>
                  <a:cubicBezTo>
                    <a:pt x="134" y="16"/>
                    <a:pt x="129" y="13"/>
                    <a:pt x="123" y="10"/>
                  </a:cubicBezTo>
                  <a:cubicBezTo>
                    <a:pt x="114" y="7"/>
                    <a:pt x="105" y="0"/>
                    <a:pt x="95" y="6"/>
                  </a:cubicBezTo>
                  <a:cubicBezTo>
                    <a:pt x="94" y="7"/>
                    <a:pt x="91" y="10"/>
                    <a:pt x="90" y="10"/>
                  </a:cubicBezTo>
                  <a:cubicBezTo>
                    <a:pt x="89" y="11"/>
                    <a:pt x="88" y="11"/>
                    <a:pt x="87" y="12"/>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2" name="Freeform 62"/>
            <p:cNvSpPr>
              <a:spLocks/>
            </p:cNvSpPr>
            <p:nvPr/>
          </p:nvSpPr>
          <p:spPr bwMode="auto">
            <a:xfrm>
              <a:off x="5686425" y="1751013"/>
              <a:ext cx="365125" cy="669925"/>
            </a:xfrm>
            <a:custGeom>
              <a:avLst/>
              <a:gdLst>
                <a:gd name="T0" fmla="*/ 0 w 124"/>
                <a:gd name="T1" fmla="*/ 131 h 227"/>
                <a:gd name="T2" fmla="*/ 0 w 124"/>
                <a:gd name="T3" fmla="*/ 197 h 227"/>
                <a:gd name="T4" fmla="*/ 2 w 124"/>
                <a:gd name="T5" fmla="*/ 200 h 227"/>
                <a:gd name="T6" fmla="*/ 5 w 124"/>
                <a:gd name="T7" fmla="*/ 204 h 227"/>
                <a:gd name="T8" fmla="*/ 8 w 124"/>
                <a:gd name="T9" fmla="*/ 205 h 227"/>
                <a:gd name="T10" fmla="*/ 21 w 124"/>
                <a:gd name="T11" fmla="*/ 210 h 227"/>
                <a:gd name="T12" fmla="*/ 21 w 124"/>
                <a:gd name="T13" fmla="*/ 210 h 227"/>
                <a:gd name="T14" fmla="*/ 24 w 124"/>
                <a:gd name="T15" fmla="*/ 208 h 227"/>
                <a:gd name="T16" fmla="*/ 29 w 124"/>
                <a:gd name="T17" fmla="*/ 204 h 227"/>
                <a:gd name="T18" fmla="*/ 57 w 124"/>
                <a:gd name="T19" fmla="*/ 208 h 227"/>
                <a:gd name="T20" fmla="*/ 73 w 124"/>
                <a:gd name="T21" fmla="*/ 217 h 227"/>
                <a:gd name="T22" fmla="*/ 91 w 124"/>
                <a:gd name="T23" fmla="*/ 227 h 227"/>
                <a:gd name="T24" fmla="*/ 91 w 124"/>
                <a:gd name="T25" fmla="*/ 227 h 227"/>
                <a:gd name="T26" fmla="*/ 91 w 124"/>
                <a:gd name="T27" fmla="*/ 213 h 227"/>
                <a:gd name="T28" fmla="*/ 94 w 124"/>
                <a:gd name="T29" fmla="*/ 198 h 227"/>
                <a:gd name="T30" fmla="*/ 94 w 124"/>
                <a:gd name="T31" fmla="*/ 196 h 227"/>
                <a:gd name="T32" fmla="*/ 95 w 124"/>
                <a:gd name="T33" fmla="*/ 195 h 227"/>
                <a:gd name="T34" fmla="*/ 98 w 124"/>
                <a:gd name="T35" fmla="*/ 181 h 227"/>
                <a:gd name="T36" fmla="*/ 104 w 124"/>
                <a:gd name="T37" fmla="*/ 165 h 227"/>
                <a:gd name="T38" fmla="*/ 106 w 124"/>
                <a:gd name="T39" fmla="*/ 158 h 227"/>
                <a:gd name="T40" fmla="*/ 106 w 124"/>
                <a:gd name="T41" fmla="*/ 158 h 227"/>
                <a:gd name="T42" fmla="*/ 103 w 124"/>
                <a:gd name="T43" fmla="*/ 153 h 227"/>
                <a:gd name="T44" fmla="*/ 103 w 124"/>
                <a:gd name="T45" fmla="*/ 28 h 227"/>
                <a:gd name="T46" fmla="*/ 109 w 124"/>
                <a:gd name="T47" fmla="*/ 15 h 227"/>
                <a:gd name="T48" fmla="*/ 112 w 124"/>
                <a:gd name="T49" fmla="*/ 13 h 227"/>
                <a:gd name="T50" fmla="*/ 116 w 124"/>
                <a:gd name="T51" fmla="*/ 10 h 227"/>
                <a:gd name="T52" fmla="*/ 117 w 124"/>
                <a:gd name="T53" fmla="*/ 9 h 227"/>
                <a:gd name="T54" fmla="*/ 119 w 124"/>
                <a:gd name="T55" fmla="*/ 6 h 227"/>
                <a:gd name="T56" fmla="*/ 124 w 124"/>
                <a:gd name="T57" fmla="*/ 0 h 227"/>
                <a:gd name="T58" fmla="*/ 124 w 124"/>
                <a:gd name="T59" fmla="*/ 0 h 227"/>
                <a:gd name="T60" fmla="*/ 3 w 124"/>
                <a:gd name="T61" fmla="*/ 0 h 227"/>
                <a:gd name="T62" fmla="*/ 3 w 124"/>
                <a:gd name="T63" fmla="*/ 0 h 227"/>
                <a:gd name="T64" fmla="*/ 0 w 124"/>
                <a:gd name="T65" fmla="*/ 13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227">
                  <a:moveTo>
                    <a:pt x="0" y="131"/>
                  </a:moveTo>
                  <a:cubicBezTo>
                    <a:pt x="0" y="197"/>
                    <a:pt x="0" y="197"/>
                    <a:pt x="0" y="197"/>
                  </a:cubicBezTo>
                  <a:cubicBezTo>
                    <a:pt x="1" y="198"/>
                    <a:pt x="1" y="199"/>
                    <a:pt x="2" y="200"/>
                  </a:cubicBezTo>
                  <a:cubicBezTo>
                    <a:pt x="3" y="201"/>
                    <a:pt x="4" y="203"/>
                    <a:pt x="5" y="204"/>
                  </a:cubicBezTo>
                  <a:cubicBezTo>
                    <a:pt x="6" y="204"/>
                    <a:pt x="7" y="205"/>
                    <a:pt x="8" y="205"/>
                  </a:cubicBezTo>
                  <a:cubicBezTo>
                    <a:pt x="12" y="208"/>
                    <a:pt x="17" y="208"/>
                    <a:pt x="21" y="210"/>
                  </a:cubicBezTo>
                  <a:cubicBezTo>
                    <a:pt x="21" y="210"/>
                    <a:pt x="21" y="210"/>
                    <a:pt x="21" y="210"/>
                  </a:cubicBezTo>
                  <a:cubicBezTo>
                    <a:pt x="22" y="209"/>
                    <a:pt x="23" y="209"/>
                    <a:pt x="24" y="208"/>
                  </a:cubicBezTo>
                  <a:cubicBezTo>
                    <a:pt x="25" y="208"/>
                    <a:pt x="28" y="205"/>
                    <a:pt x="29" y="204"/>
                  </a:cubicBezTo>
                  <a:cubicBezTo>
                    <a:pt x="39" y="198"/>
                    <a:pt x="48" y="205"/>
                    <a:pt x="57" y="208"/>
                  </a:cubicBezTo>
                  <a:cubicBezTo>
                    <a:pt x="63" y="211"/>
                    <a:pt x="68" y="214"/>
                    <a:pt x="73" y="217"/>
                  </a:cubicBezTo>
                  <a:cubicBezTo>
                    <a:pt x="79" y="220"/>
                    <a:pt x="86" y="223"/>
                    <a:pt x="91" y="227"/>
                  </a:cubicBezTo>
                  <a:cubicBezTo>
                    <a:pt x="91" y="227"/>
                    <a:pt x="91" y="227"/>
                    <a:pt x="91" y="227"/>
                  </a:cubicBezTo>
                  <a:cubicBezTo>
                    <a:pt x="91" y="223"/>
                    <a:pt x="90" y="216"/>
                    <a:pt x="91" y="213"/>
                  </a:cubicBezTo>
                  <a:cubicBezTo>
                    <a:pt x="91" y="209"/>
                    <a:pt x="92" y="201"/>
                    <a:pt x="94" y="198"/>
                  </a:cubicBezTo>
                  <a:cubicBezTo>
                    <a:pt x="94" y="197"/>
                    <a:pt x="94" y="197"/>
                    <a:pt x="94" y="196"/>
                  </a:cubicBezTo>
                  <a:cubicBezTo>
                    <a:pt x="95" y="196"/>
                    <a:pt x="95" y="196"/>
                    <a:pt x="95" y="195"/>
                  </a:cubicBezTo>
                  <a:cubicBezTo>
                    <a:pt x="97" y="191"/>
                    <a:pt x="97" y="185"/>
                    <a:pt x="98" y="181"/>
                  </a:cubicBezTo>
                  <a:cubicBezTo>
                    <a:pt x="100" y="176"/>
                    <a:pt x="103" y="170"/>
                    <a:pt x="104" y="165"/>
                  </a:cubicBezTo>
                  <a:cubicBezTo>
                    <a:pt x="106" y="158"/>
                    <a:pt x="106" y="158"/>
                    <a:pt x="106" y="158"/>
                  </a:cubicBezTo>
                  <a:cubicBezTo>
                    <a:pt x="106" y="158"/>
                    <a:pt x="106" y="158"/>
                    <a:pt x="106" y="158"/>
                  </a:cubicBezTo>
                  <a:cubicBezTo>
                    <a:pt x="103" y="153"/>
                    <a:pt x="103" y="153"/>
                    <a:pt x="103" y="153"/>
                  </a:cubicBezTo>
                  <a:cubicBezTo>
                    <a:pt x="103" y="28"/>
                    <a:pt x="103" y="28"/>
                    <a:pt x="103" y="28"/>
                  </a:cubicBezTo>
                  <a:cubicBezTo>
                    <a:pt x="105" y="24"/>
                    <a:pt x="106" y="19"/>
                    <a:pt x="109" y="15"/>
                  </a:cubicBezTo>
                  <a:cubicBezTo>
                    <a:pt x="110" y="14"/>
                    <a:pt x="111" y="14"/>
                    <a:pt x="112" y="13"/>
                  </a:cubicBezTo>
                  <a:cubicBezTo>
                    <a:pt x="113" y="12"/>
                    <a:pt x="115" y="11"/>
                    <a:pt x="116" y="10"/>
                  </a:cubicBezTo>
                  <a:cubicBezTo>
                    <a:pt x="116" y="10"/>
                    <a:pt x="117" y="9"/>
                    <a:pt x="117" y="9"/>
                  </a:cubicBezTo>
                  <a:cubicBezTo>
                    <a:pt x="117" y="9"/>
                    <a:pt x="119" y="7"/>
                    <a:pt x="119" y="6"/>
                  </a:cubicBezTo>
                  <a:cubicBezTo>
                    <a:pt x="124" y="0"/>
                    <a:pt x="124" y="0"/>
                    <a:pt x="124" y="0"/>
                  </a:cubicBezTo>
                  <a:cubicBezTo>
                    <a:pt x="124" y="0"/>
                    <a:pt x="124" y="0"/>
                    <a:pt x="124" y="0"/>
                  </a:cubicBezTo>
                  <a:cubicBezTo>
                    <a:pt x="3" y="0"/>
                    <a:pt x="3" y="0"/>
                    <a:pt x="3" y="0"/>
                  </a:cubicBezTo>
                  <a:cubicBezTo>
                    <a:pt x="3" y="0"/>
                    <a:pt x="3" y="0"/>
                    <a:pt x="3" y="0"/>
                  </a:cubicBezTo>
                  <a:cubicBezTo>
                    <a:pt x="0" y="131"/>
                    <a:pt x="0" y="131"/>
                    <a:pt x="0" y="131"/>
                  </a:cubicBezTo>
                  <a:close/>
                </a:path>
              </a:pathLst>
            </a:custGeom>
            <a:solidFill>
              <a:schemeClr val="accent2"/>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3" name="Freeform 63"/>
            <p:cNvSpPr>
              <a:spLocks/>
            </p:cNvSpPr>
            <p:nvPr/>
          </p:nvSpPr>
          <p:spPr bwMode="auto">
            <a:xfrm>
              <a:off x="5989638" y="1747838"/>
              <a:ext cx="227013" cy="487363"/>
            </a:xfrm>
            <a:custGeom>
              <a:avLst/>
              <a:gdLst>
                <a:gd name="T0" fmla="*/ 21 w 77"/>
                <a:gd name="T1" fmla="*/ 1 h 165"/>
                <a:gd name="T2" fmla="*/ 16 w 77"/>
                <a:gd name="T3" fmla="*/ 7 h 165"/>
                <a:gd name="T4" fmla="*/ 14 w 77"/>
                <a:gd name="T5" fmla="*/ 10 h 165"/>
                <a:gd name="T6" fmla="*/ 13 w 77"/>
                <a:gd name="T7" fmla="*/ 11 h 165"/>
                <a:gd name="T8" fmla="*/ 9 w 77"/>
                <a:gd name="T9" fmla="*/ 14 h 165"/>
                <a:gd name="T10" fmla="*/ 6 w 77"/>
                <a:gd name="T11" fmla="*/ 16 h 165"/>
                <a:gd name="T12" fmla="*/ 0 w 77"/>
                <a:gd name="T13" fmla="*/ 29 h 165"/>
                <a:gd name="T14" fmla="*/ 0 w 77"/>
                <a:gd name="T15" fmla="*/ 154 h 165"/>
                <a:gd name="T16" fmla="*/ 3 w 77"/>
                <a:gd name="T17" fmla="*/ 159 h 165"/>
                <a:gd name="T18" fmla="*/ 3 w 77"/>
                <a:gd name="T19" fmla="*/ 159 h 165"/>
                <a:gd name="T20" fmla="*/ 9 w 77"/>
                <a:gd name="T21" fmla="*/ 160 h 165"/>
                <a:gd name="T22" fmla="*/ 27 w 77"/>
                <a:gd name="T23" fmla="*/ 165 h 165"/>
                <a:gd name="T24" fmla="*/ 44 w 77"/>
                <a:gd name="T25" fmla="*/ 143 h 165"/>
                <a:gd name="T26" fmla="*/ 52 w 77"/>
                <a:gd name="T27" fmla="*/ 137 h 165"/>
                <a:gd name="T28" fmla="*/ 63 w 77"/>
                <a:gd name="T29" fmla="*/ 129 h 165"/>
                <a:gd name="T30" fmla="*/ 71 w 77"/>
                <a:gd name="T31" fmla="*/ 124 h 165"/>
                <a:gd name="T32" fmla="*/ 71 w 77"/>
                <a:gd name="T33" fmla="*/ 124 h 165"/>
                <a:gd name="T34" fmla="*/ 77 w 77"/>
                <a:gd name="T35" fmla="*/ 107 h 165"/>
                <a:gd name="T36" fmla="*/ 66 w 77"/>
                <a:gd name="T37" fmla="*/ 0 h 165"/>
                <a:gd name="T38" fmla="*/ 66 w 77"/>
                <a:gd name="T39" fmla="*/ 0 h 165"/>
                <a:gd name="T40" fmla="*/ 21 w 77"/>
                <a:gd name="T41"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165">
                  <a:moveTo>
                    <a:pt x="21" y="1"/>
                  </a:moveTo>
                  <a:cubicBezTo>
                    <a:pt x="16" y="7"/>
                    <a:pt x="16" y="7"/>
                    <a:pt x="16" y="7"/>
                  </a:cubicBezTo>
                  <a:cubicBezTo>
                    <a:pt x="16" y="8"/>
                    <a:pt x="14" y="10"/>
                    <a:pt x="14" y="10"/>
                  </a:cubicBezTo>
                  <a:cubicBezTo>
                    <a:pt x="14" y="10"/>
                    <a:pt x="13" y="11"/>
                    <a:pt x="13" y="11"/>
                  </a:cubicBezTo>
                  <a:cubicBezTo>
                    <a:pt x="12" y="12"/>
                    <a:pt x="10" y="13"/>
                    <a:pt x="9" y="14"/>
                  </a:cubicBezTo>
                  <a:cubicBezTo>
                    <a:pt x="8" y="15"/>
                    <a:pt x="7" y="15"/>
                    <a:pt x="6" y="16"/>
                  </a:cubicBezTo>
                  <a:cubicBezTo>
                    <a:pt x="3" y="20"/>
                    <a:pt x="2" y="25"/>
                    <a:pt x="0" y="29"/>
                  </a:cubicBezTo>
                  <a:cubicBezTo>
                    <a:pt x="0" y="154"/>
                    <a:pt x="0" y="154"/>
                    <a:pt x="0" y="154"/>
                  </a:cubicBezTo>
                  <a:cubicBezTo>
                    <a:pt x="3" y="159"/>
                    <a:pt x="3" y="159"/>
                    <a:pt x="3" y="159"/>
                  </a:cubicBezTo>
                  <a:cubicBezTo>
                    <a:pt x="3" y="159"/>
                    <a:pt x="3" y="159"/>
                    <a:pt x="3" y="159"/>
                  </a:cubicBezTo>
                  <a:cubicBezTo>
                    <a:pt x="5" y="158"/>
                    <a:pt x="8" y="159"/>
                    <a:pt x="9" y="160"/>
                  </a:cubicBezTo>
                  <a:cubicBezTo>
                    <a:pt x="15" y="161"/>
                    <a:pt x="20" y="165"/>
                    <a:pt x="27" y="165"/>
                  </a:cubicBezTo>
                  <a:cubicBezTo>
                    <a:pt x="35" y="164"/>
                    <a:pt x="39" y="149"/>
                    <a:pt x="44" y="143"/>
                  </a:cubicBezTo>
                  <a:cubicBezTo>
                    <a:pt x="46" y="140"/>
                    <a:pt x="49" y="139"/>
                    <a:pt x="52" y="137"/>
                  </a:cubicBezTo>
                  <a:cubicBezTo>
                    <a:pt x="55" y="134"/>
                    <a:pt x="59" y="131"/>
                    <a:pt x="63" y="129"/>
                  </a:cubicBezTo>
                  <a:cubicBezTo>
                    <a:pt x="71" y="124"/>
                    <a:pt x="71" y="124"/>
                    <a:pt x="71" y="124"/>
                  </a:cubicBezTo>
                  <a:cubicBezTo>
                    <a:pt x="71" y="124"/>
                    <a:pt x="71" y="124"/>
                    <a:pt x="71" y="124"/>
                  </a:cubicBezTo>
                  <a:cubicBezTo>
                    <a:pt x="77" y="107"/>
                    <a:pt x="77" y="107"/>
                    <a:pt x="77" y="107"/>
                  </a:cubicBezTo>
                  <a:cubicBezTo>
                    <a:pt x="66" y="0"/>
                    <a:pt x="66" y="0"/>
                    <a:pt x="66" y="0"/>
                  </a:cubicBezTo>
                  <a:cubicBezTo>
                    <a:pt x="66" y="0"/>
                    <a:pt x="66" y="0"/>
                    <a:pt x="66" y="0"/>
                  </a:cubicBezTo>
                  <a:cubicBezTo>
                    <a:pt x="21" y="1"/>
                    <a:pt x="21" y="1"/>
                    <a:pt x="21" y="1"/>
                  </a:cubicBezTo>
                  <a:close/>
                </a:path>
              </a:pathLst>
            </a:custGeom>
            <a:solidFill>
              <a:schemeClr val="accent2"/>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4" name="Freeform 64"/>
            <p:cNvSpPr>
              <a:spLocks/>
            </p:cNvSpPr>
            <p:nvPr/>
          </p:nvSpPr>
          <p:spPr bwMode="auto">
            <a:xfrm>
              <a:off x="5951538" y="2114550"/>
              <a:ext cx="554038" cy="554038"/>
            </a:xfrm>
            <a:custGeom>
              <a:avLst/>
              <a:gdLst>
                <a:gd name="T0" fmla="*/ 16 w 188"/>
                <a:gd name="T1" fmla="*/ 35 h 188"/>
                <a:gd name="T2" fmla="*/ 22 w 188"/>
                <a:gd name="T3" fmla="*/ 36 h 188"/>
                <a:gd name="T4" fmla="*/ 40 w 188"/>
                <a:gd name="T5" fmla="*/ 41 h 188"/>
                <a:gd name="T6" fmla="*/ 57 w 188"/>
                <a:gd name="T7" fmla="*/ 19 h 188"/>
                <a:gd name="T8" fmla="*/ 65 w 188"/>
                <a:gd name="T9" fmla="*/ 13 h 188"/>
                <a:gd name="T10" fmla="*/ 76 w 188"/>
                <a:gd name="T11" fmla="*/ 5 h 188"/>
                <a:gd name="T12" fmla="*/ 84 w 188"/>
                <a:gd name="T13" fmla="*/ 0 h 188"/>
                <a:gd name="T14" fmla="*/ 84 w 188"/>
                <a:gd name="T15" fmla="*/ 0 h 188"/>
                <a:gd name="T16" fmla="*/ 86 w 188"/>
                <a:gd name="T17" fmla="*/ 0 h 188"/>
                <a:gd name="T18" fmla="*/ 114 w 188"/>
                <a:gd name="T19" fmla="*/ 3 h 188"/>
                <a:gd name="T20" fmla="*/ 143 w 188"/>
                <a:gd name="T21" fmla="*/ 8 h 188"/>
                <a:gd name="T22" fmla="*/ 153 w 188"/>
                <a:gd name="T23" fmla="*/ 18 h 188"/>
                <a:gd name="T24" fmla="*/ 155 w 188"/>
                <a:gd name="T25" fmla="*/ 19 h 188"/>
                <a:gd name="T26" fmla="*/ 157 w 188"/>
                <a:gd name="T27" fmla="*/ 20 h 188"/>
                <a:gd name="T28" fmla="*/ 178 w 188"/>
                <a:gd name="T29" fmla="*/ 21 h 188"/>
                <a:gd name="T30" fmla="*/ 188 w 188"/>
                <a:gd name="T31" fmla="*/ 24 h 188"/>
                <a:gd name="T32" fmla="*/ 188 w 188"/>
                <a:gd name="T33" fmla="*/ 24 h 188"/>
                <a:gd name="T34" fmla="*/ 103 w 188"/>
                <a:gd name="T35" fmla="*/ 188 h 188"/>
                <a:gd name="T36" fmla="*/ 103 w 188"/>
                <a:gd name="T37" fmla="*/ 188 h 188"/>
                <a:gd name="T38" fmla="*/ 75 w 188"/>
                <a:gd name="T39" fmla="*/ 153 h 188"/>
                <a:gd name="T40" fmla="*/ 68 w 188"/>
                <a:gd name="T41" fmla="*/ 143 h 188"/>
                <a:gd name="T42" fmla="*/ 68 w 188"/>
                <a:gd name="T43" fmla="*/ 141 h 188"/>
                <a:gd name="T44" fmla="*/ 50 w 188"/>
                <a:gd name="T45" fmla="*/ 137 h 188"/>
                <a:gd name="T46" fmla="*/ 38 w 188"/>
                <a:gd name="T47" fmla="*/ 121 h 188"/>
                <a:gd name="T48" fmla="*/ 1 w 188"/>
                <a:gd name="T49" fmla="*/ 104 h 188"/>
                <a:gd name="T50" fmla="*/ 1 w 188"/>
                <a:gd name="T51" fmla="*/ 104 h 188"/>
                <a:gd name="T52" fmla="*/ 1 w 188"/>
                <a:gd name="T53" fmla="*/ 90 h 188"/>
                <a:gd name="T54" fmla="*/ 4 w 188"/>
                <a:gd name="T55" fmla="*/ 75 h 188"/>
                <a:gd name="T56" fmla="*/ 4 w 188"/>
                <a:gd name="T57" fmla="*/ 73 h 188"/>
                <a:gd name="T58" fmla="*/ 5 w 188"/>
                <a:gd name="T59" fmla="*/ 72 h 188"/>
                <a:gd name="T60" fmla="*/ 8 w 188"/>
                <a:gd name="T61" fmla="*/ 58 h 188"/>
                <a:gd name="T62" fmla="*/ 14 w 188"/>
                <a:gd name="T63" fmla="*/ 42 h 188"/>
                <a:gd name="T64" fmla="*/ 16 w 188"/>
                <a:gd name="T65" fmla="*/ 3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 h="188">
                  <a:moveTo>
                    <a:pt x="16" y="35"/>
                  </a:moveTo>
                  <a:cubicBezTo>
                    <a:pt x="18" y="34"/>
                    <a:pt x="21" y="35"/>
                    <a:pt x="22" y="36"/>
                  </a:cubicBezTo>
                  <a:cubicBezTo>
                    <a:pt x="28" y="37"/>
                    <a:pt x="33" y="41"/>
                    <a:pt x="40" y="41"/>
                  </a:cubicBezTo>
                  <a:cubicBezTo>
                    <a:pt x="48" y="40"/>
                    <a:pt x="52" y="25"/>
                    <a:pt x="57" y="19"/>
                  </a:cubicBezTo>
                  <a:cubicBezTo>
                    <a:pt x="59" y="16"/>
                    <a:pt x="62" y="15"/>
                    <a:pt x="65" y="13"/>
                  </a:cubicBezTo>
                  <a:cubicBezTo>
                    <a:pt x="68" y="10"/>
                    <a:pt x="72" y="7"/>
                    <a:pt x="76" y="5"/>
                  </a:cubicBezTo>
                  <a:cubicBezTo>
                    <a:pt x="84" y="0"/>
                    <a:pt x="84" y="0"/>
                    <a:pt x="84" y="0"/>
                  </a:cubicBezTo>
                  <a:cubicBezTo>
                    <a:pt x="84" y="0"/>
                    <a:pt x="84" y="0"/>
                    <a:pt x="84" y="0"/>
                  </a:cubicBezTo>
                  <a:cubicBezTo>
                    <a:pt x="84" y="0"/>
                    <a:pt x="86" y="0"/>
                    <a:pt x="86" y="0"/>
                  </a:cubicBezTo>
                  <a:cubicBezTo>
                    <a:pt x="95" y="0"/>
                    <a:pt x="107" y="0"/>
                    <a:pt x="114" y="3"/>
                  </a:cubicBezTo>
                  <a:cubicBezTo>
                    <a:pt x="122" y="6"/>
                    <a:pt x="139" y="2"/>
                    <a:pt x="143" y="8"/>
                  </a:cubicBezTo>
                  <a:cubicBezTo>
                    <a:pt x="145" y="9"/>
                    <a:pt x="152" y="15"/>
                    <a:pt x="153" y="18"/>
                  </a:cubicBezTo>
                  <a:cubicBezTo>
                    <a:pt x="154" y="18"/>
                    <a:pt x="155" y="19"/>
                    <a:pt x="155" y="19"/>
                  </a:cubicBezTo>
                  <a:cubicBezTo>
                    <a:pt x="156" y="19"/>
                    <a:pt x="156" y="20"/>
                    <a:pt x="157" y="20"/>
                  </a:cubicBezTo>
                  <a:cubicBezTo>
                    <a:pt x="163" y="21"/>
                    <a:pt x="171" y="21"/>
                    <a:pt x="178" y="21"/>
                  </a:cubicBezTo>
                  <a:cubicBezTo>
                    <a:pt x="188" y="24"/>
                    <a:pt x="188" y="24"/>
                    <a:pt x="188" y="24"/>
                  </a:cubicBezTo>
                  <a:cubicBezTo>
                    <a:pt x="188" y="24"/>
                    <a:pt x="188" y="24"/>
                    <a:pt x="188" y="24"/>
                  </a:cubicBezTo>
                  <a:cubicBezTo>
                    <a:pt x="103" y="188"/>
                    <a:pt x="103" y="188"/>
                    <a:pt x="103" y="188"/>
                  </a:cubicBezTo>
                  <a:cubicBezTo>
                    <a:pt x="103" y="188"/>
                    <a:pt x="103" y="188"/>
                    <a:pt x="103" y="188"/>
                  </a:cubicBezTo>
                  <a:cubicBezTo>
                    <a:pt x="99" y="176"/>
                    <a:pt x="88" y="157"/>
                    <a:pt x="75" y="153"/>
                  </a:cubicBezTo>
                  <a:cubicBezTo>
                    <a:pt x="70" y="152"/>
                    <a:pt x="71" y="145"/>
                    <a:pt x="68" y="143"/>
                  </a:cubicBezTo>
                  <a:cubicBezTo>
                    <a:pt x="68" y="142"/>
                    <a:pt x="68" y="142"/>
                    <a:pt x="68" y="141"/>
                  </a:cubicBezTo>
                  <a:cubicBezTo>
                    <a:pt x="62" y="140"/>
                    <a:pt x="54" y="142"/>
                    <a:pt x="50" y="137"/>
                  </a:cubicBezTo>
                  <a:cubicBezTo>
                    <a:pt x="38" y="121"/>
                    <a:pt x="38" y="121"/>
                    <a:pt x="38" y="121"/>
                  </a:cubicBezTo>
                  <a:cubicBezTo>
                    <a:pt x="32" y="112"/>
                    <a:pt x="10" y="107"/>
                    <a:pt x="1" y="104"/>
                  </a:cubicBezTo>
                  <a:cubicBezTo>
                    <a:pt x="1" y="104"/>
                    <a:pt x="1" y="104"/>
                    <a:pt x="1" y="104"/>
                  </a:cubicBezTo>
                  <a:cubicBezTo>
                    <a:pt x="1" y="100"/>
                    <a:pt x="0" y="93"/>
                    <a:pt x="1" y="90"/>
                  </a:cubicBezTo>
                  <a:cubicBezTo>
                    <a:pt x="1" y="86"/>
                    <a:pt x="2" y="78"/>
                    <a:pt x="4" y="75"/>
                  </a:cubicBezTo>
                  <a:cubicBezTo>
                    <a:pt x="4" y="74"/>
                    <a:pt x="4" y="74"/>
                    <a:pt x="4" y="73"/>
                  </a:cubicBezTo>
                  <a:cubicBezTo>
                    <a:pt x="5" y="73"/>
                    <a:pt x="5" y="73"/>
                    <a:pt x="5" y="72"/>
                  </a:cubicBezTo>
                  <a:cubicBezTo>
                    <a:pt x="7" y="68"/>
                    <a:pt x="7" y="62"/>
                    <a:pt x="8" y="58"/>
                  </a:cubicBezTo>
                  <a:cubicBezTo>
                    <a:pt x="10" y="53"/>
                    <a:pt x="13" y="47"/>
                    <a:pt x="14" y="42"/>
                  </a:cubicBezTo>
                  <a:cubicBezTo>
                    <a:pt x="16" y="35"/>
                    <a:pt x="16" y="35"/>
                    <a:pt x="16" y="35"/>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5" name="Freeform 65"/>
            <p:cNvSpPr>
              <a:spLocks/>
            </p:cNvSpPr>
            <p:nvPr/>
          </p:nvSpPr>
          <p:spPr bwMode="auto">
            <a:xfrm>
              <a:off x="6184900" y="1747838"/>
              <a:ext cx="434975" cy="436563"/>
            </a:xfrm>
            <a:custGeom>
              <a:avLst/>
              <a:gdLst>
                <a:gd name="T0" fmla="*/ 5 w 148"/>
                <a:gd name="T1" fmla="*/ 124 h 148"/>
                <a:gd name="T2" fmla="*/ 7 w 148"/>
                <a:gd name="T3" fmla="*/ 124 h 148"/>
                <a:gd name="T4" fmla="*/ 35 w 148"/>
                <a:gd name="T5" fmla="*/ 127 h 148"/>
                <a:gd name="T6" fmla="*/ 64 w 148"/>
                <a:gd name="T7" fmla="*/ 132 h 148"/>
                <a:gd name="T8" fmla="*/ 74 w 148"/>
                <a:gd name="T9" fmla="*/ 142 h 148"/>
                <a:gd name="T10" fmla="*/ 76 w 148"/>
                <a:gd name="T11" fmla="*/ 143 h 148"/>
                <a:gd name="T12" fmla="*/ 78 w 148"/>
                <a:gd name="T13" fmla="*/ 144 h 148"/>
                <a:gd name="T14" fmla="*/ 99 w 148"/>
                <a:gd name="T15" fmla="*/ 145 h 148"/>
                <a:gd name="T16" fmla="*/ 109 w 148"/>
                <a:gd name="T17" fmla="*/ 148 h 148"/>
                <a:gd name="T18" fmla="*/ 109 w 148"/>
                <a:gd name="T19" fmla="*/ 148 h 148"/>
                <a:gd name="T20" fmla="*/ 135 w 148"/>
                <a:gd name="T21" fmla="*/ 103 h 148"/>
                <a:gd name="T22" fmla="*/ 148 w 148"/>
                <a:gd name="T23" fmla="*/ 16 h 148"/>
                <a:gd name="T24" fmla="*/ 148 w 148"/>
                <a:gd name="T25" fmla="*/ 16 h 148"/>
                <a:gd name="T26" fmla="*/ 148 w 148"/>
                <a:gd name="T27" fmla="*/ 0 h 148"/>
                <a:gd name="T28" fmla="*/ 148 w 148"/>
                <a:gd name="T29" fmla="*/ 0 h 148"/>
                <a:gd name="T30" fmla="*/ 145 w 148"/>
                <a:gd name="T31" fmla="*/ 0 h 148"/>
                <a:gd name="T32" fmla="*/ 94 w 148"/>
                <a:gd name="T33" fmla="*/ 2 h 148"/>
                <a:gd name="T34" fmla="*/ 12 w 148"/>
                <a:gd name="T35" fmla="*/ 0 h 148"/>
                <a:gd name="T36" fmla="*/ 0 w 148"/>
                <a:gd name="T37" fmla="*/ 0 h 148"/>
                <a:gd name="T38" fmla="*/ 0 w 148"/>
                <a:gd name="T39" fmla="*/ 0 h 148"/>
                <a:gd name="T40" fmla="*/ 11 w 148"/>
                <a:gd name="T41" fmla="*/ 107 h 148"/>
                <a:gd name="T42" fmla="*/ 5 w 148"/>
                <a:gd name="T43" fmla="*/ 12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8" h="148">
                  <a:moveTo>
                    <a:pt x="5" y="124"/>
                  </a:moveTo>
                  <a:cubicBezTo>
                    <a:pt x="5" y="124"/>
                    <a:pt x="7" y="124"/>
                    <a:pt x="7" y="124"/>
                  </a:cubicBezTo>
                  <a:cubicBezTo>
                    <a:pt x="16" y="124"/>
                    <a:pt x="28" y="124"/>
                    <a:pt x="35" y="127"/>
                  </a:cubicBezTo>
                  <a:cubicBezTo>
                    <a:pt x="43" y="130"/>
                    <a:pt x="60" y="126"/>
                    <a:pt x="64" y="132"/>
                  </a:cubicBezTo>
                  <a:cubicBezTo>
                    <a:pt x="66" y="133"/>
                    <a:pt x="73" y="139"/>
                    <a:pt x="74" y="142"/>
                  </a:cubicBezTo>
                  <a:cubicBezTo>
                    <a:pt x="75" y="142"/>
                    <a:pt x="76" y="143"/>
                    <a:pt x="76" y="143"/>
                  </a:cubicBezTo>
                  <a:cubicBezTo>
                    <a:pt x="77" y="143"/>
                    <a:pt x="77" y="144"/>
                    <a:pt x="78" y="144"/>
                  </a:cubicBezTo>
                  <a:cubicBezTo>
                    <a:pt x="84" y="145"/>
                    <a:pt x="92" y="145"/>
                    <a:pt x="99" y="145"/>
                  </a:cubicBezTo>
                  <a:cubicBezTo>
                    <a:pt x="109" y="148"/>
                    <a:pt x="109" y="148"/>
                    <a:pt x="109" y="148"/>
                  </a:cubicBezTo>
                  <a:cubicBezTo>
                    <a:pt x="109" y="148"/>
                    <a:pt x="109" y="148"/>
                    <a:pt x="109" y="148"/>
                  </a:cubicBezTo>
                  <a:cubicBezTo>
                    <a:pt x="135" y="103"/>
                    <a:pt x="135" y="103"/>
                    <a:pt x="135" y="103"/>
                  </a:cubicBezTo>
                  <a:cubicBezTo>
                    <a:pt x="148" y="16"/>
                    <a:pt x="148" y="16"/>
                    <a:pt x="148" y="16"/>
                  </a:cubicBezTo>
                  <a:cubicBezTo>
                    <a:pt x="148" y="16"/>
                    <a:pt x="148" y="16"/>
                    <a:pt x="148" y="16"/>
                  </a:cubicBezTo>
                  <a:cubicBezTo>
                    <a:pt x="148" y="0"/>
                    <a:pt x="148" y="0"/>
                    <a:pt x="148" y="0"/>
                  </a:cubicBezTo>
                  <a:cubicBezTo>
                    <a:pt x="148" y="0"/>
                    <a:pt x="148" y="0"/>
                    <a:pt x="148" y="0"/>
                  </a:cubicBezTo>
                  <a:cubicBezTo>
                    <a:pt x="145" y="0"/>
                    <a:pt x="145" y="0"/>
                    <a:pt x="145" y="0"/>
                  </a:cubicBezTo>
                  <a:cubicBezTo>
                    <a:pt x="94" y="2"/>
                    <a:pt x="94" y="2"/>
                    <a:pt x="94" y="2"/>
                  </a:cubicBezTo>
                  <a:cubicBezTo>
                    <a:pt x="12" y="0"/>
                    <a:pt x="12" y="0"/>
                    <a:pt x="12" y="0"/>
                  </a:cubicBezTo>
                  <a:cubicBezTo>
                    <a:pt x="0" y="0"/>
                    <a:pt x="0" y="0"/>
                    <a:pt x="0" y="0"/>
                  </a:cubicBezTo>
                  <a:cubicBezTo>
                    <a:pt x="0" y="0"/>
                    <a:pt x="0" y="0"/>
                    <a:pt x="0" y="0"/>
                  </a:cubicBezTo>
                  <a:cubicBezTo>
                    <a:pt x="11" y="107"/>
                    <a:pt x="11" y="107"/>
                    <a:pt x="11" y="107"/>
                  </a:cubicBezTo>
                  <a:cubicBezTo>
                    <a:pt x="5" y="124"/>
                    <a:pt x="5" y="124"/>
                    <a:pt x="5" y="124"/>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6" name="Freeform 66"/>
            <p:cNvSpPr>
              <a:spLocks/>
            </p:cNvSpPr>
            <p:nvPr/>
          </p:nvSpPr>
          <p:spPr bwMode="auto">
            <a:xfrm>
              <a:off x="5792788" y="2668588"/>
              <a:ext cx="657225" cy="720725"/>
            </a:xfrm>
            <a:custGeom>
              <a:avLst/>
              <a:gdLst>
                <a:gd name="T0" fmla="*/ 0 w 223"/>
                <a:gd name="T1" fmla="*/ 130 h 244"/>
                <a:gd name="T2" fmla="*/ 76 w 223"/>
                <a:gd name="T3" fmla="*/ 52 h 244"/>
                <a:gd name="T4" fmla="*/ 157 w 223"/>
                <a:gd name="T5" fmla="*/ 0 h 244"/>
                <a:gd name="T6" fmla="*/ 157 w 223"/>
                <a:gd name="T7" fmla="*/ 0 h 244"/>
                <a:gd name="T8" fmla="*/ 157 w 223"/>
                <a:gd name="T9" fmla="*/ 9 h 244"/>
                <a:gd name="T10" fmla="*/ 157 w 223"/>
                <a:gd name="T11" fmla="*/ 14 h 244"/>
                <a:gd name="T12" fmla="*/ 158 w 223"/>
                <a:gd name="T13" fmla="*/ 20 h 244"/>
                <a:gd name="T14" fmla="*/ 164 w 223"/>
                <a:gd name="T15" fmla="*/ 28 h 244"/>
                <a:gd name="T16" fmla="*/ 174 w 223"/>
                <a:gd name="T17" fmla="*/ 36 h 244"/>
                <a:gd name="T18" fmla="*/ 184 w 223"/>
                <a:gd name="T19" fmla="*/ 40 h 244"/>
                <a:gd name="T20" fmla="*/ 184 w 223"/>
                <a:gd name="T21" fmla="*/ 40 h 244"/>
                <a:gd name="T22" fmla="*/ 184 w 223"/>
                <a:gd name="T23" fmla="*/ 42 h 244"/>
                <a:gd name="T24" fmla="*/ 184 w 223"/>
                <a:gd name="T25" fmla="*/ 42 h 244"/>
                <a:gd name="T26" fmla="*/ 186 w 223"/>
                <a:gd name="T27" fmla="*/ 50 h 244"/>
                <a:gd name="T28" fmla="*/ 190 w 223"/>
                <a:gd name="T29" fmla="*/ 64 h 244"/>
                <a:gd name="T30" fmla="*/ 213 w 223"/>
                <a:gd name="T31" fmla="*/ 99 h 244"/>
                <a:gd name="T32" fmla="*/ 223 w 223"/>
                <a:gd name="T33" fmla="*/ 101 h 244"/>
                <a:gd name="T34" fmla="*/ 223 w 223"/>
                <a:gd name="T35" fmla="*/ 101 h 244"/>
                <a:gd name="T36" fmla="*/ 216 w 223"/>
                <a:gd name="T37" fmla="*/ 117 h 244"/>
                <a:gd name="T38" fmla="*/ 207 w 223"/>
                <a:gd name="T39" fmla="*/ 139 h 244"/>
                <a:gd name="T40" fmla="*/ 197 w 223"/>
                <a:gd name="T41" fmla="*/ 161 h 244"/>
                <a:gd name="T42" fmla="*/ 193 w 223"/>
                <a:gd name="T43" fmla="*/ 171 h 244"/>
                <a:gd name="T44" fmla="*/ 192 w 223"/>
                <a:gd name="T45" fmla="*/ 172 h 244"/>
                <a:gd name="T46" fmla="*/ 190 w 223"/>
                <a:gd name="T47" fmla="*/ 186 h 244"/>
                <a:gd name="T48" fmla="*/ 187 w 223"/>
                <a:gd name="T49" fmla="*/ 195 h 244"/>
                <a:gd name="T50" fmla="*/ 172 w 223"/>
                <a:gd name="T51" fmla="*/ 208 h 244"/>
                <a:gd name="T52" fmla="*/ 156 w 223"/>
                <a:gd name="T53" fmla="*/ 216 h 244"/>
                <a:gd name="T54" fmla="*/ 142 w 223"/>
                <a:gd name="T55" fmla="*/ 229 h 244"/>
                <a:gd name="T56" fmla="*/ 140 w 223"/>
                <a:gd name="T57" fmla="*/ 229 h 244"/>
                <a:gd name="T58" fmla="*/ 140 w 223"/>
                <a:gd name="T59" fmla="*/ 229 h 244"/>
                <a:gd name="T60" fmla="*/ 129 w 223"/>
                <a:gd name="T61" fmla="*/ 232 h 244"/>
                <a:gd name="T62" fmla="*/ 128 w 223"/>
                <a:gd name="T63" fmla="*/ 233 h 244"/>
                <a:gd name="T64" fmla="*/ 108 w 223"/>
                <a:gd name="T65" fmla="*/ 241 h 244"/>
                <a:gd name="T66" fmla="*/ 86 w 223"/>
                <a:gd name="T67" fmla="*/ 242 h 244"/>
                <a:gd name="T68" fmla="*/ 74 w 223"/>
                <a:gd name="T69" fmla="*/ 235 h 244"/>
                <a:gd name="T70" fmla="*/ 65 w 223"/>
                <a:gd name="T71" fmla="*/ 227 h 244"/>
                <a:gd name="T72" fmla="*/ 58 w 223"/>
                <a:gd name="T73" fmla="*/ 219 h 244"/>
                <a:gd name="T74" fmla="*/ 58 w 223"/>
                <a:gd name="T75" fmla="*/ 219 h 244"/>
                <a:gd name="T76" fmla="*/ 43 w 223"/>
                <a:gd name="T77" fmla="*/ 190 h 244"/>
                <a:gd name="T78" fmla="*/ 26 w 223"/>
                <a:gd name="T79" fmla="*/ 157 h 244"/>
                <a:gd name="T80" fmla="*/ 8 w 223"/>
                <a:gd name="T81" fmla="*/ 137 h 244"/>
                <a:gd name="T82" fmla="*/ 1 w 223"/>
                <a:gd name="T83" fmla="*/ 131 h 244"/>
                <a:gd name="T84" fmla="*/ 0 w 223"/>
                <a:gd name="T85" fmla="*/ 13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3" h="244">
                  <a:moveTo>
                    <a:pt x="0" y="130"/>
                  </a:moveTo>
                  <a:cubicBezTo>
                    <a:pt x="76" y="52"/>
                    <a:pt x="76" y="52"/>
                    <a:pt x="76" y="52"/>
                  </a:cubicBezTo>
                  <a:cubicBezTo>
                    <a:pt x="157" y="0"/>
                    <a:pt x="157" y="0"/>
                    <a:pt x="157" y="0"/>
                  </a:cubicBezTo>
                  <a:cubicBezTo>
                    <a:pt x="157" y="0"/>
                    <a:pt x="157" y="0"/>
                    <a:pt x="157" y="0"/>
                  </a:cubicBezTo>
                  <a:cubicBezTo>
                    <a:pt x="157" y="3"/>
                    <a:pt x="157" y="6"/>
                    <a:pt x="157" y="9"/>
                  </a:cubicBezTo>
                  <a:cubicBezTo>
                    <a:pt x="157" y="14"/>
                    <a:pt x="157" y="14"/>
                    <a:pt x="157" y="14"/>
                  </a:cubicBezTo>
                  <a:cubicBezTo>
                    <a:pt x="157" y="16"/>
                    <a:pt x="158" y="18"/>
                    <a:pt x="158" y="20"/>
                  </a:cubicBezTo>
                  <a:cubicBezTo>
                    <a:pt x="160" y="23"/>
                    <a:pt x="161" y="25"/>
                    <a:pt x="164" y="28"/>
                  </a:cubicBezTo>
                  <a:cubicBezTo>
                    <a:pt x="167" y="31"/>
                    <a:pt x="171" y="33"/>
                    <a:pt x="174" y="36"/>
                  </a:cubicBezTo>
                  <a:cubicBezTo>
                    <a:pt x="184" y="40"/>
                    <a:pt x="184" y="40"/>
                    <a:pt x="184" y="40"/>
                  </a:cubicBezTo>
                  <a:cubicBezTo>
                    <a:pt x="184" y="40"/>
                    <a:pt x="184" y="40"/>
                    <a:pt x="184" y="40"/>
                  </a:cubicBezTo>
                  <a:cubicBezTo>
                    <a:pt x="184" y="41"/>
                    <a:pt x="184" y="42"/>
                    <a:pt x="184" y="42"/>
                  </a:cubicBezTo>
                  <a:cubicBezTo>
                    <a:pt x="184" y="42"/>
                    <a:pt x="184" y="42"/>
                    <a:pt x="184" y="42"/>
                  </a:cubicBezTo>
                  <a:cubicBezTo>
                    <a:pt x="185" y="45"/>
                    <a:pt x="185" y="47"/>
                    <a:pt x="186" y="50"/>
                  </a:cubicBezTo>
                  <a:cubicBezTo>
                    <a:pt x="188" y="54"/>
                    <a:pt x="188" y="60"/>
                    <a:pt x="190" y="64"/>
                  </a:cubicBezTo>
                  <a:cubicBezTo>
                    <a:pt x="195" y="76"/>
                    <a:pt x="199" y="95"/>
                    <a:pt x="213" y="99"/>
                  </a:cubicBezTo>
                  <a:cubicBezTo>
                    <a:pt x="223" y="101"/>
                    <a:pt x="223" y="101"/>
                    <a:pt x="223" y="101"/>
                  </a:cubicBezTo>
                  <a:cubicBezTo>
                    <a:pt x="223" y="101"/>
                    <a:pt x="223" y="101"/>
                    <a:pt x="223" y="101"/>
                  </a:cubicBezTo>
                  <a:cubicBezTo>
                    <a:pt x="216" y="117"/>
                    <a:pt x="216" y="117"/>
                    <a:pt x="216" y="117"/>
                  </a:cubicBezTo>
                  <a:cubicBezTo>
                    <a:pt x="213" y="124"/>
                    <a:pt x="211" y="132"/>
                    <a:pt x="207" y="139"/>
                  </a:cubicBezTo>
                  <a:cubicBezTo>
                    <a:pt x="203" y="146"/>
                    <a:pt x="201" y="154"/>
                    <a:pt x="197" y="161"/>
                  </a:cubicBezTo>
                  <a:cubicBezTo>
                    <a:pt x="196" y="164"/>
                    <a:pt x="195" y="168"/>
                    <a:pt x="193" y="171"/>
                  </a:cubicBezTo>
                  <a:cubicBezTo>
                    <a:pt x="193" y="172"/>
                    <a:pt x="193" y="171"/>
                    <a:pt x="192" y="172"/>
                  </a:cubicBezTo>
                  <a:cubicBezTo>
                    <a:pt x="191" y="176"/>
                    <a:pt x="190" y="181"/>
                    <a:pt x="190" y="186"/>
                  </a:cubicBezTo>
                  <a:cubicBezTo>
                    <a:pt x="190" y="190"/>
                    <a:pt x="187" y="192"/>
                    <a:pt x="187" y="195"/>
                  </a:cubicBezTo>
                  <a:cubicBezTo>
                    <a:pt x="186" y="206"/>
                    <a:pt x="181" y="205"/>
                    <a:pt x="172" y="208"/>
                  </a:cubicBezTo>
                  <a:cubicBezTo>
                    <a:pt x="166" y="210"/>
                    <a:pt x="162" y="214"/>
                    <a:pt x="156" y="216"/>
                  </a:cubicBezTo>
                  <a:cubicBezTo>
                    <a:pt x="151" y="218"/>
                    <a:pt x="142" y="223"/>
                    <a:pt x="142" y="229"/>
                  </a:cubicBezTo>
                  <a:cubicBezTo>
                    <a:pt x="141" y="229"/>
                    <a:pt x="141" y="229"/>
                    <a:pt x="140" y="229"/>
                  </a:cubicBezTo>
                  <a:cubicBezTo>
                    <a:pt x="140" y="229"/>
                    <a:pt x="140" y="229"/>
                    <a:pt x="140" y="229"/>
                  </a:cubicBezTo>
                  <a:cubicBezTo>
                    <a:pt x="129" y="232"/>
                    <a:pt x="129" y="232"/>
                    <a:pt x="129" y="232"/>
                  </a:cubicBezTo>
                  <a:cubicBezTo>
                    <a:pt x="128" y="233"/>
                    <a:pt x="128" y="233"/>
                    <a:pt x="128" y="233"/>
                  </a:cubicBezTo>
                  <a:cubicBezTo>
                    <a:pt x="122" y="237"/>
                    <a:pt x="115" y="238"/>
                    <a:pt x="108" y="241"/>
                  </a:cubicBezTo>
                  <a:cubicBezTo>
                    <a:pt x="99" y="243"/>
                    <a:pt x="95" y="244"/>
                    <a:pt x="86" y="242"/>
                  </a:cubicBezTo>
                  <a:cubicBezTo>
                    <a:pt x="80" y="241"/>
                    <a:pt x="78" y="238"/>
                    <a:pt x="74" y="235"/>
                  </a:cubicBezTo>
                  <a:cubicBezTo>
                    <a:pt x="71" y="232"/>
                    <a:pt x="68" y="230"/>
                    <a:pt x="65" y="227"/>
                  </a:cubicBezTo>
                  <a:cubicBezTo>
                    <a:pt x="63" y="224"/>
                    <a:pt x="60" y="221"/>
                    <a:pt x="58" y="219"/>
                  </a:cubicBezTo>
                  <a:cubicBezTo>
                    <a:pt x="58" y="219"/>
                    <a:pt x="58" y="219"/>
                    <a:pt x="58" y="219"/>
                  </a:cubicBezTo>
                  <a:cubicBezTo>
                    <a:pt x="60" y="207"/>
                    <a:pt x="48" y="200"/>
                    <a:pt x="43" y="190"/>
                  </a:cubicBezTo>
                  <a:cubicBezTo>
                    <a:pt x="36" y="180"/>
                    <a:pt x="35" y="167"/>
                    <a:pt x="26" y="157"/>
                  </a:cubicBezTo>
                  <a:cubicBezTo>
                    <a:pt x="8" y="137"/>
                    <a:pt x="8" y="137"/>
                    <a:pt x="8" y="137"/>
                  </a:cubicBezTo>
                  <a:cubicBezTo>
                    <a:pt x="6" y="135"/>
                    <a:pt x="2" y="133"/>
                    <a:pt x="1" y="131"/>
                  </a:cubicBezTo>
                  <a:cubicBezTo>
                    <a:pt x="0" y="130"/>
                    <a:pt x="0" y="130"/>
                    <a:pt x="0" y="130"/>
                  </a:cubicBezTo>
                  <a:close/>
                </a:path>
              </a:pathLst>
            </a:custGeom>
            <a:solidFill>
              <a:schemeClr val="accent2"/>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7" name="Freeform 67"/>
            <p:cNvSpPr>
              <a:spLocks/>
            </p:cNvSpPr>
            <p:nvPr/>
          </p:nvSpPr>
          <p:spPr bwMode="auto">
            <a:xfrm>
              <a:off x="5249863" y="2970213"/>
              <a:ext cx="719138" cy="501650"/>
            </a:xfrm>
            <a:custGeom>
              <a:avLst/>
              <a:gdLst>
                <a:gd name="T0" fmla="*/ 16 w 244"/>
                <a:gd name="T1" fmla="*/ 119 h 170"/>
                <a:gd name="T2" fmla="*/ 15 w 244"/>
                <a:gd name="T3" fmla="*/ 121 h 170"/>
                <a:gd name="T4" fmla="*/ 7 w 244"/>
                <a:gd name="T5" fmla="*/ 129 h 170"/>
                <a:gd name="T6" fmla="*/ 12 w 244"/>
                <a:gd name="T7" fmla="*/ 139 h 170"/>
                <a:gd name="T8" fmla="*/ 23 w 244"/>
                <a:gd name="T9" fmla="*/ 153 h 170"/>
                <a:gd name="T10" fmla="*/ 29 w 244"/>
                <a:gd name="T11" fmla="*/ 160 h 170"/>
                <a:gd name="T12" fmla="*/ 38 w 244"/>
                <a:gd name="T13" fmla="*/ 163 h 170"/>
                <a:gd name="T14" fmla="*/ 40 w 244"/>
                <a:gd name="T15" fmla="*/ 164 h 170"/>
                <a:gd name="T16" fmla="*/ 47 w 244"/>
                <a:gd name="T17" fmla="*/ 170 h 170"/>
                <a:gd name="T18" fmla="*/ 47 w 244"/>
                <a:gd name="T19" fmla="*/ 170 h 170"/>
                <a:gd name="T20" fmla="*/ 67 w 244"/>
                <a:gd name="T21" fmla="*/ 165 h 170"/>
                <a:gd name="T22" fmla="*/ 137 w 244"/>
                <a:gd name="T23" fmla="*/ 142 h 170"/>
                <a:gd name="T24" fmla="*/ 149 w 244"/>
                <a:gd name="T25" fmla="*/ 139 h 170"/>
                <a:gd name="T26" fmla="*/ 151 w 244"/>
                <a:gd name="T27" fmla="*/ 138 h 170"/>
                <a:gd name="T28" fmla="*/ 167 w 244"/>
                <a:gd name="T29" fmla="*/ 137 h 170"/>
                <a:gd name="T30" fmla="*/ 189 w 244"/>
                <a:gd name="T31" fmla="*/ 138 h 170"/>
                <a:gd name="T32" fmla="*/ 214 w 244"/>
                <a:gd name="T33" fmla="*/ 146 h 170"/>
                <a:gd name="T34" fmla="*/ 214 w 244"/>
                <a:gd name="T35" fmla="*/ 146 h 170"/>
                <a:gd name="T36" fmla="*/ 218 w 244"/>
                <a:gd name="T37" fmla="*/ 138 h 170"/>
                <a:gd name="T38" fmla="*/ 220 w 244"/>
                <a:gd name="T39" fmla="*/ 133 h 170"/>
                <a:gd name="T40" fmla="*/ 223 w 244"/>
                <a:gd name="T41" fmla="*/ 128 h 170"/>
                <a:gd name="T42" fmla="*/ 224 w 244"/>
                <a:gd name="T43" fmla="*/ 128 h 170"/>
                <a:gd name="T44" fmla="*/ 228 w 244"/>
                <a:gd name="T45" fmla="*/ 123 h 170"/>
                <a:gd name="T46" fmla="*/ 235 w 244"/>
                <a:gd name="T47" fmla="*/ 118 h 170"/>
                <a:gd name="T48" fmla="*/ 242 w 244"/>
                <a:gd name="T49" fmla="*/ 117 h 170"/>
                <a:gd name="T50" fmla="*/ 242 w 244"/>
                <a:gd name="T51" fmla="*/ 117 h 170"/>
                <a:gd name="T52" fmla="*/ 227 w 244"/>
                <a:gd name="T53" fmla="*/ 88 h 170"/>
                <a:gd name="T54" fmla="*/ 210 w 244"/>
                <a:gd name="T55" fmla="*/ 55 h 170"/>
                <a:gd name="T56" fmla="*/ 192 w 244"/>
                <a:gd name="T57" fmla="*/ 35 h 170"/>
                <a:gd name="T58" fmla="*/ 185 w 244"/>
                <a:gd name="T59" fmla="*/ 29 h 170"/>
                <a:gd name="T60" fmla="*/ 184 w 244"/>
                <a:gd name="T61" fmla="*/ 28 h 170"/>
                <a:gd name="T62" fmla="*/ 184 w 244"/>
                <a:gd name="T63" fmla="*/ 28 h 170"/>
                <a:gd name="T64" fmla="*/ 108 w 244"/>
                <a:gd name="T65" fmla="*/ 0 h 170"/>
                <a:gd name="T66" fmla="*/ 108 w 244"/>
                <a:gd name="T67" fmla="*/ 0 h 170"/>
                <a:gd name="T68" fmla="*/ 91 w 244"/>
                <a:gd name="T69" fmla="*/ 26 h 170"/>
                <a:gd name="T70" fmla="*/ 91 w 244"/>
                <a:gd name="T71" fmla="*/ 26 h 170"/>
                <a:gd name="T72" fmla="*/ 16 w 244"/>
                <a:gd name="T73" fmla="*/ 11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 h="170">
                  <a:moveTo>
                    <a:pt x="16" y="119"/>
                  </a:moveTo>
                  <a:cubicBezTo>
                    <a:pt x="16" y="120"/>
                    <a:pt x="15" y="121"/>
                    <a:pt x="15" y="121"/>
                  </a:cubicBezTo>
                  <a:cubicBezTo>
                    <a:pt x="14" y="123"/>
                    <a:pt x="9" y="128"/>
                    <a:pt x="7" y="129"/>
                  </a:cubicBezTo>
                  <a:cubicBezTo>
                    <a:pt x="0" y="133"/>
                    <a:pt x="8" y="137"/>
                    <a:pt x="12" y="139"/>
                  </a:cubicBezTo>
                  <a:cubicBezTo>
                    <a:pt x="18" y="142"/>
                    <a:pt x="22" y="146"/>
                    <a:pt x="23" y="153"/>
                  </a:cubicBezTo>
                  <a:cubicBezTo>
                    <a:pt x="25" y="155"/>
                    <a:pt x="25" y="158"/>
                    <a:pt x="29" y="160"/>
                  </a:cubicBezTo>
                  <a:cubicBezTo>
                    <a:pt x="32" y="161"/>
                    <a:pt x="36" y="161"/>
                    <a:pt x="38" y="163"/>
                  </a:cubicBezTo>
                  <a:cubicBezTo>
                    <a:pt x="39" y="163"/>
                    <a:pt x="39" y="164"/>
                    <a:pt x="40" y="164"/>
                  </a:cubicBezTo>
                  <a:cubicBezTo>
                    <a:pt x="47" y="170"/>
                    <a:pt x="47" y="170"/>
                    <a:pt x="47" y="170"/>
                  </a:cubicBezTo>
                  <a:cubicBezTo>
                    <a:pt x="47" y="170"/>
                    <a:pt x="47" y="170"/>
                    <a:pt x="47" y="170"/>
                  </a:cubicBezTo>
                  <a:cubicBezTo>
                    <a:pt x="54" y="169"/>
                    <a:pt x="61" y="167"/>
                    <a:pt x="67" y="165"/>
                  </a:cubicBezTo>
                  <a:cubicBezTo>
                    <a:pt x="89" y="157"/>
                    <a:pt x="118" y="158"/>
                    <a:pt x="137" y="142"/>
                  </a:cubicBezTo>
                  <a:cubicBezTo>
                    <a:pt x="141" y="141"/>
                    <a:pt x="145" y="139"/>
                    <a:pt x="149" y="139"/>
                  </a:cubicBezTo>
                  <a:cubicBezTo>
                    <a:pt x="149" y="138"/>
                    <a:pt x="150" y="138"/>
                    <a:pt x="151" y="138"/>
                  </a:cubicBezTo>
                  <a:cubicBezTo>
                    <a:pt x="156" y="138"/>
                    <a:pt x="161" y="137"/>
                    <a:pt x="167" y="137"/>
                  </a:cubicBezTo>
                  <a:cubicBezTo>
                    <a:pt x="174" y="137"/>
                    <a:pt x="181" y="138"/>
                    <a:pt x="189" y="138"/>
                  </a:cubicBezTo>
                  <a:cubicBezTo>
                    <a:pt x="214" y="146"/>
                    <a:pt x="214" y="146"/>
                    <a:pt x="214" y="146"/>
                  </a:cubicBezTo>
                  <a:cubicBezTo>
                    <a:pt x="214" y="146"/>
                    <a:pt x="214" y="146"/>
                    <a:pt x="214" y="146"/>
                  </a:cubicBezTo>
                  <a:cubicBezTo>
                    <a:pt x="215" y="144"/>
                    <a:pt x="217" y="141"/>
                    <a:pt x="218" y="138"/>
                  </a:cubicBezTo>
                  <a:cubicBezTo>
                    <a:pt x="219" y="137"/>
                    <a:pt x="220" y="134"/>
                    <a:pt x="220" y="133"/>
                  </a:cubicBezTo>
                  <a:cubicBezTo>
                    <a:pt x="221" y="131"/>
                    <a:pt x="222" y="130"/>
                    <a:pt x="223" y="128"/>
                  </a:cubicBezTo>
                  <a:cubicBezTo>
                    <a:pt x="224" y="128"/>
                    <a:pt x="224" y="128"/>
                    <a:pt x="224" y="128"/>
                  </a:cubicBezTo>
                  <a:cubicBezTo>
                    <a:pt x="225" y="126"/>
                    <a:pt x="227" y="125"/>
                    <a:pt x="228" y="123"/>
                  </a:cubicBezTo>
                  <a:cubicBezTo>
                    <a:pt x="230" y="122"/>
                    <a:pt x="233" y="118"/>
                    <a:pt x="235" y="118"/>
                  </a:cubicBezTo>
                  <a:cubicBezTo>
                    <a:pt x="242" y="117"/>
                    <a:pt x="242" y="117"/>
                    <a:pt x="242" y="117"/>
                  </a:cubicBezTo>
                  <a:cubicBezTo>
                    <a:pt x="242" y="117"/>
                    <a:pt x="242" y="117"/>
                    <a:pt x="242" y="117"/>
                  </a:cubicBezTo>
                  <a:cubicBezTo>
                    <a:pt x="244" y="105"/>
                    <a:pt x="232" y="98"/>
                    <a:pt x="227" y="88"/>
                  </a:cubicBezTo>
                  <a:cubicBezTo>
                    <a:pt x="220" y="78"/>
                    <a:pt x="219" y="65"/>
                    <a:pt x="210" y="55"/>
                  </a:cubicBezTo>
                  <a:cubicBezTo>
                    <a:pt x="192" y="35"/>
                    <a:pt x="192" y="35"/>
                    <a:pt x="192" y="35"/>
                  </a:cubicBezTo>
                  <a:cubicBezTo>
                    <a:pt x="190" y="33"/>
                    <a:pt x="186" y="31"/>
                    <a:pt x="185" y="29"/>
                  </a:cubicBezTo>
                  <a:cubicBezTo>
                    <a:pt x="184" y="28"/>
                    <a:pt x="184" y="28"/>
                    <a:pt x="184" y="28"/>
                  </a:cubicBezTo>
                  <a:cubicBezTo>
                    <a:pt x="184" y="28"/>
                    <a:pt x="184" y="28"/>
                    <a:pt x="184" y="28"/>
                  </a:cubicBezTo>
                  <a:cubicBezTo>
                    <a:pt x="108" y="0"/>
                    <a:pt x="108" y="0"/>
                    <a:pt x="108" y="0"/>
                  </a:cubicBezTo>
                  <a:cubicBezTo>
                    <a:pt x="108" y="0"/>
                    <a:pt x="108" y="0"/>
                    <a:pt x="108" y="0"/>
                  </a:cubicBezTo>
                  <a:cubicBezTo>
                    <a:pt x="91" y="26"/>
                    <a:pt x="91" y="26"/>
                    <a:pt x="91" y="26"/>
                  </a:cubicBezTo>
                  <a:cubicBezTo>
                    <a:pt x="91" y="26"/>
                    <a:pt x="91" y="26"/>
                    <a:pt x="91" y="26"/>
                  </a:cubicBezTo>
                  <a:cubicBezTo>
                    <a:pt x="16" y="119"/>
                    <a:pt x="16" y="119"/>
                    <a:pt x="16" y="119"/>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8" name="Freeform 68"/>
            <p:cNvSpPr>
              <a:spLocks/>
            </p:cNvSpPr>
            <p:nvPr/>
          </p:nvSpPr>
          <p:spPr bwMode="auto">
            <a:xfrm>
              <a:off x="5005388" y="3443288"/>
              <a:ext cx="441325" cy="477838"/>
            </a:xfrm>
            <a:custGeom>
              <a:avLst/>
              <a:gdLst>
                <a:gd name="T0" fmla="*/ 0 w 150"/>
                <a:gd name="T1" fmla="*/ 74 h 162"/>
                <a:gd name="T2" fmla="*/ 2 w 150"/>
                <a:gd name="T3" fmla="*/ 74 h 162"/>
                <a:gd name="T4" fmla="*/ 12 w 150"/>
                <a:gd name="T5" fmla="*/ 62 h 162"/>
                <a:gd name="T6" fmla="*/ 30 w 150"/>
                <a:gd name="T7" fmla="*/ 39 h 162"/>
                <a:gd name="T8" fmla="*/ 57 w 150"/>
                <a:gd name="T9" fmla="*/ 13 h 162"/>
                <a:gd name="T10" fmla="*/ 59 w 150"/>
                <a:gd name="T11" fmla="*/ 12 h 162"/>
                <a:gd name="T12" fmla="*/ 73 w 150"/>
                <a:gd name="T13" fmla="*/ 2 h 162"/>
                <a:gd name="T14" fmla="*/ 94 w 150"/>
                <a:gd name="T15" fmla="*/ 9 h 162"/>
                <a:gd name="T16" fmla="*/ 100 w 150"/>
                <a:gd name="T17" fmla="*/ 12 h 162"/>
                <a:gd name="T18" fmla="*/ 115 w 150"/>
                <a:gd name="T19" fmla="*/ 19 h 162"/>
                <a:gd name="T20" fmla="*/ 126 w 150"/>
                <a:gd name="T21" fmla="*/ 19 h 162"/>
                <a:gd name="T22" fmla="*/ 126 w 150"/>
                <a:gd name="T23" fmla="*/ 19 h 162"/>
                <a:gd name="T24" fmla="*/ 126 w 150"/>
                <a:gd name="T25" fmla="*/ 27 h 162"/>
                <a:gd name="T26" fmla="*/ 126 w 150"/>
                <a:gd name="T27" fmla="*/ 42 h 162"/>
                <a:gd name="T28" fmla="*/ 130 w 150"/>
                <a:gd name="T29" fmla="*/ 69 h 162"/>
                <a:gd name="T30" fmla="*/ 136 w 150"/>
                <a:gd name="T31" fmla="*/ 81 h 162"/>
                <a:gd name="T32" fmla="*/ 144 w 150"/>
                <a:gd name="T33" fmla="*/ 93 h 162"/>
                <a:gd name="T34" fmla="*/ 148 w 150"/>
                <a:gd name="T35" fmla="*/ 105 h 162"/>
                <a:gd name="T36" fmla="*/ 150 w 150"/>
                <a:gd name="T37" fmla="*/ 111 h 162"/>
                <a:gd name="T38" fmla="*/ 150 w 150"/>
                <a:gd name="T39" fmla="*/ 111 h 162"/>
                <a:gd name="T40" fmla="*/ 99 w 150"/>
                <a:gd name="T41" fmla="*/ 162 h 162"/>
                <a:gd name="T42" fmla="*/ 39 w 150"/>
                <a:gd name="T43" fmla="*/ 162 h 162"/>
                <a:gd name="T44" fmla="*/ 39 w 150"/>
                <a:gd name="T45" fmla="*/ 162 h 162"/>
                <a:gd name="T46" fmla="*/ 42 w 150"/>
                <a:gd name="T47" fmla="*/ 154 h 162"/>
                <a:gd name="T48" fmla="*/ 43 w 150"/>
                <a:gd name="T49" fmla="*/ 147 h 162"/>
                <a:gd name="T50" fmla="*/ 39 w 150"/>
                <a:gd name="T51" fmla="*/ 141 h 162"/>
                <a:gd name="T52" fmla="*/ 39 w 150"/>
                <a:gd name="T53" fmla="*/ 130 h 162"/>
                <a:gd name="T54" fmla="*/ 31 w 150"/>
                <a:gd name="T55" fmla="*/ 105 h 162"/>
                <a:gd name="T56" fmla="*/ 22 w 150"/>
                <a:gd name="T57" fmla="*/ 95 h 162"/>
                <a:gd name="T58" fmla="*/ 0 w 150"/>
                <a:gd name="T59" fmla="*/ 7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2">
                  <a:moveTo>
                    <a:pt x="0" y="74"/>
                  </a:moveTo>
                  <a:cubicBezTo>
                    <a:pt x="2" y="74"/>
                    <a:pt x="2" y="74"/>
                    <a:pt x="2" y="74"/>
                  </a:cubicBezTo>
                  <a:cubicBezTo>
                    <a:pt x="3" y="70"/>
                    <a:pt x="9" y="65"/>
                    <a:pt x="12" y="62"/>
                  </a:cubicBezTo>
                  <a:cubicBezTo>
                    <a:pt x="17" y="53"/>
                    <a:pt x="25" y="47"/>
                    <a:pt x="30" y="39"/>
                  </a:cubicBezTo>
                  <a:cubicBezTo>
                    <a:pt x="37" y="29"/>
                    <a:pt x="48" y="20"/>
                    <a:pt x="57" y="13"/>
                  </a:cubicBezTo>
                  <a:cubicBezTo>
                    <a:pt x="59" y="12"/>
                    <a:pt x="59" y="12"/>
                    <a:pt x="59" y="12"/>
                  </a:cubicBezTo>
                  <a:cubicBezTo>
                    <a:pt x="62" y="9"/>
                    <a:pt x="69" y="4"/>
                    <a:pt x="73" y="2"/>
                  </a:cubicBezTo>
                  <a:cubicBezTo>
                    <a:pt x="81" y="0"/>
                    <a:pt x="88" y="6"/>
                    <a:pt x="94" y="9"/>
                  </a:cubicBezTo>
                  <a:cubicBezTo>
                    <a:pt x="96" y="10"/>
                    <a:pt x="98" y="11"/>
                    <a:pt x="100" y="12"/>
                  </a:cubicBezTo>
                  <a:cubicBezTo>
                    <a:pt x="105" y="15"/>
                    <a:pt x="109" y="18"/>
                    <a:pt x="115" y="19"/>
                  </a:cubicBezTo>
                  <a:cubicBezTo>
                    <a:pt x="126" y="19"/>
                    <a:pt x="126" y="19"/>
                    <a:pt x="126" y="19"/>
                  </a:cubicBezTo>
                  <a:cubicBezTo>
                    <a:pt x="126" y="19"/>
                    <a:pt x="126" y="19"/>
                    <a:pt x="126" y="19"/>
                  </a:cubicBezTo>
                  <a:cubicBezTo>
                    <a:pt x="127" y="22"/>
                    <a:pt x="127" y="24"/>
                    <a:pt x="126" y="27"/>
                  </a:cubicBezTo>
                  <a:cubicBezTo>
                    <a:pt x="123" y="34"/>
                    <a:pt x="122" y="35"/>
                    <a:pt x="126" y="42"/>
                  </a:cubicBezTo>
                  <a:cubicBezTo>
                    <a:pt x="130" y="51"/>
                    <a:pt x="128" y="59"/>
                    <a:pt x="130" y="69"/>
                  </a:cubicBezTo>
                  <a:cubicBezTo>
                    <a:pt x="131" y="74"/>
                    <a:pt x="133" y="77"/>
                    <a:pt x="136" y="81"/>
                  </a:cubicBezTo>
                  <a:cubicBezTo>
                    <a:pt x="139" y="84"/>
                    <a:pt x="141" y="90"/>
                    <a:pt x="144" y="93"/>
                  </a:cubicBezTo>
                  <a:cubicBezTo>
                    <a:pt x="144" y="97"/>
                    <a:pt x="148" y="101"/>
                    <a:pt x="148" y="105"/>
                  </a:cubicBezTo>
                  <a:cubicBezTo>
                    <a:pt x="150" y="111"/>
                    <a:pt x="150" y="111"/>
                    <a:pt x="150" y="111"/>
                  </a:cubicBezTo>
                  <a:cubicBezTo>
                    <a:pt x="150" y="111"/>
                    <a:pt x="150" y="111"/>
                    <a:pt x="150" y="111"/>
                  </a:cubicBezTo>
                  <a:cubicBezTo>
                    <a:pt x="99" y="162"/>
                    <a:pt x="99" y="162"/>
                    <a:pt x="99" y="162"/>
                  </a:cubicBezTo>
                  <a:cubicBezTo>
                    <a:pt x="39" y="162"/>
                    <a:pt x="39" y="162"/>
                    <a:pt x="39" y="162"/>
                  </a:cubicBezTo>
                  <a:cubicBezTo>
                    <a:pt x="39" y="162"/>
                    <a:pt x="39" y="162"/>
                    <a:pt x="39" y="162"/>
                  </a:cubicBezTo>
                  <a:cubicBezTo>
                    <a:pt x="42" y="154"/>
                    <a:pt x="42" y="154"/>
                    <a:pt x="42" y="154"/>
                  </a:cubicBezTo>
                  <a:cubicBezTo>
                    <a:pt x="42" y="152"/>
                    <a:pt x="43" y="150"/>
                    <a:pt x="43" y="147"/>
                  </a:cubicBezTo>
                  <a:cubicBezTo>
                    <a:pt x="42" y="147"/>
                    <a:pt x="39" y="142"/>
                    <a:pt x="39" y="141"/>
                  </a:cubicBezTo>
                  <a:cubicBezTo>
                    <a:pt x="38" y="138"/>
                    <a:pt x="39" y="134"/>
                    <a:pt x="39" y="130"/>
                  </a:cubicBezTo>
                  <a:cubicBezTo>
                    <a:pt x="39" y="122"/>
                    <a:pt x="36" y="111"/>
                    <a:pt x="31" y="105"/>
                  </a:cubicBezTo>
                  <a:cubicBezTo>
                    <a:pt x="28" y="101"/>
                    <a:pt x="25" y="98"/>
                    <a:pt x="22" y="95"/>
                  </a:cubicBezTo>
                  <a:cubicBezTo>
                    <a:pt x="0" y="74"/>
                    <a:pt x="0" y="74"/>
                    <a:pt x="0" y="74"/>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9" name="Freeform 69"/>
            <p:cNvSpPr>
              <a:spLocks/>
            </p:cNvSpPr>
            <p:nvPr/>
          </p:nvSpPr>
          <p:spPr bwMode="auto">
            <a:xfrm>
              <a:off x="4795838" y="3660775"/>
              <a:ext cx="339725" cy="515938"/>
            </a:xfrm>
            <a:custGeom>
              <a:avLst/>
              <a:gdLst>
                <a:gd name="T0" fmla="*/ 71 w 115"/>
                <a:gd name="T1" fmla="*/ 0 h 175"/>
                <a:gd name="T2" fmla="*/ 93 w 115"/>
                <a:gd name="T3" fmla="*/ 21 h 175"/>
                <a:gd name="T4" fmla="*/ 102 w 115"/>
                <a:gd name="T5" fmla="*/ 31 h 175"/>
                <a:gd name="T6" fmla="*/ 110 w 115"/>
                <a:gd name="T7" fmla="*/ 56 h 175"/>
                <a:gd name="T8" fmla="*/ 110 w 115"/>
                <a:gd name="T9" fmla="*/ 67 h 175"/>
                <a:gd name="T10" fmla="*/ 114 w 115"/>
                <a:gd name="T11" fmla="*/ 73 h 175"/>
                <a:gd name="T12" fmla="*/ 113 w 115"/>
                <a:gd name="T13" fmla="*/ 80 h 175"/>
                <a:gd name="T14" fmla="*/ 110 w 115"/>
                <a:gd name="T15" fmla="*/ 88 h 175"/>
                <a:gd name="T16" fmla="*/ 110 w 115"/>
                <a:gd name="T17" fmla="*/ 88 h 175"/>
                <a:gd name="T18" fmla="*/ 108 w 115"/>
                <a:gd name="T19" fmla="*/ 92 h 175"/>
                <a:gd name="T20" fmla="*/ 107 w 115"/>
                <a:gd name="T21" fmla="*/ 96 h 175"/>
                <a:gd name="T22" fmla="*/ 108 w 115"/>
                <a:gd name="T23" fmla="*/ 100 h 175"/>
                <a:gd name="T24" fmla="*/ 110 w 115"/>
                <a:gd name="T25" fmla="*/ 106 h 175"/>
                <a:gd name="T26" fmla="*/ 112 w 115"/>
                <a:gd name="T27" fmla="*/ 111 h 175"/>
                <a:gd name="T28" fmla="*/ 115 w 115"/>
                <a:gd name="T29" fmla="*/ 116 h 175"/>
                <a:gd name="T30" fmla="*/ 73 w 115"/>
                <a:gd name="T31" fmla="*/ 175 h 175"/>
                <a:gd name="T32" fmla="*/ 73 w 115"/>
                <a:gd name="T33" fmla="*/ 175 h 175"/>
                <a:gd name="T34" fmla="*/ 0 w 115"/>
                <a:gd name="T35" fmla="*/ 101 h 175"/>
                <a:gd name="T36" fmla="*/ 0 w 115"/>
                <a:gd name="T37" fmla="*/ 101 h 175"/>
                <a:gd name="T38" fmla="*/ 15 w 115"/>
                <a:gd name="T39" fmla="*/ 93 h 175"/>
                <a:gd name="T40" fmla="*/ 18 w 115"/>
                <a:gd name="T41" fmla="*/ 77 h 175"/>
                <a:gd name="T42" fmla="*/ 33 w 115"/>
                <a:gd name="T43" fmla="*/ 59 h 175"/>
                <a:gd name="T44" fmla="*/ 32 w 115"/>
                <a:gd name="T45" fmla="*/ 50 h 175"/>
                <a:gd name="T46" fmla="*/ 26 w 115"/>
                <a:gd name="T47" fmla="*/ 43 h 175"/>
                <a:gd name="T48" fmla="*/ 27 w 115"/>
                <a:gd name="T49" fmla="*/ 36 h 175"/>
                <a:gd name="T50" fmla="*/ 34 w 115"/>
                <a:gd name="T51" fmla="*/ 23 h 175"/>
                <a:gd name="T52" fmla="*/ 48 w 115"/>
                <a:gd name="T53" fmla="*/ 10 h 175"/>
                <a:gd name="T54" fmla="*/ 71 w 115"/>
                <a:gd name="T5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175">
                  <a:moveTo>
                    <a:pt x="71" y="0"/>
                  </a:moveTo>
                  <a:cubicBezTo>
                    <a:pt x="93" y="21"/>
                    <a:pt x="93" y="21"/>
                    <a:pt x="93" y="21"/>
                  </a:cubicBezTo>
                  <a:cubicBezTo>
                    <a:pt x="96" y="24"/>
                    <a:pt x="99" y="27"/>
                    <a:pt x="102" y="31"/>
                  </a:cubicBezTo>
                  <a:cubicBezTo>
                    <a:pt x="107" y="37"/>
                    <a:pt x="110" y="48"/>
                    <a:pt x="110" y="56"/>
                  </a:cubicBezTo>
                  <a:cubicBezTo>
                    <a:pt x="110" y="60"/>
                    <a:pt x="109" y="64"/>
                    <a:pt x="110" y="67"/>
                  </a:cubicBezTo>
                  <a:cubicBezTo>
                    <a:pt x="110" y="68"/>
                    <a:pt x="113" y="73"/>
                    <a:pt x="114" y="73"/>
                  </a:cubicBezTo>
                  <a:cubicBezTo>
                    <a:pt x="114" y="76"/>
                    <a:pt x="113" y="78"/>
                    <a:pt x="113" y="80"/>
                  </a:cubicBezTo>
                  <a:cubicBezTo>
                    <a:pt x="110" y="88"/>
                    <a:pt x="110" y="88"/>
                    <a:pt x="110" y="88"/>
                  </a:cubicBezTo>
                  <a:cubicBezTo>
                    <a:pt x="110" y="88"/>
                    <a:pt x="110" y="88"/>
                    <a:pt x="110" y="88"/>
                  </a:cubicBezTo>
                  <a:cubicBezTo>
                    <a:pt x="108" y="92"/>
                    <a:pt x="108" y="92"/>
                    <a:pt x="108" y="92"/>
                  </a:cubicBezTo>
                  <a:cubicBezTo>
                    <a:pt x="108" y="94"/>
                    <a:pt x="107" y="95"/>
                    <a:pt x="107" y="96"/>
                  </a:cubicBezTo>
                  <a:cubicBezTo>
                    <a:pt x="107" y="98"/>
                    <a:pt x="107" y="99"/>
                    <a:pt x="108" y="100"/>
                  </a:cubicBezTo>
                  <a:cubicBezTo>
                    <a:pt x="108" y="102"/>
                    <a:pt x="109" y="104"/>
                    <a:pt x="110" y="106"/>
                  </a:cubicBezTo>
                  <a:cubicBezTo>
                    <a:pt x="111" y="108"/>
                    <a:pt x="112" y="109"/>
                    <a:pt x="112" y="111"/>
                  </a:cubicBezTo>
                  <a:cubicBezTo>
                    <a:pt x="113" y="112"/>
                    <a:pt x="115" y="114"/>
                    <a:pt x="115" y="116"/>
                  </a:cubicBezTo>
                  <a:cubicBezTo>
                    <a:pt x="73" y="175"/>
                    <a:pt x="73" y="175"/>
                    <a:pt x="73" y="175"/>
                  </a:cubicBezTo>
                  <a:cubicBezTo>
                    <a:pt x="73" y="175"/>
                    <a:pt x="73" y="175"/>
                    <a:pt x="73" y="175"/>
                  </a:cubicBezTo>
                  <a:cubicBezTo>
                    <a:pt x="0" y="101"/>
                    <a:pt x="0" y="101"/>
                    <a:pt x="0" y="101"/>
                  </a:cubicBezTo>
                  <a:cubicBezTo>
                    <a:pt x="0" y="101"/>
                    <a:pt x="0" y="101"/>
                    <a:pt x="0" y="101"/>
                  </a:cubicBezTo>
                  <a:cubicBezTo>
                    <a:pt x="15" y="93"/>
                    <a:pt x="15" y="93"/>
                    <a:pt x="15" y="93"/>
                  </a:cubicBezTo>
                  <a:cubicBezTo>
                    <a:pt x="18" y="87"/>
                    <a:pt x="13" y="82"/>
                    <a:pt x="18" y="77"/>
                  </a:cubicBezTo>
                  <a:cubicBezTo>
                    <a:pt x="22" y="71"/>
                    <a:pt x="28" y="65"/>
                    <a:pt x="33" y="59"/>
                  </a:cubicBezTo>
                  <a:cubicBezTo>
                    <a:pt x="33" y="55"/>
                    <a:pt x="33" y="54"/>
                    <a:pt x="32" y="50"/>
                  </a:cubicBezTo>
                  <a:cubicBezTo>
                    <a:pt x="29" y="49"/>
                    <a:pt x="28" y="46"/>
                    <a:pt x="26" y="43"/>
                  </a:cubicBezTo>
                  <a:cubicBezTo>
                    <a:pt x="25" y="40"/>
                    <a:pt x="27" y="39"/>
                    <a:pt x="27" y="36"/>
                  </a:cubicBezTo>
                  <a:cubicBezTo>
                    <a:pt x="30" y="32"/>
                    <a:pt x="32" y="27"/>
                    <a:pt x="34" y="23"/>
                  </a:cubicBezTo>
                  <a:cubicBezTo>
                    <a:pt x="37" y="19"/>
                    <a:pt x="44" y="13"/>
                    <a:pt x="48" y="10"/>
                  </a:cubicBezTo>
                  <a:cubicBezTo>
                    <a:pt x="71" y="0"/>
                    <a:pt x="71" y="0"/>
                    <a:pt x="71" y="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0" name="Freeform 70"/>
            <p:cNvSpPr>
              <a:spLocks/>
            </p:cNvSpPr>
            <p:nvPr/>
          </p:nvSpPr>
          <p:spPr bwMode="auto">
            <a:xfrm>
              <a:off x="5364163" y="3375025"/>
              <a:ext cx="638175" cy="546100"/>
            </a:xfrm>
            <a:custGeom>
              <a:avLst/>
              <a:gdLst>
                <a:gd name="T0" fmla="*/ 8 w 216"/>
                <a:gd name="T1" fmla="*/ 33 h 185"/>
                <a:gd name="T2" fmla="*/ 4 w 216"/>
                <a:gd name="T3" fmla="*/ 42 h 185"/>
                <a:gd name="T4" fmla="*/ 4 w 216"/>
                <a:gd name="T5" fmla="*/ 42 h 185"/>
                <a:gd name="T6" fmla="*/ 4 w 216"/>
                <a:gd name="T7" fmla="*/ 50 h 185"/>
                <a:gd name="T8" fmla="*/ 4 w 216"/>
                <a:gd name="T9" fmla="*/ 65 h 185"/>
                <a:gd name="T10" fmla="*/ 8 w 216"/>
                <a:gd name="T11" fmla="*/ 92 h 185"/>
                <a:gd name="T12" fmla="*/ 14 w 216"/>
                <a:gd name="T13" fmla="*/ 104 h 185"/>
                <a:gd name="T14" fmla="*/ 22 w 216"/>
                <a:gd name="T15" fmla="*/ 116 h 185"/>
                <a:gd name="T16" fmla="*/ 26 w 216"/>
                <a:gd name="T17" fmla="*/ 128 h 185"/>
                <a:gd name="T18" fmla="*/ 28 w 216"/>
                <a:gd name="T19" fmla="*/ 134 h 185"/>
                <a:gd name="T20" fmla="*/ 28 w 216"/>
                <a:gd name="T21" fmla="*/ 134 h 185"/>
                <a:gd name="T22" fmla="*/ 40 w 216"/>
                <a:gd name="T23" fmla="*/ 143 h 185"/>
                <a:gd name="T24" fmla="*/ 68 w 216"/>
                <a:gd name="T25" fmla="*/ 171 h 185"/>
                <a:gd name="T26" fmla="*/ 68 w 216"/>
                <a:gd name="T27" fmla="*/ 173 h 185"/>
                <a:gd name="T28" fmla="*/ 71 w 216"/>
                <a:gd name="T29" fmla="*/ 178 h 185"/>
                <a:gd name="T30" fmla="*/ 75 w 216"/>
                <a:gd name="T31" fmla="*/ 185 h 185"/>
                <a:gd name="T32" fmla="*/ 75 w 216"/>
                <a:gd name="T33" fmla="*/ 185 h 185"/>
                <a:gd name="T34" fmla="*/ 103 w 216"/>
                <a:gd name="T35" fmla="*/ 177 h 185"/>
                <a:gd name="T36" fmla="*/ 216 w 216"/>
                <a:gd name="T37" fmla="*/ 178 h 185"/>
                <a:gd name="T38" fmla="*/ 216 w 216"/>
                <a:gd name="T39" fmla="*/ 178 h 185"/>
                <a:gd name="T40" fmla="*/ 186 w 216"/>
                <a:gd name="T41" fmla="*/ 142 h 185"/>
                <a:gd name="T42" fmla="*/ 164 w 216"/>
                <a:gd name="T43" fmla="*/ 119 h 185"/>
                <a:gd name="T44" fmla="*/ 162 w 216"/>
                <a:gd name="T45" fmla="*/ 107 h 185"/>
                <a:gd name="T46" fmla="*/ 161 w 216"/>
                <a:gd name="T47" fmla="*/ 97 h 185"/>
                <a:gd name="T48" fmla="*/ 159 w 216"/>
                <a:gd name="T49" fmla="*/ 89 h 185"/>
                <a:gd name="T50" fmla="*/ 158 w 216"/>
                <a:gd name="T51" fmla="*/ 87 h 185"/>
                <a:gd name="T52" fmla="*/ 162 w 216"/>
                <a:gd name="T53" fmla="*/ 61 h 185"/>
                <a:gd name="T54" fmla="*/ 167 w 216"/>
                <a:gd name="T55" fmla="*/ 36 h 185"/>
                <a:gd name="T56" fmla="*/ 165 w 216"/>
                <a:gd name="T57" fmla="*/ 29 h 185"/>
                <a:gd name="T58" fmla="*/ 168 w 216"/>
                <a:gd name="T59" fmla="*/ 22 h 185"/>
                <a:gd name="T60" fmla="*/ 175 w 216"/>
                <a:gd name="T61" fmla="*/ 9 h 185"/>
                <a:gd name="T62" fmla="*/ 175 w 216"/>
                <a:gd name="T63" fmla="*/ 9 h 185"/>
                <a:gd name="T64" fmla="*/ 150 w 216"/>
                <a:gd name="T65" fmla="*/ 1 h 185"/>
                <a:gd name="T66" fmla="*/ 128 w 216"/>
                <a:gd name="T67" fmla="*/ 0 h 185"/>
                <a:gd name="T68" fmla="*/ 112 w 216"/>
                <a:gd name="T69" fmla="*/ 1 h 185"/>
                <a:gd name="T70" fmla="*/ 110 w 216"/>
                <a:gd name="T71" fmla="*/ 2 h 185"/>
                <a:gd name="T72" fmla="*/ 98 w 216"/>
                <a:gd name="T73" fmla="*/ 5 h 185"/>
                <a:gd name="T74" fmla="*/ 28 w 216"/>
                <a:gd name="T75" fmla="*/ 28 h 185"/>
                <a:gd name="T76" fmla="*/ 8 w 216"/>
                <a:gd name="T77" fmla="*/ 3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185">
                  <a:moveTo>
                    <a:pt x="8" y="33"/>
                  </a:moveTo>
                  <a:cubicBezTo>
                    <a:pt x="4" y="42"/>
                    <a:pt x="4" y="42"/>
                    <a:pt x="4" y="42"/>
                  </a:cubicBezTo>
                  <a:cubicBezTo>
                    <a:pt x="4" y="42"/>
                    <a:pt x="4" y="42"/>
                    <a:pt x="4" y="42"/>
                  </a:cubicBezTo>
                  <a:cubicBezTo>
                    <a:pt x="5" y="45"/>
                    <a:pt x="5" y="47"/>
                    <a:pt x="4" y="50"/>
                  </a:cubicBezTo>
                  <a:cubicBezTo>
                    <a:pt x="1" y="57"/>
                    <a:pt x="0" y="58"/>
                    <a:pt x="4" y="65"/>
                  </a:cubicBezTo>
                  <a:cubicBezTo>
                    <a:pt x="8" y="74"/>
                    <a:pt x="6" y="82"/>
                    <a:pt x="8" y="92"/>
                  </a:cubicBezTo>
                  <a:cubicBezTo>
                    <a:pt x="9" y="97"/>
                    <a:pt x="11" y="100"/>
                    <a:pt x="14" y="104"/>
                  </a:cubicBezTo>
                  <a:cubicBezTo>
                    <a:pt x="17" y="107"/>
                    <a:pt x="19" y="113"/>
                    <a:pt x="22" y="116"/>
                  </a:cubicBezTo>
                  <a:cubicBezTo>
                    <a:pt x="22" y="120"/>
                    <a:pt x="26" y="124"/>
                    <a:pt x="26" y="128"/>
                  </a:cubicBezTo>
                  <a:cubicBezTo>
                    <a:pt x="28" y="134"/>
                    <a:pt x="28" y="134"/>
                    <a:pt x="28" y="134"/>
                  </a:cubicBezTo>
                  <a:cubicBezTo>
                    <a:pt x="28" y="134"/>
                    <a:pt x="28" y="134"/>
                    <a:pt x="28" y="134"/>
                  </a:cubicBezTo>
                  <a:cubicBezTo>
                    <a:pt x="40" y="143"/>
                    <a:pt x="40" y="143"/>
                    <a:pt x="40" y="143"/>
                  </a:cubicBezTo>
                  <a:cubicBezTo>
                    <a:pt x="50" y="150"/>
                    <a:pt x="68" y="157"/>
                    <a:pt x="68" y="171"/>
                  </a:cubicBezTo>
                  <a:cubicBezTo>
                    <a:pt x="68" y="171"/>
                    <a:pt x="68" y="173"/>
                    <a:pt x="68" y="173"/>
                  </a:cubicBezTo>
                  <a:cubicBezTo>
                    <a:pt x="69" y="175"/>
                    <a:pt x="70" y="177"/>
                    <a:pt x="71" y="178"/>
                  </a:cubicBezTo>
                  <a:cubicBezTo>
                    <a:pt x="75" y="185"/>
                    <a:pt x="75" y="185"/>
                    <a:pt x="75" y="185"/>
                  </a:cubicBezTo>
                  <a:cubicBezTo>
                    <a:pt x="75" y="185"/>
                    <a:pt x="75" y="185"/>
                    <a:pt x="75" y="185"/>
                  </a:cubicBezTo>
                  <a:cubicBezTo>
                    <a:pt x="103" y="177"/>
                    <a:pt x="103" y="177"/>
                    <a:pt x="103" y="177"/>
                  </a:cubicBezTo>
                  <a:cubicBezTo>
                    <a:pt x="216" y="178"/>
                    <a:pt x="216" y="178"/>
                    <a:pt x="216" y="178"/>
                  </a:cubicBezTo>
                  <a:cubicBezTo>
                    <a:pt x="216" y="178"/>
                    <a:pt x="216" y="178"/>
                    <a:pt x="216" y="178"/>
                  </a:cubicBezTo>
                  <a:cubicBezTo>
                    <a:pt x="209" y="167"/>
                    <a:pt x="194" y="151"/>
                    <a:pt x="186" y="142"/>
                  </a:cubicBezTo>
                  <a:cubicBezTo>
                    <a:pt x="180" y="134"/>
                    <a:pt x="172" y="124"/>
                    <a:pt x="164" y="119"/>
                  </a:cubicBezTo>
                  <a:cubicBezTo>
                    <a:pt x="158" y="115"/>
                    <a:pt x="161" y="113"/>
                    <a:pt x="162" y="107"/>
                  </a:cubicBezTo>
                  <a:cubicBezTo>
                    <a:pt x="163" y="103"/>
                    <a:pt x="162" y="101"/>
                    <a:pt x="161" y="97"/>
                  </a:cubicBezTo>
                  <a:cubicBezTo>
                    <a:pt x="160" y="95"/>
                    <a:pt x="159" y="92"/>
                    <a:pt x="159" y="89"/>
                  </a:cubicBezTo>
                  <a:cubicBezTo>
                    <a:pt x="158" y="89"/>
                    <a:pt x="158" y="88"/>
                    <a:pt x="158" y="87"/>
                  </a:cubicBezTo>
                  <a:cubicBezTo>
                    <a:pt x="158" y="78"/>
                    <a:pt x="158" y="70"/>
                    <a:pt x="162" y="61"/>
                  </a:cubicBezTo>
                  <a:cubicBezTo>
                    <a:pt x="166" y="54"/>
                    <a:pt x="169" y="44"/>
                    <a:pt x="167" y="36"/>
                  </a:cubicBezTo>
                  <a:cubicBezTo>
                    <a:pt x="166" y="34"/>
                    <a:pt x="165" y="31"/>
                    <a:pt x="165" y="29"/>
                  </a:cubicBezTo>
                  <a:cubicBezTo>
                    <a:pt x="166" y="27"/>
                    <a:pt x="168" y="24"/>
                    <a:pt x="168" y="22"/>
                  </a:cubicBezTo>
                  <a:cubicBezTo>
                    <a:pt x="171" y="20"/>
                    <a:pt x="174" y="13"/>
                    <a:pt x="175" y="9"/>
                  </a:cubicBezTo>
                  <a:cubicBezTo>
                    <a:pt x="175" y="9"/>
                    <a:pt x="175" y="9"/>
                    <a:pt x="175" y="9"/>
                  </a:cubicBezTo>
                  <a:cubicBezTo>
                    <a:pt x="150" y="1"/>
                    <a:pt x="150" y="1"/>
                    <a:pt x="150" y="1"/>
                  </a:cubicBezTo>
                  <a:cubicBezTo>
                    <a:pt x="142" y="1"/>
                    <a:pt x="135" y="0"/>
                    <a:pt x="128" y="0"/>
                  </a:cubicBezTo>
                  <a:cubicBezTo>
                    <a:pt x="122" y="0"/>
                    <a:pt x="117" y="1"/>
                    <a:pt x="112" y="1"/>
                  </a:cubicBezTo>
                  <a:cubicBezTo>
                    <a:pt x="111" y="1"/>
                    <a:pt x="110" y="1"/>
                    <a:pt x="110" y="2"/>
                  </a:cubicBezTo>
                  <a:cubicBezTo>
                    <a:pt x="106" y="2"/>
                    <a:pt x="102" y="4"/>
                    <a:pt x="98" y="5"/>
                  </a:cubicBezTo>
                  <a:cubicBezTo>
                    <a:pt x="79" y="21"/>
                    <a:pt x="50" y="20"/>
                    <a:pt x="28" y="28"/>
                  </a:cubicBezTo>
                  <a:cubicBezTo>
                    <a:pt x="22" y="30"/>
                    <a:pt x="15" y="32"/>
                    <a:pt x="8" y="33"/>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1" name="Freeform 71"/>
            <p:cNvSpPr>
              <a:spLocks/>
            </p:cNvSpPr>
            <p:nvPr/>
          </p:nvSpPr>
          <p:spPr bwMode="auto">
            <a:xfrm>
              <a:off x="5830888" y="3316288"/>
              <a:ext cx="557213" cy="952500"/>
            </a:xfrm>
            <a:custGeom>
              <a:avLst/>
              <a:gdLst>
                <a:gd name="T0" fmla="*/ 45 w 189"/>
                <a:gd name="T1" fmla="*/ 0 h 323"/>
                <a:gd name="T2" fmla="*/ 52 w 189"/>
                <a:gd name="T3" fmla="*/ 8 h 323"/>
                <a:gd name="T4" fmla="*/ 61 w 189"/>
                <a:gd name="T5" fmla="*/ 16 h 323"/>
                <a:gd name="T6" fmla="*/ 73 w 189"/>
                <a:gd name="T7" fmla="*/ 23 h 323"/>
                <a:gd name="T8" fmla="*/ 95 w 189"/>
                <a:gd name="T9" fmla="*/ 22 h 323"/>
                <a:gd name="T10" fmla="*/ 115 w 189"/>
                <a:gd name="T11" fmla="*/ 14 h 323"/>
                <a:gd name="T12" fmla="*/ 116 w 189"/>
                <a:gd name="T13" fmla="*/ 13 h 323"/>
                <a:gd name="T14" fmla="*/ 127 w 189"/>
                <a:gd name="T15" fmla="*/ 10 h 323"/>
                <a:gd name="T16" fmla="*/ 127 w 189"/>
                <a:gd name="T17" fmla="*/ 10 h 323"/>
                <a:gd name="T18" fmla="*/ 128 w 189"/>
                <a:gd name="T19" fmla="*/ 12 h 323"/>
                <a:gd name="T20" fmla="*/ 134 w 189"/>
                <a:gd name="T21" fmla="*/ 22 h 323"/>
                <a:gd name="T22" fmla="*/ 150 w 189"/>
                <a:gd name="T23" fmla="*/ 38 h 323"/>
                <a:gd name="T24" fmla="*/ 171 w 189"/>
                <a:gd name="T25" fmla="*/ 46 h 323"/>
                <a:gd name="T26" fmla="*/ 179 w 189"/>
                <a:gd name="T27" fmla="*/ 55 h 323"/>
                <a:gd name="T28" fmla="*/ 179 w 189"/>
                <a:gd name="T29" fmla="*/ 55 h 323"/>
                <a:gd name="T30" fmla="*/ 178 w 189"/>
                <a:gd name="T31" fmla="*/ 64 h 323"/>
                <a:gd name="T32" fmla="*/ 175 w 189"/>
                <a:gd name="T33" fmla="*/ 78 h 323"/>
                <a:gd name="T34" fmla="*/ 176 w 189"/>
                <a:gd name="T35" fmla="*/ 99 h 323"/>
                <a:gd name="T36" fmla="*/ 179 w 189"/>
                <a:gd name="T37" fmla="*/ 124 h 323"/>
                <a:gd name="T38" fmla="*/ 180 w 189"/>
                <a:gd name="T39" fmla="*/ 127 h 323"/>
                <a:gd name="T40" fmla="*/ 180 w 189"/>
                <a:gd name="T41" fmla="*/ 128 h 323"/>
                <a:gd name="T42" fmla="*/ 180 w 189"/>
                <a:gd name="T43" fmla="*/ 166 h 323"/>
                <a:gd name="T44" fmla="*/ 171 w 189"/>
                <a:gd name="T45" fmla="*/ 212 h 323"/>
                <a:gd name="T46" fmla="*/ 167 w 189"/>
                <a:gd name="T47" fmla="*/ 229 h 323"/>
                <a:gd name="T48" fmla="*/ 165 w 189"/>
                <a:gd name="T49" fmla="*/ 239 h 323"/>
                <a:gd name="T50" fmla="*/ 169 w 189"/>
                <a:gd name="T51" fmla="*/ 245 h 323"/>
                <a:gd name="T52" fmla="*/ 177 w 189"/>
                <a:gd name="T53" fmla="*/ 252 h 323"/>
                <a:gd name="T54" fmla="*/ 179 w 189"/>
                <a:gd name="T55" fmla="*/ 252 h 323"/>
                <a:gd name="T56" fmla="*/ 189 w 189"/>
                <a:gd name="T57" fmla="*/ 261 h 323"/>
                <a:gd name="T58" fmla="*/ 189 w 189"/>
                <a:gd name="T59" fmla="*/ 261 h 323"/>
                <a:gd name="T60" fmla="*/ 145 w 189"/>
                <a:gd name="T61" fmla="*/ 323 h 323"/>
                <a:gd name="T62" fmla="*/ 145 w 189"/>
                <a:gd name="T63" fmla="*/ 323 h 323"/>
                <a:gd name="T64" fmla="*/ 139 w 189"/>
                <a:gd name="T65" fmla="*/ 316 h 323"/>
                <a:gd name="T66" fmla="*/ 137 w 189"/>
                <a:gd name="T67" fmla="*/ 315 h 323"/>
                <a:gd name="T68" fmla="*/ 134 w 189"/>
                <a:gd name="T69" fmla="*/ 311 h 323"/>
                <a:gd name="T70" fmla="*/ 131 w 189"/>
                <a:gd name="T71" fmla="*/ 308 h 323"/>
                <a:gd name="T72" fmla="*/ 125 w 189"/>
                <a:gd name="T73" fmla="*/ 300 h 323"/>
                <a:gd name="T74" fmla="*/ 117 w 189"/>
                <a:gd name="T75" fmla="*/ 280 h 323"/>
                <a:gd name="T76" fmla="*/ 97 w 189"/>
                <a:gd name="T77" fmla="*/ 253 h 323"/>
                <a:gd name="T78" fmla="*/ 95 w 189"/>
                <a:gd name="T79" fmla="*/ 248 h 323"/>
                <a:gd name="T80" fmla="*/ 88 w 189"/>
                <a:gd name="T81" fmla="*/ 234 h 323"/>
                <a:gd name="T82" fmla="*/ 77 w 189"/>
                <a:gd name="T83" fmla="*/ 222 h 323"/>
                <a:gd name="T84" fmla="*/ 58 w 189"/>
                <a:gd name="T85" fmla="*/ 198 h 323"/>
                <a:gd name="T86" fmla="*/ 58 w 189"/>
                <a:gd name="T87" fmla="*/ 198 h 323"/>
                <a:gd name="T88" fmla="*/ 28 w 189"/>
                <a:gd name="T89" fmla="*/ 162 h 323"/>
                <a:gd name="T90" fmla="*/ 6 w 189"/>
                <a:gd name="T91" fmla="*/ 139 h 323"/>
                <a:gd name="T92" fmla="*/ 4 w 189"/>
                <a:gd name="T93" fmla="*/ 127 h 323"/>
                <a:gd name="T94" fmla="*/ 3 w 189"/>
                <a:gd name="T95" fmla="*/ 117 h 323"/>
                <a:gd name="T96" fmla="*/ 1 w 189"/>
                <a:gd name="T97" fmla="*/ 109 h 323"/>
                <a:gd name="T98" fmla="*/ 0 w 189"/>
                <a:gd name="T99" fmla="*/ 107 h 323"/>
                <a:gd name="T100" fmla="*/ 4 w 189"/>
                <a:gd name="T101" fmla="*/ 81 h 323"/>
                <a:gd name="T102" fmla="*/ 9 w 189"/>
                <a:gd name="T103" fmla="*/ 56 h 323"/>
                <a:gd name="T104" fmla="*/ 7 w 189"/>
                <a:gd name="T105" fmla="*/ 49 h 323"/>
                <a:gd name="T106" fmla="*/ 10 w 189"/>
                <a:gd name="T107" fmla="*/ 42 h 323"/>
                <a:gd name="T108" fmla="*/ 17 w 189"/>
                <a:gd name="T109" fmla="*/ 29 h 323"/>
                <a:gd name="T110" fmla="*/ 17 w 189"/>
                <a:gd name="T111" fmla="*/ 29 h 323"/>
                <a:gd name="T112" fmla="*/ 21 w 189"/>
                <a:gd name="T113" fmla="*/ 21 h 323"/>
                <a:gd name="T114" fmla="*/ 23 w 189"/>
                <a:gd name="T115" fmla="*/ 16 h 323"/>
                <a:gd name="T116" fmla="*/ 26 w 189"/>
                <a:gd name="T117" fmla="*/ 11 h 323"/>
                <a:gd name="T118" fmla="*/ 27 w 189"/>
                <a:gd name="T119" fmla="*/ 11 h 323"/>
                <a:gd name="T120" fmla="*/ 31 w 189"/>
                <a:gd name="T121" fmla="*/ 6 h 323"/>
                <a:gd name="T122" fmla="*/ 38 w 189"/>
                <a:gd name="T123" fmla="*/ 1 h 323"/>
                <a:gd name="T124" fmla="*/ 45 w 189"/>
                <a:gd name="T12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 h="323">
                  <a:moveTo>
                    <a:pt x="45" y="0"/>
                  </a:moveTo>
                  <a:cubicBezTo>
                    <a:pt x="47" y="2"/>
                    <a:pt x="50" y="5"/>
                    <a:pt x="52" y="8"/>
                  </a:cubicBezTo>
                  <a:cubicBezTo>
                    <a:pt x="55" y="11"/>
                    <a:pt x="58" y="13"/>
                    <a:pt x="61" y="16"/>
                  </a:cubicBezTo>
                  <a:cubicBezTo>
                    <a:pt x="65" y="19"/>
                    <a:pt x="67" y="22"/>
                    <a:pt x="73" y="23"/>
                  </a:cubicBezTo>
                  <a:cubicBezTo>
                    <a:pt x="82" y="25"/>
                    <a:pt x="86" y="24"/>
                    <a:pt x="95" y="22"/>
                  </a:cubicBezTo>
                  <a:cubicBezTo>
                    <a:pt x="102" y="19"/>
                    <a:pt x="109" y="18"/>
                    <a:pt x="115" y="14"/>
                  </a:cubicBezTo>
                  <a:cubicBezTo>
                    <a:pt x="116" y="13"/>
                    <a:pt x="116" y="13"/>
                    <a:pt x="116" y="13"/>
                  </a:cubicBezTo>
                  <a:cubicBezTo>
                    <a:pt x="127" y="10"/>
                    <a:pt x="127" y="10"/>
                    <a:pt x="127" y="10"/>
                  </a:cubicBezTo>
                  <a:cubicBezTo>
                    <a:pt x="127" y="10"/>
                    <a:pt x="127" y="10"/>
                    <a:pt x="127" y="10"/>
                  </a:cubicBezTo>
                  <a:cubicBezTo>
                    <a:pt x="128" y="12"/>
                    <a:pt x="128" y="12"/>
                    <a:pt x="128" y="12"/>
                  </a:cubicBezTo>
                  <a:cubicBezTo>
                    <a:pt x="130" y="14"/>
                    <a:pt x="132" y="19"/>
                    <a:pt x="134" y="22"/>
                  </a:cubicBezTo>
                  <a:cubicBezTo>
                    <a:pt x="138" y="28"/>
                    <a:pt x="142" y="35"/>
                    <a:pt x="150" y="38"/>
                  </a:cubicBezTo>
                  <a:cubicBezTo>
                    <a:pt x="157" y="41"/>
                    <a:pt x="164" y="43"/>
                    <a:pt x="171" y="46"/>
                  </a:cubicBezTo>
                  <a:cubicBezTo>
                    <a:pt x="179" y="55"/>
                    <a:pt x="179" y="55"/>
                    <a:pt x="179" y="55"/>
                  </a:cubicBezTo>
                  <a:cubicBezTo>
                    <a:pt x="179" y="55"/>
                    <a:pt x="179" y="55"/>
                    <a:pt x="179" y="55"/>
                  </a:cubicBezTo>
                  <a:cubicBezTo>
                    <a:pt x="179" y="58"/>
                    <a:pt x="178" y="61"/>
                    <a:pt x="178" y="64"/>
                  </a:cubicBezTo>
                  <a:cubicBezTo>
                    <a:pt x="176" y="68"/>
                    <a:pt x="177" y="74"/>
                    <a:pt x="175" y="78"/>
                  </a:cubicBezTo>
                  <a:cubicBezTo>
                    <a:pt x="171" y="84"/>
                    <a:pt x="174" y="93"/>
                    <a:pt x="176" y="99"/>
                  </a:cubicBezTo>
                  <a:cubicBezTo>
                    <a:pt x="179" y="106"/>
                    <a:pt x="179" y="116"/>
                    <a:pt x="179" y="124"/>
                  </a:cubicBezTo>
                  <a:cubicBezTo>
                    <a:pt x="179" y="125"/>
                    <a:pt x="180" y="126"/>
                    <a:pt x="180" y="127"/>
                  </a:cubicBezTo>
                  <a:cubicBezTo>
                    <a:pt x="180" y="128"/>
                    <a:pt x="180" y="128"/>
                    <a:pt x="180" y="128"/>
                  </a:cubicBezTo>
                  <a:cubicBezTo>
                    <a:pt x="180" y="140"/>
                    <a:pt x="182" y="153"/>
                    <a:pt x="180" y="166"/>
                  </a:cubicBezTo>
                  <a:cubicBezTo>
                    <a:pt x="179" y="181"/>
                    <a:pt x="175" y="197"/>
                    <a:pt x="171" y="212"/>
                  </a:cubicBezTo>
                  <a:cubicBezTo>
                    <a:pt x="170" y="218"/>
                    <a:pt x="168" y="224"/>
                    <a:pt x="167" y="229"/>
                  </a:cubicBezTo>
                  <a:cubicBezTo>
                    <a:pt x="166" y="232"/>
                    <a:pt x="165" y="236"/>
                    <a:pt x="165" y="239"/>
                  </a:cubicBezTo>
                  <a:cubicBezTo>
                    <a:pt x="166" y="242"/>
                    <a:pt x="168" y="243"/>
                    <a:pt x="169" y="245"/>
                  </a:cubicBezTo>
                  <a:cubicBezTo>
                    <a:pt x="172" y="247"/>
                    <a:pt x="175" y="250"/>
                    <a:pt x="177" y="252"/>
                  </a:cubicBezTo>
                  <a:cubicBezTo>
                    <a:pt x="178" y="252"/>
                    <a:pt x="178" y="252"/>
                    <a:pt x="179" y="252"/>
                  </a:cubicBezTo>
                  <a:cubicBezTo>
                    <a:pt x="189" y="261"/>
                    <a:pt x="189" y="261"/>
                    <a:pt x="189" y="261"/>
                  </a:cubicBezTo>
                  <a:cubicBezTo>
                    <a:pt x="189" y="261"/>
                    <a:pt x="189" y="261"/>
                    <a:pt x="189" y="261"/>
                  </a:cubicBezTo>
                  <a:cubicBezTo>
                    <a:pt x="145" y="323"/>
                    <a:pt x="145" y="323"/>
                    <a:pt x="145" y="323"/>
                  </a:cubicBezTo>
                  <a:cubicBezTo>
                    <a:pt x="145" y="323"/>
                    <a:pt x="145" y="323"/>
                    <a:pt x="145" y="323"/>
                  </a:cubicBezTo>
                  <a:cubicBezTo>
                    <a:pt x="139" y="316"/>
                    <a:pt x="139" y="316"/>
                    <a:pt x="139" y="316"/>
                  </a:cubicBezTo>
                  <a:cubicBezTo>
                    <a:pt x="139" y="316"/>
                    <a:pt x="138" y="315"/>
                    <a:pt x="137" y="315"/>
                  </a:cubicBezTo>
                  <a:cubicBezTo>
                    <a:pt x="137" y="313"/>
                    <a:pt x="135" y="312"/>
                    <a:pt x="134" y="311"/>
                  </a:cubicBezTo>
                  <a:cubicBezTo>
                    <a:pt x="133" y="310"/>
                    <a:pt x="132" y="309"/>
                    <a:pt x="131" y="308"/>
                  </a:cubicBezTo>
                  <a:cubicBezTo>
                    <a:pt x="129" y="305"/>
                    <a:pt x="127" y="302"/>
                    <a:pt x="125" y="300"/>
                  </a:cubicBezTo>
                  <a:cubicBezTo>
                    <a:pt x="121" y="294"/>
                    <a:pt x="119" y="286"/>
                    <a:pt x="117" y="280"/>
                  </a:cubicBezTo>
                  <a:cubicBezTo>
                    <a:pt x="114" y="268"/>
                    <a:pt x="98" y="264"/>
                    <a:pt x="97" y="253"/>
                  </a:cubicBezTo>
                  <a:cubicBezTo>
                    <a:pt x="96" y="252"/>
                    <a:pt x="95" y="249"/>
                    <a:pt x="95" y="248"/>
                  </a:cubicBezTo>
                  <a:cubicBezTo>
                    <a:pt x="92" y="244"/>
                    <a:pt x="91" y="238"/>
                    <a:pt x="88" y="234"/>
                  </a:cubicBezTo>
                  <a:cubicBezTo>
                    <a:pt x="84" y="230"/>
                    <a:pt x="80" y="226"/>
                    <a:pt x="77" y="222"/>
                  </a:cubicBezTo>
                  <a:cubicBezTo>
                    <a:pt x="71" y="213"/>
                    <a:pt x="64" y="205"/>
                    <a:pt x="58" y="198"/>
                  </a:cubicBezTo>
                  <a:cubicBezTo>
                    <a:pt x="58" y="198"/>
                    <a:pt x="58" y="198"/>
                    <a:pt x="58" y="198"/>
                  </a:cubicBezTo>
                  <a:cubicBezTo>
                    <a:pt x="51" y="187"/>
                    <a:pt x="36" y="171"/>
                    <a:pt x="28" y="162"/>
                  </a:cubicBezTo>
                  <a:cubicBezTo>
                    <a:pt x="22" y="154"/>
                    <a:pt x="14" y="144"/>
                    <a:pt x="6" y="139"/>
                  </a:cubicBezTo>
                  <a:cubicBezTo>
                    <a:pt x="0" y="135"/>
                    <a:pt x="3" y="133"/>
                    <a:pt x="4" y="127"/>
                  </a:cubicBezTo>
                  <a:cubicBezTo>
                    <a:pt x="5" y="123"/>
                    <a:pt x="4" y="121"/>
                    <a:pt x="3" y="117"/>
                  </a:cubicBezTo>
                  <a:cubicBezTo>
                    <a:pt x="2" y="115"/>
                    <a:pt x="1" y="112"/>
                    <a:pt x="1" y="109"/>
                  </a:cubicBezTo>
                  <a:cubicBezTo>
                    <a:pt x="0" y="109"/>
                    <a:pt x="0" y="108"/>
                    <a:pt x="0" y="107"/>
                  </a:cubicBezTo>
                  <a:cubicBezTo>
                    <a:pt x="0" y="98"/>
                    <a:pt x="0" y="90"/>
                    <a:pt x="4" y="81"/>
                  </a:cubicBezTo>
                  <a:cubicBezTo>
                    <a:pt x="8" y="74"/>
                    <a:pt x="11" y="64"/>
                    <a:pt x="9" y="56"/>
                  </a:cubicBezTo>
                  <a:cubicBezTo>
                    <a:pt x="8" y="54"/>
                    <a:pt x="7" y="51"/>
                    <a:pt x="7" y="49"/>
                  </a:cubicBezTo>
                  <a:cubicBezTo>
                    <a:pt x="8" y="47"/>
                    <a:pt x="10" y="44"/>
                    <a:pt x="10" y="42"/>
                  </a:cubicBezTo>
                  <a:cubicBezTo>
                    <a:pt x="13" y="40"/>
                    <a:pt x="16" y="33"/>
                    <a:pt x="17" y="29"/>
                  </a:cubicBezTo>
                  <a:cubicBezTo>
                    <a:pt x="17" y="29"/>
                    <a:pt x="17" y="29"/>
                    <a:pt x="17" y="29"/>
                  </a:cubicBezTo>
                  <a:cubicBezTo>
                    <a:pt x="18" y="27"/>
                    <a:pt x="20" y="24"/>
                    <a:pt x="21" y="21"/>
                  </a:cubicBezTo>
                  <a:cubicBezTo>
                    <a:pt x="22" y="20"/>
                    <a:pt x="23" y="17"/>
                    <a:pt x="23" y="16"/>
                  </a:cubicBezTo>
                  <a:cubicBezTo>
                    <a:pt x="24" y="14"/>
                    <a:pt x="25" y="13"/>
                    <a:pt x="26" y="11"/>
                  </a:cubicBezTo>
                  <a:cubicBezTo>
                    <a:pt x="27" y="11"/>
                    <a:pt x="27" y="11"/>
                    <a:pt x="27" y="11"/>
                  </a:cubicBezTo>
                  <a:cubicBezTo>
                    <a:pt x="28" y="9"/>
                    <a:pt x="30" y="8"/>
                    <a:pt x="31" y="6"/>
                  </a:cubicBezTo>
                  <a:cubicBezTo>
                    <a:pt x="33" y="5"/>
                    <a:pt x="36" y="1"/>
                    <a:pt x="38" y="1"/>
                  </a:cubicBezTo>
                  <a:cubicBezTo>
                    <a:pt x="45" y="0"/>
                    <a:pt x="45" y="0"/>
                    <a:pt x="45" y="0"/>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2" name="Freeform 72"/>
            <p:cNvSpPr>
              <a:spLocks/>
            </p:cNvSpPr>
            <p:nvPr/>
          </p:nvSpPr>
          <p:spPr bwMode="auto">
            <a:xfrm>
              <a:off x="5586413" y="3897313"/>
              <a:ext cx="742950" cy="639763"/>
            </a:xfrm>
            <a:custGeom>
              <a:avLst/>
              <a:gdLst>
                <a:gd name="T0" fmla="*/ 16 w 252"/>
                <a:gd name="T1" fmla="*/ 158 h 217"/>
                <a:gd name="T2" fmla="*/ 19 w 252"/>
                <a:gd name="T3" fmla="*/ 162 h 217"/>
                <a:gd name="T4" fmla="*/ 21 w 252"/>
                <a:gd name="T5" fmla="*/ 164 h 217"/>
                <a:gd name="T6" fmla="*/ 65 w 252"/>
                <a:gd name="T7" fmla="*/ 166 h 217"/>
                <a:gd name="T8" fmla="*/ 116 w 252"/>
                <a:gd name="T9" fmla="*/ 183 h 217"/>
                <a:gd name="T10" fmla="*/ 134 w 252"/>
                <a:gd name="T11" fmla="*/ 189 h 217"/>
                <a:gd name="T12" fmla="*/ 158 w 252"/>
                <a:gd name="T13" fmla="*/ 199 h 217"/>
                <a:gd name="T14" fmla="*/ 207 w 252"/>
                <a:gd name="T15" fmla="*/ 205 h 217"/>
                <a:gd name="T16" fmla="*/ 224 w 252"/>
                <a:gd name="T17" fmla="*/ 196 h 217"/>
                <a:gd name="T18" fmla="*/ 224 w 252"/>
                <a:gd name="T19" fmla="*/ 196 h 217"/>
                <a:gd name="T20" fmla="*/ 252 w 252"/>
                <a:gd name="T21" fmla="*/ 168 h 217"/>
                <a:gd name="T22" fmla="*/ 227 w 252"/>
                <a:gd name="T23" fmla="*/ 149 h 217"/>
                <a:gd name="T24" fmla="*/ 223 w 252"/>
                <a:gd name="T25" fmla="*/ 144 h 217"/>
                <a:gd name="T26" fmla="*/ 222 w 252"/>
                <a:gd name="T27" fmla="*/ 138 h 217"/>
                <a:gd name="T28" fmla="*/ 224 w 252"/>
                <a:gd name="T29" fmla="*/ 135 h 217"/>
                <a:gd name="T30" fmla="*/ 225 w 252"/>
                <a:gd name="T31" fmla="*/ 132 h 217"/>
                <a:gd name="T32" fmla="*/ 228 w 252"/>
                <a:gd name="T33" fmla="*/ 126 h 217"/>
                <a:gd name="T34" fmla="*/ 228 w 252"/>
                <a:gd name="T35" fmla="*/ 126 h 217"/>
                <a:gd name="T36" fmla="*/ 222 w 252"/>
                <a:gd name="T37" fmla="*/ 119 h 217"/>
                <a:gd name="T38" fmla="*/ 220 w 252"/>
                <a:gd name="T39" fmla="*/ 118 h 217"/>
                <a:gd name="T40" fmla="*/ 217 w 252"/>
                <a:gd name="T41" fmla="*/ 114 h 217"/>
                <a:gd name="T42" fmla="*/ 214 w 252"/>
                <a:gd name="T43" fmla="*/ 111 h 217"/>
                <a:gd name="T44" fmla="*/ 208 w 252"/>
                <a:gd name="T45" fmla="*/ 103 h 217"/>
                <a:gd name="T46" fmla="*/ 200 w 252"/>
                <a:gd name="T47" fmla="*/ 83 h 217"/>
                <a:gd name="T48" fmla="*/ 180 w 252"/>
                <a:gd name="T49" fmla="*/ 56 h 217"/>
                <a:gd name="T50" fmla="*/ 178 w 252"/>
                <a:gd name="T51" fmla="*/ 51 h 217"/>
                <a:gd name="T52" fmla="*/ 171 w 252"/>
                <a:gd name="T53" fmla="*/ 37 h 217"/>
                <a:gd name="T54" fmla="*/ 160 w 252"/>
                <a:gd name="T55" fmla="*/ 25 h 217"/>
                <a:gd name="T56" fmla="*/ 141 w 252"/>
                <a:gd name="T57" fmla="*/ 1 h 217"/>
                <a:gd name="T58" fmla="*/ 141 w 252"/>
                <a:gd name="T59" fmla="*/ 1 h 217"/>
                <a:gd name="T60" fmla="*/ 28 w 252"/>
                <a:gd name="T61" fmla="*/ 0 h 217"/>
                <a:gd name="T62" fmla="*/ 0 w 252"/>
                <a:gd name="T63" fmla="*/ 8 h 217"/>
                <a:gd name="T64" fmla="*/ 0 w 252"/>
                <a:gd name="T65" fmla="*/ 8 h 217"/>
                <a:gd name="T66" fmla="*/ 6 w 252"/>
                <a:gd name="T67" fmla="*/ 23 h 217"/>
                <a:gd name="T68" fmla="*/ 12 w 252"/>
                <a:gd name="T69" fmla="*/ 37 h 217"/>
                <a:gd name="T70" fmla="*/ 20 w 252"/>
                <a:gd name="T71" fmla="*/ 56 h 217"/>
                <a:gd name="T72" fmla="*/ 32 w 252"/>
                <a:gd name="T73" fmla="*/ 73 h 217"/>
                <a:gd name="T74" fmla="*/ 30 w 252"/>
                <a:gd name="T75" fmla="*/ 85 h 217"/>
                <a:gd name="T76" fmla="*/ 24 w 252"/>
                <a:gd name="T77" fmla="*/ 101 h 217"/>
                <a:gd name="T78" fmla="*/ 16 w 252"/>
                <a:gd name="T79" fmla="*/ 125 h 217"/>
                <a:gd name="T80" fmla="*/ 16 w 252"/>
                <a:gd name="T81" fmla="*/ 150 h 217"/>
                <a:gd name="T82" fmla="*/ 16 w 252"/>
                <a:gd name="T83" fmla="*/ 15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217">
                  <a:moveTo>
                    <a:pt x="16" y="158"/>
                  </a:moveTo>
                  <a:cubicBezTo>
                    <a:pt x="17" y="160"/>
                    <a:pt x="18" y="161"/>
                    <a:pt x="19" y="162"/>
                  </a:cubicBezTo>
                  <a:cubicBezTo>
                    <a:pt x="19" y="163"/>
                    <a:pt x="20" y="164"/>
                    <a:pt x="21" y="164"/>
                  </a:cubicBezTo>
                  <a:cubicBezTo>
                    <a:pt x="28" y="174"/>
                    <a:pt x="55" y="166"/>
                    <a:pt x="65" y="166"/>
                  </a:cubicBezTo>
                  <a:cubicBezTo>
                    <a:pt x="82" y="164"/>
                    <a:pt x="104" y="170"/>
                    <a:pt x="116" y="183"/>
                  </a:cubicBezTo>
                  <a:cubicBezTo>
                    <a:pt x="122" y="183"/>
                    <a:pt x="128" y="188"/>
                    <a:pt x="134" y="189"/>
                  </a:cubicBezTo>
                  <a:cubicBezTo>
                    <a:pt x="141" y="191"/>
                    <a:pt x="153" y="195"/>
                    <a:pt x="158" y="199"/>
                  </a:cubicBezTo>
                  <a:cubicBezTo>
                    <a:pt x="171" y="203"/>
                    <a:pt x="194" y="217"/>
                    <a:pt x="207" y="205"/>
                  </a:cubicBezTo>
                  <a:cubicBezTo>
                    <a:pt x="224" y="196"/>
                    <a:pt x="224" y="196"/>
                    <a:pt x="224" y="196"/>
                  </a:cubicBezTo>
                  <a:cubicBezTo>
                    <a:pt x="224" y="196"/>
                    <a:pt x="224" y="196"/>
                    <a:pt x="224" y="196"/>
                  </a:cubicBezTo>
                  <a:cubicBezTo>
                    <a:pt x="252" y="168"/>
                    <a:pt x="252" y="168"/>
                    <a:pt x="252" y="168"/>
                  </a:cubicBezTo>
                  <a:cubicBezTo>
                    <a:pt x="227" y="149"/>
                    <a:pt x="227" y="149"/>
                    <a:pt x="227" y="149"/>
                  </a:cubicBezTo>
                  <a:cubicBezTo>
                    <a:pt x="225" y="147"/>
                    <a:pt x="223" y="146"/>
                    <a:pt x="223" y="144"/>
                  </a:cubicBezTo>
                  <a:cubicBezTo>
                    <a:pt x="222" y="142"/>
                    <a:pt x="222" y="140"/>
                    <a:pt x="222" y="138"/>
                  </a:cubicBezTo>
                  <a:cubicBezTo>
                    <a:pt x="223" y="137"/>
                    <a:pt x="223" y="136"/>
                    <a:pt x="224" y="135"/>
                  </a:cubicBezTo>
                  <a:cubicBezTo>
                    <a:pt x="224" y="134"/>
                    <a:pt x="225" y="133"/>
                    <a:pt x="225" y="132"/>
                  </a:cubicBezTo>
                  <a:cubicBezTo>
                    <a:pt x="228" y="126"/>
                    <a:pt x="228" y="126"/>
                    <a:pt x="228" y="126"/>
                  </a:cubicBezTo>
                  <a:cubicBezTo>
                    <a:pt x="228" y="126"/>
                    <a:pt x="228" y="126"/>
                    <a:pt x="228" y="126"/>
                  </a:cubicBezTo>
                  <a:cubicBezTo>
                    <a:pt x="222" y="119"/>
                    <a:pt x="222" y="119"/>
                    <a:pt x="222" y="119"/>
                  </a:cubicBezTo>
                  <a:cubicBezTo>
                    <a:pt x="222" y="119"/>
                    <a:pt x="221" y="118"/>
                    <a:pt x="220" y="118"/>
                  </a:cubicBezTo>
                  <a:cubicBezTo>
                    <a:pt x="220" y="116"/>
                    <a:pt x="218" y="115"/>
                    <a:pt x="217" y="114"/>
                  </a:cubicBezTo>
                  <a:cubicBezTo>
                    <a:pt x="216" y="113"/>
                    <a:pt x="215" y="112"/>
                    <a:pt x="214" y="111"/>
                  </a:cubicBezTo>
                  <a:cubicBezTo>
                    <a:pt x="212" y="108"/>
                    <a:pt x="210" y="105"/>
                    <a:pt x="208" y="103"/>
                  </a:cubicBezTo>
                  <a:cubicBezTo>
                    <a:pt x="204" y="97"/>
                    <a:pt x="202" y="89"/>
                    <a:pt x="200" y="83"/>
                  </a:cubicBezTo>
                  <a:cubicBezTo>
                    <a:pt x="197" y="71"/>
                    <a:pt x="181" y="67"/>
                    <a:pt x="180" y="56"/>
                  </a:cubicBezTo>
                  <a:cubicBezTo>
                    <a:pt x="179" y="55"/>
                    <a:pt x="178" y="52"/>
                    <a:pt x="178" y="51"/>
                  </a:cubicBezTo>
                  <a:cubicBezTo>
                    <a:pt x="175" y="47"/>
                    <a:pt x="174" y="41"/>
                    <a:pt x="171" y="37"/>
                  </a:cubicBezTo>
                  <a:cubicBezTo>
                    <a:pt x="167" y="33"/>
                    <a:pt x="163" y="29"/>
                    <a:pt x="160" y="25"/>
                  </a:cubicBezTo>
                  <a:cubicBezTo>
                    <a:pt x="154" y="16"/>
                    <a:pt x="147" y="8"/>
                    <a:pt x="141" y="1"/>
                  </a:cubicBezTo>
                  <a:cubicBezTo>
                    <a:pt x="141" y="1"/>
                    <a:pt x="141" y="1"/>
                    <a:pt x="141" y="1"/>
                  </a:cubicBezTo>
                  <a:cubicBezTo>
                    <a:pt x="28" y="0"/>
                    <a:pt x="28" y="0"/>
                    <a:pt x="28" y="0"/>
                  </a:cubicBezTo>
                  <a:cubicBezTo>
                    <a:pt x="0" y="8"/>
                    <a:pt x="0" y="8"/>
                    <a:pt x="0" y="8"/>
                  </a:cubicBezTo>
                  <a:cubicBezTo>
                    <a:pt x="0" y="8"/>
                    <a:pt x="0" y="8"/>
                    <a:pt x="0" y="8"/>
                  </a:cubicBezTo>
                  <a:cubicBezTo>
                    <a:pt x="0" y="11"/>
                    <a:pt x="4" y="20"/>
                    <a:pt x="6" y="23"/>
                  </a:cubicBezTo>
                  <a:cubicBezTo>
                    <a:pt x="8" y="27"/>
                    <a:pt x="10" y="32"/>
                    <a:pt x="12" y="37"/>
                  </a:cubicBezTo>
                  <a:cubicBezTo>
                    <a:pt x="14" y="45"/>
                    <a:pt x="15" y="50"/>
                    <a:pt x="20" y="56"/>
                  </a:cubicBezTo>
                  <a:cubicBezTo>
                    <a:pt x="26" y="62"/>
                    <a:pt x="32" y="64"/>
                    <a:pt x="32" y="73"/>
                  </a:cubicBezTo>
                  <a:cubicBezTo>
                    <a:pt x="33" y="78"/>
                    <a:pt x="30" y="81"/>
                    <a:pt x="30" y="85"/>
                  </a:cubicBezTo>
                  <a:cubicBezTo>
                    <a:pt x="28" y="89"/>
                    <a:pt x="25" y="97"/>
                    <a:pt x="24" y="101"/>
                  </a:cubicBezTo>
                  <a:cubicBezTo>
                    <a:pt x="22" y="109"/>
                    <a:pt x="18" y="116"/>
                    <a:pt x="16" y="125"/>
                  </a:cubicBezTo>
                  <a:cubicBezTo>
                    <a:pt x="16" y="133"/>
                    <a:pt x="16" y="141"/>
                    <a:pt x="16" y="150"/>
                  </a:cubicBezTo>
                  <a:cubicBezTo>
                    <a:pt x="16" y="158"/>
                    <a:pt x="16" y="158"/>
                    <a:pt x="16" y="158"/>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3" name="Freeform 73"/>
            <p:cNvSpPr>
              <a:spLocks/>
            </p:cNvSpPr>
            <p:nvPr/>
          </p:nvSpPr>
          <p:spPr bwMode="auto">
            <a:xfrm>
              <a:off x="5011738" y="3770313"/>
              <a:ext cx="671513" cy="828675"/>
            </a:xfrm>
            <a:custGeom>
              <a:avLst/>
              <a:gdLst>
                <a:gd name="T0" fmla="*/ 37 w 228"/>
                <a:gd name="T1" fmla="*/ 51 h 281"/>
                <a:gd name="T2" fmla="*/ 97 w 228"/>
                <a:gd name="T3" fmla="*/ 51 h 281"/>
                <a:gd name="T4" fmla="*/ 148 w 228"/>
                <a:gd name="T5" fmla="*/ 0 h 281"/>
                <a:gd name="T6" fmla="*/ 148 w 228"/>
                <a:gd name="T7" fmla="*/ 0 h 281"/>
                <a:gd name="T8" fmla="*/ 160 w 228"/>
                <a:gd name="T9" fmla="*/ 9 h 281"/>
                <a:gd name="T10" fmla="*/ 188 w 228"/>
                <a:gd name="T11" fmla="*/ 37 h 281"/>
                <a:gd name="T12" fmla="*/ 188 w 228"/>
                <a:gd name="T13" fmla="*/ 39 h 281"/>
                <a:gd name="T14" fmla="*/ 191 w 228"/>
                <a:gd name="T15" fmla="*/ 44 h 281"/>
                <a:gd name="T16" fmla="*/ 195 w 228"/>
                <a:gd name="T17" fmla="*/ 51 h 281"/>
                <a:gd name="T18" fmla="*/ 195 w 228"/>
                <a:gd name="T19" fmla="*/ 51 h 281"/>
                <a:gd name="T20" fmla="*/ 201 w 228"/>
                <a:gd name="T21" fmla="*/ 66 h 281"/>
                <a:gd name="T22" fmla="*/ 207 w 228"/>
                <a:gd name="T23" fmla="*/ 80 h 281"/>
                <a:gd name="T24" fmla="*/ 215 w 228"/>
                <a:gd name="T25" fmla="*/ 99 h 281"/>
                <a:gd name="T26" fmla="*/ 227 w 228"/>
                <a:gd name="T27" fmla="*/ 116 h 281"/>
                <a:gd name="T28" fmla="*/ 225 w 228"/>
                <a:gd name="T29" fmla="*/ 128 h 281"/>
                <a:gd name="T30" fmla="*/ 219 w 228"/>
                <a:gd name="T31" fmla="*/ 144 h 281"/>
                <a:gd name="T32" fmla="*/ 211 w 228"/>
                <a:gd name="T33" fmla="*/ 168 h 281"/>
                <a:gd name="T34" fmla="*/ 211 w 228"/>
                <a:gd name="T35" fmla="*/ 193 h 281"/>
                <a:gd name="T36" fmla="*/ 211 w 228"/>
                <a:gd name="T37" fmla="*/ 201 h 281"/>
                <a:gd name="T38" fmla="*/ 211 w 228"/>
                <a:gd name="T39" fmla="*/ 201 h 281"/>
                <a:gd name="T40" fmla="*/ 197 w 228"/>
                <a:gd name="T41" fmla="*/ 209 h 281"/>
                <a:gd name="T42" fmla="*/ 181 w 228"/>
                <a:gd name="T43" fmla="*/ 217 h 281"/>
                <a:gd name="T44" fmla="*/ 171 w 228"/>
                <a:gd name="T45" fmla="*/ 228 h 281"/>
                <a:gd name="T46" fmla="*/ 170 w 228"/>
                <a:gd name="T47" fmla="*/ 238 h 281"/>
                <a:gd name="T48" fmla="*/ 160 w 228"/>
                <a:gd name="T49" fmla="*/ 246 h 281"/>
                <a:gd name="T50" fmla="*/ 151 w 228"/>
                <a:gd name="T51" fmla="*/ 264 h 281"/>
                <a:gd name="T52" fmla="*/ 147 w 228"/>
                <a:gd name="T53" fmla="*/ 271 h 281"/>
                <a:gd name="T54" fmla="*/ 146 w 228"/>
                <a:gd name="T55" fmla="*/ 274 h 281"/>
                <a:gd name="T56" fmla="*/ 139 w 228"/>
                <a:gd name="T57" fmla="*/ 281 h 281"/>
                <a:gd name="T58" fmla="*/ 139 w 228"/>
                <a:gd name="T59" fmla="*/ 281 h 281"/>
                <a:gd name="T60" fmla="*/ 0 w 228"/>
                <a:gd name="T61" fmla="*/ 138 h 281"/>
                <a:gd name="T62" fmla="*/ 0 w 228"/>
                <a:gd name="T63" fmla="*/ 138 h 281"/>
                <a:gd name="T64" fmla="*/ 42 w 228"/>
                <a:gd name="T65" fmla="*/ 79 h 281"/>
                <a:gd name="T66" fmla="*/ 39 w 228"/>
                <a:gd name="T67" fmla="*/ 74 h 281"/>
                <a:gd name="T68" fmla="*/ 37 w 228"/>
                <a:gd name="T69" fmla="*/ 69 h 281"/>
                <a:gd name="T70" fmla="*/ 35 w 228"/>
                <a:gd name="T71" fmla="*/ 63 h 281"/>
                <a:gd name="T72" fmla="*/ 34 w 228"/>
                <a:gd name="T73" fmla="*/ 59 h 281"/>
                <a:gd name="T74" fmla="*/ 35 w 228"/>
                <a:gd name="T75" fmla="*/ 55 h 281"/>
                <a:gd name="T76" fmla="*/ 37 w 228"/>
                <a:gd name="T77" fmla="*/ 5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281">
                  <a:moveTo>
                    <a:pt x="37" y="51"/>
                  </a:moveTo>
                  <a:cubicBezTo>
                    <a:pt x="97" y="51"/>
                    <a:pt x="97" y="51"/>
                    <a:pt x="97" y="51"/>
                  </a:cubicBezTo>
                  <a:cubicBezTo>
                    <a:pt x="148" y="0"/>
                    <a:pt x="148" y="0"/>
                    <a:pt x="148" y="0"/>
                  </a:cubicBezTo>
                  <a:cubicBezTo>
                    <a:pt x="148" y="0"/>
                    <a:pt x="148" y="0"/>
                    <a:pt x="148" y="0"/>
                  </a:cubicBezTo>
                  <a:cubicBezTo>
                    <a:pt x="160" y="9"/>
                    <a:pt x="160" y="9"/>
                    <a:pt x="160" y="9"/>
                  </a:cubicBezTo>
                  <a:cubicBezTo>
                    <a:pt x="170" y="16"/>
                    <a:pt x="188" y="23"/>
                    <a:pt x="188" y="37"/>
                  </a:cubicBezTo>
                  <a:cubicBezTo>
                    <a:pt x="188" y="37"/>
                    <a:pt x="188" y="39"/>
                    <a:pt x="188" y="39"/>
                  </a:cubicBezTo>
                  <a:cubicBezTo>
                    <a:pt x="189" y="41"/>
                    <a:pt x="190" y="43"/>
                    <a:pt x="191" y="44"/>
                  </a:cubicBezTo>
                  <a:cubicBezTo>
                    <a:pt x="195" y="51"/>
                    <a:pt x="195" y="51"/>
                    <a:pt x="195" y="51"/>
                  </a:cubicBezTo>
                  <a:cubicBezTo>
                    <a:pt x="195" y="51"/>
                    <a:pt x="195" y="51"/>
                    <a:pt x="195" y="51"/>
                  </a:cubicBezTo>
                  <a:cubicBezTo>
                    <a:pt x="195" y="54"/>
                    <a:pt x="199" y="63"/>
                    <a:pt x="201" y="66"/>
                  </a:cubicBezTo>
                  <a:cubicBezTo>
                    <a:pt x="203" y="70"/>
                    <a:pt x="205" y="75"/>
                    <a:pt x="207" y="80"/>
                  </a:cubicBezTo>
                  <a:cubicBezTo>
                    <a:pt x="209" y="88"/>
                    <a:pt x="210" y="93"/>
                    <a:pt x="215" y="99"/>
                  </a:cubicBezTo>
                  <a:cubicBezTo>
                    <a:pt x="221" y="105"/>
                    <a:pt x="227" y="107"/>
                    <a:pt x="227" y="116"/>
                  </a:cubicBezTo>
                  <a:cubicBezTo>
                    <a:pt x="228" y="121"/>
                    <a:pt x="225" y="124"/>
                    <a:pt x="225" y="128"/>
                  </a:cubicBezTo>
                  <a:cubicBezTo>
                    <a:pt x="223" y="132"/>
                    <a:pt x="220" y="140"/>
                    <a:pt x="219" y="144"/>
                  </a:cubicBezTo>
                  <a:cubicBezTo>
                    <a:pt x="217" y="152"/>
                    <a:pt x="213" y="159"/>
                    <a:pt x="211" y="168"/>
                  </a:cubicBezTo>
                  <a:cubicBezTo>
                    <a:pt x="211" y="176"/>
                    <a:pt x="211" y="184"/>
                    <a:pt x="211" y="193"/>
                  </a:cubicBezTo>
                  <a:cubicBezTo>
                    <a:pt x="211" y="201"/>
                    <a:pt x="211" y="201"/>
                    <a:pt x="211" y="201"/>
                  </a:cubicBezTo>
                  <a:cubicBezTo>
                    <a:pt x="211" y="201"/>
                    <a:pt x="211" y="201"/>
                    <a:pt x="211" y="201"/>
                  </a:cubicBezTo>
                  <a:cubicBezTo>
                    <a:pt x="197" y="209"/>
                    <a:pt x="197" y="209"/>
                    <a:pt x="197" y="209"/>
                  </a:cubicBezTo>
                  <a:cubicBezTo>
                    <a:pt x="193" y="214"/>
                    <a:pt x="187" y="217"/>
                    <a:pt x="181" y="217"/>
                  </a:cubicBezTo>
                  <a:cubicBezTo>
                    <a:pt x="175" y="217"/>
                    <a:pt x="173" y="223"/>
                    <a:pt x="171" y="228"/>
                  </a:cubicBezTo>
                  <a:cubicBezTo>
                    <a:pt x="170" y="231"/>
                    <a:pt x="171" y="235"/>
                    <a:pt x="170" y="238"/>
                  </a:cubicBezTo>
                  <a:cubicBezTo>
                    <a:pt x="168" y="243"/>
                    <a:pt x="162" y="242"/>
                    <a:pt x="160" y="246"/>
                  </a:cubicBezTo>
                  <a:cubicBezTo>
                    <a:pt x="156" y="252"/>
                    <a:pt x="155" y="258"/>
                    <a:pt x="151" y="264"/>
                  </a:cubicBezTo>
                  <a:cubicBezTo>
                    <a:pt x="149" y="266"/>
                    <a:pt x="149" y="269"/>
                    <a:pt x="147" y="271"/>
                  </a:cubicBezTo>
                  <a:cubicBezTo>
                    <a:pt x="147" y="272"/>
                    <a:pt x="147" y="273"/>
                    <a:pt x="146" y="274"/>
                  </a:cubicBezTo>
                  <a:cubicBezTo>
                    <a:pt x="139" y="281"/>
                    <a:pt x="139" y="281"/>
                    <a:pt x="139" y="281"/>
                  </a:cubicBezTo>
                  <a:cubicBezTo>
                    <a:pt x="139" y="281"/>
                    <a:pt x="139" y="281"/>
                    <a:pt x="139" y="281"/>
                  </a:cubicBezTo>
                  <a:cubicBezTo>
                    <a:pt x="0" y="138"/>
                    <a:pt x="0" y="138"/>
                    <a:pt x="0" y="138"/>
                  </a:cubicBezTo>
                  <a:cubicBezTo>
                    <a:pt x="0" y="138"/>
                    <a:pt x="0" y="138"/>
                    <a:pt x="0" y="138"/>
                  </a:cubicBezTo>
                  <a:cubicBezTo>
                    <a:pt x="42" y="79"/>
                    <a:pt x="42" y="79"/>
                    <a:pt x="42" y="79"/>
                  </a:cubicBezTo>
                  <a:cubicBezTo>
                    <a:pt x="42" y="77"/>
                    <a:pt x="40" y="75"/>
                    <a:pt x="39" y="74"/>
                  </a:cubicBezTo>
                  <a:cubicBezTo>
                    <a:pt x="39" y="72"/>
                    <a:pt x="38" y="71"/>
                    <a:pt x="37" y="69"/>
                  </a:cubicBezTo>
                  <a:cubicBezTo>
                    <a:pt x="36" y="67"/>
                    <a:pt x="35" y="65"/>
                    <a:pt x="35" y="63"/>
                  </a:cubicBezTo>
                  <a:cubicBezTo>
                    <a:pt x="34" y="62"/>
                    <a:pt x="34" y="61"/>
                    <a:pt x="34" y="59"/>
                  </a:cubicBezTo>
                  <a:cubicBezTo>
                    <a:pt x="34" y="58"/>
                    <a:pt x="35" y="57"/>
                    <a:pt x="35" y="55"/>
                  </a:cubicBezTo>
                  <a:cubicBezTo>
                    <a:pt x="37" y="51"/>
                    <a:pt x="37" y="51"/>
                    <a:pt x="37" y="51"/>
                  </a:cubicBezTo>
                  <a:close/>
                </a:path>
              </a:pathLst>
            </a:custGeom>
            <a:solidFill>
              <a:schemeClr val="accent2"/>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4" name="Freeform 74"/>
            <p:cNvSpPr>
              <a:spLocks/>
            </p:cNvSpPr>
            <p:nvPr/>
          </p:nvSpPr>
          <p:spPr bwMode="auto">
            <a:xfrm>
              <a:off x="5421313" y="4364038"/>
              <a:ext cx="919163" cy="674688"/>
            </a:xfrm>
            <a:custGeom>
              <a:avLst/>
              <a:gdLst>
                <a:gd name="T0" fmla="*/ 145 w 312"/>
                <a:gd name="T1" fmla="*/ 229 h 229"/>
                <a:gd name="T2" fmla="*/ 150 w 312"/>
                <a:gd name="T3" fmla="*/ 222 h 229"/>
                <a:gd name="T4" fmla="*/ 151 w 312"/>
                <a:gd name="T5" fmla="*/ 204 h 229"/>
                <a:gd name="T6" fmla="*/ 160 w 312"/>
                <a:gd name="T7" fmla="*/ 197 h 229"/>
                <a:gd name="T8" fmla="*/ 166 w 312"/>
                <a:gd name="T9" fmla="*/ 193 h 229"/>
                <a:gd name="T10" fmla="*/ 169 w 312"/>
                <a:gd name="T11" fmla="*/ 188 h 229"/>
                <a:gd name="T12" fmla="*/ 173 w 312"/>
                <a:gd name="T13" fmla="*/ 185 h 229"/>
                <a:gd name="T14" fmla="*/ 178 w 312"/>
                <a:gd name="T15" fmla="*/ 170 h 229"/>
                <a:gd name="T16" fmla="*/ 179 w 312"/>
                <a:gd name="T17" fmla="*/ 159 h 229"/>
                <a:gd name="T18" fmla="*/ 184 w 312"/>
                <a:gd name="T19" fmla="*/ 148 h 229"/>
                <a:gd name="T20" fmla="*/ 184 w 312"/>
                <a:gd name="T21" fmla="*/ 147 h 229"/>
                <a:gd name="T22" fmla="*/ 189 w 312"/>
                <a:gd name="T23" fmla="*/ 141 h 229"/>
                <a:gd name="T24" fmla="*/ 201 w 312"/>
                <a:gd name="T25" fmla="*/ 140 h 229"/>
                <a:gd name="T26" fmla="*/ 224 w 312"/>
                <a:gd name="T27" fmla="*/ 148 h 229"/>
                <a:gd name="T28" fmla="*/ 238 w 312"/>
                <a:gd name="T29" fmla="*/ 129 h 229"/>
                <a:gd name="T30" fmla="*/ 267 w 312"/>
                <a:gd name="T31" fmla="*/ 118 h 229"/>
                <a:gd name="T32" fmla="*/ 283 w 312"/>
                <a:gd name="T33" fmla="*/ 112 h 229"/>
                <a:gd name="T34" fmla="*/ 293 w 312"/>
                <a:gd name="T35" fmla="*/ 94 h 229"/>
                <a:gd name="T36" fmla="*/ 312 w 312"/>
                <a:gd name="T37" fmla="*/ 63 h 229"/>
                <a:gd name="T38" fmla="*/ 312 w 312"/>
                <a:gd name="T39" fmla="*/ 63 h 229"/>
                <a:gd name="T40" fmla="*/ 280 w 312"/>
                <a:gd name="T41" fmla="*/ 38 h 229"/>
                <a:gd name="T42" fmla="*/ 280 w 312"/>
                <a:gd name="T43" fmla="*/ 38 h 229"/>
                <a:gd name="T44" fmla="*/ 263 w 312"/>
                <a:gd name="T45" fmla="*/ 47 h 229"/>
                <a:gd name="T46" fmla="*/ 214 w 312"/>
                <a:gd name="T47" fmla="*/ 41 h 229"/>
                <a:gd name="T48" fmla="*/ 190 w 312"/>
                <a:gd name="T49" fmla="*/ 31 h 229"/>
                <a:gd name="T50" fmla="*/ 172 w 312"/>
                <a:gd name="T51" fmla="*/ 25 h 229"/>
                <a:gd name="T52" fmla="*/ 121 w 312"/>
                <a:gd name="T53" fmla="*/ 8 h 229"/>
                <a:gd name="T54" fmla="*/ 77 w 312"/>
                <a:gd name="T55" fmla="*/ 6 h 229"/>
                <a:gd name="T56" fmla="*/ 75 w 312"/>
                <a:gd name="T57" fmla="*/ 4 h 229"/>
                <a:gd name="T58" fmla="*/ 72 w 312"/>
                <a:gd name="T59" fmla="*/ 0 h 229"/>
                <a:gd name="T60" fmla="*/ 72 w 312"/>
                <a:gd name="T61" fmla="*/ 0 h 229"/>
                <a:gd name="T62" fmla="*/ 58 w 312"/>
                <a:gd name="T63" fmla="*/ 8 h 229"/>
                <a:gd name="T64" fmla="*/ 42 w 312"/>
                <a:gd name="T65" fmla="*/ 16 h 229"/>
                <a:gd name="T66" fmla="*/ 32 w 312"/>
                <a:gd name="T67" fmla="*/ 27 h 229"/>
                <a:gd name="T68" fmla="*/ 31 w 312"/>
                <a:gd name="T69" fmla="*/ 37 h 229"/>
                <a:gd name="T70" fmla="*/ 21 w 312"/>
                <a:gd name="T71" fmla="*/ 45 h 229"/>
                <a:gd name="T72" fmla="*/ 12 w 312"/>
                <a:gd name="T73" fmla="*/ 63 h 229"/>
                <a:gd name="T74" fmla="*/ 8 w 312"/>
                <a:gd name="T75" fmla="*/ 70 h 229"/>
                <a:gd name="T76" fmla="*/ 7 w 312"/>
                <a:gd name="T77" fmla="*/ 73 h 229"/>
                <a:gd name="T78" fmla="*/ 0 w 312"/>
                <a:gd name="T79" fmla="*/ 80 h 229"/>
                <a:gd name="T80" fmla="*/ 0 w 312"/>
                <a:gd name="T81" fmla="*/ 80 h 229"/>
                <a:gd name="T82" fmla="*/ 145 w 312"/>
                <a:gd name="T83"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2" h="229">
                  <a:moveTo>
                    <a:pt x="145" y="229"/>
                  </a:moveTo>
                  <a:cubicBezTo>
                    <a:pt x="150" y="222"/>
                    <a:pt x="150" y="222"/>
                    <a:pt x="150" y="222"/>
                  </a:cubicBezTo>
                  <a:cubicBezTo>
                    <a:pt x="153" y="215"/>
                    <a:pt x="145" y="210"/>
                    <a:pt x="151" y="204"/>
                  </a:cubicBezTo>
                  <a:cubicBezTo>
                    <a:pt x="154" y="201"/>
                    <a:pt x="157" y="199"/>
                    <a:pt x="160" y="197"/>
                  </a:cubicBezTo>
                  <a:cubicBezTo>
                    <a:pt x="162" y="195"/>
                    <a:pt x="164" y="194"/>
                    <a:pt x="166" y="193"/>
                  </a:cubicBezTo>
                  <a:cubicBezTo>
                    <a:pt x="166" y="192"/>
                    <a:pt x="168" y="188"/>
                    <a:pt x="169" y="188"/>
                  </a:cubicBezTo>
                  <a:cubicBezTo>
                    <a:pt x="170" y="187"/>
                    <a:pt x="173" y="187"/>
                    <a:pt x="173" y="185"/>
                  </a:cubicBezTo>
                  <a:cubicBezTo>
                    <a:pt x="176" y="181"/>
                    <a:pt x="174" y="171"/>
                    <a:pt x="178" y="170"/>
                  </a:cubicBezTo>
                  <a:cubicBezTo>
                    <a:pt x="180" y="167"/>
                    <a:pt x="179" y="162"/>
                    <a:pt x="179" y="159"/>
                  </a:cubicBezTo>
                  <a:cubicBezTo>
                    <a:pt x="180" y="154"/>
                    <a:pt x="181" y="151"/>
                    <a:pt x="184" y="148"/>
                  </a:cubicBezTo>
                  <a:cubicBezTo>
                    <a:pt x="184" y="147"/>
                    <a:pt x="184" y="147"/>
                    <a:pt x="184" y="147"/>
                  </a:cubicBezTo>
                  <a:cubicBezTo>
                    <a:pt x="186" y="145"/>
                    <a:pt x="188" y="143"/>
                    <a:pt x="189" y="141"/>
                  </a:cubicBezTo>
                  <a:cubicBezTo>
                    <a:pt x="196" y="138"/>
                    <a:pt x="194" y="136"/>
                    <a:pt x="201" y="140"/>
                  </a:cubicBezTo>
                  <a:cubicBezTo>
                    <a:pt x="207" y="144"/>
                    <a:pt x="218" y="154"/>
                    <a:pt x="224" y="148"/>
                  </a:cubicBezTo>
                  <a:cubicBezTo>
                    <a:pt x="231" y="143"/>
                    <a:pt x="235" y="137"/>
                    <a:pt x="238" y="129"/>
                  </a:cubicBezTo>
                  <a:cubicBezTo>
                    <a:pt x="243" y="117"/>
                    <a:pt x="256" y="118"/>
                    <a:pt x="267" y="118"/>
                  </a:cubicBezTo>
                  <a:cubicBezTo>
                    <a:pt x="275" y="118"/>
                    <a:pt x="278" y="118"/>
                    <a:pt x="283" y="112"/>
                  </a:cubicBezTo>
                  <a:cubicBezTo>
                    <a:pt x="286" y="107"/>
                    <a:pt x="291" y="100"/>
                    <a:pt x="293" y="94"/>
                  </a:cubicBezTo>
                  <a:cubicBezTo>
                    <a:pt x="312" y="63"/>
                    <a:pt x="312" y="63"/>
                    <a:pt x="312" y="63"/>
                  </a:cubicBezTo>
                  <a:cubicBezTo>
                    <a:pt x="312" y="63"/>
                    <a:pt x="312" y="63"/>
                    <a:pt x="312" y="63"/>
                  </a:cubicBezTo>
                  <a:cubicBezTo>
                    <a:pt x="280" y="38"/>
                    <a:pt x="280" y="38"/>
                    <a:pt x="280" y="38"/>
                  </a:cubicBezTo>
                  <a:cubicBezTo>
                    <a:pt x="280" y="38"/>
                    <a:pt x="280" y="38"/>
                    <a:pt x="280" y="38"/>
                  </a:cubicBezTo>
                  <a:cubicBezTo>
                    <a:pt x="263" y="47"/>
                    <a:pt x="263" y="47"/>
                    <a:pt x="263" y="47"/>
                  </a:cubicBezTo>
                  <a:cubicBezTo>
                    <a:pt x="250" y="59"/>
                    <a:pt x="227" y="45"/>
                    <a:pt x="214" y="41"/>
                  </a:cubicBezTo>
                  <a:cubicBezTo>
                    <a:pt x="209" y="37"/>
                    <a:pt x="197" y="33"/>
                    <a:pt x="190" y="31"/>
                  </a:cubicBezTo>
                  <a:cubicBezTo>
                    <a:pt x="184" y="30"/>
                    <a:pt x="178" y="25"/>
                    <a:pt x="172" y="25"/>
                  </a:cubicBezTo>
                  <a:cubicBezTo>
                    <a:pt x="160" y="12"/>
                    <a:pt x="138" y="6"/>
                    <a:pt x="121" y="8"/>
                  </a:cubicBezTo>
                  <a:cubicBezTo>
                    <a:pt x="111" y="8"/>
                    <a:pt x="84" y="16"/>
                    <a:pt x="77" y="6"/>
                  </a:cubicBezTo>
                  <a:cubicBezTo>
                    <a:pt x="76" y="6"/>
                    <a:pt x="75" y="5"/>
                    <a:pt x="75" y="4"/>
                  </a:cubicBezTo>
                  <a:cubicBezTo>
                    <a:pt x="74" y="3"/>
                    <a:pt x="73" y="2"/>
                    <a:pt x="72" y="0"/>
                  </a:cubicBezTo>
                  <a:cubicBezTo>
                    <a:pt x="72" y="0"/>
                    <a:pt x="72" y="0"/>
                    <a:pt x="72" y="0"/>
                  </a:cubicBezTo>
                  <a:cubicBezTo>
                    <a:pt x="58" y="8"/>
                    <a:pt x="58" y="8"/>
                    <a:pt x="58" y="8"/>
                  </a:cubicBezTo>
                  <a:cubicBezTo>
                    <a:pt x="54" y="13"/>
                    <a:pt x="48" y="16"/>
                    <a:pt x="42" y="16"/>
                  </a:cubicBezTo>
                  <a:cubicBezTo>
                    <a:pt x="36" y="16"/>
                    <a:pt x="34" y="22"/>
                    <a:pt x="32" y="27"/>
                  </a:cubicBezTo>
                  <a:cubicBezTo>
                    <a:pt x="31" y="30"/>
                    <a:pt x="32" y="34"/>
                    <a:pt x="31" y="37"/>
                  </a:cubicBezTo>
                  <a:cubicBezTo>
                    <a:pt x="29" y="42"/>
                    <a:pt x="23" y="41"/>
                    <a:pt x="21" y="45"/>
                  </a:cubicBezTo>
                  <a:cubicBezTo>
                    <a:pt x="17" y="51"/>
                    <a:pt x="16" y="57"/>
                    <a:pt x="12" y="63"/>
                  </a:cubicBezTo>
                  <a:cubicBezTo>
                    <a:pt x="10" y="65"/>
                    <a:pt x="10" y="68"/>
                    <a:pt x="8" y="70"/>
                  </a:cubicBezTo>
                  <a:cubicBezTo>
                    <a:pt x="8" y="71"/>
                    <a:pt x="8" y="72"/>
                    <a:pt x="7" y="73"/>
                  </a:cubicBezTo>
                  <a:cubicBezTo>
                    <a:pt x="0" y="80"/>
                    <a:pt x="0" y="80"/>
                    <a:pt x="0" y="80"/>
                  </a:cubicBezTo>
                  <a:cubicBezTo>
                    <a:pt x="0" y="80"/>
                    <a:pt x="0" y="80"/>
                    <a:pt x="0" y="80"/>
                  </a:cubicBezTo>
                  <a:cubicBezTo>
                    <a:pt x="145" y="229"/>
                    <a:pt x="145" y="229"/>
                    <a:pt x="145" y="229"/>
                  </a:cubicBezTo>
                  <a:close/>
                </a:path>
              </a:pathLst>
            </a:custGeom>
            <a:solidFill>
              <a:schemeClr val="accent2"/>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5" name="Freeform 75"/>
            <p:cNvSpPr>
              <a:spLocks/>
            </p:cNvSpPr>
            <p:nvPr/>
          </p:nvSpPr>
          <p:spPr bwMode="auto">
            <a:xfrm>
              <a:off x="5848350" y="4519613"/>
              <a:ext cx="746125" cy="635000"/>
            </a:xfrm>
            <a:custGeom>
              <a:avLst/>
              <a:gdLst>
                <a:gd name="T0" fmla="*/ 167 w 253"/>
                <a:gd name="T1" fmla="*/ 10 h 215"/>
                <a:gd name="T2" fmla="*/ 168 w 253"/>
                <a:gd name="T3" fmla="*/ 10 h 215"/>
                <a:gd name="T4" fmla="*/ 179 w 253"/>
                <a:gd name="T5" fmla="*/ 1 h 215"/>
                <a:gd name="T6" fmla="*/ 186 w 253"/>
                <a:gd name="T7" fmla="*/ 0 h 215"/>
                <a:gd name="T8" fmla="*/ 191 w 253"/>
                <a:gd name="T9" fmla="*/ 4 h 215"/>
                <a:gd name="T10" fmla="*/ 203 w 253"/>
                <a:gd name="T11" fmla="*/ 12 h 215"/>
                <a:gd name="T12" fmla="*/ 220 w 253"/>
                <a:gd name="T13" fmla="*/ 16 h 215"/>
                <a:gd name="T14" fmla="*/ 220 w 253"/>
                <a:gd name="T15" fmla="*/ 16 h 215"/>
                <a:gd name="T16" fmla="*/ 223 w 253"/>
                <a:gd name="T17" fmla="*/ 29 h 215"/>
                <a:gd name="T18" fmla="*/ 242 w 253"/>
                <a:gd name="T19" fmla="*/ 56 h 215"/>
                <a:gd name="T20" fmla="*/ 246 w 253"/>
                <a:gd name="T21" fmla="*/ 86 h 215"/>
                <a:gd name="T22" fmla="*/ 248 w 253"/>
                <a:gd name="T23" fmla="*/ 88 h 215"/>
                <a:gd name="T24" fmla="*/ 253 w 253"/>
                <a:gd name="T25" fmla="*/ 96 h 215"/>
                <a:gd name="T26" fmla="*/ 253 w 253"/>
                <a:gd name="T27" fmla="*/ 96 h 215"/>
                <a:gd name="T28" fmla="*/ 253 w 253"/>
                <a:gd name="T29" fmla="*/ 96 h 215"/>
                <a:gd name="T30" fmla="*/ 250 w 253"/>
                <a:gd name="T31" fmla="*/ 121 h 215"/>
                <a:gd name="T32" fmla="*/ 249 w 253"/>
                <a:gd name="T33" fmla="*/ 140 h 215"/>
                <a:gd name="T34" fmla="*/ 246 w 253"/>
                <a:gd name="T35" fmla="*/ 153 h 215"/>
                <a:gd name="T36" fmla="*/ 242 w 253"/>
                <a:gd name="T37" fmla="*/ 170 h 215"/>
                <a:gd name="T38" fmla="*/ 236 w 253"/>
                <a:gd name="T39" fmla="*/ 175 h 215"/>
                <a:gd name="T40" fmla="*/ 232 w 253"/>
                <a:gd name="T41" fmla="*/ 182 h 215"/>
                <a:gd name="T42" fmla="*/ 222 w 253"/>
                <a:gd name="T43" fmla="*/ 190 h 215"/>
                <a:gd name="T44" fmla="*/ 212 w 253"/>
                <a:gd name="T45" fmla="*/ 185 h 215"/>
                <a:gd name="T46" fmla="*/ 212 w 253"/>
                <a:gd name="T47" fmla="*/ 186 h 215"/>
                <a:gd name="T48" fmla="*/ 205 w 253"/>
                <a:gd name="T49" fmla="*/ 187 h 215"/>
                <a:gd name="T50" fmla="*/ 209 w 253"/>
                <a:gd name="T51" fmla="*/ 194 h 215"/>
                <a:gd name="T52" fmla="*/ 219 w 253"/>
                <a:gd name="T53" fmla="*/ 197 h 215"/>
                <a:gd name="T54" fmla="*/ 225 w 253"/>
                <a:gd name="T55" fmla="*/ 199 h 215"/>
                <a:gd name="T56" fmla="*/ 225 w 253"/>
                <a:gd name="T57" fmla="*/ 200 h 215"/>
                <a:gd name="T58" fmla="*/ 209 w 253"/>
                <a:gd name="T59" fmla="*/ 197 h 215"/>
                <a:gd name="T60" fmla="*/ 172 w 253"/>
                <a:gd name="T61" fmla="*/ 190 h 215"/>
                <a:gd name="T62" fmla="*/ 147 w 253"/>
                <a:gd name="T63" fmla="*/ 189 h 215"/>
                <a:gd name="T64" fmla="*/ 126 w 253"/>
                <a:gd name="T65" fmla="*/ 191 h 215"/>
                <a:gd name="T66" fmla="*/ 106 w 253"/>
                <a:gd name="T67" fmla="*/ 192 h 215"/>
                <a:gd name="T68" fmla="*/ 75 w 253"/>
                <a:gd name="T69" fmla="*/ 201 h 215"/>
                <a:gd name="T70" fmla="*/ 59 w 253"/>
                <a:gd name="T71" fmla="*/ 206 h 215"/>
                <a:gd name="T72" fmla="*/ 44 w 253"/>
                <a:gd name="T73" fmla="*/ 212 h 215"/>
                <a:gd name="T74" fmla="*/ 38 w 253"/>
                <a:gd name="T75" fmla="*/ 215 h 215"/>
                <a:gd name="T76" fmla="*/ 38 w 253"/>
                <a:gd name="T77" fmla="*/ 215 h 215"/>
                <a:gd name="T78" fmla="*/ 0 w 253"/>
                <a:gd name="T79" fmla="*/ 176 h 215"/>
                <a:gd name="T80" fmla="*/ 0 w 253"/>
                <a:gd name="T81" fmla="*/ 176 h 215"/>
                <a:gd name="T82" fmla="*/ 5 w 253"/>
                <a:gd name="T83" fmla="*/ 169 h 215"/>
                <a:gd name="T84" fmla="*/ 6 w 253"/>
                <a:gd name="T85" fmla="*/ 151 h 215"/>
                <a:gd name="T86" fmla="*/ 15 w 253"/>
                <a:gd name="T87" fmla="*/ 144 h 215"/>
                <a:gd name="T88" fmla="*/ 21 w 253"/>
                <a:gd name="T89" fmla="*/ 140 h 215"/>
                <a:gd name="T90" fmla="*/ 24 w 253"/>
                <a:gd name="T91" fmla="*/ 135 h 215"/>
                <a:gd name="T92" fmla="*/ 28 w 253"/>
                <a:gd name="T93" fmla="*/ 132 h 215"/>
                <a:gd name="T94" fmla="*/ 33 w 253"/>
                <a:gd name="T95" fmla="*/ 117 h 215"/>
                <a:gd name="T96" fmla="*/ 34 w 253"/>
                <a:gd name="T97" fmla="*/ 106 h 215"/>
                <a:gd name="T98" fmla="*/ 39 w 253"/>
                <a:gd name="T99" fmla="*/ 95 h 215"/>
                <a:gd name="T100" fmla="*/ 39 w 253"/>
                <a:gd name="T101" fmla="*/ 94 h 215"/>
                <a:gd name="T102" fmla="*/ 44 w 253"/>
                <a:gd name="T103" fmla="*/ 88 h 215"/>
                <a:gd name="T104" fmla="*/ 56 w 253"/>
                <a:gd name="T105" fmla="*/ 87 h 215"/>
                <a:gd name="T106" fmla="*/ 79 w 253"/>
                <a:gd name="T107" fmla="*/ 95 h 215"/>
                <a:gd name="T108" fmla="*/ 93 w 253"/>
                <a:gd name="T109" fmla="*/ 76 h 215"/>
                <a:gd name="T110" fmla="*/ 122 w 253"/>
                <a:gd name="T111" fmla="*/ 65 h 215"/>
                <a:gd name="T112" fmla="*/ 138 w 253"/>
                <a:gd name="T113" fmla="*/ 59 h 215"/>
                <a:gd name="T114" fmla="*/ 148 w 253"/>
                <a:gd name="T115" fmla="*/ 41 h 215"/>
                <a:gd name="T116" fmla="*/ 167 w 253"/>
                <a:gd name="T117" fmla="*/ 10 h 215"/>
                <a:gd name="connsiteX0" fmla="*/ 6601 w 10000"/>
                <a:gd name="connsiteY0" fmla="*/ 465 h 10000"/>
                <a:gd name="connsiteX1" fmla="*/ 6640 w 10000"/>
                <a:gd name="connsiteY1" fmla="*/ 465 h 10000"/>
                <a:gd name="connsiteX2" fmla="*/ 7075 w 10000"/>
                <a:gd name="connsiteY2" fmla="*/ 47 h 10000"/>
                <a:gd name="connsiteX3" fmla="*/ 7352 w 10000"/>
                <a:gd name="connsiteY3" fmla="*/ 0 h 10000"/>
                <a:gd name="connsiteX4" fmla="*/ 7549 w 10000"/>
                <a:gd name="connsiteY4" fmla="*/ 186 h 10000"/>
                <a:gd name="connsiteX5" fmla="*/ 8024 w 10000"/>
                <a:gd name="connsiteY5" fmla="*/ 558 h 10000"/>
                <a:gd name="connsiteX6" fmla="*/ 8696 w 10000"/>
                <a:gd name="connsiteY6" fmla="*/ 744 h 10000"/>
                <a:gd name="connsiteX7" fmla="*/ 8696 w 10000"/>
                <a:gd name="connsiteY7" fmla="*/ 744 h 10000"/>
                <a:gd name="connsiteX8" fmla="*/ 8814 w 10000"/>
                <a:gd name="connsiteY8" fmla="*/ 1349 h 10000"/>
                <a:gd name="connsiteX9" fmla="*/ 9565 w 10000"/>
                <a:gd name="connsiteY9" fmla="*/ 2605 h 10000"/>
                <a:gd name="connsiteX10" fmla="*/ 9723 w 10000"/>
                <a:gd name="connsiteY10" fmla="*/ 4000 h 10000"/>
                <a:gd name="connsiteX11" fmla="*/ 9802 w 10000"/>
                <a:gd name="connsiteY11" fmla="*/ 4093 h 10000"/>
                <a:gd name="connsiteX12" fmla="*/ 10000 w 10000"/>
                <a:gd name="connsiteY12" fmla="*/ 4465 h 10000"/>
                <a:gd name="connsiteX13" fmla="*/ 10000 w 10000"/>
                <a:gd name="connsiteY13" fmla="*/ 4465 h 10000"/>
                <a:gd name="connsiteX14" fmla="*/ 10000 w 10000"/>
                <a:gd name="connsiteY14" fmla="*/ 4465 h 10000"/>
                <a:gd name="connsiteX15" fmla="*/ 9881 w 10000"/>
                <a:gd name="connsiteY15" fmla="*/ 5628 h 10000"/>
                <a:gd name="connsiteX16" fmla="*/ 9842 w 10000"/>
                <a:gd name="connsiteY16" fmla="*/ 6512 h 10000"/>
                <a:gd name="connsiteX17" fmla="*/ 9723 w 10000"/>
                <a:gd name="connsiteY17" fmla="*/ 7116 h 10000"/>
                <a:gd name="connsiteX18" fmla="*/ 9565 w 10000"/>
                <a:gd name="connsiteY18" fmla="*/ 7907 h 10000"/>
                <a:gd name="connsiteX19" fmla="*/ 9328 w 10000"/>
                <a:gd name="connsiteY19" fmla="*/ 8140 h 10000"/>
                <a:gd name="connsiteX20" fmla="*/ 9170 w 10000"/>
                <a:gd name="connsiteY20" fmla="*/ 8465 h 10000"/>
                <a:gd name="connsiteX21" fmla="*/ 8775 w 10000"/>
                <a:gd name="connsiteY21" fmla="*/ 8837 h 10000"/>
                <a:gd name="connsiteX22" fmla="*/ 8379 w 10000"/>
                <a:gd name="connsiteY22" fmla="*/ 8605 h 10000"/>
                <a:gd name="connsiteX23" fmla="*/ 8379 w 10000"/>
                <a:gd name="connsiteY23" fmla="*/ 8651 h 10000"/>
                <a:gd name="connsiteX24" fmla="*/ 8103 w 10000"/>
                <a:gd name="connsiteY24" fmla="*/ 8698 h 10000"/>
                <a:gd name="connsiteX25" fmla="*/ 8261 w 10000"/>
                <a:gd name="connsiteY25" fmla="*/ 9023 h 10000"/>
                <a:gd name="connsiteX26" fmla="*/ 8656 w 10000"/>
                <a:gd name="connsiteY26" fmla="*/ 9163 h 10000"/>
                <a:gd name="connsiteX27" fmla="*/ 8893 w 10000"/>
                <a:gd name="connsiteY27" fmla="*/ 9256 h 10000"/>
                <a:gd name="connsiteX28" fmla="*/ 8261 w 10000"/>
                <a:gd name="connsiteY28" fmla="*/ 9163 h 10000"/>
                <a:gd name="connsiteX29" fmla="*/ 6798 w 10000"/>
                <a:gd name="connsiteY29" fmla="*/ 8837 h 10000"/>
                <a:gd name="connsiteX30" fmla="*/ 5810 w 10000"/>
                <a:gd name="connsiteY30" fmla="*/ 8791 h 10000"/>
                <a:gd name="connsiteX31" fmla="*/ 4980 w 10000"/>
                <a:gd name="connsiteY31" fmla="*/ 8884 h 10000"/>
                <a:gd name="connsiteX32" fmla="*/ 4190 w 10000"/>
                <a:gd name="connsiteY32" fmla="*/ 8930 h 10000"/>
                <a:gd name="connsiteX33" fmla="*/ 2964 w 10000"/>
                <a:gd name="connsiteY33" fmla="*/ 9349 h 10000"/>
                <a:gd name="connsiteX34" fmla="*/ 2332 w 10000"/>
                <a:gd name="connsiteY34" fmla="*/ 9581 h 10000"/>
                <a:gd name="connsiteX35" fmla="*/ 1739 w 10000"/>
                <a:gd name="connsiteY35" fmla="*/ 9860 h 10000"/>
                <a:gd name="connsiteX36" fmla="*/ 1502 w 10000"/>
                <a:gd name="connsiteY36" fmla="*/ 10000 h 10000"/>
                <a:gd name="connsiteX37" fmla="*/ 1502 w 10000"/>
                <a:gd name="connsiteY37" fmla="*/ 10000 h 10000"/>
                <a:gd name="connsiteX38" fmla="*/ 0 w 10000"/>
                <a:gd name="connsiteY38" fmla="*/ 8186 h 10000"/>
                <a:gd name="connsiteX39" fmla="*/ 0 w 10000"/>
                <a:gd name="connsiteY39" fmla="*/ 8186 h 10000"/>
                <a:gd name="connsiteX40" fmla="*/ 198 w 10000"/>
                <a:gd name="connsiteY40" fmla="*/ 7860 h 10000"/>
                <a:gd name="connsiteX41" fmla="*/ 237 w 10000"/>
                <a:gd name="connsiteY41" fmla="*/ 7023 h 10000"/>
                <a:gd name="connsiteX42" fmla="*/ 593 w 10000"/>
                <a:gd name="connsiteY42" fmla="*/ 6698 h 10000"/>
                <a:gd name="connsiteX43" fmla="*/ 830 w 10000"/>
                <a:gd name="connsiteY43" fmla="*/ 6512 h 10000"/>
                <a:gd name="connsiteX44" fmla="*/ 949 w 10000"/>
                <a:gd name="connsiteY44" fmla="*/ 6279 h 10000"/>
                <a:gd name="connsiteX45" fmla="*/ 1107 w 10000"/>
                <a:gd name="connsiteY45" fmla="*/ 6140 h 10000"/>
                <a:gd name="connsiteX46" fmla="*/ 1304 w 10000"/>
                <a:gd name="connsiteY46" fmla="*/ 5442 h 10000"/>
                <a:gd name="connsiteX47" fmla="*/ 1344 w 10000"/>
                <a:gd name="connsiteY47" fmla="*/ 4930 h 10000"/>
                <a:gd name="connsiteX48" fmla="*/ 1542 w 10000"/>
                <a:gd name="connsiteY48" fmla="*/ 4419 h 10000"/>
                <a:gd name="connsiteX49" fmla="*/ 1542 w 10000"/>
                <a:gd name="connsiteY49" fmla="*/ 4372 h 10000"/>
                <a:gd name="connsiteX50" fmla="*/ 1739 w 10000"/>
                <a:gd name="connsiteY50" fmla="*/ 4093 h 10000"/>
                <a:gd name="connsiteX51" fmla="*/ 2213 w 10000"/>
                <a:gd name="connsiteY51" fmla="*/ 4047 h 10000"/>
                <a:gd name="connsiteX52" fmla="*/ 3123 w 10000"/>
                <a:gd name="connsiteY52" fmla="*/ 4419 h 10000"/>
                <a:gd name="connsiteX53" fmla="*/ 3676 w 10000"/>
                <a:gd name="connsiteY53" fmla="*/ 3535 h 10000"/>
                <a:gd name="connsiteX54" fmla="*/ 4822 w 10000"/>
                <a:gd name="connsiteY54" fmla="*/ 3023 h 10000"/>
                <a:gd name="connsiteX55" fmla="*/ 5455 w 10000"/>
                <a:gd name="connsiteY55" fmla="*/ 2744 h 10000"/>
                <a:gd name="connsiteX56" fmla="*/ 5850 w 10000"/>
                <a:gd name="connsiteY56" fmla="*/ 1907 h 10000"/>
                <a:gd name="connsiteX57" fmla="*/ 6601 w 10000"/>
                <a:gd name="connsiteY57" fmla="*/ 46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000" h="10000">
                  <a:moveTo>
                    <a:pt x="6601" y="465"/>
                  </a:moveTo>
                  <a:lnTo>
                    <a:pt x="6640" y="465"/>
                  </a:lnTo>
                  <a:cubicBezTo>
                    <a:pt x="6798" y="326"/>
                    <a:pt x="6917" y="186"/>
                    <a:pt x="7075" y="47"/>
                  </a:cubicBezTo>
                  <a:cubicBezTo>
                    <a:pt x="7154" y="0"/>
                    <a:pt x="7273" y="0"/>
                    <a:pt x="7352" y="0"/>
                  </a:cubicBezTo>
                  <a:cubicBezTo>
                    <a:pt x="7470" y="0"/>
                    <a:pt x="7470" y="140"/>
                    <a:pt x="7549" y="186"/>
                  </a:cubicBezTo>
                  <a:cubicBezTo>
                    <a:pt x="7628" y="326"/>
                    <a:pt x="7905" y="512"/>
                    <a:pt x="8024" y="558"/>
                  </a:cubicBezTo>
                  <a:cubicBezTo>
                    <a:pt x="8261" y="651"/>
                    <a:pt x="8458" y="698"/>
                    <a:pt x="8696" y="744"/>
                  </a:cubicBezTo>
                  <a:lnTo>
                    <a:pt x="8696" y="744"/>
                  </a:lnTo>
                  <a:lnTo>
                    <a:pt x="8814" y="1349"/>
                  </a:lnTo>
                  <a:cubicBezTo>
                    <a:pt x="8972" y="1860"/>
                    <a:pt x="9368" y="2140"/>
                    <a:pt x="9565" y="2605"/>
                  </a:cubicBezTo>
                  <a:cubicBezTo>
                    <a:pt x="9763" y="3023"/>
                    <a:pt x="9526" y="3581"/>
                    <a:pt x="9723" y="4000"/>
                  </a:cubicBezTo>
                  <a:cubicBezTo>
                    <a:pt x="9763" y="4000"/>
                    <a:pt x="9763" y="4047"/>
                    <a:pt x="9802" y="4093"/>
                  </a:cubicBezTo>
                  <a:lnTo>
                    <a:pt x="10000" y="4465"/>
                  </a:lnTo>
                  <a:lnTo>
                    <a:pt x="10000" y="4465"/>
                  </a:lnTo>
                  <a:lnTo>
                    <a:pt x="10000" y="4465"/>
                  </a:lnTo>
                  <a:cubicBezTo>
                    <a:pt x="10000" y="4837"/>
                    <a:pt x="9881" y="5209"/>
                    <a:pt x="9881" y="5628"/>
                  </a:cubicBezTo>
                  <a:cubicBezTo>
                    <a:pt x="9881" y="5907"/>
                    <a:pt x="9881" y="6233"/>
                    <a:pt x="9842" y="6512"/>
                  </a:cubicBezTo>
                  <a:cubicBezTo>
                    <a:pt x="9802" y="6698"/>
                    <a:pt x="9763" y="6884"/>
                    <a:pt x="9723" y="7116"/>
                  </a:cubicBezTo>
                  <a:cubicBezTo>
                    <a:pt x="9684" y="7395"/>
                    <a:pt x="9802" y="7674"/>
                    <a:pt x="9565" y="7907"/>
                  </a:cubicBezTo>
                  <a:cubicBezTo>
                    <a:pt x="9486" y="8000"/>
                    <a:pt x="9407" y="8047"/>
                    <a:pt x="9328" y="8140"/>
                  </a:cubicBezTo>
                  <a:cubicBezTo>
                    <a:pt x="9249" y="8186"/>
                    <a:pt x="9249" y="8419"/>
                    <a:pt x="9170" y="8465"/>
                  </a:cubicBezTo>
                  <a:cubicBezTo>
                    <a:pt x="9091" y="8605"/>
                    <a:pt x="8893" y="8791"/>
                    <a:pt x="8775" y="8837"/>
                  </a:cubicBezTo>
                  <a:cubicBezTo>
                    <a:pt x="8538" y="8884"/>
                    <a:pt x="8498" y="8605"/>
                    <a:pt x="8379" y="8605"/>
                  </a:cubicBezTo>
                  <a:lnTo>
                    <a:pt x="8379" y="8651"/>
                  </a:lnTo>
                  <a:lnTo>
                    <a:pt x="8103" y="8698"/>
                  </a:lnTo>
                  <a:cubicBezTo>
                    <a:pt x="8142" y="8791"/>
                    <a:pt x="8261" y="8930"/>
                    <a:pt x="8261" y="9023"/>
                  </a:cubicBezTo>
                  <a:cubicBezTo>
                    <a:pt x="8419" y="9070"/>
                    <a:pt x="8458" y="9163"/>
                    <a:pt x="8656" y="9163"/>
                  </a:cubicBezTo>
                  <a:cubicBezTo>
                    <a:pt x="8814" y="9163"/>
                    <a:pt x="8893" y="9023"/>
                    <a:pt x="8893" y="9256"/>
                  </a:cubicBezTo>
                  <a:lnTo>
                    <a:pt x="8261" y="9163"/>
                  </a:lnTo>
                  <a:cubicBezTo>
                    <a:pt x="7747" y="8930"/>
                    <a:pt x="7352" y="8837"/>
                    <a:pt x="6798" y="8837"/>
                  </a:cubicBezTo>
                  <a:lnTo>
                    <a:pt x="5810" y="8791"/>
                  </a:lnTo>
                  <a:cubicBezTo>
                    <a:pt x="5573" y="8791"/>
                    <a:pt x="5178" y="8791"/>
                    <a:pt x="4980" y="8884"/>
                  </a:cubicBezTo>
                  <a:cubicBezTo>
                    <a:pt x="4783" y="8977"/>
                    <a:pt x="4427" y="8884"/>
                    <a:pt x="4190" y="8930"/>
                  </a:cubicBezTo>
                  <a:cubicBezTo>
                    <a:pt x="3794" y="9023"/>
                    <a:pt x="3360" y="9209"/>
                    <a:pt x="2964" y="9349"/>
                  </a:cubicBezTo>
                  <a:lnTo>
                    <a:pt x="2332" y="9581"/>
                  </a:lnTo>
                  <a:cubicBezTo>
                    <a:pt x="2134" y="9628"/>
                    <a:pt x="1897" y="9860"/>
                    <a:pt x="1739" y="9860"/>
                  </a:cubicBezTo>
                  <a:cubicBezTo>
                    <a:pt x="1700" y="9907"/>
                    <a:pt x="1621" y="9953"/>
                    <a:pt x="1502" y="10000"/>
                  </a:cubicBezTo>
                  <a:lnTo>
                    <a:pt x="1502" y="10000"/>
                  </a:lnTo>
                  <a:lnTo>
                    <a:pt x="0" y="8186"/>
                  </a:lnTo>
                  <a:lnTo>
                    <a:pt x="0" y="8186"/>
                  </a:lnTo>
                  <a:lnTo>
                    <a:pt x="198" y="7860"/>
                  </a:lnTo>
                  <a:cubicBezTo>
                    <a:pt x="316" y="7535"/>
                    <a:pt x="0" y="7302"/>
                    <a:pt x="237" y="7023"/>
                  </a:cubicBezTo>
                  <a:cubicBezTo>
                    <a:pt x="356" y="6884"/>
                    <a:pt x="474" y="6791"/>
                    <a:pt x="593" y="6698"/>
                  </a:cubicBezTo>
                  <a:cubicBezTo>
                    <a:pt x="672" y="6605"/>
                    <a:pt x="751" y="6558"/>
                    <a:pt x="830" y="6512"/>
                  </a:cubicBezTo>
                  <a:cubicBezTo>
                    <a:pt x="830" y="6465"/>
                    <a:pt x="909" y="6279"/>
                    <a:pt x="949" y="6279"/>
                  </a:cubicBezTo>
                  <a:cubicBezTo>
                    <a:pt x="988" y="6233"/>
                    <a:pt x="1107" y="6233"/>
                    <a:pt x="1107" y="6140"/>
                  </a:cubicBezTo>
                  <a:cubicBezTo>
                    <a:pt x="1225" y="5953"/>
                    <a:pt x="1146" y="5488"/>
                    <a:pt x="1304" y="5442"/>
                  </a:cubicBezTo>
                  <a:cubicBezTo>
                    <a:pt x="1383" y="5302"/>
                    <a:pt x="1344" y="5070"/>
                    <a:pt x="1344" y="4930"/>
                  </a:cubicBezTo>
                  <a:cubicBezTo>
                    <a:pt x="1383" y="4698"/>
                    <a:pt x="1423" y="4558"/>
                    <a:pt x="1542" y="4419"/>
                  </a:cubicBezTo>
                  <a:lnTo>
                    <a:pt x="1542" y="4372"/>
                  </a:lnTo>
                  <a:cubicBezTo>
                    <a:pt x="1621" y="4279"/>
                    <a:pt x="1700" y="4186"/>
                    <a:pt x="1739" y="4093"/>
                  </a:cubicBezTo>
                  <a:cubicBezTo>
                    <a:pt x="2016" y="3953"/>
                    <a:pt x="1937" y="3860"/>
                    <a:pt x="2213" y="4047"/>
                  </a:cubicBezTo>
                  <a:cubicBezTo>
                    <a:pt x="2451" y="4233"/>
                    <a:pt x="2885" y="4698"/>
                    <a:pt x="3123" y="4419"/>
                  </a:cubicBezTo>
                  <a:cubicBezTo>
                    <a:pt x="3399" y="4186"/>
                    <a:pt x="3557" y="3907"/>
                    <a:pt x="3676" y="3535"/>
                  </a:cubicBezTo>
                  <a:cubicBezTo>
                    <a:pt x="3874" y="2977"/>
                    <a:pt x="4387" y="3023"/>
                    <a:pt x="4822" y="3023"/>
                  </a:cubicBezTo>
                  <a:cubicBezTo>
                    <a:pt x="5138" y="3023"/>
                    <a:pt x="5257" y="3023"/>
                    <a:pt x="5455" y="2744"/>
                  </a:cubicBezTo>
                  <a:cubicBezTo>
                    <a:pt x="5573" y="2512"/>
                    <a:pt x="5771" y="2186"/>
                    <a:pt x="5850" y="1907"/>
                  </a:cubicBezTo>
                  <a:lnTo>
                    <a:pt x="6601" y="465"/>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6" name="Freeform 76"/>
            <p:cNvSpPr>
              <a:spLocks/>
            </p:cNvSpPr>
            <p:nvPr/>
          </p:nvSpPr>
          <p:spPr bwMode="auto">
            <a:xfrm>
              <a:off x="6240463" y="4052888"/>
              <a:ext cx="766763" cy="569913"/>
            </a:xfrm>
            <a:custGeom>
              <a:avLst/>
              <a:gdLst>
                <a:gd name="T0" fmla="*/ 87 w 260"/>
                <a:gd name="T1" fmla="*/ 174 h 193"/>
                <a:gd name="T2" fmla="*/ 89 w 260"/>
                <a:gd name="T3" fmla="*/ 174 h 193"/>
                <a:gd name="T4" fmla="*/ 107 w 260"/>
                <a:gd name="T5" fmla="*/ 151 h 193"/>
                <a:gd name="T6" fmla="*/ 114 w 260"/>
                <a:gd name="T7" fmla="*/ 157 h 193"/>
                <a:gd name="T8" fmla="*/ 124 w 260"/>
                <a:gd name="T9" fmla="*/ 152 h 193"/>
                <a:gd name="T10" fmla="*/ 141 w 260"/>
                <a:gd name="T11" fmla="*/ 153 h 193"/>
                <a:gd name="T12" fmla="*/ 160 w 260"/>
                <a:gd name="T13" fmla="*/ 147 h 193"/>
                <a:gd name="T14" fmla="*/ 187 w 260"/>
                <a:gd name="T15" fmla="*/ 193 h 193"/>
                <a:gd name="T16" fmla="*/ 187 w 260"/>
                <a:gd name="T17" fmla="*/ 193 h 193"/>
                <a:gd name="T18" fmla="*/ 204 w 260"/>
                <a:gd name="T19" fmla="*/ 174 h 193"/>
                <a:gd name="T20" fmla="*/ 216 w 260"/>
                <a:gd name="T21" fmla="*/ 163 h 193"/>
                <a:gd name="T22" fmla="*/ 230 w 260"/>
                <a:gd name="T23" fmla="*/ 150 h 193"/>
                <a:gd name="T24" fmla="*/ 246 w 260"/>
                <a:gd name="T25" fmla="*/ 138 h 193"/>
                <a:gd name="T26" fmla="*/ 260 w 260"/>
                <a:gd name="T27" fmla="*/ 125 h 193"/>
                <a:gd name="T28" fmla="*/ 260 w 260"/>
                <a:gd name="T29" fmla="*/ 125 h 193"/>
                <a:gd name="T30" fmla="*/ 259 w 260"/>
                <a:gd name="T31" fmla="*/ 120 h 193"/>
                <a:gd name="T32" fmla="*/ 250 w 260"/>
                <a:gd name="T33" fmla="*/ 120 h 193"/>
                <a:gd name="T34" fmla="*/ 204 w 260"/>
                <a:gd name="T35" fmla="*/ 8 h 193"/>
                <a:gd name="T36" fmla="*/ 204 w 260"/>
                <a:gd name="T37" fmla="*/ 8 h 193"/>
                <a:gd name="T38" fmla="*/ 127 w 260"/>
                <a:gd name="T39" fmla="*/ 8 h 193"/>
                <a:gd name="T40" fmla="*/ 113 w 260"/>
                <a:gd name="T41" fmla="*/ 3 h 193"/>
                <a:gd name="T42" fmla="*/ 93 w 260"/>
                <a:gd name="T43" fmla="*/ 5 h 193"/>
                <a:gd name="T44" fmla="*/ 84 w 260"/>
                <a:gd name="T45" fmla="*/ 0 h 193"/>
                <a:gd name="T46" fmla="*/ 68 w 260"/>
                <a:gd name="T47" fmla="*/ 4 h 193"/>
                <a:gd name="T48" fmla="*/ 51 w 260"/>
                <a:gd name="T49" fmla="*/ 10 h 193"/>
                <a:gd name="T50" fmla="*/ 50 w 260"/>
                <a:gd name="T51" fmla="*/ 11 h 193"/>
                <a:gd name="T52" fmla="*/ 50 w 260"/>
                <a:gd name="T53" fmla="*/ 11 h 193"/>
                <a:gd name="T54" fmla="*/ 6 w 260"/>
                <a:gd name="T55" fmla="*/ 73 h 193"/>
                <a:gd name="T56" fmla="*/ 6 w 260"/>
                <a:gd name="T57" fmla="*/ 73 h 193"/>
                <a:gd name="T58" fmla="*/ 3 w 260"/>
                <a:gd name="T59" fmla="*/ 79 h 193"/>
                <a:gd name="T60" fmla="*/ 2 w 260"/>
                <a:gd name="T61" fmla="*/ 82 h 193"/>
                <a:gd name="T62" fmla="*/ 0 w 260"/>
                <a:gd name="T63" fmla="*/ 85 h 193"/>
                <a:gd name="T64" fmla="*/ 1 w 260"/>
                <a:gd name="T65" fmla="*/ 91 h 193"/>
                <a:gd name="T66" fmla="*/ 5 w 260"/>
                <a:gd name="T67" fmla="*/ 96 h 193"/>
                <a:gd name="T68" fmla="*/ 30 w 260"/>
                <a:gd name="T69" fmla="*/ 115 h 193"/>
                <a:gd name="T70" fmla="*/ 2 w 260"/>
                <a:gd name="T71" fmla="*/ 143 h 193"/>
                <a:gd name="T72" fmla="*/ 2 w 260"/>
                <a:gd name="T73" fmla="*/ 143 h 193"/>
                <a:gd name="T74" fmla="*/ 34 w 260"/>
                <a:gd name="T75" fmla="*/ 168 h 193"/>
                <a:gd name="T76" fmla="*/ 34 w 260"/>
                <a:gd name="T77" fmla="*/ 168 h 193"/>
                <a:gd name="T78" fmla="*/ 35 w 260"/>
                <a:gd name="T79" fmla="*/ 168 h 193"/>
                <a:gd name="T80" fmla="*/ 46 w 260"/>
                <a:gd name="T81" fmla="*/ 159 h 193"/>
                <a:gd name="T82" fmla="*/ 53 w 260"/>
                <a:gd name="T83" fmla="*/ 158 h 193"/>
                <a:gd name="T84" fmla="*/ 58 w 260"/>
                <a:gd name="T85" fmla="*/ 162 h 193"/>
                <a:gd name="T86" fmla="*/ 70 w 260"/>
                <a:gd name="T87" fmla="*/ 170 h 193"/>
                <a:gd name="T88" fmla="*/ 87 w 260"/>
                <a:gd name="T89" fmla="*/ 17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193">
                  <a:moveTo>
                    <a:pt x="87" y="174"/>
                  </a:moveTo>
                  <a:cubicBezTo>
                    <a:pt x="88" y="174"/>
                    <a:pt x="88" y="174"/>
                    <a:pt x="89" y="174"/>
                  </a:cubicBezTo>
                  <a:cubicBezTo>
                    <a:pt x="96" y="168"/>
                    <a:pt x="99" y="157"/>
                    <a:pt x="107" y="151"/>
                  </a:cubicBezTo>
                  <a:cubicBezTo>
                    <a:pt x="110" y="151"/>
                    <a:pt x="111" y="157"/>
                    <a:pt x="114" y="157"/>
                  </a:cubicBezTo>
                  <a:cubicBezTo>
                    <a:pt x="117" y="158"/>
                    <a:pt x="120" y="152"/>
                    <a:pt x="124" y="152"/>
                  </a:cubicBezTo>
                  <a:cubicBezTo>
                    <a:pt x="129" y="159"/>
                    <a:pt x="134" y="156"/>
                    <a:pt x="141" y="153"/>
                  </a:cubicBezTo>
                  <a:cubicBezTo>
                    <a:pt x="143" y="152"/>
                    <a:pt x="158" y="145"/>
                    <a:pt x="160" y="147"/>
                  </a:cubicBezTo>
                  <a:cubicBezTo>
                    <a:pt x="160" y="164"/>
                    <a:pt x="173" y="183"/>
                    <a:pt x="187" y="193"/>
                  </a:cubicBezTo>
                  <a:cubicBezTo>
                    <a:pt x="187" y="193"/>
                    <a:pt x="187" y="193"/>
                    <a:pt x="187" y="193"/>
                  </a:cubicBezTo>
                  <a:cubicBezTo>
                    <a:pt x="204" y="174"/>
                    <a:pt x="204" y="174"/>
                    <a:pt x="204" y="174"/>
                  </a:cubicBezTo>
                  <a:cubicBezTo>
                    <a:pt x="208" y="171"/>
                    <a:pt x="213" y="167"/>
                    <a:pt x="216" y="163"/>
                  </a:cubicBezTo>
                  <a:cubicBezTo>
                    <a:pt x="219" y="163"/>
                    <a:pt x="227" y="153"/>
                    <a:pt x="230" y="150"/>
                  </a:cubicBezTo>
                  <a:cubicBezTo>
                    <a:pt x="235" y="146"/>
                    <a:pt x="240" y="142"/>
                    <a:pt x="246" y="138"/>
                  </a:cubicBezTo>
                  <a:cubicBezTo>
                    <a:pt x="250" y="134"/>
                    <a:pt x="255" y="129"/>
                    <a:pt x="260" y="125"/>
                  </a:cubicBezTo>
                  <a:cubicBezTo>
                    <a:pt x="260" y="125"/>
                    <a:pt x="260" y="125"/>
                    <a:pt x="260" y="125"/>
                  </a:cubicBezTo>
                  <a:cubicBezTo>
                    <a:pt x="259" y="120"/>
                    <a:pt x="259" y="120"/>
                    <a:pt x="259" y="120"/>
                  </a:cubicBezTo>
                  <a:cubicBezTo>
                    <a:pt x="250" y="120"/>
                    <a:pt x="250" y="120"/>
                    <a:pt x="250" y="120"/>
                  </a:cubicBezTo>
                  <a:cubicBezTo>
                    <a:pt x="204" y="8"/>
                    <a:pt x="204" y="8"/>
                    <a:pt x="204" y="8"/>
                  </a:cubicBezTo>
                  <a:cubicBezTo>
                    <a:pt x="204" y="8"/>
                    <a:pt x="204" y="8"/>
                    <a:pt x="204" y="8"/>
                  </a:cubicBezTo>
                  <a:cubicBezTo>
                    <a:pt x="127" y="8"/>
                    <a:pt x="127" y="8"/>
                    <a:pt x="127" y="8"/>
                  </a:cubicBezTo>
                  <a:cubicBezTo>
                    <a:pt x="122" y="6"/>
                    <a:pt x="118" y="2"/>
                    <a:pt x="113" y="3"/>
                  </a:cubicBezTo>
                  <a:cubicBezTo>
                    <a:pt x="106" y="5"/>
                    <a:pt x="101" y="9"/>
                    <a:pt x="93" y="5"/>
                  </a:cubicBezTo>
                  <a:cubicBezTo>
                    <a:pt x="90" y="4"/>
                    <a:pt x="88" y="0"/>
                    <a:pt x="84" y="0"/>
                  </a:cubicBezTo>
                  <a:cubicBezTo>
                    <a:pt x="78" y="0"/>
                    <a:pt x="73" y="2"/>
                    <a:pt x="68" y="4"/>
                  </a:cubicBezTo>
                  <a:cubicBezTo>
                    <a:pt x="62" y="6"/>
                    <a:pt x="55" y="6"/>
                    <a:pt x="51" y="10"/>
                  </a:cubicBezTo>
                  <a:cubicBezTo>
                    <a:pt x="51" y="10"/>
                    <a:pt x="50" y="11"/>
                    <a:pt x="50" y="11"/>
                  </a:cubicBezTo>
                  <a:cubicBezTo>
                    <a:pt x="50" y="11"/>
                    <a:pt x="50" y="11"/>
                    <a:pt x="50" y="11"/>
                  </a:cubicBezTo>
                  <a:cubicBezTo>
                    <a:pt x="6" y="73"/>
                    <a:pt x="6" y="73"/>
                    <a:pt x="6" y="73"/>
                  </a:cubicBezTo>
                  <a:cubicBezTo>
                    <a:pt x="6" y="73"/>
                    <a:pt x="6" y="73"/>
                    <a:pt x="6" y="73"/>
                  </a:cubicBezTo>
                  <a:cubicBezTo>
                    <a:pt x="3" y="79"/>
                    <a:pt x="3" y="79"/>
                    <a:pt x="3" y="79"/>
                  </a:cubicBezTo>
                  <a:cubicBezTo>
                    <a:pt x="3" y="80"/>
                    <a:pt x="2" y="81"/>
                    <a:pt x="2" y="82"/>
                  </a:cubicBezTo>
                  <a:cubicBezTo>
                    <a:pt x="1" y="83"/>
                    <a:pt x="1" y="84"/>
                    <a:pt x="0" y="85"/>
                  </a:cubicBezTo>
                  <a:cubicBezTo>
                    <a:pt x="0" y="87"/>
                    <a:pt x="0" y="89"/>
                    <a:pt x="1" y="91"/>
                  </a:cubicBezTo>
                  <a:cubicBezTo>
                    <a:pt x="1" y="93"/>
                    <a:pt x="3" y="94"/>
                    <a:pt x="5" y="96"/>
                  </a:cubicBezTo>
                  <a:cubicBezTo>
                    <a:pt x="30" y="115"/>
                    <a:pt x="30" y="115"/>
                    <a:pt x="30" y="115"/>
                  </a:cubicBezTo>
                  <a:cubicBezTo>
                    <a:pt x="2" y="143"/>
                    <a:pt x="2" y="143"/>
                    <a:pt x="2" y="143"/>
                  </a:cubicBezTo>
                  <a:cubicBezTo>
                    <a:pt x="2" y="143"/>
                    <a:pt x="2" y="143"/>
                    <a:pt x="2" y="143"/>
                  </a:cubicBezTo>
                  <a:cubicBezTo>
                    <a:pt x="34" y="168"/>
                    <a:pt x="34" y="168"/>
                    <a:pt x="34" y="168"/>
                  </a:cubicBezTo>
                  <a:cubicBezTo>
                    <a:pt x="34" y="168"/>
                    <a:pt x="34" y="168"/>
                    <a:pt x="34" y="168"/>
                  </a:cubicBezTo>
                  <a:cubicBezTo>
                    <a:pt x="34" y="168"/>
                    <a:pt x="35" y="168"/>
                    <a:pt x="35" y="168"/>
                  </a:cubicBezTo>
                  <a:cubicBezTo>
                    <a:pt x="39" y="165"/>
                    <a:pt x="42" y="162"/>
                    <a:pt x="46" y="159"/>
                  </a:cubicBezTo>
                  <a:cubicBezTo>
                    <a:pt x="48" y="158"/>
                    <a:pt x="51" y="158"/>
                    <a:pt x="53" y="158"/>
                  </a:cubicBezTo>
                  <a:cubicBezTo>
                    <a:pt x="56" y="158"/>
                    <a:pt x="56" y="161"/>
                    <a:pt x="58" y="162"/>
                  </a:cubicBezTo>
                  <a:cubicBezTo>
                    <a:pt x="60" y="165"/>
                    <a:pt x="67" y="169"/>
                    <a:pt x="70" y="170"/>
                  </a:cubicBezTo>
                  <a:cubicBezTo>
                    <a:pt x="76" y="172"/>
                    <a:pt x="81" y="173"/>
                    <a:pt x="87" y="174"/>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7" name="Freeform 77"/>
            <p:cNvSpPr>
              <a:spLocks/>
            </p:cNvSpPr>
            <p:nvPr/>
          </p:nvSpPr>
          <p:spPr bwMode="auto">
            <a:xfrm>
              <a:off x="6496050" y="4486325"/>
              <a:ext cx="295275" cy="670754"/>
            </a:xfrm>
            <a:custGeom>
              <a:avLst/>
              <a:gdLst>
                <a:gd name="T0" fmla="*/ 33 w 100"/>
                <a:gd name="T1" fmla="*/ 109 h 233"/>
                <a:gd name="T2" fmla="*/ 33 w 100"/>
                <a:gd name="T3" fmla="*/ 109 h 233"/>
                <a:gd name="T4" fmla="*/ 35 w 100"/>
                <a:gd name="T5" fmla="*/ 141 h 233"/>
                <a:gd name="T6" fmla="*/ 34 w 100"/>
                <a:gd name="T7" fmla="*/ 177 h 233"/>
                <a:gd name="T8" fmla="*/ 30 w 100"/>
                <a:gd name="T9" fmla="*/ 182 h 233"/>
                <a:gd name="T10" fmla="*/ 31 w 100"/>
                <a:gd name="T11" fmla="*/ 186 h 233"/>
                <a:gd name="T12" fmla="*/ 27 w 100"/>
                <a:gd name="T13" fmla="*/ 197 h 233"/>
                <a:gd name="T14" fmla="*/ 23 w 100"/>
                <a:gd name="T15" fmla="*/ 206 h 233"/>
                <a:gd name="T16" fmla="*/ 20 w 100"/>
                <a:gd name="T17" fmla="*/ 220 h 233"/>
                <a:gd name="T18" fmla="*/ 19 w 100"/>
                <a:gd name="T19" fmla="*/ 224 h 233"/>
                <a:gd name="T20" fmla="*/ 9 w 100"/>
                <a:gd name="T21" fmla="*/ 215 h 233"/>
                <a:gd name="T22" fmla="*/ 3 w 100"/>
                <a:gd name="T23" fmla="*/ 224 h 233"/>
                <a:gd name="T24" fmla="*/ 13 w 100"/>
                <a:gd name="T25" fmla="*/ 229 h 233"/>
                <a:gd name="T26" fmla="*/ 23 w 100"/>
                <a:gd name="T27" fmla="*/ 233 h 233"/>
                <a:gd name="T28" fmla="*/ 29 w 100"/>
                <a:gd name="T29" fmla="*/ 203 h 233"/>
                <a:gd name="T30" fmla="*/ 41 w 100"/>
                <a:gd name="T31" fmla="*/ 167 h 233"/>
                <a:gd name="T32" fmla="*/ 47 w 100"/>
                <a:gd name="T33" fmla="*/ 145 h 233"/>
                <a:gd name="T34" fmla="*/ 55 w 100"/>
                <a:gd name="T35" fmla="*/ 125 h 233"/>
                <a:gd name="T36" fmla="*/ 63 w 100"/>
                <a:gd name="T37" fmla="*/ 108 h 233"/>
                <a:gd name="T38" fmla="*/ 82 w 100"/>
                <a:gd name="T39" fmla="*/ 74 h 233"/>
                <a:gd name="T40" fmla="*/ 97 w 100"/>
                <a:gd name="T41" fmla="*/ 51 h 233"/>
                <a:gd name="T42" fmla="*/ 100 w 100"/>
                <a:gd name="T43" fmla="*/ 48 h 233"/>
                <a:gd name="T44" fmla="*/ 100 w 100"/>
                <a:gd name="T45" fmla="*/ 48 h 233"/>
                <a:gd name="T46" fmla="*/ 73 w 100"/>
                <a:gd name="T47" fmla="*/ 2 h 233"/>
                <a:gd name="T48" fmla="*/ 54 w 100"/>
                <a:gd name="T49" fmla="*/ 8 h 233"/>
                <a:gd name="T50" fmla="*/ 37 w 100"/>
                <a:gd name="T51" fmla="*/ 7 h 233"/>
                <a:gd name="T52" fmla="*/ 27 w 100"/>
                <a:gd name="T53" fmla="*/ 12 h 233"/>
                <a:gd name="T54" fmla="*/ 20 w 100"/>
                <a:gd name="T55" fmla="*/ 6 h 233"/>
                <a:gd name="T56" fmla="*/ 2 w 100"/>
                <a:gd name="T57" fmla="*/ 29 h 233"/>
                <a:gd name="T58" fmla="*/ 0 w 100"/>
                <a:gd name="T59" fmla="*/ 29 h 233"/>
                <a:gd name="T60" fmla="*/ 0 w 100"/>
                <a:gd name="T61" fmla="*/ 29 h 233"/>
                <a:gd name="T62" fmla="*/ 3 w 100"/>
                <a:gd name="T63" fmla="*/ 42 h 233"/>
                <a:gd name="T64" fmla="*/ 22 w 100"/>
                <a:gd name="T65" fmla="*/ 69 h 233"/>
                <a:gd name="T66" fmla="*/ 26 w 100"/>
                <a:gd name="T67" fmla="*/ 99 h 233"/>
                <a:gd name="T68" fmla="*/ 28 w 100"/>
                <a:gd name="T69" fmla="*/ 101 h 233"/>
                <a:gd name="T70" fmla="*/ 33 w 100"/>
                <a:gd name="T71" fmla="*/ 109 h 233"/>
                <a:gd name="connsiteX0" fmla="*/ 3300 w 10000"/>
                <a:gd name="connsiteY0" fmla="*/ 4608 h 9758"/>
                <a:gd name="connsiteX1" fmla="*/ 3300 w 10000"/>
                <a:gd name="connsiteY1" fmla="*/ 4608 h 9758"/>
                <a:gd name="connsiteX2" fmla="*/ 3500 w 10000"/>
                <a:gd name="connsiteY2" fmla="*/ 5982 h 9758"/>
                <a:gd name="connsiteX3" fmla="*/ 3400 w 10000"/>
                <a:gd name="connsiteY3" fmla="*/ 7527 h 9758"/>
                <a:gd name="connsiteX4" fmla="*/ 3000 w 10000"/>
                <a:gd name="connsiteY4" fmla="*/ 7741 h 9758"/>
                <a:gd name="connsiteX5" fmla="*/ 3100 w 10000"/>
                <a:gd name="connsiteY5" fmla="*/ 7913 h 9758"/>
                <a:gd name="connsiteX6" fmla="*/ 2700 w 10000"/>
                <a:gd name="connsiteY6" fmla="*/ 8385 h 9758"/>
                <a:gd name="connsiteX7" fmla="*/ 2300 w 10000"/>
                <a:gd name="connsiteY7" fmla="*/ 8771 h 9758"/>
                <a:gd name="connsiteX8" fmla="*/ 2000 w 10000"/>
                <a:gd name="connsiteY8" fmla="*/ 9372 h 9758"/>
                <a:gd name="connsiteX9" fmla="*/ 1900 w 10000"/>
                <a:gd name="connsiteY9" fmla="*/ 9544 h 9758"/>
                <a:gd name="connsiteX10" fmla="*/ 900 w 10000"/>
                <a:gd name="connsiteY10" fmla="*/ 9157 h 9758"/>
                <a:gd name="connsiteX11" fmla="*/ 300 w 10000"/>
                <a:gd name="connsiteY11" fmla="*/ 9544 h 9758"/>
                <a:gd name="connsiteX12" fmla="*/ 1300 w 10000"/>
                <a:gd name="connsiteY12" fmla="*/ 9758 h 9758"/>
                <a:gd name="connsiteX13" fmla="*/ 2900 w 10000"/>
                <a:gd name="connsiteY13" fmla="*/ 8642 h 9758"/>
                <a:gd name="connsiteX14" fmla="*/ 4100 w 10000"/>
                <a:gd name="connsiteY14" fmla="*/ 7097 h 9758"/>
                <a:gd name="connsiteX15" fmla="*/ 4700 w 10000"/>
                <a:gd name="connsiteY15" fmla="*/ 6153 h 9758"/>
                <a:gd name="connsiteX16" fmla="*/ 5500 w 10000"/>
                <a:gd name="connsiteY16" fmla="*/ 5295 h 9758"/>
                <a:gd name="connsiteX17" fmla="*/ 6300 w 10000"/>
                <a:gd name="connsiteY17" fmla="*/ 4565 h 9758"/>
                <a:gd name="connsiteX18" fmla="*/ 8200 w 10000"/>
                <a:gd name="connsiteY18" fmla="*/ 3106 h 9758"/>
                <a:gd name="connsiteX19" fmla="*/ 9700 w 10000"/>
                <a:gd name="connsiteY19" fmla="*/ 2119 h 9758"/>
                <a:gd name="connsiteX20" fmla="*/ 10000 w 10000"/>
                <a:gd name="connsiteY20" fmla="*/ 1990 h 9758"/>
                <a:gd name="connsiteX21" fmla="*/ 10000 w 10000"/>
                <a:gd name="connsiteY21" fmla="*/ 1990 h 9758"/>
                <a:gd name="connsiteX22" fmla="*/ 7300 w 10000"/>
                <a:gd name="connsiteY22" fmla="*/ 16 h 9758"/>
                <a:gd name="connsiteX23" fmla="*/ 5400 w 10000"/>
                <a:gd name="connsiteY23" fmla="*/ 273 h 9758"/>
                <a:gd name="connsiteX24" fmla="*/ 3700 w 10000"/>
                <a:gd name="connsiteY24" fmla="*/ 230 h 9758"/>
                <a:gd name="connsiteX25" fmla="*/ 2700 w 10000"/>
                <a:gd name="connsiteY25" fmla="*/ 445 h 9758"/>
                <a:gd name="connsiteX26" fmla="*/ 2000 w 10000"/>
                <a:gd name="connsiteY26" fmla="*/ 188 h 9758"/>
                <a:gd name="connsiteX27" fmla="*/ 200 w 10000"/>
                <a:gd name="connsiteY27" fmla="*/ 1175 h 9758"/>
                <a:gd name="connsiteX28" fmla="*/ 0 w 10000"/>
                <a:gd name="connsiteY28" fmla="*/ 1175 h 9758"/>
                <a:gd name="connsiteX29" fmla="*/ 0 w 10000"/>
                <a:gd name="connsiteY29" fmla="*/ 1175 h 9758"/>
                <a:gd name="connsiteX30" fmla="*/ 300 w 10000"/>
                <a:gd name="connsiteY30" fmla="*/ 1733 h 9758"/>
                <a:gd name="connsiteX31" fmla="*/ 2200 w 10000"/>
                <a:gd name="connsiteY31" fmla="*/ 2891 h 9758"/>
                <a:gd name="connsiteX32" fmla="*/ 2600 w 10000"/>
                <a:gd name="connsiteY32" fmla="*/ 4179 h 9758"/>
                <a:gd name="connsiteX33" fmla="*/ 2800 w 10000"/>
                <a:gd name="connsiteY33" fmla="*/ 4265 h 9758"/>
                <a:gd name="connsiteX34" fmla="*/ 3300 w 10000"/>
                <a:gd name="connsiteY34" fmla="*/ 4608 h 9758"/>
                <a:gd name="connsiteX0" fmla="*/ 3300 w 10000"/>
                <a:gd name="connsiteY0" fmla="*/ 4722 h 10000"/>
                <a:gd name="connsiteX1" fmla="*/ 3300 w 10000"/>
                <a:gd name="connsiteY1" fmla="*/ 4722 h 10000"/>
                <a:gd name="connsiteX2" fmla="*/ 3500 w 10000"/>
                <a:gd name="connsiteY2" fmla="*/ 6130 h 10000"/>
                <a:gd name="connsiteX3" fmla="*/ 3400 w 10000"/>
                <a:gd name="connsiteY3" fmla="*/ 7714 h 10000"/>
                <a:gd name="connsiteX4" fmla="*/ 3000 w 10000"/>
                <a:gd name="connsiteY4" fmla="*/ 7933 h 10000"/>
                <a:gd name="connsiteX5" fmla="*/ 3100 w 10000"/>
                <a:gd name="connsiteY5" fmla="*/ 8109 h 10000"/>
                <a:gd name="connsiteX6" fmla="*/ 2700 w 10000"/>
                <a:gd name="connsiteY6" fmla="*/ 8593 h 10000"/>
                <a:gd name="connsiteX7" fmla="*/ 2300 w 10000"/>
                <a:gd name="connsiteY7" fmla="*/ 8989 h 10000"/>
                <a:gd name="connsiteX8" fmla="*/ 2000 w 10000"/>
                <a:gd name="connsiteY8" fmla="*/ 9604 h 10000"/>
                <a:gd name="connsiteX9" fmla="*/ 1900 w 10000"/>
                <a:gd name="connsiteY9" fmla="*/ 9781 h 10000"/>
                <a:gd name="connsiteX10" fmla="*/ 900 w 10000"/>
                <a:gd name="connsiteY10" fmla="*/ 9384 h 10000"/>
                <a:gd name="connsiteX11" fmla="*/ 300 w 10000"/>
                <a:gd name="connsiteY11" fmla="*/ 9781 h 10000"/>
                <a:gd name="connsiteX12" fmla="*/ 1300 w 10000"/>
                <a:gd name="connsiteY12" fmla="*/ 10000 h 10000"/>
                <a:gd name="connsiteX13" fmla="*/ 2900 w 10000"/>
                <a:gd name="connsiteY13" fmla="*/ 8856 h 10000"/>
                <a:gd name="connsiteX14" fmla="*/ 4100 w 10000"/>
                <a:gd name="connsiteY14" fmla="*/ 7273 h 10000"/>
                <a:gd name="connsiteX15" fmla="*/ 5220 w 10000"/>
                <a:gd name="connsiteY15" fmla="*/ 6306 h 10000"/>
                <a:gd name="connsiteX16" fmla="*/ 5500 w 10000"/>
                <a:gd name="connsiteY16" fmla="*/ 5426 h 10000"/>
                <a:gd name="connsiteX17" fmla="*/ 6300 w 10000"/>
                <a:gd name="connsiteY17" fmla="*/ 4678 h 10000"/>
                <a:gd name="connsiteX18" fmla="*/ 8200 w 10000"/>
                <a:gd name="connsiteY18" fmla="*/ 3183 h 10000"/>
                <a:gd name="connsiteX19" fmla="*/ 9700 w 10000"/>
                <a:gd name="connsiteY19" fmla="*/ 2172 h 10000"/>
                <a:gd name="connsiteX20" fmla="*/ 10000 w 10000"/>
                <a:gd name="connsiteY20" fmla="*/ 2039 h 10000"/>
                <a:gd name="connsiteX21" fmla="*/ 10000 w 10000"/>
                <a:gd name="connsiteY21" fmla="*/ 2039 h 10000"/>
                <a:gd name="connsiteX22" fmla="*/ 7300 w 10000"/>
                <a:gd name="connsiteY22" fmla="*/ 16 h 10000"/>
                <a:gd name="connsiteX23" fmla="*/ 5400 w 10000"/>
                <a:gd name="connsiteY23" fmla="*/ 280 h 10000"/>
                <a:gd name="connsiteX24" fmla="*/ 3700 w 10000"/>
                <a:gd name="connsiteY24" fmla="*/ 236 h 10000"/>
                <a:gd name="connsiteX25" fmla="*/ 2700 w 10000"/>
                <a:gd name="connsiteY25" fmla="*/ 456 h 10000"/>
                <a:gd name="connsiteX26" fmla="*/ 2000 w 10000"/>
                <a:gd name="connsiteY26" fmla="*/ 193 h 10000"/>
                <a:gd name="connsiteX27" fmla="*/ 200 w 10000"/>
                <a:gd name="connsiteY27" fmla="*/ 1204 h 10000"/>
                <a:gd name="connsiteX28" fmla="*/ 0 w 10000"/>
                <a:gd name="connsiteY28" fmla="*/ 1204 h 10000"/>
                <a:gd name="connsiteX29" fmla="*/ 0 w 10000"/>
                <a:gd name="connsiteY29" fmla="*/ 1204 h 10000"/>
                <a:gd name="connsiteX30" fmla="*/ 300 w 10000"/>
                <a:gd name="connsiteY30" fmla="*/ 1776 h 10000"/>
                <a:gd name="connsiteX31" fmla="*/ 2200 w 10000"/>
                <a:gd name="connsiteY31" fmla="*/ 2963 h 10000"/>
                <a:gd name="connsiteX32" fmla="*/ 2600 w 10000"/>
                <a:gd name="connsiteY32" fmla="*/ 4283 h 10000"/>
                <a:gd name="connsiteX33" fmla="*/ 2800 w 10000"/>
                <a:gd name="connsiteY33" fmla="*/ 4371 h 10000"/>
                <a:gd name="connsiteX34" fmla="*/ 3300 w 10000"/>
                <a:gd name="connsiteY34" fmla="*/ 472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00" h="10000">
                  <a:moveTo>
                    <a:pt x="3300" y="4722"/>
                  </a:moveTo>
                  <a:lnTo>
                    <a:pt x="3300" y="4722"/>
                  </a:lnTo>
                  <a:cubicBezTo>
                    <a:pt x="3600" y="4766"/>
                    <a:pt x="3500" y="5910"/>
                    <a:pt x="3500" y="6130"/>
                  </a:cubicBezTo>
                  <a:cubicBezTo>
                    <a:pt x="3700" y="6614"/>
                    <a:pt x="3600" y="7229"/>
                    <a:pt x="3400" y="7714"/>
                  </a:cubicBezTo>
                  <a:cubicBezTo>
                    <a:pt x="3300" y="7845"/>
                    <a:pt x="3200" y="7845"/>
                    <a:pt x="3000" y="7933"/>
                  </a:cubicBezTo>
                  <a:cubicBezTo>
                    <a:pt x="2900" y="7977"/>
                    <a:pt x="3100" y="8021"/>
                    <a:pt x="3100" y="8109"/>
                  </a:cubicBezTo>
                  <a:cubicBezTo>
                    <a:pt x="3100" y="8241"/>
                    <a:pt x="2800" y="8461"/>
                    <a:pt x="2700" y="8593"/>
                  </a:cubicBezTo>
                  <a:cubicBezTo>
                    <a:pt x="2600" y="8725"/>
                    <a:pt x="2400" y="8856"/>
                    <a:pt x="2300" y="8989"/>
                  </a:cubicBezTo>
                  <a:cubicBezTo>
                    <a:pt x="2200" y="9165"/>
                    <a:pt x="2100" y="9384"/>
                    <a:pt x="2000" y="9604"/>
                  </a:cubicBezTo>
                  <a:cubicBezTo>
                    <a:pt x="1900" y="9648"/>
                    <a:pt x="1900" y="9781"/>
                    <a:pt x="1900" y="9781"/>
                  </a:cubicBezTo>
                  <a:cubicBezTo>
                    <a:pt x="1900" y="9781"/>
                    <a:pt x="1000" y="9384"/>
                    <a:pt x="900" y="9384"/>
                  </a:cubicBezTo>
                  <a:cubicBezTo>
                    <a:pt x="900" y="9472"/>
                    <a:pt x="300" y="9648"/>
                    <a:pt x="300" y="9781"/>
                  </a:cubicBezTo>
                  <a:cubicBezTo>
                    <a:pt x="600" y="9781"/>
                    <a:pt x="1000" y="9956"/>
                    <a:pt x="1300" y="10000"/>
                  </a:cubicBezTo>
                  <a:cubicBezTo>
                    <a:pt x="1733" y="9846"/>
                    <a:pt x="2433" y="9310"/>
                    <a:pt x="2900" y="8856"/>
                  </a:cubicBezTo>
                  <a:cubicBezTo>
                    <a:pt x="3500" y="8373"/>
                    <a:pt x="3700" y="7801"/>
                    <a:pt x="4100" y="7273"/>
                  </a:cubicBezTo>
                  <a:cubicBezTo>
                    <a:pt x="4200" y="6966"/>
                    <a:pt x="5220" y="6614"/>
                    <a:pt x="5220" y="6306"/>
                  </a:cubicBezTo>
                  <a:cubicBezTo>
                    <a:pt x="5620" y="6130"/>
                    <a:pt x="5320" y="5697"/>
                    <a:pt x="5500" y="5426"/>
                  </a:cubicBezTo>
                  <a:cubicBezTo>
                    <a:pt x="5680" y="5155"/>
                    <a:pt x="6000" y="4899"/>
                    <a:pt x="6300" y="4678"/>
                  </a:cubicBezTo>
                  <a:lnTo>
                    <a:pt x="8200" y="3183"/>
                  </a:lnTo>
                  <a:cubicBezTo>
                    <a:pt x="8800" y="2963"/>
                    <a:pt x="9100" y="2435"/>
                    <a:pt x="9700" y="2172"/>
                  </a:cubicBezTo>
                  <a:lnTo>
                    <a:pt x="10000" y="2039"/>
                  </a:lnTo>
                  <a:lnTo>
                    <a:pt x="10000" y="2039"/>
                  </a:lnTo>
                  <a:cubicBezTo>
                    <a:pt x="8600" y="1600"/>
                    <a:pt x="7300" y="763"/>
                    <a:pt x="7300" y="16"/>
                  </a:cubicBezTo>
                  <a:cubicBezTo>
                    <a:pt x="7100" y="-72"/>
                    <a:pt x="5600" y="236"/>
                    <a:pt x="5400" y="280"/>
                  </a:cubicBezTo>
                  <a:cubicBezTo>
                    <a:pt x="4700" y="412"/>
                    <a:pt x="4200" y="544"/>
                    <a:pt x="3700" y="236"/>
                  </a:cubicBezTo>
                  <a:cubicBezTo>
                    <a:pt x="3300" y="236"/>
                    <a:pt x="3000" y="500"/>
                    <a:pt x="2700" y="456"/>
                  </a:cubicBezTo>
                  <a:cubicBezTo>
                    <a:pt x="2400" y="456"/>
                    <a:pt x="2300" y="193"/>
                    <a:pt x="2000" y="193"/>
                  </a:cubicBezTo>
                  <a:cubicBezTo>
                    <a:pt x="1200" y="456"/>
                    <a:pt x="900" y="940"/>
                    <a:pt x="200" y="1204"/>
                  </a:cubicBezTo>
                  <a:lnTo>
                    <a:pt x="0" y="1204"/>
                  </a:lnTo>
                  <a:lnTo>
                    <a:pt x="0" y="1204"/>
                  </a:lnTo>
                  <a:lnTo>
                    <a:pt x="300" y="1776"/>
                  </a:lnTo>
                  <a:cubicBezTo>
                    <a:pt x="700" y="2260"/>
                    <a:pt x="1700" y="2523"/>
                    <a:pt x="2200" y="2963"/>
                  </a:cubicBezTo>
                  <a:cubicBezTo>
                    <a:pt x="2700" y="3359"/>
                    <a:pt x="2100" y="3887"/>
                    <a:pt x="2600" y="4283"/>
                  </a:cubicBezTo>
                  <a:cubicBezTo>
                    <a:pt x="2700" y="4283"/>
                    <a:pt x="2700" y="4327"/>
                    <a:pt x="2800" y="4371"/>
                  </a:cubicBezTo>
                  <a:lnTo>
                    <a:pt x="3300" y="4722"/>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8" name="Freeform 78"/>
            <p:cNvSpPr>
              <a:spLocks/>
            </p:cNvSpPr>
            <p:nvPr/>
          </p:nvSpPr>
          <p:spPr bwMode="auto">
            <a:xfrm>
              <a:off x="6316663" y="3468688"/>
              <a:ext cx="560388" cy="617538"/>
            </a:xfrm>
            <a:custGeom>
              <a:avLst/>
              <a:gdLst>
                <a:gd name="T0" fmla="*/ 14 w 190"/>
                <a:gd name="T1" fmla="*/ 3 h 209"/>
                <a:gd name="T2" fmla="*/ 13 w 190"/>
                <a:gd name="T3" fmla="*/ 12 h 209"/>
                <a:gd name="T4" fmla="*/ 10 w 190"/>
                <a:gd name="T5" fmla="*/ 26 h 209"/>
                <a:gd name="T6" fmla="*/ 11 w 190"/>
                <a:gd name="T7" fmla="*/ 47 h 209"/>
                <a:gd name="T8" fmla="*/ 14 w 190"/>
                <a:gd name="T9" fmla="*/ 72 h 209"/>
                <a:gd name="T10" fmla="*/ 15 w 190"/>
                <a:gd name="T11" fmla="*/ 75 h 209"/>
                <a:gd name="T12" fmla="*/ 15 w 190"/>
                <a:gd name="T13" fmla="*/ 76 h 209"/>
                <a:gd name="T14" fmla="*/ 15 w 190"/>
                <a:gd name="T15" fmla="*/ 114 h 209"/>
                <a:gd name="T16" fmla="*/ 6 w 190"/>
                <a:gd name="T17" fmla="*/ 160 h 209"/>
                <a:gd name="T18" fmla="*/ 2 w 190"/>
                <a:gd name="T19" fmla="*/ 177 h 209"/>
                <a:gd name="T20" fmla="*/ 0 w 190"/>
                <a:gd name="T21" fmla="*/ 187 h 209"/>
                <a:gd name="T22" fmla="*/ 4 w 190"/>
                <a:gd name="T23" fmla="*/ 193 h 209"/>
                <a:gd name="T24" fmla="*/ 12 w 190"/>
                <a:gd name="T25" fmla="*/ 200 h 209"/>
                <a:gd name="T26" fmla="*/ 14 w 190"/>
                <a:gd name="T27" fmla="*/ 200 h 209"/>
                <a:gd name="T28" fmla="*/ 24 w 190"/>
                <a:gd name="T29" fmla="*/ 209 h 209"/>
                <a:gd name="T30" fmla="*/ 24 w 190"/>
                <a:gd name="T31" fmla="*/ 209 h 209"/>
                <a:gd name="T32" fmla="*/ 25 w 190"/>
                <a:gd name="T33" fmla="*/ 208 h 209"/>
                <a:gd name="T34" fmla="*/ 42 w 190"/>
                <a:gd name="T35" fmla="*/ 202 h 209"/>
                <a:gd name="T36" fmla="*/ 58 w 190"/>
                <a:gd name="T37" fmla="*/ 198 h 209"/>
                <a:gd name="T38" fmla="*/ 67 w 190"/>
                <a:gd name="T39" fmla="*/ 203 h 209"/>
                <a:gd name="T40" fmla="*/ 87 w 190"/>
                <a:gd name="T41" fmla="*/ 201 h 209"/>
                <a:gd name="T42" fmla="*/ 101 w 190"/>
                <a:gd name="T43" fmla="*/ 206 h 209"/>
                <a:gd name="T44" fmla="*/ 178 w 190"/>
                <a:gd name="T45" fmla="*/ 206 h 209"/>
                <a:gd name="T46" fmla="*/ 178 w 190"/>
                <a:gd name="T47" fmla="*/ 206 h 209"/>
                <a:gd name="T48" fmla="*/ 182 w 190"/>
                <a:gd name="T49" fmla="*/ 180 h 209"/>
                <a:gd name="T50" fmla="*/ 188 w 190"/>
                <a:gd name="T51" fmla="*/ 133 h 209"/>
                <a:gd name="T52" fmla="*/ 182 w 190"/>
                <a:gd name="T53" fmla="*/ 98 h 209"/>
                <a:gd name="T54" fmla="*/ 181 w 190"/>
                <a:gd name="T55" fmla="*/ 96 h 209"/>
                <a:gd name="T56" fmla="*/ 181 w 190"/>
                <a:gd name="T57" fmla="*/ 96 h 209"/>
                <a:gd name="T58" fmla="*/ 165 w 190"/>
                <a:gd name="T59" fmla="*/ 79 h 209"/>
                <a:gd name="T60" fmla="*/ 165 w 190"/>
                <a:gd name="T61" fmla="*/ 79 h 209"/>
                <a:gd name="T62" fmla="*/ 160 w 190"/>
                <a:gd name="T63" fmla="*/ 73 h 209"/>
                <a:gd name="T64" fmla="*/ 155 w 190"/>
                <a:gd name="T65" fmla="*/ 44 h 209"/>
                <a:gd name="T66" fmla="*/ 145 w 190"/>
                <a:gd name="T67" fmla="*/ 18 h 209"/>
                <a:gd name="T68" fmla="*/ 130 w 190"/>
                <a:gd name="T69" fmla="*/ 8 h 209"/>
                <a:gd name="T70" fmla="*/ 127 w 190"/>
                <a:gd name="T71" fmla="*/ 7 h 209"/>
                <a:gd name="T72" fmla="*/ 127 w 190"/>
                <a:gd name="T73" fmla="*/ 7 h 209"/>
                <a:gd name="T74" fmla="*/ 118 w 190"/>
                <a:gd name="T75" fmla="*/ 9 h 209"/>
                <a:gd name="T76" fmla="*/ 117 w 190"/>
                <a:gd name="T77" fmla="*/ 9 h 209"/>
                <a:gd name="T78" fmla="*/ 106 w 190"/>
                <a:gd name="T79" fmla="*/ 16 h 209"/>
                <a:gd name="T80" fmla="*/ 94 w 190"/>
                <a:gd name="T81" fmla="*/ 9 h 209"/>
                <a:gd name="T82" fmla="*/ 81 w 190"/>
                <a:gd name="T83" fmla="*/ 10 h 209"/>
                <a:gd name="T84" fmla="*/ 68 w 190"/>
                <a:gd name="T85" fmla="*/ 1 h 209"/>
                <a:gd name="T86" fmla="*/ 54 w 190"/>
                <a:gd name="T87" fmla="*/ 1 h 209"/>
                <a:gd name="T88" fmla="*/ 31 w 190"/>
                <a:gd name="T89" fmla="*/ 7 h 209"/>
                <a:gd name="T90" fmla="*/ 14 w 190"/>
                <a:gd name="T91" fmla="*/ 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0" h="209">
                  <a:moveTo>
                    <a:pt x="14" y="3"/>
                  </a:moveTo>
                  <a:cubicBezTo>
                    <a:pt x="14" y="6"/>
                    <a:pt x="13" y="9"/>
                    <a:pt x="13" y="12"/>
                  </a:cubicBezTo>
                  <a:cubicBezTo>
                    <a:pt x="11" y="16"/>
                    <a:pt x="12" y="22"/>
                    <a:pt x="10" y="26"/>
                  </a:cubicBezTo>
                  <a:cubicBezTo>
                    <a:pt x="6" y="32"/>
                    <a:pt x="9" y="41"/>
                    <a:pt x="11" y="47"/>
                  </a:cubicBezTo>
                  <a:cubicBezTo>
                    <a:pt x="14" y="54"/>
                    <a:pt x="14" y="64"/>
                    <a:pt x="14" y="72"/>
                  </a:cubicBezTo>
                  <a:cubicBezTo>
                    <a:pt x="14" y="73"/>
                    <a:pt x="15" y="74"/>
                    <a:pt x="15" y="75"/>
                  </a:cubicBezTo>
                  <a:cubicBezTo>
                    <a:pt x="15" y="76"/>
                    <a:pt x="15" y="76"/>
                    <a:pt x="15" y="76"/>
                  </a:cubicBezTo>
                  <a:cubicBezTo>
                    <a:pt x="15" y="88"/>
                    <a:pt x="17" y="101"/>
                    <a:pt x="15" y="114"/>
                  </a:cubicBezTo>
                  <a:cubicBezTo>
                    <a:pt x="14" y="129"/>
                    <a:pt x="10" y="145"/>
                    <a:pt x="6" y="160"/>
                  </a:cubicBezTo>
                  <a:cubicBezTo>
                    <a:pt x="5" y="166"/>
                    <a:pt x="3" y="172"/>
                    <a:pt x="2" y="177"/>
                  </a:cubicBezTo>
                  <a:cubicBezTo>
                    <a:pt x="1" y="180"/>
                    <a:pt x="0" y="184"/>
                    <a:pt x="0" y="187"/>
                  </a:cubicBezTo>
                  <a:cubicBezTo>
                    <a:pt x="1" y="190"/>
                    <a:pt x="3" y="191"/>
                    <a:pt x="4" y="193"/>
                  </a:cubicBezTo>
                  <a:cubicBezTo>
                    <a:pt x="7" y="195"/>
                    <a:pt x="10" y="198"/>
                    <a:pt x="12" y="200"/>
                  </a:cubicBezTo>
                  <a:cubicBezTo>
                    <a:pt x="13" y="200"/>
                    <a:pt x="13" y="200"/>
                    <a:pt x="14" y="200"/>
                  </a:cubicBezTo>
                  <a:cubicBezTo>
                    <a:pt x="24" y="209"/>
                    <a:pt x="24" y="209"/>
                    <a:pt x="24" y="209"/>
                  </a:cubicBezTo>
                  <a:cubicBezTo>
                    <a:pt x="24" y="209"/>
                    <a:pt x="24" y="209"/>
                    <a:pt x="24" y="209"/>
                  </a:cubicBezTo>
                  <a:cubicBezTo>
                    <a:pt x="24" y="209"/>
                    <a:pt x="25" y="208"/>
                    <a:pt x="25" y="208"/>
                  </a:cubicBezTo>
                  <a:cubicBezTo>
                    <a:pt x="29" y="204"/>
                    <a:pt x="36" y="204"/>
                    <a:pt x="42" y="202"/>
                  </a:cubicBezTo>
                  <a:cubicBezTo>
                    <a:pt x="47" y="200"/>
                    <a:pt x="52" y="198"/>
                    <a:pt x="58" y="198"/>
                  </a:cubicBezTo>
                  <a:cubicBezTo>
                    <a:pt x="62" y="198"/>
                    <a:pt x="64" y="202"/>
                    <a:pt x="67" y="203"/>
                  </a:cubicBezTo>
                  <a:cubicBezTo>
                    <a:pt x="75" y="207"/>
                    <a:pt x="80" y="203"/>
                    <a:pt x="87" y="201"/>
                  </a:cubicBezTo>
                  <a:cubicBezTo>
                    <a:pt x="92" y="200"/>
                    <a:pt x="96" y="204"/>
                    <a:pt x="101" y="206"/>
                  </a:cubicBezTo>
                  <a:cubicBezTo>
                    <a:pt x="178" y="206"/>
                    <a:pt x="178" y="206"/>
                    <a:pt x="178" y="206"/>
                  </a:cubicBezTo>
                  <a:cubicBezTo>
                    <a:pt x="178" y="206"/>
                    <a:pt x="178" y="206"/>
                    <a:pt x="178" y="206"/>
                  </a:cubicBezTo>
                  <a:cubicBezTo>
                    <a:pt x="182" y="180"/>
                    <a:pt x="182" y="180"/>
                    <a:pt x="182" y="180"/>
                  </a:cubicBezTo>
                  <a:cubicBezTo>
                    <a:pt x="188" y="133"/>
                    <a:pt x="188" y="133"/>
                    <a:pt x="188" y="133"/>
                  </a:cubicBezTo>
                  <a:cubicBezTo>
                    <a:pt x="189" y="122"/>
                    <a:pt x="190" y="107"/>
                    <a:pt x="182" y="98"/>
                  </a:cubicBezTo>
                  <a:cubicBezTo>
                    <a:pt x="182" y="97"/>
                    <a:pt x="181" y="97"/>
                    <a:pt x="181" y="96"/>
                  </a:cubicBezTo>
                  <a:cubicBezTo>
                    <a:pt x="181" y="96"/>
                    <a:pt x="181" y="96"/>
                    <a:pt x="181" y="96"/>
                  </a:cubicBezTo>
                  <a:cubicBezTo>
                    <a:pt x="165" y="79"/>
                    <a:pt x="165" y="79"/>
                    <a:pt x="165" y="79"/>
                  </a:cubicBezTo>
                  <a:cubicBezTo>
                    <a:pt x="165" y="79"/>
                    <a:pt x="165" y="79"/>
                    <a:pt x="165" y="79"/>
                  </a:cubicBezTo>
                  <a:cubicBezTo>
                    <a:pt x="160" y="73"/>
                    <a:pt x="160" y="73"/>
                    <a:pt x="160" y="73"/>
                  </a:cubicBezTo>
                  <a:cubicBezTo>
                    <a:pt x="154" y="63"/>
                    <a:pt x="156" y="54"/>
                    <a:pt x="155" y="44"/>
                  </a:cubicBezTo>
                  <a:cubicBezTo>
                    <a:pt x="153" y="33"/>
                    <a:pt x="153" y="27"/>
                    <a:pt x="145" y="18"/>
                  </a:cubicBezTo>
                  <a:cubicBezTo>
                    <a:pt x="143" y="15"/>
                    <a:pt x="134" y="9"/>
                    <a:pt x="130" y="8"/>
                  </a:cubicBezTo>
                  <a:cubicBezTo>
                    <a:pt x="129" y="8"/>
                    <a:pt x="128" y="7"/>
                    <a:pt x="127" y="7"/>
                  </a:cubicBezTo>
                  <a:cubicBezTo>
                    <a:pt x="127" y="7"/>
                    <a:pt x="127" y="7"/>
                    <a:pt x="127" y="7"/>
                  </a:cubicBezTo>
                  <a:cubicBezTo>
                    <a:pt x="118" y="9"/>
                    <a:pt x="118" y="9"/>
                    <a:pt x="118" y="9"/>
                  </a:cubicBezTo>
                  <a:cubicBezTo>
                    <a:pt x="118" y="9"/>
                    <a:pt x="118" y="9"/>
                    <a:pt x="117" y="9"/>
                  </a:cubicBezTo>
                  <a:cubicBezTo>
                    <a:pt x="113" y="11"/>
                    <a:pt x="109" y="14"/>
                    <a:pt x="106" y="16"/>
                  </a:cubicBezTo>
                  <a:cubicBezTo>
                    <a:pt x="99" y="17"/>
                    <a:pt x="100" y="12"/>
                    <a:pt x="94" y="9"/>
                  </a:cubicBezTo>
                  <a:cubicBezTo>
                    <a:pt x="89" y="7"/>
                    <a:pt x="86" y="10"/>
                    <a:pt x="81" y="10"/>
                  </a:cubicBezTo>
                  <a:cubicBezTo>
                    <a:pt x="76" y="8"/>
                    <a:pt x="73" y="4"/>
                    <a:pt x="68" y="1"/>
                  </a:cubicBezTo>
                  <a:cubicBezTo>
                    <a:pt x="63" y="1"/>
                    <a:pt x="60" y="0"/>
                    <a:pt x="54" y="1"/>
                  </a:cubicBezTo>
                  <a:cubicBezTo>
                    <a:pt x="49" y="4"/>
                    <a:pt x="37" y="10"/>
                    <a:pt x="31" y="7"/>
                  </a:cubicBezTo>
                  <a:cubicBezTo>
                    <a:pt x="26" y="4"/>
                    <a:pt x="19" y="2"/>
                    <a:pt x="14" y="3"/>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79"/>
            <p:cNvSpPr>
              <a:spLocks/>
            </p:cNvSpPr>
            <p:nvPr/>
          </p:nvSpPr>
          <p:spPr bwMode="auto">
            <a:xfrm>
              <a:off x="6205538" y="2952750"/>
              <a:ext cx="527050" cy="566738"/>
            </a:xfrm>
            <a:custGeom>
              <a:avLst/>
              <a:gdLst>
                <a:gd name="T0" fmla="*/ 52 w 179"/>
                <a:gd name="T1" fmla="*/ 178 h 192"/>
                <a:gd name="T2" fmla="*/ 69 w 179"/>
                <a:gd name="T3" fmla="*/ 182 h 192"/>
                <a:gd name="T4" fmla="*/ 92 w 179"/>
                <a:gd name="T5" fmla="*/ 176 h 192"/>
                <a:gd name="T6" fmla="*/ 106 w 179"/>
                <a:gd name="T7" fmla="*/ 176 h 192"/>
                <a:gd name="T8" fmla="*/ 119 w 179"/>
                <a:gd name="T9" fmla="*/ 185 h 192"/>
                <a:gd name="T10" fmla="*/ 132 w 179"/>
                <a:gd name="T11" fmla="*/ 184 h 192"/>
                <a:gd name="T12" fmla="*/ 144 w 179"/>
                <a:gd name="T13" fmla="*/ 191 h 192"/>
                <a:gd name="T14" fmla="*/ 155 w 179"/>
                <a:gd name="T15" fmla="*/ 184 h 192"/>
                <a:gd name="T16" fmla="*/ 156 w 179"/>
                <a:gd name="T17" fmla="*/ 184 h 192"/>
                <a:gd name="T18" fmla="*/ 165 w 179"/>
                <a:gd name="T19" fmla="*/ 182 h 192"/>
                <a:gd name="T20" fmla="*/ 165 w 179"/>
                <a:gd name="T21" fmla="*/ 182 h 192"/>
                <a:gd name="T22" fmla="*/ 165 w 179"/>
                <a:gd name="T23" fmla="*/ 110 h 192"/>
                <a:gd name="T24" fmla="*/ 167 w 179"/>
                <a:gd name="T25" fmla="*/ 109 h 192"/>
                <a:gd name="T26" fmla="*/ 167 w 179"/>
                <a:gd name="T27" fmla="*/ 109 h 192"/>
                <a:gd name="T28" fmla="*/ 168 w 179"/>
                <a:gd name="T29" fmla="*/ 107 h 192"/>
                <a:gd name="T30" fmla="*/ 171 w 179"/>
                <a:gd name="T31" fmla="*/ 103 h 192"/>
                <a:gd name="T32" fmla="*/ 172 w 179"/>
                <a:gd name="T33" fmla="*/ 103 h 192"/>
                <a:gd name="T34" fmla="*/ 174 w 179"/>
                <a:gd name="T35" fmla="*/ 101 h 192"/>
                <a:gd name="T36" fmla="*/ 175 w 179"/>
                <a:gd name="T37" fmla="*/ 100 h 192"/>
                <a:gd name="T38" fmla="*/ 179 w 179"/>
                <a:gd name="T39" fmla="*/ 96 h 192"/>
                <a:gd name="T40" fmla="*/ 179 w 179"/>
                <a:gd name="T41" fmla="*/ 96 h 192"/>
                <a:gd name="T42" fmla="*/ 175 w 179"/>
                <a:gd name="T43" fmla="*/ 84 h 192"/>
                <a:gd name="T44" fmla="*/ 173 w 179"/>
                <a:gd name="T45" fmla="*/ 81 h 192"/>
                <a:gd name="T46" fmla="*/ 171 w 179"/>
                <a:gd name="T47" fmla="*/ 79 h 192"/>
                <a:gd name="T48" fmla="*/ 170 w 179"/>
                <a:gd name="T49" fmla="*/ 77 h 192"/>
                <a:gd name="T50" fmla="*/ 167 w 179"/>
                <a:gd name="T51" fmla="*/ 73 h 192"/>
                <a:gd name="T52" fmla="*/ 168 w 179"/>
                <a:gd name="T53" fmla="*/ 7 h 192"/>
                <a:gd name="T54" fmla="*/ 168 w 179"/>
                <a:gd name="T55" fmla="*/ 7 h 192"/>
                <a:gd name="T56" fmla="*/ 106 w 179"/>
                <a:gd name="T57" fmla="*/ 6 h 192"/>
                <a:gd name="T58" fmla="*/ 98 w 179"/>
                <a:gd name="T59" fmla="*/ 2 h 192"/>
                <a:gd name="T60" fmla="*/ 90 w 179"/>
                <a:gd name="T61" fmla="*/ 0 h 192"/>
                <a:gd name="T62" fmla="*/ 86 w 179"/>
                <a:gd name="T63" fmla="*/ 2 h 192"/>
                <a:gd name="T64" fmla="*/ 83 w 179"/>
                <a:gd name="T65" fmla="*/ 5 h 192"/>
                <a:gd name="T66" fmla="*/ 83 w 179"/>
                <a:gd name="T67" fmla="*/ 5 h 192"/>
                <a:gd name="T68" fmla="*/ 76 w 179"/>
                <a:gd name="T69" fmla="*/ 21 h 192"/>
                <a:gd name="T70" fmla="*/ 67 w 179"/>
                <a:gd name="T71" fmla="*/ 43 h 192"/>
                <a:gd name="T72" fmla="*/ 57 w 179"/>
                <a:gd name="T73" fmla="*/ 65 h 192"/>
                <a:gd name="T74" fmla="*/ 53 w 179"/>
                <a:gd name="T75" fmla="*/ 75 h 192"/>
                <a:gd name="T76" fmla="*/ 52 w 179"/>
                <a:gd name="T77" fmla="*/ 76 h 192"/>
                <a:gd name="T78" fmla="*/ 50 w 179"/>
                <a:gd name="T79" fmla="*/ 90 h 192"/>
                <a:gd name="T80" fmla="*/ 47 w 179"/>
                <a:gd name="T81" fmla="*/ 99 h 192"/>
                <a:gd name="T82" fmla="*/ 32 w 179"/>
                <a:gd name="T83" fmla="*/ 112 h 192"/>
                <a:gd name="T84" fmla="*/ 16 w 179"/>
                <a:gd name="T85" fmla="*/ 120 h 192"/>
                <a:gd name="T86" fmla="*/ 2 w 179"/>
                <a:gd name="T87" fmla="*/ 133 h 192"/>
                <a:gd name="T88" fmla="*/ 0 w 179"/>
                <a:gd name="T89" fmla="*/ 133 h 192"/>
                <a:gd name="T90" fmla="*/ 0 w 179"/>
                <a:gd name="T91" fmla="*/ 133 h 192"/>
                <a:gd name="T92" fmla="*/ 1 w 179"/>
                <a:gd name="T93" fmla="*/ 135 h 192"/>
                <a:gd name="T94" fmla="*/ 7 w 179"/>
                <a:gd name="T95" fmla="*/ 145 h 192"/>
                <a:gd name="T96" fmla="*/ 23 w 179"/>
                <a:gd name="T97" fmla="*/ 161 h 192"/>
                <a:gd name="T98" fmla="*/ 44 w 179"/>
                <a:gd name="T99" fmla="*/ 169 h 192"/>
                <a:gd name="T100" fmla="*/ 52 w 179"/>
                <a:gd name="T101" fmla="*/ 1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9" h="192">
                  <a:moveTo>
                    <a:pt x="52" y="178"/>
                  </a:moveTo>
                  <a:cubicBezTo>
                    <a:pt x="57" y="177"/>
                    <a:pt x="64" y="179"/>
                    <a:pt x="69" y="182"/>
                  </a:cubicBezTo>
                  <a:cubicBezTo>
                    <a:pt x="75" y="185"/>
                    <a:pt x="87" y="179"/>
                    <a:pt x="92" y="176"/>
                  </a:cubicBezTo>
                  <a:cubicBezTo>
                    <a:pt x="98" y="175"/>
                    <a:pt x="101" y="176"/>
                    <a:pt x="106" y="176"/>
                  </a:cubicBezTo>
                  <a:cubicBezTo>
                    <a:pt x="111" y="179"/>
                    <a:pt x="114" y="183"/>
                    <a:pt x="119" y="185"/>
                  </a:cubicBezTo>
                  <a:cubicBezTo>
                    <a:pt x="124" y="185"/>
                    <a:pt x="127" y="182"/>
                    <a:pt x="132" y="184"/>
                  </a:cubicBezTo>
                  <a:cubicBezTo>
                    <a:pt x="138" y="187"/>
                    <a:pt x="137" y="192"/>
                    <a:pt x="144" y="191"/>
                  </a:cubicBezTo>
                  <a:cubicBezTo>
                    <a:pt x="147" y="189"/>
                    <a:pt x="151" y="186"/>
                    <a:pt x="155" y="184"/>
                  </a:cubicBezTo>
                  <a:cubicBezTo>
                    <a:pt x="156" y="184"/>
                    <a:pt x="156" y="184"/>
                    <a:pt x="156" y="184"/>
                  </a:cubicBezTo>
                  <a:cubicBezTo>
                    <a:pt x="165" y="182"/>
                    <a:pt x="165" y="182"/>
                    <a:pt x="165" y="182"/>
                  </a:cubicBezTo>
                  <a:cubicBezTo>
                    <a:pt x="165" y="182"/>
                    <a:pt x="165" y="182"/>
                    <a:pt x="165" y="182"/>
                  </a:cubicBezTo>
                  <a:cubicBezTo>
                    <a:pt x="165" y="110"/>
                    <a:pt x="165" y="110"/>
                    <a:pt x="165" y="110"/>
                  </a:cubicBezTo>
                  <a:cubicBezTo>
                    <a:pt x="166" y="110"/>
                    <a:pt x="166" y="109"/>
                    <a:pt x="167" y="109"/>
                  </a:cubicBezTo>
                  <a:cubicBezTo>
                    <a:pt x="167" y="109"/>
                    <a:pt x="166" y="109"/>
                    <a:pt x="167" y="109"/>
                  </a:cubicBezTo>
                  <a:cubicBezTo>
                    <a:pt x="167" y="108"/>
                    <a:pt x="168" y="107"/>
                    <a:pt x="168" y="107"/>
                  </a:cubicBezTo>
                  <a:cubicBezTo>
                    <a:pt x="169" y="106"/>
                    <a:pt x="171" y="105"/>
                    <a:pt x="171" y="103"/>
                  </a:cubicBezTo>
                  <a:cubicBezTo>
                    <a:pt x="172" y="103"/>
                    <a:pt x="172" y="103"/>
                    <a:pt x="172" y="103"/>
                  </a:cubicBezTo>
                  <a:cubicBezTo>
                    <a:pt x="173" y="102"/>
                    <a:pt x="173" y="102"/>
                    <a:pt x="174" y="101"/>
                  </a:cubicBezTo>
                  <a:cubicBezTo>
                    <a:pt x="174" y="101"/>
                    <a:pt x="175" y="101"/>
                    <a:pt x="175" y="100"/>
                  </a:cubicBezTo>
                  <a:cubicBezTo>
                    <a:pt x="179" y="96"/>
                    <a:pt x="179" y="96"/>
                    <a:pt x="179" y="96"/>
                  </a:cubicBezTo>
                  <a:cubicBezTo>
                    <a:pt x="179" y="96"/>
                    <a:pt x="179" y="96"/>
                    <a:pt x="179" y="96"/>
                  </a:cubicBezTo>
                  <a:cubicBezTo>
                    <a:pt x="178" y="91"/>
                    <a:pt x="176" y="88"/>
                    <a:pt x="175" y="84"/>
                  </a:cubicBezTo>
                  <a:cubicBezTo>
                    <a:pt x="174" y="83"/>
                    <a:pt x="173" y="82"/>
                    <a:pt x="173" y="81"/>
                  </a:cubicBezTo>
                  <a:cubicBezTo>
                    <a:pt x="172" y="80"/>
                    <a:pt x="172" y="79"/>
                    <a:pt x="171" y="79"/>
                  </a:cubicBezTo>
                  <a:cubicBezTo>
                    <a:pt x="170" y="77"/>
                    <a:pt x="170" y="77"/>
                    <a:pt x="170" y="77"/>
                  </a:cubicBezTo>
                  <a:cubicBezTo>
                    <a:pt x="169" y="76"/>
                    <a:pt x="168" y="75"/>
                    <a:pt x="167" y="73"/>
                  </a:cubicBezTo>
                  <a:cubicBezTo>
                    <a:pt x="168" y="7"/>
                    <a:pt x="168" y="7"/>
                    <a:pt x="168" y="7"/>
                  </a:cubicBezTo>
                  <a:cubicBezTo>
                    <a:pt x="168" y="7"/>
                    <a:pt x="168" y="7"/>
                    <a:pt x="168" y="7"/>
                  </a:cubicBezTo>
                  <a:cubicBezTo>
                    <a:pt x="106" y="6"/>
                    <a:pt x="106" y="6"/>
                    <a:pt x="106" y="6"/>
                  </a:cubicBezTo>
                  <a:cubicBezTo>
                    <a:pt x="103" y="6"/>
                    <a:pt x="101" y="3"/>
                    <a:pt x="98" y="2"/>
                  </a:cubicBezTo>
                  <a:cubicBezTo>
                    <a:pt x="96" y="1"/>
                    <a:pt x="93" y="0"/>
                    <a:pt x="90" y="0"/>
                  </a:cubicBezTo>
                  <a:cubicBezTo>
                    <a:pt x="89" y="0"/>
                    <a:pt x="87" y="2"/>
                    <a:pt x="86" y="2"/>
                  </a:cubicBezTo>
                  <a:cubicBezTo>
                    <a:pt x="85" y="3"/>
                    <a:pt x="84" y="4"/>
                    <a:pt x="83" y="5"/>
                  </a:cubicBezTo>
                  <a:cubicBezTo>
                    <a:pt x="83" y="5"/>
                    <a:pt x="83" y="5"/>
                    <a:pt x="83" y="5"/>
                  </a:cubicBezTo>
                  <a:cubicBezTo>
                    <a:pt x="76" y="21"/>
                    <a:pt x="76" y="21"/>
                    <a:pt x="76" y="21"/>
                  </a:cubicBezTo>
                  <a:cubicBezTo>
                    <a:pt x="73" y="28"/>
                    <a:pt x="71" y="36"/>
                    <a:pt x="67" y="43"/>
                  </a:cubicBezTo>
                  <a:cubicBezTo>
                    <a:pt x="63" y="50"/>
                    <a:pt x="61" y="58"/>
                    <a:pt x="57" y="65"/>
                  </a:cubicBezTo>
                  <a:cubicBezTo>
                    <a:pt x="56" y="68"/>
                    <a:pt x="55" y="72"/>
                    <a:pt x="53" y="75"/>
                  </a:cubicBezTo>
                  <a:cubicBezTo>
                    <a:pt x="53" y="76"/>
                    <a:pt x="53" y="75"/>
                    <a:pt x="52" y="76"/>
                  </a:cubicBezTo>
                  <a:cubicBezTo>
                    <a:pt x="51" y="80"/>
                    <a:pt x="50" y="85"/>
                    <a:pt x="50" y="90"/>
                  </a:cubicBezTo>
                  <a:cubicBezTo>
                    <a:pt x="50" y="94"/>
                    <a:pt x="47" y="96"/>
                    <a:pt x="47" y="99"/>
                  </a:cubicBezTo>
                  <a:cubicBezTo>
                    <a:pt x="46" y="110"/>
                    <a:pt x="41" y="109"/>
                    <a:pt x="32" y="112"/>
                  </a:cubicBezTo>
                  <a:cubicBezTo>
                    <a:pt x="26" y="114"/>
                    <a:pt x="22" y="118"/>
                    <a:pt x="16" y="120"/>
                  </a:cubicBezTo>
                  <a:cubicBezTo>
                    <a:pt x="11" y="122"/>
                    <a:pt x="2" y="127"/>
                    <a:pt x="2" y="133"/>
                  </a:cubicBezTo>
                  <a:cubicBezTo>
                    <a:pt x="1" y="133"/>
                    <a:pt x="1" y="133"/>
                    <a:pt x="0" y="133"/>
                  </a:cubicBezTo>
                  <a:cubicBezTo>
                    <a:pt x="0" y="133"/>
                    <a:pt x="0" y="133"/>
                    <a:pt x="0" y="133"/>
                  </a:cubicBezTo>
                  <a:cubicBezTo>
                    <a:pt x="1" y="135"/>
                    <a:pt x="1" y="135"/>
                    <a:pt x="1" y="135"/>
                  </a:cubicBezTo>
                  <a:cubicBezTo>
                    <a:pt x="3" y="137"/>
                    <a:pt x="5" y="142"/>
                    <a:pt x="7" y="145"/>
                  </a:cubicBezTo>
                  <a:cubicBezTo>
                    <a:pt x="11" y="151"/>
                    <a:pt x="15" y="158"/>
                    <a:pt x="23" y="161"/>
                  </a:cubicBezTo>
                  <a:cubicBezTo>
                    <a:pt x="30" y="164"/>
                    <a:pt x="37" y="166"/>
                    <a:pt x="44" y="169"/>
                  </a:cubicBezTo>
                  <a:cubicBezTo>
                    <a:pt x="52" y="178"/>
                    <a:pt x="52" y="178"/>
                    <a:pt x="52" y="178"/>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80"/>
            <p:cNvSpPr>
              <a:spLocks/>
            </p:cNvSpPr>
            <p:nvPr/>
          </p:nvSpPr>
          <p:spPr bwMode="auto">
            <a:xfrm>
              <a:off x="6691313" y="3182938"/>
              <a:ext cx="444500" cy="519113"/>
            </a:xfrm>
            <a:custGeom>
              <a:avLst/>
              <a:gdLst>
                <a:gd name="T0" fmla="*/ 0 w 151"/>
                <a:gd name="T1" fmla="*/ 104 h 176"/>
                <a:gd name="T2" fmla="*/ 0 w 151"/>
                <a:gd name="T3" fmla="*/ 32 h 176"/>
                <a:gd name="T4" fmla="*/ 2 w 151"/>
                <a:gd name="T5" fmla="*/ 31 h 176"/>
                <a:gd name="T6" fmla="*/ 2 w 151"/>
                <a:gd name="T7" fmla="*/ 31 h 176"/>
                <a:gd name="T8" fmla="*/ 3 w 151"/>
                <a:gd name="T9" fmla="*/ 29 h 176"/>
                <a:gd name="T10" fmla="*/ 6 w 151"/>
                <a:gd name="T11" fmla="*/ 25 h 176"/>
                <a:gd name="T12" fmla="*/ 7 w 151"/>
                <a:gd name="T13" fmla="*/ 25 h 176"/>
                <a:gd name="T14" fmla="*/ 9 w 151"/>
                <a:gd name="T15" fmla="*/ 23 h 176"/>
                <a:gd name="T16" fmla="*/ 10 w 151"/>
                <a:gd name="T17" fmla="*/ 22 h 176"/>
                <a:gd name="T18" fmla="*/ 14 w 151"/>
                <a:gd name="T19" fmla="*/ 18 h 176"/>
                <a:gd name="T20" fmla="*/ 14 w 151"/>
                <a:gd name="T21" fmla="*/ 18 h 176"/>
                <a:gd name="T22" fmla="*/ 16 w 151"/>
                <a:gd name="T23" fmla="*/ 19 h 176"/>
                <a:gd name="T24" fmla="*/ 32 w 151"/>
                <a:gd name="T25" fmla="*/ 16 h 176"/>
                <a:gd name="T26" fmla="*/ 50 w 151"/>
                <a:gd name="T27" fmla="*/ 25 h 176"/>
                <a:gd name="T28" fmla="*/ 62 w 151"/>
                <a:gd name="T29" fmla="*/ 28 h 176"/>
                <a:gd name="T30" fmla="*/ 76 w 151"/>
                <a:gd name="T31" fmla="*/ 16 h 176"/>
                <a:gd name="T32" fmla="*/ 85 w 151"/>
                <a:gd name="T33" fmla="*/ 17 h 176"/>
                <a:gd name="T34" fmla="*/ 89 w 151"/>
                <a:gd name="T35" fmla="*/ 16 h 176"/>
                <a:gd name="T36" fmla="*/ 94 w 151"/>
                <a:gd name="T37" fmla="*/ 14 h 176"/>
                <a:gd name="T38" fmla="*/ 98 w 151"/>
                <a:gd name="T39" fmla="*/ 11 h 176"/>
                <a:gd name="T40" fmla="*/ 105 w 151"/>
                <a:gd name="T41" fmla="*/ 5 h 176"/>
                <a:gd name="T42" fmla="*/ 112 w 151"/>
                <a:gd name="T43" fmla="*/ 2 h 176"/>
                <a:gd name="T44" fmla="*/ 124 w 151"/>
                <a:gd name="T45" fmla="*/ 0 h 176"/>
                <a:gd name="T46" fmla="*/ 124 w 151"/>
                <a:gd name="T47" fmla="*/ 0 h 176"/>
                <a:gd name="T48" fmla="*/ 131 w 151"/>
                <a:gd name="T49" fmla="*/ 9 h 176"/>
                <a:gd name="T50" fmla="*/ 131 w 151"/>
                <a:gd name="T51" fmla="*/ 10 h 176"/>
                <a:gd name="T52" fmla="*/ 136 w 151"/>
                <a:gd name="T53" fmla="*/ 19 h 176"/>
                <a:gd name="T54" fmla="*/ 139 w 151"/>
                <a:gd name="T55" fmla="*/ 23 h 176"/>
                <a:gd name="T56" fmla="*/ 144 w 151"/>
                <a:gd name="T57" fmla="*/ 27 h 176"/>
                <a:gd name="T58" fmla="*/ 151 w 151"/>
                <a:gd name="T59" fmla="*/ 34 h 176"/>
                <a:gd name="T60" fmla="*/ 151 w 151"/>
                <a:gd name="T61" fmla="*/ 34 h 176"/>
                <a:gd name="T62" fmla="*/ 143 w 151"/>
                <a:gd name="T63" fmla="*/ 41 h 176"/>
                <a:gd name="T64" fmla="*/ 135 w 151"/>
                <a:gd name="T65" fmla="*/ 53 h 176"/>
                <a:gd name="T66" fmla="*/ 141 w 151"/>
                <a:gd name="T67" fmla="*/ 66 h 176"/>
                <a:gd name="T68" fmla="*/ 137 w 151"/>
                <a:gd name="T69" fmla="*/ 75 h 176"/>
                <a:gd name="T70" fmla="*/ 129 w 151"/>
                <a:gd name="T71" fmla="*/ 80 h 176"/>
                <a:gd name="T72" fmla="*/ 129 w 151"/>
                <a:gd name="T73" fmla="*/ 82 h 176"/>
                <a:gd name="T74" fmla="*/ 129 w 151"/>
                <a:gd name="T75" fmla="*/ 82 h 176"/>
                <a:gd name="T76" fmla="*/ 107 w 151"/>
                <a:gd name="T77" fmla="*/ 74 h 176"/>
                <a:gd name="T78" fmla="*/ 112 w 151"/>
                <a:gd name="T79" fmla="*/ 108 h 176"/>
                <a:gd name="T80" fmla="*/ 86 w 151"/>
                <a:gd name="T81" fmla="*/ 146 h 176"/>
                <a:gd name="T82" fmla="*/ 38 w 151"/>
                <a:gd name="T83" fmla="*/ 176 h 176"/>
                <a:gd name="T84" fmla="*/ 38 w 151"/>
                <a:gd name="T85" fmla="*/ 176 h 176"/>
                <a:gd name="T86" fmla="*/ 33 w 151"/>
                <a:gd name="T87" fmla="*/ 170 h 176"/>
                <a:gd name="T88" fmla="*/ 28 w 151"/>
                <a:gd name="T89" fmla="*/ 141 h 176"/>
                <a:gd name="T90" fmla="*/ 18 w 151"/>
                <a:gd name="T91" fmla="*/ 115 h 176"/>
                <a:gd name="T92" fmla="*/ 3 w 151"/>
                <a:gd name="T93" fmla="*/ 105 h 176"/>
                <a:gd name="T94" fmla="*/ 0 w 151"/>
                <a:gd name="T95" fmla="*/ 10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76">
                  <a:moveTo>
                    <a:pt x="0" y="104"/>
                  </a:moveTo>
                  <a:cubicBezTo>
                    <a:pt x="0" y="32"/>
                    <a:pt x="0" y="32"/>
                    <a:pt x="0" y="32"/>
                  </a:cubicBezTo>
                  <a:cubicBezTo>
                    <a:pt x="1" y="32"/>
                    <a:pt x="1" y="31"/>
                    <a:pt x="2" y="31"/>
                  </a:cubicBezTo>
                  <a:cubicBezTo>
                    <a:pt x="2" y="31"/>
                    <a:pt x="1" y="31"/>
                    <a:pt x="2" y="31"/>
                  </a:cubicBezTo>
                  <a:cubicBezTo>
                    <a:pt x="2" y="30"/>
                    <a:pt x="3" y="29"/>
                    <a:pt x="3" y="29"/>
                  </a:cubicBezTo>
                  <a:cubicBezTo>
                    <a:pt x="4" y="28"/>
                    <a:pt x="6" y="27"/>
                    <a:pt x="6" y="25"/>
                  </a:cubicBezTo>
                  <a:cubicBezTo>
                    <a:pt x="7" y="25"/>
                    <a:pt x="7" y="25"/>
                    <a:pt x="7" y="25"/>
                  </a:cubicBezTo>
                  <a:cubicBezTo>
                    <a:pt x="8" y="24"/>
                    <a:pt x="8" y="24"/>
                    <a:pt x="9" y="23"/>
                  </a:cubicBezTo>
                  <a:cubicBezTo>
                    <a:pt x="9" y="23"/>
                    <a:pt x="10" y="23"/>
                    <a:pt x="10" y="22"/>
                  </a:cubicBezTo>
                  <a:cubicBezTo>
                    <a:pt x="14" y="18"/>
                    <a:pt x="14" y="18"/>
                    <a:pt x="14" y="18"/>
                  </a:cubicBezTo>
                  <a:cubicBezTo>
                    <a:pt x="14" y="18"/>
                    <a:pt x="14" y="18"/>
                    <a:pt x="14" y="18"/>
                  </a:cubicBezTo>
                  <a:cubicBezTo>
                    <a:pt x="14" y="18"/>
                    <a:pt x="15" y="18"/>
                    <a:pt x="16" y="19"/>
                  </a:cubicBezTo>
                  <a:cubicBezTo>
                    <a:pt x="21" y="19"/>
                    <a:pt x="27" y="18"/>
                    <a:pt x="32" y="16"/>
                  </a:cubicBezTo>
                  <a:cubicBezTo>
                    <a:pt x="43" y="11"/>
                    <a:pt x="45" y="18"/>
                    <a:pt x="50" y="25"/>
                  </a:cubicBezTo>
                  <a:cubicBezTo>
                    <a:pt x="53" y="30"/>
                    <a:pt x="57" y="31"/>
                    <a:pt x="62" y="28"/>
                  </a:cubicBezTo>
                  <a:cubicBezTo>
                    <a:pt x="67" y="24"/>
                    <a:pt x="71" y="20"/>
                    <a:pt x="76" y="16"/>
                  </a:cubicBezTo>
                  <a:cubicBezTo>
                    <a:pt x="79" y="15"/>
                    <a:pt x="82" y="17"/>
                    <a:pt x="85" y="17"/>
                  </a:cubicBezTo>
                  <a:cubicBezTo>
                    <a:pt x="87" y="17"/>
                    <a:pt x="88" y="17"/>
                    <a:pt x="89" y="16"/>
                  </a:cubicBezTo>
                  <a:cubicBezTo>
                    <a:pt x="91" y="16"/>
                    <a:pt x="92" y="15"/>
                    <a:pt x="94" y="14"/>
                  </a:cubicBezTo>
                  <a:cubicBezTo>
                    <a:pt x="95" y="13"/>
                    <a:pt x="96" y="12"/>
                    <a:pt x="98" y="11"/>
                  </a:cubicBezTo>
                  <a:cubicBezTo>
                    <a:pt x="100" y="9"/>
                    <a:pt x="102" y="7"/>
                    <a:pt x="105" y="5"/>
                  </a:cubicBezTo>
                  <a:cubicBezTo>
                    <a:pt x="107" y="3"/>
                    <a:pt x="110" y="3"/>
                    <a:pt x="112" y="2"/>
                  </a:cubicBezTo>
                  <a:cubicBezTo>
                    <a:pt x="124" y="0"/>
                    <a:pt x="124" y="0"/>
                    <a:pt x="124" y="0"/>
                  </a:cubicBezTo>
                  <a:cubicBezTo>
                    <a:pt x="124" y="0"/>
                    <a:pt x="124" y="0"/>
                    <a:pt x="124" y="0"/>
                  </a:cubicBezTo>
                  <a:cubicBezTo>
                    <a:pt x="126" y="3"/>
                    <a:pt x="128" y="6"/>
                    <a:pt x="131" y="9"/>
                  </a:cubicBezTo>
                  <a:cubicBezTo>
                    <a:pt x="131" y="10"/>
                    <a:pt x="131" y="10"/>
                    <a:pt x="131" y="10"/>
                  </a:cubicBezTo>
                  <a:cubicBezTo>
                    <a:pt x="133" y="13"/>
                    <a:pt x="134" y="16"/>
                    <a:pt x="136" y="19"/>
                  </a:cubicBezTo>
                  <a:cubicBezTo>
                    <a:pt x="137" y="20"/>
                    <a:pt x="138" y="22"/>
                    <a:pt x="139" y="23"/>
                  </a:cubicBezTo>
                  <a:cubicBezTo>
                    <a:pt x="140" y="26"/>
                    <a:pt x="142" y="26"/>
                    <a:pt x="144" y="27"/>
                  </a:cubicBezTo>
                  <a:cubicBezTo>
                    <a:pt x="151" y="34"/>
                    <a:pt x="151" y="34"/>
                    <a:pt x="151" y="34"/>
                  </a:cubicBezTo>
                  <a:cubicBezTo>
                    <a:pt x="151" y="34"/>
                    <a:pt x="151" y="34"/>
                    <a:pt x="151" y="34"/>
                  </a:cubicBezTo>
                  <a:cubicBezTo>
                    <a:pt x="143" y="41"/>
                    <a:pt x="143" y="41"/>
                    <a:pt x="143" y="41"/>
                  </a:cubicBezTo>
                  <a:cubicBezTo>
                    <a:pt x="141" y="44"/>
                    <a:pt x="135" y="49"/>
                    <a:pt x="135" y="53"/>
                  </a:cubicBezTo>
                  <a:cubicBezTo>
                    <a:pt x="135" y="58"/>
                    <a:pt x="140" y="61"/>
                    <a:pt x="141" y="66"/>
                  </a:cubicBezTo>
                  <a:cubicBezTo>
                    <a:pt x="141" y="68"/>
                    <a:pt x="140" y="73"/>
                    <a:pt x="137" y="75"/>
                  </a:cubicBezTo>
                  <a:cubicBezTo>
                    <a:pt x="134" y="76"/>
                    <a:pt x="132" y="78"/>
                    <a:pt x="129" y="80"/>
                  </a:cubicBezTo>
                  <a:cubicBezTo>
                    <a:pt x="129" y="81"/>
                    <a:pt x="129" y="81"/>
                    <a:pt x="129" y="82"/>
                  </a:cubicBezTo>
                  <a:cubicBezTo>
                    <a:pt x="129" y="82"/>
                    <a:pt x="129" y="82"/>
                    <a:pt x="129" y="82"/>
                  </a:cubicBezTo>
                  <a:cubicBezTo>
                    <a:pt x="107" y="74"/>
                    <a:pt x="107" y="74"/>
                    <a:pt x="107" y="74"/>
                  </a:cubicBezTo>
                  <a:cubicBezTo>
                    <a:pt x="112" y="108"/>
                    <a:pt x="112" y="108"/>
                    <a:pt x="112" y="108"/>
                  </a:cubicBezTo>
                  <a:cubicBezTo>
                    <a:pt x="86" y="146"/>
                    <a:pt x="86" y="146"/>
                    <a:pt x="86" y="146"/>
                  </a:cubicBezTo>
                  <a:cubicBezTo>
                    <a:pt x="38" y="176"/>
                    <a:pt x="38" y="176"/>
                    <a:pt x="38" y="176"/>
                  </a:cubicBezTo>
                  <a:cubicBezTo>
                    <a:pt x="38" y="176"/>
                    <a:pt x="38" y="176"/>
                    <a:pt x="38" y="176"/>
                  </a:cubicBezTo>
                  <a:cubicBezTo>
                    <a:pt x="33" y="170"/>
                    <a:pt x="33" y="170"/>
                    <a:pt x="33" y="170"/>
                  </a:cubicBezTo>
                  <a:cubicBezTo>
                    <a:pt x="27" y="160"/>
                    <a:pt x="29" y="151"/>
                    <a:pt x="28" y="141"/>
                  </a:cubicBezTo>
                  <a:cubicBezTo>
                    <a:pt x="26" y="130"/>
                    <a:pt x="26" y="124"/>
                    <a:pt x="18" y="115"/>
                  </a:cubicBezTo>
                  <a:cubicBezTo>
                    <a:pt x="16" y="112"/>
                    <a:pt x="7" y="106"/>
                    <a:pt x="3" y="105"/>
                  </a:cubicBezTo>
                  <a:cubicBezTo>
                    <a:pt x="2" y="105"/>
                    <a:pt x="1" y="104"/>
                    <a:pt x="0" y="104"/>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81"/>
            <p:cNvSpPr>
              <a:spLocks/>
            </p:cNvSpPr>
            <p:nvPr/>
          </p:nvSpPr>
          <p:spPr bwMode="auto">
            <a:xfrm>
              <a:off x="6697663" y="2881313"/>
              <a:ext cx="358775" cy="393700"/>
            </a:xfrm>
            <a:custGeom>
              <a:avLst/>
              <a:gdLst>
                <a:gd name="T0" fmla="*/ 12 w 122"/>
                <a:gd name="T1" fmla="*/ 120 h 133"/>
                <a:gd name="T2" fmla="*/ 14 w 122"/>
                <a:gd name="T3" fmla="*/ 121 h 133"/>
                <a:gd name="T4" fmla="*/ 30 w 122"/>
                <a:gd name="T5" fmla="*/ 118 h 133"/>
                <a:gd name="T6" fmla="*/ 48 w 122"/>
                <a:gd name="T7" fmla="*/ 127 h 133"/>
                <a:gd name="T8" fmla="*/ 60 w 122"/>
                <a:gd name="T9" fmla="*/ 130 h 133"/>
                <a:gd name="T10" fmla="*/ 74 w 122"/>
                <a:gd name="T11" fmla="*/ 118 h 133"/>
                <a:gd name="T12" fmla="*/ 83 w 122"/>
                <a:gd name="T13" fmla="*/ 119 h 133"/>
                <a:gd name="T14" fmla="*/ 87 w 122"/>
                <a:gd name="T15" fmla="*/ 118 h 133"/>
                <a:gd name="T16" fmla="*/ 92 w 122"/>
                <a:gd name="T17" fmla="*/ 116 h 133"/>
                <a:gd name="T18" fmla="*/ 96 w 122"/>
                <a:gd name="T19" fmla="*/ 113 h 133"/>
                <a:gd name="T20" fmla="*/ 103 w 122"/>
                <a:gd name="T21" fmla="*/ 107 h 133"/>
                <a:gd name="T22" fmla="*/ 110 w 122"/>
                <a:gd name="T23" fmla="*/ 104 h 133"/>
                <a:gd name="T24" fmla="*/ 122 w 122"/>
                <a:gd name="T25" fmla="*/ 102 h 133"/>
                <a:gd name="T26" fmla="*/ 122 w 122"/>
                <a:gd name="T27" fmla="*/ 102 h 133"/>
                <a:gd name="T28" fmla="*/ 121 w 122"/>
                <a:gd name="T29" fmla="*/ 91 h 133"/>
                <a:gd name="T30" fmla="*/ 116 w 122"/>
                <a:gd name="T31" fmla="*/ 78 h 133"/>
                <a:gd name="T32" fmla="*/ 112 w 122"/>
                <a:gd name="T33" fmla="*/ 65 h 133"/>
                <a:gd name="T34" fmla="*/ 110 w 122"/>
                <a:gd name="T35" fmla="*/ 58 h 133"/>
                <a:gd name="T36" fmla="*/ 109 w 122"/>
                <a:gd name="T37" fmla="*/ 56 h 133"/>
                <a:gd name="T38" fmla="*/ 98 w 122"/>
                <a:gd name="T39" fmla="*/ 55 h 133"/>
                <a:gd name="T40" fmla="*/ 79 w 122"/>
                <a:gd name="T41" fmla="*/ 39 h 133"/>
                <a:gd name="T42" fmla="*/ 63 w 122"/>
                <a:gd name="T43" fmla="*/ 23 h 133"/>
                <a:gd name="T44" fmla="*/ 54 w 122"/>
                <a:gd name="T45" fmla="*/ 13 h 133"/>
                <a:gd name="T46" fmla="*/ 48 w 122"/>
                <a:gd name="T47" fmla="*/ 2 h 133"/>
                <a:gd name="T48" fmla="*/ 45 w 122"/>
                <a:gd name="T49" fmla="*/ 0 h 133"/>
                <a:gd name="T50" fmla="*/ 45 w 122"/>
                <a:gd name="T51" fmla="*/ 0 h 133"/>
                <a:gd name="T52" fmla="*/ 1 w 122"/>
                <a:gd name="T53" fmla="*/ 31 h 133"/>
                <a:gd name="T54" fmla="*/ 1 w 122"/>
                <a:gd name="T55" fmla="*/ 31 h 133"/>
                <a:gd name="T56" fmla="*/ 0 w 122"/>
                <a:gd name="T57" fmla="*/ 97 h 133"/>
                <a:gd name="T58" fmla="*/ 3 w 122"/>
                <a:gd name="T59" fmla="*/ 101 h 133"/>
                <a:gd name="T60" fmla="*/ 4 w 122"/>
                <a:gd name="T61" fmla="*/ 103 h 133"/>
                <a:gd name="T62" fmla="*/ 6 w 122"/>
                <a:gd name="T63" fmla="*/ 105 h 133"/>
                <a:gd name="T64" fmla="*/ 8 w 122"/>
                <a:gd name="T65" fmla="*/ 108 h 133"/>
                <a:gd name="T66" fmla="*/ 12 w 122"/>
                <a:gd name="T67" fmla="*/ 1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33">
                  <a:moveTo>
                    <a:pt x="12" y="120"/>
                  </a:moveTo>
                  <a:cubicBezTo>
                    <a:pt x="12" y="120"/>
                    <a:pt x="13" y="120"/>
                    <a:pt x="14" y="121"/>
                  </a:cubicBezTo>
                  <a:cubicBezTo>
                    <a:pt x="19" y="121"/>
                    <a:pt x="25" y="120"/>
                    <a:pt x="30" y="118"/>
                  </a:cubicBezTo>
                  <a:cubicBezTo>
                    <a:pt x="41" y="113"/>
                    <a:pt x="43" y="120"/>
                    <a:pt x="48" y="127"/>
                  </a:cubicBezTo>
                  <a:cubicBezTo>
                    <a:pt x="51" y="132"/>
                    <a:pt x="55" y="133"/>
                    <a:pt x="60" y="130"/>
                  </a:cubicBezTo>
                  <a:cubicBezTo>
                    <a:pt x="65" y="126"/>
                    <a:pt x="69" y="122"/>
                    <a:pt x="74" y="118"/>
                  </a:cubicBezTo>
                  <a:cubicBezTo>
                    <a:pt x="77" y="117"/>
                    <a:pt x="80" y="119"/>
                    <a:pt x="83" y="119"/>
                  </a:cubicBezTo>
                  <a:cubicBezTo>
                    <a:pt x="85" y="119"/>
                    <a:pt x="86" y="119"/>
                    <a:pt x="87" y="118"/>
                  </a:cubicBezTo>
                  <a:cubicBezTo>
                    <a:pt x="89" y="118"/>
                    <a:pt x="90" y="117"/>
                    <a:pt x="92" y="116"/>
                  </a:cubicBezTo>
                  <a:cubicBezTo>
                    <a:pt x="93" y="115"/>
                    <a:pt x="94" y="114"/>
                    <a:pt x="96" y="113"/>
                  </a:cubicBezTo>
                  <a:cubicBezTo>
                    <a:pt x="98" y="111"/>
                    <a:pt x="100" y="109"/>
                    <a:pt x="103" y="107"/>
                  </a:cubicBezTo>
                  <a:cubicBezTo>
                    <a:pt x="105" y="105"/>
                    <a:pt x="108" y="105"/>
                    <a:pt x="110" y="104"/>
                  </a:cubicBezTo>
                  <a:cubicBezTo>
                    <a:pt x="122" y="102"/>
                    <a:pt x="122" y="102"/>
                    <a:pt x="122" y="102"/>
                  </a:cubicBezTo>
                  <a:cubicBezTo>
                    <a:pt x="122" y="102"/>
                    <a:pt x="122" y="102"/>
                    <a:pt x="122" y="102"/>
                  </a:cubicBezTo>
                  <a:cubicBezTo>
                    <a:pt x="121" y="91"/>
                    <a:pt x="121" y="91"/>
                    <a:pt x="121" y="91"/>
                  </a:cubicBezTo>
                  <a:cubicBezTo>
                    <a:pt x="121" y="86"/>
                    <a:pt x="118" y="82"/>
                    <a:pt x="116" y="78"/>
                  </a:cubicBezTo>
                  <a:cubicBezTo>
                    <a:pt x="114" y="73"/>
                    <a:pt x="113" y="70"/>
                    <a:pt x="112" y="65"/>
                  </a:cubicBezTo>
                  <a:cubicBezTo>
                    <a:pt x="111" y="63"/>
                    <a:pt x="110" y="60"/>
                    <a:pt x="110" y="58"/>
                  </a:cubicBezTo>
                  <a:cubicBezTo>
                    <a:pt x="110" y="57"/>
                    <a:pt x="110" y="56"/>
                    <a:pt x="109" y="56"/>
                  </a:cubicBezTo>
                  <a:cubicBezTo>
                    <a:pt x="106" y="55"/>
                    <a:pt x="102" y="56"/>
                    <a:pt x="98" y="55"/>
                  </a:cubicBezTo>
                  <a:cubicBezTo>
                    <a:pt x="93" y="49"/>
                    <a:pt x="84" y="45"/>
                    <a:pt x="79" y="39"/>
                  </a:cubicBezTo>
                  <a:cubicBezTo>
                    <a:pt x="63" y="23"/>
                    <a:pt x="63" y="23"/>
                    <a:pt x="63" y="23"/>
                  </a:cubicBezTo>
                  <a:cubicBezTo>
                    <a:pt x="60" y="20"/>
                    <a:pt x="56" y="17"/>
                    <a:pt x="54" y="13"/>
                  </a:cubicBezTo>
                  <a:cubicBezTo>
                    <a:pt x="51" y="11"/>
                    <a:pt x="51" y="5"/>
                    <a:pt x="48" y="2"/>
                  </a:cubicBezTo>
                  <a:cubicBezTo>
                    <a:pt x="47" y="1"/>
                    <a:pt x="46" y="1"/>
                    <a:pt x="45" y="0"/>
                  </a:cubicBezTo>
                  <a:cubicBezTo>
                    <a:pt x="45" y="0"/>
                    <a:pt x="45" y="0"/>
                    <a:pt x="45" y="0"/>
                  </a:cubicBezTo>
                  <a:cubicBezTo>
                    <a:pt x="1" y="31"/>
                    <a:pt x="1" y="31"/>
                    <a:pt x="1" y="31"/>
                  </a:cubicBezTo>
                  <a:cubicBezTo>
                    <a:pt x="1" y="31"/>
                    <a:pt x="1" y="31"/>
                    <a:pt x="1" y="31"/>
                  </a:cubicBezTo>
                  <a:cubicBezTo>
                    <a:pt x="0" y="97"/>
                    <a:pt x="0" y="97"/>
                    <a:pt x="0" y="97"/>
                  </a:cubicBezTo>
                  <a:cubicBezTo>
                    <a:pt x="1" y="99"/>
                    <a:pt x="2" y="100"/>
                    <a:pt x="3" y="101"/>
                  </a:cubicBezTo>
                  <a:cubicBezTo>
                    <a:pt x="4" y="103"/>
                    <a:pt x="4" y="103"/>
                    <a:pt x="4" y="103"/>
                  </a:cubicBezTo>
                  <a:cubicBezTo>
                    <a:pt x="5" y="103"/>
                    <a:pt x="5" y="104"/>
                    <a:pt x="6" y="105"/>
                  </a:cubicBezTo>
                  <a:cubicBezTo>
                    <a:pt x="6" y="106"/>
                    <a:pt x="7" y="107"/>
                    <a:pt x="8" y="108"/>
                  </a:cubicBezTo>
                  <a:cubicBezTo>
                    <a:pt x="9" y="112"/>
                    <a:pt x="11" y="115"/>
                    <a:pt x="12" y="120"/>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2" name="Freeform 82"/>
            <p:cNvSpPr>
              <a:spLocks/>
            </p:cNvSpPr>
            <p:nvPr/>
          </p:nvSpPr>
          <p:spPr bwMode="auto">
            <a:xfrm>
              <a:off x="6334125" y="2613025"/>
              <a:ext cx="528638" cy="360363"/>
            </a:xfrm>
            <a:custGeom>
              <a:avLst/>
              <a:gdLst>
                <a:gd name="T0" fmla="*/ 39 w 179"/>
                <a:gd name="T1" fmla="*/ 120 h 122"/>
                <a:gd name="T2" fmla="*/ 42 w 179"/>
                <a:gd name="T3" fmla="*/ 117 h 122"/>
                <a:gd name="T4" fmla="*/ 46 w 179"/>
                <a:gd name="T5" fmla="*/ 115 h 122"/>
                <a:gd name="T6" fmla="*/ 54 w 179"/>
                <a:gd name="T7" fmla="*/ 117 h 122"/>
                <a:gd name="T8" fmla="*/ 62 w 179"/>
                <a:gd name="T9" fmla="*/ 121 h 122"/>
                <a:gd name="T10" fmla="*/ 124 w 179"/>
                <a:gd name="T11" fmla="*/ 122 h 122"/>
                <a:gd name="T12" fmla="*/ 124 w 179"/>
                <a:gd name="T13" fmla="*/ 122 h 122"/>
                <a:gd name="T14" fmla="*/ 168 w 179"/>
                <a:gd name="T15" fmla="*/ 91 h 122"/>
                <a:gd name="T16" fmla="*/ 168 w 179"/>
                <a:gd name="T17" fmla="*/ 91 h 122"/>
                <a:gd name="T18" fmla="*/ 179 w 179"/>
                <a:gd name="T19" fmla="*/ 82 h 122"/>
                <a:gd name="T20" fmla="*/ 179 w 179"/>
                <a:gd name="T21" fmla="*/ 82 h 122"/>
                <a:gd name="T22" fmla="*/ 169 w 179"/>
                <a:gd name="T23" fmla="*/ 71 h 122"/>
                <a:gd name="T24" fmla="*/ 151 w 179"/>
                <a:gd name="T25" fmla="*/ 24 h 122"/>
                <a:gd name="T26" fmla="*/ 150 w 179"/>
                <a:gd name="T27" fmla="*/ 13 h 122"/>
                <a:gd name="T28" fmla="*/ 149 w 179"/>
                <a:gd name="T29" fmla="*/ 13 h 122"/>
                <a:gd name="T30" fmla="*/ 136 w 179"/>
                <a:gd name="T31" fmla="*/ 6 h 122"/>
                <a:gd name="T32" fmla="*/ 124 w 179"/>
                <a:gd name="T33" fmla="*/ 0 h 122"/>
                <a:gd name="T34" fmla="*/ 124 w 179"/>
                <a:gd name="T35" fmla="*/ 0 h 122"/>
                <a:gd name="T36" fmla="*/ 121 w 179"/>
                <a:gd name="T37" fmla="*/ 4 h 122"/>
                <a:gd name="T38" fmla="*/ 119 w 179"/>
                <a:gd name="T39" fmla="*/ 7 h 122"/>
                <a:gd name="T40" fmla="*/ 118 w 179"/>
                <a:gd name="T41" fmla="*/ 10 h 122"/>
                <a:gd name="T42" fmla="*/ 116 w 179"/>
                <a:gd name="T43" fmla="*/ 12 h 122"/>
                <a:gd name="T44" fmla="*/ 112 w 179"/>
                <a:gd name="T45" fmla="*/ 8 h 122"/>
                <a:gd name="T46" fmla="*/ 109 w 179"/>
                <a:gd name="T47" fmla="*/ 6 h 122"/>
                <a:gd name="T48" fmla="*/ 108 w 179"/>
                <a:gd name="T49" fmla="*/ 5 h 122"/>
                <a:gd name="T50" fmla="*/ 106 w 179"/>
                <a:gd name="T51" fmla="*/ 5 h 122"/>
                <a:gd name="T52" fmla="*/ 0 w 179"/>
                <a:gd name="T53" fmla="*/ 59 h 122"/>
                <a:gd name="T54" fmla="*/ 0 w 179"/>
                <a:gd name="T55" fmla="*/ 59 h 122"/>
                <a:gd name="T56" fmla="*/ 0 w 179"/>
                <a:gd name="T57" fmla="*/ 61 h 122"/>
                <a:gd name="T58" fmla="*/ 0 w 179"/>
                <a:gd name="T59" fmla="*/ 61 h 122"/>
                <a:gd name="T60" fmla="*/ 2 w 179"/>
                <a:gd name="T61" fmla="*/ 69 h 122"/>
                <a:gd name="T62" fmla="*/ 6 w 179"/>
                <a:gd name="T63" fmla="*/ 83 h 122"/>
                <a:gd name="T64" fmla="*/ 29 w 179"/>
                <a:gd name="T65" fmla="*/ 118 h 122"/>
                <a:gd name="T66" fmla="*/ 39 w 179"/>
                <a:gd name="T67" fmla="*/ 1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122">
                  <a:moveTo>
                    <a:pt x="39" y="120"/>
                  </a:moveTo>
                  <a:cubicBezTo>
                    <a:pt x="40" y="119"/>
                    <a:pt x="41" y="118"/>
                    <a:pt x="42" y="117"/>
                  </a:cubicBezTo>
                  <a:cubicBezTo>
                    <a:pt x="43" y="117"/>
                    <a:pt x="45" y="115"/>
                    <a:pt x="46" y="115"/>
                  </a:cubicBezTo>
                  <a:cubicBezTo>
                    <a:pt x="49" y="115"/>
                    <a:pt x="52" y="116"/>
                    <a:pt x="54" y="117"/>
                  </a:cubicBezTo>
                  <a:cubicBezTo>
                    <a:pt x="57" y="118"/>
                    <a:pt x="59" y="121"/>
                    <a:pt x="62" y="121"/>
                  </a:cubicBezTo>
                  <a:cubicBezTo>
                    <a:pt x="124" y="122"/>
                    <a:pt x="124" y="122"/>
                    <a:pt x="124" y="122"/>
                  </a:cubicBezTo>
                  <a:cubicBezTo>
                    <a:pt x="124" y="122"/>
                    <a:pt x="124" y="122"/>
                    <a:pt x="124" y="122"/>
                  </a:cubicBezTo>
                  <a:cubicBezTo>
                    <a:pt x="168" y="91"/>
                    <a:pt x="168" y="91"/>
                    <a:pt x="168" y="91"/>
                  </a:cubicBezTo>
                  <a:cubicBezTo>
                    <a:pt x="168" y="91"/>
                    <a:pt x="168" y="91"/>
                    <a:pt x="168" y="91"/>
                  </a:cubicBezTo>
                  <a:cubicBezTo>
                    <a:pt x="179" y="82"/>
                    <a:pt x="179" y="82"/>
                    <a:pt x="179" y="82"/>
                  </a:cubicBezTo>
                  <a:cubicBezTo>
                    <a:pt x="179" y="82"/>
                    <a:pt x="179" y="82"/>
                    <a:pt x="179" y="82"/>
                  </a:cubicBezTo>
                  <a:cubicBezTo>
                    <a:pt x="169" y="71"/>
                    <a:pt x="169" y="71"/>
                    <a:pt x="169" y="71"/>
                  </a:cubicBezTo>
                  <a:cubicBezTo>
                    <a:pt x="159" y="56"/>
                    <a:pt x="151" y="42"/>
                    <a:pt x="151" y="24"/>
                  </a:cubicBezTo>
                  <a:cubicBezTo>
                    <a:pt x="151" y="22"/>
                    <a:pt x="152" y="15"/>
                    <a:pt x="150" y="13"/>
                  </a:cubicBezTo>
                  <a:cubicBezTo>
                    <a:pt x="150" y="13"/>
                    <a:pt x="149" y="13"/>
                    <a:pt x="149" y="13"/>
                  </a:cubicBezTo>
                  <a:cubicBezTo>
                    <a:pt x="145" y="11"/>
                    <a:pt x="140" y="8"/>
                    <a:pt x="136" y="6"/>
                  </a:cubicBezTo>
                  <a:cubicBezTo>
                    <a:pt x="132" y="4"/>
                    <a:pt x="127" y="2"/>
                    <a:pt x="124" y="0"/>
                  </a:cubicBezTo>
                  <a:cubicBezTo>
                    <a:pt x="124" y="0"/>
                    <a:pt x="124" y="0"/>
                    <a:pt x="124" y="0"/>
                  </a:cubicBezTo>
                  <a:cubicBezTo>
                    <a:pt x="121" y="4"/>
                    <a:pt x="121" y="4"/>
                    <a:pt x="121" y="4"/>
                  </a:cubicBezTo>
                  <a:cubicBezTo>
                    <a:pt x="120" y="5"/>
                    <a:pt x="120" y="6"/>
                    <a:pt x="119" y="7"/>
                  </a:cubicBezTo>
                  <a:cubicBezTo>
                    <a:pt x="119" y="8"/>
                    <a:pt x="119" y="9"/>
                    <a:pt x="118" y="10"/>
                  </a:cubicBezTo>
                  <a:cubicBezTo>
                    <a:pt x="118" y="11"/>
                    <a:pt x="117" y="12"/>
                    <a:pt x="116" y="12"/>
                  </a:cubicBezTo>
                  <a:cubicBezTo>
                    <a:pt x="114" y="12"/>
                    <a:pt x="112" y="9"/>
                    <a:pt x="112" y="8"/>
                  </a:cubicBezTo>
                  <a:cubicBezTo>
                    <a:pt x="111" y="7"/>
                    <a:pt x="110" y="6"/>
                    <a:pt x="109" y="6"/>
                  </a:cubicBezTo>
                  <a:cubicBezTo>
                    <a:pt x="109" y="5"/>
                    <a:pt x="108" y="5"/>
                    <a:pt x="108" y="5"/>
                  </a:cubicBezTo>
                  <a:cubicBezTo>
                    <a:pt x="107" y="5"/>
                    <a:pt x="106" y="5"/>
                    <a:pt x="106" y="5"/>
                  </a:cubicBezTo>
                  <a:cubicBezTo>
                    <a:pt x="0" y="59"/>
                    <a:pt x="0" y="59"/>
                    <a:pt x="0" y="59"/>
                  </a:cubicBezTo>
                  <a:cubicBezTo>
                    <a:pt x="0" y="59"/>
                    <a:pt x="0" y="59"/>
                    <a:pt x="0" y="59"/>
                  </a:cubicBezTo>
                  <a:cubicBezTo>
                    <a:pt x="0" y="60"/>
                    <a:pt x="0" y="61"/>
                    <a:pt x="0" y="61"/>
                  </a:cubicBezTo>
                  <a:cubicBezTo>
                    <a:pt x="0" y="61"/>
                    <a:pt x="0" y="61"/>
                    <a:pt x="0" y="61"/>
                  </a:cubicBezTo>
                  <a:cubicBezTo>
                    <a:pt x="1" y="64"/>
                    <a:pt x="1" y="66"/>
                    <a:pt x="2" y="69"/>
                  </a:cubicBezTo>
                  <a:cubicBezTo>
                    <a:pt x="4" y="73"/>
                    <a:pt x="4" y="79"/>
                    <a:pt x="6" y="83"/>
                  </a:cubicBezTo>
                  <a:cubicBezTo>
                    <a:pt x="11" y="95"/>
                    <a:pt x="15" y="114"/>
                    <a:pt x="29" y="118"/>
                  </a:cubicBezTo>
                  <a:cubicBezTo>
                    <a:pt x="39" y="120"/>
                    <a:pt x="39" y="120"/>
                    <a:pt x="39" y="120"/>
                  </a:cubicBezTo>
                  <a:close/>
                </a:path>
              </a:pathLst>
            </a:custGeom>
            <a:solidFill>
              <a:schemeClr val="bg1"/>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3" name="Freeform 83"/>
            <p:cNvSpPr>
              <a:spLocks/>
            </p:cNvSpPr>
            <p:nvPr/>
          </p:nvSpPr>
          <p:spPr bwMode="auto">
            <a:xfrm>
              <a:off x="6254750" y="2184400"/>
              <a:ext cx="566738" cy="603250"/>
            </a:xfrm>
            <a:custGeom>
              <a:avLst/>
              <a:gdLst>
                <a:gd name="T0" fmla="*/ 0 w 192"/>
                <a:gd name="T1" fmla="*/ 164 h 204"/>
                <a:gd name="T2" fmla="*/ 85 w 192"/>
                <a:gd name="T3" fmla="*/ 0 h 204"/>
                <a:gd name="T4" fmla="*/ 85 w 192"/>
                <a:gd name="T5" fmla="*/ 0 h 204"/>
                <a:gd name="T6" fmla="*/ 87 w 192"/>
                <a:gd name="T7" fmla="*/ 2 h 204"/>
                <a:gd name="T8" fmla="*/ 88 w 192"/>
                <a:gd name="T9" fmla="*/ 4 h 204"/>
                <a:gd name="T10" fmla="*/ 97 w 192"/>
                <a:gd name="T11" fmla="*/ 7 h 204"/>
                <a:gd name="T12" fmla="*/ 115 w 192"/>
                <a:gd name="T13" fmla="*/ 7 h 204"/>
                <a:gd name="T14" fmla="*/ 120 w 192"/>
                <a:gd name="T15" fmla="*/ 15 h 204"/>
                <a:gd name="T16" fmla="*/ 127 w 192"/>
                <a:gd name="T17" fmla="*/ 24 h 204"/>
                <a:gd name="T18" fmla="*/ 169 w 192"/>
                <a:gd name="T19" fmla="*/ 26 h 204"/>
                <a:gd name="T20" fmla="*/ 173 w 192"/>
                <a:gd name="T21" fmla="*/ 23 h 204"/>
                <a:gd name="T22" fmla="*/ 178 w 192"/>
                <a:gd name="T23" fmla="*/ 21 h 204"/>
                <a:gd name="T24" fmla="*/ 181 w 192"/>
                <a:gd name="T25" fmla="*/ 26 h 204"/>
                <a:gd name="T26" fmla="*/ 185 w 192"/>
                <a:gd name="T27" fmla="*/ 29 h 204"/>
                <a:gd name="T28" fmla="*/ 192 w 192"/>
                <a:gd name="T29" fmla="*/ 33 h 204"/>
                <a:gd name="T30" fmla="*/ 192 w 192"/>
                <a:gd name="T31" fmla="*/ 33 h 204"/>
                <a:gd name="T32" fmla="*/ 185 w 192"/>
                <a:gd name="T33" fmla="*/ 47 h 204"/>
                <a:gd name="T34" fmla="*/ 173 w 192"/>
                <a:gd name="T35" fmla="*/ 67 h 204"/>
                <a:gd name="T36" fmla="*/ 165 w 192"/>
                <a:gd name="T37" fmla="*/ 86 h 204"/>
                <a:gd name="T38" fmla="*/ 157 w 192"/>
                <a:gd name="T39" fmla="*/ 113 h 204"/>
                <a:gd name="T40" fmla="*/ 151 w 192"/>
                <a:gd name="T41" fmla="*/ 145 h 204"/>
                <a:gd name="T42" fmla="*/ 151 w 192"/>
                <a:gd name="T43" fmla="*/ 145 h 204"/>
                <a:gd name="T44" fmla="*/ 148 w 192"/>
                <a:gd name="T45" fmla="*/ 149 h 204"/>
                <a:gd name="T46" fmla="*/ 146 w 192"/>
                <a:gd name="T47" fmla="*/ 152 h 204"/>
                <a:gd name="T48" fmla="*/ 145 w 192"/>
                <a:gd name="T49" fmla="*/ 155 h 204"/>
                <a:gd name="T50" fmla="*/ 143 w 192"/>
                <a:gd name="T51" fmla="*/ 157 h 204"/>
                <a:gd name="T52" fmla="*/ 139 w 192"/>
                <a:gd name="T53" fmla="*/ 153 h 204"/>
                <a:gd name="T54" fmla="*/ 136 w 192"/>
                <a:gd name="T55" fmla="*/ 151 h 204"/>
                <a:gd name="T56" fmla="*/ 135 w 192"/>
                <a:gd name="T57" fmla="*/ 150 h 204"/>
                <a:gd name="T58" fmla="*/ 133 w 192"/>
                <a:gd name="T59" fmla="*/ 150 h 204"/>
                <a:gd name="T60" fmla="*/ 27 w 192"/>
                <a:gd name="T61" fmla="*/ 204 h 204"/>
                <a:gd name="T62" fmla="*/ 27 w 192"/>
                <a:gd name="T63" fmla="*/ 204 h 204"/>
                <a:gd name="T64" fmla="*/ 17 w 192"/>
                <a:gd name="T65" fmla="*/ 200 h 204"/>
                <a:gd name="T66" fmla="*/ 7 w 192"/>
                <a:gd name="T67" fmla="*/ 192 h 204"/>
                <a:gd name="T68" fmla="*/ 1 w 192"/>
                <a:gd name="T69" fmla="*/ 184 h 204"/>
                <a:gd name="T70" fmla="*/ 0 w 192"/>
                <a:gd name="T71" fmla="*/ 178 h 204"/>
                <a:gd name="T72" fmla="*/ 0 w 192"/>
                <a:gd name="T73" fmla="*/ 173 h 204"/>
                <a:gd name="T74" fmla="*/ 0 w 192"/>
                <a:gd name="T75"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204">
                  <a:moveTo>
                    <a:pt x="0" y="164"/>
                  </a:moveTo>
                  <a:cubicBezTo>
                    <a:pt x="85" y="0"/>
                    <a:pt x="85" y="0"/>
                    <a:pt x="85" y="0"/>
                  </a:cubicBezTo>
                  <a:cubicBezTo>
                    <a:pt x="85" y="0"/>
                    <a:pt x="85" y="0"/>
                    <a:pt x="85" y="0"/>
                  </a:cubicBezTo>
                  <a:cubicBezTo>
                    <a:pt x="86" y="1"/>
                    <a:pt x="87" y="2"/>
                    <a:pt x="87" y="2"/>
                  </a:cubicBezTo>
                  <a:cubicBezTo>
                    <a:pt x="87" y="3"/>
                    <a:pt x="88" y="4"/>
                    <a:pt x="88" y="4"/>
                  </a:cubicBezTo>
                  <a:cubicBezTo>
                    <a:pt x="92" y="6"/>
                    <a:pt x="92" y="7"/>
                    <a:pt x="97" y="7"/>
                  </a:cubicBezTo>
                  <a:cubicBezTo>
                    <a:pt x="101" y="7"/>
                    <a:pt x="114" y="5"/>
                    <a:pt x="115" y="7"/>
                  </a:cubicBezTo>
                  <a:cubicBezTo>
                    <a:pt x="117" y="10"/>
                    <a:pt x="118" y="13"/>
                    <a:pt x="120" y="15"/>
                  </a:cubicBezTo>
                  <a:cubicBezTo>
                    <a:pt x="122" y="19"/>
                    <a:pt x="125" y="21"/>
                    <a:pt x="127" y="24"/>
                  </a:cubicBezTo>
                  <a:cubicBezTo>
                    <a:pt x="139" y="28"/>
                    <a:pt x="156" y="26"/>
                    <a:pt x="169" y="26"/>
                  </a:cubicBezTo>
                  <a:cubicBezTo>
                    <a:pt x="170" y="25"/>
                    <a:pt x="172" y="24"/>
                    <a:pt x="173" y="23"/>
                  </a:cubicBezTo>
                  <a:cubicBezTo>
                    <a:pt x="175" y="22"/>
                    <a:pt x="176" y="20"/>
                    <a:pt x="178" y="21"/>
                  </a:cubicBezTo>
                  <a:cubicBezTo>
                    <a:pt x="179" y="22"/>
                    <a:pt x="181" y="25"/>
                    <a:pt x="181" y="26"/>
                  </a:cubicBezTo>
                  <a:cubicBezTo>
                    <a:pt x="183" y="26"/>
                    <a:pt x="183" y="28"/>
                    <a:pt x="185" y="29"/>
                  </a:cubicBezTo>
                  <a:cubicBezTo>
                    <a:pt x="186" y="30"/>
                    <a:pt x="191" y="32"/>
                    <a:pt x="192" y="33"/>
                  </a:cubicBezTo>
                  <a:cubicBezTo>
                    <a:pt x="192" y="33"/>
                    <a:pt x="192" y="33"/>
                    <a:pt x="192" y="33"/>
                  </a:cubicBezTo>
                  <a:cubicBezTo>
                    <a:pt x="185" y="47"/>
                    <a:pt x="185" y="47"/>
                    <a:pt x="185" y="47"/>
                  </a:cubicBezTo>
                  <a:cubicBezTo>
                    <a:pt x="181" y="53"/>
                    <a:pt x="177" y="60"/>
                    <a:pt x="173" y="67"/>
                  </a:cubicBezTo>
                  <a:cubicBezTo>
                    <a:pt x="171" y="73"/>
                    <a:pt x="168" y="81"/>
                    <a:pt x="165" y="86"/>
                  </a:cubicBezTo>
                  <a:cubicBezTo>
                    <a:pt x="165" y="91"/>
                    <a:pt x="160" y="110"/>
                    <a:pt x="157" y="113"/>
                  </a:cubicBezTo>
                  <a:cubicBezTo>
                    <a:pt x="156" y="124"/>
                    <a:pt x="152" y="134"/>
                    <a:pt x="151" y="145"/>
                  </a:cubicBezTo>
                  <a:cubicBezTo>
                    <a:pt x="151" y="145"/>
                    <a:pt x="151" y="145"/>
                    <a:pt x="151" y="145"/>
                  </a:cubicBezTo>
                  <a:cubicBezTo>
                    <a:pt x="148" y="149"/>
                    <a:pt x="148" y="149"/>
                    <a:pt x="148" y="149"/>
                  </a:cubicBezTo>
                  <a:cubicBezTo>
                    <a:pt x="147" y="150"/>
                    <a:pt x="147" y="151"/>
                    <a:pt x="146" y="152"/>
                  </a:cubicBezTo>
                  <a:cubicBezTo>
                    <a:pt x="146" y="153"/>
                    <a:pt x="146" y="154"/>
                    <a:pt x="145" y="155"/>
                  </a:cubicBezTo>
                  <a:cubicBezTo>
                    <a:pt x="145" y="156"/>
                    <a:pt x="144" y="157"/>
                    <a:pt x="143" y="157"/>
                  </a:cubicBezTo>
                  <a:cubicBezTo>
                    <a:pt x="141" y="157"/>
                    <a:pt x="139" y="154"/>
                    <a:pt x="139" y="153"/>
                  </a:cubicBezTo>
                  <a:cubicBezTo>
                    <a:pt x="138" y="152"/>
                    <a:pt x="137" y="151"/>
                    <a:pt x="136" y="151"/>
                  </a:cubicBezTo>
                  <a:cubicBezTo>
                    <a:pt x="136" y="150"/>
                    <a:pt x="135" y="150"/>
                    <a:pt x="135" y="150"/>
                  </a:cubicBezTo>
                  <a:cubicBezTo>
                    <a:pt x="134" y="150"/>
                    <a:pt x="133" y="150"/>
                    <a:pt x="133" y="150"/>
                  </a:cubicBezTo>
                  <a:cubicBezTo>
                    <a:pt x="27" y="204"/>
                    <a:pt x="27" y="204"/>
                    <a:pt x="27" y="204"/>
                  </a:cubicBezTo>
                  <a:cubicBezTo>
                    <a:pt x="27" y="204"/>
                    <a:pt x="27" y="204"/>
                    <a:pt x="27" y="204"/>
                  </a:cubicBezTo>
                  <a:cubicBezTo>
                    <a:pt x="17" y="200"/>
                    <a:pt x="17" y="200"/>
                    <a:pt x="17" y="200"/>
                  </a:cubicBezTo>
                  <a:cubicBezTo>
                    <a:pt x="14" y="197"/>
                    <a:pt x="10" y="195"/>
                    <a:pt x="7" y="192"/>
                  </a:cubicBezTo>
                  <a:cubicBezTo>
                    <a:pt x="4" y="189"/>
                    <a:pt x="3" y="187"/>
                    <a:pt x="1" y="184"/>
                  </a:cubicBezTo>
                  <a:cubicBezTo>
                    <a:pt x="1" y="182"/>
                    <a:pt x="0" y="180"/>
                    <a:pt x="0" y="178"/>
                  </a:cubicBezTo>
                  <a:cubicBezTo>
                    <a:pt x="0" y="173"/>
                    <a:pt x="0" y="173"/>
                    <a:pt x="0" y="173"/>
                  </a:cubicBezTo>
                  <a:cubicBezTo>
                    <a:pt x="0" y="170"/>
                    <a:pt x="0" y="167"/>
                    <a:pt x="0" y="164"/>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84"/>
            <p:cNvSpPr>
              <a:spLocks/>
            </p:cNvSpPr>
            <p:nvPr/>
          </p:nvSpPr>
          <p:spPr bwMode="auto">
            <a:xfrm>
              <a:off x="6700838" y="2249488"/>
              <a:ext cx="500063" cy="606425"/>
            </a:xfrm>
            <a:custGeom>
              <a:avLst/>
              <a:gdLst>
                <a:gd name="T0" fmla="*/ 0 w 170"/>
                <a:gd name="T1" fmla="*/ 123 h 205"/>
                <a:gd name="T2" fmla="*/ 12 w 170"/>
                <a:gd name="T3" fmla="*/ 129 h 205"/>
                <a:gd name="T4" fmla="*/ 25 w 170"/>
                <a:gd name="T5" fmla="*/ 136 h 205"/>
                <a:gd name="T6" fmla="*/ 26 w 170"/>
                <a:gd name="T7" fmla="*/ 136 h 205"/>
                <a:gd name="T8" fmla="*/ 27 w 170"/>
                <a:gd name="T9" fmla="*/ 147 h 205"/>
                <a:gd name="T10" fmla="*/ 45 w 170"/>
                <a:gd name="T11" fmla="*/ 194 h 205"/>
                <a:gd name="T12" fmla="*/ 55 w 170"/>
                <a:gd name="T13" fmla="*/ 205 h 205"/>
                <a:gd name="T14" fmla="*/ 55 w 170"/>
                <a:gd name="T15" fmla="*/ 205 h 205"/>
                <a:gd name="T16" fmla="*/ 124 w 170"/>
                <a:gd name="T17" fmla="*/ 151 h 205"/>
                <a:gd name="T18" fmla="*/ 132 w 170"/>
                <a:gd name="T19" fmla="*/ 152 h 205"/>
                <a:gd name="T20" fmla="*/ 144 w 170"/>
                <a:gd name="T21" fmla="*/ 142 h 205"/>
                <a:gd name="T22" fmla="*/ 160 w 170"/>
                <a:gd name="T23" fmla="*/ 141 h 205"/>
                <a:gd name="T24" fmla="*/ 169 w 170"/>
                <a:gd name="T25" fmla="*/ 143 h 205"/>
                <a:gd name="T26" fmla="*/ 169 w 170"/>
                <a:gd name="T27" fmla="*/ 143 h 205"/>
                <a:gd name="T28" fmla="*/ 169 w 170"/>
                <a:gd name="T29" fmla="*/ 134 h 205"/>
                <a:gd name="T30" fmla="*/ 166 w 170"/>
                <a:gd name="T31" fmla="*/ 99 h 205"/>
                <a:gd name="T32" fmla="*/ 151 w 170"/>
                <a:gd name="T33" fmla="*/ 74 h 205"/>
                <a:gd name="T34" fmla="*/ 148 w 170"/>
                <a:gd name="T35" fmla="*/ 68 h 205"/>
                <a:gd name="T36" fmla="*/ 148 w 170"/>
                <a:gd name="T37" fmla="*/ 67 h 205"/>
                <a:gd name="T38" fmla="*/ 148 w 170"/>
                <a:gd name="T39" fmla="*/ 67 h 205"/>
                <a:gd name="T40" fmla="*/ 136 w 170"/>
                <a:gd name="T41" fmla="*/ 59 h 205"/>
                <a:gd name="T42" fmla="*/ 123 w 170"/>
                <a:gd name="T43" fmla="*/ 51 h 205"/>
                <a:gd name="T44" fmla="*/ 108 w 170"/>
                <a:gd name="T45" fmla="*/ 49 h 205"/>
                <a:gd name="T46" fmla="*/ 98 w 170"/>
                <a:gd name="T47" fmla="*/ 28 h 205"/>
                <a:gd name="T48" fmla="*/ 72 w 170"/>
                <a:gd name="T49" fmla="*/ 19 h 205"/>
                <a:gd name="T50" fmla="*/ 48 w 170"/>
                <a:gd name="T51" fmla="*/ 0 h 205"/>
                <a:gd name="T52" fmla="*/ 46 w 170"/>
                <a:gd name="T53" fmla="*/ 0 h 205"/>
                <a:gd name="T54" fmla="*/ 41 w 170"/>
                <a:gd name="T55" fmla="*/ 11 h 205"/>
                <a:gd name="T56" fmla="*/ 41 w 170"/>
                <a:gd name="T57" fmla="*/ 11 h 205"/>
                <a:gd name="T58" fmla="*/ 34 w 170"/>
                <a:gd name="T59" fmla="*/ 25 h 205"/>
                <a:gd name="T60" fmla="*/ 22 w 170"/>
                <a:gd name="T61" fmla="*/ 45 h 205"/>
                <a:gd name="T62" fmla="*/ 14 w 170"/>
                <a:gd name="T63" fmla="*/ 64 h 205"/>
                <a:gd name="T64" fmla="*/ 6 w 170"/>
                <a:gd name="T65" fmla="*/ 91 h 205"/>
                <a:gd name="T66" fmla="*/ 0 w 170"/>
                <a:gd name="T67" fmla="*/ 12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205">
                  <a:moveTo>
                    <a:pt x="0" y="123"/>
                  </a:moveTo>
                  <a:cubicBezTo>
                    <a:pt x="3" y="125"/>
                    <a:pt x="8" y="127"/>
                    <a:pt x="12" y="129"/>
                  </a:cubicBezTo>
                  <a:cubicBezTo>
                    <a:pt x="16" y="131"/>
                    <a:pt x="21" y="134"/>
                    <a:pt x="25" y="136"/>
                  </a:cubicBezTo>
                  <a:cubicBezTo>
                    <a:pt x="25" y="136"/>
                    <a:pt x="26" y="136"/>
                    <a:pt x="26" y="136"/>
                  </a:cubicBezTo>
                  <a:cubicBezTo>
                    <a:pt x="28" y="138"/>
                    <a:pt x="27" y="145"/>
                    <a:pt x="27" y="147"/>
                  </a:cubicBezTo>
                  <a:cubicBezTo>
                    <a:pt x="27" y="165"/>
                    <a:pt x="35" y="179"/>
                    <a:pt x="45" y="194"/>
                  </a:cubicBezTo>
                  <a:cubicBezTo>
                    <a:pt x="55" y="205"/>
                    <a:pt x="55" y="205"/>
                    <a:pt x="55" y="205"/>
                  </a:cubicBezTo>
                  <a:cubicBezTo>
                    <a:pt x="55" y="205"/>
                    <a:pt x="55" y="205"/>
                    <a:pt x="55" y="205"/>
                  </a:cubicBezTo>
                  <a:cubicBezTo>
                    <a:pt x="124" y="151"/>
                    <a:pt x="124" y="151"/>
                    <a:pt x="124" y="151"/>
                  </a:cubicBezTo>
                  <a:cubicBezTo>
                    <a:pt x="127" y="151"/>
                    <a:pt x="129" y="152"/>
                    <a:pt x="132" y="152"/>
                  </a:cubicBezTo>
                  <a:cubicBezTo>
                    <a:pt x="136" y="149"/>
                    <a:pt x="140" y="144"/>
                    <a:pt x="144" y="142"/>
                  </a:cubicBezTo>
                  <a:cubicBezTo>
                    <a:pt x="149" y="139"/>
                    <a:pt x="155" y="140"/>
                    <a:pt x="160" y="141"/>
                  </a:cubicBezTo>
                  <a:cubicBezTo>
                    <a:pt x="169" y="143"/>
                    <a:pt x="169" y="143"/>
                    <a:pt x="169" y="143"/>
                  </a:cubicBezTo>
                  <a:cubicBezTo>
                    <a:pt x="169" y="143"/>
                    <a:pt x="169" y="143"/>
                    <a:pt x="169" y="143"/>
                  </a:cubicBezTo>
                  <a:cubicBezTo>
                    <a:pt x="169" y="134"/>
                    <a:pt x="169" y="134"/>
                    <a:pt x="169" y="134"/>
                  </a:cubicBezTo>
                  <a:cubicBezTo>
                    <a:pt x="169" y="122"/>
                    <a:pt x="170" y="110"/>
                    <a:pt x="166" y="99"/>
                  </a:cubicBezTo>
                  <a:cubicBezTo>
                    <a:pt x="163" y="90"/>
                    <a:pt x="156" y="82"/>
                    <a:pt x="151" y="74"/>
                  </a:cubicBezTo>
                  <a:cubicBezTo>
                    <a:pt x="150" y="72"/>
                    <a:pt x="150" y="70"/>
                    <a:pt x="148" y="68"/>
                  </a:cubicBezTo>
                  <a:cubicBezTo>
                    <a:pt x="148" y="67"/>
                    <a:pt x="148" y="67"/>
                    <a:pt x="148" y="67"/>
                  </a:cubicBezTo>
                  <a:cubicBezTo>
                    <a:pt x="148" y="67"/>
                    <a:pt x="148" y="67"/>
                    <a:pt x="148" y="67"/>
                  </a:cubicBezTo>
                  <a:cubicBezTo>
                    <a:pt x="136" y="59"/>
                    <a:pt x="136" y="59"/>
                    <a:pt x="136" y="59"/>
                  </a:cubicBezTo>
                  <a:cubicBezTo>
                    <a:pt x="132" y="57"/>
                    <a:pt x="129" y="52"/>
                    <a:pt x="123" y="51"/>
                  </a:cubicBezTo>
                  <a:cubicBezTo>
                    <a:pt x="118" y="49"/>
                    <a:pt x="113" y="49"/>
                    <a:pt x="108" y="49"/>
                  </a:cubicBezTo>
                  <a:cubicBezTo>
                    <a:pt x="95" y="47"/>
                    <a:pt x="108" y="28"/>
                    <a:pt x="98" y="28"/>
                  </a:cubicBezTo>
                  <a:cubicBezTo>
                    <a:pt x="88" y="28"/>
                    <a:pt x="81" y="24"/>
                    <a:pt x="72" y="19"/>
                  </a:cubicBezTo>
                  <a:cubicBezTo>
                    <a:pt x="66" y="15"/>
                    <a:pt x="52" y="6"/>
                    <a:pt x="48" y="0"/>
                  </a:cubicBezTo>
                  <a:cubicBezTo>
                    <a:pt x="47" y="0"/>
                    <a:pt x="47" y="0"/>
                    <a:pt x="46" y="0"/>
                  </a:cubicBezTo>
                  <a:cubicBezTo>
                    <a:pt x="44" y="3"/>
                    <a:pt x="43" y="8"/>
                    <a:pt x="41" y="11"/>
                  </a:cubicBezTo>
                  <a:cubicBezTo>
                    <a:pt x="41" y="11"/>
                    <a:pt x="41" y="11"/>
                    <a:pt x="41" y="11"/>
                  </a:cubicBezTo>
                  <a:cubicBezTo>
                    <a:pt x="34" y="25"/>
                    <a:pt x="34" y="25"/>
                    <a:pt x="34" y="25"/>
                  </a:cubicBezTo>
                  <a:cubicBezTo>
                    <a:pt x="30" y="31"/>
                    <a:pt x="26" y="38"/>
                    <a:pt x="22" y="45"/>
                  </a:cubicBezTo>
                  <a:cubicBezTo>
                    <a:pt x="20" y="51"/>
                    <a:pt x="17" y="59"/>
                    <a:pt x="14" y="64"/>
                  </a:cubicBezTo>
                  <a:cubicBezTo>
                    <a:pt x="14" y="69"/>
                    <a:pt x="9" y="88"/>
                    <a:pt x="6" y="91"/>
                  </a:cubicBezTo>
                  <a:cubicBezTo>
                    <a:pt x="5" y="102"/>
                    <a:pt x="1" y="112"/>
                    <a:pt x="0" y="123"/>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85"/>
            <p:cNvSpPr>
              <a:spLocks/>
            </p:cNvSpPr>
            <p:nvPr/>
          </p:nvSpPr>
          <p:spPr bwMode="auto">
            <a:xfrm>
              <a:off x="6829425" y="2660650"/>
              <a:ext cx="619125" cy="635000"/>
            </a:xfrm>
            <a:custGeom>
              <a:avLst/>
              <a:gdLst>
                <a:gd name="T0" fmla="*/ 0 w 210"/>
                <a:gd name="T1" fmla="*/ 75 h 215"/>
                <a:gd name="T2" fmla="*/ 11 w 210"/>
                <a:gd name="T3" fmla="*/ 66 h 215"/>
                <a:gd name="T4" fmla="*/ 11 w 210"/>
                <a:gd name="T5" fmla="*/ 66 h 215"/>
                <a:gd name="T6" fmla="*/ 80 w 210"/>
                <a:gd name="T7" fmla="*/ 12 h 215"/>
                <a:gd name="T8" fmla="*/ 88 w 210"/>
                <a:gd name="T9" fmla="*/ 13 h 215"/>
                <a:gd name="T10" fmla="*/ 100 w 210"/>
                <a:gd name="T11" fmla="*/ 3 h 215"/>
                <a:gd name="T12" fmla="*/ 116 w 210"/>
                <a:gd name="T13" fmla="*/ 2 h 215"/>
                <a:gd name="T14" fmla="*/ 125 w 210"/>
                <a:gd name="T15" fmla="*/ 4 h 215"/>
                <a:gd name="T16" fmla="*/ 125 w 210"/>
                <a:gd name="T17" fmla="*/ 4 h 215"/>
                <a:gd name="T18" fmla="*/ 137 w 210"/>
                <a:gd name="T19" fmla="*/ 10 h 215"/>
                <a:gd name="T20" fmla="*/ 151 w 210"/>
                <a:gd name="T21" fmla="*/ 17 h 215"/>
                <a:gd name="T22" fmla="*/ 154 w 210"/>
                <a:gd name="T23" fmla="*/ 24 h 215"/>
                <a:gd name="T24" fmla="*/ 156 w 210"/>
                <a:gd name="T25" fmla="*/ 28 h 215"/>
                <a:gd name="T26" fmla="*/ 167 w 210"/>
                <a:gd name="T27" fmla="*/ 30 h 215"/>
                <a:gd name="T28" fmla="*/ 178 w 210"/>
                <a:gd name="T29" fmla="*/ 36 h 215"/>
                <a:gd name="T30" fmla="*/ 186 w 210"/>
                <a:gd name="T31" fmla="*/ 43 h 215"/>
                <a:gd name="T32" fmla="*/ 186 w 210"/>
                <a:gd name="T33" fmla="*/ 43 h 215"/>
                <a:gd name="T34" fmla="*/ 179 w 210"/>
                <a:gd name="T35" fmla="*/ 55 h 215"/>
                <a:gd name="T36" fmla="*/ 183 w 210"/>
                <a:gd name="T37" fmla="*/ 66 h 215"/>
                <a:gd name="T38" fmla="*/ 190 w 210"/>
                <a:gd name="T39" fmla="*/ 90 h 215"/>
                <a:gd name="T40" fmla="*/ 205 w 210"/>
                <a:gd name="T41" fmla="*/ 110 h 215"/>
                <a:gd name="T42" fmla="*/ 210 w 210"/>
                <a:gd name="T43" fmla="*/ 117 h 215"/>
                <a:gd name="T44" fmla="*/ 210 w 210"/>
                <a:gd name="T45" fmla="*/ 117 h 215"/>
                <a:gd name="T46" fmla="*/ 201 w 210"/>
                <a:gd name="T47" fmla="*/ 121 h 215"/>
                <a:gd name="T48" fmla="*/ 190 w 210"/>
                <a:gd name="T49" fmla="*/ 129 h 215"/>
                <a:gd name="T50" fmla="*/ 183 w 210"/>
                <a:gd name="T51" fmla="*/ 134 h 215"/>
                <a:gd name="T52" fmla="*/ 185 w 210"/>
                <a:gd name="T53" fmla="*/ 152 h 215"/>
                <a:gd name="T54" fmla="*/ 182 w 210"/>
                <a:gd name="T55" fmla="*/ 165 h 215"/>
                <a:gd name="T56" fmla="*/ 179 w 210"/>
                <a:gd name="T57" fmla="*/ 172 h 215"/>
                <a:gd name="T58" fmla="*/ 179 w 210"/>
                <a:gd name="T59" fmla="*/ 173 h 215"/>
                <a:gd name="T60" fmla="*/ 178 w 210"/>
                <a:gd name="T61" fmla="*/ 174 h 215"/>
                <a:gd name="T62" fmla="*/ 179 w 210"/>
                <a:gd name="T63" fmla="*/ 178 h 215"/>
                <a:gd name="T64" fmla="*/ 179 w 210"/>
                <a:gd name="T65" fmla="*/ 178 h 215"/>
                <a:gd name="T66" fmla="*/ 172 w 210"/>
                <a:gd name="T67" fmla="*/ 185 h 215"/>
                <a:gd name="T68" fmla="*/ 162 w 210"/>
                <a:gd name="T69" fmla="*/ 192 h 215"/>
                <a:gd name="T70" fmla="*/ 157 w 210"/>
                <a:gd name="T71" fmla="*/ 205 h 215"/>
                <a:gd name="T72" fmla="*/ 140 w 210"/>
                <a:gd name="T73" fmla="*/ 194 h 215"/>
                <a:gd name="T74" fmla="*/ 117 w 210"/>
                <a:gd name="T75" fmla="*/ 215 h 215"/>
                <a:gd name="T76" fmla="*/ 104 w 210"/>
                <a:gd name="T77" fmla="*/ 211 h 215"/>
                <a:gd name="T78" fmla="*/ 104 w 210"/>
                <a:gd name="T79" fmla="*/ 211 h 215"/>
                <a:gd name="T80" fmla="*/ 97 w 210"/>
                <a:gd name="T81" fmla="*/ 204 h 215"/>
                <a:gd name="T82" fmla="*/ 92 w 210"/>
                <a:gd name="T83" fmla="*/ 200 h 215"/>
                <a:gd name="T84" fmla="*/ 89 w 210"/>
                <a:gd name="T85" fmla="*/ 196 h 215"/>
                <a:gd name="T86" fmla="*/ 84 w 210"/>
                <a:gd name="T87" fmla="*/ 187 h 215"/>
                <a:gd name="T88" fmla="*/ 84 w 210"/>
                <a:gd name="T89" fmla="*/ 186 h 215"/>
                <a:gd name="T90" fmla="*/ 77 w 210"/>
                <a:gd name="T91" fmla="*/ 177 h 215"/>
                <a:gd name="T92" fmla="*/ 77 w 210"/>
                <a:gd name="T93" fmla="*/ 177 h 215"/>
                <a:gd name="T94" fmla="*/ 76 w 210"/>
                <a:gd name="T95" fmla="*/ 166 h 215"/>
                <a:gd name="T96" fmla="*/ 71 w 210"/>
                <a:gd name="T97" fmla="*/ 153 h 215"/>
                <a:gd name="T98" fmla="*/ 67 w 210"/>
                <a:gd name="T99" fmla="*/ 140 h 215"/>
                <a:gd name="T100" fmla="*/ 65 w 210"/>
                <a:gd name="T101" fmla="*/ 133 h 215"/>
                <a:gd name="T102" fmla="*/ 64 w 210"/>
                <a:gd name="T103" fmla="*/ 131 h 215"/>
                <a:gd name="T104" fmla="*/ 53 w 210"/>
                <a:gd name="T105" fmla="*/ 130 h 215"/>
                <a:gd name="T106" fmla="*/ 34 w 210"/>
                <a:gd name="T107" fmla="*/ 114 h 215"/>
                <a:gd name="T108" fmla="*/ 18 w 210"/>
                <a:gd name="T109" fmla="*/ 98 h 215"/>
                <a:gd name="T110" fmla="*/ 9 w 210"/>
                <a:gd name="T111" fmla="*/ 88 h 215"/>
                <a:gd name="T112" fmla="*/ 3 w 210"/>
                <a:gd name="T113" fmla="*/ 77 h 215"/>
                <a:gd name="T114" fmla="*/ 0 w 210"/>
                <a:gd name="T115" fmla="*/ 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 h="215">
                  <a:moveTo>
                    <a:pt x="0" y="75"/>
                  </a:moveTo>
                  <a:cubicBezTo>
                    <a:pt x="11" y="66"/>
                    <a:pt x="11" y="66"/>
                    <a:pt x="11" y="66"/>
                  </a:cubicBezTo>
                  <a:cubicBezTo>
                    <a:pt x="11" y="66"/>
                    <a:pt x="11" y="66"/>
                    <a:pt x="11" y="66"/>
                  </a:cubicBezTo>
                  <a:cubicBezTo>
                    <a:pt x="80" y="12"/>
                    <a:pt x="80" y="12"/>
                    <a:pt x="80" y="12"/>
                  </a:cubicBezTo>
                  <a:cubicBezTo>
                    <a:pt x="83" y="12"/>
                    <a:pt x="85" y="13"/>
                    <a:pt x="88" y="13"/>
                  </a:cubicBezTo>
                  <a:cubicBezTo>
                    <a:pt x="92" y="10"/>
                    <a:pt x="96" y="5"/>
                    <a:pt x="100" y="3"/>
                  </a:cubicBezTo>
                  <a:cubicBezTo>
                    <a:pt x="105" y="0"/>
                    <a:pt x="111" y="1"/>
                    <a:pt x="116" y="2"/>
                  </a:cubicBezTo>
                  <a:cubicBezTo>
                    <a:pt x="125" y="4"/>
                    <a:pt x="125" y="4"/>
                    <a:pt x="125" y="4"/>
                  </a:cubicBezTo>
                  <a:cubicBezTo>
                    <a:pt x="125" y="4"/>
                    <a:pt x="125" y="4"/>
                    <a:pt x="125" y="4"/>
                  </a:cubicBezTo>
                  <a:cubicBezTo>
                    <a:pt x="129" y="6"/>
                    <a:pt x="133" y="9"/>
                    <a:pt x="137" y="10"/>
                  </a:cubicBezTo>
                  <a:cubicBezTo>
                    <a:pt x="142" y="12"/>
                    <a:pt x="147" y="14"/>
                    <a:pt x="151" y="17"/>
                  </a:cubicBezTo>
                  <a:cubicBezTo>
                    <a:pt x="152" y="19"/>
                    <a:pt x="153" y="21"/>
                    <a:pt x="154" y="24"/>
                  </a:cubicBezTo>
                  <a:cubicBezTo>
                    <a:pt x="154" y="25"/>
                    <a:pt x="155" y="27"/>
                    <a:pt x="156" y="28"/>
                  </a:cubicBezTo>
                  <a:cubicBezTo>
                    <a:pt x="159" y="30"/>
                    <a:pt x="164" y="29"/>
                    <a:pt x="167" y="30"/>
                  </a:cubicBezTo>
                  <a:cubicBezTo>
                    <a:pt x="171" y="31"/>
                    <a:pt x="174" y="34"/>
                    <a:pt x="178" y="36"/>
                  </a:cubicBezTo>
                  <a:cubicBezTo>
                    <a:pt x="186" y="43"/>
                    <a:pt x="186" y="43"/>
                    <a:pt x="186" y="43"/>
                  </a:cubicBezTo>
                  <a:cubicBezTo>
                    <a:pt x="186" y="43"/>
                    <a:pt x="186" y="43"/>
                    <a:pt x="186" y="43"/>
                  </a:cubicBezTo>
                  <a:cubicBezTo>
                    <a:pt x="183" y="46"/>
                    <a:pt x="175" y="50"/>
                    <a:pt x="179" y="55"/>
                  </a:cubicBezTo>
                  <a:cubicBezTo>
                    <a:pt x="182" y="59"/>
                    <a:pt x="183" y="61"/>
                    <a:pt x="183" y="66"/>
                  </a:cubicBezTo>
                  <a:cubicBezTo>
                    <a:pt x="182" y="76"/>
                    <a:pt x="185" y="81"/>
                    <a:pt x="190" y="90"/>
                  </a:cubicBezTo>
                  <a:cubicBezTo>
                    <a:pt x="193" y="96"/>
                    <a:pt x="200" y="105"/>
                    <a:pt x="205" y="110"/>
                  </a:cubicBezTo>
                  <a:cubicBezTo>
                    <a:pt x="210" y="117"/>
                    <a:pt x="210" y="117"/>
                    <a:pt x="210" y="117"/>
                  </a:cubicBezTo>
                  <a:cubicBezTo>
                    <a:pt x="210" y="117"/>
                    <a:pt x="210" y="117"/>
                    <a:pt x="210" y="117"/>
                  </a:cubicBezTo>
                  <a:cubicBezTo>
                    <a:pt x="201" y="121"/>
                    <a:pt x="201" y="121"/>
                    <a:pt x="201" y="121"/>
                  </a:cubicBezTo>
                  <a:cubicBezTo>
                    <a:pt x="197" y="124"/>
                    <a:pt x="193" y="126"/>
                    <a:pt x="190" y="129"/>
                  </a:cubicBezTo>
                  <a:cubicBezTo>
                    <a:pt x="188" y="130"/>
                    <a:pt x="184" y="132"/>
                    <a:pt x="183" y="134"/>
                  </a:cubicBezTo>
                  <a:cubicBezTo>
                    <a:pt x="180" y="139"/>
                    <a:pt x="185" y="146"/>
                    <a:pt x="185" y="152"/>
                  </a:cubicBezTo>
                  <a:cubicBezTo>
                    <a:pt x="185" y="156"/>
                    <a:pt x="184" y="161"/>
                    <a:pt x="182" y="165"/>
                  </a:cubicBezTo>
                  <a:cubicBezTo>
                    <a:pt x="182" y="167"/>
                    <a:pt x="180" y="170"/>
                    <a:pt x="179" y="172"/>
                  </a:cubicBezTo>
                  <a:cubicBezTo>
                    <a:pt x="179" y="172"/>
                    <a:pt x="179" y="173"/>
                    <a:pt x="179" y="173"/>
                  </a:cubicBezTo>
                  <a:cubicBezTo>
                    <a:pt x="178" y="174"/>
                    <a:pt x="179" y="174"/>
                    <a:pt x="178" y="174"/>
                  </a:cubicBezTo>
                  <a:cubicBezTo>
                    <a:pt x="178" y="175"/>
                    <a:pt x="179" y="177"/>
                    <a:pt x="179" y="178"/>
                  </a:cubicBezTo>
                  <a:cubicBezTo>
                    <a:pt x="179" y="178"/>
                    <a:pt x="179" y="178"/>
                    <a:pt x="179" y="178"/>
                  </a:cubicBezTo>
                  <a:cubicBezTo>
                    <a:pt x="172" y="185"/>
                    <a:pt x="172" y="185"/>
                    <a:pt x="172" y="185"/>
                  </a:cubicBezTo>
                  <a:cubicBezTo>
                    <a:pt x="169" y="190"/>
                    <a:pt x="165" y="188"/>
                    <a:pt x="162" y="192"/>
                  </a:cubicBezTo>
                  <a:cubicBezTo>
                    <a:pt x="159" y="195"/>
                    <a:pt x="160" y="201"/>
                    <a:pt x="157" y="205"/>
                  </a:cubicBezTo>
                  <a:cubicBezTo>
                    <a:pt x="149" y="208"/>
                    <a:pt x="149" y="187"/>
                    <a:pt x="140" y="194"/>
                  </a:cubicBezTo>
                  <a:cubicBezTo>
                    <a:pt x="133" y="199"/>
                    <a:pt x="128" y="215"/>
                    <a:pt x="117" y="215"/>
                  </a:cubicBezTo>
                  <a:cubicBezTo>
                    <a:pt x="113" y="215"/>
                    <a:pt x="108" y="212"/>
                    <a:pt x="104" y="211"/>
                  </a:cubicBezTo>
                  <a:cubicBezTo>
                    <a:pt x="104" y="211"/>
                    <a:pt x="104" y="211"/>
                    <a:pt x="104" y="211"/>
                  </a:cubicBezTo>
                  <a:cubicBezTo>
                    <a:pt x="97" y="204"/>
                    <a:pt x="97" y="204"/>
                    <a:pt x="97" y="204"/>
                  </a:cubicBezTo>
                  <a:cubicBezTo>
                    <a:pt x="95" y="203"/>
                    <a:pt x="93" y="203"/>
                    <a:pt x="92" y="200"/>
                  </a:cubicBezTo>
                  <a:cubicBezTo>
                    <a:pt x="91" y="199"/>
                    <a:pt x="90" y="197"/>
                    <a:pt x="89" y="196"/>
                  </a:cubicBezTo>
                  <a:cubicBezTo>
                    <a:pt x="87" y="193"/>
                    <a:pt x="86" y="190"/>
                    <a:pt x="84" y="187"/>
                  </a:cubicBezTo>
                  <a:cubicBezTo>
                    <a:pt x="84" y="186"/>
                    <a:pt x="84" y="186"/>
                    <a:pt x="84" y="186"/>
                  </a:cubicBezTo>
                  <a:cubicBezTo>
                    <a:pt x="81" y="183"/>
                    <a:pt x="79" y="180"/>
                    <a:pt x="77" y="177"/>
                  </a:cubicBezTo>
                  <a:cubicBezTo>
                    <a:pt x="77" y="177"/>
                    <a:pt x="77" y="177"/>
                    <a:pt x="77" y="177"/>
                  </a:cubicBezTo>
                  <a:cubicBezTo>
                    <a:pt x="76" y="166"/>
                    <a:pt x="76" y="166"/>
                    <a:pt x="76" y="166"/>
                  </a:cubicBezTo>
                  <a:cubicBezTo>
                    <a:pt x="76" y="161"/>
                    <a:pt x="73" y="157"/>
                    <a:pt x="71" y="153"/>
                  </a:cubicBezTo>
                  <a:cubicBezTo>
                    <a:pt x="69" y="148"/>
                    <a:pt x="68" y="145"/>
                    <a:pt x="67" y="140"/>
                  </a:cubicBezTo>
                  <a:cubicBezTo>
                    <a:pt x="66" y="138"/>
                    <a:pt x="65" y="135"/>
                    <a:pt x="65" y="133"/>
                  </a:cubicBezTo>
                  <a:cubicBezTo>
                    <a:pt x="65" y="132"/>
                    <a:pt x="65" y="131"/>
                    <a:pt x="64" y="131"/>
                  </a:cubicBezTo>
                  <a:cubicBezTo>
                    <a:pt x="61" y="130"/>
                    <a:pt x="57" y="131"/>
                    <a:pt x="53" y="130"/>
                  </a:cubicBezTo>
                  <a:cubicBezTo>
                    <a:pt x="48" y="124"/>
                    <a:pt x="39" y="120"/>
                    <a:pt x="34" y="114"/>
                  </a:cubicBezTo>
                  <a:cubicBezTo>
                    <a:pt x="18" y="98"/>
                    <a:pt x="18" y="98"/>
                    <a:pt x="18" y="98"/>
                  </a:cubicBezTo>
                  <a:cubicBezTo>
                    <a:pt x="15" y="95"/>
                    <a:pt x="11" y="92"/>
                    <a:pt x="9" y="88"/>
                  </a:cubicBezTo>
                  <a:cubicBezTo>
                    <a:pt x="6" y="86"/>
                    <a:pt x="6" y="80"/>
                    <a:pt x="3" y="77"/>
                  </a:cubicBezTo>
                  <a:cubicBezTo>
                    <a:pt x="2" y="76"/>
                    <a:pt x="1" y="76"/>
                    <a:pt x="0" y="75"/>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86"/>
            <p:cNvSpPr>
              <a:spLocks/>
            </p:cNvSpPr>
            <p:nvPr/>
          </p:nvSpPr>
          <p:spPr bwMode="auto">
            <a:xfrm>
              <a:off x="7072313" y="3186113"/>
              <a:ext cx="588963" cy="466725"/>
            </a:xfrm>
            <a:custGeom>
              <a:avLst/>
              <a:gdLst>
                <a:gd name="T0" fmla="*/ 22 w 200"/>
                <a:gd name="T1" fmla="*/ 33 h 158"/>
                <a:gd name="T2" fmla="*/ 35 w 200"/>
                <a:gd name="T3" fmla="*/ 37 h 158"/>
                <a:gd name="T4" fmla="*/ 58 w 200"/>
                <a:gd name="T5" fmla="*/ 16 h 158"/>
                <a:gd name="T6" fmla="*/ 75 w 200"/>
                <a:gd name="T7" fmla="*/ 27 h 158"/>
                <a:gd name="T8" fmla="*/ 80 w 200"/>
                <a:gd name="T9" fmla="*/ 14 h 158"/>
                <a:gd name="T10" fmla="*/ 90 w 200"/>
                <a:gd name="T11" fmla="*/ 7 h 158"/>
                <a:gd name="T12" fmla="*/ 97 w 200"/>
                <a:gd name="T13" fmla="*/ 0 h 158"/>
                <a:gd name="T14" fmla="*/ 97 w 200"/>
                <a:gd name="T15" fmla="*/ 0 h 158"/>
                <a:gd name="T16" fmla="*/ 200 w 200"/>
                <a:gd name="T17" fmla="*/ 71 h 158"/>
                <a:gd name="T18" fmla="*/ 200 w 200"/>
                <a:gd name="T19" fmla="*/ 71 h 158"/>
                <a:gd name="T20" fmla="*/ 189 w 200"/>
                <a:gd name="T21" fmla="*/ 81 h 158"/>
                <a:gd name="T22" fmla="*/ 167 w 200"/>
                <a:gd name="T23" fmla="*/ 116 h 158"/>
                <a:gd name="T24" fmla="*/ 175 w 200"/>
                <a:gd name="T25" fmla="*/ 124 h 158"/>
                <a:gd name="T26" fmla="*/ 187 w 200"/>
                <a:gd name="T27" fmla="*/ 131 h 158"/>
                <a:gd name="T28" fmla="*/ 186 w 200"/>
                <a:gd name="T29" fmla="*/ 146 h 158"/>
                <a:gd name="T30" fmla="*/ 186 w 200"/>
                <a:gd name="T31" fmla="*/ 146 h 158"/>
                <a:gd name="T32" fmla="*/ 180 w 200"/>
                <a:gd name="T33" fmla="*/ 155 h 158"/>
                <a:gd name="T34" fmla="*/ 165 w 200"/>
                <a:gd name="T35" fmla="*/ 146 h 158"/>
                <a:gd name="T36" fmla="*/ 162 w 200"/>
                <a:gd name="T37" fmla="*/ 140 h 158"/>
                <a:gd name="T38" fmla="*/ 159 w 200"/>
                <a:gd name="T39" fmla="*/ 135 h 158"/>
                <a:gd name="T40" fmla="*/ 144 w 200"/>
                <a:gd name="T41" fmla="*/ 116 h 158"/>
                <a:gd name="T42" fmla="*/ 139 w 200"/>
                <a:gd name="T43" fmla="*/ 116 h 158"/>
                <a:gd name="T44" fmla="*/ 146 w 200"/>
                <a:gd name="T45" fmla="*/ 123 h 158"/>
                <a:gd name="T46" fmla="*/ 146 w 200"/>
                <a:gd name="T47" fmla="*/ 124 h 158"/>
                <a:gd name="T48" fmla="*/ 146 w 200"/>
                <a:gd name="T49" fmla="*/ 124 h 158"/>
                <a:gd name="T50" fmla="*/ 146 w 200"/>
                <a:gd name="T51" fmla="*/ 133 h 158"/>
                <a:gd name="T52" fmla="*/ 145 w 200"/>
                <a:gd name="T53" fmla="*/ 137 h 158"/>
                <a:gd name="T54" fmla="*/ 144 w 200"/>
                <a:gd name="T55" fmla="*/ 140 h 158"/>
                <a:gd name="T56" fmla="*/ 140 w 200"/>
                <a:gd name="T57" fmla="*/ 145 h 158"/>
                <a:gd name="T58" fmla="*/ 132 w 200"/>
                <a:gd name="T59" fmla="*/ 147 h 158"/>
                <a:gd name="T60" fmla="*/ 125 w 200"/>
                <a:gd name="T61" fmla="*/ 146 h 158"/>
                <a:gd name="T62" fmla="*/ 125 w 200"/>
                <a:gd name="T63" fmla="*/ 146 h 158"/>
                <a:gd name="T64" fmla="*/ 122 w 200"/>
                <a:gd name="T65" fmla="*/ 144 h 158"/>
                <a:gd name="T66" fmla="*/ 118 w 200"/>
                <a:gd name="T67" fmla="*/ 144 h 158"/>
                <a:gd name="T68" fmla="*/ 116 w 200"/>
                <a:gd name="T69" fmla="*/ 145 h 158"/>
                <a:gd name="T70" fmla="*/ 114 w 200"/>
                <a:gd name="T71" fmla="*/ 146 h 158"/>
                <a:gd name="T72" fmla="*/ 114 w 200"/>
                <a:gd name="T73" fmla="*/ 152 h 158"/>
                <a:gd name="T74" fmla="*/ 97 w 200"/>
                <a:gd name="T75" fmla="*/ 152 h 158"/>
                <a:gd name="T76" fmla="*/ 97 w 200"/>
                <a:gd name="T77" fmla="*/ 142 h 158"/>
                <a:gd name="T78" fmla="*/ 0 w 200"/>
                <a:gd name="T79" fmla="*/ 81 h 158"/>
                <a:gd name="T80" fmla="*/ 0 w 200"/>
                <a:gd name="T81" fmla="*/ 81 h 158"/>
                <a:gd name="T82" fmla="*/ 0 w 200"/>
                <a:gd name="T83" fmla="*/ 79 h 158"/>
                <a:gd name="T84" fmla="*/ 8 w 200"/>
                <a:gd name="T85" fmla="*/ 74 h 158"/>
                <a:gd name="T86" fmla="*/ 12 w 200"/>
                <a:gd name="T87" fmla="*/ 65 h 158"/>
                <a:gd name="T88" fmla="*/ 6 w 200"/>
                <a:gd name="T89" fmla="*/ 52 h 158"/>
                <a:gd name="T90" fmla="*/ 14 w 200"/>
                <a:gd name="T91" fmla="*/ 40 h 158"/>
                <a:gd name="T92" fmla="*/ 22 w 200"/>
                <a:gd name="T93" fmla="*/ 3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0" h="158">
                  <a:moveTo>
                    <a:pt x="22" y="33"/>
                  </a:moveTo>
                  <a:cubicBezTo>
                    <a:pt x="26" y="34"/>
                    <a:pt x="31" y="37"/>
                    <a:pt x="35" y="37"/>
                  </a:cubicBezTo>
                  <a:cubicBezTo>
                    <a:pt x="46" y="37"/>
                    <a:pt x="51" y="21"/>
                    <a:pt x="58" y="16"/>
                  </a:cubicBezTo>
                  <a:cubicBezTo>
                    <a:pt x="67" y="9"/>
                    <a:pt x="67" y="30"/>
                    <a:pt x="75" y="27"/>
                  </a:cubicBezTo>
                  <a:cubicBezTo>
                    <a:pt x="78" y="23"/>
                    <a:pt x="77" y="17"/>
                    <a:pt x="80" y="14"/>
                  </a:cubicBezTo>
                  <a:cubicBezTo>
                    <a:pt x="83" y="10"/>
                    <a:pt x="87" y="12"/>
                    <a:pt x="90" y="7"/>
                  </a:cubicBezTo>
                  <a:cubicBezTo>
                    <a:pt x="97" y="0"/>
                    <a:pt x="97" y="0"/>
                    <a:pt x="97" y="0"/>
                  </a:cubicBezTo>
                  <a:cubicBezTo>
                    <a:pt x="97" y="0"/>
                    <a:pt x="97" y="0"/>
                    <a:pt x="97" y="0"/>
                  </a:cubicBezTo>
                  <a:cubicBezTo>
                    <a:pt x="200" y="71"/>
                    <a:pt x="200" y="71"/>
                    <a:pt x="200" y="71"/>
                  </a:cubicBezTo>
                  <a:cubicBezTo>
                    <a:pt x="200" y="71"/>
                    <a:pt x="200" y="71"/>
                    <a:pt x="200" y="71"/>
                  </a:cubicBezTo>
                  <a:cubicBezTo>
                    <a:pt x="189" y="81"/>
                    <a:pt x="189" y="81"/>
                    <a:pt x="189" y="81"/>
                  </a:cubicBezTo>
                  <a:cubicBezTo>
                    <a:pt x="178" y="91"/>
                    <a:pt x="176" y="105"/>
                    <a:pt x="167" y="116"/>
                  </a:cubicBezTo>
                  <a:cubicBezTo>
                    <a:pt x="167" y="118"/>
                    <a:pt x="173" y="123"/>
                    <a:pt x="175" y="124"/>
                  </a:cubicBezTo>
                  <a:cubicBezTo>
                    <a:pt x="179" y="127"/>
                    <a:pt x="184" y="128"/>
                    <a:pt x="187" y="131"/>
                  </a:cubicBezTo>
                  <a:cubicBezTo>
                    <a:pt x="186" y="146"/>
                    <a:pt x="186" y="146"/>
                    <a:pt x="186" y="146"/>
                  </a:cubicBezTo>
                  <a:cubicBezTo>
                    <a:pt x="186" y="146"/>
                    <a:pt x="186" y="146"/>
                    <a:pt x="186" y="146"/>
                  </a:cubicBezTo>
                  <a:cubicBezTo>
                    <a:pt x="186" y="149"/>
                    <a:pt x="183" y="154"/>
                    <a:pt x="180" y="155"/>
                  </a:cubicBezTo>
                  <a:cubicBezTo>
                    <a:pt x="175" y="158"/>
                    <a:pt x="168" y="149"/>
                    <a:pt x="165" y="146"/>
                  </a:cubicBezTo>
                  <a:cubicBezTo>
                    <a:pt x="163" y="145"/>
                    <a:pt x="163" y="142"/>
                    <a:pt x="162" y="140"/>
                  </a:cubicBezTo>
                  <a:cubicBezTo>
                    <a:pt x="161" y="137"/>
                    <a:pt x="161" y="137"/>
                    <a:pt x="159" y="135"/>
                  </a:cubicBezTo>
                  <a:cubicBezTo>
                    <a:pt x="154" y="127"/>
                    <a:pt x="155" y="119"/>
                    <a:pt x="144" y="116"/>
                  </a:cubicBezTo>
                  <a:cubicBezTo>
                    <a:pt x="142" y="116"/>
                    <a:pt x="141" y="115"/>
                    <a:pt x="139" y="116"/>
                  </a:cubicBezTo>
                  <a:cubicBezTo>
                    <a:pt x="139" y="116"/>
                    <a:pt x="144" y="121"/>
                    <a:pt x="146" y="123"/>
                  </a:cubicBezTo>
                  <a:cubicBezTo>
                    <a:pt x="146" y="123"/>
                    <a:pt x="146" y="124"/>
                    <a:pt x="146" y="124"/>
                  </a:cubicBezTo>
                  <a:cubicBezTo>
                    <a:pt x="146" y="124"/>
                    <a:pt x="146" y="124"/>
                    <a:pt x="146" y="124"/>
                  </a:cubicBezTo>
                  <a:cubicBezTo>
                    <a:pt x="146" y="133"/>
                    <a:pt x="146" y="133"/>
                    <a:pt x="146" y="133"/>
                  </a:cubicBezTo>
                  <a:cubicBezTo>
                    <a:pt x="146" y="135"/>
                    <a:pt x="146" y="135"/>
                    <a:pt x="145" y="137"/>
                  </a:cubicBezTo>
                  <a:cubicBezTo>
                    <a:pt x="145" y="138"/>
                    <a:pt x="144" y="139"/>
                    <a:pt x="144" y="140"/>
                  </a:cubicBezTo>
                  <a:cubicBezTo>
                    <a:pt x="143" y="142"/>
                    <a:pt x="142" y="143"/>
                    <a:pt x="140" y="145"/>
                  </a:cubicBezTo>
                  <a:cubicBezTo>
                    <a:pt x="137" y="146"/>
                    <a:pt x="135" y="147"/>
                    <a:pt x="132" y="147"/>
                  </a:cubicBezTo>
                  <a:cubicBezTo>
                    <a:pt x="125" y="146"/>
                    <a:pt x="125" y="146"/>
                    <a:pt x="125" y="146"/>
                  </a:cubicBezTo>
                  <a:cubicBezTo>
                    <a:pt x="125" y="146"/>
                    <a:pt x="125" y="146"/>
                    <a:pt x="125" y="146"/>
                  </a:cubicBezTo>
                  <a:cubicBezTo>
                    <a:pt x="125" y="145"/>
                    <a:pt x="123" y="144"/>
                    <a:pt x="122" y="144"/>
                  </a:cubicBezTo>
                  <a:cubicBezTo>
                    <a:pt x="121" y="144"/>
                    <a:pt x="119" y="144"/>
                    <a:pt x="118" y="144"/>
                  </a:cubicBezTo>
                  <a:cubicBezTo>
                    <a:pt x="117" y="144"/>
                    <a:pt x="117" y="145"/>
                    <a:pt x="116" y="145"/>
                  </a:cubicBezTo>
                  <a:cubicBezTo>
                    <a:pt x="116" y="145"/>
                    <a:pt x="115" y="146"/>
                    <a:pt x="114" y="146"/>
                  </a:cubicBezTo>
                  <a:cubicBezTo>
                    <a:pt x="114" y="152"/>
                    <a:pt x="114" y="152"/>
                    <a:pt x="114" y="152"/>
                  </a:cubicBezTo>
                  <a:cubicBezTo>
                    <a:pt x="97" y="152"/>
                    <a:pt x="97" y="152"/>
                    <a:pt x="97" y="152"/>
                  </a:cubicBezTo>
                  <a:cubicBezTo>
                    <a:pt x="97" y="142"/>
                    <a:pt x="97" y="142"/>
                    <a:pt x="97" y="142"/>
                  </a:cubicBezTo>
                  <a:cubicBezTo>
                    <a:pt x="0" y="81"/>
                    <a:pt x="0" y="81"/>
                    <a:pt x="0" y="81"/>
                  </a:cubicBezTo>
                  <a:cubicBezTo>
                    <a:pt x="0" y="81"/>
                    <a:pt x="0" y="81"/>
                    <a:pt x="0" y="81"/>
                  </a:cubicBezTo>
                  <a:cubicBezTo>
                    <a:pt x="0" y="80"/>
                    <a:pt x="0" y="80"/>
                    <a:pt x="0" y="79"/>
                  </a:cubicBezTo>
                  <a:cubicBezTo>
                    <a:pt x="3" y="77"/>
                    <a:pt x="5" y="75"/>
                    <a:pt x="8" y="74"/>
                  </a:cubicBezTo>
                  <a:cubicBezTo>
                    <a:pt x="11" y="72"/>
                    <a:pt x="12" y="67"/>
                    <a:pt x="12" y="65"/>
                  </a:cubicBezTo>
                  <a:cubicBezTo>
                    <a:pt x="11" y="60"/>
                    <a:pt x="6" y="57"/>
                    <a:pt x="6" y="52"/>
                  </a:cubicBezTo>
                  <a:cubicBezTo>
                    <a:pt x="6" y="48"/>
                    <a:pt x="12" y="43"/>
                    <a:pt x="14" y="40"/>
                  </a:cubicBezTo>
                  <a:cubicBezTo>
                    <a:pt x="22" y="33"/>
                    <a:pt x="22" y="33"/>
                    <a:pt x="22" y="33"/>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87"/>
            <p:cNvSpPr>
              <a:spLocks/>
            </p:cNvSpPr>
            <p:nvPr/>
          </p:nvSpPr>
          <p:spPr bwMode="auto">
            <a:xfrm>
              <a:off x="6804025" y="3400425"/>
              <a:ext cx="688975" cy="582613"/>
            </a:xfrm>
            <a:custGeom>
              <a:avLst/>
              <a:gdLst>
                <a:gd name="T0" fmla="*/ 193 w 234"/>
                <a:gd name="T1" fmla="*/ 196 h 197"/>
                <a:gd name="T2" fmla="*/ 197 w 234"/>
                <a:gd name="T3" fmla="*/ 197 h 197"/>
                <a:gd name="T4" fmla="*/ 211 w 234"/>
                <a:gd name="T5" fmla="*/ 194 h 197"/>
                <a:gd name="T6" fmla="*/ 220 w 234"/>
                <a:gd name="T7" fmla="*/ 190 h 197"/>
                <a:gd name="T8" fmla="*/ 228 w 234"/>
                <a:gd name="T9" fmla="*/ 184 h 197"/>
                <a:gd name="T10" fmla="*/ 234 w 234"/>
                <a:gd name="T11" fmla="*/ 177 h 197"/>
                <a:gd name="T12" fmla="*/ 234 w 234"/>
                <a:gd name="T13" fmla="*/ 177 h 197"/>
                <a:gd name="T14" fmla="*/ 216 w 234"/>
                <a:gd name="T15" fmla="*/ 177 h 197"/>
                <a:gd name="T16" fmla="*/ 216 w 234"/>
                <a:gd name="T17" fmla="*/ 103 h 197"/>
                <a:gd name="T18" fmla="*/ 217 w 234"/>
                <a:gd name="T19" fmla="*/ 100 h 197"/>
                <a:gd name="T20" fmla="*/ 217 w 234"/>
                <a:gd name="T21" fmla="*/ 97 h 197"/>
                <a:gd name="T22" fmla="*/ 218 w 234"/>
                <a:gd name="T23" fmla="*/ 94 h 197"/>
                <a:gd name="T24" fmla="*/ 218 w 234"/>
                <a:gd name="T25" fmla="*/ 91 h 197"/>
                <a:gd name="T26" fmla="*/ 217 w 234"/>
                <a:gd name="T27" fmla="*/ 90 h 197"/>
                <a:gd name="T28" fmla="*/ 217 w 234"/>
                <a:gd name="T29" fmla="*/ 90 h 197"/>
                <a:gd name="T30" fmla="*/ 217 w 234"/>
                <a:gd name="T31" fmla="*/ 89 h 197"/>
                <a:gd name="T32" fmla="*/ 216 w 234"/>
                <a:gd name="T33" fmla="*/ 87 h 197"/>
                <a:gd name="T34" fmla="*/ 216 w 234"/>
                <a:gd name="T35" fmla="*/ 73 h 197"/>
                <a:gd name="T36" fmla="*/ 216 w 234"/>
                <a:gd name="T37" fmla="*/ 73 h 197"/>
                <a:gd name="T38" fmla="*/ 213 w 234"/>
                <a:gd name="T39" fmla="*/ 71 h 197"/>
                <a:gd name="T40" fmla="*/ 209 w 234"/>
                <a:gd name="T41" fmla="*/ 71 h 197"/>
                <a:gd name="T42" fmla="*/ 207 w 234"/>
                <a:gd name="T43" fmla="*/ 72 h 197"/>
                <a:gd name="T44" fmla="*/ 205 w 234"/>
                <a:gd name="T45" fmla="*/ 73 h 197"/>
                <a:gd name="T46" fmla="*/ 205 w 234"/>
                <a:gd name="T47" fmla="*/ 79 h 197"/>
                <a:gd name="T48" fmla="*/ 188 w 234"/>
                <a:gd name="T49" fmla="*/ 79 h 197"/>
                <a:gd name="T50" fmla="*/ 188 w 234"/>
                <a:gd name="T51" fmla="*/ 69 h 197"/>
                <a:gd name="T52" fmla="*/ 91 w 234"/>
                <a:gd name="T53" fmla="*/ 8 h 197"/>
                <a:gd name="T54" fmla="*/ 91 w 234"/>
                <a:gd name="T55" fmla="*/ 8 h 197"/>
                <a:gd name="T56" fmla="*/ 69 w 234"/>
                <a:gd name="T57" fmla="*/ 0 h 197"/>
                <a:gd name="T58" fmla="*/ 74 w 234"/>
                <a:gd name="T59" fmla="*/ 34 h 197"/>
                <a:gd name="T60" fmla="*/ 48 w 234"/>
                <a:gd name="T61" fmla="*/ 72 h 197"/>
                <a:gd name="T62" fmla="*/ 0 w 234"/>
                <a:gd name="T63" fmla="*/ 102 h 197"/>
                <a:gd name="T64" fmla="*/ 0 w 234"/>
                <a:gd name="T65" fmla="*/ 102 h 197"/>
                <a:gd name="T66" fmla="*/ 16 w 234"/>
                <a:gd name="T67" fmla="*/ 119 h 197"/>
                <a:gd name="T68" fmla="*/ 16 w 234"/>
                <a:gd name="T69" fmla="*/ 119 h 197"/>
                <a:gd name="T70" fmla="*/ 18 w 234"/>
                <a:gd name="T71" fmla="*/ 119 h 197"/>
                <a:gd name="T72" fmla="*/ 70 w 234"/>
                <a:gd name="T73" fmla="*/ 117 h 197"/>
                <a:gd name="T74" fmla="*/ 97 w 234"/>
                <a:gd name="T75" fmla="*/ 128 h 197"/>
                <a:gd name="T76" fmla="*/ 123 w 234"/>
                <a:gd name="T77" fmla="*/ 138 h 197"/>
                <a:gd name="T78" fmla="*/ 125 w 234"/>
                <a:gd name="T79" fmla="*/ 138 h 197"/>
                <a:gd name="T80" fmla="*/ 167 w 234"/>
                <a:gd name="T81" fmla="*/ 147 h 197"/>
                <a:gd name="T82" fmla="*/ 180 w 234"/>
                <a:gd name="T83" fmla="*/ 169 h 197"/>
                <a:gd name="T84" fmla="*/ 186 w 234"/>
                <a:gd name="T85" fmla="*/ 177 h 197"/>
                <a:gd name="T86" fmla="*/ 184 w 234"/>
                <a:gd name="T87" fmla="*/ 186 h 197"/>
                <a:gd name="T88" fmla="*/ 189 w 234"/>
                <a:gd name="T89" fmla="*/ 193 h 197"/>
                <a:gd name="T90" fmla="*/ 193 w 234"/>
                <a:gd name="T91" fmla="*/ 19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4" h="197">
                  <a:moveTo>
                    <a:pt x="193" y="196"/>
                  </a:moveTo>
                  <a:cubicBezTo>
                    <a:pt x="194" y="196"/>
                    <a:pt x="196" y="196"/>
                    <a:pt x="197" y="197"/>
                  </a:cubicBezTo>
                  <a:cubicBezTo>
                    <a:pt x="202" y="197"/>
                    <a:pt x="206" y="196"/>
                    <a:pt x="211" y="194"/>
                  </a:cubicBezTo>
                  <a:cubicBezTo>
                    <a:pt x="214" y="193"/>
                    <a:pt x="217" y="192"/>
                    <a:pt x="220" y="190"/>
                  </a:cubicBezTo>
                  <a:cubicBezTo>
                    <a:pt x="223" y="189"/>
                    <a:pt x="225" y="186"/>
                    <a:pt x="228" y="184"/>
                  </a:cubicBezTo>
                  <a:cubicBezTo>
                    <a:pt x="234" y="177"/>
                    <a:pt x="234" y="177"/>
                    <a:pt x="234" y="177"/>
                  </a:cubicBezTo>
                  <a:cubicBezTo>
                    <a:pt x="234" y="177"/>
                    <a:pt x="234" y="177"/>
                    <a:pt x="234" y="177"/>
                  </a:cubicBezTo>
                  <a:cubicBezTo>
                    <a:pt x="216" y="177"/>
                    <a:pt x="216" y="177"/>
                    <a:pt x="216" y="177"/>
                  </a:cubicBezTo>
                  <a:cubicBezTo>
                    <a:pt x="216" y="103"/>
                    <a:pt x="216" y="103"/>
                    <a:pt x="216" y="103"/>
                  </a:cubicBezTo>
                  <a:cubicBezTo>
                    <a:pt x="216" y="102"/>
                    <a:pt x="216" y="101"/>
                    <a:pt x="217" y="100"/>
                  </a:cubicBezTo>
                  <a:cubicBezTo>
                    <a:pt x="217" y="99"/>
                    <a:pt x="217" y="98"/>
                    <a:pt x="217" y="97"/>
                  </a:cubicBezTo>
                  <a:cubicBezTo>
                    <a:pt x="218" y="97"/>
                    <a:pt x="218" y="95"/>
                    <a:pt x="218" y="94"/>
                  </a:cubicBezTo>
                  <a:cubicBezTo>
                    <a:pt x="218" y="93"/>
                    <a:pt x="218" y="92"/>
                    <a:pt x="218" y="91"/>
                  </a:cubicBezTo>
                  <a:cubicBezTo>
                    <a:pt x="218" y="91"/>
                    <a:pt x="218" y="91"/>
                    <a:pt x="217" y="90"/>
                  </a:cubicBezTo>
                  <a:cubicBezTo>
                    <a:pt x="217" y="90"/>
                    <a:pt x="217" y="90"/>
                    <a:pt x="217" y="90"/>
                  </a:cubicBezTo>
                  <a:cubicBezTo>
                    <a:pt x="217" y="90"/>
                    <a:pt x="217" y="89"/>
                    <a:pt x="217" y="89"/>
                  </a:cubicBezTo>
                  <a:cubicBezTo>
                    <a:pt x="217" y="88"/>
                    <a:pt x="217" y="88"/>
                    <a:pt x="216" y="87"/>
                  </a:cubicBezTo>
                  <a:cubicBezTo>
                    <a:pt x="216" y="73"/>
                    <a:pt x="216" y="73"/>
                    <a:pt x="216" y="73"/>
                  </a:cubicBezTo>
                  <a:cubicBezTo>
                    <a:pt x="216" y="73"/>
                    <a:pt x="216" y="73"/>
                    <a:pt x="216" y="73"/>
                  </a:cubicBezTo>
                  <a:cubicBezTo>
                    <a:pt x="216" y="72"/>
                    <a:pt x="214" y="71"/>
                    <a:pt x="213" y="71"/>
                  </a:cubicBezTo>
                  <a:cubicBezTo>
                    <a:pt x="212" y="71"/>
                    <a:pt x="210" y="71"/>
                    <a:pt x="209" y="71"/>
                  </a:cubicBezTo>
                  <a:cubicBezTo>
                    <a:pt x="208" y="71"/>
                    <a:pt x="208" y="72"/>
                    <a:pt x="207" y="72"/>
                  </a:cubicBezTo>
                  <a:cubicBezTo>
                    <a:pt x="207" y="72"/>
                    <a:pt x="206" y="73"/>
                    <a:pt x="205" y="73"/>
                  </a:cubicBezTo>
                  <a:cubicBezTo>
                    <a:pt x="205" y="79"/>
                    <a:pt x="205" y="79"/>
                    <a:pt x="205" y="79"/>
                  </a:cubicBezTo>
                  <a:cubicBezTo>
                    <a:pt x="188" y="79"/>
                    <a:pt x="188" y="79"/>
                    <a:pt x="188" y="79"/>
                  </a:cubicBezTo>
                  <a:cubicBezTo>
                    <a:pt x="188" y="69"/>
                    <a:pt x="188" y="69"/>
                    <a:pt x="188" y="69"/>
                  </a:cubicBezTo>
                  <a:cubicBezTo>
                    <a:pt x="91" y="8"/>
                    <a:pt x="91" y="8"/>
                    <a:pt x="91" y="8"/>
                  </a:cubicBezTo>
                  <a:cubicBezTo>
                    <a:pt x="91" y="8"/>
                    <a:pt x="91" y="8"/>
                    <a:pt x="91" y="8"/>
                  </a:cubicBezTo>
                  <a:cubicBezTo>
                    <a:pt x="69" y="0"/>
                    <a:pt x="69" y="0"/>
                    <a:pt x="69" y="0"/>
                  </a:cubicBezTo>
                  <a:cubicBezTo>
                    <a:pt x="74" y="34"/>
                    <a:pt x="74" y="34"/>
                    <a:pt x="74" y="34"/>
                  </a:cubicBezTo>
                  <a:cubicBezTo>
                    <a:pt x="48" y="72"/>
                    <a:pt x="48" y="72"/>
                    <a:pt x="48" y="72"/>
                  </a:cubicBezTo>
                  <a:cubicBezTo>
                    <a:pt x="0" y="102"/>
                    <a:pt x="0" y="102"/>
                    <a:pt x="0" y="102"/>
                  </a:cubicBezTo>
                  <a:cubicBezTo>
                    <a:pt x="0" y="102"/>
                    <a:pt x="0" y="102"/>
                    <a:pt x="0" y="102"/>
                  </a:cubicBezTo>
                  <a:cubicBezTo>
                    <a:pt x="16" y="119"/>
                    <a:pt x="16" y="119"/>
                    <a:pt x="16" y="119"/>
                  </a:cubicBezTo>
                  <a:cubicBezTo>
                    <a:pt x="16" y="119"/>
                    <a:pt x="16" y="119"/>
                    <a:pt x="16" y="119"/>
                  </a:cubicBezTo>
                  <a:cubicBezTo>
                    <a:pt x="18" y="119"/>
                    <a:pt x="18" y="119"/>
                    <a:pt x="18" y="119"/>
                  </a:cubicBezTo>
                  <a:cubicBezTo>
                    <a:pt x="30" y="107"/>
                    <a:pt x="55" y="115"/>
                    <a:pt x="70" y="117"/>
                  </a:cubicBezTo>
                  <a:cubicBezTo>
                    <a:pt x="80" y="119"/>
                    <a:pt x="88" y="124"/>
                    <a:pt x="97" y="128"/>
                  </a:cubicBezTo>
                  <a:cubicBezTo>
                    <a:pt x="108" y="132"/>
                    <a:pt x="111" y="138"/>
                    <a:pt x="123" y="138"/>
                  </a:cubicBezTo>
                  <a:cubicBezTo>
                    <a:pt x="125" y="138"/>
                    <a:pt x="125" y="138"/>
                    <a:pt x="125" y="138"/>
                  </a:cubicBezTo>
                  <a:cubicBezTo>
                    <a:pt x="139" y="132"/>
                    <a:pt x="158" y="132"/>
                    <a:pt x="167" y="147"/>
                  </a:cubicBezTo>
                  <a:cubicBezTo>
                    <a:pt x="180" y="169"/>
                    <a:pt x="180" y="169"/>
                    <a:pt x="180" y="169"/>
                  </a:cubicBezTo>
                  <a:cubicBezTo>
                    <a:pt x="182" y="171"/>
                    <a:pt x="186" y="174"/>
                    <a:pt x="186" y="177"/>
                  </a:cubicBezTo>
                  <a:cubicBezTo>
                    <a:pt x="187" y="180"/>
                    <a:pt x="184" y="182"/>
                    <a:pt x="184" y="186"/>
                  </a:cubicBezTo>
                  <a:cubicBezTo>
                    <a:pt x="186" y="188"/>
                    <a:pt x="188" y="190"/>
                    <a:pt x="189" y="193"/>
                  </a:cubicBezTo>
                  <a:cubicBezTo>
                    <a:pt x="193" y="196"/>
                    <a:pt x="193" y="196"/>
                    <a:pt x="193" y="196"/>
                  </a:cubicBezTo>
                  <a:close/>
                </a:path>
              </a:pathLst>
            </a:custGeom>
            <a:solidFill>
              <a:srgbClr val="FFC000"/>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8" name="Freeform 88"/>
            <p:cNvSpPr>
              <a:spLocks noEditPoints="1"/>
            </p:cNvSpPr>
            <p:nvPr/>
          </p:nvSpPr>
          <p:spPr bwMode="auto">
            <a:xfrm>
              <a:off x="6842125" y="3716338"/>
              <a:ext cx="598488" cy="706438"/>
            </a:xfrm>
            <a:custGeom>
              <a:avLst/>
              <a:gdLst>
                <a:gd name="T0" fmla="*/ 163 w 203"/>
                <a:gd name="T1" fmla="*/ 170 h 239"/>
                <a:gd name="T2" fmla="*/ 175 w 203"/>
                <a:gd name="T3" fmla="*/ 164 h 239"/>
                <a:gd name="T4" fmla="*/ 173 w 203"/>
                <a:gd name="T5" fmla="*/ 165 h 239"/>
                <a:gd name="T6" fmla="*/ 164 w 203"/>
                <a:gd name="T7" fmla="*/ 170 h 239"/>
                <a:gd name="T8" fmla="*/ 162 w 203"/>
                <a:gd name="T9" fmla="*/ 171 h 239"/>
                <a:gd name="T10" fmla="*/ 187 w 203"/>
                <a:gd name="T11" fmla="*/ 157 h 239"/>
                <a:gd name="T12" fmla="*/ 199 w 203"/>
                <a:gd name="T13" fmla="*/ 151 h 239"/>
                <a:gd name="T14" fmla="*/ 199 w 203"/>
                <a:gd name="T15" fmla="*/ 153 h 239"/>
                <a:gd name="T16" fmla="*/ 191 w 203"/>
                <a:gd name="T17" fmla="*/ 157 h 239"/>
                <a:gd name="T18" fmla="*/ 181 w 203"/>
                <a:gd name="T19" fmla="*/ 161 h 239"/>
                <a:gd name="T20" fmla="*/ 183 w 203"/>
                <a:gd name="T21" fmla="*/ 159 h 239"/>
                <a:gd name="T22" fmla="*/ 3 w 203"/>
                <a:gd name="T23" fmla="*/ 12 h 239"/>
                <a:gd name="T24" fmla="*/ 10 w 203"/>
                <a:gd name="T25" fmla="*/ 49 h 239"/>
                <a:gd name="T26" fmla="*/ 0 w 203"/>
                <a:gd name="T27" fmla="*/ 122 h 239"/>
                <a:gd name="T28" fmla="*/ 46 w 203"/>
                <a:gd name="T29" fmla="*/ 234 h 239"/>
                <a:gd name="T30" fmla="*/ 56 w 203"/>
                <a:gd name="T31" fmla="*/ 239 h 239"/>
                <a:gd name="T32" fmla="*/ 85 w 203"/>
                <a:gd name="T33" fmla="*/ 221 h 239"/>
                <a:gd name="T34" fmla="*/ 112 w 203"/>
                <a:gd name="T35" fmla="*/ 201 h 239"/>
                <a:gd name="T36" fmla="*/ 112 w 203"/>
                <a:gd name="T37" fmla="*/ 196 h 239"/>
                <a:gd name="T38" fmla="*/ 115 w 203"/>
                <a:gd name="T39" fmla="*/ 194 h 239"/>
                <a:gd name="T40" fmla="*/ 102 w 203"/>
                <a:gd name="T41" fmla="*/ 181 h 239"/>
                <a:gd name="T42" fmla="*/ 88 w 203"/>
                <a:gd name="T43" fmla="*/ 167 h 239"/>
                <a:gd name="T44" fmla="*/ 100 w 203"/>
                <a:gd name="T45" fmla="*/ 164 h 239"/>
                <a:gd name="T46" fmla="*/ 108 w 203"/>
                <a:gd name="T47" fmla="*/ 146 h 239"/>
                <a:gd name="T48" fmla="*/ 98 w 203"/>
                <a:gd name="T49" fmla="*/ 133 h 239"/>
                <a:gd name="T50" fmla="*/ 95 w 203"/>
                <a:gd name="T51" fmla="*/ 132 h 239"/>
                <a:gd name="T52" fmla="*/ 92 w 203"/>
                <a:gd name="T53" fmla="*/ 121 h 239"/>
                <a:gd name="T54" fmla="*/ 104 w 203"/>
                <a:gd name="T55" fmla="*/ 116 h 239"/>
                <a:gd name="T56" fmla="*/ 104 w 203"/>
                <a:gd name="T57" fmla="*/ 119 h 239"/>
                <a:gd name="T58" fmla="*/ 114 w 203"/>
                <a:gd name="T59" fmla="*/ 135 h 239"/>
                <a:gd name="T60" fmla="*/ 118 w 203"/>
                <a:gd name="T61" fmla="*/ 142 h 239"/>
                <a:gd name="T62" fmla="*/ 127 w 203"/>
                <a:gd name="T63" fmla="*/ 152 h 239"/>
                <a:gd name="T64" fmla="*/ 112 w 203"/>
                <a:gd name="T65" fmla="*/ 169 h 239"/>
                <a:gd name="T66" fmla="*/ 101 w 203"/>
                <a:gd name="T67" fmla="*/ 178 h 239"/>
                <a:gd name="T68" fmla="*/ 113 w 203"/>
                <a:gd name="T69" fmla="*/ 176 h 239"/>
                <a:gd name="T70" fmla="*/ 127 w 203"/>
                <a:gd name="T71" fmla="*/ 191 h 239"/>
                <a:gd name="T72" fmla="*/ 160 w 203"/>
                <a:gd name="T73" fmla="*/ 170 h 239"/>
                <a:gd name="T74" fmla="*/ 179 w 203"/>
                <a:gd name="T75" fmla="*/ 153 h 239"/>
                <a:gd name="T76" fmla="*/ 185 w 203"/>
                <a:gd name="T77" fmla="*/ 135 h 239"/>
                <a:gd name="T78" fmla="*/ 199 w 203"/>
                <a:gd name="T79" fmla="*/ 135 h 239"/>
                <a:gd name="T80" fmla="*/ 196 w 203"/>
                <a:gd name="T81" fmla="*/ 116 h 239"/>
                <a:gd name="T82" fmla="*/ 180 w 203"/>
                <a:gd name="T83" fmla="*/ 89 h 239"/>
                <a:gd name="T84" fmla="*/ 171 w 203"/>
                <a:gd name="T85" fmla="*/ 79 h 239"/>
                <a:gd name="T86" fmla="*/ 167 w 203"/>
                <a:gd name="T87" fmla="*/ 62 h 239"/>
                <a:gd name="T88" fmla="*/ 112 w 203"/>
                <a:gd name="T89" fmla="*/ 31 h 239"/>
                <a:gd name="T90" fmla="*/ 84 w 203"/>
                <a:gd name="T91" fmla="*/ 21 h 239"/>
                <a:gd name="T92" fmla="*/ 5 w 203"/>
                <a:gd name="T93" fmla="*/ 1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3" h="239">
                  <a:moveTo>
                    <a:pt x="162" y="171"/>
                  </a:moveTo>
                  <a:cubicBezTo>
                    <a:pt x="162" y="171"/>
                    <a:pt x="163" y="170"/>
                    <a:pt x="163" y="170"/>
                  </a:cubicBezTo>
                  <a:cubicBezTo>
                    <a:pt x="166" y="168"/>
                    <a:pt x="169" y="167"/>
                    <a:pt x="172" y="165"/>
                  </a:cubicBezTo>
                  <a:cubicBezTo>
                    <a:pt x="173" y="165"/>
                    <a:pt x="174" y="164"/>
                    <a:pt x="175" y="164"/>
                  </a:cubicBezTo>
                  <a:cubicBezTo>
                    <a:pt x="176" y="163"/>
                    <a:pt x="177" y="162"/>
                    <a:pt x="178" y="162"/>
                  </a:cubicBezTo>
                  <a:cubicBezTo>
                    <a:pt x="178" y="163"/>
                    <a:pt x="174" y="165"/>
                    <a:pt x="173" y="165"/>
                  </a:cubicBezTo>
                  <a:cubicBezTo>
                    <a:pt x="172" y="166"/>
                    <a:pt x="171" y="167"/>
                    <a:pt x="170" y="168"/>
                  </a:cubicBezTo>
                  <a:cubicBezTo>
                    <a:pt x="168" y="169"/>
                    <a:pt x="166" y="169"/>
                    <a:pt x="164" y="170"/>
                  </a:cubicBezTo>
                  <a:cubicBezTo>
                    <a:pt x="163" y="171"/>
                    <a:pt x="162" y="172"/>
                    <a:pt x="160" y="172"/>
                  </a:cubicBezTo>
                  <a:cubicBezTo>
                    <a:pt x="162" y="171"/>
                    <a:pt x="162" y="171"/>
                    <a:pt x="162" y="171"/>
                  </a:cubicBezTo>
                  <a:close/>
                  <a:moveTo>
                    <a:pt x="183" y="159"/>
                  </a:moveTo>
                  <a:cubicBezTo>
                    <a:pt x="184" y="158"/>
                    <a:pt x="185" y="157"/>
                    <a:pt x="187" y="157"/>
                  </a:cubicBezTo>
                  <a:cubicBezTo>
                    <a:pt x="193" y="153"/>
                    <a:pt x="193" y="153"/>
                    <a:pt x="193" y="153"/>
                  </a:cubicBezTo>
                  <a:cubicBezTo>
                    <a:pt x="195" y="152"/>
                    <a:pt x="197" y="151"/>
                    <a:pt x="199" y="151"/>
                  </a:cubicBezTo>
                  <a:cubicBezTo>
                    <a:pt x="199" y="151"/>
                    <a:pt x="199" y="151"/>
                    <a:pt x="199" y="151"/>
                  </a:cubicBezTo>
                  <a:cubicBezTo>
                    <a:pt x="199" y="152"/>
                    <a:pt x="199" y="152"/>
                    <a:pt x="199" y="153"/>
                  </a:cubicBezTo>
                  <a:cubicBezTo>
                    <a:pt x="199" y="153"/>
                    <a:pt x="197" y="155"/>
                    <a:pt x="196" y="155"/>
                  </a:cubicBezTo>
                  <a:cubicBezTo>
                    <a:pt x="195" y="156"/>
                    <a:pt x="193" y="157"/>
                    <a:pt x="191" y="157"/>
                  </a:cubicBezTo>
                  <a:cubicBezTo>
                    <a:pt x="190" y="158"/>
                    <a:pt x="187" y="160"/>
                    <a:pt x="185" y="160"/>
                  </a:cubicBezTo>
                  <a:cubicBezTo>
                    <a:pt x="184" y="160"/>
                    <a:pt x="182" y="161"/>
                    <a:pt x="181" y="161"/>
                  </a:cubicBezTo>
                  <a:cubicBezTo>
                    <a:pt x="181" y="160"/>
                    <a:pt x="181" y="160"/>
                    <a:pt x="181" y="160"/>
                  </a:cubicBezTo>
                  <a:cubicBezTo>
                    <a:pt x="183" y="159"/>
                    <a:pt x="183" y="159"/>
                    <a:pt x="183" y="159"/>
                  </a:cubicBezTo>
                  <a:close/>
                  <a:moveTo>
                    <a:pt x="3" y="12"/>
                  </a:moveTo>
                  <a:cubicBezTo>
                    <a:pt x="3" y="12"/>
                    <a:pt x="3" y="12"/>
                    <a:pt x="3" y="12"/>
                  </a:cubicBezTo>
                  <a:cubicBezTo>
                    <a:pt x="3" y="13"/>
                    <a:pt x="4" y="13"/>
                    <a:pt x="4" y="14"/>
                  </a:cubicBezTo>
                  <a:cubicBezTo>
                    <a:pt x="12" y="23"/>
                    <a:pt x="11" y="38"/>
                    <a:pt x="10" y="49"/>
                  </a:cubicBezTo>
                  <a:cubicBezTo>
                    <a:pt x="4" y="96"/>
                    <a:pt x="4" y="96"/>
                    <a:pt x="4" y="96"/>
                  </a:cubicBezTo>
                  <a:cubicBezTo>
                    <a:pt x="0" y="122"/>
                    <a:pt x="0" y="122"/>
                    <a:pt x="0" y="122"/>
                  </a:cubicBezTo>
                  <a:cubicBezTo>
                    <a:pt x="0" y="122"/>
                    <a:pt x="0" y="122"/>
                    <a:pt x="0" y="122"/>
                  </a:cubicBezTo>
                  <a:cubicBezTo>
                    <a:pt x="46" y="234"/>
                    <a:pt x="46" y="234"/>
                    <a:pt x="46" y="234"/>
                  </a:cubicBezTo>
                  <a:cubicBezTo>
                    <a:pt x="55" y="234"/>
                    <a:pt x="55" y="234"/>
                    <a:pt x="55" y="234"/>
                  </a:cubicBezTo>
                  <a:cubicBezTo>
                    <a:pt x="56" y="239"/>
                    <a:pt x="56" y="239"/>
                    <a:pt x="56" y="239"/>
                  </a:cubicBezTo>
                  <a:cubicBezTo>
                    <a:pt x="56" y="239"/>
                    <a:pt x="56" y="239"/>
                    <a:pt x="56" y="239"/>
                  </a:cubicBezTo>
                  <a:cubicBezTo>
                    <a:pt x="65" y="231"/>
                    <a:pt x="75" y="225"/>
                    <a:pt x="85" y="221"/>
                  </a:cubicBezTo>
                  <a:cubicBezTo>
                    <a:pt x="89" y="220"/>
                    <a:pt x="113" y="207"/>
                    <a:pt x="113" y="203"/>
                  </a:cubicBezTo>
                  <a:cubicBezTo>
                    <a:pt x="113" y="203"/>
                    <a:pt x="112" y="202"/>
                    <a:pt x="112" y="201"/>
                  </a:cubicBezTo>
                  <a:cubicBezTo>
                    <a:pt x="111" y="201"/>
                    <a:pt x="112" y="198"/>
                    <a:pt x="111" y="197"/>
                  </a:cubicBezTo>
                  <a:cubicBezTo>
                    <a:pt x="111" y="197"/>
                    <a:pt x="111" y="196"/>
                    <a:pt x="112" y="196"/>
                  </a:cubicBezTo>
                  <a:cubicBezTo>
                    <a:pt x="112" y="195"/>
                    <a:pt x="113" y="195"/>
                    <a:pt x="113" y="195"/>
                  </a:cubicBezTo>
                  <a:cubicBezTo>
                    <a:pt x="114" y="194"/>
                    <a:pt x="114" y="194"/>
                    <a:pt x="115" y="194"/>
                  </a:cubicBezTo>
                  <a:cubicBezTo>
                    <a:pt x="117" y="191"/>
                    <a:pt x="110" y="187"/>
                    <a:pt x="107" y="184"/>
                  </a:cubicBezTo>
                  <a:cubicBezTo>
                    <a:pt x="105" y="184"/>
                    <a:pt x="104" y="181"/>
                    <a:pt x="102" y="181"/>
                  </a:cubicBezTo>
                  <a:cubicBezTo>
                    <a:pt x="101" y="181"/>
                    <a:pt x="97" y="183"/>
                    <a:pt x="97" y="181"/>
                  </a:cubicBezTo>
                  <a:cubicBezTo>
                    <a:pt x="91" y="181"/>
                    <a:pt x="91" y="170"/>
                    <a:pt x="88" y="167"/>
                  </a:cubicBezTo>
                  <a:cubicBezTo>
                    <a:pt x="85" y="165"/>
                    <a:pt x="87" y="165"/>
                    <a:pt x="90" y="164"/>
                  </a:cubicBezTo>
                  <a:cubicBezTo>
                    <a:pt x="93" y="163"/>
                    <a:pt x="97" y="163"/>
                    <a:pt x="100" y="164"/>
                  </a:cubicBezTo>
                  <a:cubicBezTo>
                    <a:pt x="105" y="165"/>
                    <a:pt x="105" y="163"/>
                    <a:pt x="108" y="159"/>
                  </a:cubicBezTo>
                  <a:cubicBezTo>
                    <a:pt x="113" y="153"/>
                    <a:pt x="109" y="152"/>
                    <a:pt x="108" y="146"/>
                  </a:cubicBezTo>
                  <a:cubicBezTo>
                    <a:pt x="107" y="141"/>
                    <a:pt x="107" y="144"/>
                    <a:pt x="103" y="141"/>
                  </a:cubicBezTo>
                  <a:cubicBezTo>
                    <a:pt x="101" y="139"/>
                    <a:pt x="100" y="135"/>
                    <a:pt x="98" y="133"/>
                  </a:cubicBezTo>
                  <a:cubicBezTo>
                    <a:pt x="97" y="132"/>
                    <a:pt x="98" y="128"/>
                    <a:pt x="97" y="126"/>
                  </a:cubicBezTo>
                  <a:cubicBezTo>
                    <a:pt x="96" y="126"/>
                    <a:pt x="95" y="130"/>
                    <a:pt x="95" y="132"/>
                  </a:cubicBezTo>
                  <a:cubicBezTo>
                    <a:pt x="94" y="132"/>
                    <a:pt x="92" y="136"/>
                    <a:pt x="91" y="134"/>
                  </a:cubicBezTo>
                  <a:cubicBezTo>
                    <a:pt x="90" y="130"/>
                    <a:pt x="93" y="125"/>
                    <a:pt x="92" y="121"/>
                  </a:cubicBezTo>
                  <a:cubicBezTo>
                    <a:pt x="92" y="118"/>
                    <a:pt x="94" y="119"/>
                    <a:pt x="96" y="119"/>
                  </a:cubicBezTo>
                  <a:cubicBezTo>
                    <a:pt x="99" y="119"/>
                    <a:pt x="101" y="116"/>
                    <a:pt x="104" y="116"/>
                  </a:cubicBezTo>
                  <a:cubicBezTo>
                    <a:pt x="116" y="116"/>
                    <a:pt x="116" y="116"/>
                    <a:pt x="116" y="116"/>
                  </a:cubicBezTo>
                  <a:cubicBezTo>
                    <a:pt x="115" y="119"/>
                    <a:pt x="104" y="119"/>
                    <a:pt x="104" y="119"/>
                  </a:cubicBezTo>
                  <a:cubicBezTo>
                    <a:pt x="101" y="122"/>
                    <a:pt x="108" y="126"/>
                    <a:pt x="109" y="127"/>
                  </a:cubicBezTo>
                  <a:cubicBezTo>
                    <a:pt x="111" y="130"/>
                    <a:pt x="112" y="132"/>
                    <a:pt x="114" y="135"/>
                  </a:cubicBezTo>
                  <a:cubicBezTo>
                    <a:pt x="115" y="137"/>
                    <a:pt x="112" y="138"/>
                    <a:pt x="111" y="139"/>
                  </a:cubicBezTo>
                  <a:cubicBezTo>
                    <a:pt x="113" y="140"/>
                    <a:pt x="116" y="141"/>
                    <a:pt x="118" y="142"/>
                  </a:cubicBezTo>
                  <a:cubicBezTo>
                    <a:pt x="119" y="143"/>
                    <a:pt x="119" y="147"/>
                    <a:pt x="122" y="148"/>
                  </a:cubicBezTo>
                  <a:cubicBezTo>
                    <a:pt x="124" y="149"/>
                    <a:pt x="122" y="152"/>
                    <a:pt x="127" y="152"/>
                  </a:cubicBezTo>
                  <a:cubicBezTo>
                    <a:pt x="127" y="152"/>
                    <a:pt x="127" y="152"/>
                    <a:pt x="127" y="152"/>
                  </a:cubicBezTo>
                  <a:cubicBezTo>
                    <a:pt x="122" y="152"/>
                    <a:pt x="115" y="167"/>
                    <a:pt x="112" y="169"/>
                  </a:cubicBezTo>
                  <a:cubicBezTo>
                    <a:pt x="110" y="171"/>
                    <a:pt x="107" y="169"/>
                    <a:pt x="105" y="169"/>
                  </a:cubicBezTo>
                  <a:cubicBezTo>
                    <a:pt x="101" y="169"/>
                    <a:pt x="100" y="175"/>
                    <a:pt x="101" y="178"/>
                  </a:cubicBezTo>
                  <a:cubicBezTo>
                    <a:pt x="102" y="181"/>
                    <a:pt x="105" y="173"/>
                    <a:pt x="108" y="177"/>
                  </a:cubicBezTo>
                  <a:cubicBezTo>
                    <a:pt x="111" y="181"/>
                    <a:pt x="111" y="176"/>
                    <a:pt x="113" y="176"/>
                  </a:cubicBezTo>
                  <a:cubicBezTo>
                    <a:pt x="113" y="178"/>
                    <a:pt x="119" y="186"/>
                    <a:pt x="121" y="183"/>
                  </a:cubicBezTo>
                  <a:cubicBezTo>
                    <a:pt x="125" y="180"/>
                    <a:pt x="123" y="191"/>
                    <a:pt x="127" y="191"/>
                  </a:cubicBezTo>
                  <a:cubicBezTo>
                    <a:pt x="127" y="194"/>
                    <a:pt x="124" y="197"/>
                    <a:pt x="124" y="199"/>
                  </a:cubicBezTo>
                  <a:cubicBezTo>
                    <a:pt x="135" y="192"/>
                    <a:pt x="152" y="182"/>
                    <a:pt x="160" y="170"/>
                  </a:cubicBezTo>
                  <a:cubicBezTo>
                    <a:pt x="162" y="166"/>
                    <a:pt x="167" y="159"/>
                    <a:pt x="171" y="157"/>
                  </a:cubicBezTo>
                  <a:cubicBezTo>
                    <a:pt x="172" y="156"/>
                    <a:pt x="178" y="154"/>
                    <a:pt x="179" y="153"/>
                  </a:cubicBezTo>
                  <a:cubicBezTo>
                    <a:pt x="182" y="152"/>
                    <a:pt x="184" y="150"/>
                    <a:pt x="186" y="147"/>
                  </a:cubicBezTo>
                  <a:cubicBezTo>
                    <a:pt x="191" y="144"/>
                    <a:pt x="185" y="139"/>
                    <a:pt x="185" y="135"/>
                  </a:cubicBezTo>
                  <a:cubicBezTo>
                    <a:pt x="188" y="136"/>
                    <a:pt x="188" y="141"/>
                    <a:pt x="192" y="141"/>
                  </a:cubicBezTo>
                  <a:cubicBezTo>
                    <a:pt x="196" y="141"/>
                    <a:pt x="197" y="134"/>
                    <a:pt x="199" y="135"/>
                  </a:cubicBezTo>
                  <a:cubicBezTo>
                    <a:pt x="202" y="137"/>
                    <a:pt x="203" y="122"/>
                    <a:pt x="201" y="119"/>
                  </a:cubicBezTo>
                  <a:cubicBezTo>
                    <a:pt x="200" y="118"/>
                    <a:pt x="196" y="116"/>
                    <a:pt x="196" y="116"/>
                  </a:cubicBezTo>
                  <a:cubicBezTo>
                    <a:pt x="196" y="110"/>
                    <a:pt x="194" y="103"/>
                    <a:pt x="190" y="100"/>
                  </a:cubicBezTo>
                  <a:cubicBezTo>
                    <a:pt x="180" y="89"/>
                    <a:pt x="180" y="89"/>
                    <a:pt x="180" y="89"/>
                  </a:cubicBezTo>
                  <a:cubicBezTo>
                    <a:pt x="176" y="86"/>
                    <a:pt x="176" y="86"/>
                    <a:pt x="176" y="86"/>
                  </a:cubicBezTo>
                  <a:cubicBezTo>
                    <a:pt x="175" y="83"/>
                    <a:pt x="173" y="81"/>
                    <a:pt x="171" y="79"/>
                  </a:cubicBezTo>
                  <a:cubicBezTo>
                    <a:pt x="171" y="75"/>
                    <a:pt x="174" y="73"/>
                    <a:pt x="173" y="70"/>
                  </a:cubicBezTo>
                  <a:cubicBezTo>
                    <a:pt x="173" y="67"/>
                    <a:pt x="169" y="64"/>
                    <a:pt x="167" y="62"/>
                  </a:cubicBezTo>
                  <a:cubicBezTo>
                    <a:pt x="154" y="40"/>
                    <a:pt x="154" y="40"/>
                    <a:pt x="154" y="40"/>
                  </a:cubicBezTo>
                  <a:cubicBezTo>
                    <a:pt x="145" y="25"/>
                    <a:pt x="126" y="25"/>
                    <a:pt x="112" y="31"/>
                  </a:cubicBezTo>
                  <a:cubicBezTo>
                    <a:pt x="110" y="31"/>
                    <a:pt x="110" y="31"/>
                    <a:pt x="110" y="31"/>
                  </a:cubicBezTo>
                  <a:cubicBezTo>
                    <a:pt x="98" y="31"/>
                    <a:pt x="95" y="25"/>
                    <a:pt x="84" y="21"/>
                  </a:cubicBezTo>
                  <a:cubicBezTo>
                    <a:pt x="75" y="17"/>
                    <a:pt x="67" y="12"/>
                    <a:pt x="57" y="10"/>
                  </a:cubicBezTo>
                  <a:cubicBezTo>
                    <a:pt x="42" y="8"/>
                    <a:pt x="17" y="0"/>
                    <a:pt x="5" y="12"/>
                  </a:cubicBezTo>
                  <a:lnTo>
                    <a:pt x="3" y="12"/>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9" name="Freeform 89"/>
            <p:cNvSpPr>
              <a:spLocks/>
            </p:cNvSpPr>
            <p:nvPr/>
          </p:nvSpPr>
          <p:spPr bwMode="auto">
            <a:xfrm>
              <a:off x="6505575" y="1792288"/>
              <a:ext cx="804863" cy="655638"/>
            </a:xfrm>
            <a:custGeom>
              <a:avLst/>
              <a:gdLst>
                <a:gd name="T0" fmla="*/ 0 w 273"/>
                <a:gd name="T1" fmla="*/ 133 h 222"/>
                <a:gd name="T2" fmla="*/ 2 w 273"/>
                <a:gd name="T3" fmla="*/ 135 h 222"/>
                <a:gd name="T4" fmla="*/ 3 w 273"/>
                <a:gd name="T5" fmla="*/ 137 h 222"/>
                <a:gd name="T6" fmla="*/ 12 w 273"/>
                <a:gd name="T7" fmla="*/ 140 h 222"/>
                <a:gd name="T8" fmla="*/ 30 w 273"/>
                <a:gd name="T9" fmla="*/ 140 h 222"/>
                <a:gd name="T10" fmla="*/ 35 w 273"/>
                <a:gd name="T11" fmla="*/ 148 h 222"/>
                <a:gd name="T12" fmla="*/ 42 w 273"/>
                <a:gd name="T13" fmla="*/ 157 h 222"/>
                <a:gd name="T14" fmla="*/ 84 w 273"/>
                <a:gd name="T15" fmla="*/ 159 h 222"/>
                <a:gd name="T16" fmla="*/ 88 w 273"/>
                <a:gd name="T17" fmla="*/ 156 h 222"/>
                <a:gd name="T18" fmla="*/ 93 w 273"/>
                <a:gd name="T19" fmla="*/ 154 h 222"/>
                <a:gd name="T20" fmla="*/ 96 w 273"/>
                <a:gd name="T21" fmla="*/ 159 h 222"/>
                <a:gd name="T22" fmla="*/ 100 w 273"/>
                <a:gd name="T23" fmla="*/ 162 h 222"/>
                <a:gd name="T24" fmla="*/ 107 w 273"/>
                <a:gd name="T25" fmla="*/ 166 h 222"/>
                <a:gd name="T26" fmla="*/ 107 w 273"/>
                <a:gd name="T27" fmla="*/ 166 h 222"/>
                <a:gd name="T28" fmla="*/ 112 w 273"/>
                <a:gd name="T29" fmla="*/ 155 h 222"/>
                <a:gd name="T30" fmla="*/ 114 w 273"/>
                <a:gd name="T31" fmla="*/ 155 h 222"/>
                <a:gd name="T32" fmla="*/ 138 w 273"/>
                <a:gd name="T33" fmla="*/ 174 h 222"/>
                <a:gd name="T34" fmla="*/ 164 w 273"/>
                <a:gd name="T35" fmla="*/ 183 h 222"/>
                <a:gd name="T36" fmla="*/ 174 w 273"/>
                <a:gd name="T37" fmla="*/ 204 h 222"/>
                <a:gd name="T38" fmla="*/ 189 w 273"/>
                <a:gd name="T39" fmla="*/ 206 h 222"/>
                <a:gd name="T40" fmla="*/ 202 w 273"/>
                <a:gd name="T41" fmla="*/ 214 h 222"/>
                <a:gd name="T42" fmla="*/ 214 w 273"/>
                <a:gd name="T43" fmla="*/ 222 h 222"/>
                <a:gd name="T44" fmla="*/ 214 w 273"/>
                <a:gd name="T45" fmla="*/ 222 h 222"/>
                <a:gd name="T46" fmla="*/ 237 w 273"/>
                <a:gd name="T47" fmla="*/ 194 h 222"/>
                <a:gd name="T48" fmla="*/ 237 w 273"/>
                <a:gd name="T49" fmla="*/ 194 h 222"/>
                <a:gd name="T50" fmla="*/ 242 w 273"/>
                <a:gd name="T51" fmla="*/ 185 h 222"/>
                <a:gd name="T52" fmla="*/ 242 w 273"/>
                <a:gd name="T53" fmla="*/ 185 h 222"/>
                <a:gd name="T54" fmla="*/ 251 w 273"/>
                <a:gd name="T55" fmla="*/ 176 h 222"/>
                <a:gd name="T56" fmla="*/ 267 w 273"/>
                <a:gd name="T57" fmla="*/ 175 h 222"/>
                <a:gd name="T58" fmla="*/ 273 w 273"/>
                <a:gd name="T59" fmla="*/ 176 h 222"/>
                <a:gd name="T60" fmla="*/ 249 w 273"/>
                <a:gd name="T61" fmla="*/ 147 h 222"/>
                <a:gd name="T62" fmla="*/ 249 w 273"/>
                <a:gd name="T63" fmla="*/ 147 h 222"/>
                <a:gd name="T64" fmla="*/ 237 w 273"/>
                <a:gd name="T65" fmla="*/ 139 h 222"/>
                <a:gd name="T66" fmla="*/ 222 w 273"/>
                <a:gd name="T67" fmla="*/ 130 h 222"/>
                <a:gd name="T68" fmla="*/ 219 w 273"/>
                <a:gd name="T69" fmla="*/ 125 h 222"/>
                <a:gd name="T70" fmla="*/ 221 w 273"/>
                <a:gd name="T71" fmla="*/ 117 h 222"/>
                <a:gd name="T72" fmla="*/ 208 w 273"/>
                <a:gd name="T73" fmla="*/ 105 h 222"/>
                <a:gd name="T74" fmla="*/ 203 w 273"/>
                <a:gd name="T75" fmla="*/ 93 h 222"/>
                <a:gd name="T76" fmla="*/ 195 w 273"/>
                <a:gd name="T77" fmla="*/ 82 h 222"/>
                <a:gd name="T78" fmla="*/ 172 w 273"/>
                <a:gd name="T79" fmla="*/ 88 h 222"/>
                <a:gd name="T80" fmla="*/ 146 w 273"/>
                <a:gd name="T81" fmla="*/ 77 h 222"/>
                <a:gd name="T82" fmla="*/ 160 w 273"/>
                <a:gd name="T83" fmla="*/ 59 h 222"/>
                <a:gd name="T84" fmla="*/ 164 w 273"/>
                <a:gd name="T85" fmla="*/ 45 h 222"/>
                <a:gd name="T86" fmla="*/ 152 w 273"/>
                <a:gd name="T87" fmla="*/ 36 h 222"/>
                <a:gd name="T88" fmla="*/ 137 w 273"/>
                <a:gd name="T89" fmla="*/ 31 h 222"/>
                <a:gd name="T90" fmla="*/ 126 w 273"/>
                <a:gd name="T91" fmla="*/ 15 h 222"/>
                <a:gd name="T92" fmla="*/ 105 w 273"/>
                <a:gd name="T93" fmla="*/ 14 h 222"/>
                <a:gd name="T94" fmla="*/ 82 w 273"/>
                <a:gd name="T95" fmla="*/ 15 h 222"/>
                <a:gd name="T96" fmla="*/ 64 w 273"/>
                <a:gd name="T97" fmla="*/ 6 h 222"/>
                <a:gd name="T98" fmla="*/ 39 w 273"/>
                <a:gd name="T99" fmla="*/ 1 h 222"/>
                <a:gd name="T100" fmla="*/ 39 w 273"/>
                <a:gd name="T101" fmla="*/ 1 h 222"/>
                <a:gd name="T102" fmla="*/ 26 w 273"/>
                <a:gd name="T103" fmla="*/ 88 h 222"/>
                <a:gd name="T104" fmla="*/ 0 w 273"/>
                <a:gd name="T105" fmla="*/ 13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3" h="222">
                  <a:moveTo>
                    <a:pt x="0" y="133"/>
                  </a:moveTo>
                  <a:cubicBezTo>
                    <a:pt x="1" y="134"/>
                    <a:pt x="2" y="135"/>
                    <a:pt x="2" y="135"/>
                  </a:cubicBezTo>
                  <a:cubicBezTo>
                    <a:pt x="2" y="136"/>
                    <a:pt x="3" y="137"/>
                    <a:pt x="3" y="137"/>
                  </a:cubicBezTo>
                  <a:cubicBezTo>
                    <a:pt x="7" y="139"/>
                    <a:pt x="7" y="140"/>
                    <a:pt x="12" y="140"/>
                  </a:cubicBezTo>
                  <a:cubicBezTo>
                    <a:pt x="16" y="140"/>
                    <a:pt x="29" y="138"/>
                    <a:pt x="30" y="140"/>
                  </a:cubicBezTo>
                  <a:cubicBezTo>
                    <a:pt x="32" y="143"/>
                    <a:pt x="33" y="146"/>
                    <a:pt x="35" y="148"/>
                  </a:cubicBezTo>
                  <a:cubicBezTo>
                    <a:pt x="37" y="152"/>
                    <a:pt x="40" y="154"/>
                    <a:pt x="42" y="157"/>
                  </a:cubicBezTo>
                  <a:cubicBezTo>
                    <a:pt x="54" y="161"/>
                    <a:pt x="71" y="159"/>
                    <a:pt x="84" y="159"/>
                  </a:cubicBezTo>
                  <a:cubicBezTo>
                    <a:pt x="85" y="158"/>
                    <a:pt x="87" y="157"/>
                    <a:pt x="88" y="156"/>
                  </a:cubicBezTo>
                  <a:cubicBezTo>
                    <a:pt x="90" y="155"/>
                    <a:pt x="91" y="153"/>
                    <a:pt x="93" y="154"/>
                  </a:cubicBezTo>
                  <a:cubicBezTo>
                    <a:pt x="94" y="155"/>
                    <a:pt x="96" y="158"/>
                    <a:pt x="96" y="159"/>
                  </a:cubicBezTo>
                  <a:cubicBezTo>
                    <a:pt x="98" y="159"/>
                    <a:pt x="98" y="161"/>
                    <a:pt x="100" y="162"/>
                  </a:cubicBezTo>
                  <a:cubicBezTo>
                    <a:pt x="101" y="163"/>
                    <a:pt x="106" y="165"/>
                    <a:pt x="107" y="166"/>
                  </a:cubicBezTo>
                  <a:cubicBezTo>
                    <a:pt x="107" y="166"/>
                    <a:pt x="107" y="166"/>
                    <a:pt x="107" y="166"/>
                  </a:cubicBezTo>
                  <a:cubicBezTo>
                    <a:pt x="109" y="163"/>
                    <a:pt x="110" y="158"/>
                    <a:pt x="112" y="155"/>
                  </a:cubicBezTo>
                  <a:cubicBezTo>
                    <a:pt x="113" y="155"/>
                    <a:pt x="113" y="155"/>
                    <a:pt x="114" y="155"/>
                  </a:cubicBezTo>
                  <a:cubicBezTo>
                    <a:pt x="118" y="161"/>
                    <a:pt x="132" y="170"/>
                    <a:pt x="138" y="174"/>
                  </a:cubicBezTo>
                  <a:cubicBezTo>
                    <a:pt x="147" y="179"/>
                    <a:pt x="154" y="183"/>
                    <a:pt x="164" y="183"/>
                  </a:cubicBezTo>
                  <a:cubicBezTo>
                    <a:pt x="174" y="183"/>
                    <a:pt x="161" y="202"/>
                    <a:pt x="174" y="204"/>
                  </a:cubicBezTo>
                  <a:cubicBezTo>
                    <a:pt x="179" y="204"/>
                    <a:pt x="184" y="204"/>
                    <a:pt x="189" y="206"/>
                  </a:cubicBezTo>
                  <a:cubicBezTo>
                    <a:pt x="195" y="207"/>
                    <a:pt x="198" y="212"/>
                    <a:pt x="202" y="214"/>
                  </a:cubicBezTo>
                  <a:cubicBezTo>
                    <a:pt x="214" y="222"/>
                    <a:pt x="214" y="222"/>
                    <a:pt x="214" y="222"/>
                  </a:cubicBezTo>
                  <a:cubicBezTo>
                    <a:pt x="214" y="222"/>
                    <a:pt x="214" y="222"/>
                    <a:pt x="214" y="222"/>
                  </a:cubicBezTo>
                  <a:cubicBezTo>
                    <a:pt x="237" y="194"/>
                    <a:pt x="237" y="194"/>
                    <a:pt x="237" y="194"/>
                  </a:cubicBezTo>
                  <a:cubicBezTo>
                    <a:pt x="237" y="194"/>
                    <a:pt x="237" y="194"/>
                    <a:pt x="237" y="194"/>
                  </a:cubicBezTo>
                  <a:cubicBezTo>
                    <a:pt x="242" y="185"/>
                    <a:pt x="242" y="185"/>
                    <a:pt x="242" y="185"/>
                  </a:cubicBezTo>
                  <a:cubicBezTo>
                    <a:pt x="242" y="185"/>
                    <a:pt x="242" y="185"/>
                    <a:pt x="242" y="185"/>
                  </a:cubicBezTo>
                  <a:cubicBezTo>
                    <a:pt x="244" y="182"/>
                    <a:pt x="247" y="177"/>
                    <a:pt x="251" y="176"/>
                  </a:cubicBezTo>
                  <a:cubicBezTo>
                    <a:pt x="256" y="175"/>
                    <a:pt x="261" y="175"/>
                    <a:pt x="267" y="175"/>
                  </a:cubicBezTo>
                  <a:cubicBezTo>
                    <a:pt x="269" y="175"/>
                    <a:pt x="271" y="176"/>
                    <a:pt x="273" y="176"/>
                  </a:cubicBezTo>
                  <a:cubicBezTo>
                    <a:pt x="266" y="166"/>
                    <a:pt x="262" y="150"/>
                    <a:pt x="249" y="147"/>
                  </a:cubicBezTo>
                  <a:cubicBezTo>
                    <a:pt x="249" y="147"/>
                    <a:pt x="249" y="147"/>
                    <a:pt x="249" y="147"/>
                  </a:cubicBezTo>
                  <a:cubicBezTo>
                    <a:pt x="237" y="139"/>
                    <a:pt x="237" y="139"/>
                    <a:pt x="237" y="139"/>
                  </a:cubicBezTo>
                  <a:cubicBezTo>
                    <a:pt x="234" y="135"/>
                    <a:pt x="226" y="131"/>
                    <a:pt x="222" y="130"/>
                  </a:cubicBezTo>
                  <a:cubicBezTo>
                    <a:pt x="221" y="129"/>
                    <a:pt x="219" y="128"/>
                    <a:pt x="219" y="125"/>
                  </a:cubicBezTo>
                  <a:cubicBezTo>
                    <a:pt x="220" y="123"/>
                    <a:pt x="221" y="120"/>
                    <a:pt x="221" y="117"/>
                  </a:cubicBezTo>
                  <a:cubicBezTo>
                    <a:pt x="221" y="112"/>
                    <a:pt x="212" y="109"/>
                    <a:pt x="208" y="105"/>
                  </a:cubicBezTo>
                  <a:cubicBezTo>
                    <a:pt x="204" y="102"/>
                    <a:pt x="204" y="98"/>
                    <a:pt x="203" y="93"/>
                  </a:cubicBezTo>
                  <a:cubicBezTo>
                    <a:pt x="201" y="89"/>
                    <a:pt x="200" y="81"/>
                    <a:pt x="195" y="82"/>
                  </a:cubicBezTo>
                  <a:cubicBezTo>
                    <a:pt x="187" y="82"/>
                    <a:pt x="180" y="89"/>
                    <a:pt x="172" y="88"/>
                  </a:cubicBezTo>
                  <a:cubicBezTo>
                    <a:pt x="162" y="88"/>
                    <a:pt x="148" y="90"/>
                    <a:pt x="146" y="77"/>
                  </a:cubicBezTo>
                  <a:cubicBezTo>
                    <a:pt x="145" y="65"/>
                    <a:pt x="152" y="65"/>
                    <a:pt x="160" y="59"/>
                  </a:cubicBezTo>
                  <a:cubicBezTo>
                    <a:pt x="166" y="55"/>
                    <a:pt x="164" y="51"/>
                    <a:pt x="164" y="45"/>
                  </a:cubicBezTo>
                  <a:cubicBezTo>
                    <a:pt x="160" y="42"/>
                    <a:pt x="158" y="38"/>
                    <a:pt x="152" y="36"/>
                  </a:cubicBezTo>
                  <a:cubicBezTo>
                    <a:pt x="147" y="35"/>
                    <a:pt x="142" y="33"/>
                    <a:pt x="137" y="31"/>
                  </a:cubicBezTo>
                  <a:cubicBezTo>
                    <a:pt x="131" y="29"/>
                    <a:pt x="126" y="21"/>
                    <a:pt x="126" y="15"/>
                  </a:cubicBezTo>
                  <a:cubicBezTo>
                    <a:pt x="119" y="12"/>
                    <a:pt x="112" y="15"/>
                    <a:pt x="105" y="14"/>
                  </a:cubicBezTo>
                  <a:cubicBezTo>
                    <a:pt x="97" y="12"/>
                    <a:pt x="90" y="19"/>
                    <a:pt x="82" y="15"/>
                  </a:cubicBezTo>
                  <a:cubicBezTo>
                    <a:pt x="76" y="11"/>
                    <a:pt x="72" y="8"/>
                    <a:pt x="64" y="6"/>
                  </a:cubicBezTo>
                  <a:cubicBezTo>
                    <a:pt x="57" y="4"/>
                    <a:pt x="45" y="0"/>
                    <a:pt x="39" y="1"/>
                  </a:cubicBezTo>
                  <a:cubicBezTo>
                    <a:pt x="39" y="1"/>
                    <a:pt x="39" y="1"/>
                    <a:pt x="39" y="1"/>
                  </a:cubicBezTo>
                  <a:cubicBezTo>
                    <a:pt x="26" y="88"/>
                    <a:pt x="26" y="88"/>
                    <a:pt x="26" y="88"/>
                  </a:cubicBezTo>
                  <a:cubicBezTo>
                    <a:pt x="0" y="133"/>
                    <a:pt x="0" y="133"/>
                    <a:pt x="0" y="133"/>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0" name="Freeform 90"/>
            <p:cNvSpPr>
              <a:spLocks/>
            </p:cNvSpPr>
            <p:nvPr/>
          </p:nvSpPr>
          <p:spPr bwMode="auto">
            <a:xfrm>
              <a:off x="6619875" y="1744663"/>
              <a:ext cx="858838" cy="481013"/>
            </a:xfrm>
            <a:custGeom>
              <a:avLst/>
              <a:gdLst>
                <a:gd name="T0" fmla="*/ 0 w 291"/>
                <a:gd name="T1" fmla="*/ 17 h 163"/>
                <a:gd name="T2" fmla="*/ 25 w 291"/>
                <a:gd name="T3" fmla="*/ 22 h 163"/>
                <a:gd name="T4" fmla="*/ 43 w 291"/>
                <a:gd name="T5" fmla="*/ 31 h 163"/>
                <a:gd name="T6" fmla="*/ 66 w 291"/>
                <a:gd name="T7" fmla="*/ 30 h 163"/>
                <a:gd name="T8" fmla="*/ 87 w 291"/>
                <a:gd name="T9" fmla="*/ 31 h 163"/>
                <a:gd name="T10" fmla="*/ 98 w 291"/>
                <a:gd name="T11" fmla="*/ 47 h 163"/>
                <a:gd name="T12" fmla="*/ 113 w 291"/>
                <a:gd name="T13" fmla="*/ 52 h 163"/>
                <a:gd name="T14" fmla="*/ 125 w 291"/>
                <a:gd name="T15" fmla="*/ 61 h 163"/>
                <a:gd name="T16" fmla="*/ 121 w 291"/>
                <a:gd name="T17" fmla="*/ 75 h 163"/>
                <a:gd name="T18" fmla="*/ 107 w 291"/>
                <a:gd name="T19" fmla="*/ 93 h 163"/>
                <a:gd name="T20" fmla="*/ 133 w 291"/>
                <a:gd name="T21" fmla="*/ 104 h 163"/>
                <a:gd name="T22" fmla="*/ 156 w 291"/>
                <a:gd name="T23" fmla="*/ 98 h 163"/>
                <a:gd name="T24" fmla="*/ 164 w 291"/>
                <a:gd name="T25" fmla="*/ 109 h 163"/>
                <a:gd name="T26" fmla="*/ 169 w 291"/>
                <a:gd name="T27" fmla="*/ 121 h 163"/>
                <a:gd name="T28" fmla="*/ 182 w 291"/>
                <a:gd name="T29" fmla="*/ 133 h 163"/>
                <a:gd name="T30" fmla="*/ 180 w 291"/>
                <a:gd name="T31" fmla="*/ 141 h 163"/>
                <a:gd name="T32" fmla="*/ 183 w 291"/>
                <a:gd name="T33" fmla="*/ 146 h 163"/>
                <a:gd name="T34" fmla="*/ 198 w 291"/>
                <a:gd name="T35" fmla="*/ 155 h 163"/>
                <a:gd name="T36" fmla="*/ 210 w 291"/>
                <a:gd name="T37" fmla="*/ 163 h 163"/>
                <a:gd name="T38" fmla="*/ 210 w 291"/>
                <a:gd name="T39" fmla="*/ 163 h 163"/>
                <a:gd name="T40" fmla="*/ 211 w 291"/>
                <a:gd name="T41" fmla="*/ 150 h 163"/>
                <a:gd name="T42" fmla="*/ 213 w 291"/>
                <a:gd name="T43" fmla="*/ 145 h 163"/>
                <a:gd name="T44" fmla="*/ 221 w 291"/>
                <a:gd name="T45" fmla="*/ 144 h 163"/>
                <a:gd name="T46" fmla="*/ 231 w 291"/>
                <a:gd name="T47" fmla="*/ 143 h 163"/>
                <a:gd name="T48" fmla="*/ 236 w 291"/>
                <a:gd name="T49" fmla="*/ 142 h 163"/>
                <a:gd name="T50" fmla="*/ 239 w 291"/>
                <a:gd name="T51" fmla="*/ 139 h 163"/>
                <a:gd name="T52" fmla="*/ 241 w 291"/>
                <a:gd name="T53" fmla="*/ 133 h 163"/>
                <a:gd name="T54" fmla="*/ 241 w 291"/>
                <a:gd name="T55" fmla="*/ 133 h 163"/>
                <a:gd name="T56" fmla="*/ 257 w 291"/>
                <a:gd name="T57" fmla="*/ 86 h 163"/>
                <a:gd name="T58" fmla="*/ 267 w 291"/>
                <a:gd name="T59" fmla="*/ 54 h 163"/>
                <a:gd name="T60" fmla="*/ 278 w 291"/>
                <a:gd name="T61" fmla="*/ 32 h 163"/>
                <a:gd name="T62" fmla="*/ 291 w 291"/>
                <a:gd name="T63" fmla="*/ 26 h 163"/>
                <a:gd name="T64" fmla="*/ 274 w 291"/>
                <a:gd name="T65" fmla="*/ 13 h 163"/>
                <a:gd name="T66" fmla="*/ 263 w 291"/>
                <a:gd name="T67" fmla="*/ 9 h 163"/>
                <a:gd name="T68" fmla="*/ 262 w 291"/>
                <a:gd name="T69" fmla="*/ 7 h 163"/>
                <a:gd name="T70" fmla="*/ 261 w 291"/>
                <a:gd name="T71" fmla="*/ 1 h 163"/>
                <a:gd name="T72" fmla="*/ 261 w 291"/>
                <a:gd name="T73" fmla="*/ 1 h 163"/>
                <a:gd name="T74" fmla="*/ 238 w 291"/>
                <a:gd name="T75" fmla="*/ 1 h 163"/>
                <a:gd name="T76" fmla="*/ 106 w 291"/>
                <a:gd name="T77" fmla="*/ 1 h 163"/>
                <a:gd name="T78" fmla="*/ 83 w 291"/>
                <a:gd name="T79" fmla="*/ 2 h 163"/>
                <a:gd name="T80" fmla="*/ 61 w 291"/>
                <a:gd name="T81" fmla="*/ 0 h 163"/>
                <a:gd name="T82" fmla="*/ 34 w 291"/>
                <a:gd name="T83" fmla="*/ 1 h 163"/>
                <a:gd name="T84" fmla="*/ 19 w 291"/>
                <a:gd name="T85" fmla="*/ 3 h 163"/>
                <a:gd name="T86" fmla="*/ 0 w 291"/>
                <a:gd name="T87" fmla="*/ 1 h 163"/>
                <a:gd name="T88" fmla="*/ 0 w 291"/>
                <a:gd name="T89" fmla="*/ 1 h 163"/>
                <a:gd name="T90" fmla="*/ 0 w 291"/>
                <a:gd name="T91" fmla="*/ 1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1" h="163">
                  <a:moveTo>
                    <a:pt x="0" y="17"/>
                  </a:moveTo>
                  <a:cubicBezTo>
                    <a:pt x="6" y="16"/>
                    <a:pt x="18" y="20"/>
                    <a:pt x="25" y="22"/>
                  </a:cubicBezTo>
                  <a:cubicBezTo>
                    <a:pt x="33" y="24"/>
                    <a:pt x="37" y="27"/>
                    <a:pt x="43" y="31"/>
                  </a:cubicBezTo>
                  <a:cubicBezTo>
                    <a:pt x="51" y="35"/>
                    <a:pt x="58" y="28"/>
                    <a:pt x="66" y="30"/>
                  </a:cubicBezTo>
                  <a:cubicBezTo>
                    <a:pt x="73" y="31"/>
                    <a:pt x="80" y="28"/>
                    <a:pt x="87" y="31"/>
                  </a:cubicBezTo>
                  <a:cubicBezTo>
                    <a:pt x="87" y="37"/>
                    <a:pt x="92" y="45"/>
                    <a:pt x="98" y="47"/>
                  </a:cubicBezTo>
                  <a:cubicBezTo>
                    <a:pt x="103" y="49"/>
                    <a:pt x="108" y="51"/>
                    <a:pt x="113" y="52"/>
                  </a:cubicBezTo>
                  <a:cubicBezTo>
                    <a:pt x="119" y="54"/>
                    <a:pt x="121" y="58"/>
                    <a:pt x="125" y="61"/>
                  </a:cubicBezTo>
                  <a:cubicBezTo>
                    <a:pt x="125" y="67"/>
                    <a:pt x="127" y="71"/>
                    <a:pt x="121" y="75"/>
                  </a:cubicBezTo>
                  <a:cubicBezTo>
                    <a:pt x="113" y="81"/>
                    <a:pt x="106" y="81"/>
                    <a:pt x="107" y="93"/>
                  </a:cubicBezTo>
                  <a:cubicBezTo>
                    <a:pt x="109" y="106"/>
                    <a:pt x="123" y="104"/>
                    <a:pt x="133" y="104"/>
                  </a:cubicBezTo>
                  <a:cubicBezTo>
                    <a:pt x="141" y="105"/>
                    <a:pt x="148" y="98"/>
                    <a:pt x="156" y="98"/>
                  </a:cubicBezTo>
                  <a:cubicBezTo>
                    <a:pt x="161" y="97"/>
                    <a:pt x="162" y="105"/>
                    <a:pt x="164" y="109"/>
                  </a:cubicBezTo>
                  <a:cubicBezTo>
                    <a:pt x="165" y="114"/>
                    <a:pt x="165" y="118"/>
                    <a:pt x="169" y="121"/>
                  </a:cubicBezTo>
                  <a:cubicBezTo>
                    <a:pt x="173" y="125"/>
                    <a:pt x="182" y="128"/>
                    <a:pt x="182" y="133"/>
                  </a:cubicBezTo>
                  <a:cubicBezTo>
                    <a:pt x="182" y="136"/>
                    <a:pt x="181" y="139"/>
                    <a:pt x="180" y="141"/>
                  </a:cubicBezTo>
                  <a:cubicBezTo>
                    <a:pt x="180" y="144"/>
                    <a:pt x="182" y="145"/>
                    <a:pt x="183" y="146"/>
                  </a:cubicBezTo>
                  <a:cubicBezTo>
                    <a:pt x="187" y="147"/>
                    <a:pt x="195" y="151"/>
                    <a:pt x="198" y="155"/>
                  </a:cubicBezTo>
                  <a:cubicBezTo>
                    <a:pt x="210" y="163"/>
                    <a:pt x="210" y="163"/>
                    <a:pt x="210" y="163"/>
                  </a:cubicBezTo>
                  <a:cubicBezTo>
                    <a:pt x="210" y="163"/>
                    <a:pt x="210" y="163"/>
                    <a:pt x="210" y="163"/>
                  </a:cubicBezTo>
                  <a:cubicBezTo>
                    <a:pt x="211" y="150"/>
                    <a:pt x="211" y="150"/>
                    <a:pt x="211" y="150"/>
                  </a:cubicBezTo>
                  <a:cubicBezTo>
                    <a:pt x="211" y="148"/>
                    <a:pt x="212" y="147"/>
                    <a:pt x="213" y="145"/>
                  </a:cubicBezTo>
                  <a:cubicBezTo>
                    <a:pt x="216" y="144"/>
                    <a:pt x="218" y="144"/>
                    <a:pt x="221" y="144"/>
                  </a:cubicBezTo>
                  <a:cubicBezTo>
                    <a:pt x="224" y="144"/>
                    <a:pt x="227" y="144"/>
                    <a:pt x="231" y="143"/>
                  </a:cubicBezTo>
                  <a:cubicBezTo>
                    <a:pt x="233" y="143"/>
                    <a:pt x="234" y="142"/>
                    <a:pt x="236" y="142"/>
                  </a:cubicBezTo>
                  <a:cubicBezTo>
                    <a:pt x="237" y="141"/>
                    <a:pt x="238" y="140"/>
                    <a:pt x="239" y="139"/>
                  </a:cubicBezTo>
                  <a:cubicBezTo>
                    <a:pt x="240" y="137"/>
                    <a:pt x="241" y="135"/>
                    <a:pt x="241" y="133"/>
                  </a:cubicBezTo>
                  <a:cubicBezTo>
                    <a:pt x="241" y="133"/>
                    <a:pt x="241" y="133"/>
                    <a:pt x="241" y="133"/>
                  </a:cubicBezTo>
                  <a:cubicBezTo>
                    <a:pt x="257" y="86"/>
                    <a:pt x="257" y="86"/>
                    <a:pt x="257" y="86"/>
                  </a:cubicBezTo>
                  <a:cubicBezTo>
                    <a:pt x="267" y="54"/>
                    <a:pt x="267" y="54"/>
                    <a:pt x="267" y="54"/>
                  </a:cubicBezTo>
                  <a:cubicBezTo>
                    <a:pt x="269" y="46"/>
                    <a:pt x="267" y="34"/>
                    <a:pt x="278" y="32"/>
                  </a:cubicBezTo>
                  <a:cubicBezTo>
                    <a:pt x="283" y="32"/>
                    <a:pt x="291" y="34"/>
                    <a:pt x="291" y="26"/>
                  </a:cubicBezTo>
                  <a:cubicBezTo>
                    <a:pt x="291" y="18"/>
                    <a:pt x="281" y="15"/>
                    <a:pt x="274" y="13"/>
                  </a:cubicBezTo>
                  <a:cubicBezTo>
                    <a:pt x="270" y="13"/>
                    <a:pt x="267" y="10"/>
                    <a:pt x="263" y="9"/>
                  </a:cubicBezTo>
                  <a:cubicBezTo>
                    <a:pt x="263" y="8"/>
                    <a:pt x="263" y="8"/>
                    <a:pt x="262" y="7"/>
                  </a:cubicBezTo>
                  <a:cubicBezTo>
                    <a:pt x="261" y="1"/>
                    <a:pt x="261" y="1"/>
                    <a:pt x="261" y="1"/>
                  </a:cubicBezTo>
                  <a:cubicBezTo>
                    <a:pt x="261" y="1"/>
                    <a:pt x="261" y="1"/>
                    <a:pt x="261" y="1"/>
                  </a:cubicBezTo>
                  <a:cubicBezTo>
                    <a:pt x="238" y="1"/>
                    <a:pt x="238" y="1"/>
                    <a:pt x="238" y="1"/>
                  </a:cubicBezTo>
                  <a:cubicBezTo>
                    <a:pt x="106" y="1"/>
                    <a:pt x="106" y="1"/>
                    <a:pt x="106" y="1"/>
                  </a:cubicBezTo>
                  <a:cubicBezTo>
                    <a:pt x="83" y="2"/>
                    <a:pt x="83" y="2"/>
                    <a:pt x="83" y="2"/>
                  </a:cubicBezTo>
                  <a:cubicBezTo>
                    <a:pt x="61" y="0"/>
                    <a:pt x="61" y="0"/>
                    <a:pt x="61" y="0"/>
                  </a:cubicBezTo>
                  <a:cubicBezTo>
                    <a:pt x="34" y="1"/>
                    <a:pt x="34" y="1"/>
                    <a:pt x="34" y="1"/>
                  </a:cubicBezTo>
                  <a:cubicBezTo>
                    <a:pt x="19" y="3"/>
                    <a:pt x="19" y="3"/>
                    <a:pt x="19" y="3"/>
                  </a:cubicBezTo>
                  <a:cubicBezTo>
                    <a:pt x="0" y="1"/>
                    <a:pt x="0" y="1"/>
                    <a:pt x="0" y="1"/>
                  </a:cubicBezTo>
                  <a:cubicBezTo>
                    <a:pt x="0" y="1"/>
                    <a:pt x="0" y="1"/>
                    <a:pt x="0" y="1"/>
                  </a:cubicBezTo>
                  <a:cubicBezTo>
                    <a:pt x="0" y="17"/>
                    <a:pt x="0" y="17"/>
                    <a:pt x="0" y="17"/>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1" name="Freeform 91"/>
            <p:cNvSpPr>
              <a:spLocks/>
            </p:cNvSpPr>
            <p:nvPr/>
          </p:nvSpPr>
          <p:spPr bwMode="auto">
            <a:xfrm>
              <a:off x="7135813" y="2365375"/>
              <a:ext cx="649288" cy="515938"/>
            </a:xfrm>
            <a:custGeom>
              <a:avLst/>
              <a:gdLst>
                <a:gd name="T0" fmla="*/ 21 w 220"/>
                <a:gd name="T1" fmla="*/ 104 h 175"/>
                <a:gd name="T2" fmla="*/ 33 w 220"/>
                <a:gd name="T3" fmla="*/ 110 h 175"/>
                <a:gd name="T4" fmla="*/ 47 w 220"/>
                <a:gd name="T5" fmla="*/ 117 h 175"/>
                <a:gd name="T6" fmla="*/ 50 w 220"/>
                <a:gd name="T7" fmla="*/ 124 h 175"/>
                <a:gd name="T8" fmla="*/ 52 w 220"/>
                <a:gd name="T9" fmla="*/ 128 h 175"/>
                <a:gd name="T10" fmla="*/ 63 w 220"/>
                <a:gd name="T11" fmla="*/ 130 h 175"/>
                <a:gd name="T12" fmla="*/ 74 w 220"/>
                <a:gd name="T13" fmla="*/ 136 h 175"/>
                <a:gd name="T14" fmla="*/ 82 w 220"/>
                <a:gd name="T15" fmla="*/ 143 h 175"/>
                <a:gd name="T16" fmla="*/ 82 w 220"/>
                <a:gd name="T17" fmla="*/ 143 h 175"/>
                <a:gd name="T18" fmla="*/ 89 w 220"/>
                <a:gd name="T19" fmla="*/ 143 h 175"/>
                <a:gd name="T20" fmla="*/ 145 w 220"/>
                <a:gd name="T21" fmla="*/ 175 h 175"/>
                <a:gd name="T22" fmla="*/ 199 w 220"/>
                <a:gd name="T23" fmla="*/ 154 h 175"/>
                <a:gd name="T24" fmla="*/ 199 w 220"/>
                <a:gd name="T25" fmla="*/ 154 h 175"/>
                <a:gd name="T26" fmla="*/ 198 w 220"/>
                <a:gd name="T27" fmla="*/ 145 h 175"/>
                <a:gd name="T28" fmla="*/ 204 w 220"/>
                <a:gd name="T29" fmla="*/ 128 h 175"/>
                <a:gd name="T30" fmla="*/ 212 w 220"/>
                <a:gd name="T31" fmla="*/ 113 h 175"/>
                <a:gd name="T32" fmla="*/ 211 w 220"/>
                <a:gd name="T33" fmla="*/ 106 h 175"/>
                <a:gd name="T34" fmla="*/ 217 w 220"/>
                <a:gd name="T35" fmla="*/ 94 h 175"/>
                <a:gd name="T36" fmla="*/ 219 w 220"/>
                <a:gd name="T37" fmla="*/ 90 h 175"/>
                <a:gd name="T38" fmla="*/ 220 w 220"/>
                <a:gd name="T39" fmla="*/ 88 h 175"/>
                <a:gd name="T40" fmla="*/ 220 w 220"/>
                <a:gd name="T41" fmla="*/ 88 h 175"/>
                <a:gd name="T42" fmla="*/ 213 w 220"/>
                <a:gd name="T43" fmla="*/ 80 h 175"/>
                <a:gd name="T44" fmla="*/ 204 w 220"/>
                <a:gd name="T45" fmla="*/ 72 h 175"/>
                <a:gd name="T46" fmla="*/ 197 w 220"/>
                <a:gd name="T47" fmla="*/ 85 h 175"/>
                <a:gd name="T48" fmla="*/ 181 w 220"/>
                <a:gd name="T49" fmla="*/ 108 h 175"/>
                <a:gd name="T50" fmla="*/ 176 w 220"/>
                <a:gd name="T51" fmla="*/ 91 h 175"/>
                <a:gd name="T52" fmla="*/ 167 w 220"/>
                <a:gd name="T53" fmla="*/ 72 h 175"/>
                <a:gd name="T54" fmla="*/ 157 w 220"/>
                <a:gd name="T55" fmla="*/ 75 h 175"/>
                <a:gd name="T56" fmla="*/ 156 w 220"/>
                <a:gd name="T57" fmla="*/ 74 h 175"/>
                <a:gd name="T58" fmla="*/ 128 w 220"/>
                <a:gd name="T59" fmla="*/ 94 h 175"/>
                <a:gd name="T60" fmla="*/ 128 w 220"/>
                <a:gd name="T61" fmla="*/ 73 h 175"/>
                <a:gd name="T62" fmla="*/ 124 w 220"/>
                <a:gd name="T63" fmla="*/ 52 h 175"/>
                <a:gd name="T64" fmla="*/ 123 w 220"/>
                <a:gd name="T65" fmla="*/ 51 h 175"/>
                <a:gd name="T66" fmla="*/ 102 w 220"/>
                <a:gd name="T67" fmla="*/ 58 h 175"/>
                <a:gd name="T68" fmla="*/ 83 w 220"/>
                <a:gd name="T69" fmla="*/ 54 h 175"/>
                <a:gd name="T70" fmla="*/ 66 w 220"/>
                <a:gd name="T71" fmla="*/ 25 h 175"/>
                <a:gd name="T72" fmla="*/ 46 w 220"/>
                <a:gd name="T73" fmla="*/ 13 h 175"/>
                <a:gd name="T74" fmla="*/ 23 w 220"/>
                <a:gd name="T75" fmla="*/ 0 h 175"/>
                <a:gd name="T76" fmla="*/ 23 w 220"/>
                <a:gd name="T77" fmla="*/ 0 h 175"/>
                <a:gd name="T78" fmla="*/ 0 w 220"/>
                <a:gd name="T79" fmla="*/ 28 h 175"/>
                <a:gd name="T80" fmla="*/ 0 w 220"/>
                <a:gd name="T81" fmla="*/ 28 h 175"/>
                <a:gd name="T82" fmla="*/ 0 w 220"/>
                <a:gd name="T83" fmla="*/ 29 h 175"/>
                <a:gd name="T84" fmla="*/ 3 w 220"/>
                <a:gd name="T85" fmla="*/ 35 h 175"/>
                <a:gd name="T86" fmla="*/ 18 w 220"/>
                <a:gd name="T87" fmla="*/ 60 h 175"/>
                <a:gd name="T88" fmla="*/ 21 w 220"/>
                <a:gd name="T89" fmla="*/ 95 h 175"/>
                <a:gd name="T90" fmla="*/ 21 w 220"/>
                <a:gd name="T91" fmla="*/ 10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0" h="175">
                  <a:moveTo>
                    <a:pt x="21" y="104"/>
                  </a:moveTo>
                  <a:cubicBezTo>
                    <a:pt x="25" y="106"/>
                    <a:pt x="29" y="109"/>
                    <a:pt x="33" y="110"/>
                  </a:cubicBezTo>
                  <a:cubicBezTo>
                    <a:pt x="38" y="112"/>
                    <a:pt x="43" y="114"/>
                    <a:pt x="47" y="117"/>
                  </a:cubicBezTo>
                  <a:cubicBezTo>
                    <a:pt x="48" y="119"/>
                    <a:pt x="49" y="121"/>
                    <a:pt x="50" y="124"/>
                  </a:cubicBezTo>
                  <a:cubicBezTo>
                    <a:pt x="50" y="125"/>
                    <a:pt x="51" y="127"/>
                    <a:pt x="52" y="128"/>
                  </a:cubicBezTo>
                  <a:cubicBezTo>
                    <a:pt x="55" y="130"/>
                    <a:pt x="60" y="129"/>
                    <a:pt x="63" y="130"/>
                  </a:cubicBezTo>
                  <a:cubicBezTo>
                    <a:pt x="67" y="131"/>
                    <a:pt x="70" y="134"/>
                    <a:pt x="74" y="136"/>
                  </a:cubicBezTo>
                  <a:cubicBezTo>
                    <a:pt x="82" y="143"/>
                    <a:pt x="82" y="143"/>
                    <a:pt x="82" y="143"/>
                  </a:cubicBezTo>
                  <a:cubicBezTo>
                    <a:pt x="82" y="143"/>
                    <a:pt x="82" y="143"/>
                    <a:pt x="82" y="143"/>
                  </a:cubicBezTo>
                  <a:cubicBezTo>
                    <a:pt x="89" y="143"/>
                    <a:pt x="89" y="143"/>
                    <a:pt x="89" y="143"/>
                  </a:cubicBezTo>
                  <a:cubicBezTo>
                    <a:pt x="145" y="175"/>
                    <a:pt x="145" y="175"/>
                    <a:pt x="145" y="175"/>
                  </a:cubicBezTo>
                  <a:cubicBezTo>
                    <a:pt x="199" y="154"/>
                    <a:pt x="199" y="154"/>
                    <a:pt x="199" y="154"/>
                  </a:cubicBezTo>
                  <a:cubicBezTo>
                    <a:pt x="199" y="154"/>
                    <a:pt x="199" y="154"/>
                    <a:pt x="199" y="154"/>
                  </a:cubicBezTo>
                  <a:cubicBezTo>
                    <a:pt x="198" y="145"/>
                    <a:pt x="198" y="145"/>
                    <a:pt x="198" y="145"/>
                  </a:cubicBezTo>
                  <a:cubicBezTo>
                    <a:pt x="199" y="140"/>
                    <a:pt x="201" y="133"/>
                    <a:pt x="204" y="128"/>
                  </a:cubicBezTo>
                  <a:cubicBezTo>
                    <a:pt x="207" y="124"/>
                    <a:pt x="213" y="118"/>
                    <a:pt x="212" y="113"/>
                  </a:cubicBezTo>
                  <a:cubicBezTo>
                    <a:pt x="211" y="111"/>
                    <a:pt x="209" y="109"/>
                    <a:pt x="211" y="106"/>
                  </a:cubicBezTo>
                  <a:cubicBezTo>
                    <a:pt x="214" y="103"/>
                    <a:pt x="216" y="99"/>
                    <a:pt x="217" y="94"/>
                  </a:cubicBezTo>
                  <a:cubicBezTo>
                    <a:pt x="217" y="93"/>
                    <a:pt x="219" y="91"/>
                    <a:pt x="219" y="90"/>
                  </a:cubicBezTo>
                  <a:cubicBezTo>
                    <a:pt x="220" y="89"/>
                    <a:pt x="220" y="88"/>
                    <a:pt x="220" y="88"/>
                  </a:cubicBezTo>
                  <a:cubicBezTo>
                    <a:pt x="220" y="88"/>
                    <a:pt x="220" y="88"/>
                    <a:pt x="220" y="88"/>
                  </a:cubicBezTo>
                  <a:cubicBezTo>
                    <a:pt x="213" y="80"/>
                    <a:pt x="213" y="80"/>
                    <a:pt x="213" y="80"/>
                  </a:cubicBezTo>
                  <a:cubicBezTo>
                    <a:pt x="210" y="78"/>
                    <a:pt x="208" y="72"/>
                    <a:pt x="204" y="72"/>
                  </a:cubicBezTo>
                  <a:cubicBezTo>
                    <a:pt x="199" y="72"/>
                    <a:pt x="198" y="81"/>
                    <a:pt x="197" y="85"/>
                  </a:cubicBezTo>
                  <a:cubicBezTo>
                    <a:pt x="197" y="92"/>
                    <a:pt x="191" y="110"/>
                    <a:pt x="181" y="108"/>
                  </a:cubicBezTo>
                  <a:cubicBezTo>
                    <a:pt x="176" y="107"/>
                    <a:pt x="176" y="96"/>
                    <a:pt x="176" y="91"/>
                  </a:cubicBezTo>
                  <a:cubicBezTo>
                    <a:pt x="175" y="85"/>
                    <a:pt x="176" y="72"/>
                    <a:pt x="167" y="72"/>
                  </a:cubicBezTo>
                  <a:cubicBezTo>
                    <a:pt x="164" y="72"/>
                    <a:pt x="159" y="73"/>
                    <a:pt x="157" y="75"/>
                  </a:cubicBezTo>
                  <a:cubicBezTo>
                    <a:pt x="156" y="74"/>
                    <a:pt x="156" y="74"/>
                    <a:pt x="156" y="74"/>
                  </a:cubicBezTo>
                  <a:cubicBezTo>
                    <a:pt x="151" y="77"/>
                    <a:pt x="134" y="97"/>
                    <a:pt x="128" y="94"/>
                  </a:cubicBezTo>
                  <a:cubicBezTo>
                    <a:pt x="126" y="89"/>
                    <a:pt x="128" y="79"/>
                    <a:pt x="128" y="73"/>
                  </a:cubicBezTo>
                  <a:cubicBezTo>
                    <a:pt x="129" y="65"/>
                    <a:pt x="125" y="60"/>
                    <a:pt x="124" y="52"/>
                  </a:cubicBezTo>
                  <a:cubicBezTo>
                    <a:pt x="124" y="52"/>
                    <a:pt x="124" y="52"/>
                    <a:pt x="123" y="51"/>
                  </a:cubicBezTo>
                  <a:cubicBezTo>
                    <a:pt x="116" y="51"/>
                    <a:pt x="109" y="58"/>
                    <a:pt x="102" y="58"/>
                  </a:cubicBezTo>
                  <a:cubicBezTo>
                    <a:pt x="93" y="58"/>
                    <a:pt x="93" y="52"/>
                    <a:pt x="83" y="54"/>
                  </a:cubicBezTo>
                  <a:cubicBezTo>
                    <a:pt x="69" y="57"/>
                    <a:pt x="72" y="34"/>
                    <a:pt x="66" y="25"/>
                  </a:cubicBezTo>
                  <a:cubicBezTo>
                    <a:pt x="62" y="20"/>
                    <a:pt x="51" y="16"/>
                    <a:pt x="46" y="13"/>
                  </a:cubicBezTo>
                  <a:cubicBezTo>
                    <a:pt x="23" y="0"/>
                    <a:pt x="23" y="0"/>
                    <a:pt x="23" y="0"/>
                  </a:cubicBezTo>
                  <a:cubicBezTo>
                    <a:pt x="23" y="0"/>
                    <a:pt x="23" y="0"/>
                    <a:pt x="23" y="0"/>
                  </a:cubicBezTo>
                  <a:cubicBezTo>
                    <a:pt x="0" y="28"/>
                    <a:pt x="0" y="28"/>
                    <a:pt x="0" y="28"/>
                  </a:cubicBezTo>
                  <a:cubicBezTo>
                    <a:pt x="0" y="28"/>
                    <a:pt x="0" y="28"/>
                    <a:pt x="0" y="28"/>
                  </a:cubicBezTo>
                  <a:cubicBezTo>
                    <a:pt x="0" y="29"/>
                    <a:pt x="0" y="29"/>
                    <a:pt x="0" y="29"/>
                  </a:cubicBezTo>
                  <a:cubicBezTo>
                    <a:pt x="2" y="31"/>
                    <a:pt x="2" y="33"/>
                    <a:pt x="3" y="35"/>
                  </a:cubicBezTo>
                  <a:cubicBezTo>
                    <a:pt x="8" y="43"/>
                    <a:pt x="15" y="51"/>
                    <a:pt x="18" y="60"/>
                  </a:cubicBezTo>
                  <a:cubicBezTo>
                    <a:pt x="22" y="71"/>
                    <a:pt x="21" y="83"/>
                    <a:pt x="21" y="95"/>
                  </a:cubicBezTo>
                  <a:cubicBezTo>
                    <a:pt x="21" y="104"/>
                    <a:pt x="21" y="104"/>
                    <a:pt x="21" y="104"/>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2" name="Freeform 92"/>
            <p:cNvSpPr>
              <a:spLocks/>
            </p:cNvSpPr>
            <p:nvPr/>
          </p:nvSpPr>
          <p:spPr bwMode="auto">
            <a:xfrm>
              <a:off x="7353906" y="2787650"/>
              <a:ext cx="737985" cy="439738"/>
            </a:xfrm>
            <a:custGeom>
              <a:avLst/>
              <a:gdLst>
                <a:gd name="T0" fmla="*/ 11 w 254"/>
                <a:gd name="T1" fmla="*/ 0 h 149"/>
                <a:gd name="T2" fmla="*/ 18 w 254"/>
                <a:gd name="T3" fmla="*/ 0 h 149"/>
                <a:gd name="T4" fmla="*/ 74 w 254"/>
                <a:gd name="T5" fmla="*/ 32 h 149"/>
                <a:gd name="T6" fmla="*/ 128 w 254"/>
                <a:gd name="T7" fmla="*/ 11 h 149"/>
                <a:gd name="T8" fmla="*/ 128 w 254"/>
                <a:gd name="T9" fmla="*/ 11 h 149"/>
                <a:gd name="T10" fmla="*/ 198 w 254"/>
                <a:gd name="T11" fmla="*/ 11 h 149"/>
                <a:gd name="T12" fmla="*/ 198 w 254"/>
                <a:gd name="T13" fmla="*/ 11 h 149"/>
                <a:gd name="T14" fmla="*/ 201 w 254"/>
                <a:gd name="T15" fmla="*/ 21 h 149"/>
                <a:gd name="T16" fmla="*/ 209 w 254"/>
                <a:gd name="T17" fmla="*/ 30 h 149"/>
                <a:gd name="T18" fmla="*/ 209 w 254"/>
                <a:gd name="T19" fmla="*/ 42 h 149"/>
                <a:gd name="T20" fmla="*/ 214 w 254"/>
                <a:gd name="T21" fmla="*/ 47 h 149"/>
                <a:gd name="T22" fmla="*/ 220 w 254"/>
                <a:gd name="T23" fmla="*/ 52 h 149"/>
                <a:gd name="T24" fmla="*/ 231 w 254"/>
                <a:gd name="T25" fmla="*/ 60 h 149"/>
                <a:gd name="T26" fmla="*/ 237 w 254"/>
                <a:gd name="T27" fmla="*/ 65 h 149"/>
                <a:gd name="T28" fmla="*/ 253 w 254"/>
                <a:gd name="T29" fmla="*/ 69 h 149"/>
                <a:gd name="T30" fmla="*/ 253 w 254"/>
                <a:gd name="T31" fmla="*/ 69 h 149"/>
                <a:gd name="T32" fmla="*/ 248 w 254"/>
                <a:gd name="T33" fmla="*/ 85 h 149"/>
                <a:gd name="T34" fmla="*/ 232 w 254"/>
                <a:gd name="T35" fmla="*/ 87 h 149"/>
                <a:gd name="T36" fmla="*/ 224 w 254"/>
                <a:gd name="T37" fmla="*/ 85 h 149"/>
                <a:gd name="T38" fmla="*/ 211 w 254"/>
                <a:gd name="T39" fmla="*/ 83 h 149"/>
                <a:gd name="T40" fmla="*/ 202 w 254"/>
                <a:gd name="T41" fmla="*/ 83 h 149"/>
                <a:gd name="T42" fmla="*/ 192 w 254"/>
                <a:gd name="T43" fmla="*/ 77 h 149"/>
                <a:gd name="T44" fmla="*/ 192 w 254"/>
                <a:gd name="T45" fmla="*/ 81 h 149"/>
                <a:gd name="T46" fmla="*/ 202 w 254"/>
                <a:gd name="T47" fmla="*/ 86 h 149"/>
                <a:gd name="T48" fmla="*/ 197 w 254"/>
                <a:gd name="T49" fmla="*/ 91 h 149"/>
                <a:gd name="T50" fmla="*/ 190 w 254"/>
                <a:gd name="T51" fmla="*/ 96 h 149"/>
                <a:gd name="T52" fmla="*/ 190 w 254"/>
                <a:gd name="T53" fmla="*/ 99 h 149"/>
                <a:gd name="T54" fmla="*/ 204 w 254"/>
                <a:gd name="T55" fmla="*/ 103 h 149"/>
                <a:gd name="T56" fmla="*/ 211 w 254"/>
                <a:gd name="T57" fmla="*/ 115 h 149"/>
                <a:gd name="T58" fmla="*/ 208 w 254"/>
                <a:gd name="T59" fmla="*/ 120 h 149"/>
                <a:gd name="T60" fmla="*/ 218 w 254"/>
                <a:gd name="T61" fmla="*/ 141 h 149"/>
                <a:gd name="T62" fmla="*/ 220 w 254"/>
                <a:gd name="T63" fmla="*/ 149 h 149"/>
                <a:gd name="T64" fmla="*/ 216 w 254"/>
                <a:gd name="T65" fmla="*/ 148 h 149"/>
                <a:gd name="T66" fmla="*/ 195 w 254"/>
                <a:gd name="T67" fmla="*/ 141 h 149"/>
                <a:gd name="T68" fmla="*/ 190 w 254"/>
                <a:gd name="T69" fmla="*/ 134 h 149"/>
                <a:gd name="T70" fmla="*/ 188 w 254"/>
                <a:gd name="T71" fmla="*/ 134 h 149"/>
                <a:gd name="T72" fmla="*/ 164 w 254"/>
                <a:gd name="T73" fmla="*/ 132 h 149"/>
                <a:gd name="T74" fmla="*/ 145 w 254"/>
                <a:gd name="T75" fmla="*/ 128 h 149"/>
                <a:gd name="T76" fmla="*/ 137 w 254"/>
                <a:gd name="T77" fmla="*/ 125 h 149"/>
                <a:gd name="T78" fmla="*/ 135 w 254"/>
                <a:gd name="T79" fmla="*/ 120 h 149"/>
                <a:gd name="T80" fmla="*/ 135 w 254"/>
                <a:gd name="T81" fmla="*/ 113 h 149"/>
                <a:gd name="T82" fmla="*/ 132 w 254"/>
                <a:gd name="T83" fmla="*/ 122 h 149"/>
                <a:gd name="T84" fmla="*/ 121 w 254"/>
                <a:gd name="T85" fmla="*/ 120 h 149"/>
                <a:gd name="T86" fmla="*/ 112 w 254"/>
                <a:gd name="T87" fmla="*/ 119 h 149"/>
                <a:gd name="T88" fmla="*/ 96 w 254"/>
                <a:gd name="T89" fmla="*/ 114 h 149"/>
                <a:gd name="T90" fmla="*/ 88 w 254"/>
                <a:gd name="T91" fmla="*/ 107 h 149"/>
                <a:gd name="T92" fmla="*/ 88 w 254"/>
                <a:gd name="T93" fmla="*/ 108 h 149"/>
                <a:gd name="T94" fmla="*/ 74 w 254"/>
                <a:gd name="T95" fmla="*/ 103 h 149"/>
                <a:gd name="T96" fmla="*/ 65 w 254"/>
                <a:gd name="T97" fmla="*/ 92 h 149"/>
                <a:gd name="T98" fmla="*/ 49 w 254"/>
                <a:gd name="T99" fmla="*/ 84 h 149"/>
                <a:gd name="T100" fmla="*/ 49 w 254"/>
                <a:gd name="T101" fmla="*/ 84 h 149"/>
                <a:gd name="T102" fmla="*/ 35 w 254"/>
                <a:gd name="T103" fmla="*/ 74 h 149"/>
                <a:gd name="T104" fmla="*/ 35 w 254"/>
                <a:gd name="T105" fmla="*/ 74 h 149"/>
                <a:gd name="T106" fmla="*/ 30 w 254"/>
                <a:gd name="T107" fmla="*/ 67 h 149"/>
                <a:gd name="T108" fmla="*/ 15 w 254"/>
                <a:gd name="T109" fmla="*/ 47 h 149"/>
                <a:gd name="T110" fmla="*/ 8 w 254"/>
                <a:gd name="T111" fmla="*/ 23 h 149"/>
                <a:gd name="T112" fmla="*/ 4 w 254"/>
                <a:gd name="T113" fmla="*/ 12 h 149"/>
                <a:gd name="T114" fmla="*/ 11 w 254"/>
                <a:gd name="T115" fmla="*/ 0 h 149"/>
                <a:gd name="connsiteX0" fmla="*/ 319 w 9849"/>
                <a:gd name="connsiteY0" fmla="*/ 0 h 10000"/>
                <a:gd name="connsiteX1" fmla="*/ 595 w 9849"/>
                <a:gd name="connsiteY1" fmla="*/ 0 h 10000"/>
                <a:gd name="connsiteX2" fmla="*/ 2799 w 9849"/>
                <a:gd name="connsiteY2" fmla="*/ 2148 h 10000"/>
                <a:gd name="connsiteX3" fmla="*/ 4925 w 9849"/>
                <a:gd name="connsiteY3" fmla="*/ 738 h 10000"/>
                <a:gd name="connsiteX4" fmla="*/ 4925 w 9849"/>
                <a:gd name="connsiteY4" fmla="*/ 738 h 10000"/>
                <a:gd name="connsiteX5" fmla="*/ 7681 w 9849"/>
                <a:gd name="connsiteY5" fmla="*/ 738 h 10000"/>
                <a:gd name="connsiteX6" fmla="*/ 7681 w 9849"/>
                <a:gd name="connsiteY6" fmla="*/ 738 h 10000"/>
                <a:gd name="connsiteX7" fmla="*/ 7799 w 9849"/>
                <a:gd name="connsiteY7" fmla="*/ 1409 h 10000"/>
                <a:gd name="connsiteX8" fmla="*/ 8114 w 9849"/>
                <a:gd name="connsiteY8" fmla="*/ 2013 h 10000"/>
                <a:gd name="connsiteX9" fmla="*/ 8114 w 9849"/>
                <a:gd name="connsiteY9" fmla="*/ 2819 h 10000"/>
                <a:gd name="connsiteX10" fmla="*/ 8311 w 9849"/>
                <a:gd name="connsiteY10" fmla="*/ 3154 h 10000"/>
                <a:gd name="connsiteX11" fmla="*/ 8547 w 9849"/>
                <a:gd name="connsiteY11" fmla="*/ 3490 h 10000"/>
                <a:gd name="connsiteX12" fmla="*/ 8980 w 9849"/>
                <a:gd name="connsiteY12" fmla="*/ 4027 h 10000"/>
                <a:gd name="connsiteX13" fmla="*/ 9217 w 9849"/>
                <a:gd name="connsiteY13" fmla="*/ 4362 h 10000"/>
                <a:gd name="connsiteX14" fmla="*/ 9847 w 9849"/>
                <a:gd name="connsiteY14" fmla="*/ 4631 h 10000"/>
                <a:gd name="connsiteX15" fmla="*/ 9847 w 9849"/>
                <a:gd name="connsiteY15" fmla="*/ 4631 h 10000"/>
                <a:gd name="connsiteX16" fmla="*/ 9650 w 9849"/>
                <a:gd name="connsiteY16" fmla="*/ 5705 h 10000"/>
                <a:gd name="connsiteX17" fmla="*/ 9020 w 9849"/>
                <a:gd name="connsiteY17" fmla="*/ 5839 h 10000"/>
                <a:gd name="connsiteX18" fmla="*/ 8705 w 9849"/>
                <a:gd name="connsiteY18" fmla="*/ 5705 h 10000"/>
                <a:gd name="connsiteX19" fmla="*/ 8193 w 9849"/>
                <a:gd name="connsiteY19" fmla="*/ 5570 h 10000"/>
                <a:gd name="connsiteX20" fmla="*/ 7839 w 9849"/>
                <a:gd name="connsiteY20" fmla="*/ 5570 h 10000"/>
                <a:gd name="connsiteX21" fmla="*/ 7445 w 9849"/>
                <a:gd name="connsiteY21" fmla="*/ 5168 h 10000"/>
                <a:gd name="connsiteX22" fmla="*/ 7445 w 9849"/>
                <a:gd name="connsiteY22" fmla="*/ 5436 h 10000"/>
                <a:gd name="connsiteX23" fmla="*/ 7839 w 9849"/>
                <a:gd name="connsiteY23" fmla="*/ 5772 h 10000"/>
                <a:gd name="connsiteX24" fmla="*/ 7642 w 9849"/>
                <a:gd name="connsiteY24" fmla="*/ 6107 h 10000"/>
                <a:gd name="connsiteX25" fmla="*/ 7366 w 9849"/>
                <a:gd name="connsiteY25" fmla="*/ 6443 h 10000"/>
                <a:gd name="connsiteX26" fmla="*/ 7366 w 9849"/>
                <a:gd name="connsiteY26" fmla="*/ 6644 h 10000"/>
                <a:gd name="connsiteX27" fmla="*/ 7917 w 9849"/>
                <a:gd name="connsiteY27" fmla="*/ 6913 h 10000"/>
                <a:gd name="connsiteX28" fmla="*/ 8193 w 9849"/>
                <a:gd name="connsiteY28" fmla="*/ 7718 h 10000"/>
                <a:gd name="connsiteX29" fmla="*/ 8075 w 9849"/>
                <a:gd name="connsiteY29" fmla="*/ 8054 h 10000"/>
                <a:gd name="connsiteX30" fmla="*/ 8469 w 9849"/>
                <a:gd name="connsiteY30" fmla="*/ 9463 h 10000"/>
                <a:gd name="connsiteX31" fmla="*/ 8547 w 9849"/>
                <a:gd name="connsiteY31" fmla="*/ 10000 h 10000"/>
                <a:gd name="connsiteX32" fmla="*/ 8390 w 9849"/>
                <a:gd name="connsiteY32" fmla="*/ 9933 h 10000"/>
                <a:gd name="connsiteX33" fmla="*/ 7563 w 9849"/>
                <a:gd name="connsiteY33" fmla="*/ 9463 h 10000"/>
                <a:gd name="connsiteX34" fmla="*/ 7366 w 9849"/>
                <a:gd name="connsiteY34" fmla="*/ 8993 h 10000"/>
                <a:gd name="connsiteX35" fmla="*/ 7288 w 9849"/>
                <a:gd name="connsiteY35" fmla="*/ 8993 h 10000"/>
                <a:gd name="connsiteX36" fmla="*/ 5595 w 9849"/>
                <a:gd name="connsiteY36" fmla="*/ 8591 h 10000"/>
                <a:gd name="connsiteX37" fmla="*/ 5280 w 9849"/>
                <a:gd name="connsiteY37" fmla="*/ 8389 h 10000"/>
                <a:gd name="connsiteX38" fmla="*/ 5201 w 9849"/>
                <a:gd name="connsiteY38" fmla="*/ 8054 h 10000"/>
                <a:gd name="connsiteX39" fmla="*/ 5201 w 9849"/>
                <a:gd name="connsiteY39" fmla="*/ 7584 h 10000"/>
                <a:gd name="connsiteX40" fmla="*/ 5083 w 9849"/>
                <a:gd name="connsiteY40" fmla="*/ 8188 h 10000"/>
                <a:gd name="connsiteX41" fmla="*/ 4650 w 9849"/>
                <a:gd name="connsiteY41" fmla="*/ 8054 h 10000"/>
                <a:gd name="connsiteX42" fmla="*/ 4295 w 9849"/>
                <a:gd name="connsiteY42" fmla="*/ 7987 h 10000"/>
                <a:gd name="connsiteX43" fmla="*/ 3666 w 9849"/>
                <a:gd name="connsiteY43" fmla="*/ 7651 h 10000"/>
                <a:gd name="connsiteX44" fmla="*/ 3351 w 9849"/>
                <a:gd name="connsiteY44" fmla="*/ 7181 h 10000"/>
                <a:gd name="connsiteX45" fmla="*/ 3351 w 9849"/>
                <a:gd name="connsiteY45" fmla="*/ 7248 h 10000"/>
                <a:gd name="connsiteX46" fmla="*/ 2799 w 9849"/>
                <a:gd name="connsiteY46" fmla="*/ 6913 h 10000"/>
                <a:gd name="connsiteX47" fmla="*/ 2445 w 9849"/>
                <a:gd name="connsiteY47" fmla="*/ 6174 h 10000"/>
                <a:gd name="connsiteX48" fmla="*/ 1815 w 9849"/>
                <a:gd name="connsiteY48" fmla="*/ 5638 h 10000"/>
                <a:gd name="connsiteX49" fmla="*/ 1815 w 9849"/>
                <a:gd name="connsiteY49" fmla="*/ 5638 h 10000"/>
                <a:gd name="connsiteX50" fmla="*/ 1264 w 9849"/>
                <a:gd name="connsiteY50" fmla="*/ 4966 h 10000"/>
                <a:gd name="connsiteX51" fmla="*/ 1264 w 9849"/>
                <a:gd name="connsiteY51" fmla="*/ 4966 h 10000"/>
                <a:gd name="connsiteX52" fmla="*/ 1067 w 9849"/>
                <a:gd name="connsiteY52" fmla="*/ 4497 h 10000"/>
                <a:gd name="connsiteX53" fmla="*/ 477 w 9849"/>
                <a:gd name="connsiteY53" fmla="*/ 3154 h 10000"/>
                <a:gd name="connsiteX54" fmla="*/ 201 w 9849"/>
                <a:gd name="connsiteY54" fmla="*/ 1544 h 10000"/>
                <a:gd name="connsiteX55" fmla="*/ 43 w 9849"/>
                <a:gd name="connsiteY55" fmla="*/ 805 h 10000"/>
                <a:gd name="connsiteX56" fmla="*/ 319 w 9849"/>
                <a:gd name="connsiteY56" fmla="*/ 0 h 10000"/>
                <a:gd name="connsiteX0" fmla="*/ 324 w 10000"/>
                <a:gd name="connsiteY0" fmla="*/ 0 h 10000"/>
                <a:gd name="connsiteX1" fmla="*/ 604 w 10000"/>
                <a:gd name="connsiteY1" fmla="*/ 0 h 10000"/>
                <a:gd name="connsiteX2" fmla="*/ 2842 w 10000"/>
                <a:gd name="connsiteY2" fmla="*/ 2148 h 10000"/>
                <a:gd name="connsiteX3" fmla="*/ 5001 w 10000"/>
                <a:gd name="connsiteY3" fmla="*/ 738 h 10000"/>
                <a:gd name="connsiteX4" fmla="*/ 5001 w 10000"/>
                <a:gd name="connsiteY4" fmla="*/ 738 h 10000"/>
                <a:gd name="connsiteX5" fmla="*/ 7799 w 10000"/>
                <a:gd name="connsiteY5" fmla="*/ 738 h 10000"/>
                <a:gd name="connsiteX6" fmla="*/ 7799 w 10000"/>
                <a:gd name="connsiteY6" fmla="*/ 738 h 10000"/>
                <a:gd name="connsiteX7" fmla="*/ 7919 w 10000"/>
                <a:gd name="connsiteY7" fmla="*/ 1409 h 10000"/>
                <a:gd name="connsiteX8" fmla="*/ 8238 w 10000"/>
                <a:gd name="connsiteY8" fmla="*/ 2013 h 10000"/>
                <a:gd name="connsiteX9" fmla="*/ 8238 w 10000"/>
                <a:gd name="connsiteY9" fmla="*/ 2819 h 10000"/>
                <a:gd name="connsiteX10" fmla="*/ 8438 w 10000"/>
                <a:gd name="connsiteY10" fmla="*/ 3154 h 10000"/>
                <a:gd name="connsiteX11" fmla="*/ 8678 w 10000"/>
                <a:gd name="connsiteY11" fmla="*/ 3490 h 10000"/>
                <a:gd name="connsiteX12" fmla="*/ 9118 w 10000"/>
                <a:gd name="connsiteY12" fmla="*/ 4027 h 10000"/>
                <a:gd name="connsiteX13" fmla="*/ 9358 w 10000"/>
                <a:gd name="connsiteY13" fmla="*/ 4362 h 10000"/>
                <a:gd name="connsiteX14" fmla="*/ 9998 w 10000"/>
                <a:gd name="connsiteY14" fmla="*/ 4631 h 10000"/>
                <a:gd name="connsiteX15" fmla="*/ 9998 w 10000"/>
                <a:gd name="connsiteY15" fmla="*/ 4631 h 10000"/>
                <a:gd name="connsiteX16" fmla="*/ 9798 w 10000"/>
                <a:gd name="connsiteY16" fmla="*/ 5705 h 10000"/>
                <a:gd name="connsiteX17" fmla="*/ 9158 w 10000"/>
                <a:gd name="connsiteY17" fmla="*/ 5839 h 10000"/>
                <a:gd name="connsiteX18" fmla="*/ 8838 w 10000"/>
                <a:gd name="connsiteY18" fmla="*/ 5705 h 10000"/>
                <a:gd name="connsiteX19" fmla="*/ 8319 w 10000"/>
                <a:gd name="connsiteY19" fmla="*/ 5570 h 10000"/>
                <a:gd name="connsiteX20" fmla="*/ 7959 w 10000"/>
                <a:gd name="connsiteY20" fmla="*/ 5570 h 10000"/>
                <a:gd name="connsiteX21" fmla="*/ 7559 w 10000"/>
                <a:gd name="connsiteY21" fmla="*/ 5168 h 10000"/>
                <a:gd name="connsiteX22" fmla="*/ 7559 w 10000"/>
                <a:gd name="connsiteY22" fmla="*/ 5436 h 10000"/>
                <a:gd name="connsiteX23" fmla="*/ 7959 w 10000"/>
                <a:gd name="connsiteY23" fmla="*/ 5772 h 10000"/>
                <a:gd name="connsiteX24" fmla="*/ 7759 w 10000"/>
                <a:gd name="connsiteY24" fmla="*/ 6107 h 10000"/>
                <a:gd name="connsiteX25" fmla="*/ 7479 w 10000"/>
                <a:gd name="connsiteY25" fmla="*/ 6443 h 10000"/>
                <a:gd name="connsiteX26" fmla="*/ 7479 w 10000"/>
                <a:gd name="connsiteY26" fmla="*/ 6644 h 10000"/>
                <a:gd name="connsiteX27" fmla="*/ 8038 w 10000"/>
                <a:gd name="connsiteY27" fmla="*/ 6913 h 10000"/>
                <a:gd name="connsiteX28" fmla="*/ 8319 w 10000"/>
                <a:gd name="connsiteY28" fmla="*/ 7718 h 10000"/>
                <a:gd name="connsiteX29" fmla="*/ 8199 w 10000"/>
                <a:gd name="connsiteY29" fmla="*/ 8054 h 10000"/>
                <a:gd name="connsiteX30" fmla="*/ 8599 w 10000"/>
                <a:gd name="connsiteY30" fmla="*/ 9463 h 10000"/>
                <a:gd name="connsiteX31" fmla="*/ 8678 w 10000"/>
                <a:gd name="connsiteY31" fmla="*/ 10000 h 10000"/>
                <a:gd name="connsiteX32" fmla="*/ 8519 w 10000"/>
                <a:gd name="connsiteY32" fmla="*/ 9933 h 10000"/>
                <a:gd name="connsiteX33" fmla="*/ 7679 w 10000"/>
                <a:gd name="connsiteY33" fmla="*/ 9463 h 10000"/>
                <a:gd name="connsiteX34" fmla="*/ 7479 w 10000"/>
                <a:gd name="connsiteY34" fmla="*/ 8993 h 10000"/>
                <a:gd name="connsiteX35" fmla="*/ 7400 w 10000"/>
                <a:gd name="connsiteY35" fmla="*/ 8993 h 10000"/>
                <a:gd name="connsiteX36" fmla="*/ 6444 w 10000"/>
                <a:gd name="connsiteY36" fmla="*/ 9056 h 10000"/>
                <a:gd name="connsiteX37" fmla="*/ 5361 w 10000"/>
                <a:gd name="connsiteY37" fmla="*/ 8389 h 10000"/>
                <a:gd name="connsiteX38" fmla="*/ 5281 w 10000"/>
                <a:gd name="connsiteY38" fmla="*/ 8054 h 10000"/>
                <a:gd name="connsiteX39" fmla="*/ 5281 w 10000"/>
                <a:gd name="connsiteY39" fmla="*/ 7584 h 10000"/>
                <a:gd name="connsiteX40" fmla="*/ 5161 w 10000"/>
                <a:gd name="connsiteY40" fmla="*/ 8188 h 10000"/>
                <a:gd name="connsiteX41" fmla="*/ 4721 w 10000"/>
                <a:gd name="connsiteY41" fmla="*/ 8054 h 10000"/>
                <a:gd name="connsiteX42" fmla="*/ 4361 w 10000"/>
                <a:gd name="connsiteY42" fmla="*/ 7987 h 10000"/>
                <a:gd name="connsiteX43" fmla="*/ 3722 w 10000"/>
                <a:gd name="connsiteY43" fmla="*/ 7651 h 10000"/>
                <a:gd name="connsiteX44" fmla="*/ 3402 w 10000"/>
                <a:gd name="connsiteY44" fmla="*/ 7181 h 10000"/>
                <a:gd name="connsiteX45" fmla="*/ 3402 w 10000"/>
                <a:gd name="connsiteY45" fmla="*/ 7248 h 10000"/>
                <a:gd name="connsiteX46" fmla="*/ 2842 w 10000"/>
                <a:gd name="connsiteY46" fmla="*/ 6913 h 10000"/>
                <a:gd name="connsiteX47" fmla="*/ 2482 w 10000"/>
                <a:gd name="connsiteY47" fmla="*/ 6174 h 10000"/>
                <a:gd name="connsiteX48" fmla="*/ 1843 w 10000"/>
                <a:gd name="connsiteY48" fmla="*/ 5638 h 10000"/>
                <a:gd name="connsiteX49" fmla="*/ 1843 w 10000"/>
                <a:gd name="connsiteY49" fmla="*/ 5638 h 10000"/>
                <a:gd name="connsiteX50" fmla="*/ 1283 w 10000"/>
                <a:gd name="connsiteY50" fmla="*/ 4966 h 10000"/>
                <a:gd name="connsiteX51" fmla="*/ 1283 w 10000"/>
                <a:gd name="connsiteY51" fmla="*/ 4966 h 10000"/>
                <a:gd name="connsiteX52" fmla="*/ 1083 w 10000"/>
                <a:gd name="connsiteY52" fmla="*/ 4497 h 10000"/>
                <a:gd name="connsiteX53" fmla="*/ 484 w 10000"/>
                <a:gd name="connsiteY53" fmla="*/ 3154 h 10000"/>
                <a:gd name="connsiteX54" fmla="*/ 204 w 10000"/>
                <a:gd name="connsiteY54" fmla="*/ 1544 h 10000"/>
                <a:gd name="connsiteX55" fmla="*/ 44 w 10000"/>
                <a:gd name="connsiteY55" fmla="*/ 805 h 10000"/>
                <a:gd name="connsiteX56" fmla="*/ 324 w 10000"/>
                <a:gd name="connsiteY56" fmla="*/ 0 h 10000"/>
                <a:gd name="connsiteX0" fmla="*/ 324 w 10000"/>
                <a:gd name="connsiteY0" fmla="*/ 0 h 10000"/>
                <a:gd name="connsiteX1" fmla="*/ 604 w 10000"/>
                <a:gd name="connsiteY1" fmla="*/ 0 h 10000"/>
                <a:gd name="connsiteX2" fmla="*/ 2842 w 10000"/>
                <a:gd name="connsiteY2" fmla="*/ 2148 h 10000"/>
                <a:gd name="connsiteX3" fmla="*/ 5001 w 10000"/>
                <a:gd name="connsiteY3" fmla="*/ 738 h 10000"/>
                <a:gd name="connsiteX4" fmla="*/ 5001 w 10000"/>
                <a:gd name="connsiteY4" fmla="*/ 738 h 10000"/>
                <a:gd name="connsiteX5" fmla="*/ 7799 w 10000"/>
                <a:gd name="connsiteY5" fmla="*/ 738 h 10000"/>
                <a:gd name="connsiteX6" fmla="*/ 7799 w 10000"/>
                <a:gd name="connsiteY6" fmla="*/ 738 h 10000"/>
                <a:gd name="connsiteX7" fmla="*/ 7919 w 10000"/>
                <a:gd name="connsiteY7" fmla="*/ 1409 h 10000"/>
                <a:gd name="connsiteX8" fmla="*/ 8238 w 10000"/>
                <a:gd name="connsiteY8" fmla="*/ 2013 h 10000"/>
                <a:gd name="connsiteX9" fmla="*/ 8238 w 10000"/>
                <a:gd name="connsiteY9" fmla="*/ 2819 h 10000"/>
                <a:gd name="connsiteX10" fmla="*/ 8438 w 10000"/>
                <a:gd name="connsiteY10" fmla="*/ 3154 h 10000"/>
                <a:gd name="connsiteX11" fmla="*/ 8678 w 10000"/>
                <a:gd name="connsiteY11" fmla="*/ 3490 h 10000"/>
                <a:gd name="connsiteX12" fmla="*/ 9118 w 10000"/>
                <a:gd name="connsiteY12" fmla="*/ 4027 h 10000"/>
                <a:gd name="connsiteX13" fmla="*/ 9358 w 10000"/>
                <a:gd name="connsiteY13" fmla="*/ 4362 h 10000"/>
                <a:gd name="connsiteX14" fmla="*/ 9998 w 10000"/>
                <a:gd name="connsiteY14" fmla="*/ 4631 h 10000"/>
                <a:gd name="connsiteX15" fmla="*/ 9998 w 10000"/>
                <a:gd name="connsiteY15" fmla="*/ 4631 h 10000"/>
                <a:gd name="connsiteX16" fmla="*/ 9798 w 10000"/>
                <a:gd name="connsiteY16" fmla="*/ 5705 h 10000"/>
                <a:gd name="connsiteX17" fmla="*/ 9158 w 10000"/>
                <a:gd name="connsiteY17" fmla="*/ 5839 h 10000"/>
                <a:gd name="connsiteX18" fmla="*/ 8838 w 10000"/>
                <a:gd name="connsiteY18" fmla="*/ 5705 h 10000"/>
                <a:gd name="connsiteX19" fmla="*/ 8319 w 10000"/>
                <a:gd name="connsiteY19" fmla="*/ 5570 h 10000"/>
                <a:gd name="connsiteX20" fmla="*/ 7959 w 10000"/>
                <a:gd name="connsiteY20" fmla="*/ 5570 h 10000"/>
                <a:gd name="connsiteX21" fmla="*/ 7559 w 10000"/>
                <a:gd name="connsiteY21" fmla="*/ 5168 h 10000"/>
                <a:gd name="connsiteX22" fmla="*/ 7559 w 10000"/>
                <a:gd name="connsiteY22" fmla="*/ 5436 h 10000"/>
                <a:gd name="connsiteX23" fmla="*/ 7959 w 10000"/>
                <a:gd name="connsiteY23" fmla="*/ 5772 h 10000"/>
                <a:gd name="connsiteX24" fmla="*/ 7759 w 10000"/>
                <a:gd name="connsiteY24" fmla="*/ 6107 h 10000"/>
                <a:gd name="connsiteX25" fmla="*/ 7479 w 10000"/>
                <a:gd name="connsiteY25" fmla="*/ 6443 h 10000"/>
                <a:gd name="connsiteX26" fmla="*/ 7479 w 10000"/>
                <a:gd name="connsiteY26" fmla="*/ 6644 h 10000"/>
                <a:gd name="connsiteX27" fmla="*/ 8038 w 10000"/>
                <a:gd name="connsiteY27" fmla="*/ 6913 h 10000"/>
                <a:gd name="connsiteX28" fmla="*/ 8319 w 10000"/>
                <a:gd name="connsiteY28" fmla="*/ 7718 h 10000"/>
                <a:gd name="connsiteX29" fmla="*/ 8199 w 10000"/>
                <a:gd name="connsiteY29" fmla="*/ 8054 h 10000"/>
                <a:gd name="connsiteX30" fmla="*/ 8599 w 10000"/>
                <a:gd name="connsiteY30" fmla="*/ 9463 h 10000"/>
                <a:gd name="connsiteX31" fmla="*/ 8678 w 10000"/>
                <a:gd name="connsiteY31" fmla="*/ 10000 h 10000"/>
                <a:gd name="connsiteX32" fmla="*/ 8519 w 10000"/>
                <a:gd name="connsiteY32" fmla="*/ 9933 h 10000"/>
                <a:gd name="connsiteX33" fmla="*/ 7679 w 10000"/>
                <a:gd name="connsiteY33" fmla="*/ 9463 h 10000"/>
                <a:gd name="connsiteX34" fmla="*/ 7479 w 10000"/>
                <a:gd name="connsiteY34" fmla="*/ 8993 h 10000"/>
                <a:gd name="connsiteX35" fmla="*/ 7400 w 10000"/>
                <a:gd name="connsiteY35" fmla="*/ 8993 h 10000"/>
                <a:gd name="connsiteX36" fmla="*/ 6444 w 10000"/>
                <a:gd name="connsiteY36" fmla="*/ 9056 h 10000"/>
                <a:gd name="connsiteX37" fmla="*/ 5361 w 10000"/>
                <a:gd name="connsiteY37" fmla="*/ 8389 h 10000"/>
                <a:gd name="connsiteX38" fmla="*/ 5281 w 10000"/>
                <a:gd name="connsiteY38" fmla="*/ 8054 h 10000"/>
                <a:gd name="connsiteX39" fmla="*/ 5281 w 10000"/>
                <a:gd name="connsiteY39" fmla="*/ 7584 h 10000"/>
                <a:gd name="connsiteX40" fmla="*/ 5161 w 10000"/>
                <a:gd name="connsiteY40" fmla="*/ 8188 h 10000"/>
                <a:gd name="connsiteX41" fmla="*/ 4721 w 10000"/>
                <a:gd name="connsiteY41" fmla="*/ 8054 h 10000"/>
                <a:gd name="connsiteX42" fmla="*/ 3722 w 10000"/>
                <a:gd name="connsiteY42" fmla="*/ 7651 h 10000"/>
                <a:gd name="connsiteX43" fmla="*/ 3402 w 10000"/>
                <a:gd name="connsiteY43" fmla="*/ 7181 h 10000"/>
                <a:gd name="connsiteX44" fmla="*/ 3402 w 10000"/>
                <a:gd name="connsiteY44" fmla="*/ 7248 h 10000"/>
                <a:gd name="connsiteX45" fmla="*/ 2842 w 10000"/>
                <a:gd name="connsiteY45" fmla="*/ 6913 h 10000"/>
                <a:gd name="connsiteX46" fmla="*/ 2482 w 10000"/>
                <a:gd name="connsiteY46" fmla="*/ 6174 h 10000"/>
                <a:gd name="connsiteX47" fmla="*/ 1843 w 10000"/>
                <a:gd name="connsiteY47" fmla="*/ 5638 h 10000"/>
                <a:gd name="connsiteX48" fmla="*/ 1843 w 10000"/>
                <a:gd name="connsiteY48" fmla="*/ 5638 h 10000"/>
                <a:gd name="connsiteX49" fmla="*/ 1283 w 10000"/>
                <a:gd name="connsiteY49" fmla="*/ 4966 h 10000"/>
                <a:gd name="connsiteX50" fmla="*/ 1283 w 10000"/>
                <a:gd name="connsiteY50" fmla="*/ 4966 h 10000"/>
                <a:gd name="connsiteX51" fmla="*/ 1083 w 10000"/>
                <a:gd name="connsiteY51" fmla="*/ 4497 h 10000"/>
                <a:gd name="connsiteX52" fmla="*/ 484 w 10000"/>
                <a:gd name="connsiteY52" fmla="*/ 3154 h 10000"/>
                <a:gd name="connsiteX53" fmla="*/ 204 w 10000"/>
                <a:gd name="connsiteY53" fmla="*/ 1544 h 10000"/>
                <a:gd name="connsiteX54" fmla="*/ 44 w 10000"/>
                <a:gd name="connsiteY54" fmla="*/ 805 h 10000"/>
                <a:gd name="connsiteX55" fmla="*/ 324 w 10000"/>
                <a:gd name="connsiteY55" fmla="*/ 0 h 10000"/>
                <a:gd name="connsiteX0" fmla="*/ 324 w 10000"/>
                <a:gd name="connsiteY0" fmla="*/ 0 h 10000"/>
                <a:gd name="connsiteX1" fmla="*/ 604 w 10000"/>
                <a:gd name="connsiteY1" fmla="*/ 0 h 10000"/>
                <a:gd name="connsiteX2" fmla="*/ 2842 w 10000"/>
                <a:gd name="connsiteY2" fmla="*/ 2148 h 10000"/>
                <a:gd name="connsiteX3" fmla="*/ 5001 w 10000"/>
                <a:gd name="connsiteY3" fmla="*/ 738 h 10000"/>
                <a:gd name="connsiteX4" fmla="*/ 5001 w 10000"/>
                <a:gd name="connsiteY4" fmla="*/ 738 h 10000"/>
                <a:gd name="connsiteX5" fmla="*/ 7799 w 10000"/>
                <a:gd name="connsiteY5" fmla="*/ 738 h 10000"/>
                <a:gd name="connsiteX6" fmla="*/ 7799 w 10000"/>
                <a:gd name="connsiteY6" fmla="*/ 738 h 10000"/>
                <a:gd name="connsiteX7" fmla="*/ 7919 w 10000"/>
                <a:gd name="connsiteY7" fmla="*/ 1409 h 10000"/>
                <a:gd name="connsiteX8" fmla="*/ 8238 w 10000"/>
                <a:gd name="connsiteY8" fmla="*/ 2013 h 10000"/>
                <a:gd name="connsiteX9" fmla="*/ 8238 w 10000"/>
                <a:gd name="connsiteY9" fmla="*/ 2819 h 10000"/>
                <a:gd name="connsiteX10" fmla="*/ 8438 w 10000"/>
                <a:gd name="connsiteY10" fmla="*/ 3154 h 10000"/>
                <a:gd name="connsiteX11" fmla="*/ 8678 w 10000"/>
                <a:gd name="connsiteY11" fmla="*/ 3490 h 10000"/>
                <a:gd name="connsiteX12" fmla="*/ 9118 w 10000"/>
                <a:gd name="connsiteY12" fmla="*/ 4027 h 10000"/>
                <a:gd name="connsiteX13" fmla="*/ 9358 w 10000"/>
                <a:gd name="connsiteY13" fmla="*/ 4362 h 10000"/>
                <a:gd name="connsiteX14" fmla="*/ 9998 w 10000"/>
                <a:gd name="connsiteY14" fmla="*/ 4631 h 10000"/>
                <a:gd name="connsiteX15" fmla="*/ 9998 w 10000"/>
                <a:gd name="connsiteY15" fmla="*/ 4631 h 10000"/>
                <a:gd name="connsiteX16" fmla="*/ 9798 w 10000"/>
                <a:gd name="connsiteY16" fmla="*/ 5705 h 10000"/>
                <a:gd name="connsiteX17" fmla="*/ 9158 w 10000"/>
                <a:gd name="connsiteY17" fmla="*/ 5839 h 10000"/>
                <a:gd name="connsiteX18" fmla="*/ 8838 w 10000"/>
                <a:gd name="connsiteY18" fmla="*/ 5705 h 10000"/>
                <a:gd name="connsiteX19" fmla="*/ 8319 w 10000"/>
                <a:gd name="connsiteY19" fmla="*/ 5570 h 10000"/>
                <a:gd name="connsiteX20" fmla="*/ 7959 w 10000"/>
                <a:gd name="connsiteY20" fmla="*/ 5570 h 10000"/>
                <a:gd name="connsiteX21" fmla="*/ 7559 w 10000"/>
                <a:gd name="connsiteY21" fmla="*/ 5168 h 10000"/>
                <a:gd name="connsiteX22" fmla="*/ 7559 w 10000"/>
                <a:gd name="connsiteY22" fmla="*/ 5436 h 10000"/>
                <a:gd name="connsiteX23" fmla="*/ 7959 w 10000"/>
                <a:gd name="connsiteY23" fmla="*/ 5772 h 10000"/>
                <a:gd name="connsiteX24" fmla="*/ 7759 w 10000"/>
                <a:gd name="connsiteY24" fmla="*/ 6107 h 10000"/>
                <a:gd name="connsiteX25" fmla="*/ 7479 w 10000"/>
                <a:gd name="connsiteY25" fmla="*/ 6443 h 10000"/>
                <a:gd name="connsiteX26" fmla="*/ 7479 w 10000"/>
                <a:gd name="connsiteY26" fmla="*/ 6644 h 10000"/>
                <a:gd name="connsiteX27" fmla="*/ 8038 w 10000"/>
                <a:gd name="connsiteY27" fmla="*/ 6913 h 10000"/>
                <a:gd name="connsiteX28" fmla="*/ 8319 w 10000"/>
                <a:gd name="connsiteY28" fmla="*/ 7718 h 10000"/>
                <a:gd name="connsiteX29" fmla="*/ 8199 w 10000"/>
                <a:gd name="connsiteY29" fmla="*/ 8054 h 10000"/>
                <a:gd name="connsiteX30" fmla="*/ 8599 w 10000"/>
                <a:gd name="connsiteY30" fmla="*/ 9463 h 10000"/>
                <a:gd name="connsiteX31" fmla="*/ 8678 w 10000"/>
                <a:gd name="connsiteY31" fmla="*/ 10000 h 10000"/>
                <a:gd name="connsiteX32" fmla="*/ 8519 w 10000"/>
                <a:gd name="connsiteY32" fmla="*/ 9933 h 10000"/>
                <a:gd name="connsiteX33" fmla="*/ 7679 w 10000"/>
                <a:gd name="connsiteY33" fmla="*/ 9463 h 10000"/>
                <a:gd name="connsiteX34" fmla="*/ 7479 w 10000"/>
                <a:gd name="connsiteY34" fmla="*/ 8993 h 10000"/>
                <a:gd name="connsiteX35" fmla="*/ 7400 w 10000"/>
                <a:gd name="connsiteY35" fmla="*/ 8993 h 10000"/>
                <a:gd name="connsiteX36" fmla="*/ 6444 w 10000"/>
                <a:gd name="connsiteY36" fmla="*/ 9056 h 10000"/>
                <a:gd name="connsiteX37" fmla="*/ 5361 w 10000"/>
                <a:gd name="connsiteY37" fmla="*/ 8389 h 10000"/>
                <a:gd name="connsiteX38" fmla="*/ 5281 w 10000"/>
                <a:gd name="connsiteY38" fmla="*/ 8054 h 10000"/>
                <a:gd name="connsiteX39" fmla="*/ 5281 w 10000"/>
                <a:gd name="connsiteY39" fmla="*/ 7584 h 10000"/>
                <a:gd name="connsiteX40" fmla="*/ 5161 w 10000"/>
                <a:gd name="connsiteY40" fmla="*/ 8188 h 10000"/>
                <a:gd name="connsiteX41" fmla="*/ 3722 w 10000"/>
                <a:gd name="connsiteY41" fmla="*/ 7651 h 10000"/>
                <a:gd name="connsiteX42" fmla="*/ 3402 w 10000"/>
                <a:gd name="connsiteY42" fmla="*/ 7181 h 10000"/>
                <a:gd name="connsiteX43" fmla="*/ 3402 w 10000"/>
                <a:gd name="connsiteY43" fmla="*/ 7248 h 10000"/>
                <a:gd name="connsiteX44" fmla="*/ 2842 w 10000"/>
                <a:gd name="connsiteY44" fmla="*/ 6913 h 10000"/>
                <a:gd name="connsiteX45" fmla="*/ 2482 w 10000"/>
                <a:gd name="connsiteY45" fmla="*/ 6174 h 10000"/>
                <a:gd name="connsiteX46" fmla="*/ 1843 w 10000"/>
                <a:gd name="connsiteY46" fmla="*/ 5638 h 10000"/>
                <a:gd name="connsiteX47" fmla="*/ 1843 w 10000"/>
                <a:gd name="connsiteY47" fmla="*/ 5638 h 10000"/>
                <a:gd name="connsiteX48" fmla="*/ 1283 w 10000"/>
                <a:gd name="connsiteY48" fmla="*/ 4966 h 10000"/>
                <a:gd name="connsiteX49" fmla="*/ 1283 w 10000"/>
                <a:gd name="connsiteY49" fmla="*/ 4966 h 10000"/>
                <a:gd name="connsiteX50" fmla="*/ 1083 w 10000"/>
                <a:gd name="connsiteY50" fmla="*/ 4497 h 10000"/>
                <a:gd name="connsiteX51" fmla="*/ 484 w 10000"/>
                <a:gd name="connsiteY51" fmla="*/ 3154 h 10000"/>
                <a:gd name="connsiteX52" fmla="*/ 204 w 10000"/>
                <a:gd name="connsiteY52" fmla="*/ 1544 h 10000"/>
                <a:gd name="connsiteX53" fmla="*/ 44 w 10000"/>
                <a:gd name="connsiteY53" fmla="*/ 805 h 10000"/>
                <a:gd name="connsiteX54" fmla="*/ 324 w 10000"/>
                <a:gd name="connsiteY54" fmla="*/ 0 h 10000"/>
                <a:gd name="connsiteX0" fmla="*/ 324 w 10000"/>
                <a:gd name="connsiteY0" fmla="*/ 0 h 10000"/>
                <a:gd name="connsiteX1" fmla="*/ 604 w 10000"/>
                <a:gd name="connsiteY1" fmla="*/ 0 h 10000"/>
                <a:gd name="connsiteX2" fmla="*/ 2842 w 10000"/>
                <a:gd name="connsiteY2" fmla="*/ 2148 h 10000"/>
                <a:gd name="connsiteX3" fmla="*/ 5001 w 10000"/>
                <a:gd name="connsiteY3" fmla="*/ 738 h 10000"/>
                <a:gd name="connsiteX4" fmla="*/ 5001 w 10000"/>
                <a:gd name="connsiteY4" fmla="*/ 738 h 10000"/>
                <a:gd name="connsiteX5" fmla="*/ 7799 w 10000"/>
                <a:gd name="connsiteY5" fmla="*/ 738 h 10000"/>
                <a:gd name="connsiteX6" fmla="*/ 7799 w 10000"/>
                <a:gd name="connsiteY6" fmla="*/ 738 h 10000"/>
                <a:gd name="connsiteX7" fmla="*/ 7919 w 10000"/>
                <a:gd name="connsiteY7" fmla="*/ 1409 h 10000"/>
                <a:gd name="connsiteX8" fmla="*/ 8238 w 10000"/>
                <a:gd name="connsiteY8" fmla="*/ 2013 h 10000"/>
                <a:gd name="connsiteX9" fmla="*/ 8238 w 10000"/>
                <a:gd name="connsiteY9" fmla="*/ 2819 h 10000"/>
                <a:gd name="connsiteX10" fmla="*/ 8438 w 10000"/>
                <a:gd name="connsiteY10" fmla="*/ 3154 h 10000"/>
                <a:gd name="connsiteX11" fmla="*/ 8678 w 10000"/>
                <a:gd name="connsiteY11" fmla="*/ 3490 h 10000"/>
                <a:gd name="connsiteX12" fmla="*/ 9118 w 10000"/>
                <a:gd name="connsiteY12" fmla="*/ 4027 h 10000"/>
                <a:gd name="connsiteX13" fmla="*/ 9358 w 10000"/>
                <a:gd name="connsiteY13" fmla="*/ 4362 h 10000"/>
                <a:gd name="connsiteX14" fmla="*/ 9998 w 10000"/>
                <a:gd name="connsiteY14" fmla="*/ 4631 h 10000"/>
                <a:gd name="connsiteX15" fmla="*/ 9998 w 10000"/>
                <a:gd name="connsiteY15" fmla="*/ 4631 h 10000"/>
                <a:gd name="connsiteX16" fmla="*/ 9798 w 10000"/>
                <a:gd name="connsiteY16" fmla="*/ 5705 h 10000"/>
                <a:gd name="connsiteX17" fmla="*/ 9158 w 10000"/>
                <a:gd name="connsiteY17" fmla="*/ 5839 h 10000"/>
                <a:gd name="connsiteX18" fmla="*/ 8838 w 10000"/>
                <a:gd name="connsiteY18" fmla="*/ 5705 h 10000"/>
                <a:gd name="connsiteX19" fmla="*/ 8319 w 10000"/>
                <a:gd name="connsiteY19" fmla="*/ 5570 h 10000"/>
                <a:gd name="connsiteX20" fmla="*/ 7959 w 10000"/>
                <a:gd name="connsiteY20" fmla="*/ 5570 h 10000"/>
                <a:gd name="connsiteX21" fmla="*/ 7559 w 10000"/>
                <a:gd name="connsiteY21" fmla="*/ 5168 h 10000"/>
                <a:gd name="connsiteX22" fmla="*/ 7559 w 10000"/>
                <a:gd name="connsiteY22" fmla="*/ 5436 h 10000"/>
                <a:gd name="connsiteX23" fmla="*/ 7959 w 10000"/>
                <a:gd name="connsiteY23" fmla="*/ 5772 h 10000"/>
                <a:gd name="connsiteX24" fmla="*/ 7759 w 10000"/>
                <a:gd name="connsiteY24" fmla="*/ 6107 h 10000"/>
                <a:gd name="connsiteX25" fmla="*/ 7479 w 10000"/>
                <a:gd name="connsiteY25" fmla="*/ 6443 h 10000"/>
                <a:gd name="connsiteX26" fmla="*/ 7479 w 10000"/>
                <a:gd name="connsiteY26" fmla="*/ 6644 h 10000"/>
                <a:gd name="connsiteX27" fmla="*/ 8038 w 10000"/>
                <a:gd name="connsiteY27" fmla="*/ 6913 h 10000"/>
                <a:gd name="connsiteX28" fmla="*/ 8319 w 10000"/>
                <a:gd name="connsiteY28" fmla="*/ 7718 h 10000"/>
                <a:gd name="connsiteX29" fmla="*/ 8199 w 10000"/>
                <a:gd name="connsiteY29" fmla="*/ 8054 h 10000"/>
                <a:gd name="connsiteX30" fmla="*/ 8599 w 10000"/>
                <a:gd name="connsiteY30" fmla="*/ 9463 h 10000"/>
                <a:gd name="connsiteX31" fmla="*/ 8678 w 10000"/>
                <a:gd name="connsiteY31" fmla="*/ 10000 h 10000"/>
                <a:gd name="connsiteX32" fmla="*/ 8519 w 10000"/>
                <a:gd name="connsiteY32" fmla="*/ 9933 h 10000"/>
                <a:gd name="connsiteX33" fmla="*/ 7679 w 10000"/>
                <a:gd name="connsiteY33" fmla="*/ 9463 h 10000"/>
                <a:gd name="connsiteX34" fmla="*/ 7479 w 10000"/>
                <a:gd name="connsiteY34" fmla="*/ 8993 h 10000"/>
                <a:gd name="connsiteX35" fmla="*/ 7400 w 10000"/>
                <a:gd name="connsiteY35" fmla="*/ 8993 h 10000"/>
                <a:gd name="connsiteX36" fmla="*/ 6444 w 10000"/>
                <a:gd name="connsiteY36" fmla="*/ 9056 h 10000"/>
                <a:gd name="connsiteX37" fmla="*/ 5361 w 10000"/>
                <a:gd name="connsiteY37" fmla="*/ 8389 h 10000"/>
                <a:gd name="connsiteX38" fmla="*/ 5281 w 10000"/>
                <a:gd name="connsiteY38" fmla="*/ 8054 h 10000"/>
                <a:gd name="connsiteX39" fmla="*/ 5281 w 10000"/>
                <a:gd name="connsiteY39" fmla="*/ 7584 h 10000"/>
                <a:gd name="connsiteX40" fmla="*/ 4745 w 10000"/>
                <a:gd name="connsiteY40" fmla="*/ 8188 h 10000"/>
                <a:gd name="connsiteX41" fmla="*/ 3722 w 10000"/>
                <a:gd name="connsiteY41" fmla="*/ 7651 h 10000"/>
                <a:gd name="connsiteX42" fmla="*/ 3402 w 10000"/>
                <a:gd name="connsiteY42" fmla="*/ 7181 h 10000"/>
                <a:gd name="connsiteX43" fmla="*/ 3402 w 10000"/>
                <a:gd name="connsiteY43" fmla="*/ 7248 h 10000"/>
                <a:gd name="connsiteX44" fmla="*/ 2842 w 10000"/>
                <a:gd name="connsiteY44" fmla="*/ 6913 h 10000"/>
                <a:gd name="connsiteX45" fmla="*/ 2482 w 10000"/>
                <a:gd name="connsiteY45" fmla="*/ 6174 h 10000"/>
                <a:gd name="connsiteX46" fmla="*/ 1843 w 10000"/>
                <a:gd name="connsiteY46" fmla="*/ 5638 h 10000"/>
                <a:gd name="connsiteX47" fmla="*/ 1843 w 10000"/>
                <a:gd name="connsiteY47" fmla="*/ 5638 h 10000"/>
                <a:gd name="connsiteX48" fmla="*/ 1283 w 10000"/>
                <a:gd name="connsiteY48" fmla="*/ 4966 h 10000"/>
                <a:gd name="connsiteX49" fmla="*/ 1283 w 10000"/>
                <a:gd name="connsiteY49" fmla="*/ 4966 h 10000"/>
                <a:gd name="connsiteX50" fmla="*/ 1083 w 10000"/>
                <a:gd name="connsiteY50" fmla="*/ 4497 h 10000"/>
                <a:gd name="connsiteX51" fmla="*/ 484 w 10000"/>
                <a:gd name="connsiteY51" fmla="*/ 3154 h 10000"/>
                <a:gd name="connsiteX52" fmla="*/ 204 w 10000"/>
                <a:gd name="connsiteY52" fmla="*/ 1544 h 10000"/>
                <a:gd name="connsiteX53" fmla="*/ 44 w 10000"/>
                <a:gd name="connsiteY53" fmla="*/ 805 h 10000"/>
                <a:gd name="connsiteX54" fmla="*/ 324 w 10000"/>
                <a:gd name="connsiteY5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000" h="10000">
                  <a:moveTo>
                    <a:pt x="324" y="0"/>
                  </a:moveTo>
                  <a:lnTo>
                    <a:pt x="604" y="0"/>
                  </a:lnTo>
                  <a:lnTo>
                    <a:pt x="2842" y="2148"/>
                  </a:lnTo>
                  <a:lnTo>
                    <a:pt x="5001" y="738"/>
                  </a:lnTo>
                  <a:lnTo>
                    <a:pt x="5001" y="738"/>
                  </a:lnTo>
                  <a:lnTo>
                    <a:pt x="7799" y="738"/>
                  </a:lnTo>
                  <a:lnTo>
                    <a:pt x="7799" y="738"/>
                  </a:lnTo>
                  <a:lnTo>
                    <a:pt x="7919" y="1409"/>
                  </a:lnTo>
                  <a:cubicBezTo>
                    <a:pt x="7999" y="1544"/>
                    <a:pt x="8199" y="1812"/>
                    <a:pt x="8238" y="2013"/>
                  </a:cubicBezTo>
                  <a:cubicBezTo>
                    <a:pt x="8279" y="2282"/>
                    <a:pt x="8238" y="2550"/>
                    <a:pt x="8238" y="2819"/>
                  </a:cubicBezTo>
                  <a:cubicBezTo>
                    <a:pt x="8319" y="2886"/>
                    <a:pt x="8358" y="3087"/>
                    <a:pt x="8438" y="3154"/>
                  </a:cubicBezTo>
                  <a:lnTo>
                    <a:pt x="8678" y="3490"/>
                  </a:lnTo>
                  <a:cubicBezTo>
                    <a:pt x="8838" y="3624"/>
                    <a:pt x="8998" y="3826"/>
                    <a:pt x="9118" y="4027"/>
                  </a:cubicBezTo>
                  <a:cubicBezTo>
                    <a:pt x="9198" y="4094"/>
                    <a:pt x="9278" y="4228"/>
                    <a:pt x="9358" y="4362"/>
                  </a:cubicBezTo>
                  <a:lnTo>
                    <a:pt x="9998" y="4631"/>
                  </a:lnTo>
                  <a:lnTo>
                    <a:pt x="9998" y="4631"/>
                  </a:lnTo>
                  <a:cubicBezTo>
                    <a:pt x="9998" y="4899"/>
                    <a:pt x="10038" y="5705"/>
                    <a:pt x="9798" y="5705"/>
                  </a:cubicBezTo>
                  <a:lnTo>
                    <a:pt x="9158" y="5839"/>
                  </a:lnTo>
                  <a:cubicBezTo>
                    <a:pt x="9078" y="5839"/>
                    <a:pt x="8878" y="5772"/>
                    <a:pt x="8838" y="5705"/>
                  </a:cubicBezTo>
                  <a:cubicBezTo>
                    <a:pt x="8638" y="5369"/>
                    <a:pt x="8479" y="5705"/>
                    <a:pt x="8319" y="5570"/>
                  </a:cubicBezTo>
                  <a:cubicBezTo>
                    <a:pt x="8199" y="5503"/>
                    <a:pt x="8279" y="6107"/>
                    <a:pt x="7959" y="5570"/>
                  </a:cubicBezTo>
                  <a:cubicBezTo>
                    <a:pt x="7839" y="5436"/>
                    <a:pt x="7679" y="5436"/>
                    <a:pt x="7559" y="5168"/>
                  </a:cubicBezTo>
                  <a:cubicBezTo>
                    <a:pt x="7559" y="5168"/>
                    <a:pt x="7439" y="5436"/>
                    <a:pt x="7559" y="5436"/>
                  </a:cubicBezTo>
                  <a:cubicBezTo>
                    <a:pt x="7599" y="5436"/>
                    <a:pt x="7919" y="5705"/>
                    <a:pt x="7959" y="5772"/>
                  </a:cubicBezTo>
                  <a:cubicBezTo>
                    <a:pt x="8159" y="6107"/>
                    <a:pt x="7839" y="6040"/>
                    <a:pt x="7759" y="6107"/>
                  </a:cubicBezTo>
                  <a:cubicBezTo>
                    <a:pt x="7639" y="6174"/>
                    <a:pt x="7639" y="6376"/>
                    <a:pt x="7479" y="6443"/>
                  </a:cubicBezTo>
                  <a:cubicBezTo>
                    <a:pt x="7439" y="6443"/>
                    <a:pt x="7159" y="6846"/>
                    <a:pt x="7479" y="6644"/>
                  </a:cubicBezTo>
                  <a:cubicBezTo>
                    <a:pt x="7879" y="6376"/>
                    <a:pt x="7799" y="6309"/>
                    <a:pt x="8038" y="6913"/>
                  </a:cubicBezTo>
                  <a:cubicBezTo>
                    <a:pt x="8238" y="7383"/>
                    <a:pt x="8319" y="6913"/>
                    <a:pt x="8319" y="7718"/>
                  </a:cubicBezTo>
                  <a:cubicBezTo>
                    <a:pt x="8319" y="7852"/>
                    <a:pt x="8159" y="7919"/>
                    <a:pt x="8199" y="8054"/>
                  </a:cubicBezTo>
                  <a:cubicBezTo>
                    <a:pt x="8332" y="8524"/>
                    <a:pt x="8466" y="8993"/>
                    <a:pt x="8599" y="9463"/>
                  </a:cubicBezTo>
                  <a:cubicBezTo>
                    <a:pt x="8599" y="9530"/>
                    <a:pt x="8678" y="9866"/>
                    <a:pt x="8678" y="10000"/>
                  </a:cubicBezTo>
                  <a:cubicBezTo>
                    <a:pt x="8678" y="10000"/>
                    <a:pt x="8558" y="9933"/>
                    <a:pt x="8519" y="9933"/>
                  </a:cubicBezTo>
                  <a:cubicBezTo>
                    <a:pt x="8238" y="9866"/>
                    <a:pt x="7919" y="9664"/>
                    <a:pt x="7679" y="9463"/>
                  </a:cubicBezTo>
                  <a:cubicBezTo>
                    <a:pt x="7439" y="9262"/>
                    <a:pt x="7559" y="9329"/>
                    <a:pt x="7479" y="8993"/>
                  </a:cubicBezTo>
                  <a:cubicBezTo>
                    <a:pt x="7439" y="8859"/>
                    <a:pt x="7559" y="8658"/>
                    <a:pt x="7400" y="8993"/>
                  </a:cubicBezTo>
                  <a:cubicBezTo>
                    <a:pt x="7100" y="8926"/>
                    <a:pt x="6784" y="9157"/>
                    <a:pt x="6444" y="9056"/>
                  </a:cubicBezTo>
                  <a:cubicBezTo>
                    <a:pt x="6104" y="8955"/>
                    <a:pt x="5440" y="8456"/>
                    <a:pt x="5361" y="8389"/>
                  </a:cubicBezTo>
                  <a:cubicBezTo>
                    <a:pt x="5201" y="8322"/>
                    <a:pt x="5281" y="8255"/>
                    <a:pt x="5281" y="8054"/>
                  </a:cubicBezTo>
                  <a:cubicBezTo>
                    <a:pt x="5320" y="8054"/>
                    <a:pt x="5320" y="7651"/>
                    <a:pt x="5281" y="7584"/>
                  </a:cubicBezTo>
                  <a:cubicBezTo>
                    <a:pt x="5241" y="6980"/>
                    <a:pt x="4745" y="7987"/>
                    <a:pt x="4745" y="8188"/>
                  </a:cubicBezTo>
                  <a:cubicBezTo>
                    <a:pt x="4485" y="8199"/>
                    <a:pt x="4015" y="7819"/>
                    <a:pt x="3722" y="7651"/>
                  </a:cubicBezTo>
                  <a:cubicBezTo>
                    <a:pt x="3562" y="7383"/>
                    <a:pt x="3482" y="7651"/>
                    <a:pt x="3402" y="7181"/>
                  </a:cubicBezTo>
                  <a:lnTo>
                    <a:pt x="3402" y="7248"/>
                  </a:lnTo>
                  <a:cubicBezTo>
                    <a:pt x="3162" y="7315"/>
                    <a:pt x="3002" y="7181"/>
                    <a:pt x="2842" y="6913"/>
                  </a:cubicBezTo>
                  <a:cubicBezTo>
                    <a:pt x="2763" y="6779"/>
                    <a:pt x="2602" y="6174"/>
                    <a:pt x="2482" y="6174"/>
                  </a:cubicBezTo>
                  <a:cubicBezTo>
                    <a:pt x="2282" y="5772"/>
                    <a:pt x="2163" y="5638"/>
                    <a:pt x="1843" y="5638"/>
                  </a:cubicBezTo>
                  <a:lnTo>
                    <a:pt x="1843" y="5638"/>
                  </a:lnTo>
                  <a:lnTo>
                    <a:pt x="1283" y="4966"/>
                  </a:lnTo>
                  <a:lnTo>
                    <a:pt x="1283" y="4966"/>
                  </a:lnTo>
                  <a:cubicBezTo>
                    <a:pt x="1216" y="4810"/>
                    <a:pt x="1150" y="4653"/>
                    <a:pt x="1083" y="4497"/>
                  </a:cubicBezTo>
                  <a:cubicBezTo>
                    <a:pt x="883" y="4161"/>
                    <a:pt x="604" y="3557"/>
                    <a:pt x="484" y="3154"/>
                  </a:cubicBezTo>
                  <a:cubicBezTo>
                    <a:pt x="284" y="2550"/>
                    <a:pt x="164" y="2215"/>
                    <a:pt x="204" y="1544"/>
                  </a:cubicBezTo>
                  <a:cubicBezTo>
                    <a:pt x="204" y="1208"/>
                    <a:pt x="164" y="1074"/>
                    <a:pt x="44" y="805"/>
                  </a:cubicBezTo>
                  <a:cubicBezTo>
                    <a:pt x="-116" y="470"/>
                    <a:pt x="204" y="201"/>
                    <a:pt x="324" y="0"/>
                  </a:cubicBezTo>
                  <a:close/>
                </a:path>
              </a:pathLst>
            </a:custGeom>
            <a:solidFill>
              <a:schemeClr val="bg1"/>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 name="Freeform 93"/>
            <p:cNvSpPr>
              <a:spLocks/>
            </p:cNvSpPr>
            <p:nvPr/>
          </p:nvSpPr>
          <p:spPr bwMode="auto">
            <a:xfrm>
              <a:off x="7440613" y="3551238"/>
              <a:ext cx="482600" cy="373063"/>
            </a:xfrm>
            <a:custGeom>
              <a:avLst/>
              <a:gdLst>
                <a:gd name="T0" fmla="*/ 159 w 164"/>
                <a:gd name="T1" fmla="*/ 92 h 126"/>
                <a:gd name="T2" fmla="*/ 156 w 164"/>
                <a:gd name="T3" fmla="*/ 95 h 126"/>
                <a:gd name="T4" fmla="*/ 156 w 164"/>
                <a:gd name="T5" fmla="*/ 80 h 126"/>
                <a:gd name="T6" fmla="*/ 142 w 164"/>
                <a:gd name="T7" fmla="*/ 76 h 126"/>
                <a:gd name="T8" fmla="*/ 127 w 164"/>
                <a:gd name="T9" fmla="*/ 89 h 126"/>
                <a:gd name="T10" fmla="*/ 124 w 164"/>
                <a:gd name="T11" fmla="*/ 94 h 126"/>
                <a:gd name="T12" fmla="*/ 121 w 164"/>
                <a:gd name="T13" fmla="*/ 91 h 126"/>
                <a:gd name="T14" fmla="*/ 110 w 164"/>
                <a:gd name="T15" fmla="*/ 84 h 126"/>
                <a:gd name="T16" fmla="*/ 102 w 164"/>
                <a:gd name="T17" fmla="*/ 81 h 126"/>
                <a:gd name="T18" fmla="*/ 90 w 164"/>
                <a:gd name="T19" fmla="*/ 82 h 126"/>
                <a:gd name="T20" fmla="*/ 76 w 164"/>
                <a:gd name="T21" fmla="*/ 76 h 126"/>
                <a:gd name="T22" fmla="*/ 72 w 164"/>
                <a:gd name="T23" fmla="*/ 73 h 126"/>
                <a:gd name="T24" fmla="*/ 52 w 164"/>
                <a:gd name="T25" fmla="*/ 58 h 126"/>
                <a:gd name="T26" fmla="*/ 44 w 164"/>
                <a:gd name="T27" fmla="*/ 44 h 126"/>
                <a:gd name="T28" fmla="*/ 37 w 164"/>
                <a:gd name="T29" fmla="*/ 30 h 126"/>
                <a:gd name="T30" fmla="*/ 33 w 164"/>
                <a:gd name="T31" fmla="*/ 20 h 126"/>
                <a:gd name="T32" fmla="*/ 26 w 164"/>
                <a:gd name="T33" fmla="*/ 12 h 126"/>
                <a:gd name="T34" fmla="*/ 21 w 164"/>
                <a:gd name="T35" fmla="*/ 0 h 126"/>
                <a:gd name="T36" fmla="*/ 21 w 164"/>
                <a:gd name="T37" fmla="*/ 0 h 126"/>
                <a:gd name="T38" fmla="*/ 21 w 164"/>
                <a:gd name="T39" fmla="*/ 9 h 126"/>
                <a:gd name="T40" fmla="*/ 20 w 164"/>
                <a:gd name="T41" fmla="*/ 13 h 126"/>
                <a:gd name="T42" fmla="*/ 19 w 164"/>
                <a:gd name="T43" fmla="*/ 16 h 126"/>
                <a:gd name="T44" fmla="*/ 15 w 164"/>
                <a:gd name="T45" fmla="*/ 21 h 126"/>
                <a:gd name="T46" fmla="*/ 7 w 164"/>
                <a:gd name="T47" fmla="*/ 23 h 126"/>
                <a:gd name="T48" fmla="*/ 0 w 164"/>
                <a:gd name="T49" fmla="*/ 22 h 126"/>
                <a:gd name="T50" fmla="*/ 0 w 164"/>
                <a:gd name="T51" fmla="*/ 22 h 126"/>
                <a:gd name="T52" fmla="*/ 0 w 164"/>
                <a:gd name="T53" fmla="*/ 36 h 126"/>
                <a:gd name="T54" fmla="*/ 1 w 164"/>
                <a:gd name="T55" fmla="*/ 38 h 126"/>
                <a:gd name="T56" fmla="*/ 1 w 164"/>
                <a:gd name="T57" fmla="*/ 39 h 126"/>
                <a:gd name="T58" fmla="*/ 1 w 164"/>
                <a:gd name="T59" fmla="*/ 39 h 126"/>
                <a:gd name="T60" fmla="*/ 2 w 164"/>
                <a:gd name="T61" fmla="*/ 40 h 126"/>
                <a:gd name="T62" fmla="*/ 2 w 164"/>
                <a:gd name="T63" fmla="*/ 43 h 126"/>
                <a:gd name="T64" fmla="*/ 1 w 164"/>
                <a:gd name="T65" fmla="*/ 46 h 126"/>
                <a:gd name="T66" fmla="*/ 1 w 164"/>
                <a:gd name="T67" fmla="*/ 49 h 126"/>
                <a:gd name="T68" fmla="*/ 0 w 164"/>
                <a:gd name="T69" fmla="*/ 52 h 126"/>
                <a:gd name="T70" fmla="*/ 0 w 164"/>
                <a:gd name="T71" fmla="*/ 126 h 126"/>
                <a:gd name="T72" fmla="*/ 18 w 164"/>
                <a:gd name="T73" fmla="*/ 126 h 126"/>
                <a:gd name="T74" fmla="*/ 18 w 164"/>
                <a:gd name="T75" fmla="*/ 126 h 126"/>
                <a:gd name="T76" fmla="*/ 125 w 164"/>
                <a:gd name="T77" fmla="*/ 120 h 126"/>
                <a:gd name="T78" fmla="*/ 147 w 164"/>
                <a:gd name="T79" fmla="*/ 110 h 126"/>
                <a:gd name="T80" fmla="*/ 163 w 164"/>
                <a:gd name="T81" fmla="*/ 100 h 126"/>
                <a:gd name="T82" fmla="*/ 163 w 164"/>
                <a:gd name="T83" fmla="*/ 100 h 126"/>
                <a:gd name="T84" fmla="*/ 164 w 164"/>
                <a:gd name="T85" fmla="*/ 100 h 126"/>
                <a:gd name="T86" fmla="*/ 164 w 164"/>
                <a:gd name="T87" fmla="*/ 98 h 126"/>
                <a:gd name="T88" fmla="*/ 159 w 164"/>
                <a:gd name="T89" fmla="*/ 9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4" h="126">
                  <a:moveTo>
                    <a:pt x="159" y="92"/>
                  </a:moveTo>
                  <a:cubicBezTo>
                    <a:pt x="158" y="94"/>
                    <a:pt x="157" y="95"/>
                    <a:pt x="156" y="95"/>
                  </a:cubicBezTo>
                  <a:cubicBezTo>
                    <a:pt x="156" y="90"/>
                    <a:pt x="160" y="83"/>
                    <a:pt x="156" y="80"/>
                  </a:cubicBezTo>
                  <a:cubicBezTo>
                    <a:pt x="149" y="75"/>
                    <a:pt x="149" y="76"/>
                    <a:pt x="142" y="76"/>
                  </a:cubicBezTo>
                  <a:cubicBezTo>
                    <a:pt x="142" y="87"/>
                    <a:pt x="128" y="86"/>
                    <a:pt x="127" y="89"/>
                  </a:cubicBezTo>
                  <a:cubicBezTo>
                    <a:pt x="126" y="89"/>
                    <a:pt x="124" y="93"/>
                    <a:pt x="124" y="94"/>
                  </a:cubicBezTo>
                  <a:cubicBezTo>
                    <a:pt x="124" y="97"/>
                    <a:pt x="121" y="92"/>
                    <a:pt x="121" y="91"/>
                  </a:cubicBezTo>
                  <a:cubicBezTo>
                    <a:pt x="118" y="87"/>
                    <a:pt x="115" y="87"/>
                    <a:pt x="110" y="84"/>
                  </a:cubicBezTo>
                  <a:cubicBezTo>
                    <a:pt x="107" y="83"/>
                    <a:pt x="105" y="83"/>
                    <a:pt x="102" y="81"/>
                  </a:cubicBezTo>
                  <a:cubicBezTo>
                    <a:pt x="98" y="79"/>
                    <a:pt x="94" y="85"/>
                    <a:pt x="90" y="82"/>
                  </a:cubicBezTo>
                  <a:cubicBezTo>
                    <a:pt x="85" y="78"/>
                    <a:pt x="83" y="78"/>
                    <a:pt x="76" y="76"/>
                  </a:cubicBezTo>
                  <a:cubicBezTo>
                    <a:pt x="74" y="76"/>
                    <a:pt x="75" y="74"/>
                    <a:pt x="72" y="73"/>
                  </a:cubicBezTo>
                  <a:cubicBezTo>
                    <a:pt x="67" y="71"/>
                    <a:pt x="56" y="63"/>
                    <a:pt x="52" y="58"/>
                  </a:cubicBezTo>
                  <a:cubicBezTo>
                    <a:pt x="47" y="58"/>
                    <a:pt x="44" y="49"/>
                    <a:pt x="44" y="44"/>
                  </a:cubicBezTo>
                  <a:cubicBezTo>
                    <a:pt x="44" y="38"/>
                    <a:pt x="42" y="34"/>
                    <a:pt x="37" y="30"/>
                  </a:cubicBezTo>
                  <a:cubicBezTo>
                    <a:pt x="35" y="27"/>
                    <a:pt x="35" y="21"/>
                    <a:pt x="33" y="20"/>
                  </a:cubicBezTo>
                  <a:cubicBezTo>
                    <a:pt x="31" y="19"/>
                    <a:pt x="25" y="13"/>
                    <a:pt x="26" y="12"/>
                  </a:cubicBezTo>
                  <a:cubicBezTo>
                    <a:pt x="31" y="9"/>
                    <a:pt x="24" y="3"/>
                    <a:pt x="21" y="0"/>
                  </a:cubicBezTo>
                  <a:cubicBezTo>
                    <a:pt x="21" y="0"/>
                    <a:pt x="21" y="0"/>
                    <a:pt x="21" y="0"/>
                  </a:cubicBezTo>
                  <a:cubicBezTo>
                    <a:pt x="21" y="9"/>
                    <a:pt x="21" y="9"/>
                    <a:pt x="21" y="9"/>
                  </a:cubicBezTo>
                  <a:cubicBezTo>
                    <a:pt x="21" y="11"/>
                    <a:pt x="21" y="11"/>
                    <a:pt x="20" y="13"/>
                  </a:cubicBezTo>
                  <a:cubicBezTo>
                    <a:pt x="20" y="14"/>
                    <a:pt x="19" y="15"/>
                    <a:pt x="19" y="16"/>
                  </a:cubicBezTo>
                  <a:cubicBezTo>
                    <a:pt x="18" y="18"/>
                    <a:pt x="17" y="19"/>
                    <a:pt x="15" y="21"/>
                  </a:cubicBezTo>
                  <a:cubicBezTo>
                    <a:pt x="12" y="22"/>
                    <a:pt x="10" y="23"/>
                    <a:pt x="7" y="23"/>
                  </a:cubicBezTo>
                  <a:cubicBezTo>
                    <a:pt x="0" y="22"/>
                    <a:pt x="0" y="22"/>
                    <a:pt x="0" y="22"/>
                  </a:cubicBezTo>
                  <a:cubicBezTo>
                    <a:pt x="0" y="22"/>
                    <a:pt x="0" y="22"/>
                    <a:pt x="0" y="22"/>
                  </a:cubicBezTo>
                  <a:cubicBezTo>
                    <a:pt x="0" y="36"/>
                    <a:pt x="0" y="36"/>
                    <a:pt x="0" y="36"/>
                  </a:cubicBezTo>
                  <a:cubicBezTo>
                    <a:pt x="1" y="37"/>
                    <a:pt x="1" y="37"/>
                    <a:pt x="1" y="38"/>
                  </a:cubicBezTo>
                  <a:cubicBezTo>
                    <a:pt x="1" y="38"/>
                    <a:pt x="1" y="39"/>
                    <a:pt x="1" y="39"/>
                  </a:cubicBezTo>
                  <a:cubicBezTo>
                    <a:pt x="1" y="39"/>
                    <a:pt x="1" y="39"/>
                    <a:pt x="1" y="39"/>
                  </a:cubicBezTo>
                  <a:cubicBezTo>
                    <a:pt x="2" y="40"/>
                    <a:pt x="2" y="40"/>
                    <a:pt x="2" y="40"/>
                  </a:cubicBezTo>
                  <a:cubicBezTo>
                    <a:pt x="2" y="41"/>
                    <a:pt x="2" y="42"/>
                    <a:pt x="2" y="43"/>
                  </a:cubicBezTo>
                  <a:cubicBezTo>
                    <a:pt x="2" y="44"/>
                    <a:pt x="2" y="46"/>
                    <a:pt x="1" y="46"/>
                  </a:cubicBezTo>
                  <a:cubicBezTo>
                    <a:pt x="1" y="47"/>
                    <a:pt x="1" y="48"/>
                    <a:pt x="1" y="49"/>
                  </a:cubicBezTo>
                  <a:cubicBezTo>
                    <a:pt x="0" y="50"/>
                    <a:pt x="0" y="51"/>
                    <a:pt x="0" y="52"/>
                  </a:cubicBezTo>
                  <a:cubicBezTo>
                    <a:pt x="0" y="126"/>
                    <a:pt x="0" y="126"/>
                    <a:pt x="0" y="126"/>
                  </a:cubicBezTo>
                  <a:cubicBezTo>
                    <a:pt x="18" y="126"/>
                    <a:pt x="18" y="126"/>
                    <a:pt x="18" y="126"/>
                  </a:cubicBezTo>
                  <a:cubicBezTo>
                    <a:pt x="18" y="126"/>
                    <a:pt x="18" y="126"/>
                    <a:pt x="18" y="126"/>
                  </a:cubicBezTo>
                  <a:cubicBezTo>
                    <a:pt x="125" y="120"/>
                    <a:pt x="125" y="120"/>
                    <a:pt x="125" y="120"/>
                  </a:cubicBezTo>
                  <a:cubicBezTo>
                    <a:pt x="132" y="116"/>
                    <a:pt x="140" y="113"/>
                    <a:pt x="147" y="110"/>
                  </a:cubicBezTo>
                  <a:cubicBezTo>
                    <a:pt x="152" y="107"/>
                    <a:pt x="158" y="104"/>
                    <a:pt x="163" y="100"/>
                  </a:cubicBezTo>
                  <a:cubicBezTo>
                    <a:pt x="163" y="100"/>
                    <a:pt x="163" y="100"/>
                    <a:pt x="163" y="100"/>
                  </a:cubicBezTo>
                  <a:cubicBezTo>
                    <a:pt x="164" y="100"/>
                    <a:pt x="164" y="100"/>
                    <a:pt x="164" y="100"/>
                  </a:cubicBezTo>
                  <a:cubicBezTo>
                    <a:pt x="164" y="98"/>
                    <a:pt x="164" y="98"/>
                    <a:pt x="164" y="98"/>
                  </a:cubicBezTo>
                  <a:cubicBezTo>
                    <a:pt x="159" y="92"/>
                    <a:pt x="159" y="92"/>
                    <a:pt x="159" y="92"/>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4"/>
            <p:cNvSpPr>
              <a:spLocks/>
            </p:cNvSpPr>
            <p:nvPr/>
          </p:nvSpPr>
          <p:spPr bwMode="auto">
            <a:xfrm>
              <a:off x="7564438" y="3286125"/>
              <a:ext cx="544513" cy="481013"/>
            </a:xfrm>
            <a:custGeom>
              <a:avLst/>
              <a:gdLst>
                <a:gd name="T0" fmla="*/ 18 w 185"/>
                <a:gd name="T1" fmla="*/ 123 h 163"/>
                <a:gd name="T2" fmla="*/ 22 w 185"/>
                <a:gd name="T3" fmla="*/ 127 h 163"/>
                <a:gd name="T4" fmla="*/ 36 w 185"/>
                <a:gd name="T5" fmla="*/ 141 h 163"/>
                <a:gd name="T6" fmla="*/ 62 w 185"/>
                <a:gd name="T7" fmla="*/ 158 h 163"/>
                <a:gd name="T8" fmla="*/ 101 w 185"/>
                <a:gd name="T9" fmla="*/ 140 h 163"/>
                <a:gd name="T10" fmla="*/ 119 w 185"/>
                <a:gd name="T11" fmla="*/ 126 h 163"/>
                <a:gd name="T12" fmla="*/ 139 w 185"/>
                <a:gd name="T13" fmla="*/ 106 h 163"/>
                <a:gd name="T14" fmla="*/ 144 w 185"/>
                <a:gd name="T15" fmla="*/ 103 h 163"/>
                <a:gd name="T16" fmla="*/ 159 w 185"/>
                <a:gd name="T17" fmla="*/ 82 h 163"/>
                <a:gd name="T18" fmla="*/ 145 w 185"/>
                <a:gd name="T19" fmla="*/ 80 h 163"/>
                <a:gd name="T20" fmla="*/ 135 w 185"/>
                <a:gd name="T21" fmla="*/ 79 h 163"/>
                <a:gd name="T22" fmla="*/ 116 w 185"/>
                <a:gd name="T23" fmla="*/ 75 h 163"/>
                <a:gd name="T24" fmla="*/ 105 w 185"/>
                <a:gd name="T25" fmla="*/ 87 h 163"/>
                <a:gd name="T26" fmla="*/ 110 w 185"/>
                <a:gd name="T27" fmla="*/ 76 h 163"/>
                <a:gd name="T28" fmla="*/ 118 w 185"/>
                <a:gd name="T29" fmla="*/ 65 h 163"/>
                <a:gd name="T30" fmla="*/ 133 w 185"/>
                <a:gd name="T31" fmla="*/ 67 h 163"/>
                <a:gd name="T32" fmla="*/ 138 w 185"/>
                <a:gd name="T33" fmla="*/ 60 h 163"/>
                <a:gd name="T34" fmla="*/ 161 w 185"/>
                <a:gd name="T35" fmla="*/ 64 h 163"/>
                <a:gd name="T36" fmla="*/ 163 w 185"/>
                <a:gd name="T37" fmla="*/ 58 h 163"/>
                <a:gd name="T38" fmla="*/ 150 w 185"/>
                <a:gd name="T39" fmla="*/ 50 h 163"/>
                <a:gd name="T40" fmla="*/ 159 w 185"/>
                <a:gd name="T41" fmla="*/ 46 h 163"/>
                <a:gd name="T42" fmla="*/ 170 w 185"/>
                <a:gd name="T43" fmla="*/ 46 h 163"/>
                <a:gd name="T44" fmla="*/ 177 w 185"/>
                <a:gd name="T45" fmla="*/ 38 h 163"/>
                <a:gd name="T46" fmla="*/ 181 w 185"/>
                <a:gd name="T47" fmla="*/ 27 h 163"/>
                <a:gd name="T48" fmla="*/ 171 w 185"/>
                <a:gd name="T49" fmla="*/ 20 h 163"/>
                <a:gd name="T50" fmla="*/ 151 w 185"/>
                <a:gd name="T51" fmla="*/ 5 h 163"/>
                <a:gd name="T52" fmla="*/ 134 w 185"/>
                <a:gd name="T53" fmla="*/ 27 h 163"/>
                <a:gd name="T54" fmla="*/ 131 w 185"/>
                <a:gd name="T55" fmla="*/ 26 h 163"/>
                <a:gd name="T56" fmla="*/ 51 w 185"/>
                <a:gd name="T57" fmla="*/ 51 h 163"/>
                <a:gd name="T58" fmla="*/ 33 w 185"/>
                <a:gd name="T59" fmla="*/ 37 h 163"/>
                <a:gd name="T60" fmla="*/ 0 w 185"/>
                <a:gd name="T61" fmla="*/ 82 h 163"/>
                <a:gd name="T62" fmla="*/ 20 w 185"/>
                <a:gd name="T63" fmla="*/ 9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163">
                  <a:moveTo>
                    <a:pt x="19" y="112"/>
                  </a:moveTo>
                  <a:cubicBezTo>
                    <a:pt x="21" y="114"/>
                    <a:pt x="19" y="121"/>
                    <a:pt x="18" y="123"/>
                  </a:cubicBezTo>
                  <a:cubicBezTo>
                    <a:pt x="13" y="128"/>
                    <a:pt x="19" y="126"/>
                    <a:pt x="22" y="125"/>
                  </a:cubicBezTo>
                  <a:cubicBezTo>
                    <a:pt x="27" y="123"/>
                    <a:pt x="23" y="126"/>
                    <a:pt x="22" y="127"/>
                  </a:cubicBezTo>
                  <a:cubicBezTo>
                    <a:pt x="19" y="129"/>
                    <a:pt x="19" y="132"/>
                    <a:pt x="23" y="133"/>
                  </a:cubicBezTo>
                  <a:cubicBezTo>
                    <a:pt x="31" y="134"/>
                    <a:pt x="31" y="137"/>
                    <a:pt x="36" y="141"/>
                  </a:cubicBezTo>
                  <a:cubicBezTo>
                    <a:pt x="39" y="146"/>
                    <a:pt x="44" y="143"/>
                    <a:pt x="48" y="148"/>
                  </a:cubicBezTo>
                  <a:cubicBezTo>
                    <a:pt x="52" y="152"/>
                    <a:pt x="56" y="155"/>
                    <a:pt x="62" y="158"/>
                  </a:cubicBezTo>
                  <a:cubicBezTo>
                    <a:pt x="69" y="163"/>
                    <a:pt x="77" y="152"/>
                    <a:pt x="84" y="149"/>
                  </a:cubicBezTo>
                  <a:cubicBezTo>
                    <a:pt x="89" y="146"/>
                    <a:pt x="98" y="144"/>
                    <a:pt x="101" y="140"/>
                  </a:cubicBezTo>
                  <a:cubicBezTo>
                    <a:pt x="103" y="137"/>
                    <a:pt x="104" y="134"/>
                    <a:pt x="108" y="133"/>
                  </a:cubicBezTo>
                  <a:cubicBezTo>
                    <a:pt x="111" y="133"/>
                    <a:pt x="118" y="128"/>
                    <a:pt x="119" y="126"/>
                  </a:cubicBezTo>
                  <a:cubicBezTo>
                    <a:pt x="122" y="123"/>
                    <a:pt x="125" y="118"/>
                    <a:pt x="131" y="118"/>
                  </a:cubicBezTo>
                  <a:cubicBezTo>
                    <a:pt x="137" y="117"/>
                    <a:pt x="139" y="112"/>
                    <a:pt x="139" y="106"/>
                  </a:cubicBezTo>
                  <a:cubicBezTo>
                    <a:pt x="139" y="106"/>
                    <a:pt x="135" y="107"/>
                    <a:pt x="135" y="106"/>
                  </a:cubicBezTo>
                  <a:cubicBezTo>
                    <a:pt x="139" y="105"/>
                    <a:pt x="139" y="103"/>
                    <a:pt x="144" y="103"/>
                  </a:cubicBezTo>
                  <a:cubicBezTo>
                    <a:pt x="149" y="103"/>
                    <a:pt x="150" y="98"/>
                    <a:pt x="152" y="95"/>
                  </a:cubicBezTo>
                  <a:cubicBezTo>
                    <a:pt x="153" y="90"/>
                    <a:pt x="157" y="87"/>
                    <a:pt x="159" y="82"/>
                  </a:cubicBezTo>
                  <a:cubicBezTo>
                    <a:pt x="160" y="78"/>
                    <a:pt x="155" y="81"/>
                    <a:pt x="152" y="79"/>
                  </a:cubicBezTo>
                  <a:cubicBezTo>
                    <a:pt x="146" y="73"/>
                    <a:pt x="139" y="64"/>
                    <a:pt x="145" y="80"/>
                  </a:cubicBezTo>
                  <a:cubicBezTo>
                    <a:pt x="145" y="81"/>
                    <a:pt x="140" y="84"/>
                    <a:pt x="140" y="82"/>
                  </a:cubicBezTo>
                  <a:cubicBezTo>
                    <a:pt x="140" y="79"/>
                    <a:pt x="137" y="80"/>
                    <a:pt x="135" y="79"/>
                  </a:cubicBezTo>
                  <a:cubicBezTo>
                    <a:pt x="131" y="77"/>
                    <a:pt x="130" y="77"/>
                    <a:pt x="126" y="77"/>
                  </a:cubicBezTo>
                  <a:cubicBezTo>
                    <a:pt x="122" y="78"/>
                    <a:pt x="120" y="75"/>
                    <a:pt x="116" y="75"/>
                  </a:cubicBezTo>
                  <a:cubicBezTo>
                    <a:pt x="113" y="75"/>
                    <a:pt x="114" y="82"/>
                    <a:pt x="108" y="83"/>
                  </a:cubicBezTo>
                  <a:cubicBezTo>
                    <a:pt x="106" y="83"/>
                    <a:pt x="107" y="86"/>
                    <a:pt x="105" y="87"/>
                  </a:cubicBezTo>
                  <a:cubicBezTo>
                    <a:pt x="103" y="88"/>
                    <a:pt x="89" y="85"/>
                    <a:pt x="98" y="82"/>
                  </a:cubicBezTo>
                  <a:cubicBezTo>
                    <a:pt x="100" y="81"/>
                    <a:pt x="109" y="78"/>
                    <a:pt x="110" y="76"/>
                  </a:cubicBezTo>
                  <a:cubicBezTo>
                    <a:pt x="111" y="74"/>
                    <a:pt x="113" y="70"/>
                    <a:pt x="115" y="68"/>
                  </a:cubicBezTo>
                  <a:cubicBezTo>
                    <a:pt x="118" y="65"/>
                    <a:pt x="118" y="65"/>
                    <a:pt x="118" y="65"/>
                  </a:cubicBezTo>
                  <a:cubicBezTo>
                    <a:pt x="120" y="62"/>
                    <a:pt x="120" y="70"/>
                    <a:pt x="125" y="70"/>
                  </a:cubicBezTo>
                  <a:cubicBezTo>
                    <a:pt x="128" y="70"/>
                    <a:pt x="131" y="69"/>
                    <a:pt x="133" y="67"/>
                  </a:cubicBezTo>
                  <a:cubicBezTo>
                    <a:pt x="139" y="64"/>
                    <a:pt x="136" y="64"/>
                    <a:pt x="134" y="60"/>
                  </a:cubicBezTo>
                  <a:cubicBezTo>
                    <a:pt x="134" y="59"/>
                    <a:pt x="138" y="60"/>
                    <a:pt x="138" y="60"/>
                  </a:cubicBezTo>
                  <a:cubicBezTo>
                    <a:pt x="142" y="58"/>
                    <a:pt x="139" y="59"/>
                    <a:pt x="141" y="57"/>
                  </a:cubicBezTo>
                  <a:cubicBezTo>
                    <a:pt x="143" y="64"/>
                    <a:pt x="156" y="59"/>
                    <a:pt x="161" y="64"/>
                  </a:cubicBezTo>
                  <a:cubicBezTo>
                    <a:pt x="161" y="64"/>
                    <a:pt x="163" y="66"/>
                    <a:pt x="163" y="66"/>
                  </a:cubicBezTo>
                  <a:cubicBezTo>
                    <a:pt x="163" y="66"/>
                    <a:pt x="163" y="59"/>
                    <a:pt x="163" y="58"/>
                  </a:cubicBezTo>
                  <a:cubicBezTo>
                    <a:pt x="162" y="56"/>
                    <a:pt x="159" y="56"/>
                    <a:pt x="157" y="53"/>
                  </a:cubicBezTo>
                  <a:cubicBezTo>
                    <a:pt x="154" y="50"/>
                    <a:pt x="148" y="56"/>
                    <a:pt x="150" y="50"/>
                  </a:cubicBezTo>
                  <a:cubicBezTo>
                    <a:pt x="150" y="47"/>
                    <a:pt x="148" y="45"/>
                    <a:pt x="146" y="44"/>
                  </a:cubicBezTo>
                  <a:cubicBezTo>
                    <a:pt x="149" y="44"/>
                    <a:pt x="156" y="45"/>
                    <a:pt x="159" y="46"/>
                  </a:cubicBezTo>
                  <a:cubicBezTo>
                    <a:pt x="161" y="47"/>
                    <a:pt x="175" y="53"/>
                    <a:pt x="174" y="51"/>
                  </a:cubicBezTo>
                  <a:cubicBezTo>
                    <a:pt x="172" y="48"/>
                    <a:pt x="172" y="48"/>
                    <a:pt x="170" y="46"/>
                  </a:cubicBezTo>
                  <a:cubicBezTo>
                    <a:pt x="169" y="45"/>
                    <a:pt x="164" y="37"/>
                    <a:pt x="167" y="40"/>
                  </a:cubicBezTo>
                  <a:cubicBezTo>
                    <a:pt x="169" y="41"/>
                    <a:pt x="178" y="41"/>
                    <a:pt x="177" y="38"/>
                  </a:cubicBezTo>
                  <a:cubicBezTo>
                    <a:pt x="177" y="35"/>
                    <a:pt x="176" y="31"/>
                    <a:pt x="179" y="32"/>
                  </a:cubicBezTo>
                  <a:cubicBezTo>
                    <a:pt x="185" y="34"/>
                    <a:pt x="180" y="29"/>
                    <a:pt x="181" y="27"/>
                  </a:cubicBezTo>
                  <a:cubicBezTo>
                    <a:pt x="182" y="22"/>
                    <a:pt x="181" y="23"/>
                    <a:pt x="177" y="26"/>
                  </a:cubicBezTo>
                  <a:cubicBezTo>
                    <a:pt x="171" y="29"/>
                    <a:pt x="172" y="22"/>
                    <a:pt x="171" y="20"/>
                  </a:cubicBezTo>
                  <a:cubicBezTo>
                    <a:pt x="169" y="15"/>
                    <a:pt x="160" y="22"/>
                    <a:pt x="160" y="17"/>
                  </a:cubicBezTo>
                  <a:cubicBezTo>
                    <a:pt x="159" y="10"/>
                    <a:pt x="157" y="8"/>
                    <a:pt x="151" y="5"/>
                  </a:cubicBezTo>
                  <a:cubicBezTo>
                    <a:pt x="145" y="5"/>
                    <a:pt x="133" y="0"/>
                    <a:pt x="133" y="8"/>
                  </a:cubicBezTo>
                  <a:cubicBezTo>
                    <a:pt x="133" y="15"/>
                    <a:pt x="135" y="21"/>
                    <a:pt x="134" y="27"/>
                  </a:cubicBezTo>
                  <a:cubicBezTo>
                    <a:pt x="134" y="27"/>
                    <a:pt x="133" y="27"/>
                    <a:pt x="131" y="26"/>
                  </a:cubicBezTo>
                  <a:cubicBezTo>
                    <a:pt x="131" y="26"/>
                    <a:pt x="131" y="26"/>
                    <a:pt x="131" y="26"/>
                  </a:cubicBezTo>
                  <a:cubicBezTo>
                    <a:pt x="123" y="40"/>
                    <a:pt x="123" y="40"/>
                    <a:pt x="123" y="40"/>
                  </a:cubicBezTo>
                  <a:cubicBezTo>
                    <a:pt x="51" y="51"/>
                    <a:pt x="51" y="51"/>
                    <a:pt x="51" y="51"/>
                  </a:cubicBezTo>
                  <a:cubicBezTo>
                    <a:pt x="33" y="37"/>
                    <a:pt x="33" y="37"/>
                    <a:pt x="33" y="37"/>
                  </a:cubicBezTo>
                  <a:cubicBezTo>
                    <a:pt x="33" y="37"/>
                    <a:pt x="33" y="37"/>
                    <a:pt x="33" y="37"/>
                  </a:cubicBezTo>
                  <a:cubicBezTo>
                    <a:pt x="22" y="47"/>
                    <a:pt x="22" y="47"/>
                    <a:pt x="22" y="47"/>
                  </a:cubicBezTo>
                  <a:cubicBezTo>
                    <a:pt x="11" y="57"/>
                    <a:pt x="9" y="71"/>
                    <a:pt x="0" y="82"/>
                  </a:cubicBezTo>
                  <a:cubicBezTo>
                    <a:pt x="0" y="84"/>
                    <a:pt x="6" y="89"/>
                    <a:pt x="8" y="90"/>
                  </a:cubicBezTo>
                  <a:cubicBezTo>
                    <a:pt x="12" y="93"/>
                    <a:pt x="17" y="94"/>
                    <a:pt x="20" y="97"/>
                  </a:cubicBezTo>
                  <a:cubicBezTo>
                    <a:pt x="19" y="112"/>
                    <a:pt x="19" y="112"/>
                    <a:pt x="19" y="112"/>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5" name="Freeform 95"/>
            <p:cNvSpPr>
              <a:spLocks noEditPoints="1"/>
            </p:cNvSpPr>
            <p:nvPr/>
          </p:nvSpPr>
          <p:spPr bwMode="auto">
            <a:xfrm>
              <a:off x="7372350" y="3608388"/>
              <a:ext cx="1169988" cy="625475"/>
            </a:xfrm>
            <a:custGeom>
              <a:avLst/>
              <a:gdLst>
                <a:gd name="T0" fmla="*/ 213 w 397"/>
                <a:gd name="T1" fmla="*/ 167 h 212"/>
                <a:gd name="T2" fmla="*/ 221 w 397"/>
                <a:gd name="T3" fmla="*/ 166 h 212"/>
                <a:gd name="T4" fmla="*/ 230 w 397"/>
                <a:gd name="T5" fmla="*/ 160 h 212"/>
                <a:gd name="T6" fmla="*/ 228 w 397"/>
                <a:gd name="T7" fmla="*/ 163 h 212"/>
                <a:gd name="T8" fmla="*/ 225 w 397"/>
                <a:gd name="T9" fmla="*/ 160 h 212"/>
                <a:gd name="T10" fmla="*/ 214 w 397"/>
                <a:gd name="T11" fmla="*/ 182 h 212"/>
                <a:gd name="T12" fmla="*/ 221 w 397"/>
                <a:gd name="T13" fmla="*/ 190 h 212"/>
                <a:gd name="T14" fmla="*/ 223 w 397"/>
                <a:gd name="T15" fmla="*/ 211 h 212"/>
                <a:gd name="T16" fmla="*/ 224 w 397"/>
                <a:gd name="T17" fmla="*/ 203 h 212"/>
                <a:gd name="T18" fmla="*/ 234 w 397"/>
                <a:gd name="T19" fmla="*/ 185 h 212"/>
                <a:gd name="T20" fmla="*/ 274 w 397"/>
                <a:gd name="T21" fmla="*/ 130 h 212"/>
                <a:gd name="T22" fmla="*/ 288 w 397"/>
                <a:gd name="T23" fmla="*/ 112 h 212"/>
                <a:gd name="T24" fmla="*/ 320 w 397"/>
                <a:gd name="T25" fmla="*/ 80 h 212"/>
                <a:gd name="T26" fmla="*/ 344 w 397"/>
                <a:gd name="T27" fmla="*/ 55 h 212"/>
                <a:gd name="T28" fmla="*/ 365 w 397"/>
                <a:gd name="T29" fmla="*/ 35 h 212"/>
                <a:gd name="T30" fmla="*/ 390 w 397"/>
                <a:gd name="T31" fmla="*/ 13 h 212"/>
                <a:gd name="T32" fmla="*/ 392 w 397"/>
                <a:gd name="T33" fmla="*/ 16 h 212"/>
                <a:gd name="T34" fmla="*/ 363 w 397"/>
                <a:gd name="T35" fmla="*/ 41 h 212"/>
                <a:gd name="T36" fmla="*/ 324 w 397"/>
                <a:gd name="T37" fmla="*/ 80 h 212"/>
                <a:gd name="T38" fmla="*/ 291 w 397"/>
                <a:gd name="T39" fmla="*/ 110 h 212"/>
                <a:gd name="T40" fmla="*/ 275 w 397"/>
                <a:gd name="T41" fmla="*/ 130 h 212"/>
                <a:gd name="T42" fmla="*/ 245 w 397"/>
                <a:gd name="T43" fmla="*/ 172 h 212"/>
                <a:gd name="T44" fmla="*/ 226 w 397"/>
                <a:gd name="T45" fmla="*/ 208 h 212"/>
                <a:gd name="T46" fmla="*/ 68 w 397"/>
                <a:gd name="T47" fmla="*/ 174 h 212"/>
                <a:gd name="T48" fmla="*/ 28 w 397"/>
                <a:gd name="T49" fmla="*/ 188 h 212"/>
                <a:gd name="T50" fmla="*/ 46 w 397"/>
                <a:gd name="T51" fmla="*/ 182 h 212"/>
                <a:gd name="T52" fmla="*/ 99 w 397"/>
                <a:gd name="T53" fmla="*/ 171 h 212"/>
                <a:gd name="T54" fmla="*/ 128 w 397"/>
                <a:gd name="T55" fmla="*/ 167 h 212"/>
                <a:gd name="T56" fmla="*/ 154 w 397"/>
                <a:gd name="T57" fmla="*/ 166 h 212"/>
                <a:gd name="T58" fmla="*/ 161 w 397"/>
                <a:gd name="T59" fmla="*/ 164 h 212"/>
                <a:gd name="T60" fmla="*/ 121 w 397"/>
                <a:gd name="T61" fmla="*/ 164 h 212"/>
                <a:gd name="T62" fmla="*/ 105 w 397"/>
                <a:gd name="T63" fmla="*/ 168 h 212"/>
                <a:gd name="T64" fmla="*/ 182 w 397"/>
                <a:gd name="T65" fmla="*/ 73 h 212"/>
                <a:gd name="T66" fmla="*/ 180 w 397"/>
                <a:gd name="T67" fmla="*/ 46 h 212"/>
                <a:gd name="T68" fmla="*/ 219 w 397"/>
                <a:gd name="T69" fmla="*/ 72 h 212"/>
                <a:gd name="T70" fmla="*/ 240 w 397"/>
                <a:gd name="T71" fmla="*/ 50 h 212"/>
                <a:gd name="T72" fmla="*/ 250 w 397"/>
                <a:gd name="T73" fmla="*/ 13 h 212"/>
                <a:gd name="T74" fmla="*/ 259 w 397"/>
                <a:gd name="T75" fmla="*/ 30 h 212"/>
                <a:gd name="T76" fmla="*/ 255 w 397"/>
                <a:gd name="T77" fmla="*/ 67 h 212"/>
                <a:gd name="T78" fmla="*/ 277 w 397"/>
                <a:gd name="T79" fmla="*/ 54 h 212"/>
                <a:gd name="T80" fmla="*/ 301 w 397"/>
                <a:gd name="T81" fmla="*/ 53 h 212"/>
                <a:gd name="T82" fmla="*/ 300 w 397"/>
                <a:gd name="T83" fmla="*/ 34 h 212"/>
                <a:gd name="T84" fmla="*/ 308 w 397"/>
                <a:gd name="T85" fmla="*/ 65 h 212"/>
                <a:gd name="T86" fmla="*/ 292 w 397"/>
                <a:gd name="T87" fmla="*/ 75 h 212"/>
                <a:gd name="T88" fmla="*/ 280 w 397"/>
                <a:gd name="T89" fmla="*/ 91 h 212"/>
                <a:gd name="T90" fmla="*/ 267 w 397"/>
                <a:gd name="T91" fmla="*/ 103 h 212"/>
                <a:gd name="T92" fmla="*/ 254 w 397"/>
                <a:gd name="T93" fmla="*/ 115 h 212"/>
                <a:gd name="T94" fmla="*/ 236 w 397"/>
                <a:gd name="T95" fmla="*/ 133 h 212"/>
                <a:gd name="T96" fmla="*/ 212 w 397"/>
                <a:gd name="T97" fmla="*/ 131 h 212"/>
                <a:gd name="T98" fmla="*/ 195 w 397"/>
                <a:gd name="T99" fmla="*/ 151 h 212"/>
                <a:gd name="T100" fmla="*/ 185 w 397"/>
                <a:gd name="T101" fmla="*/ 163 h 212"/>
                <a:gd name="T102" fmla="*/ 179 w 397"/>
                <a:gd name="T103" fmla="*/ 148 h 212"/>
                <a:gd name="T104" fmla="*/ 148 w 397"/>
                <a:gd name="T105" fmla="*/ 139 h 212"/>
                <a:gd name="T106" fmla="*/ 154 w 397"/>
                <a:gd name="T107" fmla="*/ 141 h 212"/>
                <a:gd name="T108" fmla="*/ 161 w 397"/>
                <a:gd name="T109" fmla="*/ 153 h 212"/>
                <a:gd name="T110" fmla="*/ 152 w 397"/>
                <a:gd name="T111" fmla="*/ 156 h 212"/>
                <a:gd name="T112" fmla="*/ 59 w 397"/>
                <a:gd name="T113" fmla="*/ 168 h 212"/>
                <a:gd name="T114" fmla="*/ 32 w 397"/>
                <a:gd name="T115" fmla="*/ 158 h 212"/>
                <a:gd name="T116" fmla="*/ 10 w 397"/>
                <a:gd name="T117" fmla="*/ 137 h 212"/>
                <a:gd name="T118" fmla="*/ 4 w 397"/>
                <a:gd name="T119" fmla="*/ 127 h 212"/>
                <a:gd name="T120" fmla="*/ 41 w 397"/>
                <a:gd name="T121" fmla="*/ 107 h 212"/>
                <a:gd name="T122" fmla="*/ 186 w 397"/>
                <a:gd name="T123" fmla="*/ 81 h 212"/>
                <a:gd name="T124" fmla="*/ 182 w 397"/>
                <a:gd name="T125" fmla="*/ 7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212">
                  <a:moveTo>
                    <a:pt x="213" y="160"/>
                  </a:moveTo>
                  <a:cubicBezTo>
                    <a:pt x="212" y="160"/>
                    <a:pt x="208" y="158"/>
                    <a:pt x="207" y="158"/>
                  </a:cubicBezTo>
                  <a:cubicBezTo>
                    <a:pt x="206" y="160"/>
                    <a:pt x="207" y="163"/>
                    <a:pt x="208" y="164"/>
                  </a:cubicBezTo>
                  <a:cubicBezTo>
                    <a:pt x="209" y="166"/>
                    <a:pt x="211" y="167"/>
                    <a:pt x="213" y="167"/>
                  </a:cubicBezTo>
                  <a:cubicBezTo>
                    <a:pt x="216" y="168"/>
                    <a:pt x="219" y="170"/>
                    <a:pt x="222" y="171"/>
                  </a:cubicBezTo>
                  <a:cubicBezTo>
                    <a:pt x="224" y="171"/>
                    <a:pt x="227" y="173"/>
                    <a:pt x="228" y="172"/>
                  </a:cubicBezTo>
                  <a:cubicBezTo>
                    <a:pt x="228" y="171"/>
                    <a:pt x="229" y="169"/>
                    <a:pt x="228" y="168"/>
                  </a:cubicBezTo>
                  <a:cubicBezTo>
                    <a:pt x="227" y="167"/>
                    <a:pt x="222" y="167"/>
                    <a:pt x="221" y="166"/>
                  </a:cubicBezTo>
                  <a:cubicBezTo>
                    <a:pt x="219" y="166"/>
                    <a:pt x="218" y="165"/>
                    <a:pt x="217" y="165"/>
                  </a:cubicBezTo>
                  <a:cubicBezTo>
                    <a:pt x="215" y="164"/>
                    <a:pt x="215" y="162"/>
                    <a:pt x="213" y="162"/>
                  </a:cubicBezTo>
                  <a:cubicBezTo>
                    <a:pt x="213" y="160"/>
                    <a:pt x="213" y="160"/>
                    <a:pt x="213" y="160"/>
                  </a:cubicBezTo>
                  <a:close/>
                  <a:moveTo>
                    <a:pt x="230" y="160"/>
                  </a:moveTo>
                  <a:cubicBezTo>
                    <a:pt x="230" y="162"/>
                    <a:pt x="230" y="162"/>
                    <a:pt x="230" y="162"/>
                  </a:cubicBezTo>
                  <a:cubicBezTo>
                    <a:pt x="230" y="163"/>
                    <a:pt x="230" y="163"/>
                    <a:pt x="230" y="164"/>
                  </a:cubicBezTo>
                  <a:cubicBezTo>
                    <a:pt x="229" y="164"/>
                    <a:pt x="229" y="164"/>
                    <a:pt x="229" y="164"/>
                  </a:cubicBezTo>
                  <a:cubicBezTo>
                    <a:pt x="229" y="163"/>
                    <a:pt x="228" y="163"/>
                    <a:pt x="228" y="163"/>
                  </a:cubicBezTo>
                  <a:cubicBezTo>
                    <a:pt x="227" y="163"/>
                    <a:pt x="227" y="162"/>
                    <a:pt x="226" y="162"/>
                  </a:cubicBezTo>
                  <a:cubicBezTo>
                    <a:pt x="224" y="162"/>
                    <a:pt x="222" y="161"/>
                    <a:pt x="221" y="160"/>
                  </a:cubicBezTo>
                  <a:cubicBezTo>
                    <a:pt x="221" y="159"/>
                    <a:pt x="222" y="159"/>
                    <a:pt x="223" y="159"/>
                  </a:cubicBezTo>
                  <a:cubicBezTo>
                    <a:pt x="224" y="159"/>
                    <a:pt x="224" y="159"/>
                    <a:pt x="225" y="160"/>
                  </a:cubicBezTo>
                  <a:cubicBezTo>
                    <a:pt x="227" y="160"/>
                    <a:pt x="228" y="160"/>
                    <a:pt x="230" y="160"/>
                  </a:cubicBezTo>
                  <a:close/>
                  <a:moveTo>
                    <a:pt x="182" y="172"/>
                  </a:moveTo>
                  <a:cubicBezTo>
                    <a:pt x="175" y="165"/>
                    <a:pt x="188" y="171"/>
                    <a:pt x="190" y="172"/>
                  </a:cubicBezTo>
                  <a:cubicBezTo>
                    <a:pt x="214" y="182"/>
                    <a:pt x="214" y="182"/>
                    <a:pt x="214" y="182"/>
                  </a:cubicBezTo>
                  <a:cubicBezTo>
                    <a:pt x="217" y="184"/>
                    <a:pt x="231" y="188"/>
                    <a:pt x="227" y="194"/>
                  </a:cubicBezTo>
                  <a:cubicBezTo>
                    <a:pt x="226" y="194"/>
                    <a:pt x="226" y="194"/>
                    <a:pt x="226" y="194"/>
                  </a:cubicBezTo>
                  <a:cubicBezTo>
                    <a:pt x="226" y="194"/>
                    <a:pt x="225" y="194"/>
                    <a:pt x="225" y="193"/>
                  </a:cubicBezTo>
                  <a:cubicBezTo>
                    <a:pt x="223" y="193"/>
                    <a:pt x="223" y="191"/>
                    <a:pt x="221" y="190"/>
                  </a:cubicBezTo>
                  <a:cubicBezTo>
                    <a:pt x="215" y="185"/>
                    <a:pt x="210" y="181"/>
                    <a:pt x="203" y="179"/>
                  </a:cubicBezTo>
                  <a:cubicBezTo>
                    <a:pt x="197" y="177"/>
                    <a:pt x="189" y="176"/>
                    <a:pt x="184" y="173"/>
                  </a:cubicBezTo>
                  <a:cubicBezTo>
                    <a:pt x="182" y="172"/>
                    <a:pt x="182" y="172"/>
                    <a:pt x="182" y="172"/>
                  </a:cubicBezTo>
                  <a:close/>
                  <a:moveTo>
                    <a:pt x="223" y="211"/>
                  </a:moveTo>
                  <a:cubicBezTo>
                    <a:pt x="223" y="209"/>
                    <a:pt x="221" y="207"/>
                    <a:pt x="220" y="205"/>
                  </a:cubicBezTo>
                  <a:cubicBezTo>
                    <a:pt x="218" y="201"/>
                    <a:pt x="217" y="198"/>
                    <a:pt x="218" y="194"/>
                  </a:cubicBezTo>
                  <a:cubicBezTo>
                    <a:pt x="219" y="194"/>
                    <a:pt x="219" y="199"/>
                    <a:pt x="220" y="200"/>
                  </a:cubicBezTo>
                  <a:cubicBezTo>
                    <a:pt x="221" y="202"/>
                    <a:pt x="224" y="202"/>
                    <a:pt x="224" y="203"/>
                  </a:cubicBezTo>
                  <a:cubicBezTo>
                    <a:pt x="225" y="203"/>
                    <a:pt x="225" y="203"/>
                    <a:pt x="225" y="203"/>
                  </a:cubicBezTo>
                  <a:cubicBezTo>
                    <a:pt x="225" y="202"/>
                    <a:pt x="227" y="200"/>
                    <a:pt x="227" y="199"/>
                  </a:cubicBezTo>
                  <a:cubicBezTo>
                    <a:pt x="229" y="195"/>
                    <a:pt x="229" y="195"/>
                    <a:pt x="229" y="195"/>
                  </a:cubicBezTo>
                  <a:cubicBezTo>
                    <a:pt x="234" y="185"/>
                    <a:pt x="234" y="185"/>
                    <a:pt x="234" y="185"/>
                  </a:cubicBezTo>
                  <a:cubicBezTo>
                    <a:pt x="245" y="168"/>
                    <a:pt x="245" y="168"/>
                    <a:pt x="245" y="168"/>
                  </a:cubicBezTo>
                  <a:cubicBezTo>
                    <a:pt x="250" y="162"/>
                    <a:pt x="255" y="154"/>
                    <a:pt x="260" y="147"/>
                  </a:cubicBezTo>
                  <a:cubicBezTo>
                    <a:pt x="263" y="141"/>
                    <a:pt x="270" y="136"/>
                    <a:pt x="273" y="130"/>
                  </a:cubicBezTo>
                  <a:cubicBezTo>
                    <a:pt x="273" y="130"/>
                    <a:pt x="274" y="130"/>
                    <a:pt x="274" y="130"/>
                  </a:cubicBezTo>
                  <a:cubicBezTo>
                    <a:pt x="274" y="129"/>
                    <a:pt x="275" y="128"/>
                    <a:pt x="275" y="127"/>
                  </a:cubicBezTo>
                  <a:cubicBezTo>
                    <a:pt x="276" y="126"/>
                    <a:pt x="277" y="125"/>
                    <a:pt x="278" y="124"/>
                  </a:cubicBezTo>
                  <a:cubicBezTo>
                    <a:pt x="279" y="123"/>
                    <a:pt x="279" y="123"/>
                    <a:pt x="279" y="123"/>
                  </a:cubicBezTo>
                  <a:cubicBezTo>
                    <a:pt x="282" y="119"/>
                    <a:pt x="285" y="116"/>
                    <a:pt x="288" y="112"/>
                  </a:cubicBezTo>
                  <a:cubicBezTo>
                    <a:pt x="290" y="108"/>
                    <a:pt x="294" y="105"/>
                    <a:pt x="296" y="102"/>
                  </a:cubicBezTo>
                  <a:cubicBezTo>
                    <a:pt x="299" y="100"/>
                    <a:pt x="304" y="95"/>
                    <a:pt x="307" y="93"/>
                  </a:cubicBezTo>
                  <a:cubicBezTo>
                    <a:pt x="315" y="85"/>
                    <a:pt x="315" y="85"/>
                    <a:pt x="315" y="85"/>
                  </a:cubicBezTo>
                  <a:cubicBezTo>
                    <a:pt x="317" y="83"/>
                    <a:pt x="319" y="81"/>
                    <a:pt x="320" y="80"/>
                  </a:cubicBezTo>
                  <a:cubicBezTo>
                    <a:pt x="323" y="77"/>
                    <a:pt x="329" y="73"/>
                    <a:pt x="331" y="69"/>
                  </a:cubicBezTo>
                  <a:cubicBezTo>
                    <a:pt x="331" y="69"/>
                    <a:pt x="333" y="68"/>
                    <a:pt x="333" y="67"/>
                  </a:cubicBezTo>
                  <a:cubicBezTo>
                    <a:pt x="335" y="65"/>
                    <a:pt x="337" y="63"/>
                    <a:pt x="338" y="61"/>
                  </a:cubicBezTo>
                  <a:cubicBezTo>
                    <a:pt x="340" y="59"/>
                    <a:pt x="343" y="57"/>
                    <a:pt x="344" y="55"/>
                  </a:cubicBezTo>
                  <a:cubicBezTo>
                    <a:pt x="346" y="55"/>
                    <a:pt x="350" y="51"/>
                    <a:pt x="351" y="50"/>
                  </a:cubicBezTo>
                  <a:cubicBezTo>
                    <a:pt x="352" y="49"/>
                    <a:pt x="355" y="47"/>
                    <a:pt x="356" y="45"/>
                  </a:cubicBezTo>
                  <a:cubicBezTo>
                    <a:pt x="357" y="45"/>
                    <a:pt x="357" y="45"/>
                    <a:pt x="357" y="45"/>
                  </a:cubicBezTo>
                  <a:cubicBezTo>
                    <a:pt x="359" y="42"/>
                    <a:pt x="363" y="38"/>
                    <a:pt x="365" y="35"/>
                  </a:cubicBezTo>
                  <a:cubicBezTo>
                    <a:pt x="365" y="34"/>
                    <a:pt x="366" y="34"/>
                    <a:pt x="366" y="34"/>
                  </a:cubicBezTo>
                  <a:cubicBezTo>
                    <a:pt x="368" y="30"/>
                    <a:pt x="373" y="26"/>
                    <a:pt x="376" y="24"/>
                  </a:cubicBezTo>
                  <a:cubicBezTo>
                    <a:pt x="380" y="21"/>
                    <a:pt x="384" y="17"/>
                    <a:pt x="389" y="14"/>
                  </a:cubicBezTo>
                  <a:cubicBezTo>
                    <a:pt x="389" y="14"/>
                    <a:pt x="389" y="14"/>
                    <a:pt x="390" y="13"/>
                  </a:cubicBezTo>
                  <a:cubicBezTo>
                    <a:pt x="390" y="10"/>
                    <a:pt x="389" y="6"/>
                    <a:pt x="390" y="3"/>
                  </a:cubicBezTo>
                  <a:cubicBezTo>
                    <a:pt x="390" y="2"/>
                    <a:pt x="390" y="2"/>
                    <a:pt x="390" y="2"/>
                  </a:cubicBezTo>
                  <a:cubicBezTo>
                    <a:pt x="393" y="3"/>
                    <a:pt x="397" y="9"/>
                    <a:pt x="397" y="12"/>
                  </a:cubicBezTo>
                  <a:cubicBezTo>
                    <a:pt x="397" y="14"/>
                    <a:pt x="393" y="16"/>
                    <a:pt x="392" y="16"/>
                  </a:cubicBezTo>
                  <a:cubicBezTo>
                    <a:pt x="388" y="18"/>
                    <a:pt x="384" y="22"/>
                    <a:pt x="381" y="25"/>
                  </a:cubicBezTo>
                  <a:cubicBezTo>
                    <a:pt x="376" y="29"/>
                    <a:pt x="372" y="32"/>
                    <a:pt x="368" y="36"/>
                  </a:cubicBezTo>
                  <a:cubicBezTo>
                    <a:pt x="367" y="37"/>
                    <a:pt x="364" y="40"/>
                    <a:pt x="364" y="41"/>
                  </a:cubicBezTo>
                  <a:cubicBezTo>
                    <a:pt x="363" y="41"/>
                    <a:pt x="363" y="41"/>
                    <a:pt x="363" y="41"/>
                  </a:cubicBezTo>
                  <a:cubicBezTo>
                    <a:pt x="360" y="43"/>
                    <a:pt x="357" y="47"/>
                    <a:pt x="355" y="49"/>
                  </a:cubicBezTo>
                  <a:cubicBezTo>
                    <a:pt x="340" y="62"/>
                    <a:pt x="340" y="62"/>
                    <a:pt x="340" y="62"/>
                  </a:cubicBezTo>
                  <a:cubicBezTo>
                    <a:pt x="337" y="65"/>
                    <a:pt x="334" y="68"/>
                    <a:pt x="332" y="71"/>
                  </a:cubicBezTo>
                  <a:cubicBezTo>
                    <a:pt x="330" y="74"/>
                    <a:pt x="326" y="76"/>
                    <a:pt x="324" y="80"/>
                  </a:cubicBezTo>
                  <a:cubicBezTo>
                    <a:pt x="315" y="87"/>
                    <a:pt x="315" y="87"/>
                    <a:pt x="315" y="87"/>
                  </a:cubicBezTo>
                  <a:cubicBezTo>
                    <a:pt x="314" y="88"/>
                    <a:pt x="309" y="93"/>
                    <a:pt x="307" y="94"/>
                  </a:cubicBezTo>
                  <a:cubicBezTo>
                    <a:pt x="306" y="96"/>
                    <a:pt x="303" y="98"/>
                    <a:pt x="301" y="100"/>
                  </a:cubicBezTo>
                  <a:cubicBezTo>
                    <a:pt x="291" y="110"/>
                    <a:pt x="291" y="110"/>
                    <a:pt x="291" y="110"/>
                  </a:cubicBezTo>
                  <a:cubicBezTo>
                    <a:pt x="280" y="124"/>
                    <a:pt x="280" y="124"/>
                    <a:pt x="280" y="124"/>
                  </a:cubicBezTo>
                  <a:cubicBezTo>
                    <a:pt x="280" y="125"/>
                    <a:pt x="277" y="127"/>
                    <a:pt x="277" y="128"/>
                  </a:cubicBezTo>
                  <a:cubicBezTo>
                    <a:pt x="277" y="128"/>
                    <a:pt x="276" y="129"/>
                    <a:pt x="276" y="129"/>
                  </a:cubicBezTo>
                  <a:cubicBezTo>
                    <a:pt x="276" y="129"/>
                    <a:pt x="276" y="130"/>
                    <a:pt x="275" y="130"/>
                  </a:cubicBezTo>
                  <a:cubicBezTo>
                    <a:pt x="275" y="130"/>
                    <a:pt x="275" y="130"/>
                    <a:pt x="275" y="130"/>
                  </a:cubicBezTo>
                  <a:cubicBezTo>
                    <a:pt x="274" y="131"/>
                    <a:pt x="271" y="136"/>
                    <a:pt x="270" y="137"/>
                  </a:cubicBezTo>
                  <a:cubicBezTo>
                    <a:pt x="261" y="146"/>
                    <a:pt x="255" y="158"/>
                    <a:pt x="248" y="168"/>
                  </a:cubicBezTo>
                  <a:cubicBezTo>
                    <a:pt x="248" y="169"/>
                    <a:pt x="245" y="171"/>
                    <a:pt x="245" y="172"/>
                  </a:cubicBezTo>
                  <a:cubicBezTo>
                    <a:pt x="244" y="173"/>
                    <a:pt x="241" y="179"/>
                    <a:pt x="240" y="180"/>
                  </a:cubicBezTo>
                  <a:cubicBezTo>
                    <a:pt x="237" y="186"/>
                    <a:pt x="233" y="190"/>
                    <a:pt x="230" y="196"/>
                  </a:cubicBezTo>
                  <a:cubicBezTo>
                    <a:pt x="229" y="199"/>
                    <a:pt x="228" y="201"/>
                    <a:pt x="227" y="204"/>
                  </a:cubicBezTo>
                  <a:cubicBezTo>
                    <a:pt x="226" y="208"/>
                    <a:pt x="226" y="208"/>
                    <a:pt x="226" y="208"/>
                  </a:cubicBezTo>
                  <a:cubicBezTo>
                    <a:pt x="225" y="209"/>
                    <a:pt x="226" y="211"/>
                    <a:pt x="225" y="212"/>
                  </a:cubicBezTo>
                  <a:cubicBezTo>
                    <a:pt x="223" y="211"/>
                    <a:pt x="223" y="211"/>
                    <a:pt x="223" y="211"/>
                  </a:cubicBezTo>
                  <a:close/>
                  <a:moveTo>
                    <a:pt x="73" y="175"/>
                  </a:moveTo>
                  <a:cubicBezTo>
                    <a:pt x="68" y="174"/>
                    <a:pt x="68" y="174"/>
                    <a:pt x="68" y="174"/>
                  </a:cubicBezTo>
                  <a:cubicBezTo>
                    <a:pt x="67" y="174"/>
                    <a:pt x="54" y="178"/>
                    <a:pt x="52" y="178"/>
                  </a:cubicBezTo>
                  <a:cubicBezTo>
                    <a:pt x="45" y="179"/>
                    <a:pt x="38" y="182"/>
                    <a:pt x="31" y="184"/>
                  </a:cubicBezTo>
                  <a:cubicBezTo>
                    <a:pt x="30" y="184"/>
                    <a:pt x="26" y="184"/>
                    <a:pt x="25" y="185"/>
                  </a:cubicBezTo>
                  <a:cubicBezTo>
                    <a:pt x="25" y="186"/>
                    <a:pt x="27" y="188"/>
                    <a:pt x="28" y="188"/>
                  </a:cubicBezTo>
                  <a:cubicBezTo>
                    <a:pt x="28" y="188"/>
                    <a:pt x="28" y="188"/>
                    <a:pt x="28" y="188"/>
                  </a:cubicBezTo>
                  <a:cubicBezTo>
                    <a:pt x="28" y="189"/>
                    <a:pt x="31" y="187"/>
                    <a:pt x="31" y="187"/>
                  </a:cubicBezTo>
                  <a:cubicBezTo>
                    <a:pt x="33" y="186"/>
                    <a:pt x="34" y="186"/>
                    <a:pt x="35" y="186"/>
                  </a:cubicBezTo>
                  <a:cubicBezTo>
                    <a:pt x="46" y="182"/>
                    <a:pt x="46" y="182"/>
                    <a:pt x="46" y="182"/>
                  </a:cubicBezTo>
                  <a:cubicBezTo>
                    <a:pt x="52" y="180"/>
                    <a:pt x="60" y="181"/>
                    <a:pt x="65" y="178"/>
                  </a:cubicBezTo>
                  <a:cubicBezTo>
                    <a:pt x="68" y="176"/>
                    <a:pt x="76" y="175"/>
                    <a:pt x="80" y="175"/>
                  </a:cubicBezTo>
                  <a:cubicBezTo>
                    <a:pt x="84" y="175"/>
                    <a:pt x="88" y="174"/>
                    <a:pt x="92" y="173"/>
                  </a:cubicBezTo>
                  <a:cubicBezTo>
                    <a:pt x="94" y="173"/>
                    <a:pt x="97" y="171"/>
                    <a:pt x="99" y="171"/>
                  </a:cubicBezTo>
                  <a:cubicBezTo>
                    <a:pt x="99" y="171"/>
                    <a:pt x="99" y="171"/>
                    <a:pt x="100" y="171"/>
                  </a:cubicBezTo>
                  <a:cubicBezTo>
                    <a:pt x="102" y="171"/>
                    <a:pt x="107" y="171"/>
                    <a:pt x="110" y="170"/>
                  </a:cubicBezTo>
                  <a:cubicBezTo>
                    <a:pt x="120" y="168"/>
                    <a:pt x="120" y="168"/>
                    <a:pt x="120" y="168"/>
                  </a:cubicBezTo>
                  <a:cubicBezTo>
                    <a:pt x="122" y="168"/>
                    <a:pt x="126" y="167"/>
                    <a:pt x="128" y="167"/>
                  </a:cubicBezTo>
                  <a:cubicBezTo>
                    <a:pt x="136" y="166"/>
                    <a:pt x="136" y="166"/>
                    <a:pt x="136" y="166"/>
                  </a:cubicBezTo>
                  <a:cubicBezTo>
                    <a:pt x="141" y="166"/>
                    <a:pt x="146" y="167"/>
                    <a:pt x="151" y="167"/>
                  </a:cubicBezTo>
                  <a:cubicBezTo>
                    <a:pt x="151" y="167"/>
                    <a:pt x="151" y="167"/>
                    <a:pt x="151" y="167"/>
                  </a:cubicBezTo>
                  <a:cubicBezTo>
                    <a:pt x="152" y="167"/>
                    <a:pt x="153" y="167"/>
                    <a:pt x="154" y="166"/>
                  </a:cubicBezTo>
                  <a:cubicBezTo>
                    <a:pt x="173" y="168"/>
                    <a:pt x="173" y="168"/>
                    <a:pt x="173" y="168"/>
                  </a:cubicBezTo>
                  <a:cubicBezTo>
                    <a:pt x="180" y="168"/>
                    <a:pt x="171" y="165"/>
                    <a:pt x="170" y="163"/>
                  </a:cubicBezTo>
                  <a:cubicBezTo>
                    <a:pt x="169" y="161"/>
                    <a:pt x="168" y="160"/>
                    <a:pt x="166" y="160"/>
                  </a:cubicBezTo>
                  <a:cubicBezTo>
                    <a:pt x="165" y="165"/>
                    <a:pt x="166" y="164"/>
                    <a:pt x="161" y="164"/>
                  </a:cubicBezTo>
                  <a:cubicBezTo>
                    <a:pt x="159" y="164"/>
                    <a:pt x="153" y="161"/>
                    <a:pt x="153" y="162"/>
                  </a:cubicBezTo>
                  <a:cubicBezTo>
                    <a:pt x="151" y="162"/>
                    <a:pt x="150" y="164"/>
                    <a:pt x="148" y="164"/>
                  </a:cubicBezTo>
                  <a:cubicBezTo>
                    <a:pt x="144" y="164"/>
                    <a:pt x="139" y="164"/>
                    <a:pt x="135" y="163"/>
                  </a:cubicBezTo>
                  <a:cubicBezTo>
                    <a:pt x="130" y="163"/>
                    <a:pt x="126" y="163"/>
                    <a:pt x="121" y="164"/>
                  </a:cubicBezTo>
                  <a:cubicBezTo>
                    <a:pt x="120" y="164"/>
                    <a:pt x="118" y="165"/>
                    <a:pt x="117" y="166"/>
                  </a:cubicBezTo>
                  <a:cubicBezTo>
                    <a:pt x="117" y="166"/>
                    <a:pt x="117" y="166"/>
                    <a:pt x="117" y="166"/>
                  </a:cubicBezTo>
                  <a:cubicBezTo>
                    <a:pt x="117" y="166"/>
                    <a:pt x="117" y="166"/>
                    <a:pt x="117" y="166"/>
                  </a:cubicBezTo>
                  <a:cubicBezTo>
                    <a:pt x="114" y="168"/>
                    <a:pt x="108" y="168"/>
                    <a:pt x="105" y="168"/>
                  </a:cubicBezTo>
                  <a:cubicBezTo>
                    <a:pt x="103" y="168"/>
                    <a:pt x="100" y="167"/>
                    <a:pt x="98" y="168"/>
                  </a:cubicBezTo>
                  <a:cubicBezTo>
                    <a:pt x="97" y="169"/>
                    <a:pt x="94" y="170"/>
                    <a:pt x="93" y="170"/>
                  </a:cubicBezTo>
                  <a:cubicBezTo>
                    <a:pt x="89" y="173"/>
                    <a:pt x="77" y="175"/>
                    <a:pt x="73" y="175"/>
                  </a:cubicBezTo>
                  <a:close/>
                  <a:moveTo>
                    <a:pt x="182" y="73"/>
                  </a:moveTo>
                  <a:cubicBezTo>
                    <a:pt x="182" y="73"/>
                    <a:pt x="182" y="73"/>
                    <a:pt x="182" y="73"/>
                  </a:cubicBezTo>
                  <a:cubicBezTo>
                    <a:pt x="183" y="71"/>
                    <a:pt x="184" y="67"/>
                    <a:pt x="184" y="66"/>
                  </a:cubicBezTo>
                  <a:cubicBezTo>
                    <a:pt x="186" y="62"/>
                    <a:pt x="177" y="57"/>
                    <a:pt x="176" y="54"/>
                  </a:cubicBezTo>
                  <a:cubicBezTo>
                    <a:pt x="175" y="52"/>
                    <a:pt x="178" y="47"/>
                    <a:pt x="180" y="46"/>
                  </a:cubicBezTo>
                  <a:cubicBezTo>
                    <a:pt x="183" y="44"/>
                    <a:pt x="183" y="44"/>
                    <a:pt x="188" y="44"/>
                  </a:cubicBezTo>
                  <a:cubicBezTo>
                    <a:pt x="192" y="44"/>
                    <a:pt x="200" y="39"/>
                    <a:pt x="204" y="44"/>
                  </a:cubicBezTo>
                  <a:cubicBezTo>
                    <a:pt x="210" y="50"/>
                    <a:pt x="200" y="56"/>
                    <a:pt x="212" y="59"/>
                  </a:cubicBezTo>
                  <a:cubicBezTo>
                    <a:pt x="217" y="60"/>
                    <a:pt x="219" y="72"/>
                    <a:pt x="219" y="72"/>
                  </a:cubicBezTo>
                  <a:cubicBezTo>
                    <a:pt x="219" y="71"/>
                    <a:pt x="221" y="67"/>
                    <a:pt x="222" y="66"/>
                  </a:cubicBezTo>
                  <a:cubicBezTo>
                    <a:pt x="223" y="65"/>
                    <a:pt x="211" y="50"/>
                    <a:pt x="211" y="45"/>
                  </a:cubicBezTo>
                  <a:cubicBezTo>
                    <a:pt x="211" y="32"/>
                    <a:pt x="229" y="35"/>
                    <a:pt x="236" y="37"/>
                  </a:cubicBezTo>
                  <a:cubicBezTo>
                    <a:pt x="236" y="40"/>
                    <a:pt x="239" y="47"/>
                    <a:pt x="240" y="50"/>
                  </a:cubicBezTo>
                  <a:cubicBezTo>
                    <a:pt x="242" y="50"/>
                    <a:pt x="245" y="35"/>
                    <a:pt x="244" y="33"/>
                  </a:cubicBezTo>
                  <a:cubicBezTo>
                    <a:pt x="243" y="29"/>
                    <a:pt x="238" y="20"/>
                    <a:pt x="246" y="21"/>
                  </a:cubicBezTo>
                  <a:cubicBezTo>
                    <a:pt x="247" y="21"/>
                    <a:pt x="251" y="23"/>
                    <a:pt x="249" y="19"/>
                  </a:cubicBezTo>
                  <a:cubicBezTo>
                    <a:pt x="248" y="17"/>
                    <a:pt x="250" y="15"/>
                    <a:pt x="250" y="13"/>
                  </a:cubicBezTo>
                  <a:cubicBezTo>
                    <a:pt x="250" y="11"/>
                    <a:pt x="247" y="10"/>
                    <a:pt x="247" y="7"/>
                  </a:cubicBezTo>
                  <a:cubicBezTo>
                    <a:pt x="247" y="0"/>
                    <a:pt x="252" y="9"/>
                    <a:pt x="254" y="10"/>
                  </a:cubicBezTo>
                  <a:cubicBezTo>
                    <a:pt x="259" y="14"/>
                    <a:pt x="261" y="11"/>
                    <a:pt x="260" y="19"/>
                  </a:cubicBezTo>
                  <a:cubicBezTo>
                    <a:pt x="260" y="23"/>
                    <a:pt x="260" y="26"/>
                    <a:pt x="259" y="30"/>
                  </a:cubicBezTo>
                  <a:cubicBezTo>
                    <a:pt x="257" y="39"/>
                    <a:pt x="262" y="32"/>
                    <a:pt x="262" y="40"/>
                  </a:cubicBezTo>
                  <a:cubicBezTo>
                    <a:pt x="262" y="45"/>
                    <a:pt x="262" y="46"/>
                    <a:pt x="260" y="50"/>
                  </a:cubicBezTo>
                  <a:cubicBezTo>
                    <a:pt x="259" y="52"/>
                    <a:pt x="243" y="50"/>
                    <a:pt x="251" y="55"/>
                  </a:cubicBezTo>
                  <a:cubicBezTo>
                    <a:pt x="251" y="55"/>
                    <a:pt x="251" y="66"/>
                    <a:pt x="255" y="67"/>
                  </a:cubicBezTo>
                  <a:cubicBezTo>
                    <a:pt x="255" y="63"/>
                    <a:pt x="258" y="59"/>
                    <a:pt x="261" y="59"/>
                  </a:cubicBezTo>
                  <a:cubicBezTo>
                    <a:pt x="265" y="59"/>
                    <a:pt x="268" y="54"/>
                    <a:pt x="270" y="54"/>
                  </a:cubicBezTo>
                  <a:cubicBezTo>
                    <a:pt x="272" y="63"/>
                    <a:pt x="272" y="63"/>
                    <a:pt x="272" y="63"/>
                  </a:cubicBezTo>
                  <a:cubicBezTo>
                    <a:pt x="272" y="63"/>
                    <a:pt x="277" y="55"/>
                    <a:pt x="277" y="54"/>
                  </a:cubicBezTo>
                  <a:cubicBezTo>
                    <a:pt x="279" y="52"/>
                    <a:pt x="276" y="46"/>
                    <a:pt x="278" y="46"/>
                  </a:cubicBezTo>
                  <a:cubicBezTo>
                    <a:pt x="279" y="49"/>
                    <a:pt x="285" y="47"/>
                    <a:pt x="286" y="49"/>
                  </a:cubicBezTo>
                  <a:cubicBezTo>
                    <a:pt x="290" y="48"/>
                    <a:pt x="292" y="49"/>
                    <a:pt x="295" y="50"/>
                  </a:cubicBezTo>
                  <a:cubicBezTo>
                    <a:pt x="296" y="50"/>
                    <a:pt x="302" y="54"/>
                    <a:pt x="301" y="53"/>
                  </a:cubicBezTo>
                  <a:cubicBezTo>
                    <a:pt x="300" y="50"/>
                    <a:pt x="298" y="43"/>
                    <a:pt x="297" y="41"/>
                  </a:cubicBezTo>
                  <a:cubicBezTo>
                    <a:pt x="293" y="36"/>
                    <a:pt x="289" y="32"/>
                    <a:pt x="291" y="25"/>
                  </a:cubicBezTo>
                  <a:cubicBezTo>
                    <a:pt x="293" y="21"/>
                    <a:pt x="296" y="26"/>
                    <a:pt x="297" y="29"/>
                  </a:cubicBezTo>
                  <a:cubicBezTo>
                    <a:pt x="297" y="30"/>
                    <a:pt x="299" y="34"/>
                    <a:pt x="300" y="34"/>
                  </a:cubicBezTo>
                  <a:cubicBezTo>
                    <a:pt x="301" y="34"/>
                    <a:pt x="301" y="30"/>
                    <a:pt x="304" y="30"/>
                  </a:cubicBezTo>
                  <a:cubicBezTo>
                    <a:pt x="305" y="36"/>
                    <a:pt x="305" y="43"/>
                    <a:pt x="310" y="48"/>
                  </a:cubicBezTo>
                  <a:cubicBezTo>
                    <a:pt x="312" y="51"/>
                    <a:pt x="320" y="57"/>
                    <a:pt x="312" y="57"/>
                  </a:cubicBezTo>
                  <a:cubicBezTo>
                    <a:pt x="313" y="61"/>
                    <a:pt x="311" y="62"/>
                    <a:pt x="308" y="65"/>
                  </a:cubicBezTo>
                  <a:cubicBezTo>
                    <a:pt x="303" y="69"/>
                    <a:pt x="298" y="57"/>
                    <a:pt x="294" y="63"/>
                  </a:cubicBezTo>
                  <a:cubicBezTo>
                    <a:pt x="292" y="65"/>
                    <a:pt x="290" y="64"/>
                    <a:pt x="289" y="66"/>
                  </a:cubicBezTo>
                  <a:cubicBezTo>
                    <a:pt x="288" y="69"/>
                    <a:pt x="291" y="68"/>
                    <a:pt x="292" y="69"/>
                  </a:cubicBezTo>
                  <a:cubicBezTo>
                    <a:pt x="293" y="71"/>
                    <a:pt x="291" y="73"/>
                    <a:pt x="292" y="75"/>
                  </a:cubicBezTo>
                  <a:cubicBezTo>
                    <a:pt x="293" y="76"/>
                    <a:pt x="297" y="75"/>
                    <a:pt x="298" y="75"/>
                  </a:cubicBezTo>
                  <a:cubicBezTo>
                    <a:pt x="305" y="75"/>
                    <a:pt x="306" y="75"/>
                    <a:pt x="300" y="80"/>
                  </a:cubicBezTo>
                  <a:cubicBezTo>
                    <a:pt x="296" y="84"/>
                    <a:pt x="291" y="92"/>
                    <a:pt x="285" y="90"/>
                  </a:cubicBezTo>
                  <a:cubicBezTo>
                    <a:pt x="283" y="90"/>
                    <a:pt x="281" y="90"/>
                    <a:pt x="280" y="91"/>
                  </a:cubicBezTo>
                  <a:cubicBezTo>
                    <a:pt x="278" y="93"/>
                    <a:pt x="279" y="99"/>
                    <a:pt x="276" y="95"/>
                  </a:cubicBezTo>
                  <a:cubicBezTo>
                    <a:pt x="271" y="91"/>
                    <a:pt x="274" y="95"/>
                    <a:pt x="274" y="89"/>
                  </a:cubicBezTo>
                  <a:cubicBezTo>
                    <a:pt x="274" y="81"/>
                    <a:pt x="271" y="86"/>
                    <a:pt x="269" y="91"/>
                  </a:cubicBezTo>
                  <a:cubicBezTo>
                    <a:pt x="269" y="93"/>
                    <a:pt x="266" y="101"/>
                    <a:pt x="267" y="103"/>
                  </a:cubicBezTo>
                  <a:cubicBezTo>
                    <a:pt x="266" y="109"/>
                    <a:pt x="264" y="106"/>
                    <a:pt x="261" y="109"/>
                  </a:cubicBezTo>
                  <a:cubicBezTo>
                    <a:pt x="259" y="111"/>
                    <a:pt x="259" y="113"/>
                    <a:pt x="255" y="113"/>
                  </a:cubicBezTo>
                  <a:cubicBezTo>
                    <a:pt x="253" y="113"/>
                    <a:pt x="251" y="111"/>
                    <a:pt x="250" y="113"/>
                  </a:cubicBezTo>
                  <a:cubicBezTo>
                    <a:pt x="249" y="116"/>
                    <a:pt x="251" y="115"/>
                    <a:pt x="254" y="115"/>
                  </a:cubicBezTo>
                  <a:cubicBezTo>
                    <a:pt x="254" y="116"/>
                    <a:pt x="252" y="121"/>
                    <a:pt x="252" y="122"/>
                  </a:cubicBezTo>
                  <a:cubicBezTo>
                    <a:pt x="249" y="133"/>
                    <a:pt x="250" y="127"/>
                    <a:pt x="246" y="121"/>
                  </a:cubicBezTo>
                  <a:cubicBezTo>
                    <a:pt x="243" y="116"/>
                    <a:pt x="244" y="123"/>
                    <a:pt x="239" y="124"/>
                  </a:cubicBezTo>
                  <a:cubicBezTo>
                    <a:pt x="235" y="126"/>
                    <a:pt x="237" y="130"/>
                    <a:pt x="236" y="133"/>
                  </a:cubicBezTo>
                  <a:cubicBezTo>
                    <a:pt x="236" y="139"/>
                    <a:pt x="231" y="140"/>
                    <a:pt x="233" y="149"/>
                  </a:cubicBezTo>
                  <a:cubicBezTo>
                    <a:pt x="236" y="162"/>
                    <a:pt x="221" y="152"/>
                    <a:pt x="213" y="156"/>
                  </a:cubicBezTo>
                  <a:cubicBezTo>
                    <a:pt x="210" y="158"/>
                    <a:pt x="209" y="148"/>
                    <a:pt x="208" y="145"/>
                  </a:cubicBezTo>
                  <a:cubicBezTo>
                    <a:pt x="207" y="141"/>
                    <a:pt x="212" y="136"/>
                    <a:pt x="212" y="131"/>
                  </a:cubicBezTo>
                  <a:cubicBezTo>
                    <a:pt x="205" y="142"/>
                    <a:pt x="204" y="129"/>
                    <a:pt x="202" y="125"/>
                  </a:cubicBezTo>
                  <a:cubicBezTo>
                    <a:pt x="201" y="124"/>
                    <a:pt x="200" y="122"/>
                    <a:pt x="199" y="121"/>
                  </a:cubicBezTo>
                  <a:cubicBezTo>
                    <a:pt x="197" y="119"/>
                    <a:pt x="196" y="117"/>
                    <a:pt x="197" y="121"/>
                  </a:cubicBezTo>
                  <a:cubicBezTo>
                    <a:pt x="199" y="132"/>
                    <a:pt x="195" y="140"/>
                    <a:pt x="195" y="151"/>
                  </a:cubicBezTo>
                  <a:cubicBezTo>
                    <a:pt x="195" y="153"/>
                    <a:pt x="192" y="153"/>
                    <a:pt x="192" y="155"/>
                  </a:cubicBezTo>
                  <a:cubicBezTo>
                    <a:pt x="192" y="156"/>
                    <a:pt x="197" y="161"/>
                    <a:pt x="195" y="162"/>
                  </a:cubicBezTo>
                  <a:cubicBezTo>
                    <a:pt x="194" y="163"/>
                    <a:pt x="192" y="161"/>
                    <a:pt x="191" y="161"/>
                  </a:cubicBezTo>
                  <a:cubicBezTo>
                    <a:pt x="190" y="161"/>
                    <a:pt x="187" y="162"/>
                    <a:pt x="185" y="163"/>
                  </a:cubicBezTo>
                  <a:cubicBezTo>
                    <a:pt x="181" y="162"/>
                    <a:pt x="177" y="161"/>
                    <a:pt x="173" y="161"/>
                  </a:cubicBezTo>
                  <a:cubicBezTo>
                    <a:pt x="167" y="160"/>
                    <a:pt x="173" y="154"/>
                    <a:pt x="176" y="153"/>
                  </a:cubicBezTo>
                  <a:cubicBezTo>
                    <a:pt x="176" y="152"/>
                    <a:pt x="177" y="152"/>
                    <a:pt x="177" y="152"/>
                  </a:cubicBezTo>
                  <a:cubicBezTo>
                    <a:pt x="177" y="151"/>
                    <a:pt x="179" y="150"/>
                    <a:pt x="179" y="148"/>
                  </a:cubicBezTo>
                  <a:cubicBezTo>
                    <a:pt x="182" y="147"/>
                    <a:pt x="179" y="138"/>
                    <a:pt x="177" y="137"/>
                  </a:cubicBezTo>
                  <a:cubicBezTo>
                    <a:pt x="174" y="136"/>
                    <a:pt x="177" y="130"/>
                    <a:pt x="172" y="132"/>
                  </a:cubicBezTo>
                  <a:cubicBezTo>
                    <a:pt x="170" y="133"/>
                    <a:pt x="161" y="130"/>
                    <a:pt x="157" y="131"/>
                  </a:cubicBezTo>
                  <a:cubicBezTo>
                    <a:pt x="154" y="131"/>
                    <a:pt x="148" y="135"/>
                    <a:pt x="148" y="139"/>
                  </a:cubicBezTo>
                  <a:cubicBezTo>
                    <a:pt x="147" y="139"/>
                    <a:pt x="145" y="141"/>
                    <a:pt x="145" y="141"/>
                  </a:cubicBezTo>
                  <a:cubicBezTo>
                    <a:pt x="145" y="141"/>
                    <a:pt x="145" y="142"/>
                    <a:pt x="145" y="142"/>
                  </a:cubicBezTo>
                  <a:cubicBezTo>
                    <a:pt x="146" y="142"/>
                    <a:pt x="146" y="144"/>
                    <a:pt x="147" y="144"/>
                  </a:cubicBezTo>
                  <a:cubicBezTo>
                    <a:pt x="147" y="144"/>
                    <a:pt x="153" y="141"/>
                    <a:pt x="154" y="141"/>
                  </a:cubicBezTo>
                  <a:cubicBezTo>
                    <a:pt x="160" y="138"/>
                    <a:pt x="158" y="136"/>
                    <a:pt x="162" y="141"/>
                  </a:cubicBezTo>
                  <a:cubicBezTo>
                    <a:pt x="163" y="143"/>
                    <a:pt x="166" y="148"/>
                    <a:pt x="162" y="149"/>
                  </a:cubicBezTo>
                  <a:cubicBezTo>
                    <a:pt x="162" y="150"/>
                    <a:pt x="162" y="150"/>
                    <a:pt x="162" y="151"/>
                  </a:cubicBezTo>
                  <a:cubicBezTo>
                    <a:pt x="161" y="151"/>
                    <a:pt x="161" y="153"/>
                    <a:pt x="161" y="153"/>
                  </a:cubicBezTo>
                  <a:cubicBezTo>
                    <a:pt x="164" y="154"/>
                    <a:pt x="165" y="153"/>
                    <a:pt x="168" y="153"/>
                  </a:cubicBezTo>
                  <a:cubicBezTo>
                    <a:pt x="168" y="153"/>
                    <a:pt x="168" y="153"/>
                    <a:pt x="168" y="153"/>
                  </a:cubicBezTo>
                  <a:cubicBezTo>
                    <a:pt x="168" y="154"/>
                    <a:pt x="168" y="156"/>
                    <a:pt x="168" y="157"/>
                  </a:cubicBezTo>
                  <a:cubicBezTo>
                    <a:pt x="164" y="158"/>
                    <a:pt x="157" y="156"/>
                    <a:pt x="152" y="156"/>
                  </a:cubicBezTo>
                  <a:cubicBezTo>
                    <a:pt x="142" y="155"/>
                    <a:pt x="133" y="153"/>
                    <a:pt x="123" y="153"/>
                  </a:cubicBezTo>
                  <a:cubicBezTo>
                    <a:pt x="113" y="153"/>
                    <a:pt x="99" y="153"/>
                    <a:pt x="90" y="157"/>
                  </a:cubicBezTo>
                  <a:cubicBezTo>
                    <a:pt x="85" y="159"/>
                    <a:pt x="78" y="159"/>
                    <a:pt x="73" y="161"/>
                  </a:cubicBezTo>
                  <a:cubicBezTo>
                    <a:pt x="69" y="163"/>
                    <a:pt x="62" y="168"/>
                    <a:pt x="59" y="168"/>
                  </a:cubicBezTo>
                  <a:cubicBezTo>
                    <a:pt x="55" y="168"/>
                    <a:pt x="55" y="171"/>
                    <a:pt x="51" y="171"/>
                  </a:cubicBezTo>
                  <a:cubicBezTo>
                    <a:pt x="41" y="172"/>
                    <a:pt x="33" y="175"/>
                    <a:pt x="23" y="178"/>
                  </a:cubicBezTo>
                  <a:cubicBezTo>
                    <a:pt x="23" y="177"/>
                    <a:pt x="28" y="171"/>
                    <a:pt x="29" y="168"/>
                  </a:cubicBezTo>
                  <a:cubicBezTo>
                    <a:pt x="30" y="165"/>
                    <a:pt x="32" y="160"/>
                    <a:pt x="32" y="158"/>
                  </a:cubicBezTo>
                  <a:cubicBezTo>
                    <a:pt x="27" y="158"/>
                    <a:pt x="26" y="158"/>
                    <a:pt x="25" y="152"/>
                  </a:cubicBezTo>
                  <a:cubicBezTo>
                    <a:pt x="24" y="150"/>
                    <a:pt x="23" y="149"/>
                    <a:pt x="22" y="147"/>
                  </a:cubicBezTo>
                  <a:cubicBezTo>
                    <a:pt x="22" y="146"/>
                    <a:pt x="23" y="142"/>
                    <a:pt x="22" y="141"/>
                  </a:cubicBezTo>
                  <a:cubicBezTo>
                    <a:pt x="20" y="138"/>
                    <a:pt x="7" y="135"/>
                    <a:pt x="10" y="137"/>
                  </a:cubicBezTo>
                  <a:cubicBezTo>
                    <a:pt x="10" y="137"/>
                    <a:pt x="10" y="137"/>
                    <a:pt x="10" y="137"/>
                  </a:cubicBezTo>
                  <a:cubicBezTo>
                    <a:pt x="0" y="126"/>
                    <a:pt x="0" y="126"/>
                    <a:pt x="0" y="126"/>
                  </a:cubicBezTo>
                  <a:cubicBezTo>
                    <a:pt x="0" y="126"/>
                    <a:pt x="0" y="126"/>
                    <a:pt x="0" y="126"/>
                  </a:cubicBezTo>
                  <a:cubicBezTo>
                    <a:pt x="1" y="126"/>
                    <a:pt x="3" y="126"/>
                    <a:pt x="4" y="127"/>
                  </a:cubicBezTo>
                  <a:cubicBezTo>
                    <a:pt x="9" y="127"/>
                    <a:pt x="13" y="126"/>
                    <a:pt x="18" y="124"/>
                  </a:cubicBezTo>
                  <a:cubicBezTo>
                    <a:pt x="21" y="123"/>
                    <a:pt x="24" y="122"/>
                    <a:pt x="27" y="120"/>
                  </a:cubicBezTo>
                  <a:cubicBezTo>
                    <a:pt x="30" y="119"/>
                    <a:pt x="32" y="116"/>
                    <a:pt x="35" y="114"/>
                  </a:cubicBezTo>
                  <a:cubicBezTo>
                    <a:pt x="41" y="107"/>
                    <a:pt x="41" y="107"/>
                    <a:pt x="41" y="107"/>
                  </a:cubicBezTo>
                  <a:cubicBezTo>
                    <a:pt x="41" y="107"/>
                    <a:pt x="41" y="107"/>
                    <a:pt x="41" y="107"/>
                  </a:cubicBezTo>
                  <a:cubicBezTo>
                    <a:pt x="148" y="101"/>
                    <a:pt x="148" y="101"/>
                    <a:pt x="148" y="101"/>
                  </a:cubicBezTo>
                  <a:cubicBezTo>
                    <a:pt x="155" y="97"/>
                    <a:pt x="163" y="94"/>
                    <a:pt x="170" y="91"/>
                  </a:cubicBezTo>
                  <a:cubicBezTo>
                    <a:pt x="175" y="88"/>
                    <a:pt x="181" y="85"/>
                    <a:pt x="186" y="81"/>
                  </a:cubicBezTo>
                  <a:cubicBezTo>
                    <a:pt x="186" y="81"/>
                    <a:pt x="186" y="81"/>
                    <a:pt x="186" y="81"/>
                  </a:cubicBezTo>
                  <a:cubicBezTo>
                    <a:pt x="187" y="81"/>
                    <a:pt x="187" y="81"/>
                    <a:pt x="187" y="81"/>
                  </a:cubicBezTo>
                  <a:cubicBezTo>
                    <a:pt x="187" y="79"/>
                    <a:pt x="187" y="79"/>
                    <a:pt x="187" y="79"/>
                  </a:cubicBezTo>
                  <a:lnTo>
                    <a:pt x="182" y="73"/>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6" name="Freeform 96"/>
            <p:cNvSpPr>
              <a:spLocks noEditPoints="1"/>
            </p:cNvSpPr>
            <p:nvPr/>
          </p:nvSpPr>
          <p:spPr bwMode="auto">
            <a:xfrm>
              <a:off x="7929563" y="2819400"/>
              <a:ext cx="898525" cy="814388"/>
            </a:xfrm>
            <a:custGeom>
              <a:avLst/>
              <a:gdLst>
                <a:gd name="T0" fmla="*/ 242 w 305"/>
                <a:gd name="T1" fmla="*/ 256 h 276"/>
                <a:gd name="T2" fmla="*/ 262 w 305"/>
                <a:gd name="T3" fmla="*/ 245 h 276"/>
                <a:gd name="T4" fmla="*/ 303 w 305"/>
                <a:gd name="T5" fmla="*/ 223 h 276"/>
                <a:gd name="T6" fmla="*/ 293 w 305"/>
                <a:gd name="T7" fmla="*/ 228 h 276"/>
                <a:gd name="T8" fmla="*/ 265 w 305"/>
                <a:gd name="T9" fmla="*/ 240 h 276"/>
                <a:gd name="T10" fmla="*/ 236 w 305"/>
                <a:gd name="T11" fmla="*/ 256 h 276"/>
                <a:gd name="T12" fmla="*/ 220 w 305"/>
                <a:gd name="T13" fmla="*/ 272 h 276"/>
                <a:gd name="T14" fmla="*/ 218 w 305"/>
                <a:gd name="T15" fmla="*/ 275 h 276"/>
                <a:gd name="T16" fmla="*/ 219 w 305"/>
                <a:gd name="T17" fmla="*/ 276 h 276"/>
                <a:gd name="T18" fmla="*/ 223 w 305"/>
                <a:gd name="T19" fmla="*/ 272 h 276"/>
                <a:gd name="T20" fmla="*/ 33 w 305"/>
                <a:gd name="T21" fmla="*/ 49 h 276"/>
                <a:gd name="T22" fmla="*/ 11 w 305"/>
                <a:gd name="T23" fmla="*/ 31 h 276"/>
                <a:gd name="T24" fmla="*/ 0 w 305"/>
                <a:gd name="T25" fmla="*/ 0 h 276"/>
                <a:gd name="T26" fmla="*/ 80 w 305"/>
                <a:gd name="T27" fmla="*/ 1 h 276"/>
                <a:gd name="T28" fmla="*/ 149 w 305"/>
                <a:gd name="T29" fmla="*/ 43 h 276"/>
                <a:gd name="T30" fmla="*/ 179 w 305"/>
                <a:gd name="T31" fmla="*/ 6 h 276"/>
                <a:gd name="T32" fmla="*/ 189 w 305"/>
                <a:gd name="T33" fmla="*/ 18 h 276"/>
                <a:gd name="T34" fmla="*/ 204 w 305"/>
                <a:gd name="T35" fmla="*/ 18 h 276"/>
                <a:gd name="T36" fmla="*/ 208 w 305"/>
                <a:gd name="T37" fmla="*/ 24 h 276"/>
                <a:gd name="T38" fmla="*/ 221 w 305"/>
                <a:gd name="T39" fmla="*/ 15 h 276"/>
                <a:gd name="T40" fmla="*/ 264 w 305"/>
                <a:gd name="T41" fmla="*/ 29 h 276"/>
                <a:gd name="T42" fmla="*/ 256 w 305"/>
                <a:gd name="T43" fmla="*/ 59 h 276"/>
                <a:gd name="T44" fmla="*/ 236 w 305"/>
                <a:gd name="T45" fmla="*/ 81 h 276"/>
                <a:gd name="T46" fmla="*/ 230 w 305"/>
                <a:gd name="T47" fmla="*/ 92 h 276"/>
                <a:gd name="T48" fmla="*/ 217 w 305"/>
                <a:gd name="T49" fmla="*/ 119 h 276"/>
                <a:gd name="T50" fmla="*/ 213 w 305"/>
                <a:gd name="T51" fmla="*/ 120 h 276"/>
                <a:gd name="T52" fmla="*/ 201 w 305"/>
                <a:gd name="T53" fmla="*/ 140 h 276"/>
                <a:gd name="T54" fmla="*/ 176 w 305"/>
                <a:gd name="T55" fmla="*/ 150 h 276"/>
                <a:gd name="T56" fmla="*/ 159 w 305"/>
                <a:gd name="T57" fmla="*/ 156 h 276"/>
                <a:gd name="T58" fmla="*/ 138 w 305"/>
                <a:gd name="T59" fmla="*/ 147 h 276"/>
                <a:gd name="T60" fmla="*/ 136 w 305"/>
                <a:gd name="T61" fmla="*/ 139 h 276"/>
                <a:gd name="T62" fmla="*/ 131 w 305"/>
                <a:gd name="T63" fmla="*/ 145 h 276"/>
                <a:gd name="T64" fmla="*/ 118 w 305"/>
                <a:gd name="T65" fmla="*/ 144 h 276"/>
                <a:gd name="T66" fmla="*/ 108 w 305"/>
                <a:gd name="T67" fmla="*/ 136 h 276"/>
                <a:gd name="T68" fmla="*/ 100 w 305"/>
                <a:gd name="T69" fmla="*/ 135 h 276"/>
                <a:gd name="T70" fmla="*/ 100 w 305"/>
                <a:gd name="T71" fmla="*/ 148 h 276"/>
                <a:gd name="T72" fmla="*/ 89 w 305"/>
                <a:gd name="T73" fmla="*/ 148 h 276"/>
                <a:gd name="T74" fmla="*/ 97 w 305"/>
                <a:gd name="T75" fmla="*/ 147 h 276"/>
                <a:gd name="T76" fmla="*/ 82 w 305"/>
                <a:gd name="T77" fmla="*/ 116 h 276"/>
                <a:gd name="T78" fmla="*/ 78 w 305"/>
                <a:gd name="T79" fmla="*/ 121 h 276"/>
                <a:gd name="T80" fmla="*/ 69 w 305"/>
                <a:gd name="T81" fmla="*/ 131 h 276"/>
                <a:gd name="T82" fmla="*/ 64 w 305"/>
                <a:gd name="T83" fmla="*/ 126 h 276"/>
                <a:gd name="T84" fmla="*/ 56 w 305"/>
                <a:gd name="T85" fmla="*/ 144 h 276"/>
                <a:gd name="T86" fmla="*/ 45 w 305"/>
                <a:gd name="T87" fmla="*/ 133 h 276"/>
                <a:gd name="T88" fmla="*/ 39 w 305"/>
                <a:gd name="T89" fmla="*/ 120 h 276"/>
                <a:gd name="T90" fmla="*/ 26 w 305"/>
                <a:gd name="T91" fmla="*/ 109 h 276"/>
                <a:gd name="T92" fmla="*/ 35 w 305"/>
                <a:gd name="T93" fmla="*/ 100 h 276"/>
                <a:gd name="T94" fmla="*/ 19 w 305"/>
                <a:gd name="T95" fmla="*/ 88 h 276"/>
                <a:gd name="T96" fmla="*/ 50 w 305"/>
                <a:gd name="T97" fmla="*/ 91 h 276"/>
                <a:gd name="T98" fmla="*/ 55 w 305"/>
                <a:gd name="T99" fmla="*/ 5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76">
                  <a:moveTo>
                    <a:pt x="223" y="272"/>
                  </a:moveTo>
                  <a:cubicBezTo>
                    <a:pt x="233" y="262"/>
                    <a:pt x="233" y="262"/>
                    <a:pt x="233" y="262"/>
                  </a:cubicBezTo>
                  <a:cubicBezTo>
                    <a:pt x="236" y="260"/>
                    <a:pt x="240" y="259"/>
                    <a:pt x="242" y="256"/>
                  </a:cubicBezTo>
                  <a:cubicBezTo>
                    <a:pt x="243" y="256"/>
                    <a:pt x="243" y="256"/>
                    <a:pt x="243" y="256"/>
                  </a:cubicBezTo>
                  <a:cubicBezTo>
                    <a:pt x="245" y="254"/>
                    <a:pt x="250" y="252"/>
                    <a:pt x="253" y="251"/>
                  </a:cubicBezTo>
                  <a:cubicBezTo>
                    <a:pt x="255" y="249"/>
                    <a:pt x="260" y="247"/>
                    <a:pt x="262" y="245"/>
                  </a:cubicBezTo>
                  <a:cubicBezTo>
                    <a:pt x="273" y="238"/>
                    <a:pt x="273" y="238"/>
                    <a:pt x="273" y="238"/>
                  </a:cubicBezTo>
                  <a:cubicBezTo>
                    <a:pt x="277" y="237"/>
                    <a:pt x="280" y="234"/>
                    <a:pt x="284" y="233"/>
                  </a:cubicBezTo>
                  <a:cubicBezTo>
                    <a:pt x="287" y="232"/>
                    <a:pt x="305" y="226"/>
                    <a:pt x="303" y="223"/>
                  </a:cubicBezTo>
                  <a:cubicBezTo>
                    <a:pt x="302" y="222"/>
                    <a:pt x="299" y="221"/>
                    <a:pt x="299" y="220"/>
                  </a:cubicBezTo>
                  <a:cubicBezTo>
                    <a:pt x="299" y="222"/>
                    <a:pt x="301" y="224"/>
                    <a:pt x="299" y="225"/>
                  </a:cubicBezTo>
                  <a:cubicBezTo>
                    <a:pt x="293" y="228"/>
                    <a:pt x="293" y="228"/>
                    <a:pt x="293" y="228"/>
                  </a:cubicBezTo>
                  <a:cubicBezTo>
                    <a:pt x="290" y="230"/>
                    <a:pt x="285" y="232"/>
                    <a:pt x="281" y="233"/>
                  </a:cubicBezTo>
                  <a:cubicBezTo>
                    <a:pt x="280" y="233"/>
                    <a:pt x="275" y="236"/>
                    <a:pt x="274" y="236"/>
                  </a:cubicBezTo>
                  <a:cubicBezTo>
                    <a:pt x="272" y="238"/>
                    <a:pt x="267" y="239"/>
                    <a:pt x="265" y="240"/>
                  </a:cubicBezTo>
                  <a:cubicBezTo>
                    <a:pt x="249" y="249"/>
                    <a:pt x="249" y="249"/>
                    <a:pt x="249" y="249"/>
                  </a:cubicBezTo>
                  <a:cubicBezTo>
                    <a:pt x="241" y="254"/>
                    <a:pt x="241" y="254"/>
                    <a:pt x="241" y="254"/>
                  </a:cubicBezTo>
                  <a:cubicBezTo>
                    <a:pt x="241" y="254"/>
                    <a:pt x="237" y="257"/>
                    <a:pt x="236" y="256"/>
                  </a:cubicBezTo>
                  <a:cubicBezTo>
                    <a:pt x="235" y="256"/>
                    <a:pt x="229" y="251"/>
                    <a:pt x="227" y="253"/>
                  </a:cubicBezTo>
                  <a:cubicBezTo>
                    <a:pt x="227" y="257"/>
                    <a:pt x="229" y="259"/>
                    <a:pt x="227" y="263"/>
                  </a:cubicBezTo>
                  <a:cubicBezTo>
                    <a:pt x="225" y="266"/>
                    <a:pt x="222" y="269"/>
                    <a:pt x="220" y="272"/>
                  </a:cubicBezTo>
                  <a:cubicBezTo>
                    <a:pt x="219" y="273"/>
                    <a:pt x="219" y="273"/>
                    <a:pt x="219" y="273"/>
                  </a:cubicBezTo>
                  <a:cubicBezTo>
                    <a:pt x="219" y="274"/>
                    <a:pt x="219" y="274"/>
                    <a:pt x="219" y="274"/>
                  </a:cubicBezTo>
                  <a:cubicBezTo>
                    <a:pt x="218" y="275"/>
                    <a:pt x="218" y="275"/>
                    <a:pt x="218" y="275"/>
                  </a:cubicBezTo>
                  <a:cubicBezTo>
                    <a:pt x="219" y="275"/>
                    <a:pt x="218" y="275"/>
                    <a:pt x="219" y="275"/>
                  </a:cubicBezTo>
                  <a:cubicBezTo>
                    <a:pt x="219" y="275"/>
                    <a:pt x="219" y="276"/>
                    <a:pt x="219" y="276"/>
                  </a:cubicBezTo>
                  <a:cubicBezTo>
                    <a:pt x="219" y="276"/>
                    <a:pt x="219" y="276"/>
                    <a:pt x="219" y="276"/>
                  </a:cubicBezTo>
                  <a:cubicBezTo>
                    <a:pt x="220" y="276"/>
                    <a:pt x="220" y="275"/>
                    <a:pt x="220" y="275"/>
                  </a:cubicBezTo>
                  <a:cubicBezTo>
                    <a:pt x="221" y="275"/>
                    <a:pt x="221" y="275"/>
                    <a:pt x="221" y="274"/>
                  </a:cubicBezTo>
                  <a:cubicBezTo>
                    <a:pt x="223" y="272"/>
                    <a:pt x="223" y="272"/>
                    <a:pt x="223" y="272"/>
                  </a:cubicBezTo>
                  <a:close/>
                  <a:moveTo>
                    <a:pt x="55" y="58"/>
                  </a:moveTo>
                  <a:cubicBezTo>
                    <a:pt x="39" y="54"/>
                    <a:pt x="39" y="54"/>
                    <a:pt x="39" y="54"/>
                  </a:cubicBezTo>
                  <a:cubicBezTo>
                    <a:pt x="37" y="52"/>
                    <a:pt x="35" y="50"/>
                    <a:pt x="33" y="49"/>
                  </a:cubicBezTo>
                  <a:cubicBezTo>
                    <a:pt x="30" y="46"/>
                    <a:pt x="26" y="43"/>
                    <a:pt x="22" y="41"/>
                  </a:cubicBezTo>
                  <a:cubicBezTo>
                    <a:pt x="16" y="36"/>
                    <a:pt x="16" y="36"/>
                    <a:pt x="16" y="36"/>
                  </a:cubicBezTo>
                  <a:cubicBezTo>
                    <a:pt x="14" y="35"/>
                    <a:pt x="13" y="32"/>
                    <a:pt x="11" y="31"/>
                  </a:cubicBezTo>
                  <a:cubicBezTo>
                    <a:pt x="11" y="27"/>
                    <a:pt x="12" y="23"/>
                    <a:pt x="11" y="19"/>
                  </a:cubicBezTo>
                  <a:cubicBezTo>
                    <a:pt x="10" y="16"/>
                    <a:pt x="5" y="12"/>
                    <a:pt x="3" y="10"/>
                  </a:cubicBezTo>
                  <a:cubicBezTo>
                    <a:pt x="0" y="0"/>
                    <a:pt x="0" y="0"/>
                    <a:pt x="0" y="0"/>
                  </a:cubicBezTo>
                  <a:cubicBezTo>
                    <a:pt x="0" y="0"/>
                    <a:pt x="0" y="0"/>
                    <a:pt x="0" y="0"/>
                  </a:cubicBezTo>
                  <a:cubicBezTo>
                    <a:pt x="80" y="1"/>
                    <a:pt x="80" y="1"/>
                    <a:pt x="80" y="1"/>
                  </a:cubicBezTo>
                  <a:cubicBezTo>
                    <a:pt x="80" y="1"/>
                    <a:pt x="80" y="1"/>
                    <a:pt x="80" y="1"/>
                  </a:cubicBezTo>
                  <a:cubicBezTo>
                    <a:pt x="128" y="3"/>
                    <a:pt x="128" y="3"/>
                    <a:pt x="128" y="3"/>
                  </a:cubicBezTo>
                  <a:cubicBezTo>
                    <a:pt x="117" y="42"/>
                    <a:pt x="117" y="42"/>
                    <a:pt x="117" y="42"/>
                  </a:cubicBezTo>
                  <a:cubicBezTo>
                    <a:pt x="149" y="43"/>
                    <a:pt x="149" y="43"/>
                    <a:pt x="149" y="43"/>
                  </a:cubicBezTo>
                  <a:cubicBezTo>
                    <a:pt x="162" y="3"/>
                    <a:pt x="162" y="3"/>
                    <a:pt x="162" y="3"/>
                  </a:cubicBezTo>
                  <a:cubicBezTo>
                    <a:pt x="178" y="3"/>
                    <a:pt x="178" y="3"/>
                    <a:pt x="178" y="3"/>
                  </a:cubicBezTo>
                  <a:cubicBezTo>
                    <a:pt x="179" y="6"/>
                    <a:pt x="179" y="6"/>
                    <a:pt x="179" y="6"/>
                  </a:cubicBezTo>
                  <a:cubicBezTo>
                    <a:pt x="179" y="6"/>
                    <a:pt x="179" y="6"/>
                    <a:pt x="179" y="6"/>
                  </a:cubicBezTo>
                  <a:cubicBezTo>
                    <a:pt x="178" y="8"/>
                    <a:pt x="179" y="11"/>
                    <a:pt x="181" y="12"/>
                  </a:cubicBezTo>
                  <a:cubicBezTo>
                    <a:pt x="183" y="15"/>
                    <a:pt x="188" y="14"/>
                    <a:pt x="189" y="18"/>
                  </a:cubicBezTo>
                  <a:cubicBezTo>
                    <a:pt x="192" y="18"/>
                    <a:pt x="192" y="19"/>
                    <a:pt x="194" y="16"/>
                  </a:cubicBezTo>
                  <a:cubicBezTo>
                    <a:pt x="195" y="15"/>
                    <a:pt x="197" y="19"/>
                    <a:pt x="199" y="18"/>
                  </a:cubicBezTo>
                  <a:cubicBezTo>
                    <a:pt x="200" y="17"/>
                    <a:pt x="204" y="14"/>
                    <a:pt x="204" y="18"/>
                  </a:cubicBezTo>
                  <a:cubicBezTo>
                    <a:pt x="205" y="18"/>
                    <a:pt x="205" y="20"/>
                    <a:pt x="205" y="20"/>
                  </a:cubicBezTo>
                  <a:cubicBezTo>
                    <a:pt x="205" y="22"/>
                    <a:pt x="207" y="23"/>
                    <a:pt x="207" y="24"/>
                  </a:cubicBezTo>
                  <a:cubicBezTo>
                    <a:pt x="208" y="24"/>
                    <a:pt x="208" y="24"/>
                    <a:pt x="208" y="24"/>
                  </a:cubicBezTo>
                  <a:cubicBezTo>
                    <a:pt x="209" y="27"/>
                    <a:pt x="216" y="24"/>
                    <a:pt x="218" y="23"/>
                  </a:cubicBezTo>
                  <a:cubicBezTo>
                    <a:pt x="219" y="21"/>
                    <a:pt x="220" y="18"/>
                    <a:pt x="221" y="15"/>
                  </a:cubicBezTo>
                  <a:cubicBezTo>
                    <a:pt x="221" y="15"/>
                    <a:pt x="221" y="15"/>
                    <a:pt x="221" y="15"/>
                  </a:cubicBezTo>
                  <a:cubicBezTo>
                    <a:pt x="256" y="15"/>
                    <a:pt x="256" y="15"/>
                    <a:pt x="256" y="15"/>
                  </a:cubicBezTo>
                  <a:cubicBezTo>
                    <a:pt x="264" y="29"/>
                    <a:pt x="264" y="29"/>
                    <a:pt x="264" y="29"/>
                  </a:cubicBezTo>
                  <a:cubicBezTo>
                    <a:pt x="264" y="29"/>
                    <a:pt x="264" y="29"/>
                    <a:pt x="264" y="29"/>
                  </a:cubicBezTo>
                  <a:cubicBezTo>
                    <a:pt x="264" y="35"/>
                    <a:pt x="264" y="38"/>
                    <a:pt x="262" y="43"/>
                  </a:cubicBezTo>
                  <a:cubicBezTo>
                    <a:pt x="260" y="46"/>
                    <a:pt x="258" y="48"/>
                    <a:pt x="261" y="51"/>
                  </a:cubicBezTo>
                  <a:cubicBezTo>
                    <a:pt x="269" y="58"/>
                    <a:pt x="261" y="57"/>
                    <a:pt x="256" y="59"/>
                  </a:cubicBezTo>
                  <a:cubicBezTo>
                    <a:pt x="248" y="63"/>
                    <a:pt x="255" y="63"/>
                    <a:pt x="252" y="68"/>
                  </a:cubicBezTo>
                  <a:cubicBezTo>
                    <a:pt x="250" y="71"/>
                    <a:pt x="249" y="71"/>
                    <a:pt x="245" y="72"/>
                  </a:cubicBezTo>
                  <a:cubicBezTo>
                    <a:pt x="240" y="75"/>
                    <a:pt x="241" y="79"/>
                    <a:pt x="236" y="81"/>
                  </a:cubicBezTo>
                  <a:cubicBezTo>
                    <a:pt x="235" y="81"/>
                    <a:pt x="231" y="82"/>
                    <a:pt x="232" y="84"/>
                  </a:cubicBezTo>
                  <a:cubicBezTo>
                    <a:pt x="233" y="85"/>
                    <a:pt x="237" y="86"/>
                    <a:pt x="235" y="88"/>
                  </a:cubicBezTo>
                  <a:cubicBezTo>
                    <a:pt x="230" y="92"/>
                    <a:pt x="230" y="92"/>
                    <a:pt x="230" y="92"/>
                  </a:cubicBezTo>
                  <a:cubicBezTo>
                    <a:pt x="230" y="95"/>
                    <a:pt x="222" y="97"/>
                    <a:pt x="220" y="98"/>
                  </a:cubicBezTo>
                  <a:cubicBezTo>
                    <a:pt x="220" y="98"/>
                    <a:pt x="224" y="109"/>
                    <a:pt x="219" y="113"/>
                  </a:cubicBezTo>
                  <a:cubicBezTo>
                    <a:pt x="216" y="116"/>
                    <a:pt x="217" y="116"/>
                    <a:pt x="217" y="119"/>
                  </a:cubicBezTo>
                  <a:cubicBezTo>
                    <a:pt x="217" y="123"/>
                    <a:pt x="216" y="123"/>
                    <a:pt x="215" y="126"/>
                  </a:cubicBezTo>
                  <a:cubicBezTo>
                    <a:pt x="213" y="126"/>
                    <a:pt x="214" y="122"/>
                    <a:pt x="213" y="121"/>
                  </a:cubicBezTo>
                  <a:cubicBezTo>
                    <a:pt x="213" y="121"/>
                    <a:pt x="213" y="121"/>
                    <a:pt x="213" y="120"/>
                  </a:cubicBezTo>
                  <a:cubicBezTo>
                    <a:pt x="209" y="120"/>
                    <a:pt x="205" y="116"/>
                    <a:pt x="201" y="118"/>
                  </a:cubicBezTo>
                  <a:cubicBezTo>
                    <a:pt x="201" y="125"/>
                    <a:pt x="196" y="132"/>
                    <a:pt x="196" y="139"/>
                  </a:cubicBezTo>
                  <a:cubicBezTo>
                    <a:pt x="198" y="139"/>
                    <a:pt x="201" y="139"/>
                    <a:pt x="201" y="140"/>
                  </a:cubicBezTo>
                  <a:cubicBezTo>
                    <a:pt x="193" y="145"/>
                    <a:pt x="193" y="145"/>
                    <a:pt x="193" y="145"/>
                  </a:cubicBezTo>
                  <a:cubicBezTo>
                    <a:pt x="190" y="146"/>
                    <a:pt x="189" y="149"/>
                    <a:pt x="186" y="149"/>
                  </a:cubicBezTo>
                  <a:cubicBezTo>
                    <a:pt x="182" y="149"/>
                    <a:pt x="179" y="148"/>
                    <a:pt x="176" y="150"/>
                  </a:cubicBezTo>
                  <a:cubicBezTo>
                    <a:pt x="172" y="152"/>
                    <a:pt x="176" y="158"/>
                    <a:pt x="171" y="158"/>
                  </a:cubicBezTo>
                  <a:cubicBezTo>
                    <a:pt x="171" y="160"/>
                    <a:pt x="166" y="156"/>
                    <a:pt x="165" y="155"/>
                  </a:cubicBezTo>
                  <a:cubicBezTo>
                    <a:pt x="163" y="154"/>
                    <a:pt x="161" y="156"/>
                    <a:pt x="159" y="156"/>
                  </a:cubicBezTo>
                  <a:cubicBezTo>
                    <a:pt x="158" y="159"/>
                    <a:pt x="153" y="157"/>
                    <a:pt x="153" y="155"/>
                  </a:cubicBezTo>
                  <a:cubicBezTo>
                    <a:pt x="149" y="155"/>
                    <a:pt x="146" y="157"/>
                    <a:pt x="144" y="153"/>
                  </a:cubicBezTo>
                  <a:cubicBezTo>
                    <a:pt x="143" y="150"/>
                    <a:pt x="143" y="147"/>
                    <a:pt x="138" y="147"/>
                  </a:cubicBezTo>
                  <a:cubicBezTo>
                    <a:pt x="138" y="147"/>
                    <a:pt x="138" y="147"/>
                    <a:pt x="138" y="147"/>
                  </a:cubicBezTo>
                  <a:cubicBezTo>
                    <a:pt x="137" y="143"/>
                    <a:pt x="135" y="145"/>
                    <a:pt x="136" y="139"/>
                  </a:cubicBezTo>
                  <a:cubicBezTo>
                    <a:pt x="136" y="139"/>
                    <a:pt x="136" y="139"/>
                    <a:pt x="136" y="139"/>
                  </a:cubicBezTo>
                  <a:cubicBezTo>
                    <a:pt x="136" y="139"/>
                    <a:pt x="136" y="139"/>
                    <a:pt x="136" y="138"/>
                  </a:cubicBezTo>
                  <a:cubicBezTo>
                    <a:pt x="135" y="138"/>
                    <a:pt x="136" y="138"/>
                    <a:pt x="135" y="138"/>
                  </a:cubicBezTo>
                  <a:cubicBezTo>
                    <a:pt x="135" y="140"/>
                    <a:pt x="133" y="145"/>
                    <a:pt x="131" y="145"/>
                  </a:cubicBezTo>
                  <a:cubicBezTo>
                    <a:pt x="131" y="152"/>
                    <a:pt x="137" y="153"/>
                    <a:pt x="130" y="157"/>
                  </a:cubicBezTo>
                  <a:cubicBezTo>
                    <a:pt x="127" y="157"/>
                    <a:pt x="107" y="148"/>
                    <a:pt x="121" y="148"/>
                  </a:cubicBezTo>
                  <a:cubicBezTo>
                    <a:pt x="121" y="146"/>
                    <a:pt x="119" y="146"/>
                    <a:pt x="118" y="144"/>
                  </a:cubicBezTo>
                  <a:cubicBezTo>
                    <a:pt x="117" y="144"/>
                    <a:pt x="114" y="145"/>
                    <a:pt x="113" y="144"/>
                  </a:cubicBezTo>
                  <a:cubicBezTo>
                    <a:pt x="111" y="142"/>
                    <a:pt x="114" y="138"/>
                    <a:pt x="113" y="138"/>
                  </a:cubicBezTo>
                  <a:cubicBezTo>
                    <a:pt x="112" y="137"/>
                    <a:pt x="110" y="139"/>
                    <a:pt x="108" y="136"/>
                  </a:cubicBezTo>
                  <a:cubicBezTo>
                    <a:pt x="104" y="133"/>
                    <a:pt x="108" y="131"/>
                    <a:pt x="103" y="129"/>
                  </a:cubicBezTo>
                  <a:cubicBezTo>
                    <a:pt x="101" y="129"/>
                    <a:pt x="101" y="127"/>
                    <a:pt x="99" y="126"/>
                  </a:cubicBezTo>
                  <a:cubicBezTo>
                    <a:pt x="97" y="125"/>
                    <a:pt x="101" y="133"/>
                    <a:pt x="100" y="135"/>
                  </a:cubicBezTo>
                  <a:cubicBezTo>
                    <a:pt x="100" y="138"/>
                    <a:pt x="96" y="138"/>
                    <a:pt x="98" y="141"/>
                  </a:cubicBezTo>
                  <a:cubicBezTo>
                    <a:pt x="98" y="141"/>
                    <a:pt x="100" y="144"/>
                    <a:pt x="99" y="145"/>
                  </a:cubicBezTo>
                  <a:cubicBezTo>
                    <a:pt x="97" y="148"/>
                    <a:pt x="99" y="146"/>
                    <a:pt x="100" y="148"/>
                  </a:cubicBezTo>
                  <a:cubicBezTo>
                    <a:pt x="100" y="150"/>
                    <a:pt x="100" y="153"/>
                    <a:pt x="99" y="154"/>
                  </a:cubicBezTo>
                  <a:cubicBezTo>
                    <a:pt x="98" y="155"/>
                    <a:pt x="97" y="149"/>
                    <a:pt x="94" y="149"/>
                  </a:cubicBezTo>
                  <a:cubicBezTo>
                    <a:pt x="92" y="149"/>
                    <a:pt x="90" y="149"/>
                    <a:pt x="89" y="148"/>
                  </a:cubicBezTo>
                  <a:cubicBezTo>
                    <a:pt x="87" y="147"/>
                    <a:pt x="84" y="158"/>
                    <a:pt x="84" y="150"/>
                  </a:cubicBezTo>
                  <a:cubicBezTo>
                    <a:pt x="84" y="148"/>
                    <a:pt x="78" y="147"/>
                    <a:pt x="77" y="143"/>
                  </a:cubicBezTo>
                  <a:cubicBezTo>
                    <a:pt x="83" y="143"/>
                    <a:pt x="89" y="149"/>
                    <a:pt x="97" y="147"/>
                  </a:cubicBezTo>
                  <a:cubicBezTo>
                    <a:pt x="97" y="137"/>
                    <a:pt x="95" y="140"/>
                    <a:pt x="88" y="138"/>
                  </a:cubicBezTo>
                  <a:cubicBezTo>
                    <a:pt x="88" y="135"/>
                    <a:pt x="85" y="133"/>
                    <a:pt x="85" y="131"/>
                  </a:cubicBezTo>
                  <a:cubicBezTo>
                    <a:pt x="92" y="131"/>
                    <a:pt x="87" y="117"/>
                    <a:pt x="82" y="116"/>
                  </a:cubicBezTo>
                  <a:cubicBezTo>
                    <a:pt x="78" y="115"/>
                    <a:pt x="79" y="114"/>
                    <a:pt x="77" y="112"/>
                  </a:cubicBezTo>
                  <a:cubicBezTo>
                    <a:pt x="75" y="110"/>
                    <a:pt x="76" y="116"/>
                    <a:pt x="76" y="117"/>
                  </a:cubicBezTo>
                  <a:cubicBezTo>
                    <a:pt x="76" y="118"/>
                    <a:pt x="80" y="120"/>
                    <a:pt x="78" y="121"/>
                  </a:cubicBezTo>
                  <a:cubicBezTo>
                    <a:pt x="77" y="122"/>
                    <a:pt x="75" y="122"/>
                    <a:pt x="74" y="122"/>
                  </a:cubicBezTo>
                  <a:cubicBezTo>
                    <a:pt x="73" y="122"/>
                    <a:pt x="77" y="124"/>
                    <a:pt x="73" y="127"/>
                  </a:cubicBezTo>
                  <a:cubicBezTo>
                    <a:pt x="71" y="129"/>
                    <a:pt x="71" y="129"/>
                    <a:pt x="69" y="131"/>
                  </a:cubicBezTo>
                  <a:cubicBezTo>
                    <a:pt x="68" y="131"/>
                    <a:pt x="68" y="140"/>
                    <a:pt x="64" y="136"/>
                  </a:cubicBezTo>
                  <a:cubicBezTo>
                    <a:pt x="63" y="135"/>
                    <a:pt x="63" y="131"/>
                    <a:pt x="64" y="130"/>
                  </a:cubicBezTo>
                  <a:cubicBezTo>
                    <a:pt x="64" y="130"/>
                    <a:pt x="66" y="126"/>
                    <a:pt x="64" y="126"/>
                  </a:cubicBezTo>
                  <a:cubicBezTo>
                    <a:pt x="63" y="134"/>
                    <a:pt x="59" y="131"/>
                    <a:pt x="54" y="131"/>
                  </a:cubicBezTo>
                  <a:cubicBezTo>
                    <a:pt x="54" y="132"/>
                    <a:pt x="56" y="135"/>
                    <a:pt x="56" y="138"/>
                  </a:cubicBezTo>
                  <a:cubicBezTo>
                    <a:pt x="58" y="138"/>
                    <a:pt x="59" y="147"/>
                    <a:pt x="56" y="144"/>
                  </a:cubicBezTo>
                  <a:cubicBezTo>
                    <a:pt x="55" y="143"/>
                    <a:pt x="48" y="139"/>
                    <a:pt x="47" y="137"/>
                  </a:cubicBezTo>
                  <a:cubicBezTo>
                    <a:pt x="46" y="137"/>
                    <a:pt x="48" y="134"/>
                    <a:pt x="48" y="133"/>
                  </a:cubicBezTo>
                  <a:cubicBezTo>
                    <a:pt x="45" y="133"/>
                    <a:pt x="48" y="133"/>
                    <a:pt x="45" y="133"/>
                  </a:cubicBezTo>
                  <a:cubicBezTo>
                    <a:pt x="44" y="137"/>
                    <a:pt x="37" y="131"/>
                    <a:pt x="36" y="131"/>
                  </a:cubicBezTo>
                  <a:cubicBezTo>
                    <a:pt x="32" y="129"/>
                    <a:pt x="38" y="124"/>
                    <a:pt x="38" y="121"/>
                  </a:cubicBezTo>
                  <a:cubicBezTo>
                    <a:pt x="38" y="121"/>
                    <a:pt x="39" y="120"/>
                    <a:pt x="39" y="120"/>
                  </a:cubicBezTo>
                  <a:cubicBezTo>
                    <a:pt x="40" y="119"/>
                    <a:pt x="42" y="121"/>
                    <a:pt x="43" y="121"/>
                  </a:cubicBezTo>
                  <a:cubicBezTo>
                    <a:pt x="43" y="120"/>
                    <a:pt x="42" y="119"/>
                    <a:pt x="42" y="118"/>
                  </a:cubicBezTo>
                  <a:cubicBezTo>
                    <a:pt x="35" y="118"/>
                    <a:pt x="26" y="117"/>
                    <a:pt x="26" y="109"/>
                  </a:cubicBezTo>
                  <a:cubicBezTo>
                    <a:pt x="30" y="108"/>
                    <a:pt x="35" y="104"/>
                    <a:pt x="36" y="101"/>
                  </a:cubicBezTo>
                  <a:cubicBezTo>
                    <a:pt x="38" y="101"/>
                    <a:pt x="38" y="103"/>
                    <a:pt x="40" y="103"/>
                  </a:cubicBezTo>
                  <a:cubicBezTo>
                    <a:pt x="40" y="100"/>
                    <a:pt x="37" y="99"/>
                    <a:pt x="35" y="100"/>
                  </a:cubicBezTo>
                  <a:cubicBezTo>
                    <a:pt x="33" y="101"/>
                    <a:pt x="30" y="106"/>
                    <a:pt x="29" y="106"/>
                  </a:cubicBezTo>
                  <a:cubicBezTo>
                    <a:pt x="29" y="104"/>
                    <a:pt x="26" y="100"/>
                    <a:pt x="25" y="97"/>
                  </a:cubicBezTo>
                  <a:cubicBezTo>
                    <a:pt x="25" y="91"/>
                    <a:pt x="21" y="92"/>
                    <a:pt x="19" y="88"/>
                  </a:cubicBezTo>
                  <a:cubicBezTo>
                    <a:pt x="16" y="83"/>
                    <a:pt x="19" y="85"/>
                    <a:pt x="24" y="85"/>
                  </a:cubicBezTo>
                  <a:cubicBezTo>
                    <a:pt x="30" y="85"/>
                    <a:pt x="41" y="85"/>
                    <a:pt x="45" y="87"/>
                  </a:cubicBezTo>
                  <a:cubicBezTo>
                    <a:pt x="47" y="88"/>
                    <a:pt x="48" y="89"/>
                    <a:pt x="50" y="91"/>
                  </a:cubicBezTo>
                  <a:cubicBezTo>
                    <a:pt x="50" y="91"/>
                    <a:pt x="54" y="86"/>
                    <a:pt x="57" y="86"/>
                  </a:cubicBezTo>
                  <a:cubicBezTo>
                    <a:pt x="60" y="85"/>
                    <a:pt x="58" y="74"/>
                    <a:pt x="61" y="70"/>
                  </a:cubicBezTo>
                  <a:cubicBezTo>
                    <a:pt x="66" y="65"/>
                    <a:pt x="57" y="63"/>
                    <a:pt x="55" y="58"/>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97"/>
            <p:cNvSpPr>
              <a:spLocks/>
            </p:cNvSpPr>
            <p:nvPr/>
          </p:nvSpPr>
          <p:spPr bwMode="auto">
            <a:xfrm>
              <a:off x="8162925" y="2455613"/>
              <a:ext cx="412682" cy="490787"/>
            </a:xfrm>
            <a:custGeom>
              <a:avLst/>
              <a:gdLst>
                <a:gd name="T0" fmla="*/ 49 w 141"/>
                <a:gd name="T1" fmla="*/ 128 h 168"/>
                <a:gd name="T2" fmla="*/ 70 w 141"/>
                <a:gd name="T3" fmla="*/ 168 h 168"/>
                <a:gd name="T4" fmla="*/ 99 w 141"/>
                <a:gd name="T5" fmla="*/ 128 h 168"/>
                <a:gd name="T6" fmla="*/ 100 w 141"/>
                <a:gd name="T7" fmla="*/ 131 h 168"/>
                <a:gd name="T8" fmla="*/ 104 w 141"/>
                <a:gd name="T9" fmla="*/ 130 h 168"/>
                <a:gd name="T10" fmla="*/ 110 w 141"/>
                <a:gd name="T11" fmla="*/ 135 h 168"/>
                <a:gd name="T12" fmla="*/ 125 w 141"/>
                <a:gd name="T13" fmla="*/ 137 h 168"/>
                <a:gd name="T14" fmla="*/ 130 w 141"/>
                <a:gd name="T15" fmla="*/ 138 h 168"/>
                <a:gd name="T16" fmla="*/ 131 w 141"/>
                <a:gd name="T17" fmla="*/ 137 h 168"/>
                <a:gd name="T18" fmla="*/ 130 w 141"/>
                <a:gd name="T19" fmla="*/ 129 h 168"/>
                <a:gd name="T20" fmla="*/ 126 w 141"/>
                <a:gd name="T21" fmla="*/ 113 h 168"/>
                <a:gd name="T22" fmla="*/ 118 w 141"/>
                <a:gd name="T23" fmla="*/ 102 h 168"/>
                <a:gd name="T24" fmla="*/ 103 w 141"/>
                <a:gd name="T25" fmla="*/ 95 h 168"/>
                <a:gd name="T26" fmla="*/ 106 w 141"/>
                <a:gd name="T27" fmla="*/ 84 h 168"/>
                <a:gd name="T28" fmla="*/ 117 w 141"/>
                <a:gd name="T29" fmla="*/ 97 h 168"/>
                <a:gd name="T30" fmla="*/ 122 w 141"/>
                <a:gd name="T31" fmla="*/ 94 h 168"/>
                <a:gd name="T32" fmla="*/ 125 w 141"/>
                <a:gd name="T33" fmla="*/ 84 h 168"/>
                <a:gd name="T34" fmla="*/ 122 w 141"/>
                <a:gd name="T35" fmla="*/ 63 h 168"/>
                <a:gd name="T36" fmla="*/ 109 w 141"/>
                <a:gd name="T37" fmla="*/ 55 h 168"/>
                <a:gd name="T38" fmla="*/ 126 w 141"/>
                <a:gd name="T39" fmla="*/ 57 h 168"/>
                <a:gd name="T40" fmla="*/ 140 w 141"/>
                <a:gd name="T41" fmla="*/ 30 h 168"/>
                <a:gd name="T42" fmla="*/ 138 w 141"/>
                <a:gd name="T43" fmla="*/ 29 h 168"/>
                <a:gd name="T44" fmla="*/ 130 w 141"/>
                <a:gd name="T45" fmla="*/ 29 h 168"/>
                <a:gd name="T46" fmla="*/ 120 w 141"/>
                <a:gd name="T47" fmla="*/ 38 h 168"/>
                <a:gd name="T48" fmla="*/ 106 w 141"/>
                <a:gd name="T49" fmla="*/ 22 h 168"/>
                <a:gd name="T50" fmla="*/ 114 w 141"/>
                <a:gd name="T51" fmla="*/ 24 h 168"/>
                <a:gd name="T52" fmla="*/ 124 w 141"/>
                <a:gd name="T53" fmla="*/ 30 h 168"/>
                <a:gd name="T54" fmla="*/ 124 w 141"/>
                <a:gd name="T55" fmla="*/ 28 h 168"/>
                <a:gd name="T56" fmla="*/ 123 w 141"/>
                <a:gd name="T57" fmla="*/ 17 h 168"/>
                <a:gd name="T58" fmla="*/ 124 w 141"/>
                <a:gd name="T59" fmla="*/ 17 h 168"/>
                <a:gd name="T60" fmla="*/ 140 w 141"/>
                <a:gd name="T61" fmla="*/ 20 h 168"/>
                <a:gd name="T62" fmla="*/ 140 w 141"/>
                <a:gd name="T63" fmla="*/ 18 h 168"/>
                <a:gd name="T64" fmla="*/ 100 w 141"/>
                <a:gd name="T65" fmla="*/ 3 h 168"/>
                <a:gd name="T66" fmla="*/ 74 w 141"/>
                <a:gd name="T67" fmla="*/ 5 h 168"/>
                <a:gd name="T68" fmla="*/ 32 w 141"/>
                <a:gd name="T69" fmla="*/ 20 h 168"/>
                <a:gd name="T70" fmla="*/ 48 w 141"/>
                <a:gd name="T71" fmla="*/ 33 h 168"/>
                <a:gd name="T72" fmla="*/ 32 w 141"/>
                <a:gd name="T73" fmla="*/ 27 h 168"/>
                <a:gd name="T74" fmla="*/ 11 w 141"/>
                <a:gd name="T75" fmla="*/ 27 h 168"/>
                <a:gd name="T76" fmla="*/ 10 w 141"/>
                <a:gd name="T77" fmla="*/ 35 h 168"/>
                <a:gd name="T78" fmla="*/ 18 w 141"/>
                <a:gd name="T79" fmla="*/ 54 h 168"/>
                <a:gd name="T80" fmla="*/ 3 w 141"/>
                <a:gd name="T81" fmla="*/ 85 h 168"/>
                <a:gd name="T82" fmla="*/ 1 w 141"/>
                <a:gd name="T83" fmla="*/ 126 h 168"/>
                <a:gd name="connsiteX0" fmla="*/ 71 w 9960"/>
                <a:gd name="connsiteY0" fmla="*/ 7398 h 9898"/>
                <a:gd name="connsiteX1" fmla="*/ 3475 w 9960"/>
                <a:gd name="connsiteY1" fmla="*/ 7517 h 9898"/>
                <a:gd name="connsiteX2" fmla="*/ 2695 w 9960"/>
                <a:gd name="connsiteY2" fmla="*/ 9838 h 9898"/>
                <a:gd name="connsiteX3" fmla="*/ 4965 w 9960"/>
                <a:gd name="connsiteY3" fmla="*/ 9898 h 9898"/>
                <a:gd name="connsiteX4" fmla="*/ 5887 w 9960"/>
                <a:gd name="connsiteY4" fmla="*/ 7517 h 9898"/>
                <a:gd name="connsiteX5" fmla="*/ 7021 w 9960"/>
                <a:gd name="connsiteY5" fmla="*/ 7517 h 9898"/>
                <a:gd name="connsiteX6" fmla="*/ 7092 w 9960"/>
                <a:gd name="connsiteY6" fmla="*/ 7696 h 9898"/>
                <a:gd name="connsiteX7" fmla="*/ 7092 w 9960"/>
                <a:gd name="connsiteY7" fmla="*/ 7696 h 9898"/>
                <a:gd name="connsiteX8" fmla="*/ 7305 w 9960"/>
                <a:gd name="connsiteY8" fmla="*/ 7636 h 9898"/>
                <a:gd name="connsiteX9" fmla="*/ 7376 w 9960"/>
                <a:gd name="connsiteY9" fmla="*/ 7636 h 9898"/>
                <a:gd name="connsiteX10" fmla="*/ 7376 w 9960"/>
                <a:gd name="connsiteY10" fmla="*/ 7874 h 9898"/>
                <a:gd name="connsiteX11" fmla="*/ 7801 w 9960"/>
                <a:gd name="connsiteY11" fmla="*/ 7934 h 9898"/>
                <a:gd name="connsiteX12" fmla="*/ 7872 w 9960"/>
                <a:gd name="connsiteY12" fmla="*/ 7934 h 9898"/>
                <a:gd name="connsiteX13" fmla="*/ 8865 w 9960"/>
                <a:gd name="connsiteY13" fmla="*/ 8053 h 9898"/>
                <a:gd name="connsiteX14" fmla="*/ 9220 w 9960"/>
                <a:gd name="connsiteY14" fmla="*/ 8112 h 9898"/>
                <a:gd name="connsiteX15" fmla="*/ 9220 w 9960"/>
                <a:gd name="connsiteY15" fmla="*/ 8112 h 9898"/>
                <a:gd name="connsiteX16" fmla="*/ 9220 w 9960"/>
                <a:gd name="connsiteY16" fmla="*/ 8053 h 9898"/>
                <a:gd name="connsiteX17" fmla="*/ 9291 w 9960"/>
                <a:gd name="connsiteY17" fmla="*/ 8053 h 9898"/>
                <a:gd name="connsiteX18" fmla="*/ 9291 w 9960"/>
                <a:gd name="connsiteY18" fmla="*/ 7993 h 9898"/>
                <a:gd name="connsiteX19" fmla="*/ 9220 w 9960"/>
                <a:gd name="connsiteY19" fmla="*/ 7577 h 9898"/>
                <a:gd name="connsiteX20" fmla="*/ 8794 w 9960"/>
                <a:gd name="connsiteY20" fmla="*/ 7458 h 9898"/>
                <a:gd name="connsiteX21" fmla="*/ 8936 w 9960"/>
                <a:gd name="connsiteY21" fmla="*/ 6624 h 9898"/>
                <a:gd name="connsiteX22" fmla="*/ 8865 w 9960"/>
                <a:gd name="connsiteY22" fmla="*/ 5850 h 9898"/>
                <a:gd name="connsiteX23" fmla="*/ 8369 w 9960"/>
                <a:gd name="connsiteY23" fmla="*/ 5969 h 9898"/>
                <a:gd name="connsiteX24" fmla="*/ 7801 w 9960"/>
                <a:gd name="connsiteY24" fmla="*/ 5731 h 9898"/>
                <a:gd name="connsiteX25" fmla="*/ 7305 w 9960"/>
                <a:gd name="connsiteY25" fmla="*/ 5553 h 9898"/>
                <a:gd name="connsiteX26" fmla="*/ 7518 w 9960"/>
                <a:gd name="connsiteY26" fmla="*/ 4958 h 9898"/>
                <a:gd name="connsiteX27" fmla="*/ 7518 w 9960"/>
                <a:gd name="connsiteY27" fmla="*/ 4898 h 9898"/>
                <a:gd name="connsiteX28" fmla="*/ 7943 w 9960"/>
                <a:gd name="connsiteY28" fmla="*/ 5315 h 9898"/>
                <a:gd name="connsiteX29" fmla="*/ 8298 w 9960"/>
                <a:gd name="connsiteY29" fmla="*/ 5672 h 9898"/>
                <a:gd name="connsiteX30" fmla="*/ 8652 w 9960"/>
                <a:gd name="connsiteY30" fmla="*/ 5493 h 9898"/>
                <a:gd name="connsiteX31" fmla="*/ 8652 w 9960"/>
                <a:gd name="connsiteY31" fmla="*/ 5493 h 9898"/>
                <a:gd name="connsiteX32" fmla="*/ 8865 w 9960"/>
                <a:gd name="connsiteY32" fmla="*/ 5731 h 9898"/>
                <a:gd name="connsiteX33" fmla="*/ 8865 w 9960"/>
                <a:gd name="connsiteY33" fmla="*/ 4898 h 9898"/>
                <a:gd name="connsiteX34" fmla="*/ 8652 w 9960"/>
                <a:gd name="connsiteY34" fmla="*/ 4243 h 9898"/>
                <a:gd name="connsiteX35" fmla="*/ 8652 w 9960"/>
                <a:gd name="connsiteY35" fmla="*/ 3648 h 9898"/>
                <a:gd name="connsiteX36" fmla="*/ 8511 w 9960"/>
                <a:gd name="connsiteY36" fmla="*/ 3529 h 9898"/>
                <a:gd name="connsiteX37" fmla="*/ 7730 w 9960"/>
                <a:gd name="connsiteY37" fmla="*/ 3172 h 9898"/>
                <a:gd name="connsiteX38" fmla="*/ 7730 w 9960"/>
                <a:gd name="connsiteY38" fmla="*/ 3172 h 9898"/>
                <a:gd name="connsiteX39" fmla="*/ 8936 w 9960"/>
                <a:gd name="connsiteY39" fmla="*/ 3291 h 9898"/>
                <a:gd name="connsiteX40" fmla="*/ 9362 w 9960"/>
                <a:gd name="connsiteY40" fmla="*/ 2398 h 9898"/>
                <a:gd name="connsiteX41" fmla="*/ 9929 w 9960"/>
                <a:gd name="connsiteY41" fmla="*/ 1684 h 9898"/>
                <a:gd name="connsiteX42" fmla="*/ 9858 w 9960"/>
                <a:gd name="connsiteY42" fmla="*/ 1684 h 9898"/>
                <a:gd name="connsiteX43" fmla="*/ 9787 w 9960"/>
                <a:gd name="connsiteY43" fmla="*/ 1624 h 9898"/>
                <a:gd name="connsiteX44" fmla="*/ 9362 w 9960"/>
                <a:gd name="connsiteY44" fmla="*/ 1684 h 9898"/>
                <a:gd name="connsiteX45" fmla="*/ 9220 w 9960"/>
                <a:gd name="connsiteY45" fmla="*/ 1624 h 9898"/>
                <a:gd name="connsiteX46" fmla="*/ 8582 w 9960"/>
                <a:gd name="connsiteY46" fmla="*/ 2160 h 9898"/>
                <a:gd name="connsiteX47" fmla="*/ 8511 w 9960"/>
                <a:gd name="connsiteY47" fmla="*/ 2160 h 9898"/>
                <a:gd name="connsiteX48" fmla="*/ 8156 w 9960"/>
                <a:gd name="connsiteY48" fmla="*/ 1743 h 9898"/>
                <a:gd name="connsiteX49" fmla="*/ 7518 w 9960"/>
                <a:gd name="connsiteY49" fmla="*/ 1208 h 9898"/>
                <a:gd name="connsiteX50" fmla="*/ 7801 w 9960"/>
                <a:gd name="connsiteY50" fmla="*/ 1327 h 9898"/>
                <a:gd name="connsiteX51" fmla="*/ 8085 w 9960"/>
                <a:gd name="connsiteY51" fmla="*/ 1327 h 9898"/>
                <a:gd name="connsiteX52" fmla="*/ 8582 w 9960"/>
                <a:gd name="connsiteY52" fmla="*/ 1743 h 9898"/>
                <a:gd name="connsiteX53" fmla="*/ 8794 w 9960"/>
                <a:gd name="connsiteY53" fmla="*/ 1684 h 9898"/>
                <a:gd name="connsiteX54" fmla="*/ 8865 w 9960"/>
                <a:gd name="connsiteY54" fmla="*/ 1565 h 9898"/>
                <a:gd name="connsiteX55" fmla="*/ 8794 w 9960"/>
                <a:gd name="connsiteY55" fmla="*/ 1565 h 9898"/>
                <a:gd name="connsiteX56" fmla="*/ 8582 w 9960"/>
                <a:gd name="connsiteY56" fmla="*/ 1267 h 9898"/>
                <a:gd name="connsiteX57" fmla="*/ 8723 w 9960"/>
                <a:gd name="connsiteY57" fmla="*/ 910 h 9898"/>
                <a:gd name="connsiteX58" fmla="*/ 8723 w 9960"/>
                <a:gd name="connsiteY58" fmla="*/ 910 h 9898"/>
                <a:gd name="connsiteX59" fmla="*/ 8794 w 9960"/>
                <a:gd name="connsiteY59" fmla="*/ 910 h 9898"/>
                <a:gd name="connsiteX60" fmla="*/ 9433 w 9960"/>
                <a:gd name="connsiteY60" fmla="*/ 1208 h 9898"/>
                <a:gd name="connsiteX61" fmla="*/ 9929 w 9960"/>
                <a:gd name="connsiteY61" fmla="*/ 1088 h 9898"/>
                <a:gd name="connsiteX62" fmla="*/ 9929 w 9960"/>
                <a:gd name="connsiteY62" fmla="*/ 1029 h 9898"/>
                <a:gd name="connsiteX63" fmla="*/ 9929 w 9960"/>
                <a:gd name="connsiteY63" fmla="*/ 969 h 9898"/>
                <a:gd name="connsiteX64" fmla="*/ 8865 w 9960"/>
                <a:gd name="connsiteY64" fmla="*/ 196 h 9898"/>
                <a:gd name="connsiteX65" fmla="*/ 7092 w 9960"/>
                <a:gd name="connsiteY65" fmla="*/ 77 h 9898"/>
                <a:gd name="connsiteX66" fmla="*/ 6170 w 9960"/>
                <a:gd name="connsiteY66" fmla="*/ 17 h 9898"/>
                <a:gd name="connsiteX67" fmla="*/ 5248 w 9960"/>
                <a:gd name="connsiteY67" fmla="*/ 196 h 9898"/>
                <a:gd name="connsiteX68" fmla="*/ 3404 w 9960"/>
                <a:gd name="connsiteY68" fmla="*/ 672 h 9898"/>
                <a:gd name="connsiteX69" fmla="*/ 2270 w 9960"/>
                <a:gd name="connsiteY69" fmla="*/ 1088 h 9898"/>
                <a:gd name="connsiteX70" fmla="*/ 2270 w 9960"/>
                <a:gd name="connsiteY70" fmla="*/ 1148 h 9898"/>
                <a:gd name="connsiteX71" fmla="*/ 3404 w 9960"/>
                <a:gd name="connsiteY71" fmla="*/ 1862 h 9898"/>
                <a:gd name="connsiteX72" fmla="*/ 2270 w 9960"/>
                <a:gd name="connsiteY72" fmla="*/ 1505 h 9898"/>
                <a:gd name="connsiteX73" fmla="*/ 922 w 9960"/>
                <a:gd name="connsiteY73" fmla="*/ 1505 h 9898"/>
                <a:gd name="connsiteX74" fmla="*/ 780 w 9960"/>
                <a:gd name="connsiteY74" fmla="*/ 1505 h 9898"/>
                <a:gd name="connsiteX75" fmla="*/ 780 w 9960"/>
                <a:gd name="connsiteY75" fmla="*/ 1505 h 9898"/>
                <a:gd name="connsiteX76" fmla="*/ 709 w 9960"/>
                <a:gd name="connsiteY76" fmla="*/ 1981 h 9898"/>
                <a:gd name="connsiteX77" fmla="*/ 1206 w 9960"/>
                <a:gd name="connsiteY77" fmla="*/ 2993 h 9898"/>
                <a:gd name="connsiteX78" fmla="*/ 1277 w 9960"/>
                <a:gd name="connsiteY78" fmla="*/ 3112 h 9898"/>
                <a:gd name="connsiteX79" fmla="*/ 709 w 9960"/>
                <a:gd name="connsiteY79" fmla="*/ 4362 h 9898"/>
                <a:gd name="connsiteX80" fmla="*/ 213 w 9960"/>
                <a:gd name="connsiteY80" fmla="*/ 4958 h 9898"/>
                <a:gd name="connsiteX81" fmla="*/ 0 w 9960"/>
                <a:gd name="connsiteY81" fmla="*/ 5731 h 9898"/>
                <a:gd name="connsiteX82" fmla="*/ 71 w 9960"/>
                <a:gd name="connsiteY82" fmla="*/ 7398 h 9898"/>
                <a:gd name="connsiteX0" fmla="*/ 71 w 10000"/>
                <a:gd name="connsiteY0" fmla="*/ 7474 h 10000"/>
                <a:gd name="connsiteX1" fmla="*/ 3489 w 10000"/>
                <a:gd name="connsiteY1" fmla="*/ 7594 h 10000"/>
                <a:gd name="connsiteX2" fmla="*/ 2706 w 10000"/>
                <a:gd name="connsiteY2" fmla="*/ 9939 h 10000"/>
                <a:gd name="connsiteX3" fmla="*/ 4985 w 10000"/>
                <a:gd name="connsiteY3" fmla="*/ 10000 h 10000"/>
                <a:gd name="connsiteX4" fmla="*/ 5911 w 10000"/>
                <a:gd name="connsiteY4" fmla="*/ 7594 h 10000"/>
                <a:gd name="connsiteX5" fmla="*/ 7049 w 10000"/>
                <a:gd name="connsiteY5" fmla="*/ 7594 h 10000"/>
                <a:gd name="connsiteX6" fmla="*/ 7120 w 10000"/>
                <a:gd name="connsiteY6" fmla="*/ 7775 h 10000"/>
                <a:gd name="connsiteX7" fmla="*/ 7120 w 10000"/>
                <a:gd name="connsiteY7" fmla="*/ 7775 h 10000"/>
                <a:gd name="connsiteX8" fmla="*/ 7334 w 10000"/>
                <a:gd name="connsiteY8" fmla="*/ 7715 h 10000"/>
                <a:gd name="connsiteX9" fmla="*/ 7406 w 10000"/>
                <a:gd name="connsiteY9" fmla="*/ 7715 h 10000"/>
                <a:gd name="connsiteX10" fmla="*/ 7406 w 10000"/>
                <a:gd name="connsiteY10" fmla="*/ 7955 h 10000"/>
                <a:gd name="connsiteX11" fmla="*/ 7832 w 10000"/>
                <a:gd name="connsiteY11" fmla="*/ 8016 h 10000"/>
                <a:gd name="connsiteX12" fmla="*/ 7904 w 10000"/>
                <a:gd name="connsiteY12" fmla="*/ 8016 h 10000"/>
                <a:gd name="connsiteX13" fmla="*/ 8901 w 10000"/>
                <a:gd name="connsiteY13" fmla="*/ 8136 h 10000"/>
                <a:gd name="connsiteX14" fmla="*/ 9257 w 10000"/>
                <a:gd name="connsiteY14" fmla="*/ 8196 h 10000"/>
                <a:gd name="connsiteX15" fmla="*/ 9257 w 10000"/>
                <a:gd name="connsiteY15" fmla="*/ 8196 h 10000"/>
                <a:gd name="connsiteX16" fmla="*/ 9257 w 10000"/>
                <a:gd name="connsiteY16" fmla="*/ 8136 h 10000"/>
                <a:gd name="connsiteX17" fmla="*/ 9328 w 10000"/>
                <a:gd name="connsiteY17" fmla="*/ 8136 h 10000"/>
                <a:gd name="connsiteX18" fmla="*/ 9328 w 10000"/>
                <a:gd name="connsiteY18" fmla="*/ 8075 h 10000"/>
                <a:gd name="connsiteX19" fmla="*/ 9257 w 10000"/>
                <a:gd name="connsiteY19" fmla="*/ 7655 h 10000"/>
                <a:gd name="connsiteX20" fmla="*/ 8829 w 10000"/>
                <a:gd name="connsiteY20" fmla="*/ 7535 h 10000"/>
                <a:gd name="connsiteX21" fmla="*/ 8972 w 10000"/>
                <a:gd name="connsiteY21" fmla="*/ 6692 h 10000"/>
                <a:gd name="connsiteX22" fmla="*/ 8901 w 10000"/>
                <a:gd name="connsiteY22" fmla="*/ 5910 h 10000"/>
                <a:gd name="connsiteX23" fmla="*/ 8403 w 10000"/>
                <a:gd name="connsiteY23" fmla="*/ 6031 h 10000"/>
                <a:gd name="connsiteX24" fmla="*/ 7832 w 10000"/>
                <a:gd name="connsiteY24" fmla="*/ 5790 h 10000"/>
                <a:gd name="connsiteX25" fmla="*/ 7334 w 10000"/>
                <a:gd name="connsiteY25" fmla="*/ 5610 h 10000"/>
                <a:gd name="connsiteX26" fmla="*/ 7548 w 10000"/>
                <a:gd name="connsiteY26" fmla="*/ 5009 h 10000"/>
                <a:gd name="connsiteX27" fmla="*/ 7548 w 10000"/>
                <a:gd name="connsiteY27" fmla="*/ 4948 h 10000"/>
                <a:gd name="connsiteX28" fmla="*/ 7975 w 10000"/>
                <a:gd name="connsiteY28" fmla="*/ 5370 h 10000"/>
                <a:gd name="connsiteX29" fmla="*/ 8331 w 10000"/>
                <a:gd name="connsiteY29" fmla="*/ 5730 h 10000"/>
                <a:gd name="connsiteX30" fmla="*/ 8687 w 10000"/>
                <a:gd name="connsiteY30" fmla="*/ 5550 h 10000"/>
                <a:gd name="connsiteX31" fmla="*/ 8687 w 10000"/>
                <a:gd name="connsiteY31" fmla="*/ 5550 h 10000"/>
                <a:gd name="connsiteX32" fmla="*/ 8901 w 10000"/>
                <a:gd name="connsiteY32" fmla="*/ 5790 h 10000"/>
                <a:gd name="connsiteX33" fmla="*/ 8901 w 10000"/>
                <a:gd name="connsiteY33" fmla="*/ 4948 h 10000"/>
                <a:gd name="connsiteX34" fmla="*/ 8687 w 10000"/>
                <a:gd name="connsiteY34" fmla="*/ 4287 h 10000"/>
                <a:gd name="connsiteX35" fmla="*/ 8687 w 10000"/>
                <a:gd name="connsiteY35" fmla="*/ 3686 h 10000"/>
                <a:gd name="connsiteX36" fmla="*/ 8545 w 10000"/>
                <a:gd name="connsiteY36" fmla="*/ 3565 h 10000"/>
                <a:gd name="connsiteX37" fmla="*/ 7761 w 10000"/>
                <a:gd name="connsiteY37" fmla="*/ 3205 h 10000"/>
                <a:gd name="connsiteX38" fmla="*/ 7761 w 10000"/>
                <a:gd name="connsiteY38" fmla="*/ 3205 h 10000"/>
                <a:gd name="connsiteX39" fmla="*/ 8972 w 10000"/>
                <a:gd name="connsiteY39" fmla="*/ 3325 h 10000"/>
                <a:gd name="connsiteX40" fmla="*/ 9400 w 10000"/>
                <a:gd name="connsiteY40" fmla="*/ 2423 h 10000"/>
                <a:gd name="connsiteX41" fmla="*/ 9969 w 10000"/>
                <a:gd name="connsiteY41" fmla="*/ 1701 h 10000"/>
                <a:gd name="connsiteX42" fmla="*/ 9898 w 10000"/>
                <a:gd name="connsiteY42" fmla="*/ 1701 h 10000"/>
                <a:gd name="connsiteX43" fmla="*/ 9826 w 10000"/>
                <a:gd name="connsiteY43" fmla="*/ 1641 h 10000"/>
                <a:gd name="connsiteX44" fmla="*/ 9400 w 10000"/>
                <a:gd name="connsiteY44" fmla="*/ 1701 h 10000"/>
                <a:gd name="connsiteX45" fmla="*/ 9257 w 10000"/>
                <a:gd name="connsiteY45" fmla="*/ 1641 h 10000"/>
                <a:gd name="connsiteX46" fmla="*/ 8616 w 10000"/>
                <a:gd name="connsiteY46" fmla="*/ 2182 h 10000"/>
                <a:gd name="connsiteX47" fmla="*/ 8545 w 10000"/>
                <a:gd name="connsiteY47" fmla="*/ 2182 h 10000"/>
                <a:gd name="connsiteX48" fmla="*/ 8189 w 10000"/>
                <a:gd name="connsiteY48" fmla="*/ 1761 h 10000"/>
                <a:gd name="connsiteX49" fmla="*/ 7548 w 10000"/>
                <a:gd name="connsiteY49" fmla="*/ 1220 h 10000"/>
                <a:gd name="connsiteX50" fmla="*/ 7832 w 10000"/>
                <a:gd name="connsiteY50" fmla="*/ 1341 h 10000"/>
                <a:gd name="connsiteX51" fmla="*/ 8117 w 10000"/>
                <a:gd name="connsiteY51" fmla="*/ 1341 h 10000"/>
                <a:gd name="connsiteX52" fmla="*/ 8616 w 10000"/>
                <a:gd name="connsiteY52" fmla="*/ 1761 h 10000"/>
                <a:gd name="connsiteX53" fmla="*/ 8829 w 10000"/>
                <a:gd name="connsiteY53" fmla="*/ 1701 h 10000"/>
                <a:gd name="connsiteX54" fmla="*/ 8901 w 10000"/>
                <a:gd name="connsiteY54" fmla="*/ 1581 h 10000"/>
                <a:gd name="connsiteX55" fmla="*/ 8829 w 10000"/>
                <a:gd name="connsiteY55" fmla="*/ 1581 h 10000"/>
                <a:gd name="connsiteX56" fmla="*/ 8616 w 10000"/>
                <a:gd name="connsiteY56" fmla="*/ 1280 h 10000"/>
                <a:gd name="connsiteX57" fmla="*/ 8758 w 10000"/>
                <a:gd name="connsiteY57" fmla="*/ 919 h 10000"/>
                <a:gd name="connsiteX58" fmla="*/ 8758 w 10000"/>
                <a:gd name="connsiteY58" fmla="*/ 919 h 10000"/>
                <a:gd name="connsiteX59" fmla="*/ 8829 w 10000"/>
                <a:gd name="connsiteY59" fmla="*/ 919 h 10000"/>
                <a:gd name="connsiteX60" fmla="*/ 9471 w 10000"/>
                <a:gd name="connsiteY60" fmla="*/ 1220 h 10000"/>
                <a:gd name="connsiteX61" fmla="*/ 9969 w 10000"/>
                <a:gd name="connsiteY61" fmla="*/ 1099 h 10000"/>
                <a:gd name="connsiteX62" fmla="*/ 9969 w 10000"/>
                <a:gd name="connsiteY62" fmla="*/ 1040 h 10000"/>
                <a:gd name="connsiteX63" fmla="*/ 9969 w 10000"/>
                <a:gd name="connsiteY63" fmla="*/ 979 h 10000"/>
                <a:gd name="connsiteX64" fmla="*/ 8901 w 10000"/>
                <a:gd name="connsiteY64" fmla="*/ 198 h 10000"/>
                <a:gd name="connsiteX65" fmla="*/ 7120 w 10000"/>
                <a:gd name="connsiteY65" fmla="*/ 78 h 10000"/>
                <a:gd name="connsiteX66" fmla="*/ 6195 w 10000"/>
                <a:gd name="connsiteY66" fmla="*/ 17 h 10000"/>
                <a:gd name="connsiteX67" fmla="*/ 5269 w 10000"/>
                <a:gd name="connsiteY67" fmla="*/ 198 h 10000"/>
                <a:gd name="connsiteX68" fmla="*/ 3418 w 10000"/>
                <a:gd name="connsiteY68" fmla="*/ 679 h 10000"/>
                <a:gd name="connsiteX69" fmla="*/ 2279 w 10000"/>
                <a:gd name="connsiteY69" fmla="*/ 1099 h 10000"/>
                <a:gd name="connsiteX70" fmla="*/ 2279 w 10000"/>
                <a:gd name="connsiteY70" fmla="*/ 1160 h 10000"/>
                <a:gd name="connsiteX71" fmla="*/ 2279 w 10000"/>
                <a:gd name="connsiteY71" fmla="*/ 1521 h 10000"/>
                <a:gd name="connsiteX72" fmla="*/ 926 w 10000"/>
                <a:gd name="connsiteY72" fmla="*/ 1521 h 10000"/>
                <a:gd name="connsiteX73" fmla="*/ 783 w 10000"/>
                <a:gd name="connsiteY73" fmla="*/ 1521 h 10000"/>
                <a:gd name="connsiteX74" fmla="*/ 783 w 10000"/>
                <a:gd name="connsiteY74" fmla="*/ 1521 h 10000"/>
                <a:gd name="connsiteX75" fmla="*/ 712 w 10000"/>
                <a:gd name="connsiteY75" fmla="*/ 2001 h 10000"/>
                <a:gd name="connsiteX76" fmla="*/ 1211 w 10000"/>
                <a:gd name="connsiteY76" fmla="*/ 3024 h 10000"/>
                <a:gd name="connsiteX77" fmla="*/ 1282 w 10000"/>
                <a:gd name="connsiteY77" fmla="*/ 3144 h 10000"/>
                <a:gd name="connsiteX78" fmla="*/ 712 w 10000"/>
                <a:gd name="connsiteY78" fmla="*/ 4407 h 10000"/>
                <a:gd name="connsiteX79" fmla="*/ 214 w 10000"/>
                <a:gd name="connsiteY79" fmla="*/ 5009 h 10000"/>
                <a:gd name="connsiteX80" fmla="*/ 0 w 10000"/>
                <a:gd name="connsiteY80" fmla="*/ 5790 h 10000"/>
                <a:gd name="connsiteX81" fmla="*/ 71 w 10000"/>
                <a:gd name="connsiteY81" fmla="*/ 7474 h 10000"/>
                <a:gd name="connsiteX0" fmla="*/ 71 w 10000"/>
                <a:gd name="connsiteY0" fmla="*/ 7485 h 10011"/>
                <a:gd name="connsiteX1" fmla="*/ 3489 w 10000"/>
                <a:gd name="connsiteY1" fmla="*/ 7605 h 10011"/>
                <a:gd name="connsiteX2" fmla="*/ 2706 w 10000"/>
                <a:gd name="connsiteY2" fmla="*/ 9950 h 10011"/>
                <a:gd name="connsiteX3" fmla="*/ 4985 w 10000"/>
                <a:gd name="connsiteY3" fmla="*/ 10011 h 10011"/>
                <a:gd name="connsiteX4" fmla="*/ 5911 w 10000"/>
                <a:gd name="connsiteY4" fmla="*/ 7605 h 10011"/>
                <a:gd name="connsiteX5" fmla="*/ 7049 w 10000"/>
                <a:gd name="connsiteY5" fmla="*/ 7605 h 10011"/>
                <a:gd name="connsiteX6" fmla="*/ 7120 w 10000"/>
                <a:gd name="connsiteY6" fmla="*/ 7786 h 10011"/>
                <a:gd name="connsiteX7" fmla="*/ 7120 w 10000"/>
                <a:gd name="connsiteY7" fmla="*/ 7786 h 10011"/>
                <a:gd name="connsiteX8" fmla="*/ 7334 w 10000"/>
                <a:gd name="connsiteY8" fmla="*/ 7726 h 10011"/>
                <a:gd name="connsiteX9" fmla="*/ 7406 w 10000"/>
                <a:gd name="connsiteY9" fmla="*/ 7726 h 10011"/>
                <a:gd name="connsiteX10" fmla="*/ 7406 w 10000"/>
                <a:gd name="connsiteY10" fmla="*/ 7966 h 10011"/>
                <a:gd name="connsiteX11" fmla="*/ 7832 w 10000"/>
                <a:gd name="connsiteY11" fmla="*/ 8027 h 10011"/>
                <a:gd name="connsiteX12" fmla="*/ 7904 w 10000"/>
                <a:gd name="connsiteY12" fmla="*/ 8027 h 10011"/>
                <a:gd name="connsiteX13" fmla="*/ 8901 w 10000"/>
                <a:gd name="connsiteY13" fmla="*/ 8147 h 10011"/>
                <a:gd name="connsiteX14" fmla="*/ 9257 w 10000"/>
                <a:gd name="connsiteY14" fmla="*/ 8207 h 10011"/>
                <a:gd name="connsiteX15" fmla="*/ 9257 w 10000"/>
                <a:gd name="connsiteY15" fmla="*/ 8207 h 10011"/>
                <a:gd name="connsiteX16" fmla="*/ 9257 w 10000"/>
                <a:gd name="connsiteY16" fmla="*/ 8147 h 10011"/>
                <a:gd name="connsiteX17" fmla="*/ 9328 w 10000"/>
                <a:gd name="connsiteY17" fmla="*/ 8147 h 10011"/>
                <a:gd name="connsiteX18" fmla="*/ 9328 w 10000"/>
                <a:gd name="connsiteY18" fmla="*/ 8086 h 10011"/>
                <a:gd name="connsiteX19" fmla="*/ 9257 w 10000"/>
                <a:gd name="connsiteY19" fmla="*/ 7666 h 10011"/>
                <a:gd name="connsiteX20" fmla="*/ 8829 w 10000"/>
                <a:gd name="connsiteY20" fmla="*/ 7546 h 10011"/>
                <a:gd name="connsiteX21" fmla="*/ 8972 w 10000"/>
                <a:gd name="connsiteY21" fmla="*/ 6703 h 10011"/>
                <a:gd name="connsiteX22" fmla="*/ 8901 w 10000"/>
                <a:gd name="connsiteY22" fmla="*/ 5921 h 10011"/>
                <a:gd name="connsiteX23" fmla="*/ 8403 w 10000"/>
                <a:gd name="connsiteY23" fmla="*/ 6042 h 10011"/>
                <a:gd name="connsiteX24" fmla="*/ 7832 w 10000"/>
                <a:gd name="connsiteY24" fmla="*/ 5801 h 10011"/>
                <a:gd name="connsiteX25" fmla="*/ 7334 w 10000"/>
                <a:gd name="connsiteY25" fmla="*/ 5621 h 10011"/>
                <a:gd name="connsiteX26" fmla="*/ 7548 w 10000"/>
                <a:gd name="connsiteY26" fmla="*/ 5020 h 10011"/>
                <a:gd name="connsiteX27" fmla="*/ 7548 w 10000"/>
                <a:gd name="connsiteY27" fmla="*/ 4959 h 10011"/>
                <a:gd name="connsiteX28" fmla="*/ 7975 w 10000"/>
                <a:gd name="connsiteY28" fmla="*/ 5381 h 10011"/>
                <a:gd name="connsiteX29" fmla="*/ 8331 w 10000"/>
                <a:gd name="connsiteY29" fmla="*/ 5741 h 10011"/>
                <a:gd name="connsiteX30" fmla="*/ 8687 w 10000"/>
                <a:gd name="connsiteY30" fmla="*/ 5561 h 10011"/>
                <a:gd name="connsiteX31" fmla="*/ 8687 w 10000"/>
                <a:gd name="connsiteY31" fmla="*/ 5561 h 10011"/>
                <a:gd name="connsiteX32" fmla="*/ 8901 w 10000"/>
                <a:gd name="connsiteY32" fmla="*/ 5801 h 10011"/>
                <a:gd name="connsiteX33" fmla="*/ 8901 w 10000"/>
                <a:gd name="connsiteY33" fmla="*/ 4959 h 10011"/>
                <a:gd name="connsiteX34" fmla="*/ 8687 w 10000"/>
                <a:gd name="connsiteY34" fmla="*/ 4298 h 10011"/>
                <a:gd name="connsiteX35" fmla="*/ 8687 w 10000"/>
                <a:gd name="connsiteY35" fmla="*/ 3697 h 10011"/>
                <a:gd name="connsiteX36" fmla="*/ 8545 w 10000"/>
                <a:gd name="connsiteY36" fmla="*/ 3576 h 10011"/>
                <a:gd name="connsiteX37" fmla="*/ 7761 w 10000"/>
                <a:gd name="connsiteY37" fmla="*/ 3216 h 10011"/>
                <a:gd name="connsiteX38" fmla="*/ 7761 w 10000"/>
                <a:gd name="connsiteY38" fmla="*/ 3216 h 10011"/>
                <a:gd name="connsiteX39" fmla="*/ 8972 w 10000"/>
                <a:gd name="connsiteY39" fmla="*/ 3336 h 10011"/>
                <a:gd name="connsiteX40" fmla="*/ 9400 w 10000"/>
                <a:gd name="connsiteY40" fmla="*/ 2434 h 10011"/>
                <a:gd name="connsiteX41" fmla="*/ 9969 w 10000"/>
                <a:gd name="connsiteY41" fmla="*/ 1712 h 10011"/>
                <a:gd name="connsiteX42" fmla="*/ 9898 w 10000"/>
                <a:gd name="connsiteY42" fmla="*/ 1712 h 10011"/>
                <a:gd name="connsiteX43" fmla="*/ 9826 w 10000"/>
                <a:gd name="connsiteY43" fmla="*/ 1652 h 10011"/>
                <a:gd name="connsiteX44" fmla="*/ 9400 w 10000"/>
                <a:gd name="connsiteY44" fmla="*/ 1712 h 10011"/>
                <a:gd name="connsiteX45" fmla="*/ 9257 w 10000"/>
                <a:gd name="connsiteY45" fmla="*/ 1652 h 10011"/>
                <a:gd name="connsiteX46" fmla="*/ 8616 w 10000"/>
                <a:gd name="connsiteY46" fmla="*/ 2193 h 10011"/>
                <a:gd name="connsiteX47" fmla="*/ 8545 w 10000"/>
                <a:gd name="connsiteY47" fmla="*/ 2193 h 10011"/>
                <a:gd name="connsiteX48" fmla="*/ 8189 w 10000"/>
                <a:gd name="connsiteY48" fmla="*/ 1772 h 10011"/>
                <a:gd name="connsiteX49" fmla="*/ 7548 w 10000"/>
                <a:gd name="connsiteY49" fmla="*/ 1231 h 10011"/>
                <a:gd name="connsiteX50" fmla="*/ 7832 w 10000"/>
                <a:gd name="connsiteY50" fmla="*/ 1352 h 10011"/>
                <a:gd name="connsiteX51" fmla="*/ 8117 w 10000"/>
                <a:gd name="connsiteY51" fmla="*/ 1352 h 10011"/>
                <a:gd name="connsiteX52" fmla="*/ 8616 w 10000"/>
                <a:gd name="connsiteY52" fmla="*/ 1772 h 10011"/>
                <a:gd name="connsiteX53" fmla="*/ 8829 w 10000"/>
                <a:gd name="connsiteY53" fmla="*/ 1712 h 10011"/>
                <a:gd name="connsiteX54" fmla="*/ 8901 w 10000"/>
                <a:gd name="connsiteY54" fmla="*/ 1592 h 10011"/>
                <a:gd name="connsiteX55" fmla="*/ 8829 w 10000"/>
                <a:gd name="connsiteY55" fmla="*/ 1592 h 10011"/>
                <a:gd name="connsiteX56" fmla="*/ 8616 w 10000"/>
                <a:gd name="connsiteY56" fmla="*/ 1291 h 10011"/>
                <a:gd name="connsiteX57" fmla="*/ 8758 w 10000"/>
                <a:gd name="connsiteY57" fmla="*/ 930 h 10011"/>
                <a:gd name="connsiteX58" fmla="*/ 8758 w 10000"/>
                <a:gd name="connsiteY58" fmla="*/ 930 h 10011"/>
                <a:gd name="connsiteX59" fmla="*/ 8829 w 10000"/>
                <a:gd name="connsiteY59" fmla="*/ 930 h 10011"/>
                <a:gd name="connsiteX60" fmla="*/ 9471 w 10000"/>
                <a:gd name="connsiteY60" fmla="*/ 1231 h 10011"/>
                <a:gd name="connsiteX61" fmla="*/ 9969 w 10000"/>
                <a:gd name="connsiteY61" fmla="*/ 1110 h 10011"/>
                <a:gd name="connsiteX62" fmla="*/ 9969 w 10000"/>
                <a:gd name="connsiteY62" fmla="*/ 1051 h 10011"/>
                <a:gd name="connsiteX63" fmla="*/ 9969 w 10000"/>
                <a:gd name="connsiteY63" fmla="*/ 990 h 10011"/>
                <a:gd name="connsiteX64" fmla="*/ 8901 w 10000"/>
                <a:gd name="connsiteY64" fmla="*/ 209 h 10011"/>
                <a:gd name="connsiteX65" fmla="*/ 7120 w 10000"/>
                <a:gd name="connsiteY65" fmla="*/ 89 h 10011"/>
                <a:gd name="connsiteX66" fmla="*/ 6195 w 10000"/>
                <a:gd name="connsiteY66" fmla="*/ 28 h 10011"/>
                <a:gd name="connsiteX67" fmla="*/ 5021 w 10000"/>
                <a:gd name="connsiteY67" fmla="*/ 627 h 10011"/>
                <a:gd name="connsiteX68" fmla="*/ 3418 w 10000"/>
                <a:gd name="connsiteY68" fmla="*/ 690 h 10011"/>
                <a:gd name="connsiteX69" fmla="*/ 2279 w 10000"/>
                <a:gd name="connsiteY69" fmla="*/ 1110 h 10011"/>
                <a:gd name="connsiteX70" fmla="*/ 2279 w 10000"/>
                <a:gd name="connsiteY70" fmla="*/ 1171 h 10011"/>
                <a:gd name="connsiteX71" fmla="*/ 2279 w 10000"/>
                <a:gd name="connsiteY71" fmla="*/ 1532 h 10011"/>
                <a:gd name="connsiteX72" fmla="*/ 926 w 10000"/>
                <a:gd name="connsiteY72" fmla="*/ 1532 h 10011"/>
                <a:gd name="connsiteX73" fmla="*/ 783 w 10000"/>
                <a:gd name="connsiteY73" fmla="*/ 1532 h 10011"/>
                <a:gd name="connsiteX74" fmla="*/ 783 w 10000"/>
                <a:gd name="connsiteY74" fmla="*/ 1532 h 10011"/>
                <a:gd name="connsiteX75" fmla="*/ 712 w 10000"/>
                <a:gd name="connsiteY75" fmla="*/ 2012 h 10011"/>
                <a:gd name="connsiteX76" fmla="*/ 1211 w 10000"/>
                <a:gd name="connsiteY76" fmla="*/ 3035 h 10011"/>
                <a:gd name="connsiteX77" fmla="*/ 1282 w 10000"/>
                <a:gd name="connsiteY77" fmla="*/ 3155 h 10011"/>
                <a:gd name="connsiteX78" fmla="*/ 712 w 10000"/>
                <a:gd name="connsiteY78" fmla="*/ 4418 h 10011"/>
                <a:gd name="connsiteX79" fmla="*/ 214 w 10000"/>
                <a:gd name="connsiteY79" fmla="*/ 5020 h 10011"/>
                <a:gd name="connsiteX80" fmla="*/ 0 w 10000"/>
                <a:gd name="connsiteY80" fmla="*/ 5801 h 10011"/>
                <a:gd name="connsiteX81" fmla="*/ 71 w 10000"/>
                <a:gd name="connsiteY81" fmla="*/ 7485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000" h="10011">
                  <a:moveTo>
                    <a:pt x="71" y="7485"/>
                  </a:moveTo>
                  <a:lnTo>
                    <a:pt x="3489" y="7605"/>
                  </a:lnTo>
                  <a:lnTo>
                    <a:pt x="2706" y="9950"/>
                  </a:lnTo>
                  <a:lnTo>
                    <a:pt x="4985" y="10011"/>
                  </a:lnTo>
                  <a:lnTo>
                    <a:pt x="5911" y="7605"/>
                  </a:lnTo>
                  <a:lnTo>
                    <a:pt x="7049" y="7605"/>
                  </a:lnTo>
                  <a:cubicBezTo>
                    <a:pt x="7073" y="7665"/>
                    <a:pt x="7096" y="7726"/>
                    <a:pt x="7120" y="7786"/>
                  </a:cubicBezTo>
                  <a:lnTo>
                    <a:pt x="7120" y="7786"/>
                  </a:lnTo>
                  <a:cubicBezTo>
                    <a:pt x="7192" y="7786"/>
                    <a:pt x="7263" y="7726"/>
                    <a:pt x="7334" y="7726"/>
                  </a:cubicBezTo>
                  <a:lnTo>
                    <a:pt x="7406" y="7726"/>
                  </a:lnTo>
                  <a:lnTo>
                    <a:pt x="7406" y="7966"/>
                  </a:lnTo>
                  <a:lnTo>
                    <a:pt x="7832" y="8027"/>
                  </a:lnTo>
                  <a:lnTo>
                    <a:pt x="7904" y="8027"/>
                  </a:lnTo>
                  <a:cubicBezTo>
                    <a:pt x="7975" y="8387"/>
                    <a:pt x="8616" y="8027"/>
                    <a:pt x="8901" y="8147"/>
                  </a:cubicBezTo>
                  <a:cubicBezTo>
                    <a:pt x="8972" y="8147"/>
                    <a:pt x="9186" y="8267"/>
                    <a:pt x="9257" y="8207"/>
                  </a:cubicBezTo>
                  <a:lnTo>
                    <a:pt x="9257" y="8207"/>
                  </a:lnTo>
                  <a:lnTo>
                    <a:pt x="9257" y="8147"/>
                  </a:lnTo>
                  <a:lnTo>
                    <a:pt x="9328" y="8147"/>
                  </a:lnTo>
                  <a:lnTo>
                    <a:pt x="9328" y="8086"/>
                  </a:lnTo>
                  <a:cubicBezTo>
                    <a:pt x="9471" y="8086"/>
                    <a:pt x="9328" y="7726"/>
                    <a:pt x="9257" y="7666"/>
                  </a:cubicBezTo>
                  <a:cubicBezTo>
                    <a:pt x="9114" y="7485"/>
                    <a:pt x="8972" y="7605"/>
                    <a:pt x="8829" y="7546"/>
                  </a:cubicBezTo>
                  <a:cubicBezTo>
                    <a:pt x="8829" y="7245"/>
                    <a:pt x="8972" y="6944"/>
                    <a:pt x="8972" y="6703"/>
                  </a:cubicBezTo>
                  <a:cubicBezTo>
                    <a:pt x="8948" y="6442"/>
                    <a:pt x="8925" y="6182"/>
                    <a:pt x="8901" y="5921"/>
                  </a:cubicBezTo>
                  <a:cubicBezTo>
                    <a:pt x="8616" y="5921"/>
                    <a:pt x="8616" y="5982"/>
                    <a:pt x="8403" y="6042"/>
                  </a:cubicBezTo>
                  <a:cubicBezTo>
                    <a:pt x="8189" y="6162"/>
                    <a:pt x="8046" y="5862"/>
                    <a:pt x="7832" y="5801"/>
                  </a:cubicBezTo>
                  <a:cubicBezTo>
                    <a:pt x="7691" y="5801"/>
                    <a:pt x="7334" y="5681"/>
                    <a:pt x="7334" y="5621"/>
                  </a:cubicBezTo>
                  <a:cubicBezTo>
                    <a:pt x="7334" y="5381"/>
                    <a:pt x="7548" y="5200"/>
                    <a:pt x="7548" y="5020"/>
                  </a:cubicBezTo>
                  <a:lnTo>
                    <a:pt x="7548" y="4959"/>
                  </a:lnTo>
                  <a:cubicBezTo>
                    <a:pt x="7691" y="4959"/>
                    <a:pt x="7832" y="5320"/>
                    <a:pt x="7975" y="5381"/>
                  </a:cubicBezTo>
                  <a:cubicBezTo>
                    <a:pt x="8046" y="5440"/>
                    <a:pt x="8331" y="5681"/>
                    <a:pt x="8331" y="5741"/>
                  </a:cubicBezTo>
                  <a:cubicBezTo>
                    <a:pt x="8474" y="5741"/>
                    <a:pt x="8616" y="5681"/>
                    <a:pt x="8687" y="5561"/>
                  </a:cubicBezTo>
                  <a:lnTo>
                    <a:pt x="8687" y="5561"/>
                  </a:lnTo>
                  <a:cubicBezTo>
                    <a:pt x="8687" y="5681"/>
                    <a:pt x="8758" y="5862"/>
                    <a:pt x="8901" y="5801"/>
                  </a:cubicBezTo>
                  <a:cubicBezTo>
                    <a:pt x="8901" y="5561"/>
                    <a:pt x="8829" y="5200"/>
                    <a:pt x="8901" y="4959"/>
                  </a:cubicBezTo>
                  <a:cubicBezTo>
                    <a:pt x="8901" y="4658"/>
                    <a:pt x="8687" y="4538"/>
                    <a:pt x="8687" y="4298"/>
                  </a:cubicBezTo>
                  <a:lnTo>
                    <a:pt x="8687" y="3697"/>
                  </a:lnTo>
                  <a:cubicBezTo>
                    <a:pt x="8687" y="3636"/>
                    <a:pt x="8545" y="3576"/>
                    <a:pt x="8545" y="3576"/>
                  </a:cubicBezTo>
                  <a:cubicBezTo>
                    <a:pt x="8260" y="3576"/>
                    <a:pt x="7975" y="3216"/>
                    <a:pt x="7761" y="3216"/>
                  </a:cubicBezTo>
                  <a:lnTo>
                    <a:pt x="7761" y="3216"/>
                  </a:lnTo>
                  <a:cubicBezTo>
                    <a:pt x="8046" y="3155"/>
                    <a:pt x="8687" y="3336"/>
                    <a:pt x="8972" y="3336"/>
                  </a:cubicBezTo>
                  <a:cubicBezTo>
                    <a:pt x="9043" y="3095"/>
                    <a:pt x="9257" y="2735"/>
                    <a:pt x="9400" y="2434"/>
                  </a:cubicBezTo>
                  <a:cubicBezTo>
                    <a:pt x="9400" y="2373"/>
                    <a:pt x="9898" y="1772"/>
                    <a:pt x="9969" y="1712"/>
                  </a:cubicBezTo>
                  <a:lnTo>
                    <a:pt x="9898" y="1712"/>
                  </a:lnTo>
                  <a:cubicBezTo>
                    <a:pt x="9898" y="1652"/>
                    <a:pt x="9826" y="1652"/>
                    <a:pt x="9826" y="1652"/>
                  </a:cubicBezTo>
                  <a:cubicBezTo>
                    <a:pt x="9684" y="1652"/>
                    <a:pt x="9400" y="1772"/>
                    <a:pt x="9400" y="1712"/>
                  </a:cubicBezTo>
                  <a:cubicBezTo>
                    <a:pt x="9328" y="1712"/>
                    <a:pt x="9328" y="1712"/>
                    <a:pt x="9257" y="1652"/>
                  </a:cubicBezTo>
                  <a:cubicBezTo>
                    <a:pt x="9043" y="1652"/>
                    <a:pt x="8758" y="2193"/>
                    <a:pt x="8616" y="2193"/>
                  </a:cubicBezTo>
                  <a:lnTo>
                    <a:pt x="8545" y="2193"/>
                  </a:lnTo>
                  <a:cubicBezTo>
                    <a:pt x="8474" y="2012"/>
                    <a:pt x="8403" y="1892"/>
                    <a:pt x="8189" y="1772"/>
                  </a:cubicBezTo>
                  <a:cubicBezTo>
                    <a:pt x="8117" y="1652"/>
                    <a:pt x="7548" y="1411"/>
                    <a:pt x="7548" y="1231"/>
                  </a:cubicBezTo>
                  <a:cubicBezTo>
                    <a:pt x="7691" y="1231"/>
                    <a:pt x="7691" y="1352"/>
                    <a:pt x="7832" y="1352"/>
                  </a:cubicBezTo>
                  <a:lnTo>
                    <a:pt x="8117" y="1352"/>
                  </a:lnTo>
                  <a:cubicBezTo>
                    <a:pt x="8189" y="1352"/>
                    <a:pt x="8616" y="1772"/>
                    <a:pt x="8616" y="1772"/>
                  </a:cubicBezTo>
                  <a:cubicBezTo>
                    <a:pt x="8758" y="1772"/>
                    <a:pt x="8758" y="1712"/>
                    <a:pt x="8829" y="1712"/>
                  </a:cubicBezTo>
                  <a:cubicBezTo>
                    <a:pt x="8901" y="1652"/>
                    <a:pt x="8901" y="1652"/>
                    <a:pt x="8901" y="1592"/>
                  </a:cubicBezTo>
                  <a:lnTo>
                    <a:pt x="8829" y="1592"/>
                  </a:lnTo>
                  <a:cubicBezTo>
                    <a:pt x="8758" y="1592"/>
                    <a:pt x="8545" y="1352"/>
                    <a:pt x="8616" y="1291"/>
                  </a:cubicBezTo>
                  <a:cubicBezTo>
                    <a:pt x="8616" y="1171"/>
                    <a:pt x="8758" y="1051"/>
                    <a:pt x="8758" y="930"/>
                  </a:cubicBezTo>
                  <a:lnTo>
                    <a:pt x="8758" y="930"/>
                  </a:lnTo>
                  <a:lnTo>
                    <a:pt x="8829" y="930"/>
                  </a:lnTo>
                  <a:cubicBezTo>
                    <a:pt x="8829" y="990"/>
                    <a:pt x="9400" y="1110"/>
                    <a:pt x="9471" y="1231"/>
                  </a:cubicBezTo>
                  <a:cubicBezTo>
                    <a:pt x="9684" y="1231"/>
                    <a:pt x="9826" y="1110"/>
                    <a:pt x="9969" y="1110"/>
                  </a:cubicBezTo>
                  <a:cubicBezTo>
                    <a:pt x="9969" y="1051"/>
                    <a:pt x="10040" y="1051"/>
                    <a:pt x="9969" y="1051"/>
                  </a:cubicBezTo>
                  <a:lnTo>
                    <a:pt x="9969" y="990"/>
                  </a:lnTo>
                  <a:cubicBezTo>
                    <a:pt x="9969" y="810"/>
                    <a:pt x="9114" y="329"/>
                    <a:pt x="8901" y="209"/>
                  </a:cubicBezTo>
                  <a:cubicBezTo>
                    <a:pt x="8331" y="-92"/>
                    <a:pt x="7761" y="209"/>
                    <a:pt x="7120" y="89"/>
                  </a:cubicBezTo>
                  <a:cubicBezTo>
                    <a:pt x="6836" y="89"/>
                    <a:pt x="6545" y="-62"/>
                    <a:pt x="6195" y="28"/>
                  </a:cubicBezTo>
                  <a:cubicBezTo>
                    <a:pt x="5845" y="118"/>
                    <a:pt x="5378" y="627"/>
                    <a:pt x="5021" y="627"/>
                  </a:cubicBezTo>
                  <a:cubicBezTo>
                    <a:pt x="4452" y="687"/>
                    <a:pt x="3917" y="449"/>
                    <a:pt x="3418" y="690"/>
                  </a:cubicBezTo>
                  <a:cubicBezTo>
                    <a:pt x="3134" y="810"/>
                    <a:pt x="2563" y="1110"/>
                    <a:pt x="2279" y="1110"/>
                  </a:cubicBezTo>
                  <a:lnTo>
                    <a:pt x="2279" y="1171"/>
                  </a:lnTo>
                  <a:cubicBezTo>
                    <a:pt x="2279" y="1241"/>
                    <a:pt x="2505" y="1472"/>
                    <a:pt x="2279" y="1532"/>
                  </a:cubicBezTo>
                  <a:cubicBezTo>
                    <a:pt x="2065" y="1171"/>
                    <a:pt x="1282" y="1411"/>
                    <a:pt x="926" y="1532"/>
                  </a:cubicBezTo>
                  <a:lnTo>
                    <a:pt x="783" y="1532"/>
                  </a:lnTo>
                  <a:lnTo>
                    <a:pt x="783" y="1532"/>
                  </a:lnTo>
                  <a:cubicBezTo>
                    <a:pt x="759" y="1692"/>
                    <a:pt x="736" y="1852"/>
                    <a:pt x="712" y="2012"/>
                  </a:cubicBezTo>
                  <a:cubicBezTo>
                    <a:pt x="783" y="2373"/>
                    <a:pt x="997" y="2794"/>
                    <a:pt x="1211" y="3035"/>
                  </a:cubicBezTo>
                  <a:cubicBezTo>
                    <a:pt x="1211" y="3095"/>
                    <a:pt x="1282" y="3095"/>
                    <a:pt x="1282" y="3155"/>
                  </a:cubicBezTo>
                  <a:cubicBezTo>
                    <a:pt x="1282" y="3576"/>
                    <a:pt x="926" y="3998"/>
                    <a:pt x="712" y="4418"/>
                  </a:cubicBezTo>
                  <a:cubicBezTo>
                    <a:pt x="498" y="4599"/>
                    <a:pt x="356" y="4839"/>
                    <a:pt x="214" y="5020"/>
                  </a:cubicBezTo>
                  <a:cubicBezTo>
                    <a:pt x="143" y="5261"/>
                    <a:pt x="71" y="5561"/>
                    <a:pt x="0" y="5801"/>
                  </a:cubicBezTo>
                  <a:cubicBezTo>
                    <a:pt x="24" y="6362"/>
                    <a:pt x="47" y="6924"/>
                    <a:pt x="71" y="7485"/>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8" name="Freeform 98"/>
            <p:cNvSpPr>
              <a:spLocks/>
            </p:cNvSpPr>
            <p:nvPr/>
          </p:nvSpPr>
          <p:spPr bwMode="auto">
            <a:xfrm>
              <a:off x="7720013" y="2465388"/>
              <a:ext cx="495300" cy="357188"/>
            </a:xfrm>
            <a:custGeom>
              <a:avLst/>
              <a:gdLst>
                <a:gd name="T0" fmla="*/ 71 w 168"/>
                <a:gd name="T1" fmla="*/ 120 h 121"/>
                <a:gd name="T2" fmla="*/ 151 w 168"/>
                <a:gd name="T3" fmla="*/ 121 h 121"/>
                <a:gd name="T4" fmla="*/ 151 w 168"/>
                <a:gd name="T5" fmla="*/ 121 h 121"/>
                <a:gd name="T6" fmla="*/ 150 w 168"/>
                <a:gd name="T7" fmla="*/ 93 h 121"/>
                <a:gd name="T8" fmla="*/ 153 w 168"/>
                <a:gd name="T9" fmla="*/ 80 h 121"/>
                <a:gd name="T10" fmla="*/ 160 w 168"/>
                <a:gd name="T11" fmla="*/ 70 h 121"/>
                <a:gd name="T12" fmla="*/ 168 w 168"/>
                <a:gd name="T13" fmla="*/ 49 h 121"/>
                <a:gd name="T14" fmla="*/ 167 w 168"/>
                <a:gd name="T15" fmla="*/ 47 h 121"/>
                <a:gd name="T16" fmla="*/ 160 w 168"/>
                <a:gd name="T17" fmla="*/ 30 h 121"/>
                <a:gd name="T18" fmla="*/ 161 w 168"/>
                <a:gd name="T19" fmla="*/ 22 h 121"/>
                <a:gd name="T20" fmla="*/ 161 w 168"/>
                <a:gd name="T21" fmla="*/ 22 h 121"/>
                <a:gd name="T22" fmla="*/ 161 w 168"/>
                <a:gd name="T23" fmla="*/ 16 h 121"/>
                <a:gd name="T24" fmla="*/ 162 w 168"/>
                <a:gd name="T25" fmla="*/ 12 h 121"/>
                <a:gd name="T26" fmla="*/ 159 w 168"/>
                <a:gd name="T27" fmla="*/ 8 h 121"/>
                <a:gd name="T28" fmla="*/ 157 w 168"/>
                <a:gd name="T29" fmla="*/ 1 h 121"/>
                <a:gd name="T30" fmla="*/ 144 w 168"/>
                <a:gd name="T31" fmla="*/ 4 h 121"/>
                <a:gd name="T32" fmla="*/ 127 w 168"/>
                <a:gd name="T33" fmla="*/ 10 h 121"/>
                <a:gd name="T34" fmla="*/ 113 w 168"/>
                <a:gd name="T35" fmla="*/ 16 h 121"/>
                <a:gd name="T36" fmla="*/ 82 w 168"/>
                <a:gd name="T37" fmla="*/ 19 h 121"/>
                <a:gd name="T38" fmla="*/ 59 w 168"/>
                <a:gd name="T39" fmla="*/ 21 h 121"/>
                <a:gd name="T40" fmla="*/ 48 w 168"/>
                <a:gd name="T41" fmla="*/ 17 h 121"/>
                <a:gd name="T42" fmla="*/ 48 w 168"/>
                <a:gd name="T43" fmla="*/ 17 h 121"/>
                <a:gd name="T44" fmla="*/ 41 w 168"/>
                <a:gd name="T45" fmla="*/ 28 h 121"/>
                <a:gd name="T46" fmla="*/ 39 w 168"/>
                <a:gd name="T47" fmla="*/ 32 h 121"/>
                <a:gd name="T48" fmla="*/ 35 w 168"/>
                <a:gd name="T49" fmla="*/ 43 h 121"/>
                <a:gd name="T50" fmla="*/ 32 w 168"/>
                <a:gd name="T51" fmla="*/ 47 h 121"/>
                <a:gd name="T52" fmla="*/ 28 w 168"/>
                <a:gd name="T53" fmla="*/ 51 h 121"/>
                <a:gd name="T54" fmla="*/ 22 w 168"/>
                <a:gd name="T55" fmla="*/ 54 h 121"/>
                <a:gd name="T56" fmla="*/ 22 w 168"/>
                <a:gd name="T57" fmla="*/ 54 h 121"/>
                <a:gd name="T58" fmla="*/ 21 w 168"/>
                <a:gd name="T59" fmla="*/ 56 h 121"/>
                <a:gd name="T60" fmla="*/ 19 w 168"/>
                <a:gd name="T61" fmla="*/ 60 h 121"/>
                <a:gd name="T62" fmla="*/ 13 w 168"/>
                <a:gd name="T63" fmla="*/ 72 h 121"/>
                <a:gd name="T64" fmla="*/ 14 w 168"/>
                <a:gd name="T65" fmla="*/ 79 h 121"/>
                <a:gd name="T66" fmla="*/ 6 w 168"/>
                <a:gd name="T67" fmla="*/ 94 h 121"/>
                <a:gd name="T68" fmla="*/ 0 w 168"/>
                <a:gd name="T69" fmla="*/ 111 h 121"/>
                <a:gd name="T70" fmla="*/ 1 w 168"/>
                <a:gd name="T71" fmla="*/ 120 h 121"/>
                <a:gd name="T72" fmla="*/ 1 w 168"/>
                <a:gd name="T73" fmla="*/ 120 h 121"/>
                <a:gd name="T74" fmla="*/ 71 w 168"/>
                <a:gd name="T75" fmla="*/ 1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21">
                  <a:moveTo>
                    <a:pt x="71" y="120"/>
                  </a:moveTo>
                  <a:cubicBezTo>
                    <a:pt x="151" y="121"/>
                    <a:pt x="151" y="121"/>
                    <a:pt x="151" y="121"/>
                  </a:cubicBezTo>
                  <a:cubicBezTo>
                    <a:pt x="151" y="121"/>
                    <a:pt x="151" y="121"/>
                    <a:pt x="151" y="121"/>
                  </a:cubicBezTo>
                  <a:cubicBezTo>
                    <a:pt x="150" y="93"/>
                    <a:pt x="150" y="93"/>
                    <a:pt x="150" y="93"/>
                  </a:cubicBezTo>
                  <a:cubicBezTo>
                    <a:pt x="151" y="89"/>
                    <a:pt x="152" y="84"/>
                    <a:pt x="153" y="80"/>
                  </a:cubicBezTo>
                  <a:cubicBezTo>
                    <a:pt x="155" y="77"/>
                    <a:pt x="157" y="73"/>
                    <a:pt x="160" y="70"/>
                  </a:cubicBezTo>
                  <a:cubicBezTo>
                    <a:pt x="163" y="63"/>
                    <a:pt x="168" y="56"/>
                    <a:pt x="168" y="49"/>
                  </a:cubicBezTo>
                  <a:cubicBezTo>
                    <a:pt x="168" y="48"/>
                    <a:pt x="167" y="48"/>
                    <a:pt x="167" y="47"/>
                  </a:cubicBezTo>
                  <a:cubicBezTo>
                    <a:pt x="164" y="43"/>
                    <a:pt x="161" y="36"/>
                    <a:pt x="160" y="30"/>
                  </a:cubicBezTo>
                  <a:cubicBezTo>
                    <a:pt x="161" y="22"/>
                    <a:pt x="161" y="22"/>
                    <a:pt x="161" y="22"/>
                  </a:cubicBezTo>
                  <a:cubicBezTo>
                    <a:pt x="161" y="22"/>
                    <a:pt x="161" y="22"/>
                    <a:pt x="161" y="22"/>
                  </a:cubicBezTo>
                  <a:cubicBezTo>
                    <a:pt x="159" y="22"/>
                    <a:pt x="163" y="17"/>
                    <a:pt x="161" y="16"/>
                  </a:cubicBezTo>
                  <a:cubicBezTo>
                    <a:pt x="158" y="14"/>
                    <a:pt x="163" y="14"/>
                    <a:pt x="162" y="12"/>
                  </a:cubicBezTo>
                  <a:cubicBezTo>
                    <a:pt x="162" y="11"/>
                    <a:pt x="160" y="9"/>
                    <a:pt x="159" y="8"/>
                  </a:cubicBezTo>
                  <a:cubicBezTo>
                    <a:pt x="158" y="6"/>
                    <a:pt x="160" y="2"/>
                    <a:pt x="157" y="1"/>
                  </a:cubicBezTo>
                  <a:cubicBezTo>
                    <a:pt x="153" y="0"/>
                    <a:pt x="148" y="4"/>
                    <a:pt x="144" y="4"/>
                  </a:cubicBezTo>
                  <a:cubicBezTo>
                    <a:pt x="137" y="4"/>
                    <a:pt x="133" y="9"/>
                    <a:pt x="127" y="10"/>
                  </a:cubicBezTo>
                  <a:cubicBezTo>
                    <a:pt x="121" y="12"/>
                    <a:pt x="118" y="14"/>
                    <a:pt x="113" y="16"/>
                  </a:cubicBezTo>
                  <a:cubicBezTo>
                    <a:pt x="104" y="19"/>
                    <a:pt x="91" y="19"/>
                    <a:pt x="82" y="19"/>
                  </a:cubicBezTo>
                  <a:cubicBezTo>
                    <a:pt x="74" y="19"/>
                    <a:pt x="66" y="23"/>
                    <a:pt x="59" y="21"/>
                  </a:cubicBezTo>
                  <a:cubicBezTo>
                    <a:pt x="55" y="20"/>
                    <a:pt x="52" y="18"/>
                    <a:pt x="48" y="17"/>
                  </a:cubicBezTo>
                  <a:cubicBezTo>
                    <a:pt x="48" y="17"/>
                    <a:pt x="48" y="17"/>
                    <a:pt x="48" y="17"/>
                  </a:cubicBezTo>
                  <a:cubicBezTo>
                    <a:pt x="41" y="28"/>
                    <a:pt x="41" y="28"/>
                    <a:pt x="41" y="28"/>
                  </a:cubicBezTo>
                  <a:cubicBezTo>
                    <a:pt x="41" y="29"/>
                    <a:pt x="39" y="31"/>
                    <a:pt x="39" y="32"/>
                  </a:cubicBezTo>
                  <a:cubicBezTo>
                    <a:pt x="37" y="35"/>
                    <a:pt x="38" y="40"/>
                    <a:pt x="35" y="43"/>
                  </a:cubicBezTo>
                  <a:cubicBezTo>
                    <a:pt x="34" y="44"/>
                    <a:pt x="32" y="46"/>
                    <a:pt x="32" y="47"/>
                  </a:cubicBezTo>
                  <a:cubicBezTo>
                    <a:pt x="30" y="49"/>
                    <a:pt x="29" y="50"/>
                    <a:pt x="28" y="51"/>
                  </a:cubicBezTo>
                  <a:cubicBezTo>
                    <a:pt x="22" y="54"/>
                    <a:pt x="22" y="54"/>
                    <a:pt x="22" y="54"/>
                  </a:cubicBezTo>
                  <a:cubicBezTo>
                    <a:pt x="22" y="54"/>
                    <a:pt x="22" y="54"/>
                    <a:pt x="22" y="54"/>
                  </a:cubicBezTo>
                  <a:cubicBezTo>
                    <a:pt x="22" y="54"/>
                    <a:pt x="22" y="55"/>
                    <a:pt x="21" y="56"/>
                  </a:cubicBezTo>
                  <a:cubicBezTo>
                    <a:pt x="21" y="57"/>
                    <a:pt x="19" y="59"/>
                    <a:pt x="19" y="60"/>
                  </a:cubicBezTo>
                  <a:cubicBezTo>
                    <a:pt x="18" y="65"/>
                    <a:pt x="16" y="69"/>
                    <a:pt x="13" y="72"/>
                  </a:cubicBezTo>
                  <a:cubicBezTo>
                    <a:pt x="11" y="75"/>
                    <a:pt x="13" y="77"/>
                    <a:pt x="14" y="79"/>
                  </a:cubicBezTo>
                  <a:cubicBezTo>
                    <a:pt x="15" y="84"/>
                    <a:pt x="9" y="90"/>
                    <a:pt x="6" y="94"/>
                  </a:cubicBezTo>
                  <a:cubicBezTo>
                    <a:pt x="3" y="99"/>
                    <a:pt x="1" y="106"/>
                    <a:pt x="0" y="111"/>
                  </a:cubicBezTo>
                  <a:cubicBezTo>
                    <a:pt x="1" y="120"/>
                    <a:pt x="1" y="120"/>
                    <a:pt x="1" y="120"/>
                  </a:cubicBezTo>
                  <a:cubicBezTo>
                    <a:pt x="1" y="120"/>
                    <a:pt x="1" y="120"/>
                    <a:pt x="1" y="120"/>
                  </a:cubicBezTo>
                  <a:cubicBezTo>
                    <a:pt x="71" y="120"/>
                    <a:pt x="71" y="120"/>
                    <a:pt x="71" y="12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9" name="Freeform 99"/>
            <p:cNvSpPr>
              <a:spLocks/>
            </p:cNvSpPr>
            <p:nvPr/>
          </p:nvSpPr>
          <p:spPr bwMode="auto">
            <a:xfrm>
              <a:off x="7204074" y="2138124"/>
              <a:ext cx="669592" cy="545672"/>
            </a:xfrm>
            <a:custGeom>
              <a:avLst/>
              <a:gdLst>
                <a:gd name="T0" fmla="*/ 0 w 230"/>
                <a:gd name="T1" fmla="*/ 78 h 188"/>
                <a:gd name="T2" fmla="*/ 23 w 230"/>
                <a:gd name="T3" fmla="*/ 91 h 188"/>
                <a:gd name="T4" fmla="*/ 43 w 230"/>
                <a:gd name="T5" fmla="*/ 103 h 188"/>
                <a:gd name="T6" fmla="*/ 60 w 230"/>
                <a:gd name="T7" fmla="*/ 132 h 188"/>
                <a:gd name="T8" fmla="*/ 79 w 230"/>
                <a:gd name="T9" fmla="*/ 136 h 188"/>
                <a:gd name="T10" fmla="*/ 100 w 230"/>
                <a:gd name="T11" fmla="*/ 129 h 188"/>
                <a:gd name="T12" fmla="*/ 101 w 230"/>
                <a:gd name="T13" fmla="*/ 130 h 188"/>
                <a:gd name="T14" fmla="*/ 105 w 230"/>
                <a:gd name="T15" fmla="*/ 151 h 188"/>
                <a:gd name="T16" fmla="*/ 105 w 230"/>
                <a:gd name="T17" fmla="*/ 172 h 188"/>
                <a:gd name="T18" fmla="*/ 133 w 230"/>
                <a:gd name="T19" fmla="*/ 152 h 188"/>
                <a:gd name="T20" fmla="*/ 134 w 230"/>
                <a:gd name="T21" fmla="*/ 153 h 188"/>
                <a:gd name="T22" fmla="*/ 144 w 230"/>
                <a:gd name="T23" fmla="*/ 150 h 188"/>
                <a:gd name="T24" fmla="*/ 153 w 230"/>
                <a:gd name="T25" fmla="*/ 169 h 188"/>
                <a:gd name="T26" fmla="*/ 158 w 230"/>
                <a:gd name="T27" fmla="*/ 186 h 188"/>
                <a:gd name="T28" fmla="*/ 174 w 230"/>
                <a:gd name="T29" fmla="*/ 163 h 188"/>
                <a:gd name="T30" fmla="*/ 181 w 230"/>
                <a:gd name="T31" fmla="*/ 150 h 188"/>
                <a:gd name="T32" fmla="*/ 190 w 230"/>
                <a:gd name="T33" fmla="*/ 158 h 188"/>
                <a:gd name="T34" fmla="*/ 197 w 230"/>
                <a:gd name="T35" fmla="*/ 166 h 188"/>
                <a:gd name="T36" fmla="*/ 197 w 230"/>
                <a:gd name="T37" fmla="*/ 166 h 188"/>
                <a:gd name="T38" fmla="*/ 203 w 230"/>
                <a:gd name="T39" fmla="*/ 163 h 188"/>
                <a:gd name="T40" fmla="*/ 207 w 230"/>
                <a:gd name="T41" fmla="*/ 159 h 188"/>
                <a:gd name="T42" fmla="*/ 210 w 230"/>
                <a:gd name="T43" fmla="*/ 155 h 188"/>
                <a:gd name="T44" fmla="*/ 214 w 230"/>
                <a:gd name="T45" fmla="*/ 144 h 188"/>
                <a:gd name="T46" fmla="*/ 216 w 230"/>
                <a:gd name="T47" fmla="*/ 140 h 188"/>
                <a:gd name="T48" fmla="*/ 223 w 230"/>
                <a:gd name="T49" fmla="*/ 129 h 188"/>
                <a:gd name="T50" fmla="*/ 223 w 230"/>
                <a:gd name="T51" fmla="*/ 129 h 188"/>
                <a:gd name="T52" fmla="*/ 212 w 230"/>
                <a:gd name="T53" fmla="*/ 133 h 188"/>
                <a:gd name="T54" fmla="*/ 215 w 230"/>
                <a:gd name="T55" fmla="*/ 128 h 188"/>
                <a:gd name="T56" fmla="*/ 227 w 230"/>
                <a:gd name="T57" fmla="*/ 115 h 188"/>
                <a:gd name="T58" fmla="*/ 230 w 230"/>
                <a:gd name="T59" fmla="*/ 110 h 188"/>
                <a:gd name="T60" fmla="*/ 230 w 230"/>
                <a:gd name="T61" fmla="*/ 104 h 188"/>
                <a:gd name="T62" fmla="*/ 227 w 230"/>
                <a:gd name="T63" fmla="*/ 102 h 188"/>
                <a:gd name="T64" fmla="*/ 224 w 230"/>
                <a:gd name="T65" fmla="*/ 103 h 188"/>
                <a:gd name="T66" fmla="*/ 222 w 230"/>
                <a:gd name="T67" fmla="*/ 87 h 188"/>
                <a:gd name="T68" fmla="*/ 216 w 230"/>
                <a:gd name="T69" fmla="*/ 82 h 188"/>
                <a:gd name="T70" fmla="*/ 214 w 230"/>
                <a:gd name="T71" fmla="*/ 71 h 188"/>
                <a:gd name="T72" fmla="*/ 215 w 230"/>
                <a:gd name="T73" fmla="*/ 65 h 188"/>
                <a:gd name="T74" fmla="*/ 215 w 230"/>
                <a:gd name="T75" fmla="*/ 65 h 188"/>
                <a:gd name="T76" fmla="*/ 208 w 230"/>
                <a:gd name="T77" fmla="*/ 51 h 188"/>
                <a:gd name="T78" fmla="*/ 205 w 230"/>
                <a:gd name="T79" fmla="*/ 36 h 188"/>
                <a:gd name="T80" fmla="*/ 210 w 230"/>
                <a:gd name="T81" fmla="*/ 9 h 188"/>
                <a:gd name="T82" fmla="*/ 213 w 230"/>
                <a:gd name="T83" fmla="*/ 4 h 188"/>
                <a:gd name="T84" fmla="*/ 216 w 230"/>
                <a:gd name="T85" fmla="*/ 2 h 188"/>
                <a:gd name="T86" fmla="*/ 216 w 230"/>
                <a:gd name="T87" fmla="*/ 1 h 188"/>
                <a:gd name="T88" fmla="*/ 216 w 230"/>
                <a:gd name="T89" fmla="*/ 1 h 188"/>
                <a:gd name="T90" fmla="*/ 43 w 230"/>
                <a:gd name="T91" fmla="*/ 1 h 188"/>
                <a:gd name="T92" fmla="*/ 43 w 230"/>
                <a:gd name="T93" fmla="*/ 1 h 188"/>
                <a:gd name="T94" fmla="*/ 41 w 230"/>
                <a:gd name="T95" fmla="*/ 7 h 188"/>
                <a:gd name="T96" fmla="*/ 38 w 230"/>
                <a:gd name="T97" fmla="*/ 10 h 188"/>
                <a:gd name="T98" fmla="*/ 33 w 230"/>
                <a:gd name="T99" fmla="*/ 11 h 188"/>
                <a:gd name="T100" fmla="*/ 23 w 230"/>
                <a:gd name="T101" fmla="*/ 12 h 188"/>
                <a:gd name="T102" fmla="*/ 15 w 230"/>
                <a:gd name="T103" fmla="*/ 13 h 188"/>
                <a:gd name="T104" fmla="*/ 13 w 230"/>
                <a:gd name="T105" fmla="*/ 18 h 188"/>
                <a:gd name="T106" fmla="*/ 12 w 230"/>
                <a:gd name="T107" fmla="*/ 31 h 188"/>
                <a:gd name="T108" fmla="*/ 12 w 230"/>
                <a:gd name="T109" fmla="*/ 31 h 188"/>
                <a:gd name="T110" fmla="*/ 36 w 230"/>
                <a:gd name="T111" fmla="*/ 60 h 188"/>
                <a:gd name="T112" fmla="*/ 30 w 230"/>
                <a:gd name="T113" fmla="*/ 59 h 188"/>
                <a:gd name="T114" fmla="*/ 14 w 230"/>
                <a:gd name="T115" fmla="*/ 60 h 188"/>
                <a:gd name="T116" fmla="*/ 5 w 230"/>
                <a:gd name="T117" fmla="*/ 69 h 188"/>
                <a:gd name="T118" fmla="*/ 5 w 230"/>
                <a:gd name="T119" fmla="*/ 69 h 188"/>
                <a:gd name="T120" fmla="*/ 0 w 230"/>
                <a:gd name="T121" fmla="*/ 78 h 188"/>
                <a:gd name="connsiteX0" fmla="*/ 0 w 10000"/>
                <a:gd name="connsiteY0" fmla="*/ 4096 h 9849"/>
                <a:gd name="connsiteX1" fmla="*/ 1000 w 10000"/>
                <a:gd name="connsiteY1" fmla="*/ 4787 h 9849"/>
                <a:gd name="connsiteX2" fmla="*/ 1870 w 10000"/>
                <a:gd name="connsiteY2" fmla="*/ 5426 h 9849"/>
                <a:gd name="connsiteX3" fmla="*/ 2609 w 10000"/>
                <a:gd name="connsiteY3" fmla="*/ 6968 h 9849"/>
                <a:gd name="connsiteX4" fmla="*/ 3435 w 10000"/>
                <a:gd name="connsiteY4" fmla="*/ 7181 h 9849"/>
                <a:gd name="connsiteX5" fmla="*/ 4348 w 10000"/>
                <a:gd name="connsiteY5" fmla="*/ 6809 h 9849"/>
                <a:gd name="connsiteX6" fmla="*/ 4391 w 10000"/>
                <a:gd name="connsiteY6" fmla="*/ 6862 h 9849"/>
                <a:gd name="connsiteX7" fmla="*/ 4565 w 10000"/>
                <a:gd name="connsiteY7" fmla="*/ 7979 h 9849"/>
                <a:gd name="connsiteX8" fmla="*/ 4565 w 10000"/>
                <a:gd name="connsiteY8" fmla="*/ 9096 h 9849"/>
                <a:gd name="connsiteX9" fmla="*/ 5783 w 10000"/>
                <a:gd name="connsiteY9" fmla="*/ 8032 h 9849"/>
                <a:gd name="connsiteX10" fmla="*/ 5826 w 10000"/>
                <a:gd name="connsiteY10" fmla="*/ 8085 h 9849"/>
                <a:gd name="connsiteX11" fmla="*/ 6261 w 10000"/>
                <a:gd name="connsiteY11" fmla="*/ 7926 h 9849"/>
                <a:gd name="connsiteX12" fmla="*/ 6652 w 10000"/>
                <a:gd name="connsiteY12" fmla="*/ 8936 h 9849"/>
                <a:gd name="connsiteX13" fmla="*/ 6870 w 10000"/>
                <a:gd name="connsiteY13" fmla="*/ 9841 h 9849"/>
                <a:gd name="connsiteX14" fmla="*/ 7565 w 10000"/>
                <a:gd name="connsiteY14" fmla="*/ 8617 h 9849"/>
                <a:gd name="connsiteX15" fmla="*/ 7870 w 10000"/>
                <a:gd name="connsiteY15" fmla="*/ 7926 h 9849"/>
                <a:gd name="connsiteX16" fmla="*/ 8261 w 10000"/>
                <a:gd name="connsiteY16" fmla="*/ 8351 h 9849"/>
                <a:gd name="connsiteX17" fmla="*/ 8565 w 10000"/>
                <a:gd name="connsiteY17" fmla="*/ 8777 h 9849"/>
                <a:gd name="connsiteX18" fmla="*/ 8565 w 10000"/>
                <a:gd name="connsiteY18" fmla="*/ 8777 h 9849"/>
                <a:gd name="connsiteX19" fmla="*/ 8826 w 10000"/>
                <a:gd name="connsiteY19" fmla="*/ 8617 h 9849"/>
                <a:gd name="connsiteX20" fmla="*/ 9000 w 10000"/>
                <a:gd name="connsiteY20" fmla="*/ 8404 h 9849"/>
                <a:gd name="connsiteX21" fmla="*/ 9130 w 10000"/>
                <a:gd name="connsiteY21" fmla="*/ 8192 h 9849"/>
                <a:gd name="connsiteX22" fmla="*/ 9304 w 10000"/>
                <a:gd name="connsiteY22" fmla="*/ 7607 h 9849"/>
                <a:gd name="connsiteX23" fmla="*/ 9391 w 10000"/>
                <a:gd name="connsiteY23" fmla="*/ 7394 h 9849"/>
                <a:gd name="connsiteX24" fmla="*/ 9696 w 10000"/>
                <a:gd name="connsiteY24" fmla="*/ 6809 h 9849"/>
                <a:gd name="connsiteX25" fmla="*/ 9696 w 10000"/>
                <a:gd name="connsiteY25" fmla="*/ 6809 h 9849"/>
                <a:gd name="connsiteX26" fmla="*/ 9217 w 10000"/>
                <a:gd name="connsiteY26" fmla="*/ 7021 h 9849"/>
                <a:gd name="connsiteX27" fmla="*/ 9348 w 10000"/>
                <a:gd name="connsiteY27" fmla="*/ 6756 h 9849"/>
                <a:gd name="connsiteX28" fmla="*/ 9870 w 10000"/>
                <a:gd name="connsiteY28" fmla="*/ 6064 h 9849"/>
                <a:gd name="connsiteX29" fmla="*/ 10000 w 10000"/>
                <a:gd name="connsiteY29" fmla="*/ 5798 h 9849"/>
                <a:gd name="connsiteX30" fmla="*/ 10000 w 10000"/>
                <a:gd name="connsiteY30" fmla="*/ 5479 h 9849"/>
                <a:gd name="connsiteX31" fmla="*/ 9870 w 10000"/>
                <a:gd name="connsiteY31" fmla="*/ 5373 h 9849"/>
                <a:gd name="connsiteX32" fmla="*/ 9652 w 10000"/>
                <a:gd name="connsiteY32" fmla="*/ 4575 h 9849"/>
                <a:gd name="connsiteX33" fmla="*/ 9391 w 10000"/>
                <a:gd name="connsiteY33" fmla="*/ 4309 h 9849"/>
                <a:gd name="connsiteX34" fmla="*/ 9304 w 10000"/>
                <a:gd name="connsiteY34" fmla="*/ 3724 h 9849"/>
                <a:gd name="connsiteX35" fmla="*/ 9348 w 10000"/>
                <a:gd name="connsiteY35" fmla="*/ 3404 h 9849"/>
                <a:gd name="connsiteX36" fmla="*/ 9348 w 10000"/>
                <a:gd name="connsiteY36" fmla="*/ 3404 h 9849"/>
                <a:gd name="connsiteX37" fmla="*/ 9043 w 10000"/>
                <a:gd name="connsiteY37" fmla="*/ 2660 h 9849"/>
                <a:gd name="connsiteX38" fmla="*/ 8913 w 10000"/>
                <a:gd name="connsiteY38" fmla="*/ 1862 h 9849"/>
                <a:gd name="connsiteX39" fmla="*/ 9130 w 10000"/>
                <a:gd name="connsiteY39" fmla="*/ 426 h 9849"/>
                <a:gd name="connsiteX40" fmla="*/ 9261 w 10000"/>
                <a:gd name="connsiteY40" fmla="*/ 160 h 9849"/>
                <a:gd name="connsiteX41" fmla="*/ 9391 w 10000"/>
                <a:gd name="connsiteY41" fmla="*/ 53 h 9849"/>
                <a:gd name="connsiteX42" fmla="*/ 9391 w 10000"/>
                <a:gd name="connsiteY42" fmla="*/ 0 h 9849"/>
                <a:gd name="connsiteX43" fmla="*/ 9391 w 10000"/>
                <a:gd name="connsiteY43" fmla="*/ 0 h 9849"/>
                <a:gd name="connsiteX44" fmla="*/ 1870 w 10000"/>
                <a:gd name="connsiteY44" fmla="*/ 0 h 9849"/>
                <a:gd name="connsiteX45" fmla="*/ 1870 w 10000"/>
                <a:gd name="connsiteY45" fmla="*/ 0 h 9849"/>
                <a:gd name="connsiteX46" fmla="*/ 1783 w 10000"/>
                <a:gd name="connsiteY46" fmla="*/ 319 h 9849"/>
                <a:gd name="connsiteX47" fmla="*/ 1652 w 10000"/>
                <a:gd name="connsiteY47" fmla="*/ 479 h 9849"/>
                <a:gd name="connsiteX48" fmla="*/ 1435 w 10000"/>
                <a:gd name="connsiteY48" fmla="*/ 532 h 9849"/>
                <a:gd name="connsiteX49" fmla="*/ 1000 w 10000"/>
                <a:gd name="connsiteY49" fmla="*/ 585 h 9849"/>
                <a:gd name="connsiteX50" fmla="*/ 652 w 10000"/>
                <a:gd name="connsiteY50" fmla="*/ 638 h 9849"/>
                <a:gd name="connsiteX51" fmla="*/ 565 w 10000"/>
                <a:gd name="connsiteY51" fmla="*/ 904 h 9849"/>
                <a:gd name="connsiteX52" fmla="*/ 522 w 10000"/>
                <a:gd name="connsiteY52" fmla="*/ 1596 h 9849"/>
                <a:gd name="connsiteX53" fmla="*/ 522 w 10000"/>
                <a:gd name="connsiteY53" fmla="*/ 1596 h 9849"/>
                <a:gd name="connsiteX54" fmla="*/ 1565 w 10000"/>
                <a:gd name="connsiteY54" fmla="*/ 3138 h 9849"/>
                <a:gd name="connsiteX55" fmla="*/ 1304 w 10000"/>
                <a:gd name="connsiteY55" fmla="*/ 3085 h 9849"/>
                <a:gd name="connsiteX56" fmla="*/ 609 w 10000"/>
                <a:gd name="connsiteY56" fmla="*/ 3138 h 9849"/>
                <a:gd name="connsiteX57" fmla="*/ 217 w 10000"/>
                <a:gd name="connsiteY57" fmla="*/ 3617 h 9849"/>
                <a:gd name="connsiteX58" fmla="*/ 217 w 10000"/>
                <a:gd name="connsiteY58" fmla="*/ 3617 h 9849"/>
                <a:gd name="connsiteX59" fmla="*/ 0 w 10000"/>
                <a:gd name="connsiteY59" fmla="*/ 4096 h 9849"/>
                <a:gd name="connsiteX0" fmla="*/ 0 w 10000"/>
                <a:gd name="connsiteY0" fmla="*/ 4159 h 10000"/>
                <a:gd name="connsiteX1" fmla="*/ 1000 w 10000"/>
                <a:gd name="connsiteY1" fmla="*/ 4860 h 10000"/>
                <a:gd name="connsiteX2" fmla="*/ 1870 w 10000"/>
                <a:gd name="connsiteY2" fmla="*/ 5509 h 10000"/>
                <a:gd name="connsiteX3" fmla="*/ 2609 w 10000"/>
                <a:gd name="connsiteY3" fmla="*/ 7075 h 10000"/>
                <a:gd name="connsiteX4" fmla="*/ 3435 w 10000"/>
                <a:gd name="connsiteY4" fmla="*/ 7291 h 10000"/>
                <a:gd name="connsiteX5" fmla="*/ 4348 w 10000"/>
                <a:gd name="connsiteY5" fmla="*/ 6913 h 10000"/>
                <a:gd name="connsiteX6" fmla="*/ 4391 w 10000"/>
                <a:gd name="connsiteY6" fmla="*/ 6967 h 10000"/>
                <a:gd name="connsiteX7" fmla="*/ 4565 w 10000"/>
                <a:gd name="connsiteY7" fmla="*/ 8101 h 10000"/>
                <a:gd name="connsiteX8" fmla="*/ 4565 w 10000"/>
                <a:gd name="connsiteY8" fmla="*/ 9235 h 10000"/>
                <a:gd name="connsiteX9" fmla="*/ 5783 w 10000"/>
                <a:gd name="connsiteY9" fmla="*/ 8155 h 10000"/>
                <a:gd name="connsiteX10" fmla="*/ 5826 w 10000"/>
                <a:gd name="connsiteY10" fmla="*/ 8209 h 10000"/>
                <a:gd name="connsiteX11" fmla="*/ 6261 w 10000"/>
                <a:gd name="connsiteY11" fmla="*/ 8048 h 10000"/>
                <a:gd name="connsiteX12" fmla="*/ 6652 w 10000"/>
                <a:gd name="connsiteY12" fmla="*/ 9073 h 10000"/>
                <a:gd name="connsiteX13" fmla="*/ 6870 w 10000"/>
                <a:gd name="connsiteY13" fmla="*/ 9992 h 10000"/>
                <a:gd name="connsiteX14" fmla="*/ 7565 w 10000"/>
                <a:gd name="connsiteY14" fmla="*/ 8749 h 10000"/>
                <a:gd name="connsiteX15" fmla="*/ 7870 w 10000"/>
                <a:gd name="connsiteY15" fmla="*/ 8048 h 10000"/>
                <a:gd name="connsiteX16" fmla="*/ 8261 w 10000"/>
                <a:gd name="connsiteY16" fmla="*/ 8479 h 10000"/>
                <a:gd name="connsiteX17" fmla="*/ 8565 w 10000"/>
                <a:gd name="connsiteY17" fmla="*/ 8912 h 10000"/>
                <a:gd name="connsiteX18" fmla="*/ 8565 w 10000"/>
                <a:gd name="connsiteY18" fmla="*/ 8912 h 10000"/>
                <a:gd name="connsiteX19" fmla="*/ 8826 w 10000"/>
                <a:gd name="connsiteY19" fmla="*/ 8749 h 10000"/>
                <a:gd name="connsiteX20" fmla="*/ 9000 w 10000"/>
                <a:gd name="connsiteY20" fmla="*/ 8533 h 10000"/>
                <a:gd name="connsiteX21" fmla="*/ 9130 w 10000"/>
                <a:gd name="connsiteY21" fmla="*/ 8318 h 10000"/>
                <a:gd name="connsiteX22" fmla="*/ 9304 w 10000"/>
                <a:gd name="connsiteY22" fmla="*/ 7724 h 10000"/>
                <a:gd name="connsiteX23" fmla="*/ 9391 w 10000"/>
                <a:gd name="connsiteY23" fmla="*/ 7507 h 10000"/>
                <a:gd name="connsiteX24" fmla="*/ 9696 w 10000"/>
                <a:gd name="connsiteY24" fmla="*/ 6913 h 10000"/>
                <a:gd name="connsiteX25" fmla="*/ 9696 w 10000"/>
                <a:gd name="connsiteY25" fmla="*/ 6913 h 10000"/>
                <a:gd name="connsiteX26" fmla="*/ 9217 w 10000"/>
                <a:gd name="connsiteY26" fmla="*/ 7129 h 10000"/>
                <a:gd name="connsiteX27" fmla="*/ 9348 w 10000"/>
                <a:gd name="connsiteY27" fmla="*/ 6860 h 10000"/>
                <a:gd name="connsiteX28" fmla="*/ 9870 w 10000"/>
                <a:gd name="connsiteY28" fmla="*/ 6157 h 10000"/>
                <a:gd name="connsiteX29" fmla="*/ 10000 w 10000"/>
                <a:gd name="connsiteY29" fmla="*/ 5887 h 10000"/>
                <a:gd name="connsiteX30" fmla="*/ 10000 w 10000"/>
                <a:gd name="connsiteY30" fmla="*/ 5563 h 10000"/>
                <a:gd name="connsiteX31" fmla="*/ 9652 w 10000"/>
                <a:gd name="connsiteY31" fmla="*/ 4645 h 10000"/>
                <a:gd name="connsiteX32" fmla="*/ 9391 w 10000"/>
                <a:gd name="connsiteY32" fmla="*/ 4375 h 10000"/>
                <a:gd name="connsiteX33" fmla="*/ 9304 w 10000"/>
                <a:gd name="connsiteY33" fmla="*/ 3781 h 10000"/>
                <a:gd name="connsiteX34" fmla="*/ 9348 w 10000"/>
                <a:gd name="connsiteY34" fmla="*/ 3456 h 10000"/>
                <a:gd name="connsiteX35" fmla="*/ 9348 w 10000"/>
                <a:gd name="connsiteY35" fmla="*/ 3456 h 10000"/>
                <a:gd name="connsiteX36" fmla="*/ 9043 w 10000"/>
                <a:gd name="connsiteY36" fmla="*/ 2701 h 10000"/>
                <a:gd name="connsiteX37" fmla="*/ 8913 w 10000"/>
                <a:gd name="connsiteY37" fmla="*/ 1891 h 10000"/>
                <a:gd name="connsiteX38" fmla="*/ 9130 w 10000"/>
                <a:gd name="connsiteY38" fmla="*/ 433 h 10000"/>
                <a:gd name="connsiteX39" fmla="*/ 9261 w 10000"/>
                <a:gd name="connsiteY39" fmla="*/ 162 h 10000"/>
                <a:gd name="connsiteX40" fmla="*/ 9391 w 10000"/>
                <a:gd name="connsiteY40" fmla="*/ 54 h 10000"/>
                <a:gd name="connsiteX41" fmla="*/ 9391 w 10000"/>
                <a:gd name="connsiteY41" fmla="*/ 0 h 10000"/>
                <a:gd name="connsiteX42" fmla="*/ 9391 w 10000"/>
                <a:gd name="connsiteY42" fmla="*/ 0 h 10000"/>
                <a:gd name="connsiteX43" fmla="*/ 1870 w 10000"/>
                <a:gd name="connsiteY43" fmla="*/ 0 h 10000"/>
                <a:gd name="connsiteX44" fmla="*/ 1870 w 10000"/>
                <a:gd name="connsiteY44" fmla="*/ 0 h 10000"/>
                <a:gd name="connsiteX45" fmla="*/ 1783 w 10000"/>
                <a:gd name="connsiteY45" fmla="*/ 324 h 10000"/>
                <a:gd name="connsiteX46" fmla="*/ 1652 w 10000"/>
                <a:gd name="connsiteY46" fmla="*/ 486 h 10000"/>
                <a:gd name="connsiteX47" fmla="*/ 1435 w 10000"/>
                <a:gd name="connsiteY47" fmla="*/ 540 h 10000"/>
                <a:gd name="connsiteX48" fmla="*/ 1000 w 10000"/>
                <a:gd name="connsiteY48" fmla="*/ 594 h 10000"/>
                <a:gd name="connsiteX49" fmla="*/ 652 w 10000"/>
                <a:gd name="connsiteY49" fmla="*/ 648 h 10000"/>
                <a:gd name="connsiteX50" fmla="*/ 565 w 10000"/>
                <a:gd name="connsiteY50" fmla="*/ 918 h 10000"/>
                <a:gd name="connsiteX51" fmla="*/ 522 w 10000"/>
                <a:gd name="connsiteY51" fmla="*/ 1620 h 10000"/>
                <a:gd name="connsiteX52" fmla="*/ 522 w 10000"/>
                <a:gd name="connsiteY52" fmla="*/ 1620 h 10000"/>
                <a:gd name="connsiteX53" fmla="*/ 1565 w 10000"/>
                <a:gd name="connsiteY53" fmla="*/ 3186 h 10000"/>
                <a:gd name="connsiteX54" fmla="*/ 1304 w 10000"/>
                <a:gd name="connsiteY54" fmla="*/ 3132 h 10000"/>
                <a:gd name="connsiteX55" fmla="*/ 609 w 10000"/>
                <a:gd name="connsiteY55" fmla="*/ 3186 h 10000"/>
                <a:gd name="connsiteX56" fmla="*/ 217 w 10000"/>
                <a:gd name="connsiteY56" fmla="*/ 3672 h 10000"/>
                <a:gd name="connsiteX57" fmla="*/ 217 w 10000"/>
                <a:gd name="connsiteY57" fmla="*/ 3672 h 10000"/>
                <a:gd name="connsiteX58" fmla="*/ 0 w 10000"/>
                <a:gd name="connsiteY58" fmla="*/ 4159 h 10000"/>
                <a:gd name="connsiteX0" fmla="*/ 0 w 10000"/>
                <a:gd name="connsiteY0" fmla="*/ 4159 h 10000"/>
                <a:gd name="connsiteX1" fmla="*/ 1000 w 10000"/>
                <a:gd name="connsiteY1" fmla="*/ 4860 h 10000"/>
                <a:gd name="connsiteX2" fmla="*/ 1870 w 10000"/>
                <a:gd name="connsiteY2" fmla="*/ 5509 h 10000"/>
                <a:gd name="connsiteX3" fmla="*/ 2609 w 10000"/>
                <a:gd name="connsiteY3" fmla="*/ 7075 h 10000"/>
                <a:gd name="connsiteX4" fmla="*/ 3435 w 10000"/>
                <a:gd name="connsiteY4" fmla="*/ 7291 h 10000"/>
                <a:gd name="connsiteX5" fmla="*/ 4348 w 10000"/>
                <a:gd name="connsiteY5" fmla="*/ 6913 h 10000"/>
                <a:gd name="connsiteX6" fmla="*/ 4391 w 10000"/>
                <a:gd name="connsiteY6" fmla="*/ 6967 h 10000"/>
                <a:gd name="connsiteX7" fmla="*/ 4565 w 10000"/>
                <a:gd name="connsiteY7" fmla="*/ 8101 h 10000"/>
                <a:gd name="connsiteX8" fmla="*/ 4565 w 10000"/>
                <a:gd name="connsiteY8" fmla="*/ 9235 h 10000"/>
                <a:gd name="connsiteX9" fmla="*/ 5783 w 10000"/>
                <a:gd name="connsiteY9" fmla="*/ 8155 h 10000"/>
                <a:gd name="connsiteX10" fmla="*/ 5826 w 10000"/>
                <a:gd name="connsiteY10" fmla="*/ 8209 h 10000"/>
                <a:gd name="connsiteX11" fmla="*/ 6261 w 10000"/>
                <a:gd name="connsiteY11" fmla="*/ 8048 h 10000"/>
                <a:gd name="connsiteX12" fmla="*/ 6652 w 10000"/>
                <a:gd name="connsiteY12" fmla="*/ 9073 h 10000"/>
                <a:gd name="connsiteX13" fmla="*/ 6870 w 10000"/>
                <a:gd name="connsiteY13" fmla="*/ 9992 h 10000"/>
                <a:gd name="connsiteX14" fmla="*/ 7565 w 10000"/>
                <a:gd name="connsiteY14" fmla="*/ 8749 h 10000"/>
                <a:gd name="connsiteX15" fmla="*/ 7870 w 10000"/>
                <a:gd name="connsiteY15" fmla="*/ 8048 h 10000"/>
                <a:gd name="connsiteX16" fmla="*/ 8261 w 10000"/>
                <a:gd name="connsiteY16" fmla="*/ 8479 h 10000"/>
                <a:gd name="connsiteX17" fmla="*/ 8565 w 10000"/>
                <a:gd name="connsiteY17" fmla="*/ 8912 h 10000"/>
                <a:gd name="connsiteX18" fmla="*/ 8565 w 10000"/>
                <a:gd name="connsiteY18" fmla="*/ 8912 h 10000"/>
                <a:gd name="connsiteX19" fmla="*/ 8826 w 10000"/>
                <a:gd name="connsiteY19" fmla="*/ 8749 h 10000"/>
                <a:gd name="connsiteX20" fmla="*/ 9000 w 10000"/>
                <a:gd name="connsiteY20" fmla="*/ 8533 h 10000"/>
                <a:gd name="connsiteX21" fmla="*/ 9130 w 10000"/>
                <a:gd name="connsiteY21" fmla="*/ 8318 h 10000"/>
                <a:gd name="connsiteX22" fmla="*/ 9304 w 10000"/>
                <a:gd name="connsiteY22" fmla="*/ 7724 h 10000"/>
                <a:gd name="connsiteX23" fmla="*/ 9391 w 10000"/>
                <a:gd name="connsiteY23" fmla="*/ 7507 h 10000"/>
                <a:gd name="connsiteX24" fmla="*/ 9696 w 10000"/>
                <a:gd name="connsiteY24" fmla="*/ 6913 h 10000"/>
                <a:gd name="connsiteX25" fmla="*/ 9696 w 10000"/>
                <a:gd name="connsiteY25" fmla="*/ 6913 h 10000"/>
                <a:gd name="connsiteX26" fmla="*/ 9217 w 10000"/>
                <a:gd name="connsiteY26" fmla="*/ 7129 h 10000"/>
                <a:gd name="connsiteX27" fmla="*/ 9348 w 10000"/>
                <a:gd name="connsiteY27" fmla="*/ 6860 h 10000"/>
                <a:gd name="connsiteX28" fmla="*/ 9870 w 10000"/>
                <a:gd name="connsiteY28" fmla="*/ 6157 h 10000"/>
                <a:gd name="connsiteX29" fmla="*/ 10000 w 10000"/>
                <a:gd name="connsiteY29" fmla="*/ 5887 h 10000"/>
                <a:gd name="connsiteX30" fmla="*/ 9652 w 10000"/>
                <a:gd name="connsiteY30" fmla="*/ 4645 h 10000"/>
                <a:gd name="connsiteX31" fmla="*/ 9391 w 10000"/>
                <a:gd name="connsiteY31" fmla="*/ 4375 h 10000"/>
                <a:gd name="connsiteX32" fmla="*/ 9304 w 10000"/>
                <a:gd name="connsiteY32" fmla="*/ 3781 h 10000"/>
                <a:gd name="connsiteX33" fmla="*/ 9348 w 10000"/>
                <a:gd name="connsiteY33" fmla="*/ 3456 h 10000"/>
                <a:gd name="connsiteX34" fmla="*/ 9348 w 10000"/>
                <a:gd name="connsiteY34" fmla="*/ 3456 h 10000"/>
                <a:gd name="connsiteX35" fmla="*/ 9043 w 10000"/>
                <a:gd name="connsiteY35" fmla="*/ 2701 h 10000"/>
                <a:gd name="connsiteX36" fmla="*/ 8913 w 10000"/>
                <a:gd name="connsiteY36" fmla="*/ 1891 h 10000"/>
                <a:gd name="connsiteX37" fmla="*/ 9130 w 10000"/>
                <a:gd name="connsiteY37" fmla="*/ 433 h 10000"/>
                <a:gd name="connsiteX38" fmla="*/ 9261 w 10000"/>
                <a:gd name="connsiteY38" fmla="*/ 162 h 10000"/>
                <a:gd name="connsiteX39" fmla="*/ 9391 w 10000"/>
                <a:gd name="connsiteY39" fmla="*/ 54 h 10000"/>
                <a:gd name="connsiteX40" fmla="*/ 9391 w 10000"/>
                <a:gd name="connsiteY40" fmla="*/ 0 h 10000"/>
                <a:gd name="connsiteX41" fmla="*/ 9391 w 10000"/>
                <a:gd name="connsiteY41" fmla="*/ 0 h 10000"/>
                <a:gd name="connsiteX42" fmla="*/ 1870 w 10000"/>
                <a:gd name="connsiteY42" fmla="*/ 0 h 10000"/>
                <a:gd name="connsiteX43" fmla="*/ 1870 w 10000"/>
                <a:gd name="connsiteY43" fmla="*/ 0 h 10000"/>
                <a:gd name="connsiteX44" fmla="*/ 1783 w 10000"/>
                <a:gd name="connsiteY44" fmla="*/ 324 h 10000"/>
                <a:gd name="connsiteX45" fmla="*/ 1652 w 10000"/>
                <a:gd name="connsiteY45" fmla="*/ 486 h 10000"/>
                <a:gd name="connsiteX46" fmla="*/ 1435 w 10000"/>
                <a:gd name="connsiteY46" fmla="*/ 540 h 10000"/>
                <a:gd name="connsiteX47" fmla="*/ 1000 w 10000"/>
                <a:gd name="connsiteY47" fmla="*/ 594 h 10000"/>
                <a:gd name="connsiteX48" fmla="*/ 652 w 10000"/>
                <a:gd name="connsiteY48" fmla="*/ 648 h 10000"/>
                <a:gd name="connsiteX49" fmla="*/ 565 w 10000"/>
                <a:gd name="connsiteY49" fmla="*/ 918 h 10000"/>
                <a:gd name="connsiteX50" fmla="*/ 522 w 10000"/>
                <a:gd name="connsiteY50" fmla="*/ 1620 h 10000"/>
                <a:gd name="connsiteX51" fmla="*/ 522 w 10000"/>
                <a:gd name="connsiteY51" fmla="*/ 1620 h 10000"/>
                <a:gd name="connsiteX52" fmla="*/ 1565 w 10000"/>
                <a:gd name="connsiteY52" fmla="*/ 3186 h 10000"/>
                <a:gd name="connsiteX53" fmla="*/ 1304 w 10000"/>
                <a:gd name="connsiteY53" fmla="*/ 3132 h 10000"/>
                <a:gd name="connsiteX54" fmla="*/ 609 w 10000"/>
                <a:gd name="connsiteY54" fmla="*/ 3186 h 10000"/>
                <a:gd name="connsiteX55" fmla="*/ 217 w 10000"/>
                <a:gd name="connsiteY55" fmla="*/ 3672 h 10000"/>
                <a:gd name="connsiteX56" fmla="*/ 217 w 10000"/>
                <a:gd name="connsiteY56" fmla="*/ 3672 h 10000"/>
                <a:gd name="connsiteX57" fmla="*/ 0 w 10000"/>
                <a:gd name="connsiteY57" fmla="*/ 4159 h 10000"/>
                <a:gd name="connsiteX0" fmla="*/ 0 w 9878"/>
                <a:gd name="connsiteY0" fmla="*/ 4159 h 10000"/>
                <a:gd name="connsiteX1" fmla="*/ 1000 w 9878"/>
                <a:gd name="connsiteY1" fmla="*/ 4860 h 10000"/>
                <a:gd name="connsiteX2" fmla="*/ 1870 w 9878"/>
                <a:gd name="connsiteY2" fmla="*/ 5509 h 10000"/>
                <a:gd name="connsiteX3" fmla="*/ 2609 w 9878"/>
                <a:gd name="connsiteY3" fmla="*/ 7075 h 10000"/>
                <a:gd name="connsiteX4" fmla="*/ 3435 w 9878"/>
                <a:gd name="connsiteY4" fmla="*/ 7291 h 10000"/>
                <a:gd name="connsiteX5" fmla="*/ 4348 w 9878"/>
                <a:gd name="connsiteY5" fmla="*/ 6913 h 10000"/>
                <a:gd name="connsiteX6" fmla="*/ 4391 w 9878"/>
                <a:gd name="connsiteY6" fmla="*/ 6967 h 10000"/>
                <a:gd name="connsiteX7" fmla="*/ 4565 w 9878"/>
                <a:gd name="connsiteY7" fmla="*/ 8101 h 10000"/>
                <a:gd name="connsiteX8" fmla="*/ 4565 w 9878"/>
                <a:gd name="connsiteY8" fmla="*/ 9235 h 10000"/>
                <a:gd name="connsiteX9" fmla="*/ 5783 w 9878"/>
                <a:gd name="connsiteY9" fmla="*/ 8155 h 10000"/>
                <a:gd name="connsiteX10" fmla="*/ 5826 w 9878"/>
                <a:gd name="connsiteY10" fmla="*/ 8209 h 10000"/>
                <a:gd name="connsiteX11" fmla="*/ 6261 w 9878"/>
                <a:gd name="connsiteY11" fmla="*/ 8048 h 10000"/>
                <a:gd name="connsiteX12" fmla="*/ 6652 w 9878"/>
                <a:gd name="connsiteY12" fmla="*/ 9073 h 10000"/>
                <a:gd name="connsiteX13" fmla="*/ 6870 w 9878"/>
                <a:gd name="connsiteY13" fmla="*/ 9992 h 10000"/>
                <a:gd name="connsiteX14" fmla="*/ 7565 w 9878"/>
                <a:gd name="connsiteY14" fmla="*/ 8749 h 10000"/>
                <a:gd name="connsiteX15" fmla="*/ 7870 w 9878"/>
                <a:gd name="connsiteY15" fmla="*/ 8048 h 10000"/>
                <a:gd name="connsiteX16" fmla="*/ 8261 w 9878"/>
                <a:gd name="connsiteY16" fmla="*/ 8479 h 10000"/>
                <a:gd name="connsiteX17" fmla="*/ 8565 w 9878"/>
                <a:gd name="connsiteY17" fmla="*/ 8912 h 10000"/>
                <a:gd name="connsiteX18" fmla="*/ 8565 w 9878"/>
                <a:gd name="connsiteY18" fmla="*/ 8912 h 10000"/>
                <a:gd name="connsiteX19" fmla="*/ 8826 w 9878"/>
                <a:gd name="connsiteY19" fmla="*/ 8749 h 10000"/>
                <a:gd name="connsiteX20" fmla="*/ 9000 w 9878"/>
                <a:gd name="connsiteY20" fmla="*/ 8533 h 10000"/>
                <a:gd name="connsiteX21" fmla="*/ 9130 w 9878"/>
                <a:gd name="connsiteY21" fmla="*/ 8318 h 10000"/>
                <a:gd name="connsiteX22" fmla="*/ 9304 w 9878"/>
                <a:gd name="connsiteY22" fmla="*/ 7724 h 10000"/>
                <a:gd name="connsiteX23" fmla="*/ 9391 w 9878"/>
                <a:gd name="connsiteY23" fmla="*/ 7507 h 10000"/>
                <a:gd name="connsiteX24" fmla="*/ 9696 w 9878"/>
                <a:gd name="connsiteY24" fmla="*/ 6913 h 10000"/>
                <a:gd name="connsiteX25" fmla="*/ 9696 w 9878"/>
                <a:gd name="connsiteY25" fmla="*/ 6913 h 10000"/>
                <a:gd name="connsiteX26" fmla="*/ 9217 w 9878"/>
                <a:gd name="connsiteY26" fmla="*/ 7129 h 10000"/>
                <a:gd name="connsiteX27" fmla="*/ 9348 w 9878"/>
                <a:gd name="connsiteY27" fmla="*/ 6860 h 10000"/>
                <a:gd name="connsiteX28" fmla="*/ 9870 w 9878"/>
                <a:gd name="connsiteY28" fmla="*/ 6157 h 10000"/>
                <a:gd name="connsiteX29" fmla="*/ 9652 w 9878"/>
                <a:gd name="connsiteY29" fmla="*/ 4645 h 10000"/>
                <a:gd name="connsiteX30" fmla="*/ 9391 w 9878"/>
                <a:gd name="connsiteY30" fmla="*/ 4375 h 10000"/>
                <a:gd name="connsiteX31" fmla="*/ 9304 w 9878"/>
                <a:gd name="connsiteY31" fmla="*/ 3781 h 10000"/>
                <a:gd name="connsiteX32" fmla="*/ 9348 w 9878"/>
                <a:gd name="connsiteY32" fmla="*/ 3456 h 10000"/>
                <a:gd name="connsiteX33" fmla="*/ 9348 w 9878"/>
                <a:gd name="connsiteY33" fmla="*/ 3456 h 10000"/>
                <a:gd name="connsiteX34" fmla="*/ 9043 w 9878"/>
                <a:gd name="connsiteY34" fmla="*/ 2701 h 10000"/>
                <a:gd name="connsiteX35" fmla="*/ 8913 w 9878"/>
                <a:gd name="connsiteY35" fmla="*/ 1891 h 10000"/>
                <a:gd name="connsiteX36" fmla="*/ 9130 w 9878"/>
                <a:gd name="connsiteY36" fmla="*/ 433 h 10000"/>
                <a:gd name="connsiteX37" fmla="*/ 9261 w 9878"/>
                <a:gd name="connsiteY37" fmla="*/ 162 h 10000"/>
                <a:gd name="connsiteX38" fmla="*/ 9391 w 9878"/>
                <a:gd name="connsiteY38" fmla="*/ 54 h 10000"/>
                <a:gd name="connsiteX39" fmla="*/ 9391 w 9878"/>
                <a:gd name="connsiteY39" fmla="*/ 0 h 10000"/>
                <a:gd name="connsiteX40" fmla="*/ 9391 w 9878"/>
                <a:gd name="connsiteY40" fmla="*/ 0 h 10000"/>
                <a:gd name="connsiteX41" fmla="*/ 1870 w 9878"/>
                <a:gd name="connsiteY41" fmla="*/ 0 h 10000"/>
                <a:gd name="connsiteX42" fmla="*/ 1870 w 9878"/>
                <a:gd name="connsiteY42" fmla="*/ 0 h 10000"/>
                <a:gd name="connsiteX43" fmla="*/ 1783 w 9878"/>
                <a:gd name="connsiteY43" fmla="*/ 324 h 10000"/>
                <a:gd name="connsiteX44" fmla="*/ 1652 w 9878"/>
                <a:gd name="connsiteY44" fmla="*/ 486 h 10000"/>
                <a:gd name="connsiteX45" fmla="*/ 1435 w 9878"/>
                <a:gd name="connsiteY45" fmla="*/ 540 h 10000"/>
                <a:gd name="connsiteX46" fmla="*/ 1000 w 9878"/>
                <a:gd name="connsiteY46" fmla="*/ 594 h 10000"/>
                <a:gd name="connsiteX47" fmla="*/ 652 w 9878"/>
                <a:gd name="connsiteY47" fmla="*/ 648 h 10000"/>
                <a:gd name="connsiteX48" fmla="*/ 565 w 9878"/>
                <a:gd name="connsiteY48" fmla="*/ 918 h 10000"/>
                <a:gd name="connsiteX49" fmla="*/ 522 w 9878"/>
                <a:gd name="connsiteY49" fmla="*/ 1620 h 10000"/>
                <a:gd name="connsiteX50" fmla="*/ 522 w 9878"/>
                <a:gd name="connsiteY50" fmla="*/ 1620 h 10000"/>
                <a:gd name="connsiteX51" fmla="*/ 1565 w 9878"/>
                <a:gd name="connsiteY51" fmla="*/ 3186 h 10000"/>
                <a:gd name="connsiteX52" fmla="*/ 1304 w 9878"/>
                <a:gd name="connsiteY52" fmla="*/ 3132 h 10000"/>
                <a:gd name="connsiteX53" fmla="*/ 609 w 9878"/>
                <a:gd name="connsiteY53" fmla="*/ 3186 h 10000"/>
                <a:gd name="connsiteX54" fmla="*/ 217 w 9878"/>
                <a:gd name="connsiteY54" fmla="*/ 3672 h 10000"/>
                <a:gd name="connsiteX55" fmla="*/ 217 w 9878"/>
                <a:gd name="connsiteY55" fmla="*/ 3672 h 10000"/>
                <a:gd name="connsiteX56" fmla="*/ 0 w 9878"/>
                <a:gd name="connsiteY56" fmla="*/ 415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9878" h="10000">
                  <a:moveTo>
                    <a:pt x="0" y="4159"/>
                  </a:moveTo>
                  <a:lnTo>
                    <a:pt x="1000" y="4860"/>
                  </a:lnTo>
                  <a:cubicBezTo>
                    <a:pt x="1217" y="5023"/>
                    <a:pt x="1696" y="5239"/>
                    <a:pt x="1870" y="5509"/>
                  </a:cubicBezTo>
                  <a:cubicBezTo>
                    <a:pt x="2130" y="5995"/>
                    <a:pt x="2000" y="7237"/>
                    <a:pt x="2609" y="7075"/>
                  </a:cubicBezTo>
                  <a:cubicBezTo>
                    <a:pt x="3043" y="6967"/>
                    <a:pt x="3043" y="7291"/>
                    <a:pt x="3435" y="7291"/>
                  </a:cubicBezTo>
                  <a:cubicBezTo>
                    <a:pt x="3739" y="7291"/>
                    <a:pt x="4043" y="6913"/>
                    <a:pt x="4348" y="6913"/>
                  </a:cubicBezTo>
                  <a:cubicBezTo>
                    <a:pt x="4362" y="6931"/>
                    <a:pt x="4377" y="6949"/>
                    <a:pt x="4391" y="6967"/>
                  </a:cubicBezTo>
                  <a:cubicBezTo>
                    <a:pt x="4435" y="7399"/>
                    <a:pt x="4609" y="7669"/>
                    <a:pt x="4565" y="8101"/>
                  </a:cubicBezTo>
                  <a:cubicBezTo>
                    <a:pt x="4565" y="8425"/>
                    <a:pt x="4478" y="8965"/>
                    <a:pt x="4565" y="9235"/>
                  </a:cubicBezTo>
                  <a:cubicBezTo>
                    <a:pt x="4826" y="9398"/>
                    <a:pt x="5565" y="8318"/>
                    <a:pt x="5783" y="8155"/>
                  </a:cubicBezTo>
                  <a:cubicBezTo>
                    <a:pt x="5797" y="8173"/>
                    <a:pt x="5812" y="8191"/>
                    <a:pt x="5826" y="8209"/>
                  </a:cubicBezTo>
                  <a:cubicBezTo>
                    <a:pt x="5913" y="8101"/>
                    <a:pt x="6130" y="8048"/>
                    <a:pt x="6261" y="8048"/>
                  </a:cubicBezTo>
                  <a:cubicBezTo>
                    <a:pt x="6652" y="8048"/>
                    <a:pt x="6609" y="8749"/>
                    <a:pt x="6652" y="9073"/>
                  </a:cubicBezTo>
                  <a:cubicBezTo>
                    <a:pt x="6652" y="9343"/>
                    <a:pt x="6652" y="9937"/>
                    <a:pt x="6870" y="9992"/>
                  </a:cubicBezTo>
                  <a:cubicBezTo>
                    <a:pt x="7304" y="10100"/>
                    <a:pt x="7565" y="9128"/>
                    <a:pt x="7565" y="8749"/>
                  </a:cubicBezTo>
                  <a:cubicBezTo>
                    <a:pt x="7609" y="8533"/>
                    <a:pt x="7652" y="8048"/>
                    <a:pt x="7870" y="8048"/>
                  </a:cubicBezTo>
                  <a:cubicBezTo>
                    <a:pt x="8043" y="8048"/>
                    <a:pt x="8130" y="8371"/>
                    <a:pt x="8261" y="8479"/>
                  </a:cubicBezTo>
                  <a:lnTo>
                    <a:pt x="8565" y="8912"/>
                  </a:lnTo>
                  <a:lnTo>
                    <a:pt x="8565" y="8912"/>
                  </a:lnTo>
                  <a:lnTo>
                    <a:pt x="8826" y="8749"/>
                  </a:lnTo>
                  <a:cubicBezTo>
                    <a:pt x="8870" y="8695"/>
                    <a:pt x="8913" y="8641"/>
                    <a:pt x="9000" y="8533"/>
                  </a:cubicBezTo>
                  <a:cubicBezTo>
                    <a:pt x="9000" y="8479"/>
                    <a:pt x="9087" y="8371"/>
                    <a:pt x="9130" y="8318"/>
                  </a:cubicBezTo>
                  <a:cubicBezTo>
                    <a:pt x="9261" y="8155"/>
                    <a:pt x="9217" y="7885"/>
                    <a:pt x="9304" y="7724"/>
                  </a:cubicBezTo>
                  <a:cubicBezTo>
                    <a:pt x="9304" y="7669"/>
                    <a:pt x="9391" y="7561"/>
                    <a:pt x="9391" y="7507"/>
                  </a:cubicBezTo>
                  <a:lnTo>
                    <a:pt x="9696" y="6913"/>
                  </a:lnTo>
                  <a:lnTo>
                    <a:pt x="9696" y="6913"/>
                  </a:lnTo>
                  <a:cubicBezTo>
                    <a:pt x="9522" y="6860"/>
                    <a:pt x="9391" y="7129"/>
                    <a:pt x="9217" y="7129"/>
                  </a:cubicBezTo>
                  <a:cubicBezTo>
                    <a:pt x="9217" y="7075"/>
                    <a:pt x="9304" y="6967"/>
                    <a:pt x="9348" y="6860"/>
                  </a:cubicBezTo>
                  <a:cubicBezTo>
                    <a:pt x="9348" y="6373"/>
                    <a:pt x="9819" y="6526"/>
                    <a:pt x="9870" y="6157"/>
                  </a:cubicBezTo>
                  <a:cubicBezTo>
                    <a:pt x="9921" y="5788"/>
                    <a:pt x="9732" y="4942"/>
                    <a:pt x="9652" y="4645"/>
                  </a:cubicBezTo>
                  <a:cubicBezTo>
                    <a:pt x="9652" y="4590"/>
                    <a:pt x="9435" y="4537"/>
                    <a:pt x="9391" y="4375"/>
                  </a:cubicBezTo>
                  <a:cubicBezTo>
                    <a:pt x="9391" y="4159"/>
                    <a:pt x="9304" y="3996"/>
                    <a:pt x="9304" y="3781"/>
                  </a:cubicBezTo>
                  <a:cubicBezTo>
                    <a:pt x="9304" y="3726"/>
                    <a:pt x="9348" y="3456"/>
                    <a:pt x="9348" y="3456"/>
                  </a:cubicBezTo>
                  <a:lnTo>
                    <a:pt x="9348" y="3456"/>
                  </a:lnTo>
                  <a:cubicBezTo>
                    <a:pt x="9304" y="3402"/>
                    <a:pt x="9087" y="2808"/>
                    <a:pt x="9043" y="2701"/>
                  </a:cubicBezTo>
                  <a:cubicBezTo>
                    <a:pt x="8957" y="2485"/>
                    <a:pt x="8870" y="2214"/>
                    <a:pt x="8913" y="1891"/>
                  </a:cubicBezTo>
                  <a:cubicBezTo>
                    <a:pt x="8913" y="1404"/>
                    <a:pt x="9000" y="918"/>
                    <a:pt x="9130" y="433"/>
                  </a:cubicBezTo>
                  <a:cubicBezTo>
                    <a:pt x="9130" y="379"/>
                    <a:pt x="9174" y="-54"/>
                    <a:pt x="9261" y="162"/>
                  </a:cubicBezTo>
                  <a:cubicBezTo>
                    <a:pt x="9348" y="270"/>
                    <a:pt x="9348" y="162"/>
                    <a:pt x="9391" y="54"/>
                  </a:cubicBezTo>
                  <a:lnTo>
                    <a:pt x="9391" y="0"/>
                  </a:lnTo>
                  <a:lnTo>
                    <a:pt x="9391" y="0"/>
                  </a:lnTo>
                  <a:lnTo>
                    <a:pt x="1870" y="0"/>
                  </a:lnTo>
                  <a:lnTo>
                    <a:pt x="1870" y="0"/>
                  </a:lnTo>
                  <a:cubicBezTo>
                    <a:pt x="1870" y="109"/>
                    <a:pt x="1826" y="216"/>
                    <a:pt x="1783" y="324"/>
                  </a:cubicBezTo>
                  <a:lnTo>
                    <a:pt x="1652" y="486"/>
                  </a:lnTo>
                  <a:cubicBezTo>
                    <a:pt x="1565" y="486"/>
                    <a:pt x="1522" y="540"/>
                    <a:pt x="1435" y="540"/>
                  </a:cubicBezTo>
                  <a:cubicBezTo>
                    <a:pt x="1261" y="594"/>
                    <a:pt x="1130" y="594"/>
                    <a:pt x="1000" y="594"/>
                  </a:cubicBezTo>
                  <a:cubicBezTo>
                    <a:pt x="870" y="594"/>
                    <a:pt x="783" y="594"/>
                    <a:pt x="652" y="648"/>
                  </a:cubicBezTo>
                  <a:cubicBezTo>
                    <a:pt x="609" y="756"/>
                    <a:pt x="565" y="810"/>
                    <a:pt x="565" y="918"/>
                  </a:cubicBezTo>
                  <a:cubicBezTo>
                    <a:pt x="551" y="1152"/>
                    <a:pt x="536" y="1386"/>
                    <a:pt x="522" y="1620"/>
                  </a:cubicBezTo>
                  <a:lnTo>
                    <a:pt x="522" y="1620"/>
                  </a:lnTo>
                  <a:cubicBezTo>
                    <a:pt x="1087" y="1783"/>
                    <a:pt x="1261" y="2647"/>
                    <a:pt x="1565" y="3186"/>
                  </a:cubicBezTo>
                  <a:cubicBezTo>
                    <a:pt x="1478" y="3186"/>
                    <a:pt x="1391" y="3132"/>
                    <a:pt x="1304" y="3132"/>
                  </a:cubicBezTo>
                  <a:cubicBezTo>
                    <a:pt x="1043" y="3132"/>
                    <a:pt x="826" y="3132"/>
                    <a:pt x="609" y="3186"/>
                  </a:cubicBezTo>
                  <a:cubicBezTo>
                    <a:pt x="435" y="3241"/>
                    <a:pt x="304" y="3511"/>
                    <a:pt x="217" y="3672"/>
                  </a:cubicBezTo>
                  <a:lnTo>
                    <a:pt x="217" y="3672"/>
                  </a:lnTo>
                  <a:lnTo>
                    <a:pt x="0" y="4159"/>
                  </a:ln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0" name="Freeform 100"/>
            <p:cNvSpPr>
              <a:spLocks/>
            </p:cNvSpPr>
            <p:nvPr/>
          </p:nvSpPr>
          <p:spPr bwMode="auto">
            <a:xfrm>
              <a:off x="7331075" y="1747838"/>
              <a:ext cx="536575" cy="390525"/>
            </a:xfrm>
            <a:custGeom>
              <a:avLst/>
              <a:gdLst>
                <a:gd name="T0" fmla="*/ 0 w 182"/>
                <a:gd name="T1" fmla="*/ 132 h 132"/>
                <a:gd name="T2" fmla="*/ 173 w 182"/>
                <a:gd name="T3" fmla="*/ 132 h 132"/>
                <a:gd name="T4" fmla="*/ 173 w 182"/>
                <a:gd name="T5" fmla="*/ 132 h 132"/>
                <a:gd name="T6" fmla="*/ 174 w 182"/>
                <a:gd name="T7" fmla="*/ 129 h 132"/>
                <a:gd name="T8" fmla="*/ 182 w 182"/>
                <a:gd name="T9" fmla="*/ 116 h 132"/>
                <a:gd name="T10" fmla="*/ 178 w 182"/>
                <a:gd name="T11" fmla="*/ 108 h 132"/>
                <a:gd name="T12" fmla="*/ 171 w 182"/>
                <a:gd name="T13" fmla="*/ 98 h 132"/>
                <a:gd name="T14" fmla="*/ 171 w 182"/>
                <a:gd name="T15" fmla="*/ 98 h 132"/>
                <a:gd name="T16" fmla="*/ 137 w 182"/>
                <a:gd name="T17" fmla="*/ 79 h 132"/>
                <a:gd name="T18" fmla="*/ 100 w 182"/>
                <a:gd name="T19" fmla="*/ 63 h 132"/>
                <a:gd name="T20" fmla="*/ 99 w 182"/>
                <a:gd name="T21" fmla="*/ 63 h 132"/>
                <a:gd name="T22" fmla="*/ 98 w 182"/>
                <a:gd name="T23" fmla="*/ 61 h 132"/>
                <a:gd name="T24" fmla="*/ 93 w 182"/>
                <a:gd name="T25" fmla="*/ 56 h 132"/>
                <a:gd name="T26" fmla="*/ 92 w 182"/>
                <a:gd name="T27" fmla="*/ 39 h 132"/>
                <a:gd name="T28" fmla="*/ 97 w 182"/>
                <a:gd name="T29" fmla="*/ 26 h 132"/>
                <a:gd name="T30" fmla="*/ 104 w 182"/>
                <a:gd name="T31" fmla="*/ 18 h 132"/>
                <a:gd name="T32" fmla="*/ 106 w 182"/>
                <a:gd name="T33" fmla="*/ 10 h 132"/>
                <a:gd name="T34" fmla="*/ 105 w 182"/>
                <a:gd name="T35" fmla="*/ 9 h 132"/>
                <a:gd name="T36" fmla="*/ 104 w 182"/>
                <a:gd name="T37" fmla="*/ 0 h 132"/>
                <a:gd name="T38" fmla="*/ 104 w 182"/>
                <a:gd name="T39" fmla="*/ 0 h 132"/>
                <a:gd name="T40" fmla="*/ 20 w 182"/>
                <a:gd name="T41" fmla="*/ 0 h 132"/>
                <a:gd name="T42" fmla="*/ 20 w 182"/>
                <a:gd name="T43" fmla="*/ 0 h 132"/>
                <a:gd name="T44" fmla="*/ 21 w 182"/>
                <a:gd name="T45" fmla="*/ 6 h 132"/>
                <a:gd name="T46" fmla="*/ 22 w 182"/>
                <a:gd name="T47" fmla="*/ 8 h 132"/>
                <a:gd name="T48" fmla="*/ 33 w 182"/>
                <a:gd name="T49" fmla="*/ 12 h 132"/>
                <a:gd name="T50" fmla="*/ 50 w 182"/>
                <a:gd name="T51" fmla="*/ 25 h 132"/>
                <a:gd name="T52" fmla="*/ 37 w 182"/>
                <a:gd name="T53" fmla="*/ 31 h 132"/>
                <a:gd name="T54" fmla="*/ 26 w 182"/>
                <a:gd name="T55" fmla="*/ 53 h 132"/>
                <a:gd name="T56" fmla="*/ 16 w 182"/>
                <a:gd name="T57" fmla="*/ 85 h 132"/>
                <a:gd name="T58" fmla="*/ 0 w 182"/>
                <a:gd name="T5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2" h="132">
                  <a:moveTo>
                    <a:pt x="0" y="132"/>
                  </a:moveTo>
                  <a:cubicBezTo>
                    <a:pt x="173" y="132"/>
                    <a:pt x="173" y="132"/>
                    <a:pt x="173" y="132"/>
                  </a:cubicBezTo>
                  <a:cubicBezTo>
                    <a:pt x="173" y="132"/>
                    <a:pt x="173" y="132"/>
                    <a:pt x="173" y="132"/>
                  </a:cubicBezTo>
                  <a:cubicBezTo>
                    <a:pt x="174" y="131"/>
                    <a:pt x="174" y="130"/>
                    <a:pt x="174" y="129"/>
                  </a:cubicBezTo>
                  <a:cubicBezTo>
                    <a:pt x="176" y="125"/>
                    <a:pt x="182" y="121"/>
                    <a:pt x="182" y="116"/>
                  </a:cubicBezTo>
                  <a:cubicBezTo>
                    <a:pt x="182" y="113"/>
                    <a:pt x="180" y="110"/>
                    <a:pt x="178" y="108"/>
                  </a:cubicBezTo>
                  <a:cubicBezTo>
                    <a:pt x="176" y="106"/>
                    <a:pt x="171" y="101"/>
                    <a:pt x="171" y="98"/>
                  </a:cubicBezTo>
                  <a:cubicBezTo>
                    <a:pt x="171" y="98"/>
                    <a:pt x="171" y="98"/>
                    <a:pt x="171" y="98"/>
                  </a:cubicBezTo>
                  <a:cubicBezTo>
                    <a:pt x="163" y="90"/>
                    <a:pt x="147" y="83"/>
                    <a:pt x="137" y="79"/>
                  </a:cubicBezTo>
                  <a:cubicBezTo>
                    <a:pt x="127" y="76"/>
                    <a:pt x="106" y="72"/>
                    <a:pt x="100" y="63"/>
                  </a:cubicBezTo>
                  <a:cubicBezTo>
                    <a:pt x="100" y="63"/>
                    <a:pt x="99" y="63"/>
                    <a:pt x="99" y="63"/>
                  </a:cubicBezTo>
                  <a:cubicBezTo>
                    <a:pt x="99" y="62"/>
                    <a:pt x="98" y="62"/>
                    <a:pt x="98" y="61"/>
                  </a:cubicBezTo>
                  <a:cubicBezTo>
                    <a:pt x="96" y="59"/>
                    <a:pt x="94" y="59"/>
                    <a:pt x="93" y="56"/>
                  </a:cubicBezTo>
                  <a:cubicBezTo>
                    <a:pt x="92" y="50"/>
                    <a:pt x="92" y="45"/>
                    <a:pt x="92" y="39"/>
                  </a:cubicBezTo>
                  <a:cubicBezTo>
                    <a:pt x="92" y="33"/>
                    <a:pt x="93" y="30"/>
                    <a:pt x="97" y="26"/>
                  </a:cubicBezTo>
                  <a:cubicBezTo>
                    <a:pt x="104" y="18"/>
                    <a:pt x="104" y="18"/>
                    <a:pt x="104" y="18"/>
                  </a:cubicBezTo>
                  <a:cubicBezTo>
                    <a:pt x="107" y="15"/>
                    <a:pt x="107" y="14"/>
                    <a:pt x="106" y="10"/>
                  </a:cubicBezTo>
                  <a:cubicBezTo>
                    <a:pt x="106" y="10"/>
                    <a:pt x="105" y="10"/>
                    <a:pt x="105" y="9"/>
                  </a:cubicBezTo>
                  <a:cubicBezTo>
                    <a:pt x="104" y="0"/>
                    <a:pt x="104" y="0"/>
                    <a:pt x="104" y="0"/>
                  </a:cubicBezTo>
                  <a:cubicBezTo>
                    <a:pt x="104" y="0"/>
                    <a:pt x="104" y="0"/>
                    <a:pt x="104" y="0"/>
                  </a:cubicBezTo>
                  <a:cubicBezTo>
                    <a:pt x="20" y="0"/>
                    <a:pt x="20" y="0"/>
                    <a:pt x="20" y="0"/>
                  </a:cubicBezTo>
                  <a:cubicBezTo>
                    <a:pt x="20" y="0"/>
                    <a:pt x="20" y="0"/>
                    <a:pt x="20" y="0"/>
                  </a:cubicBezTo>
                  <a:cubicBezTo>
                    <a:pt x="21" y="6"/>
                    <a:pt x="21" y="6"/>
                    <a:pt x="21" y="6"/>
                  </a:cubicBezTo>
                  <a:cubicBezTo>
                    <a:pt x="22" y="7"/>
                    <a:pt x="22" y="7"/>
                    <a:pt x="22" y="8"/>
                  </a:cubicBezTo>
                  <a:cubicBezTo>
                    <a:pt x="26" y="9"/>
                    <a:pt x="29" y="12"/>
                    <a:pt x="33" y="12"/>
                  </a:cubicBezTo>
                  <a:cubicBezTo>
                    <a:pt x="40" y="14"/>
                    <a:pt x="50" y="17"/>
                    <a:pt x="50" y="25"/>
                  </a:cubicBezTo>
                  <a:cubicBezTo>
                    <a:pt x="50" y="33"/>
                    <a:pt x="42" y="31"/>
                    <a:pt x="37" y="31"/>
                  </a:cubicBezTo>
                  <a:cubicBezTo>
                    <a:pt x="26" y="33"/>
                    <a:pt x="28" y="45"/>
                    <a:pt x="26" y="53"/>
                  </a:cubicBezTo>
                  <a:cubicBezTo>
                    <a:pt x="16" y="85"/>
                    <a:pt x="16" y="85"/>
                    <a:pt x="16" y="85"/>
                  </a:cubicBezTo>
                  <a:cubicBezTo>
                    <a:pt x="0" y="132"/>
                    <a:pt x="0" y="132"/>
                    <a:pt x="0" y="132"/>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1" name="Freeform 101"/>
            <p:cNvSpPr>
              <a:spLocks noEditPoints="1"/>
            </p:cNvSpPr>
            <p:nvPr/>
          </p:nvSpPr>
          <p:spPr bwMode="auto">
            <a:xfrm>
              <a:off x="8262938" y="1736725"/>
              <a:ext cx="565150" cy="619125"/>
            </a:xfrm>
            <a:custGeom>
              <a:avLst/>
              <a:gdLst>
                <a:gd name="T0" fmla="*/ 120 w 192"/>
                <a:gd name="T1" fmla="*/ 101 h 210"/>
                <a:gd name="T2" fmla="*/ 130 w 192"/>
                <a:gd name="T3" fmla="*/ 117 h 210"/>
                <a:gd name="T4" fmla="*/ 128 w 192"/>
                <a:gd name="T5" fmla="*/ 125 h 210"/>
                <a:gd name="T6" fmla="*/ 144 w 192"/>
                <a:gd name="T7" fmla="*/ 152 h 210"/>
                <a:gd name="T8" fmla="*/ 148 w 192"/>
                <a:gd name="T9" fmla="*/ 157 h 210"/>
                <a:gd name="T10" fmla="*/ 150 w 192"/>
                <a:gd name="T11" fmla="*/ 158 h 210"/>
                <a:gd name="T12" fmla="*/ 151 w 192"/>
                <a:gd name="T13" fmla="*/ 160 h 210"/>
                <a:gd name="T14" fmla="*/ 152 w 192"/>
                <a:gd name="T15" fmla="*/ 160 h 210"/>
                <a:gd name="T16" fmla="*/ 155 w 192"/>
                <a:gd name="T17" fmla="*/ 164 h 210"/>
                <a:gd name="T18" fmla="*/ 157 w 192"/>
                <a:gd name="T19" fmla="*/ 168 h 210"/>
                <a:gd name="T20" fmla="*/ 170 w 192"/>
                <a:gd name="T21" fmla="*/ 203 h 210"/>
                <a:gd name="T22" fmla="*/ 183 w 192"/>
                <a:gd name="T23" fmla="*/ 210 h 210"/>
                <a:gd name="T24" fmla="*/ 181 w 192"/>
                <a:gd name="T25" fmla="*/ 195 h 210"/>
                <a:gd name="T26" fmla="*/ 168 w 192"/>
                <a:gd name="T27" fmla="*/ 163 h 210"/>
                <a:gd name="T28" fmla="*/ 153 w 192"/>
                <a:gd name="T29" fmla="*/ 117 h 210"/>
                <a:gd name="T30" fmla="*/ 136 w 192"/>
                <a:gd name="T31" fmla="*/ 83 h 210"/>
                <a:gd name="T32" fmla="*/ 131 w 192"/>
                <a:gd name="T33" fmla="*/ 63 h 210"/>
                <a:gd name="T34" fmla="*/ 128 w 192"/>
                <a:gd name="T35" fmla="*/ 75 h 210"/>
                <a:gd name="T36" fmla="*/ 112 w 192"/>
                <a:gd name="T37" fmla="*/ 58 h 210"/>
                <a:gd name="T38" fmla="*/ 107 w 192"/>
                <a:gd name="T39" fmla="*/ 47 h 210"/>
                <a:gd name="T40" fmla="*/ 95 w 192"/>
                <a:gd name="T41" fmla="*/ 21 h 210"/>
                <a:gd name="T42" fmla="*/ 84 w 192"/>
                <a:gd name="T43" fmla="*/ 17 h 210"/>
                <a:gd name="T44" fmla="*/ 99 w 192"/>
                <a:gd name="T45" fmla="*/ 8 h 210"/>
                <a:gd name="T46" fmla="*/ 0 w 192"/>
                <a:gd name="T47" fmla="*/ 2 h 210"/>
                <a:gd name="T48" fmla="*/ 51 w 192"/>
                <a:gd name="T49" fmla="*/ 60 h 210"/>
                <a:gd name="T50" fmla="*/ 72 w 192"/>
                <a:gd name="T51" fmla="*/ 88 h 210"/>
                <a:gd name="T52" fmla="*/ 108 w 192"/>
                <a:gd name="T53" fmla="*/ 97 h 210"/>
                <a:gd name="T54" fmla="*/ 118 w 192"/>
                <a:gd name="T55" fmla="*/ 1 h 210"/>
                <a:gd name="T56" fmla="*/ 124 w 192"/>
                <a:gd name="T57" fmla="*/ 1 h 210"/>
                <a:gd name="T58" fmla="*/ 141 w 192"/>
                <a:gd name="T59" fmla="*/ 7 h 210"/>
                <a:gd name="T60" fmla="*/ 133 w 192"/>
                <a:gd name="T61" fmla="*/ 29 h 210"/>
                <a:gd name="T62" fmla="*/ 116 w 192"/>
                <a:gd name="T63" fmla="*/ 20 h 210"/>
                <a:gd name="T64" fmla="*/ 119 w 192"/>
                <a:gd name="T65" fmla="*/ 13 h 210"/>
                <a:gd name="T66" fmla="*/ 189 w 192"/>
                <a:gd name="T67" fmla="*/ 143 h 210"/>
                <a:gd name="T68" fmla="*/ 188 w 192"/>
                <a:gd name="T69" fmla="*/ 142 h 210"/>
                <a:gd name="T70" fmla="*/ 176 w 192"/>
                <a:gd name="T71" fmla="*/ 114 h 210"/>
                <a:gd name="T72" fmla="*/ 168 w 192"/>
                <a:gd name="T73" fmla="*/ 110 h 210"/>
                <a:gd name="T74" fmla="*/ 169 w 192"/>
                <a:gd name="T75" fmla="*/ 80 h 210"/>
                <a:gd name="T76" fmla="*/ 164 w 192"/>
                <a:gd name="T77" fmla="*/ 57 h 210"/>
                <a:gd name="T78" fmla="*/ 150 w 192"/>
                <a:gd name="T79" fmla="*/ 41 h 210"/>
                <a:gd name="T80" fmla="*/ 151 w 192"/>
                <a:gd name="T81" fmla="*/ 23 h 210"/>
                <a:gd name="T82" fmla="*/ 145 w 192"/>
                <a:gd name="T83" fmla="*/ 15 h 210"/>
                <a:gd name="T84" fmla="*/ 144 w 192"/>
                <a:gd name="T85" fmla="*/ 0 h 210"/>
                <a:gd name="T86" fmla="*/ 158 w 192"/>
                <a:gd name="T87" fmla="*/ 8 h 210"/>
                <a:gd name="T88" fmla="*/ 176 w 192"/>
                <a:gd name="T89" fmla="*/ 94 h 210"/>
                <a:gd name="T90" fmla="*/ 192 w 192"/>
                <a:gd name="T91" fmla="*/ 14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210">
                  <a:moveTo>
                    <a:pt x="108" y="97"/>
                  </a:moveTo>
                  <a:cubicBezTo>
                    <a:pt x="112" y="98"/>
                    <a:pt x="110" y="104"/>
                    <a:pt x="112" y="106"/>
                  </a:cubicBezTo>
                  <a:cubicBezTo>
                    <a:pt x="115" y="108"/>
                    <a:pt x="119" y="102"/>
                    <a:pt x="120" y="101"/>
                  </a:cubicBezTo>
                  <a:cubicBezTo>
                    <a:pt x="121" y="99"/>
                    <a:pt x="121" y="105"/>
                    <a:pt x="121" y="106"/>
                  </a:cubicBezTo>
                  <a:cubicBezTo>
                    <a:pt x="121" y="109"/>
                    <a:pt x="122" y="112"/>
                    <a:pt x="122" y="115"/>
                  </a:cubicBezTo>
                  <a:cubicBezTo>
                    <a:pt x="124" y="115"/>
                    <a:pt x="130" y="116"/>
                    <a:pt x="130" y="117"/>
                  </a:cubicBezTo>
                  <a:cubicBezTo>
                    <a:pt x="130" y="120"/>
                    <a:pt x="126" y="123"/>
                    <a:pt x="131" y="124"/>
                  </a:cubicBezTo>
                  <a:cubicBezTo>
                    <a:pt x="131" y="124"/>
                    <a:pt x="131" y="124"/>
                    <a:pt x="131" y="124"/>
                  </a:cubicBezTo>
                  <a:cubicBezTo>
                    <a:pt x="130" y="124"/>
                    <a:pt x="129" y="125"/>
                    <a:pt x="128" y="125"/>
                  </a:cubicBezTo>
                  <a:cubicBezTo>
                    <a:pt x="127" y="128"/>
                    <a:pt x="135" y="134"/>
                    <a:pt x="138" y="136"/>
                  </a:cubicBezTo>
                  <a:cubicBezTo>
                    <a:pt x="141" y="137"/>
                    <a:pt x="139" y="147"/>
                    <a:pt x="141" y="148"/>
                  </a:cubicBezTo>
                  <a:cubicBezTo>
                    <a:pt x="141" y="150"/>
                    <a:pt x="143" y="151"/>
                    <a:pt x="144" y="152"/>
                  </a:cubicBezTo>
                  <a:cubicBezTo>
                    <a:pt x="144" y="152"/>
                    <a:pt x="145" y="153"/>
                    <a:pt x="145" y="154"/>
                  </a:cubicBezTo>
                  <a:cubicBezTo>
                    <a:pt x="145" y="154"/>
                    <a:pt x="147" y="155"/>
                    <a:pt x="147" y="156"/>
                  </a:cubicBezTo>
                  <a:cubicBezTo>
                    <a:pt x="147" y="156"/>
                    <a:pt x="148" y="157"/>
                    <a:pt x="148" y="157"/>
                  </a:cubicBezTo>
                  <a:cubicBezTo>
                    <a:pt x="149" y="157"/>
                    <a:pt x="149" y="157"/>
                    <a:pt x="149" y="158"/>
                  </a:cubicBezTo>
                  <a:cubicBezTo>
                    <a:pt x="149" y="158"/>
                    <a:pt x="149" y="158"/>
                    <a:pt x="149" y="158"/>
                  </a:cubicBezTo>
                  <a:cubicBezTo>
                    <a:pt x="149" y="158"/>
                    <a:pt x="149" y="158"/>
                    <a:pt x="150" y="158"/>
                  </a:cubicBezTo>
                  <a:cubicBezTo>
                    <a:pt x="150" y="158"/>
                    <a:pt x="150" y="158"/>
                    <a:pt x="150" y="158"/>
                  </a:cubicBezTo>
                  <a:cubicBezTo>
                    <a:pt x="150" y="159"/>
                    <a:pt x="150" y="159"/>
                    <a:pt x="150" y="159"/>
                  </a:cubicBezTo>
                  <a:cubicBezTo>
                    <a:pt x="151" y="159"/>
                    <a:pt x="151" y="159"/>
                    <a:pt x="151" y="160"/>
                  </a:cubicBezTo>
                  <a:cubicBezTo>
                    <a:pt x="151" y="160"/>
                    <a:pt x="151" y="160"/>
                    <a:pt x="151" y="160"/>
                  </a:cubicBezTo>
                  <a:cubicBezTo>
                    <a:pt x="151" y="160"/>
                    <a:pt x="151" y="160"/>
                    <a:pt x="151" y="160"/>
                  </a:cubicBezTo>
                  <a:cubicBezTo>
                    <a:pt x="151" y="160"/>
                    <a:pt x="151" y="160"/>
                    <a:pt x="152" y="160"/>
                  </a:cubicBezTo>
                  <a:cubicBezTo>
                    <a:pt x="152" y="161"/>
                    <a:pt x="152" y="160"/>
                    <a:pt x="152" y="161"/>
                  </a:cubicBezTo>
                  <a:cubicBezTo>
                    <a:pt x="153" y="161"/>
                    <a:pt x="153" y="161"/>
                    <a:pt x="154" y="161"/>
                  </a:cubicBezTo>
                  <a:cubicBezTo>
                    <a:pt x="154" y="162"/>
                    <a:pt x="154" y="163"/>
                    <a:pt x="155" y="164"/>
                  </a:cubicBezTo>
                  <a:cubicBezTo>
                    <a:pt x="155" y="165"/>
                    <a:pt x="155" y="167"/>
                    <a:pt x="155" y="167"/>
                  </a:cubicBezTo>
                  <a:cubicBezTo>
                    <a:pt x="155" y="168"/>
                    <a:pt x="156" y="167"/>
                    <a:pt x="156" y="168"/>
                  </a:cubicBezTo>
                  <a:cubicBezTo>
                    <a:pt x="156" y="168"/>
                    <a:pt x="156" y="168"/>
                    <a:pt x="157" y="168"/>
                  </a:cubicBezTo>
                  <a:cubicBezTo>
                    <a:pt x="157" y="168"/>
                    <a:pt x="157" y="168"/>
                    <a:pt x="157" y="169"/>
                  </a:cubicBezTo>
                  <a:cubicBezTo>
                    <a:pt x="158" y="175"/>
                    <a:pt x="157" y="181"/>
                    <a:pt x="157" y="188"/>
                  </a:cubicBezTo>
                  <a:cubicBezTo>
                    <a:pt x="157" y="194"/>
                    <a:pt x="166" y="200"/>
                    <a:pt x="170" y="203"/>
                  </a:cubicBezTo>
                  <a:cubicBezTo>
                    <a:pt x="172" y="205"/>
                    <a:pt x="181" y="208"/>
                    <a:pt x="181" y="209"/>
                  </a:cubicBezTo>
                  <a:cubicBezTo>
                    <a:pt x="181" y="209"/>
                    <a:pt x="183" y="210"/>
                    <a:pt x="183" y="210"/>
                  </a:cubicBezTo>
                  <a:cubicBezTo>
                    <a:pt x="183" y="210"/>
                    <a:pt x="183" y="210"/>
                    <a:pt x="183" y="210"/>
                  </a:cubicBezTo>
                  <a:cubicBezTo>
                    <a:pt x="184" y="210"/>
                    <a:pt x="184" y="210"/>
                    <a:pt x="184" y="210"/>
                  </a:cubicBezTo>
                  <a:cubicBezTo>
                    <a:pt x="184" y="210"/>
                    <a:pt x="184" y="210"/>
                    <a:pt x="184" y="210"/>
                  </a:cubicBezTo>
                  <a:cubicBezTo>
                    <a:pt x="184" y="205"/>
                    <a:pt x="181" y="200"/>
                    <a:pt x="181" y="195"/>
                  </a:cubicBezTo>
                  <a:cubicBezTo>
                    <a:pt x="181" y="189"/>
                    <a:pt x="178" y="184"/>
                    <a:pt x="175" y="179"/>
                  </a:cubicBezTo>
                  <a:cubicBezTo>
                    <a:pt x="173" y="175"/>
                    <a:pt x="174" y="171"/>
                    <a:pt x="172" y="168"/>
                  </a:cubicBezTo>
                  <a:cubicBezTo>
                    <a:pt x="171" y="166"/>
                    <a:pt x="169" y="166"/>
                    <a:pt x="168" y="163"/>
                  </a:cubicBezTo>
                  <a:cubicBezTo>
                    <a:pt x="167" y="159"/>
                    <a:pt x="166" y="147"/>
                    <a:pt x="162" y="145"/>
                  </a:cubicBezTo>
                  <a:cubicBezTo>
                    <a:pt x="160" y="145"/>
                    <a:pt x="157" y="136"/>
                    <a:pt x="157" y="134"/>
                  </a:cubicBezTo>
                  <a:cubicBezTo>
                    <a:pt x="157" y="126"/>
                    <a:pt x="156" y="123"/>
                    <a:pt x="153" y="117"/>
                  </a:cubicBezTo>
                  <a:cubicBezTo>
                    <a:pt x="150" y="112"/>
                    <a:pt x="149" y="109"/>
                    <a:pt x="148" y="102"/>
                  </a:cubicBezTo>
                  <a:cubicBezTo>
                    <a:pt x="147" y="98"/>
                    <a:pt x="144" y="98"/>
                    <a:pt x="143" y="95"/>
                  </a:cubicBezTo>
                  <a:cubicBezTo>
                    <a:pt x="141" y="91"/>
                    <a:pt x="139" y="86"/>
                    <a:pt x="136" y="83"/>
                  </a:cubicBezTo>
                  <a:cubicBezTo>
                    <a:pt x="134" y="81"/>
                    <a:pt x="137" y="80"/>
                    <a:pt x="138" y="78"/>
                  </a:cubicBezTo>
                  <a:cubicBezTo>
                    <a:pt x="140" y="74"/>
                    <a:pt x="135" y="61"/>
                    <a:pt x="135" y="55"/>
                  </a:cubicBezTo>
                  <a:cubicBezTo>
                    <a:pt x="133" y="56"/>
                    <a:pt x="130" y="60"/>
                    <a:pt x="131" y="63"/>
                  </a:cubicBezTo>
                  <a:cubicBezTo>
                    <a:pt x="132" y="65"/>
                    <a:pt x="134" y="75"/>
                    <a:pt x="131" y="72"/>
                  </a:cubicBezTo>
                  <a:cubicBezTo>
                    <a:pt x="129" y="70"/>
                    <a:pt x="127" y="66"/>
                    <a:pt x="125" y="65"/>
                  </a:cubicBezTo>
                  <a:cubicBezTo>
                    <a:pt x="125" y="69"/>
                    <a:pt x="128" y="72"/>
                    <a:pt x="128" y="75"/>
                  </a:cubicBezTo>
                  <a:cubicBezTo>
                    <a:pt x="128" y="77"/>
                    <a:pt x="129" y="84"/>
                    <a:pt x="126" y="79"/>
                  </a:cubicBezTo>
                  <a:cubicBezTo>
                    <a:pt x="123" y="75"/>
                    <a:pt x="120" y="70"/>
                    <a:pt x="116" y="66"/>
                  </a:cubicBezTo>
                  <a:cubicBezTo>
                    <a:pt x="114" y="63"/>
                    <a:pt x="114" y="60"/>
                    <a:pt x="112" y="58"/>
                  </a:cubicBezTo>
                  <a:cubicBezTo>
                    <a:pt x="107" y="53"/>
                    <a:pt x="116" y="52"/>
                    <a:pt x="118" y="54"/>
                  </a:cubicBezTo>
                  <a:cubicBezTo>
                    <a:pt x="125" y="65"/>
                    <a:pt x="123" y="48"/>
                    <a:pt x="115" y="51"/>
                  </a:cubicBezTo>
                  <a:cubicBezTo>
                    <a:pt x="111" y="53"/>
                    <a:pt x="110" y="47"/>
                    <a:pt x="107" y="47"/>
                  </a:cubicBezTo>
                  <a:cubicBezTo>
                    <a:pt x="108" y="47"/>
                    <a:pt x="108" y="47"/>
                    <a:pt x="108" y="47"/>
                  </a:cubicBezTo>
                  <a:cubicBezTo>
                    <a:pt x="104" y="44"/>
                    <a:pt x="100" y="38"/>
                    <a:pt x="100" y="33"/>
                  </a:cubicBezTo>
                  <a:cubicBezTo>
                    <a:pt x="100" y="29"/>
                    <a:pt x="96" y="25"/>
                    <a:pt x="95" y="21"/>
                  </a:cubicBezTo>
                  <a:cubicBezTo>
                    <a:pt x="93" y="21"/>
                    <a:pt x="91" y="23"/>
                    <a:pt x="89" y="24"/>
                  </a:cubicBezTo>
                  <a:cubicBezTo>
                    <a:pt x="85" y="25"/>
                    <a:pt x="86" y="23"/>
                    <a:pt x="83" y="23"/>
                  </a:cubicBezTo>
                  <a:cubicBezTo>
                    <a:pt x="83" y="21"/>
                    <a:pt x="83" y="19"/>
                    <a:pt x="84" y="17"/>
                  </a:cubicBezTo>
                  <a:cubicBezTo>
                    <a:pt x="87" y="17"/>
                    <a:pt x="87" y="21"/>
                    <a:pt x="91" y="20"/>
                  </a:cubicBezTo>
                  <a:cubicBezTo>
                    <a:pt x="94" y="19"/>
                    <a:pt x="93" y="17"/>
                    <a:pt x="95" y="17"/>
                  </a:cubicBezTo>
                  <a:cubicBezTo>
                    <a:pt x="103" y="15"/>
                    <a:pt x="99" y="14"/>
                    <a:pt x="99" y="8"/>
                  </a:cubicBezTo>
                  <a:cubicBezTo>
                    <a:pt x="99" y="6"/>
                    <a:pt x="99" y="4"/>
                    <a:pt x="98" y="1"/>
                  </a:cubicBezTo>
                  <a:cubicBezTo>
                    <a:pt x="98" y="1"/>
                    <a:pt x="98" y="1"/>
                    <a:pt x="98" y="1"/>
                  </a:cubicBezTo>
                  <a:cubicBezTo>
                    <a:pt x="0" y="2"/>
                    <a:pt x="0" y="2"/>
                    <a:pt x="0" y="2"/>
                  </a:cubicBezTo>
                  <a:cubicBezTo>
                    <a:pt x="0" y="2"/>
                    <a:pt x="0" y="2"/>
                    <a:pt x="0" y="2"/>
                  </a:cubicBezTo>
                  <a:cubicBezTo>
                    <a:pt x="50" y="54"/>
                    <a:pt x="50" y="54"/>
                    <a:pt x="50" y="54"/>
                  </a:cubicBezTo>
                  <a:cubicBezTo>
                    <a:pt x="51" y="56"/>
                    <a:pt x="51" y="58"/>
                    <a:pt x="51" y="60"/>
                  </a:cubicBezTo>
                  <a:cubicBezTo>
                    <a:pt x="52" y="61"/>
                    <a:pt x="52" y="61"/>
                    <a:pt x="52" y="62"/>
                  </a:cubicBezTo>
                  <a:cubicBezTo>
                    <a:pt x="53" y="63"/>
                    <a:pt x="53" y="65"/>
                    <a:pt x="54" y="67"/>
                  </a:cubicBezTo>
                  <a:cubicBezTo>
                    <a:pt x="60" y="74"/>
                    <a:pt x="64" y="84"/>
                    <a:pt x="72" y="88"/>
                  </a:cubicBezTo>
                  <a:cubicBezTo>
                    <a:pt x="77" y="90"/>
                    <a:pt x="83" y="89"/>
                    <a:pt x="88" y="87"/>
                  </a:cubicBezTo>
                  <a:cubicBezTo>
                    <a:pt x="94" y="85"/>
                    <a:pt x="104" y="94"/>
                    <a:pt x="108" y="97"/>
                  </a:cubicBezTo>
                  <a:cubicBezTo>
                    <a:pt x="108" y="97"/>
                    <a:pt x="108" y="97"/>
                    <a:pt x="108" y="97"/>
                  </a:cubicBezTo>
                  <a:close/>
                  <a:moveTo>
                    <a:pt x="105" y="1"/>
                  </a:moveTo>
                  <a:cubicBezTo>
                    <a:pt x="118" y="1"/>
                    <a:pt x="118" y="1"/>
                    <a:pt x="118" y="1"/>
                  </a:cubicBezTo>
                  <a:cubicBezTo>
                    <a:pt x="118" y="1"/>
                    <a:pt x="118" y="1"/>
                    <a:pt x="118" y="1"/>
                  </a:cubicBezTo>
                  <a:cubicBezTo>
                    <a:pt x="120" y="3"/>
                    <a:pt x="121" y="5"/>
                    <a:pt x="123" y="5"/>
                  </a:cubicBezTo>
                  <a:cubicBezTo>
                    <a:pt x="124" y="4"/>
                    <a:pt x="124" y="2"/>
                    <a:pt x="124" y="1"/>
                  </a:cubicBezTo>
                  <a:cubicBezTo>
                    <a:pt x="124" y="1"/>
                    <a:pt x="124" y="1"/>
                    <a:pt x="124" y="1"/>
                  </a:cubicBezTo>
                  <a:cubicBezTo>
                    <a:pt x="139" y="1"/>
                    <a:pt x="139" y="1"/>
                    <a:pt x="139" y="1"/>
                  </a:cubicBezTo>
                  <a:cubicBezTo>
                    <a:pt x="139" y="1"/>
                    <a:pt x="139" y="1"/>
                    <a:pt x="139" y="1"/>
                  </a:cubicBezTo>
                  <a:cubicBezTo>
                    <a:pt x="140" y="3"/>
                    <a:pt x="140" y="5"/>
                    <a:pt x="141" y="7"/>
                  </a:cubicBezTo>
                  <a:cubicBezTo>
                    <a:pt x="144" y="11"/>
                    <a:pt x="142" y="19"/>
                    <a:pt x="142" y="23"/>
                  </a:cubicBezTo>
                  <a:cubicBezTo>
                    <a:pt x="142" y="26"/>
                    <a:pt x="143" y="28"/>
                    <a:pt x="145" y="29"/>
                  </a:cubicBezTo>
                  <a:cubicBezTo>
                    <a:pt x="145" y="31"/>
                    <a:pt x="134" y="33"/>
                    <a:pt x="133" y="29"/>
                  </a:cubicBezTo>
                  <a:cubicBezTo>
                    <a:pt x="129" y="28"/>
                    <a:pt x="121" y="23"/>
                    <a:pt x="119" y="30"/>
                  </a:cubicBezTo>
                  <a:cubicBezTo>
                    <a:pt x="119" y="30"/>
                    <a:pt x="117" y="27"/>
                    <a:pt x="115" y="26"/>
                  </a:cubicBezTo>
                  <a:cubicBezTo>
                    <a:pt x="112" y="25"/>
                    <a:pt x="115" y="23"/>
                    <a:pt x="116" y="20"/>
                  </a:cubicBezTo>
                  <a:cubicBezTo>
                    <a:pt x="116" y="19"/>
                    <a:pt x="120" y="13"/>
                    <a:pt x="120" y="13"/>
                  </a:cubicBezTo>
                  <a:cubicBezTo>
                    <a:pt x="120" y="13"/>
                    <a:pt x="120" y="13"/>
                    <a:pt x="120" y="13"/>
                  </a:cubicBezTo>
                  <a:cubicBezTo>
                    <a:pt x="120" y="13"/>
                    <a:pt x="119" y="13"/>
                    <a:pt x="119" y="13"/>
                  </a:cubicBezTo>
                  <a:cubicBezTo>
                    <a:pt x="113" y="13"/>
                    <a:pt x="106" y="7"/>
                    <a:pt x="105" y="1"/>
                  </a:cubicBezTo>
                  <a:cubicBezTo>
                    <a:pt x="105" y="1"/>
                    <a:pt x="105" y="1"/>
                    <a:pt x="105" y="1"/>
                  </a:cubicBezTo>
                  <a:close/>
                  <a:moveTo>
                    <a:pt x="189" y="143"/>
                  </a:moveTo>
                  <a:cubicBezTo>
                    <a:pt x="189" y="143"/>
                    <a:pt x="189" y="143"/>
                    <a:pt x="189" y="143"/>
                  </a:cubicBezTo>
                  <a:cubicBezTo>
                    <a:pt x="188" y="143"/>
                    <a:pt x="188" y="142"/>
                    <a:pt x="188" y="142"/>
                  </a:cubicBezTo>
                  <a:cubicBezTo>
                    <a:pt x="188" y="142"/>
                    <a:pt x="188" y="142"/>
                    <a:pt x="188" y="142"/>
                  </a:cubicBezTo>
                  <a:cubicBezTo>
                    <a:pt x="186" y="141"/>
                    <a:pt x="185" y="142"/>
                    <a:pt x="184" y="140"/>
                  </a:cubicBezTo>
                  <a:cubicBezTo>
                    <a:pt x="178" y="139"/>
                    <a:pt x="179" y="127"/>
                    <a:pt x="178" y="123"/>
                  </a:cubicBezTo>
                  <a:cubicBezTo>
                    <a:pt x="177" y="121"/>
                    <a:pt x="177" y="115"/>
                    <a:pt x="176" y="114"/>
                  </a:cubicBezTo>
                  <a:cubicBezTo>
                    <a:pt x="176" y="113"/>
                    <a:pt x="170" y="113"/>
                    <a:pt x="169" y="113"/>
                  </a:cubicBezTo>
                  <a:cubicBezTo>
                    <a:pt x="169" y="113"/>
                    <a:pt x="168" y="113"/>
                    <a:pt x="168" y="112"/>
                  </a:cubicBezTo>
                  <a:cubicBezTo>
                    <a:pt x="168" y="112"/>
                    <a:pt x="168" y="110"/>
                    <a:pt x="168" y="110"/>
                  </a:cubicBezTo>
                  <a:cubicBezTo>
                    <a:pt x="169" y="105"/>
                    <a:pt x="172" y="101"/>
                    <a:pt x="172" y="96"/>
                  </a:cubicBezTo>
                  <a:cubicBezTo>
                    <a:pt x="172" y="93"/>
                    <a:pt x="172" y="91"/>
                    <a:pt x="171" y="89"/>
                  </a:cubicBezTo>
                  <a:cubicBezTo>
                    <a:pt x="170" y="87"/>
                    <a:pt x="169" y="80"/>
                    <a:pt x="169" y="80"/>
                  </a:cubicBezTo>
                  <a:cubicBezTo>
                    <a:pt x="166" y="81"/>
                    <a:pt x="167" y="79"/>
                    <a:pt x="165" y="79"/>
                  </a:cubicBezTo>
                  <a:cubicBezTo>
                    <a:pt x="165" y="76"/>
                    <a:pt x="165" y="72"/>
                    <a:pt x="165" y="68"/>
                  </a:cubicBezTo>
                  <a:cubicBezTo>
                    <a:pt x="165" y="65"/>
                    <a:pt x="164" y="61"/>
                    <a:pt x="164" y="57"/>
                  </a:cubicBezTo>
                  <a:cubicBezTo>
                    <a:pt x="162" y="56"/>
                    <a:pt x="160" y="55"/>
                    <a:pt x="159" y="53"/>
                  </a:cubicBezTo>
                  <a:cubicBezTo>
                    <a:pt x="158" y="49"/>
                    <a:pt x="148" y="55"/>
                    <a:pt x="150" y="46"/>
                  </a:cubicBezTo>
                  <a:cubicBezTo>
                    <a:pt x="150" y="44"/>
                    <a:pt x="151" y="43"/>
                    <a:pt x="150" y="41"/>
                  </a:cubicBezTo>
                  <a:cubicBezTo>
                    <a:pt x="149" y="40"/>
                    <a:pt x="147" y="39"/>
                    <a:pt x="147" y="37"/>
                  </a:cubicBezTo>
                  <a:cubicBezTo>
                    <a:pt x="147" y="34"/>
                    <a:pt x="151" y="33"/>
                    <a:pt x="150" y="29"/>
                  </a:cubicBezTo>
                  <a:cubicBezTo>
                    <a:pt x="149" y="27"/>
                    <a:pt x="149" y="25"/>
                    <a:pt x="151" y="23"/>
                  </a:cubicBezTo>
                  <a:cubicBezTo>
                    <a:pt x="152" y="22"/>
                    <a:pt x="152" y="14"/>
                    <a:pt x="152" y="15"/>
                  </a:cubicBezTo>
                  <a:cubicBezTo>
                    <a:pt x="151" y="17"/>
                    <a:pt x="147" y="16"/>
                    <a:pt x="145" y="16"/>
                  </a:cubicBezTo>
                  <a:cubicBezTo>
                    <a:pt x="145" y="16"/>
                    <a:pt x="145" y="16"/>
                    <a:pt x="145" y="15"/>
                  </a:cubicBezTo>
                  <a:cubicBezTo>
                    <a:pt x="145" y="15"/>
                    <a:pt x="145" y="15"/>
                    <a:pt x="145" y="15"/>
                  </a:cubicBezTo>
                  <a:cubicBezTo>
                    <a:pt x="144" y="12"/>
                    <a:pt x="143" y="5"/>
                    <a:pt x="144" y="0"/>
                  </a:cubicBezTo>
                  <a:cubicBezTo>
                    <a:pt x="144" y="0"/>
                    <a:pt x="144" y="0"/>
                    <a:pt x="144" y="0"/>
                  </a:cubicBezTo>
                  <a:cubicBezTo>
                    <a:pt x="157" y="0"/>
                    <a:pt x="157" y="0"/>
                    <a:pt x="157" y="0"/>
                  </a:cubicBezTo>
                  <a:cubicBezTo>
                    <a:pt x="157" y="0"/>
                    <a:pt x="157" y="0"/>
                    <a:pt x="157" y="0"/>
                  </a:cubicBezTo>
                  <a:cubicBezTo>
                    <a:pt x="158" y="3"/>
                    <a:pt x="158" y="6"/>
                    <a:pt x="158" y="8"/>
                  </a:cubicBezTo>
                  <a:cubicBezTo>
                    <a:pt x="158" y="18"/>
                    <a:pt x="163" y="26"/>
                    <a:pt x="164" y="36"/>
                  </a:cubicBezTo>
                  <a:cubicBezTo>
                    <a:pt x="164" y="45"/>
                    <a:pt x="170" y="53"/>
                    <a:pt x="170" y="62"/>
                  </a:cubicBezTo>
                  <a:cubicBezTo>
                    <a:pt x="168" y="72"/>
                    <a:pt x="175" y="85"/>
                    <a:pt x="176" y="94"/>
                  </a:cubicBezTo>
                  <a:cubicBezTo>
                    <a:pt x="178" y="106"/>
                    <a:pt x="185" y="116"/>
                    <a:pt x="186" y="127"/>
                  </a:cubicBezTo>
                  <a:cubicBezTo>
                    <a:pt x="187" y="127"/>
                    <a:pt x="190" y="135"/>
                    <a:pt x="192" y="142"/>
                  </a:cubicBezTo>
                  <a:cubicBezTo>
                    <a:pt x="192" y="142"/>
                    <a:pt x="192" y="142"/>
                    <a:pt x="192" y="142"/>
                  </a:cubicBezTo>
                  <a:lnTo>
                    <a:pt x="189" y="143"/>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2" name="Freeform 102"/>
            <p:cNvSpPr>
              <a:spLocks/>
            </p:cNvSpPr>
            <p:nvPr/>
          </p:nvSpPr>
          <p:spPr bwMode="auto">
            <a:xfrm>
              <a:off x="8023225" y="1743075"/>
              <a:ext cx="660400" cy="511958"/>
            </a:xfrm>
            <a:custGeom>
              <a:avLst/>
              <a:gdLst>
                <a:gd name="T0" fmla="*/ 119 w 224"/>
                <a:gd name="T1" fmla="*/ 109 h 167"/>
                <a:gd name="T2" fmla="*/ 131 w 224"/>
                <a:gd name="T3" fmla="*/ 108 h 167"/>
                <a:gd name="T4" fmla="*/ 144 w 224"/>
                <a:gd name="T5" fmla="*/ 114 h 167"/>
                <a:gd name="T6" fmla="*/ 152 w 224"/>
                <a:gd name="T7" fmla="*/ 119 h 167"/>
                <a:gd name="T8" fmla="*/ 160 w 224"/>
                <a:gd name="T9" fmla="*/ 130 h 167"/>
                <a:gd name="T10" fmla="*/ 171 w 224"/>
                <a:gd name="T11" fmla="*/ 137 h 167"/>
                <a:gd name="T12" fmla="*/ 176 w 224"/>
                <a:gd name="T13" fmla="*/ 145 h 167"/>
                <a:gd name="T14" fmla="*/ 181 w 224"/>
                <a:gd name="T15" fmla="*/ 152 h 167"/>
                <a:gd name="T16" fmla="*/ 190 w 224"/>
                <a:gd name="T17" fmla="*/ 162 h 167"/>
                <a:gd name="T18" fmla="*/ 207 w 224"/>
                <a:gd name="T19" fmla="*/ 165 h 167"/>
                <a:gd name="T20" fmla="*/ 224 w 224"/>
                <a:gd name="T21" fmla="*/ 167 h 167"/>
                <a:gd name="T22" fmla="*/ 213 w 224"/>
                <a:gd name="T23" fmla="*/ 160 h 167"/>
                <a:gd name="T24" fmla="*/ 207 w 224"/>
                <a:gd name="T25" fmla="*/ 150 h 167"/>
                <a:gd name="T26" fmla="*/ 205 w 224"/>
                <a:gd name="T27" fmla="*/ 121 h 167"/>
                <a:gd name="T28" fmla="*/ 207 w 224"/>
                <a:gd name="T29" fmla="*/ 116 h 167"/>
                <a:gd name="T30" fmla="*/ 200 w 224"/>
                <a:gd name="T31" fmla="*/ 110 h 167"/>
                <a:gd name="T32" fmla="*/ 190 w 224"/>
                <a:gd name="T33" fmla="*/ 105 h 167"/>
                <a:gd name="T34" fmla="*/ 189 w 224"/>
                <a:gd name="T35" fmla="*/ 95 h 167"/>
                <a:gd name="T36" fmla="*/ 189 w 224"/>
                <a:gd name="T37" fmla="*/ 95 h 167"/>
                <a:gd name="T38" fmla="*/ 169 w 224"/>
                <a:gd name="T39" fmla="*/ 85 h 167"/>
                <a:gd name="T40" fmla="*/ 153 w 224"/>
                <a:gd name="T41" fmla="*/ 86 h 167"/>
                <a:gd name="T42" fmla="*/ 135 w 224"/>
                <a:gd name="T43" fmla="*/ 65 h 167"/>
                <a:gd name="T44" fmla="*/ 133 w 224"/>
                <a:gd name="T45" fmla="*/ 60 h 167"/>
                <a:gd name="T46" fmla="*/ 132 w 224"/>
                <a:gd name="T47" fmla="*/ 58 h 167"/>
                <a:gd name="T48" fmla="*/ 131 w 224"/>
                <a:gd name="T49" fmla="*/ 52 h 167"/>
                <a:gd name="T50" fmla="*/ 81 w 224"/>
                <a:gd name="T51" fmla="*/ 0 h 167"/>
                <a:gd name="T52" fmla="*/ 81 w 224"/>
                <a:gd name="T53" fmla="*/ 0 h 167"/>
                <a:gd name="T54" fmla="*/ 0 w 224"/>
                <a:gd name="T55" fmla="*/ 0 h 167"/>
                <a:gd name="T56" fmla="*/ 0 w 224"/>
                <a:gd name="T57" fmla="*/ 0 h 167"/>
                <a:gd name="T58" fmla="*/ 20 w 224"/>
                <a:gd name="T59" fmla="*/ 22 h 167"/>
                <a:gd name="T60" fmla="*/ 20 w 224"/>
                <a:gd name="T61" fmla="*/ 22 h 167"/>
                <a:gd name="T62" fmla="*/ 32 w 224"/>
                <a:gd name="T63" fmla="*/ 32 h 167"/>
                <a:gd name="T64" fmla="*/ 51 w 224"/>
                <a:gd name="T65" fmla="*/ 45 h 167"/>
                <a:gd name="T66" fmla="*/ 60 w 224"/>
                <a:gd name="T67" fmla="*/ 52 h 167"/>
                <a:gd name="T68" fmla="*/ 71 w 224"/>
                <a:gd name="T69" fmla="*/ 57 h 167"/>
                <a:gd name="T70" fmla="*/ 84 w 224"/>
                <a:gd name="T71" fmla="*/ 68 h 167"/>
                <a:gd name="T72" fmla="*/ 97 w 224"/>
                <a:gd name="T73" fmla="*/ 80 h 167"/>
                <a:gd name="T74" fmla="*/ 110 w 224"/>
                <a:gd name="T75" fmla="*/ 94 h 167"/>
                <a:gd name="T76" fmla="*/ 119 w 224"/>
                <a:gd name="T77" fmla="*/ 109 h 167"/>
                <a:gd name="connsiteX0" fmla="*/ 5313 w 10000"/>
                <a:gd name="connsiteY0" fmla="*/ 6527 h 10403"/>
                <a:gd name="connsiteX1" fmla="*/ 5848 w 10000"/>
                <a:gd name="connsiteY1" fmla="*/ 6467 h 10403"/>
                <a:gd name="connsiteX2" fmla="*/ 6429 w 10000"/>
                <a:gd name="connsiteY2" fmla="*/ 6826 h 10403"/>
                <a:gd name="connsiteX3" fmla="*/ 6786 w 10000"/>
                <a:gd name="connsiteY3" fmla="*/ 7126 h 10403"/>
                <a:gd name="connsiteX4" fmla="*/ 7143 w 10000"/>
                <a:gd name="connsiteY4" fmla="*/ 7784 h 10403"/>
                <a:gd name="connsiteX5" fmla="*/ 7634 w 10000"/>
                <a:gd name="connsiteY5" fmla="*/ 8204 h 10403"/>
                <a:gd name="connsiteX6" fmla="*/ 7857 w 10000"/>
                <a:gd name="connsiteY6" fmla="*/ 8683 h 10403"/>
                <a:gd name="connsiteX7" fmla="*/ 8080 w 10000"/>
                <a:gd name="connsiteY7" fmla="*/ 9102 h 10403"/>
                <a:gd name="connsiteX8" fmla="*/ 8482 w 10000"/>
                <a:gd name="connsiteY8" fmla="*/ 9701 h 10403"/>
                <a:gd name="connsiteX9" fmla="*/ 9164 w 10000"/>
                <a:gd name="connsiteY9" fmla="*/ 10400 h 10403"/>
                <a:gd name="connsiteX10" fmla="*/ 10000 w 10000"/>
                <a:gd name="connsiteY10" fmla="*/ 10000 h 10403"/>
                <a:gd name="connsiteX11" fmla="*/ 9509 w 10000"/>
                <a:gd name="connsiteY11" fmla="*/ 9581 h 10403"/>
                <a:gd name="connsiteX12" fmla="*/ 9241 w 10000"/>
                <a:gd name="connsiteY12" fmla="*/ 8982 h 10403"/>
                <a:gd name="connsiteX13" fmla="*/ 9152 w 10000"/>
                <a:gd name="connsiteY13" fmla="*/ 7246 h 10403"/>
                <a:gd name="connsiteX14" fmla="*/ 9241 w 10000"/>
                <a:gd name="connsiteY14" fmla="*/ 6946 h 10403"/>
                <a:gd name="connsiteX15" fmla="*/ 8929 w 10000"/>
                <a:gd name="connsiteY15" fmla="*/ 6587 h 10403"/>
                <a:gd name="connsiteX16" fmla="*/ 8482 w 10000"/>
                <a:gd name="connsiteY16" fmla="*/ 6287 h 10403"/>
                <a:gd name="connsiteX17" fmla="*/ 8438 w 10000"/>
                <a:gd name="connsiteY17" fmla="*/ 5689 h 10403"/>
                <a:gd name="connsiteX18" fmla="*/ 8438 w 10000"/>
                <a:gd name="connsiteY18" fmla="*/ 5689 h 10403"/>
                <a:gd name="connsiteX19" fmla="*/ 7545 w 10000"/>
                <a:gd name="connsiteY19" fmla="*/ 5090 h 10403"/>
                <a:gd name="connsiteX20" fmla="*/ 6830 w 10000"/>
                <a:gd name="connsiteY20" fmla="*/ 5150 h 10403"/>
                <a:gd name="connsiteX21" fmla="*/ 6027 w 10000"/>
                <a:gd name="connsiteY21" fmla="*/ 3892 h 10403"/>
                <a:gd name="connsiteX22" fmla="*/ 5938 w 10000"/>
                <a:gd name="connsiteY22" fmla="*/ 3593 h 10403"/>
                <a:gd name="connsiteX23" fmla="*/ 5893 w 10000"/>
                <a:gd name="connsiteY23" fmla="*/ 3473 h 10403"/>
                <a:gd name="connsiteX24" fmla="*/ 5848 w 10000"/>
                <a:gd name="connsiteY24" fmla="*/ 3114 h 10403"/>
                <a:gd name="connsiteX25" fmla="*/ 3616 w 10000"/>
                <a:gd name="connsiteY25" fmla="*/ 0 h 10403"/>
                <a:gd name="connsiteX26" fmla="*/ 3616 w 10000"/>
                <a:gd name="connsiteY26" fmla="*/ 0 h 10403"/>
                <a:gd name="connsiteX27" fmla="*/ 0 w 10000"/>
                <a:gd name="connsiteY27" fmla="*/ 0 h 10403"/>
                <a:gd name="connsiteX28" fmla="*/ 0 w 10000"/>
                <a:gd name="connsiteY28" fmla="*/ 0 h 10403"/>
                <a:gd name="connsiteX29" fmla="*/ 893 w 10000"/>
                <a:gd name="connsiteY29" fmla="*/ 1317 h 10403"/>
                <a:gd name="connsiteX30" fmla="*/ 893 w 10000"/>
                <a:gd name="connsiteY30" fmla="*/ 1317 h 10403"/>
                <a:gd name="connsiteX31" fmla="*/ 1429 w 10000"/>
                <a:gd name="connsiteY31" fmla="*/ 1916 h 10403"/>
                <a:gd name="connsiteX32" fmla="*/ 2277 w 10000"/>
                <a:gd name="connsiteY32" fmla="*/ 2695 h 10403"/>
                <a:gd name="connsiteX33" fmla="*/ 2679 w 10000"/>
                <a:gd name="connsiteY33" fmla="*/ 3114 h 10403"/>
                <a:gd name="connsiteX34" fmla="*/ 3170 w 10000"/>
                <a:gd name="connsiteY34" fmla="*/ 3413 h 10403"/>
                <a:gd name="connsiteX35" fmla="*/ 3750 w 10000"/>
                <a:gd name="connsiteY35" fmla="*/ 4072 h 10403"/>
                <a:gd name="connsiteX36" fmla="*/ 4330 w 10000"/>
                <a:gd name="connsiteY36" fmla="*/ 4790 h 10403"/>
                <a:gd name="connsiteX37" fmla="*/ 4911 w 10000"/>
                <a:gd name="connsiteY37" fmla="*/ 5629 h 10403"/>
                <a:gd name="connsiteX38" fmla="*/ 5313 w 10000"/>
                <a:gd name="connsiteY38" fmla="*/ 6527 h 10403"/>
                <a:gd name="connsiteX0" fmla="*/ 5313 w 10000"/>
                <a:gd name="connsiteY0" fmla="*/ 6527 h 10403"/>
                <a:gd name="connsiteX1" fmla="*/ 5848 w 10000"/>
                <a:gd name="connsiteY1" fmla="*/ 6467 h 10403"/>
                <a:gd name="connsiteX2" fmla="*/ 6429 w 10000"/>
                <a:gd name="connsiteY2" fmla="*/ 6826 h 10403"/>
                <a:gd name="connsiteX3" fmla="*/ 6786 w 10000"/>
                <a:gd name="connsiteY3" fmla="*/ 7126 h 10403"/>
                <a:gd name="connsiteX4" fmla="*/ 7143 w 10000"/>
                <a:gd name="connsiteY4" fmla="*/ 7784 h 10403"/>
                <a:gd name="connsiteX5" fmla="*/ 7634 w 10000"/>
                <a:gd name="connsiteY5" fmla="*/ 8204 h 10403"/>
                <a:gd name="connsiteX6" fmla="*/ 7857 w 10000"/>
                <a:gd name="connsiteY6" fmla="*/ 8683 h 10403"/>
                <a:gd name="connsiteX7" fmla="*/ 8482 w 10000"/>
                <a:gd name="connsiteY7" fmla="*/ 9701 h 10403"/>
                <a:gd name="connsiteX8" fmla="*/ 9164 w 10000"/>
                <a:gd name="connsiteY8" fmla="*/ 10400 h 10403"/>
                <a:gd name="connsiteX9" fmla="*/ 10000 w 10000"/>
                <a:gd name="connsiteY9" fmla="*/ 10000 h 10403"/>
                <a:gd name="connsiteX10" fmla="*/ 9509 w 10000"/>
                <a:gd name="connsiteY10" fmla="*/ 9581 h 10403"/>
                <a:gd name="connsiteX11" fmla="*/ 9241 w 10000"/>
                <a:gd name="connsiteY11" fmla="*/ 8982 h 10403"/>
                <a:gd name="connsiteX12" fmla="*/ 9152 w 10000"/>
                <a:gd name="connsiteY12" fmla="*/ 7246 h 10403"/>
                <a:gd name="connsiteX13" fmla="*/ 9241 w 10000"/>
                <a:gd name="connsiteY13" fmla="*/ 6946 h 10403"/>
                <a:gd name="connsiteX14" fmla="*/ 8929 w 10000"/>
                <a:gd name="connsiteY14" fmla="*/ 6587 h 10403"/>
                <a:gd name="connsiteX15" fmla="*/ 8482 w 10000"/>
                <a:gd name="connsiteY15" fmla="*/ 6287 h 10403"/>
                <a:gd name="connsiteX16" fmla="*/ 8438 w 10000"/>
                <a:gd name="connsiteY16" fmla="*/ 5689 h 10403"/>
                <a:gd name="connsiteX17" fmla="*/ 8438 w 10000"/>
                <a:gd name="connsiteY17" fmla="*/ 5689 h 10403"/>
                <a:gd name="connsiteX18" fmla="*/ 7545 w 10000"/>
                <a:gd name="connsiteY18" fmla="*/ 5090 h 10403"/>
                <a:gd name="connsiteX19" fmla="*/ 6830 w 10000"/>
                <a:gd name="connsiteY19" fmla="*/ 5150 h 10403"/>
                <a:gd name="connsiteX20" fmla="*/ 6027 w 10000"/>
                <a:gd name="connsiteY20" fmla="*/ 3892 h 10403"/>
                <a:gd name="connsiteX21" fmla="*/ 5938 w 10000"/>
                <a:gd name="connsiteY21" fmla="*/ 3593 h 10403"/>
                <a:gd name="connsiteX22" fmla="*/ 5893 w 10000"/>
                <a:gd name="connsiteY22" fmla="*/ 3473 h 10403"/>
                <a:gd name="connsiteX23" fmla="*/ 5848 w 10000"/>
                <a:gd name="connsiteY23" fmla="*/ 3114 h 10403"/>
                <a:gd name="connsiteX24" fmla="*/ 3616 w 10000"/>
                <a:gd name="connsiteY24" fmla="*/ 0 h 10403"/>
                <a:gd name="connsiteX25" fmla="*/ 3616 w 10000"/>
                <a:gd name="connsiteY25" fmla="*/ 0 h 10403"/>
                <a:gd name="connsiteX26" fmla="*/ 0 w 10000"/>
                <a:gd name="connsiteY26" fmla="*/ 0 h 10403"/>
                <a:gd name="connsiteX27" fmla="*/ 0 w 10000"/>
                <a:gd name="connsiteY27" fmla="*/ 0 h 10403"/>
                <a:gd name="connsiteX28" fmla="*/ 893 w 10000"/>
                <a:gd name="connsiteY28" fmla="*/ 1317 h 10403"/>
                <a:gd name="connsiteX29" fmla="*/ 893 w 10000"/>
                <a:gd name="connsiteY29" fmla="*/ 1317 h 10403"/>
                <a:gd name="connsiteX30" fmla="*/ 1429 w 10000"/>
                <a:gd name="connsiteY30" fmla="*/ 1916 h 10403"/>
                <a:gd name="connsiteX31" fmla="*/ 2277 w 10000"/>
                <a:gd name="connsiteY31" fmla="*/ 2695 h 10403"/>
                <a:gd name="connsiteX32" fmla="*/ 2679 w 10000"/>
                <a:gd name="connsiteY32" fmla="*/ 3114 h 10403"/>
                <a:gd name="connsiteX33" fmla="*/ 3170 w 10000"/>
                <a:gd name="connsiteY33" fmla="*/ 3413 h 10403"/>
                <a:gd name="connsiteX34" fmla="*/ 3750 w 10000"/>
                <a:gd name="connsiteY34" fmla="*/ 4072 h 10403"/>
                <a:gd name="connsiteX35" fmla="*/ 4330 w 10000"/>
                <a:gd name="connsiteY35" fmla="*/ 4790 h 10403"/>
                <a:gd name="connsiteX36" fmla="*/ 4911 w 10000"/>
                <a:gd name="connsiteY36" fmla="*/ 5629 h 10403"/>
                <a:gd name="connsiteX37" fmla="*/ 5313 w 10000"/>
                <a:gd name="connsiteY37" fmla="*/ 6527 h 10403"/>
                <a:gd name="connsiteX0" fmla="*/ 5313 w 10000"/>
                <a:gd name="connsiteY0" fmla="*/ 6527 h 10403"/>
                <a:gd name="connsiteX1" fmla="*/ 5848 w 10000"/>
                <a:gd name="connsiteY1" fmla="*/ 6467 h 10403"/>
                <a:gd name="connsiteX2" fmla="*/ 6429 w 10000"/>
                <a:gd name="connsiteY2" fmla="*/ 6826 h 10403"/>
                <a:gd name="connsiteX3" fmla="*/ 6786 w 10000"/>
                <a:gd name="connsiteY3" fmla="*/ 7126 h 10403"/>
                <a:gd name="connsiteX4" fmla="*/ 7143 w 10000"/>
                <a:gd name="connsiteY4" fmla="*/ 7784 h 10403"/>
                <a:gd name="connsiteX5" fmla="*/ 7857 w 10000"/>
                <a:gd name="connsiteY5" fmla="*/ 8683 h 10403"/>
                <a:gd name="connsiteX6" fmla="*/ 8482 w 10000"/>
                <a:gd name="connsiteY6" fmla="*/ 9701 h 10403"/>
                <a:gd name="connsiteX7" fmla="*/ 9164 w 10000"/>
                <a:gd name="connsiteY7" fmla="*/ 10400 h 10403"/>
                <a:gd name="connsiteX8" fmla="*/ 10000 w 10000"/>
                <a:gd name="connsiteY8" fmla="*/ 10000 h 10403"/>
                <a:gd name="connsiteX9" fmla="*/ 9509 w 10000"/>
                <a:gd name="connsiteY9" fmla="*/ 9581 h 10403"/>
                <a:gd name="connsiteX10" fmla="*/ 9241 w 10000"/>
                <a:gd name="connsiteY10" fmla="*/ 8982 h 10403"/>
                <a:gd name="connsiteX11" fmla="*/ 9152 w 10000"/>
                <a:gd name="connsiteY11" fmla="*/ 7246 h 10403"/>
                <a:gd name="connsiteX12" fmla="*/ 9241 w 10000"/>
                <a:gd name="connsiteY12" fmla="*/ 6946 h 10403"/>
                <a:gd name="connsiteX13" fmla="*/ 8929 w 10000"/>
                <a:gd name="connsiteY13" fmla="*/ 6587 h 10403"/>
                <a:gd name="connsiteX14" fmla="*/ 8482 w 10000"/>
                <a:gd name="connsiteY14" fmla="*/ 6287 h 10403"/>
                <a:gd name="connsiteX15" fmla="*/ 8438 w 10000"/>
                <a:gd name="connsiteY15" fmla="*/ 5689 h 10403"/>
                <a:gd name="connsiteX16" fmla="*/ 8438 w 10000"/>
                <a:gd name="connsiteY16" fmla="*/ 5689 h 10403"/>
                <a:gd name="connsiteX17" fmla="*/ 7545 w 10000"/>
                <a:gd name="connsiteY17" fmla="*/ 5090 h 10403"/>
                <a:gd name="connsiteX18" fmla="*/ 6830 w 10000"/>
                <a:gd name="connsiteY18" fmla="*/ 5150 h 10403"/>
                <a:gd name="connsiteX19" fmla="*/ 6027 w 10000"/>
                <a:gd name="connsiteY19" fmla="*/ 3892 h 10403"/>
                <a:gd name="connsiteX20" fmla="*/ 5938 w 10000"/>
                <a:gd name="connsiteY20" fmla="*/ 3593 h 10403"/>
                <a:gd name="connsiteX21" fmla="*/ 5893 w 10000"/>
                <a:gd name="connsiteY21" fmla="*/ 3473 h 10403"/>
                <a:gd name="connsiteX22" fmla="*/ 5848 w 10000"/>
                <a:gd name="connsiteY22" fmla="*/ 3114 h 10403"/>
                <a:gd name="connsiteX23" fmla="*/ 3616 w 10000"/>
                <a:gd name="connsiteY23" fmla="*/ 0 h 10403"/>
                <a:gd name="connsiteX24" fmla="*/ 3616 w 10000"/>
                <a:gd name="connsiteY24" fmla="*/ 0 h 10403"/>
                <a:gd name="connsiteX25" fmla="*/ 0 w 10000"/>
                <a:gd name="connsiteY25" fmla="*/ 0 h 10403"/>
                <a:gd name="connsiteX26" fmla="*/ 0 w 10000"/>
                <a:gd name="connsiteY26" fmla="*/ 0 h 10403"/>
                <a:gd name="connsiteX27" fmla="*/ 893 w 10000"/>
                <a:gd name="connsiteY27" fmla="*/ 1317 h 10403"/>
                <a:gd name="connsiteX28" fmla="*/ 893 w 10000"/>
                <a:gd name="connsiteY28" fmla="*/ 1317 h 10403"/>
                <a:gd name="connsiteX29" fmla="*/ 1429 w 10000"/>
                <a:gd name="connsiteY29" fmla="*/ 1916 h 10403"/>
                <a:gd name="connsiteX30" fmla="*/ 2277 w 10000"/>
                <a:gd name="connsiteY30" fmla="*/ 2695 h 10403"/>
                <a:gd name="connsiteX31" fmla="*/ 2679 w 10000"/>
                <a:gd name="connsiteY31" fmla="*/ 3114 h 10403"/>
                <a:gd name="connsiteX32" fmla="*/ 3170 w 10000"/>
                <a:gd name="connsiteY32" fmla="*/ 3413 h 10403"/>
                <a:gd name="connsiteX33" fmla="*/ 3750 w 10000"/>
                <a:gd name="connsiteY33" fmla="*/ 4072 h 10403"/>
                <a:gd name="connsiteX34" fmla="*/ 4330 w 10000"/>
                <a:gd name="connsiteY34" fmla="*/ 4790 h 10403"/>
                <a:gd name="connsiteX35" fmla="*/ 4911 w 10000"/>
                <a:gd name="connsiteY35" fmla="*/ 5629 h 10403"/>
                <a:gd name="connsiteX36" fmla="*/ 5313 w 10000"/>
                <a:gd name="connsiteY36" fmla="*/ 6527 h 1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0" h="10403">
                  <a:moveTo>
                    <a:pt x="5313" y="6527"/>
                  </a:moveTo>
                  <a:cubicBezTo>
                    <a:pt x="5491" y="6527"/>
                    <a:pt x="5625" y="6587"/>
                    <a:pt x="5848" y="6467"/>
                  </a:cubicBezTo>
                  <a:cubicBezTo>
                    <a:pt x="5893" y="6407"/>
                    <a:pt x="6071" y="7006"/>
                    <a:pt x="6429" y="6826"/>
                  </a:cubicBezTo>
                  <a:cubicBezTo>
                    <a:pt x="6563" y="6766"/>
                    <a:pt x="6696" y="7006"/>
                    <a:pt x="6786" y="7126"/>
                  </a:cubicBezTo>
                  <a:cubicBezTo>
                    <a:pt x="6875" y="7305"/>
                    <a:pt x="6920" y="7665"/>
                    <a:pt x="7143" y="7784"/>
                  </a:cubicBezTo>
                  <a:cubicBezTo>
                    <a:pt x="7322" y="8044"/>
                    <a:pt x="7634" y="8364"/>
                    <a:pt x="7857" y="8683"/>
                  </a:cubicBezTo>
                  <a:cubicBezTo>
                    <a:pt x="7998" y="8932"/>
                    <a:pt x="8264" y="9415"/>
                    <a:pt x="8482" y="9701"/>
                  </a:cubicBezTo>
                  <a:cubicBezTo>
                    <a:pt x="8661" y="9760"/>
                    <a:pt x="8941" y="10460"/>
                    <a:pt x="9164" y="10400"/>
                  </a:cubicBezTo>
                  <a:cubicBezTo>
                    <a:pt x="9432" y="10400"/>
                    <a:pt x="9732" y="10000"/>
                    <a:pt x="10000" y="10000"/>
                  </a:cubicBezTo>
                  <a:cubicBezTo>
                    <a:pt x="10000" y="9880"/>
                    <a:pt x="9598" y="9641"/>
                    <a:pt x="9509" y="9581"/>
                  </a:cubicBezTo>
                  <a:cubicBezTo>
                    <a:pt x="9464" y="9521"/>
                    <a:pt x="9063" y="8982"/>
                    <a:pt x="9241" y="8982"/>
                  </a:cubicBezTo>
                  <a:cubicBezTo>
                    <a:pt x="9732" y="8862"/>
                    <a:pt x="8973" y="7605"/>
                    <a:pt x="9152" y="7246"/>
                  </a:cubicBezTo>
                  <a:cubicBezTo>
                    <a:pt x="9196" y="7246"/>
                    <a:pt x="9420" y="7006"/>
                    <a:pt x="9241" y="6946"/>
                  </a:cubicBezTo>
                  <a:cubicBezTo>
                    <a:pt x="9241" y="6886"/>
                    <a:pt x="8973" y="6826"/>
                    <a:pt x="8929" y="6587"/>
                  </a:cubicBezTo>
                  <a:cubicBezTo>
                    <a:pt x="8839" y="6287"/>
                    <a:pt x="8750" y="6287"/>
                    <a:pt x="8482" y="6287"/>
                  </a:cubicBezTo>
                  <a:cubicBezTo>
                    <a:pt x="8393" y="6287"/>
                    <a:pt x="8438" y="5868"/>
                    <a:pt x="8438" y="5689"/>
                  </a:cubicBezTo>
                  <a:lnTo>
                    <a:pt x="8438" y="5689"/>
                  </a:lnTo>
                  <a:cubicBezTo>
                    <a:pt x="8259" y="5509"/>
                    <a:pt x="7813" y="4970"/>
                    <a:pt x="7545" y="5090"/>
                  </a:cubicBezTo>
                  <a:cubicBezTo>
                    <a:pt x="7321" y="5210"/>
                    <a:pt x="7054" y="5269"/>
                    <a:pt x="6830" y="5150"/>
                  </a:cubicBezTo>
                  <a:cubicBezTo>
                    <a:pt x="6473" y="4910"/>
                    <a:pt x="6295" y="4311"/>
                    <a:pt x="6027" y="3892"/>
                  </a:cubicBezTo>
                  <a:cubicBezTo>
                    <a:pt x="5982" y="3772"/>
                    <a:pt x="5982" y="3653"/>
                    <a:pt x="5938" y="3593"/>
                  </a:cubicBezTo>
                  <a:cubicBezTo>
                    <a:pt x="5938" y="3533"/>
                    <a:pt x="5938" y="3533"/>
                    <a:pt x="5893" y="3473"/>
                  </a:cubicBezTo>
                  <a:cubicBezTo>
                    <a:pt x="5893" y="3353"/>
                    <a:pt x="5893" y="3234"/>
                    <a:pt x="5848" y="3114"/>
                  </a:cubicBezTo>
                  <a:lnTo>
                    <a:pt x="3616" y="0"/>
                  </a:lnTo>
                  <a:lnTo>
                    <a:pt x="3616" y="0"/>
                  </a:lnTo>
                  <a:lnTo>
                    <a:pt x="0" y="0"/>
                  </a:lnTo>
                  <a:lnTo>
                    <a:pt x="0" y="0"/>
                  </a:lnTo>
                  <a:lnTo>
                    <a:pt x="893" y="1317"/>
                  </a:lnTo>
                  <a:lnTo>
                    <a:pt x="893" y="1317"/>
                  </a:lnTo>
                  <a:cubicBezTo>
                    <a:pt x="1071" y="1377"/>
                    <a:pt x="1295" y="1677"/>
                    <a:pt x="1429" y="1916"/>
                  </a:cubicBezTo>
                  <a:cubicBezTo>
                    <a:pt x="1652" y="2216"/>
                    <a:pt x="2009" y="2515"/>
                    <a:pt x="2277" y="2695"/>
                  </a:cubicBezTo>
                  <a:cubicBezTo>
                    <a:pt x="2455" y="2814"/>
                    <a:pt x="2545" y="2994"/>
                    <a:pt x="2679" y="3114"/>
                  </a:cubicBezTo>
                  <a:cubicBezTo>
                    <a:pt x="2813" y="3234"/>
                    <a:pt x="3080" y="3293"/>
                    <a:pt x="3170" y="3413"/>
                  </a:cubicBezTo>
                  <a:cubicBezTo>
                    <a:pt x="3348" y="3473"/>
                    <a:pt x="3661" y="3832"/>
                    <a:pt x="3750" y="4072"/>
                  </a:cubicBezTo>
                  <a:cubicBezTo>
                    <a:pt x="3884" y="4371"/>
                    <a:pt x="4107" y="4611"/>
                    <a:pt x="4330" y="4790"/>
                  </a:cubicBezTo>
                  <a:cubicBezTo>
                    <a:pt x="4554" y="4970"/>
                    <a:pt x="4821" y="5329"/>
                    <a:pt x="4911" y="5629"/>
                  </a:cubicBezTo>
                  <a:cubicBezTo>
                    <a:pt x="5045" y="5689"/>
                    <a:pt x="5223" y="6407"/>
                    <a:pt x="5313" y="6527"/>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3" name="Freeform 103"/>
            <p:cNvSpPr>
              <a:spLocks/>
            </p:cNvSpPr>
            <p:nvPr/>
          </p:nvSpPr>
          <p:spPr bwMode="auto">
            <a:xfrm>
              <a:off x="8077200" y="1806575"/>
              <a:ext cx="458788" cy="490538"/>
            </a:xfrm>
            <a:custGeom>
              <a:avLst/>
              <a:gdLst>
                <a:gd name="T0" fmla="*/ 74 w 156"/>
                <a:gd name="T1" fmla="*/ 126 h 166"/>
                <a:gd name="T2" fmla="*/ 75 w 156"/>
                <a:gd name="T3" fmla="*/ 126 h 166"/>
                <a:gd name="T4" fmla="*/ 85 w 156"/>
                <a:gd name="T5" fmla="*/ 136 h 166"/>
                <a:gd name="T6" fmla="*/ 89 w 156"/>
                <a:gd name="T7" fmla="*/ 142 h 166"/>
                <a:gd name="T8" fmla="*/ 93 w 156"/>
                <a:gd name="T9" fmla="*/ 146 h 166"/>
                <a:gd name="T10" fmla="*/ 102 w 156"/>
                <a:gd name="T11" fmla="*/ 157 h 166"/>
                <a:gd name="T12" fmla="*/ 105 w 156"/>
                <a:gd name="T13" fmla="*/ 158 h 166"/>
                <a:gd name="T14" fmla="*/ 119 w 156"/>
                <a:gd name="T15" fmla="*/ 161 h 166"/>
                <a:gd name="T16" fmla="*/ 133 w 156"/>
                <a:gd name="T17" fmla="*/ 159 h 166"/>
                <a:gd name="T18" fmla="*/ 125 w 156"/>
                <a:gd name="T19" fmla="*/ 156 h 166"/>
                <a:gd name="T20" fmla="*/ 125 w 156"/>
                <a:gd name="T21" fmla="*/ 149 h 166"/>
                <a:gd name="T22" fmla="*/ 127 w 156"/>
                <a:gd name="T23" fmla="*/ 155 h 166"/>
                <a:gd name="T24" fmla="*/ 134 w 156"/>
                <a:gd name="T25" fmla="*/ 155 h 166"/>
                <a:gd name="T26" fmla="*/ 149 w 156"/>
                <a:gd name="T27" fmla="*/ 142 h 166"/>
                <a:gd name="T28" fmla="*/ 145 w 156"/>
                <a:gd name="T29" fmla="*/ 139 h 166"/>
                <a:gd name="T30" fmla="*/ 136 w 156"/>
                <a:gd name="T31" fmla="*/ 125 h 166"/>
                <a:gd name="T32" fmla="*/ 129 w 156"/>
                <a:gd name="T33" fmla="*/ 125 h 166"/>
                <a:gd name="T34" fmla="*/ 125 w 156"/>
                <a:gd name="T35" fmla="*/ 121 h 166"/>
                <a:gd name="T36" fmla="*/ 130 w 156"/>
                <a:gd name="T37" fmla="*/ 120 h 166"/>
                <a:gd name="T38" fmla="*/ 130 w 156"/>
                <a:gd name="T39" fmla="*/ 120 h 166"/>
                <a:gd name="T40" fmla="*/ 125 w 156"/>
                <a:gd name="T41" fmla="*/ 108 h 166"/>
                <a:gd name="T42" fmla="*/ 114 w 156"/>
                <a:gd name="T43" fmla="*/ 101 h 166"/>
                <a:gd name="T44" fmla="*/ 107 w 156"/>
                <a:gd name="T45" fmla="*/ 95 h 166"/>
                <a:gd name="T46" fmla="*/ 98 w 156"/>
                <a:gd name="T47" fmla="*/ 87 h 166"/>
                <a:gd name="T48" fmla="*/ 101 w 156"/>
                <a:gd name="T49" fmla="*/ 87 h 166"/>
                <a:gd name="T50" fmla="*/ 101 w 156"/>
                <a:gd name="T51" fmla="*/ 87 h 166"/>
                <a:gd name="T52" fmla="*/ 92 w 156"/>
                <a:gd name="T53" fmla="*/ 72 h 166"/>
                <a:gd name="T54" fmla="*/ 79 w 156"/>
                <a:gd name="T55" fmla="*/ 58 h 166"/>
                <a:gd name="T56" fmla="*/ 66 w 156"/>
                <a:gd name="T57" fmla="*/ 46 h 166"/>
                <a:gd name="T58" fmla="*/ 53 w 156"/>
                <a:gd name="T59" fmla="*/ 35 h 166"/>
                <a:gd name="T60" fmla="*/ 42 w 156"/>
                <a:gd name="T61" fmla="*/ 30 h 166"/>
                <a:gd name="T62" fmla="*/ 33 w 156"/>
                <a:gd name="T63" fmla="*/ 23 h 166"/>
                <a:gd name="T64" fmla="*/ 14 w 156"/>
                <a:gd name="T65" fmla="*/ 10 h 166"/>
                <a:gd name="T66" fmla="*/ 2 w 156"/>
                <a:gd name="T67" fmla="*/ 0 h 166"/>
                <a:gd name="T68" fmla="*/ 2 w 156"/>
                <a:gd name="T69" fmla="*/ 0 h 166"/>
                <a:gd name="T70" fmla="*/ 1 w 156"/>
                <a:gd name="T71" fmla="*/ 2 h 166"/>
                <a:gd name="T72" fmla="*/ 1 w 156"/>
                <a:gd name="T73" fmla="*/ 2 h 166"/>
                <a:gd name="T74" fmla="*/ 0 w 156"/>
                <a:gd name="T75" fmla="*/ 12 h 166"/>
                <a:gd name="T76" fmla="*/ 4 w 156"/>
                <a:gd name="T77" fmla="*/ 31 h 166"/>
                <a:gd name="T78" fmla="*/ 9 w 156"/>
                <a:gd name="T79" fmla="*/ 49 h 166"/>
                <a:gd name="T80" fmla="*/ 9 w 156"/>
                <a:gd name="T81" fmla="*/ 55 h 166"/>
                <a:gd name="T82" fmla="*/ 9 w 156"/>
                <a:gd name="T83" fmla="*/ 55 h 166"/>
                <a:gd name="T84" fmla="*/ 12 w 156"/>
                <a:gd name="T85" fmla="*/ 58 h 166"/>
                <a:gd name="T86" fmla="*/ 19 w 156"/>
                <a:gd name="T87" fmla="*/ 68 h 166"/>
                <a:gd name="T88" fmla="*/ 31 w 156"/>
                <a:gd name="T89" fmla="*/ 86 h 166"/>
                <a:gd name="T90" fmla="*/ 38 w 156"/>
                <a:gd name="T91" fmla="*/ 101 h 166"/>
                <a:gd name="T92" fmla="*/ 51 w 156"/>
                <a:gd name="T93" fmla="*/ 110 h 166"/>
                <a:gd name="T94" fmla="*/ 57 w 156"/>
                <a:gd name="T95" fmla="*/ 115 h 166"/>
                <a:gd name="T96" fmla="*/ 64 w 156"/>
                <a:gd name="T97" fmla="*/ 119 h 166"/>
                <a:gd name="T98" fmla="*/ 74 w 156"/>
                <a:gd name="T99"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6" h="166">
                  <a:moveTo>
                    <a:pt x="74" y="126"/>
                  </a:moveTo>
                  <a:cubicBezTo>
                    <a:pt x="74" y="125"/>
                    <a:pt x="74" y="124"/>
                    <a:pt x="75" y="126"/>
                  </a:cubicBezTo>
                  <a:cubicBezTo>
                    <a:pt x="76" y="130"/>
                    <a:pt x="80" y="136"/>
                    <a:pt x="85" y="136"/>
                  </a:cubicBezTo>
                  <a:cubicBezTo>
                    <a:pt x="85" y="138"/>
                    <a:pt x="87" y="142"/>
                    <a:pt x="89" y="142"/>
                  </a:cubicBezTo>
                  <a:cubicBezTo>
                    <a:pt x="93" y="143"/>
                    <a:pt x="91" y="144"/>
                    <a:pt x="93" y="146"/>
                  </a:cubicBezTo>
                  <a:cubicBezTo>
                    <a:pt x="95" y="147"/>
                    <a:pt x="102" y="156"/>
                    <a:pt x="102" y="157"/>
                  </a:cubicBezTo>
                  <a:cubicBezTo>
                    <a:pt x="103" y="157"/>
                    <a:pt x="104" y="158"/>
                    <a:pt x="105" y="158"/>
                  </a:cubicBezTo>
                  <a:cubicBezTo>
                    <a:pt x="110" y="161"/>
                    <a:pt x="113" y="166"/>
                    <a:pt x="119" y="161"/>
                  </a:cubicBezTo>
                  <a:cubicBezTo>
                    <a:pt x="121" y="160"/>
                    <a:pt x="129" y="160"/>
                    <a:pt x="133" y="159"/>
                  </a:cubicBezTo>
                  <a:cubicBezTo>
                    <a:pt x="132" y="157"/>
                    <a:pt x="127" y="158"/>
                    <a:pt x="125" y="156"/>
                  </a:cubicBezTo>
                  <a:cubicBezTo>
                    <a:pt x="124" y="156"/>
                    <a:pt x="122" y="148"/>
                    <a:pt x="125" y="149"/>
                  </a:cubicBezTo>
                  <a:cubicBezTo>
                    <a:pt x="127" y="150"/>
                    <a:pt x="126" y="154"/>
                    <a:pt x="127" y="155"/>
                  </a:cubicBezTo>
                  <a:cubicBezTo>
                    <a:pt x="128" y="157"/>
                    <a:pt x="132" y="154"/>
                    <a:pt x="134" y="155"/>
                  </a:cubicBezTo>
                  <a:cubicBezTo>
                    <a:pt x="145" y="161"/>
                    <a:pt x="156" y="155"/>
                    <a:pt x="149" y="142"/>
                  </a:cubicBezTo>
                  <a:cubicBezTo>
                    <a:pt x="147" y="138"/>
                    <a:pt x="149" y="139"/>
                    <a:pt x="145" y="139"/>
                  </a:cubicBezTo>
                  <a:cubicBezTo>
                    <a:pt x="145" y="128"/>
                    <a:pt x="144" y="132"/>
                    <a:pt x="136" y="125"/>
                  </a:cubicBezTo>
                  <a:cubicBezTo>
                    <a:pt x="133" y="122"/>
                    <a:pt x="132" y="125"/>
                    <a:pt x="129" y="125"/>
                  </a:cubicBezTo>
                  <a:cubicBezTo>
                    <a:pt x="129" y="125"/>
                    <a:pt x="123" y="122"/>
                    <a:pt x="125" y="121"/>
                  </a:cubicBezTo>
                  <a:cubicBezTo>
                    <a:pt x="126" y="120"/>
                    <a:pt x="129" y="121"/>
                    <a:pt x="130" y="120"/>
                  </a:cubicBezTo>
                  <a:cubicBezTo>
                    <a:pt x="130" y="120"/>
                    <a:pt x="130" y="120"/>
                    <a:pt x="130" y="120"/>
                  </a:cubicBezTo>
                  <a:cubicBezTo>
                    <a:pt x="125" y="108"/>
                    <a:pt x="125" y="108"/>
                    <a:pt x="125" y="108"/>
                  </a:cubicBezTo>
                  <a:cubicBezTo>
                    <a:pt x="123" y="103"/>
                    <a:pt x="119" y="101"/>
                    <a:pt x="114" y="101"/>
                  </a:cubicBezTo>
                  <a:cubicBezTo>
                    <a:pt x="110" y="101"/>
                    <a:pt x="109" y="97"/>
                    <a:pt x="107" y="95"/>
                  </a:cubicBezTo>
                  <a:cubicBezTo>
                    <a:pt x="105" y="92"/>
                    <a:pt x="98" y="92"/>
                    <a:pt x="98" y="87"/>
                  </a:cubicBezTo>
                  <a:cubicBezTo>
                    <a:pt x="99" y="87"/>
                    <a:pt x="100" y="87"/>
                    <a:pt x="101" y="87"/>
                  </a:cubicBezTo>
                  <a:cubicBezTo>
                    <a:pt x="101" y="87"/>
                    <a:pt x="101" y="87"/>
                    <a:pt x="101" y="87"/>
                  </a:cubicBezTo>
                  <a:cubicBezTo>
                    <a:pt x="99" y="85"/>
                    <a:pt x="95" y="73"/>
                    <a:pt x="92" y="72"/>
                  </a:cubicBezTo>
                  <a:cubicBezTo>
                    <a:pt x="90" y="67"/>
                    <a:pt x="84" y="61"/>
                    <a:pt x="79" y="58"/>
                  </a:cubicBezTo>
                  <a:cubicBezTo>
                    <a:pt x="74" y="55"/>
                    <a:pt x="69" y="51"/>
                    <a:pt x="66" y="46"/>
                  </a:cubicBezTo>
                  <a:cubicBezTo>
                    <a:pt x="64" y="42"/>
                    <a:pt x="57" y="36"/>
                    <a:pt x="53" y="35"/>
                  </a:cubicBezTo>
                  <a:cubicBezTo>
                    <a:pt x="51" y="33"/>
                    <a:pt x="45" y="32"/>
                    <a:pt x="42" y="30"/>
                  </a:cubicBezTo>
                  <a:cubicBezTo>
                    <a:pt x="39" y="28"/>
                    <a:pt x="37" y="25"/>
                    <a:pt x="33" y="23"/>
                  </a:cubicBezTo>
                  <a:cubicBezTo>
                    <a:pt x="27" y="20"/>
                    <a:pt x="19" y="15"/>
                    <a:pt x="14" y="10"/>
                  </a:cubicBezTo>
                  <a:cubicBezTo>
                    <a:pt x="11" y="6"/>
                    <a:pt x="6" y="1"/>
                    <a:pt x="2" y="0"/>
                  </a:cubicBezTo>
                  <a:cubicBezTo>
                    <a:pt x="2" y="0"/>
                    <a:pt x="2" y="0"/>
                    <a:pt x="2" y="0"/>
                  </a:cubicBezTo>
                  <a:cubicBezTo>
                    <a:pt x="2" y="0"/>
                    <a:pt x="1" y="2"/>
                    <a:pt x="1" y="2"/>
                  </a:cubicBezTo>
                  <a:cubicBezTo>
                    <a:pt x="1" y="2"/>
                    <a:pt x="1" y="2"/>
                    <a:pt x="1" y="2"/>
                  </a:cubicBezTo>
                  <a:cubicBezTo>
                    <a:pt x="1" y="6"/>
                    <a:pt x="0" y="9"/>
                    <a:pt x="0" y="12"/>
                  </a:cubicBezTo>
                  <a:cubicBezTo>
                    <a:pt x="0" y="19"/>
                    <a:pt x="2" y="25"/>
                    <a:pt x="4" y="31"/>
                  </a:cubicBezTo>
                  <a:cubicBezTo>
                    <a:pt x="6" y="37"/>
                    <a:pt x="9" y="43"/>
                    <a:pt x="9" y="49"/>
                  </a:cubicBezTo>
                  <a:cubicBezTo>
                    <a:pt x="9" y="55"/>
                    <a:pt x="9" y="55"/>
                    <a:pt x="9" y="55"/>
                  </a:cubicBezTo>
                  <a:cubicBezTo>
                    <a:pt x="9" y="55"/>
                    <a:pt x="9" y="55"/>
                    <a:pt x="9" y="55"/>
                  </a:cubicBezTo>
                  <a:cubicBezTo>
                    <a:pt x="10" y="56"/>
                    <a:pt x="12" y="57"/>
                    <a:pt x="12" y="58"/>
                  </a:cubicBezTo>
                  <a:cubicBezTo>
                    <a:pt x="14" y="59"/>
                    <a:pt x="18" y="66"/>
                    <a:pt x="19" y="68"/>
                  </a:cubicBezTo>
                  <a:cubicBezTo>
                    <a:pt x="23" y="70"/>
                    <a:pt x="31" y="81"/>
                    <a:pt x="31" y="86"/>
                  </a:cubicBezTo>
                  <a:cubicBezTo>
                    <a:pt x="34" y="91"/>
                    <a:pt x="34" y="96"/>
                    <a:pt x="38" y="101"/>
                  </a:cubicBezTo>
                  <a:cubicBezTo>
                    <a:pt x="41" y="104"/>
                    <a:pt x="49" y="106"/>
                    <a:pt x="51" y="110"/>
                  </a:cubicBezTo>
                  <a:cubicBezTo>
                    <a:pt x="53" y="111"/>
                    <a:pt x="55" y="114"/>
                    <a:pt x="57" y="115"/>
                  </a:cubicBezTo>
                  <a:cubicBezTo>
                    <a:pt x="58" y="116"/>
                    <a:pt x="62" y="118"/>
                    <a:pt x="64" y="119"/>
                  </a:cubicBezTo>
                  <a:cubicBezTo>
                    <a:pt x="66" y="120"/>
                    <a:pt x="72" y="125"/>
                    <a:pt x="74" y="126"/>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4" name="Freeform 104"/>
            <p:cNvSpPr>
              <a:spLocks/>
            </p:cNvSpPr>
            <p:nvPr/>
          </p:nvSpPr>
          <p:spPr bwMode="auto">
            <a:xfrm>
              <a:off x="7966197" y="1970088"/>
              <a:ext cx="425330" cy="378303"/>
            </a:xfrm>
            <a:custGeom>
              <a:avLst/>
              <a:gdLst>
                <a:gd name="T0" fmla="*/ 47 w 145"/>
                <a:gd name="T1" fmla="*/ 123 h 130"/>
                <a:gd name="T2" fmla="*/ 58 w 145"/>
                <a:gd name="T3" fmla="*/ 128 h 130"/>
                <a:gd name="T4" fmla="*/ 70 w 145"/>
                <a:gd name="T5" fmla="*/ 125 h 130"/>
                <a:gd name="T6" fmla="*/ 83 w 145"/>
                <a:gd name="T7" fmla="*/ 125 h 130"/>
                <a:gd name="T8" fmla="*/ 99 w 145"/>
                <a:gd name="T9" fmla="*/ 123 h 130"/>
                <a:gd name="T10" fmla="*/ 107 w 145"/>
                <a:gd name="T11" fmla="*/ 119 h 130"/>
                <a:gd name="T12" fmla="*/ 96 w 145"/>
                <a:gd name="T13" fmla="*/ 116 h 130"/>
                <a:gd name="T14" fmla="*/ 82 w 145"/>
                <a:gd name="T15" fmla="*/ 110 h 130"/>
                <a:gd name="T16" fmla="*/ 75 w 145"/>
                <a:gd name="T17" fmla="*/ 103 h 130"/>
                <a:gd name="T18" fmla="*/ 51 w 145"/>
                <a:gd name="T19" fmla="*/ 82 h 130"/>
                <a:gd name="T20" fmla="*/ 56 w 145"/>
                <a:gd name="T21" fmla="*/ 79 h 130"/>
                <a:gd name="T22" fmla="*/ 69 w 145"/>
                <a:gd name="T23" fmla="*/ 87 h 130"/>
                <a:gd name="T24" fmla="*/ 75 w 145"/>
                <a:gd name="T25" fmla="*/ 90 h 130"/>
                <a:gd name="T26" fmla="*/ 79 w 145"/>
                <a:gd name="T27" fmla="*/ 100 h 130"/>
                <a:gd name="T28" fmla="*/ 88 w 145"/>
                <a:gd name="T29" fmla="*/ 101 h 130"/>
                <a:gd name="T30" fmla="*/ 97 w 145"/>
                <a:gd name="T31" fmla="*/ 103 h 130"/>
                <a:gd name="T32" fmla="*/ 118 w 145"/>
                <a:gd name="T33" fmla="*/ 114 h 130"/>
                <a:gd name="T34" fmla="*/ 135 w 145"/>
                <a:gd name="T35" fmla="*/ 120 h 130"/>
                <a:gd name="T36" fmla="*/ 145 w 145"/>
                <a:gd name="T37" fmla="*/ 116 h 130"/>
                <a:gd name="T38" fmla="*/ 145 w 145"/>
                <a:gd name="T39" fmla="*/ 116 h 130"/>
                <a:gd name="T40" fmla="*/ 128 w 145"/>
                <a:gd name="T41" fmla="*/ 102 h 130"/>
                <a:gd name="T42" fmla="*/ 114 w 145"/>
                <a:gd name="T43" fmla="*/ 84 h 130"/>
                <a:gd name="T44" fmla="*/ 112 w 145"/>
                <a:gd name="T45" fmla="*/ 71 h 130"/>
                <a:gd name="T46" fmla="*/ 112 w 145"/>
                <a:gd name="T47" fmla="*/ 71 h 130"/>
                <a:gd name="T48" fmla="*/ 102 w 145"/>
                <a:gd name="T49" fmla="*/ 64 h 130"/>
                <a:gd name="T50" fmla="*/ 95 w 145"/>
                <a:gd name="T51" fmla="*/ 60 h 130"/>
                <a:gd name="T52" fmla="*/ 89 w 145"/>
                <a:gd name="T53" fmla="*/ 55 h 130"/>
                <a:gd name="T54" fmla="*/ 76 w 145"/>
                <a:gd name="T55" fmla="*/ 46 h 130"/>
                <a:gd name="T56" fmla="*/ 69 w 145"/>
                <a:gd name="T57" fmla="*/ 31 h 130"/>
                <a:gd name="T58" fmla="*/ 57 w 145"/>
                <a:gd name="T59" fmla="*/ 13 h 130"/>
                <a:gd name="T60" fmla="*/ 50 w 145"/>
                <a:gd name="T61" fmla="*/ 3 h 130"/>
                <a:gd name="T62" fmla="*/ 47 w 145"/>
                <a:gd name="T63" fmla="*/ 0 h 130"/>
                <a:gd name="T64" fmla="*/ 47 w 145"/>
                <a:gd name="T65" fmla="*/ 0 h 130"/>
                <a:gd name="T66" fmla="*/ 37 w 145"/>
                <a:gd name="T67" fmla="*/ 3 h 130"/>
                <a:gd name="T68" fmla="*/ 26 w 145"/>
                <a:gd name="T69" fmla="*/ 4 h 130"/>
                <a:gd name="T70" fmla="*/ 19 w 145"/>
                <a:gd name="T71" fmla="*/ 7 h 130"/>
                <a:gd name="T72" fmla="*/ 13 w 145"/>
                <a:gd name="T73" fmla="*/ 13 h 130"/>
                <a:gd name="T74" fmla="*/ 10 w 145"/>
                <a:gd name="T75" fmla="*/ 18 h 130"/>
                <a:gd name="T76" fmla="*/ 10 w 145"/>
                <a:gd name="T77" fmla="*/ 18 h 130"/>
                <a:gd name="T78" fmla="*/ 7 w 145"/>
                <a:gd name="T79" fmla="*/ 40 h 130"/>
                <a:gd name="T80" fmla="*/ 1 w 145"/>
                <a:gd name="T81" fmla="*/ 60 h 130"/>
                <a:gd name="T82" fmla="*/ 2 w 145"/>
                <a:gd name="T83" fmla="*/ 71 h 130"/>
                <a:gd name="T84" fmla="*/ 4 w 145"/>
                <a:gd name="T85" fmla="*/ 83 h 130"/>
                <a:gd name="T86" fmla="*/ 4 w 145"/>
                <a:gd name="T87" fmla="*/ 86 h 130"/>
                <a:gd name="T88" fmla="*/ 5 w 145"/>
                <a:gd name="T89" fmla="*/ 99 h 130"/>
                <a:gd name="T90" fmla="*/ 16 w 145"/>
                <a:gd name="T91" fmla="*/ 118 h 130"/>
                <a:gd name="T92" fmla="*/ 35 w 145"/>
                <a:gd name="T93" fmla="*/ 123 h 130"/>
                <a:gd name="T94" fmla="*/ 47 w 145"/>
                <a:gd name="T95" fmla="*/ 123 h 130"/>
                <a:gd name="connsiteX0" fmla="*/ 3201 w 9960"/>
                <a:gd name="connsiteY0" fmla="*/ 9462 h 9888"/>
                <a:gd name="connsiteX1" fmla="*/ 3960 w 9960"/>
                <a:gd name="connsiteY1" fmla="*/ 9846 h 9888"/>
                <a:gd name="connsiteX2" fmla="*/ 4788 w 9960"/>
                <a:gd name="connsiteY2" fmla="*/ 9615 h 9888"/>
                <a:gd name="connsiteX3" fmla="*/ 6788 w 9960"/>
                <a:gd name="connsiteY3" fmla="*/ 9462 h 9888"/>
                <a:gd name="connsiteX4" fmla="*/ 7339 w 9960"/>
                <a:gd name="connsiteY4" fmla="*/ 9154 h 9888"/>
                <a:gd name="connsiteX5" fmla="*/ 6581 w 9960"/>
                <a:gd name="connsiteY5" fmla="*/ 8923 h 9888"/>
                <a:gd name="connsiteX6" fmla="*/ 5615 w 9960"/>
                <a:gd name="connsiteY6" fmla="*/ 8462 h 9888"/>
                <a:gd name="connsiteX7" fmla="*/ 5132 w 9960"/>
                <a:gd name="connsiteY7" fmla="*/ 7923 h 9888"/>
                <a:gd name="connsiteX8" fmla="*/ 3477 w 9960"/>
                <a:gd name="connsiteY8" fmla="*/ 6308 h 9888"/>
                <a:gd name="connsiteX9" fmla="*/ 3822 w 9960"/>
                <a:gd name="connsiteY9" fmla="*/ 6077 h 9888"/>
                <a:gd name="connsiteX10" fmla="*/ 4719 w 9960"/>
                <a:gd name="connsiteY10" fmla="*/ 6692 h 9888"/>
                <a:gd name="connsiteX11" fmla="*/ 5132 w 9960"/>
                <a:gd name="connsiteY11" fmla="*/ 6923 h 9888"/>
                <a:gd name="connsiteX12" fmla="*/ 5408 w 9960"/>
                <a:gd name="connsiteY12" fmla="*/ 7692 h 9888"/>
                <a:gd name="connsiteX13" fmla="*/ 6029 w 9960"/>
                <a:gd name="connsiteY13" fmla="*/ 7769 h 9888"/>
                <a:gd name="connsiteX14" fmla="*/ 6650 w 9960"/>
                <a:gd name="connsiteY14" fmla="*/ 7923 h 9888"/>
                <a:gd name="connsiteX15" fmla="*/ 8098 w 9960"/>
                <a:gd name="connsiteY15" fmla="*/ 8769 h 9888"/>
                <a:gd name="connsiteX16" fmla="*/ 9270 w 9960"/>
                <a:gd name="connsiteY16" fmla="*/ 9231 h 9888"/>
                <a:gd name="connsiteX17" fmla="*/ 9960 w 9960"/>
                <a:gd name="connsiteY17" fmla="*/ 8923 h 9888"/>
                <a:gd name="connsiteX18" fmla="*/ 9960 w 9960"/>
                <a:gd name="connsiteY18" fmla="*/ 8923 h 9888"/>
                <a:gd name="connsiteX19" fmla="*/ 8788 w 9960"/>
                <a:gd name="connsiteY19" fmla="*/ 7846 h 9888"/>
                <a:gd name="connsiteX20" fmla="*/ 7822 w 9960"/>
                <a:gd name="connsiteY20" fmla="*/ 6462 h 9888"/>
                <a:gd name="connsiteX21" fmla="*/ 7684 w 9960"/>
                <a:gd name="connsiteY21" fmla="*/ 5462 h 9888"/>
                <a:gd name="connsiteX22" fmla="*/ 7684 w 9960"/>
                <a:gd name="connsiteY22" fmla="*/ 5462 h 9888"/>
                <a:gd name="connsiteX23" fmla="*/ 6994 w 9960"/>
                <a:gd name="connsiteY23" fmla="*/ 4923 h 9888"/>
                <a:gd name="connsiteX24" fmla="*/ 6512 w 9960"/>
                <a:gd name="connsiteY24" fmla="*/ 4615 h 9888"/>
                <a:gd name="connsiteX25" fmla="*/ 6098 w 9960"/>
                <a:gd name="connsiteY25" fmla="*/ 4231 h 9888"/>
                <a:gd name="connsiteX26" fmla="*/ 5201 w 9960"/>
                <a:gd name="connsiteY26" fmla="*/ 3538 h 9888"/>
                <a:gd name="connsiteX27" fmla="*/ 4719 w 9960"/>
                <a:gd name="connsiteY27" fmla="*/ 2385 h 9888"/>
                <a:gd name="connsiteX28" fmla="*/ 3891 w 9960"/>
                <a:gd name="connsiteY28" fmla="*/ 1000 h 9888"/>
                <a:gd name="connsiteX29" fmla="*/ 3408 w 9960"/>
                <a:gd name="connsiteY29" fmla="*/ 231 h 9888"/>
                <a:gd name="connsiteX30" fmla="*/ 3201 w 9960"/>
                <a:gd name="connsiteY30" fmla="*/ 0 h 9888"/>
                <a:gd name="connsiteX31" fmla="*/ 3201 w 9960"/>
                <a:gd name="connsiteY31" fmla="*/ 0 h 9888"/>
                <a:gd name="connsiteX32" fmla="*/ 2512 w 9960"/>
                <a:gd name="connsiteY32" fmla="*/ 231 h 9888"/>
                <a:gd name="connsiteX33" fmla="*/ 1753 w 9960"/>
                <a:gd name="connsiteY33" fmla="*/ 308 h 9888"/>
                <a:gd name="connsiteX34" fmla="*/ 1270 w 9960"/>
                <a:gd name="connsiteY34" fmla="*/ 538 h 9888"/>
                <a:gd name="connsiteX35" fmla="*/ 857 w 9960"/>
                <a:gd name="connsiteY35" fmla="*/ 1000 h 9888"/>
                <a:gd name="connsiteX36" fmla="*/ 650 w 9960"/>
                <a:gd name="connsiteY36" fmla="*/ 1385 h 9888"/>
                <a:gd name="connsiteX37" fmla="*/ 650 w 9960"/>
                <a:gd name="connsiteY37" fmla="*/ 1385 h 9888"/>
                <a:gd name="connsiteX38" fmla="*/ 443 w 9960"/>
                <a:gd name="connsiteY38" fmla="*/ 3077 h 9888"/>
                <a:gd name="connsiteX39" fmla="*/ 29 w 9960"/>
                <a:gd name="connsiteY39" fmla="*/ 4615 h 9888"/>
                <a:gd name="connsiteX40" fmla="*/ 98 w 9960"/>
                <a:gd name="connsiteY40" fmla="*/ 5462 h 9888"/>
                <a:gd name="connsiteX41" fmla="*/ 236 w 9960"/>
                <a:gd name="connsiteY41" fmla="*/ 6385 h 9888"/>
                <a:gd name="connsiteX42" fmla="*/ 236 w 9960"/>
                <a:gd name="connsiteY42" fmla="*/ 6615 h 9888"/>
                <a:gd name="connsiteX43" fmla="*/ 305 w 9960"/>
                <a:gd name="connsiteY43" fmla="*/ 7615 h 9888"/>
                <a:gd name="connsiteX44" fmla="*/ 1063 w 9960"/>
                <a:gd name="connsiteY44" fmla="*/ 9077 h 9888"/>
                <a:gd name="connsiteX45" fmla="*/ 2374 w 9960"/>
                <a:gd name="connsiteY45" fmla="*/ 9462 h 9888"/>
                <a:gd name="connsiteX46" fmla="*/ 3201 w 9960"/>
                <a:gd name="connsiteY46" fmla="*/ 9462 h 9888"/>
                <a:gd name="connsiteX0" fmla="*/ 3214 w 10000"/>
                <a:gd name="connsiteY0" fmla="*/ 9569 h 10000"/>
                <a:gd name="connsiteX1" fmla="*/ 3976 w 10000"/>
                <a:gd name="connsiteY1" fmla="*/ 9958 h 10000"/>
                <a:gd name="connsiteX2" fmla="*/ 4807 w 10000"/>
                <a:gd name="connsiteY2" fmla="*/ 9724 h 10000"/>
                <a:gd name="connsiteX3" fmla="*/ 6815 w 10000"/>
                <a:gd name="connsiteY3" fmla="*/ 9569 h 10000"/>
                <a:gd name="connsiteX4" fmla="*/ 6607 w 10000"/>
                <a:gd name="connsiteY4" fmla="*/ 9024 h 10000"/>
                <a:gd name="connsiteX5" fmla="*/ 5638 w 10000"/>
                <a:gd name="connsiteY5" fmla="*/ 8558 h 10000"/>
                <a:gd name="connsiteX6" fmla="*/ 5153 w 10000"/>
                <a:gd name="connsiteY6" fmla="*/ 8013 h 10000"/>
                <a:gd name="connsiteX7" fmla="*/ 3491 w 10000"/>
                <a:gd name="connsiteY7" fmla="*/ 6379 h 10000"/>
                <a:gd name="connsiteX8" fmla="*/ 3837 w 10000"/>
                <a:gd name="connsiteY8" fmla="*/ 6146 h 10000"/>
                <a:gd name="connsiteX9" fmla="*/ 4738 w 10000"/>
                <a:gd name="connsiteY9" fmla="*/ 6768 h 10000"/>
                <a:gd name="connsiteX10" fmla="*/ 5153 w 10000"/>
                <a:gd name="connsiteY10" fmla="*/ 7001 h 10000"/>
                <a:gd name="connsiteX11" fmla="*/ 5430 w 10000"/>
                <a:gd name="connsiteY11" fmla="*/ 7779 h 10000"/>
                <a:gd name="connsiteX12" fmla="*/ 6053 w 10000"/>
                <a:gd name="connsiteY12" fmla="*/ 7857 h 10000"/>
                <a:gd name="connsiteX13" fmla="*/ 6677 w 10000"/>
                <a:gd name="connsiteY13" fmla="*/ 8013 h 10000"/>
                <a:gd name="connsiteX14" fmla="*/ 8131 w 10000"/>
                <a:gd name="connsiteY14" fmla="*/ 8868 h 10000"/>
                <a:gd name="connsiteX15" fmla="*/ 9307 w 10000"/>
                <a:gd name="connsiteY15" fmla="*/ 9336 h 10000"/>
                <a:gd name="connsiteX16" fmla="*/ 10000 w 10000"/>
                <a:gd name="connsiteY16" fmla="*/ 9024 h 10000"/>
                <a:gd name="connsiteX17" fmla="*/ 10000 w 10000"/>
                <a:gd name="connsiteY17" fmla="*/ 9024 h 10000"/>
                <a:gd name="connsiteX18" fmla="*/ 8823 w 10000"/>
                <a:gd name="connsiteY18" fmla="*/ 7935 h 10000"/>
                <a:gd name="connsiteX19" fmla="*/ 7853 w 10000"/>
                <a:gd name="connsiteY19" fmla="*/ 6535 h 10000"/>
                <a:gd name="connsiteX20" fmla="*/ 7715 w 10000"/>
                <a:gd name="connsiteY20" fmla="*/ 5524 h 10000"/>
                <a:gd name="connsiteX21" fmla="*/ 7715 w 10000"/>
                <a:gd name="connsiteY21" fmla="*/ 5524 h 10000"/>
                <a:gd name="connsiteX22" fmla="*/ 7022 w 10000"/>
                <a:gd name="connsiteY22" fmla="*/ 4979 h 10000"/>
                <a:gd name="connsiteX23" fmla="*/ 6538 w 10000"/>
                <a:gd name="connsiteY23" fmla="*/ 4667 h 10000"/>
                <a:gd name="connsiteX24" fmla="*/ 6122 w 10000"/>
                <a:gd name="connsiteY24" fmla="*/ 4279 h 10000"/>
                <a:gd name="connsiteX25" fmla="*/ 5222 w 10000"/>
                <a:gd name="connsiteY25" fmla="*/ 3578 h 10000"/>
                <a:gd name="connsiteX26" fmla="*/ 4738 w 10000"/>
                <a:gd name="connsiteY26" fmla="*/ 2412 h 10000"/>
                <a:gd name="connsiteX27" fmla="*/ 3907 w 10000"/>
                <a:gd name="connsiteY27" fmla="*/ 1011 h 10000"/>
                <a:gd name="connsiteX28" fmla="*/ 3422 w 10000"/>
                <a:gd name="connsiteY28" fmla="*/ 234 h 10000"/>
                <a:gd name="connsiteX29" fmla="*/ 3214 w 10000"/>
                <a:gd name="connsiteY29" fmla="*/ 0 h 10000"/>
                <a:gd name="connsiteX30" fmla="*/ 3214 w 10000"/>
                <a:gd name="connsiteY30" fmla="*/ 0 h 10000"/>
                <a:gd name="connsiteX31" fmla="*/ 2522 w 10000"/>
                <a:gd name="connsiteY31" fmla="*/ 234 h 10000"/>
                <a:gd name="connsiteX32" fmla="*/ 1760 w 10000"/>
                <a:gd name="connsiteY32" fmla="*/ 311 h 10000"/>
                <a:gd name="connsiteX33" fmla="*/ 1275 w 10000"/>
                <a:gd name="connsiteY33" fmla="*/ 544 h 10000"/>
                <a:gd name="connsiteX34" fmla="*/ 860 w 10000"/>
                <a:gd name="connsiteY34" fmla="*/ 1011 h 10000"/>
                <a:gd name="connsiteX35" fmla="*/ 653 w 10000"/>
                <a:gd name="connsiteY35" fmla="*/ 1401 h 10000"/>
                <a:gd name="connsiteX36" fmla="*/ 653 w 10000"/>
                <a:gd name="connsiteY36" fmla="*/ 1401 h 10000"/>
                <a:gd name="connsiteX37" fmla="*/ 445 w 10000"/>
                <a:gd name="connsiteY37" fmla="*/ 3112 h 10000"/>
                <a:gd name="connsiteX38" fmla="*/ 29 w 10000"/>
                <a:gd name="connsiteY38" fmla="*/ 4667 h 10000"/>
                <a:gd name="connsiteX39" fmla="*/ 98 w 10000"/>
                <a:gd name="connsiteY39" fmla="*/ 5524 h 10000"/>
                <a:gd name="connsiteX40" fmla="*/ 237 w 10000"/>
                <a:gd name="connsiteY40" fmla="*/ 6457 h 10000"/>
                <a:gd name="connsiteX41" fmla="*/ 237 w 10000"/>
                <a:gd name="connsiteY41" fmla="*/ 6690 h 10000"/>
                <a:gd name="connsiteX42" fmla="*/ 306 w 10000"/>
                <a:gd name="connsiteY42" fmla="*/ 7701 h 10000"/>
                <a:gd name="connsiteX43" fmla="*/ 1067 w 10000"/>
                <a:gd name="connsiteY43" fmla="*/ 9180 h 10000"/>
                <a:gd name="connsiteX44" fmla="*/ 2384 w 10000"/>
                <a:gd name="connsiteY44" fmla="*/ 9569 h 10000"/>
                <a:gd name="connsiteX45" fmla="*/ 3214 w 10000"/>
                <a:gd name="connsiteY45" fmla="*/ 956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10000">
                  <a:moveTo>
                    <a:pt x="3214" y="9569"/>
                  </a:moveTo>
                  <a:cubicBezTo>
                    <a:pt x="3422" y="9569"/>
                    <a:pt x="3768" y="9880"/>
                    <a:pt x="3976" y="9958"/>
                  </a:cubicBezTo>
                  <a:cubicBezTo>
                    <a:pt x="4253" y="10113"/>
                    <a:pt x="4599" y="9802"/>
                    <a:pt x="4807" y="9724"/>
                  </a:cubicBezTo>
                  <a:cubicBezTo>
                    <a:pt x="5280" y="9659"/>
                    <a:pt x="6389" y="9647"/>
                    <a:pt x="6815" y="9569"/>
                  </a:cubicBezTo>
                  <a:cubicBezTo>
                    <a:pt x="7115" y="9452"/>
                    <a:pt x="6803" y="9192"/>
                    <a:pt x="6607" y="9024"/>
                  </a:cubicBezTo>
                  <a:cubicBezTo>
                    <a:pt x="6330" y="8635"/>
                    <a:pt x="6053" y="8558"/>
                    <a:pt x="5638" y="8558"/>
                  </a:cubicBezTo>
                  <a:cubicBezTo>
                    <a:pt x="5499" y="8558"/>
                    <a:pt x="5360" y="8168"/>
                    <a:pt x="5153" y="8013"/>
                  </a:cubicBezTo>
                  <a:cubicBezTo>
                    <a:pt x="4530" y="7547"/>
                    <a:pt x="4114" y="7001"/>
                    <a:pt x="3491" y="6379"/>
                  </a:cubicBezTo>
                  <a:cubicBezTo>
                    <a:pt x="3006" y="5912"/>
                    <a:pt x="3630" y="6146"/>
                    <a:pt x="3837" y="6146"/>
                  </a:cubicBezTo>
                  <a:cubicBezTo>
                    <a:pt x="4114" y="6068"/>
                    <a:pt x="4530" y="6612"/>
                    <a:pt x="4738" y="6768"/>
                  </a:cubicBezTo>
                  <a:cubicBezTo>
                    <a:pt x="4877" y="6924"/>
                    <a:pt x="5014" y="6924"/>
                    <a:pt x="5153" y="7001"/>
                  </a:cubicBezTo>
                  <a:cubicBezTo>
                    <a:pt x="5360" y="7157"/>
                    <a:pt x="5291" y="7623"/>
                    <a:pt x="5430" y="7779"/>
                  </a:cubicBezTo>
                  <a:cubicBezTo>
                    <a:pt x="5499" y="7857"/>
                    <a:pt x="5915" y="7857"/>
                    <a:pt x="6053" y="7857"/>
                  </a:cubicBezTo>
                  <a:cubicBezTo>
                    <a:pt x="6330" y="7857"/>
                    <a:pt x="6400" y="7935"/>
                    <a:pt x="6677" y="8013"/>
                  </a:cubicBezTo>
                  <a:cubicBezTo>
                    <a:pt x="7161" y="8168"/>
                    <a:pt x="7576" y="8713"/>
                    <a:pt x="8131" y="8868"/>
                  </a:cubicBezTo>
                  <a:cubicBezTo>
                    <a:pt x="8546" y="9024"/>
                    <a:pt x="8823" y="9336"/>
                    <a:pt x="9307" y="9336"/>
                  </a:cubicBezTo>
                  <a:cubicBezTo>
                    <a:pt x="9377" y="9336"/>
                    <a:pt x="10000" y="9102"/>
                    <a:pt x="10000" y="9024"/>
                  </a:cubicBezTo>
                  <a:lnTo>
                    <a:pt x="10000" y="9024"/>
                  </a:lnTo>
                  <a:cubicBezTo>
                    <a:pt x="9584" y="8868"/>
                    <a:pt x="8962" y="8480"/>
                    <a:pt x="8823" y="7935"/>
                  </a:cubicBezTo>
                  <a:cubicBezTo>
                    <a:pt x="8615" y="7235"/>
                    <a:pt x="8131" y="7079"/>
                    <a:pt x="7853" y="6535"/>
                  </a:cubicBezTo>
                  <a:cubicBezTo>
                    <a:pt x="7784" y="6379"/>
                    <a:pt x="7715" y="5756"/>
                    <a:pt x="7715" y="5524"/>
                  </a:cubicBezTo>
                  <a:lnTo>
                    <a:pt x="7715" y="5524"/>
                  </a:lnTo>
                  <a:cubicBezTo>
                    <a:pt x="7576" y="5446"/>
                    <a:pt x="7161" y="5057"/>
                    <a:pt x="7022" y="4979"/>
                  </a:cubicBezTo>
                  <a:cubicBezTo>
                    <a:pt x="6885" y="4901"/>
                    <a:pt x="6607" y="4745"/>
                    <a:pt x="6538" y="4667"/>
                  </a:cubicBezTo>
                  <a:cubicBezTo>
                    <a:pt x="6400" y="4589"/>
                    <a:pt x="6261" y="4357"/>
                    <a:pt x="6122" y="4279"/>
                  </a:cubicBezTo>
                  <a:cubicBezTo>
                    <a:pt x="5984" y="3967"/>
                    <a:pt x="5430" y="3812"/>
                    <a:pt x="5222" y="3578"/>
                  </a:cubicBezTo>
                  <a:cubicBezTo>
                    <a:pt x="4946" y="3190"/>
                    <a:pt x="4946" y="2800"/>
                    <a:pt x="4738" y="2412"/>
                  </a:cubicBezTo>
                  <a:cubicBezTo>
                    <a:pt x="4738" y="2023"/>
                    <a:pt x="4184" y="1167"/>
                    <a:pt x="3907" y="1011"/>
                  </a:cubicBezTo>
                  <a:cubicBezTo>
                    <a:pt x="3837" y="856"/>
                    <a:pt x="3560" y="311"/>
                    <a:pt x="3422" y="234"/>
                  </a:cubicBezTo>
                  <a:cubicBezTo>
                    <a:pt x="3422" y="156"/>
                    <a:pt x="3283" y="78"/>
                    <a:pt x="3214" y="0"/>
                  </a:cubicBezTo>
                  <a:lnTo>
                    <a:pt x="3214" y="0"/>
                  </a:lnTo>
                  <a:cubicBezTo>
                    <a:pt x="3075" y="156"/>
                    <a:pt x="2730" y="156"/>
                    <a:pt x="2522" y="234"/>
                  </a:cubicBezTo>
                  <a:cubicBezTo>
                    <a:pt x="2314" y="234"/>
                    <a:pt x="2037" y="311"/>
                    <a:pt x="1760" y="311"/>
                  </a:cubicBezTo>
                  <a:cubicBezTo>
                    <a:pt x="1691" y="467"/>
                    <a:pt x="1414" y="467"/>
                    <a:pt x="1275" y="544"/>
                  </a:cubicBezTo>
                  <a:lnTo>
                    <a:pt x="860" y="1011"/>
                  </a:lnTo>
                  <a:lnTo>
                    <a:pt x="653" y="1401"/>
                  </a:lnTo>
                  <a:lnTo>
                    <a:pt x="653" y="1401"/>
                  </a:lnTo>
                  <a:cubicBezTo>
                    <a:pt x="791" y="1867"/>
                    <a:pt x="791" y="2722"/>
                    <a:pt x="445" y="3112"/>
                  </a:cubicBezTo>
                  <a:cubicBezTo>
                    <a:pt x="306" y="3656"/>
                    <a:pt x="98" y="4045"/>
                    <a:pt x="29" y="4667"/>
                  </a:cubicBezTo>
                  <a:cubicBezTo>
                    <a:pt x="-40" y="4979"/>
                    <a:pt x="29" y="5290"/>
                    <a:pt x="98" y="5524"/>
                  </a:cubicBezTo>
                  <a:cubicBezTo>
                    <a:pt x="98" y="5834"/>
                    <a:pt x="237" y="6224"/>
                    <a:pt x="237" y="6457"/>
                  </a:cubicBezTo>
                  <a:lnTo>
                    <a:pt x="237" y="6690"/>
                  </a:lnTo>
                  <a:cubicBezTo>
                    <a:pt x="376" y="6924"/>
                    <a:pt x="306" y="7391"/>
                    <a:pt x="306" y="7701"/>
                  </a:cubicBezTo>
                  <a:cubicBezTo>
                    <a:pt x="376" y="8402"/>
                    <a:pt x="445" y="8790"/>
                    <a:pt x="1067" y="9180"/>
                  </a:cubicBezTo>
                  <a:cubicBezTo>
                    <a:pt x="1414" y="9413"/>
                    <a:pt x="1968" y="9413"/>
                    <a:pt x="2384" y="9569"/>
                  </a:cubicBezTo>
                  <a:cubicBezTo>
                    <a:pt x="2591" y="9569"/>
                    <a:pt x="3075" y="9491"/>
                    <a:pt x="3214" y="9569"/>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 name="Freeform 105"/>
            <p:cNvSpPr>
              <a:spLocks/>
            </p:cNvSpPr>
            <p:nvPr/>
          </p:nvSpPr>
          <p:spPr bwMode="auto">
            <a:xfrm>
              <a:off x="7840855" y="2022474"/>
              <a:ext cx="323657" cy="412058"/>
            </a:xfrm>
            <a:custGeom>
              <a:avLst/>
              <a:gdLst>
                <a:gd name="T0" fmla="*/ 14 w 111"/>
                <a:gd name="T1" fmla="*/ 13 h 142"/>
                <a:gd name="T2" fmla="*/ 17 w 111"/>
                <a:gd name="T3" fmla="*/ 16 h 142"/>
                <a:gd name="T4" fmla="*/ 11 w 111"/>
                <a:gd name="T5" fmla="*/ 38 h 142"/>
                <a:gd name="T6" fmla="*/ 3 w 111"/>
                <a:gd name="T7" fmla="*/ 52 h 142"/>
                <a:gd name="T8" fmla="*/ 2 w 111"/>
                <a:gd name="T9" fmla="*/ 61 h 142"/>
                <a:gd name="T10" fmla="*/ 3 w 111"/>
                <a:gd name="T11" fmla="*/ 80 h 142"/>
                <a:gd name="T12" fmla="*/ 4 w 111"/>
                <a:gd name="T13" fmla="*/ 80 h 142"/>
                <a:gd name="T14" fmla="*/ 7 w 111"/>
                <a:gd name="T15" fmla="*/ 96 h 142"/>
                <a:gd name="T16" fmla="*/ 14 w 111"/>
                <a:gd name="T17" fmla="*/ 96 h 142"/>
                <a:gd name="T18" fmla="*/ 13 w 111"/>
                <a:gd name="T19" fmla="*/ 97 h 142"/>
                <a:gd name="T20" fmla="*/ 14 w 111"/>
                <a:gd name="T21" fmla="*/ 119 h 142"/>
                <a:gd name="T22" fmla="*/ 30 w 111"/>
                <a:gd name="T23" fmla="*/ 128 h 142"/>
                <a:gd name="T24" fmla="*/ 41 w 111"/>
                <a:gd name="T25" fmla="*/ 120 h 142"/>
                <a:gd name="T26" fmla="*/ 41 w 111"/>
                <a:gd name="T27" fmla="*/ 120 h 142"/>
                <a:gd name="T28" fmla="*/ 43 w 111"/>
                <a:gd name="T29" fmla="*/ 129 h 142"/>
                <a:gd name="T30" fmla="*/ 43 w 111"/>
                <a:gd name="T31" fmla="*/ 131 h 142"/>
                <a:gd name="T32" fmla="*/ 46 w 111"/>
                <a:gd name="T33" fmla="*/ 135 h 142"/>
                <a:gd name="T34" fmla="*/ 50 w 111"/>
                <a:gd name="T35" fmla="*/ 137 h 142"/>
                <a:gd name="T36" fmla="*/ 57 w 111"/>
                <a:gd name="T37" fmla="*/ 140 h 142"/>
                <a:gd name="T38" fmla="*/ 78 w 111"/>
                <a:gd name="T39" fmla="*/ 139 h 142"/>
                <a:gd name="T40" fmla="*/ 90 w 111"/>
                <a:gd name="T41" fmla="*/ 134 h 142"/>
                <a:gd name="T42" fmla="*/ 95 w 111"/>
                <a:gd name="T43" fmla="*/ 131 h 142"/>
                <a:gd name="T44" fmla="*/ 95 w 111"/>
                <a:gd name="T45" fmla="*/ 130 h 142"/>
                <a:gd name="T46" fmla="*/ 99 w 111"/>
                <a:gd name="T47" fmla="*/ 123 h 142"/>
                <a:gd name="T48" fmla="*/ 106 w 111"/>
                <a:gd name="T49" fmla="*/ 117 h 142"/>
                <a:gd name="T50" fmla="*/ 111 w 111"/>
                <a:gd name="T51" fmla="*/ 114 h 142"/>
                <a:gd name="T52" fmla="*/ 90 w 111"/>
                <a:gd name="T53" fmla="*/ 105 h 142"/>
                <a:gd name="T54" fmla="*/ 90 w 111"/>
                <a:gd name="T55" fmla="*/ 105 h 142"/>
                <a:gd name="T56" fmla="*/ 78 w 111"/>
                <a:gd name="T57" fmla="*/ 105 h 142"/>
                <a:gd name="T58" fmla="*/ 59 w 111"/>
                <a:gd name="T59" fmla="*/ 100 h 142"/>
                <a:gd name="T60" fmla="*/ 48 w 111"/>
                <a:gd name="T61" fmla="*/ 81 h 142"/>
                <a:gd name="T62" fmla="*/ 47 w 111"/>
                <a:gd name="T63" fmla="*/ 68 h 142"/>
                <a:gd name="T64" fmla="*/ 47 w 111"/>
                <a:gd name="T65" fmla="*/ 65 h 142"/>
                <a:gd name="T66" fmla="*/ 45 w 111"/>
                <a:gd name="T67" fmla="*/ 53 h 142"/>
                <a:gd name="T68" fmla="*/ 44 w 111"/>
                <a:gd name="T69" fmla="*/ 42 h 142"/>
                <a:gd name="T70" fmla="*/ 50 w 111"/>
                <a:gd name="T71" fmla="*/ 22 h 142"/>
                <a:gd name="T72" fmla="*/ 53 w 111"/>
                <a:gd name="T73" fmla="*/ 0 h 142"/>
                <a:gd name="T74" fmla="*/ 53 w 111"/>
                <a:gd name="T75" fmla="*/ 0 h 142"/>
                <a:gd name="T76" fmla="*/ 36 w 111"/>
                <a:gd name="T77" fmla="*/ 2 h 142"/>
                <a:gd name="T78" fmla="*/ 23 w 111"/>
                <a:gd name="T79" fmla="*/ 7 h 142"/>
                <a:gd name="T80" fmla="*/ 14 w 111"/>
                <a:gd name="T81" fmla="*/ 13 h 142"/>
                <a:gd name="connsiteX0" fmla="*/ 1159 w 9898"/>
                <a:gd name="connsiteY0" fmla="*/ 915 h 9832"/>
                <a:gd name="connsiteX1" fmla="*/ 1430 w 9898"/>
                <a:gd name="connsiteY1" fmla="*/ 1127 h 9832"/>
                <a:gd name="connsiteX2" fmla="*/ 889 w 9898"/>
                <a:gd name="connsiteY2" fmla="*/ 2676 h 9832"/>
                <a:gd name="connsiteX3" fmla="*/ 168 w 9898"/>
                <a:gd name="connsiteY3" fmla="*/ 3662 h 9832"/>
                <a:gd name="connsiteX4" fmla="*/ 78 w 9898"/>
                <a:gd name="connsiteY4" fmla="*/ 4296 h 9832"/>
                <a:gd name="connsiteX5" fmla="*/ 168 w 9898"/>
                <a:gd name="connsiteY5" fmla="*/ 5634 h 9832"/>
                <a:gd name="connsiteX6" fmla="*/ 258 w 9898"/>
                <a:gd name="connsiteY6" fmla="*/ 5634 h 9832"/>
                <a:gd name="connsiteX7" fmla="*/ 529 w 9898"/>
                <a:gd name="connsiteY7" fmla="*/ 6761 h 9832"/>
                <a:gd name="connsiteX8" fmla="*/ 1159 w 9898"/>
                <a:gd name="connsiteY8" fmla="*/ 6761 h 9832"/>
                <a:gd name="connsiteX9" fmla="*/ 1069 w 9898"/>
                <a:gd name="connsiteY9" fmla="*/ 6831 h 9832"/>
                <a:gd name="connsiteX10" fmla="*/ 1159 w 9898"/>
                <a:gd name="connsiteY10" fmla="*/ 8380 h 9832"/>
                <a:gd name="connsiteX11" fmla="*/ 2601 w 9898"/>
                <a:gd name="connsiteY11" fmla="*/ 9014 h 9832"/>
                <a:gd name="connsiteX12" fmla="*/ 3592 w 9898"/>
                <a:gd name="connsiteY12" fmla="*/ 8451 h 9832"/>
                <a:gd name="connsiteX13" fmla="*/ 3592 w 9898"/>
                <a:gd name="connsiteY13" fmla="*/ 8451 h 9832"/>
                <a:gd name="connsiteX14" fmla="*/ 3772 w 9898"/>
                <a:gd name="connsiteY14" fmla="*/ 9085 h 9832"/>
                <a:gd name="connsiteX15" fmla="*/ 3772 w 9898"/>
                <a:gd name="connsiteY15" fmla="*/ 9225 h 9832"/>
                <a:gd name="connsiteX16" fmla="*/ 4042 w 9898"/>
                <a:gd name="connsiteY16" fmla="*/ 9507 h 9832"/>
                <a:gd name="connsiteX17" fmla="*/ 4403 w 9898"/>
                <a:gd name="connsiteY17" fmla="*/ 9648 h 9832"/>
                <a:gd name="connsiteX18" fmla="*/ 5815 w 9898"/>
                <a:gd name="connsiteY18" fmla="*/ 9371 h 9832"/>
                <a:gd name="connsiteX19" fmla="*/ 6925 w 9898"/>
                <a:gd name="connsiteY19" fmla="*/ 9789 h 9832"/>
                <a:gd name="connsiteX20" fmla="*/ 8006 w 9898"/>
                <a:gd name="connsiteY20" fmla="*/ 9437 h 9832"/>
                <a:gd name="connsiteX21" fmla="*/ 8457 w 9898"/>
                <a:gd name="connsiteY21" fmla="*/ 9225 h 9832"/>
                <a:gd name="connsiteX22" fmla="*/ 8457 w 9898"/>
                <a:gd name="connsiteY22" fmla="*/ 9155 h 9832"/>
                <a:gd name="connsiteX23" fmla="*/ 8817 w 9898"/>
                <a:gd name="connsiteY23" fmla="*/ 8662 h 9832"/>
                <a:gd name="connsiteX24" fmla="*/ 9448 w 9898"/>
                <a:gd name="connsiteY24" fmla="*/ 8239 h 9832"/>
                <a:gd name="connsiteX25" fmla="*/ 9898 w 9898"/>
                <a:gd name="connsiteY25" fmla="*/ 8028 h 9832"/>
                <a:gd name="connsiteX26" fmla="*/ 8006 w 9898"/>
                <a:gd name="connsiteY26" fmla="*/ 7394 h 9832"/>
                <a:gd name="connsiteX27" fmla="*/ 8006 w 9898"/>
                <a:gd name="connsiteY27" fmla="*/ 7394 h 9832"/>
                <a:gd name="connsiteX28" fmla="*/ 6925 w 9898"/>
                <a:gd name="connsiteY28" fmla="*/ 7394 h 9832"/>
                <a:gd name="connsiteX29" fmla="*/ 5213 w 9898"/>
                <a:gd name="connsiteY29" fmla="*/ 7042 h 9832"/>
                <a:gd name="connsiteX30" fmla="*/ 4222 w 9898"/>
                <a:gd name="connsiteY30" fmla="*/ 5704 h 9832"/>
                <a:gd name="connsiteX31" fmla="*/ 4132 w 9898"/>
                <a:gd name="connsiteY31" fmla="*/ 4789 h 9832"/>
                <a:gd name="connsiteX32" fmla="*/ 4132 w 9898"/>
                <a:gd name="connsiteY32" fmla="*/ 4577 h 9832"/>
                <a:gd name="connsiteX33" fmla="*/ 3952 w 9898"/>
                <a:gd name="connsiteY33" fmla="*/ 3732 h 9832"/>
                <a:gd name="connsiteX34" fmla="*/ 3862 w 9898"/>
                <a:gd name="connsiteY34" fmla="*/ 2958 h 9832"/>
                <a:gd name="connsiteX35" fmla="*/ 4403 w 9898"/>
                <a:gd name="connsiteY35" fmla="*/ 1549 h 9832"/>
                <a:gd name="connsiteX36" fmla="*/ 4673 w 9898"/>
                <a:gd name="connsiteY36" fmla="*/ 0 h 9832"/>
                <a:gd name="connsiteX37" fmla="*/ 4673 w 9898"/>
                <a:gd name="connsiteY37" fmla="*/ 0 h 9832"/>
                <a:gd name="connsiteX38" fmla="*/ 3141 w 9898"/>
                <a:gd name="connsiteY38" fmla="*/ 141 h 9832"/>
                <a:gd name="connsiteX39" fmla="*/ 1970 w 9898"/>
                <a:gd name="connsiteY39" fmla="*/ 493 h 9832"/>
                <a:gd name="connsiteX40" fmla="*/ 1159 w 9898"/>
                <a:gd name="connsiteY40" fmla="*/ 915 h 9832"/>
                <a:gd name="connsiteX0" fmla="*/ 1170 w 9999"/>
                <a:gd name="connsiteY0" fmla="*/ 931 h 10000"/>
                <a:gd name="connsiteX1" fmla="*/ 1444 w 9999"/>
                <a:gd name="connsiteY1" fmla="*/ 1146 h 10000"/>
                <a:gd name="connsiteX2" fmla="*/ 897 w 9999"/>
                <a:gd name="connsiteY2" fmla="*/ 2722 h 10000"/>
                <a:gd name="connsiteX3" fmla="*/ 169 w 9999"/>
                <a:gd name="connsiteY3" fmla="*/ 3725 h 10000"/>
                <a:gd name="connsiteX4" fmla="*/ 78 w 9999"/>
                <a:gd name="connsiteY4" fmla="*/ 4369 h 10000"/>
                <a:gd name="connsiteX5" fmla="*/ 169 w 9999"/>
                <a:gd name="connsiteY5" fmla="*/ 5730 h 10000"/>
                <a:gd name="connsiteX6" fmla="*/ 260 w 9999"/>
                <a:gd name="connsiteY6" fmla="*/ 5730 h 10000"/>
                <a:gd name="connsiteX7" fmla="*/ 533 w 9999"/>
                <a:gd name="connsiteY7" fmla="*/ 6877 h 10000"/>
                <a:gd name="connsiteX8" fmla="*/ 1170 w 9999"/>
                <a:gd name="connsiteY8" fmla="*/ 6877 h 10000"/>
                <a:gd name="connsiteX9" fmla="*/ 1079 w 9999"/>
                <a:gd name="connsiteY9" fmla="*/ 6948 h 10000"/>
                <a:gd name="connsiteX10" fmla="*/ 1170 w 9999"/>
                <a:gd name="connsiteY10" fmla="*/ 8523 h 10000"/>
                <a:gd name="connsiteX11" fmla="*/ 2627 w 9999"/>
                <a:gd name="connsiteY11" fmla="*/ 9168 h 10000"/>
                <a:gd name="connsiteX12" fmla="*/ 3628 w 9999"/>
                <a:gd name="connsiteY12" fmla="*/ 8595 h 10000"/>
                <a:gd name="connsiteX13" fmla="*/ 3810 w 9999"/>
                <a:gd name="connsiteY13" fmla="*/ 9240 h 10000"/>
                <a:gd name="connsiteX14" fmla="*/ 3810 w 9999"/>
                <a:gd name="connsiteY14" fmla="*/ 9383 h 10000"/>
                <a:gd name="connsiteX15" fmla="*/ 4083 w 9999"/>
                <a:gd name="connsiteY15" fmla="*/ 9669 h 10000"/>
                <a:gd name="connsiteX16" fmla="*/ 4447 w 9999"/>
                <a:gd name="connsiteY16" fmla="*/ 9813 h 10000"/>
                <a:gd name="connsiteX17" fmla="*/ 5874 w 9999"/>
                <a:gd name="connsiteY17" fmla="*/ 9531 h 10000"/>
                <a:gd name="connsiteX18" fmla="*/ 6995 w 9999"/>
                <a:gd name="connsiteY18" fmla="*/ 9956 h 10000"/>
                <a:gd name="connsiteX19" fmla="*/ 8088 w 9999"/>
                <a:gd name="connsiteY19" fmla="*/ 9598 h 10000"/>
                <a:gd name="connsiteX20" fmla="*/ 8543 w 9999"/>
                <a:gd name="connsiteY20" fmla="*/ 9383 h 10000"/>
                <a:gd name="connsiteX21" fmla="*/ 8543 w 9999"/>
                <a:gd name="connsiteY21" fmla="*/ 9311 h 10000"/>
                <a:gd name="connsiteX22" fmla="*/ 8907 w 9999"/>
                <a:gd name="connsiteY22" fmla="*/ 8810 h 10000"/>
                <a:gd name="connsiteX23" fmla="*/ 9544 w 9999"/>
                <a:gd name="connsiteY23" fmla="*/ 8380 h 10000"/>
                <a:gd name="connsiteX24" fmla="*/ 9999 w 9999"/>
                <a:gd name="connsiteY24" fmla="*/ 8165 h 10000"/>
                <a:gd name="connsiteX25" fmla="*/ 8088 w 9999"/>
                <a:gd name="connsiteY25" fmla="*/ 7520 h 10000"/>
                <a:gd name="connsiteX26" fmla="*/ 8088 w 9999"/>
                <a:gd name="connsiteY26" fmla="*/ 7520 h 10000"/>
                <a:gd name="connsiteX27" fmla="*/ 6995 w 9999"/>
                <a:gd name="connsiteY27" fmla="*/ 7520 h 10000"/>
                <a:gd name="connsiteX28" fmla="*/ 5266 w 9999"/>
                <a:gd name="connsiteY28" fmla="*/ 7162 h 10000"/>
                <a:gd name="connsiteX29" fmla="*/ 4265 w 9999"/>
                <a:gd name="connsiteY29" fmla="*/ 5801 h 10000"/>
                <a:gd name="connsiteX30" fmla="*/ 4174 w 9999"/>
                <a:gd name="connsiteY30" fmla="*/ 4871 h 10000"/>
                <a:gd name="connsiteX31" fmla="*/ 4174 w 9999"/>
                <a:gd name="connsiteY31" fmla="*/ 4655 h 10000"/>
                <a:gd name="connsiteX32" fmla="*/ 3992 w 9999"/>
                <a:gd name="connsiteY32" fmla="*/ 3796 h 10000"/>
                <a:gd name="connsiteX33" fmla="*/ 3901 w 9999"/>
                <a:gd name="connsiteY33" fmla="*/ 3009 h 10000"/>
                <a:gd name="connsiteX34" fmla="*/ 4447 w 9999"/>
                <a:gd name="connsiteY34" fmla="*/ 1575 h 10000"/>
                <a:gd name="connsiteX35" fmla="*/ 4720 w 9999"/>
                <a:gd name="connsiteY35" fmla="*/ 0 h 10000"/>
                <a:gd name="connsiteX36" fmla="*/ 4720 w 9999"/>
                <a:gd name="connsiteY36" fmla="*/ 0 h 10000"/>
                <a:gd name="connsiteX37" fmla="*/ 3172 w 9999"/>
                <a:gd name="connsiteY37" fmla="*/ 143 h 10000"/>
                <a:gd name="connsiteX38" fmla="*/ 1989 w 9999"/>
                <a:gd name="connsiteY38" fmla="*/ 501 h 10000"/>
                <a:gd name="connsiteX39" fmla="*/ 1170 w 9999"/>
                <a:gd name="connsiteY39" fmla="*/ 931 h 10000"/>
                <a:gd name="connsiteX0" fmla="*/ 1170 w 10000"/>
                <a:gd name="connsiteY0" fmla="*/ 931 h 10000"/>
                <a:gd name="connsiteX1" fmla="*/ 1444 w 10000"/>
                <a:gd name="connsiteY1" fmla="*/ 1146 h 10000"/>
                <a:gd name="connsiteX2" fmla="*/ 897 w 10000"/>
                <a:gd name="connsiteY2" fmla="*/ 2722 h 10000"/>
                <a:gd name="connsiteX3" fmla="*/ 169 w 10000"/>
                <a:gd name="connsiteY3" fmla="*/ 3725 h 10000"/>
                <a:gd name="connsiteX4" fmla="*/ 78 w 10000"/>
                <a:gd name="connsiteY4" fmla="*/ 4369 h 10000"/>
                <a:gd name="connsiteX5" fmla="*/ 169 w 10000"/>
                <a:gd name="connsiteY5" fmla="*/ 5730 h 10000"/>
                <a:gd name="connsiteX6" fmla="*/ 260 w 10000"/>
                <a:gd name="connsiteY6" fmla="*/ 5730 h 10000"/>
                <a:gd name="connsiteX7" fmla="*/ 533 w 10000"/>
                <a:gd name="connsiteY7" fmla="*/ 6877 h 10000"/>
                <a:gd name="connsiteX8" fmla="*/ 1170 w 10000"/>
                <a:gd name="connsiteY8" fmla="*/ 6877 h 10000"/>
                <a:gd name="connsiteX9" fmla="*/ 1079 w 10000"/>
                <a:gd name="connsiteY9" fmla="*/ 6948 h 10000"/>
                <a:gd name="connsiteX10" fmla="*/ 1170 w 10000"/>
                <a:gd name="connsiteY10" fmla="*/ 8523 h 10000"/>
                <a:gd name="connsiteX11" fmla="*/ 2627 w 10000"/>
                <a:gd name="connsiteY11" fmla="*/ 9168 h 10000"/>
                <a:gd name="connsiteX12" fmla="*/ 3628 w 10000"/>
                <a:gd name="connsiteY12" fmla="*/ 8595 h 10000"/>
                <a:gd name="connsiteX13" fmla="*/ 3810 w 10000"/>
                <a:gd name="connsiteY13" fmla="*/ 9240 h 10000"/>
                <a:gd name="connsiteX14" fmla="*/ 3810 w 10000"/>
                <a:gd name="connsiteY14" fmla="*/ 9383 h 10000"/>
                <a:gd name="connsiteX15" fmla="*/ 4083 w 10000"/>
                <a:gd name="connsiteY15" fmla="*/ 9669 h 10000"/>
                <a:gd name="connsiteX16" fmla="*/ 5875 w 10000"/>
                <a:gd name="connsiteY16" fmla="*/ 9531 h 10000"/>
                <a:gd name="connsiteX17" fmla="*/ 6996 w 10000"/>
                <a:gd name="connsiteY17" fmla="*/ 9956 h 10000"/>
                <a:gd name="connsiteX18" fmla="*/ 8089 w 10000"/>
                <a:gd name="connsiteY18" fmla="*/ 9598 h 10000"/>
                <a:gd name="connsiteX19" fmla="*/ 8544 w 10000"/>
                <a:gd name="connsiteY19" fmla="*/ 9383 h 10000"/>
                <a:gd name="connsiteX20" fmla="*/ 8544 w 10000"/>
                <a:gd name="connsiteY20" fmla="*/ 9311 h 10000"/>
                <a:gd name="connsiteX21" fmla="*/ 8908 w 10000"/>
                <a:gd name="connsiteY21" fmla="*/ 8810 h 10000"/>
                <a:gd name="connsiteX22" fmla="*/ 9545 w 10000"/>
                <a:gd name="connsiteY22" fmla="*/ 8380 h 10000"/>
                <a:gd name="connsiteX23" fmla="*/ 10000 w 10000"/>
                <a:gd name="connsiteY23" fmla="*/ 8165 h 10000"/>
                <a:gd name="connsiteX24" fmla="*/ 8089 w 10000"/>
                <a:gd name="connsiteY24" fmla="*/ 7520 h 10000"/>
                <a:gd name="connsiteX25" fmla="*/ 8089 w 10000"/>
                <a:gd name="connsiteY25" fmla="*/ 7520 h 10000"/>
                <a:gd name="connsiteX26" fmla="*/ 6996 w 10000"/>
                <a:gd name="connsiteY26" fmla="*/ 7520 h 10000"/>
                <a:gd name="connsiteX27" fmla="*/ 5267 w 10000"/>
                <a:gd name="connsiteY27" fmla="*/ 7162 h 10000"/>
                <a:gd name="connsiteX28" fmla="*/ 4265 w 10000"/>
                <a:gd name="connsiteY28" fmla="*/ 5801 h 10000"/>
                <a:gd name="connsiteX29" fmla="*/ 4174 w 10000"/>
                <a:gd name="connsiteY29" fmla="*/ 4871 h 10000"/>
                <a:gd name="connsiteX30" fmla="*/ 4174 w 10000"/>
                <a:gd name="connsiteY30" fmla="*/ 4655 h 10000"/>
                <a:gd name="connsiteX31" fmla="*/ 3992 w 10000"/>
                <a:gd name="connsiteY31" fmla="*/ 3796 h 10000"/>
                <a:gd name="connsiteX32" fmla="*/ 3901 w 10000"/>
                <a:gd name="connsiteY32" fmla="*/ 3009 h 10000"/>
                <a:gd name="connsiteX33" fmla="*/ 4447 w 10000"/>
                <a:gd name="connsiteY33" fmla="*/ 1575 h 10000"/>
                <a:gd name="connsiteX34" fmla="*/ 4720 w 10000"/>
                <a:gd name="connsiteY34" fmla="*/ 0 h 10000"/>
                <a:gd name="connsiteX35" fmla="*/ 4720 w 10000"/>
                <a:gd name="connsiteY35" fmla="*/ 0 h 10000"/>
                <a:gd name="connsiteX36" fmla="*/ 3172 w 10000"/>
                <a:gd name="connsiteY36" fmla="*/ 143 h 10000"/>
                <a:gd name="connsiteX37" fmla="*/ 1989 w 10000"/>
                <a:gd name="connsiteY37" fmla="*/ 501 h 10000"/>
                <a:gd name="connsiteX38" fmla="*/ 1170 w 10000"/>
                <a:gd name="connsiteY38" fmla="*/ 931 h 10000"/>
                <a:gd name="connsiteX0" fmla="*/ 1170 w 10000"/>
                <a:gd name="connsiteY0" fmla="*/ 931 h 10000"/>
                <a:gd name="connsiteX1" fmla="*/ 1444 w 10000"/>
                <a:gd name="connsiteY1" fmla="*/ 1146 h 10000"/>
                <a:gd name="connsiteX2" fmla="*/ 897 w 10000"/>
                <a:gd name="connsiteY2" fmla="*/ 2722 h 10000"/>
                <a:gd name="connsiteX3" fmla="*/ 169 w 10000"/>
                <a:gd name="connsiteY3" fmla="*/ 3725 h 10000"/>
                <a:gd name="connsiteX4" fmla="*/ 78 w 10000"/>
                <a:gd name="connsiteY4" fmla="*/ 4369 h 10000"/>
                <a:gd name="connsiteX5" fmla="*/ 169 w 10000"/>
                <a:gd name="connsiteY5" fmla="*/ 5730 h 10000"/>
                <a:gd name="connsiteX6" fmla="*/ 260 w 10000"/>
                <a:gd name="connsiteY6" fmla="*/ 5730 h 10000"/>
                <a:gd name="connsiteX7" fmla="*/ 533 w 10000"/>
                <a:gd name="connsiteY7" fmla="*/ 6877 h 10000"/>
                <a:gd name="connsiteX8" fmla="*/ 1170 w 10000"/>
                <a:gd name="connsiteY8" fmla="*/ 6877 h 10000"/>
                <a:gd name="connsiteX9" fmla="*/ 1079 w 10000"/>
                <a:gd name="connsiteY9" fmla="*/ 6948 h 10000"/>
                <a:gd name="connsiteX10" fmla="*/ 1170 w 10000"/>
                <a:gd name="connsiteY10" fmla="*/ 8523 h 10000"/>
                <a:gd name="connsiteX11" fmla="*/ 2627 w 10000"/>
                <a:gd name="connsiteY11" fmla="*/ 9168 h 10000"/>
                <a:gd name="connsiteX12" fmla="*/ 3628 w 10000"/>
                <a:gd name="connsiteY12" fmla="*/ 8595 h 10000"/>
                <a:gd name="connsiteX13" fmla="*/ 3810 w 10000"/>
                <a:gd name="connsiteY13" fmla="*/ 9240 h 10000"/>
                <a:gd name="connsiteX14" fmla="*/ 3810 w 10000"/>
                <a:gd name="connsiteY14" fmla="*/ 9383 h 10000"/>
                <a:gd name="connsiteX15" fmla="*/ 5875 w 10000"/>
                <a:gd name="connsiteY15" fmla="*/ 9531 h 10000"/>
                <a:gd name="connsiteX16" fmla="*/ 6996 w 10000"/>
                <a:gd name="connsiteY16" fmla="*/ 9956 h 10000"/>
                <a:gd name="connsiteX17" fmla="*/ 8089 w 10000"/>
                <a:gd name="connsiteY17" fmla="*/ 9598 h 10000"/>
                <a:gd name="connsiteX18" fmla="*/ 8544 w 10000"/>
                <a:gd name="connsiteY18" fmla="*/ 9383 h 10000"/>
                <a:gd name="connsiteX19" fmla="*/ 8544 w 10000"/>
                <a:gd name="connsiteY19" fmla="*/ 9311 h 10000"/>
                <a:gd name="connsiteX20" fmla="*/ 8908 w 10000"/>
                <a:gd name="connsiteY20" fmla="*/ 8810 h 10000"/>
                <a:gd name="connsiteX21" fmla="*/ 9545 w 10000"/>
                <a:gd name="connsiteY21" fmla="*/ 8380 h 10000"/>
                <a:gd name="connsiteX22" fmla="*/ 10000 w 10000"/>
                <a:gd name="connsiteY22" fmla="*/ 8165 h 10000"/>
                <a:gd name="connsiteX23" fmla="*/ 8089 w 10000"/>
                <a:gd name="connsiteY23" fmla="*/ 7520 h 10000"/>
                <a:gd name="connsiteX24" fmla="*/ 8089 w 10000"/>
                <a:gd name="connsiteY24" fmla="*/ 7520 h 10000"/>
                <a:gd name="connsiteX25" fmla="*/ 6996 w 10000"/>
                <a:gd name="connsiteY25" fmla="*/ 7520 h 10000"/>
                <a:gd name="connsiteX26" fmla="*/ 5267 w 10000"/>
                <a:gd name="connsiteY26" fmla="*/ 7162 h 10000"/>
                <a:gd name="connsiteX27" fmla="*/ 4265 w 10000"/>
                <a:gd name="connsiteY27" fmla="*/ 5801 h 10000"/>
                <a:gd name="connsiteX28" fmla="*/ 4174 w 10000"/>
                <a:gd name="connsiteY28" fmla="*/ 4871 h 10000"/>
                <a:gd name="connsiteX29" fmla="*/ 4174 w 10000"/>
                <a:gd name="connsiteY29" fmla="*/ 4655 h 10000"/>
                <a:gd name="connsiteX30" fmla="*/ 3992 w 10000"/>
                <a:gd name="connsiteY30" fmla="*/ 3796 h 10000"/>
                <a:gd name="connsiteX31" fmla="*/ 3901 w 10000"/>
                <a:gd name="connsiteY31" fmla="*/ 3009 h 10000"/>
                <a:gd name="connsiteX32" fmla="*/ 4447 w 10000"/>
                <a:gd name="connsiteY32" fmla="*/ 1575 h 10000"/>
                <a:gd name="connsiteX33" fmla="*/ 4720 w 10000"/>
                <a:gd name="connsiteY33" fmla="*/ 0 h 10000"/>
                <a:gd name="connsiteX34" fmla="*/ 4720 w 10000"/>
                <a:gd name="connsiteY34" fmla="*/ 0 h 10000"/>
                <a:gd name="connsiteX35" fmla="*/ 3172 w 10000"/>
                <a:gd name="connsiteY35" fmla="*/ 143 h 10000"/>
                <a:gd name="connsiteX36" fmla="*/ 1989 w 10000"/>
                <a:gd name="connsiteY36" fmla="*/ 501 h 10000"/>
                <a:gd name="connsiteX37" fmla="*/ 1170 w 10000"/>
                <a:gd name="connsiteY37" fmla="*/ 93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000" h="10000">
                  <a:moveTo>
                    <a:pt x="1170" y="931"/>
                  </a:moveTo>
                  <a:lnTo>
                    <a:pt x="1444" y="1146"/>
                  </a:lnTo>
                  <a:cubicBezTo>
                    <a:pt x="1717" y="1719"/>
                    <a:pt x="1170" y="2220"/>
                    <a:pt x="897" y="2722"/>
                  </a:cubicBezTo>
                  <a:cubicBezTo>
                    <a:pt x="715" y="3080"/>
                    <a:pt x="351" y="3294"/>
                    <a:pt x="169" y="3725"/>
                  </a:cubicBezTo>
                  <a:cubicBezTo>
                    <a:pt x="78" y="3939"/>
                    <a:pt x="169" y="4155"/>
                    <a:pt x="78" y="4369"/>
                  </a:cubicBezTo>
                  <a:cubicBezTo>
                    <a:pt x="-104" y="4871"/>
                    <a:pt x="78" y="5372"/>
                    <a:pt x="169" y="5730"/>
                  </a:cubicBezTo>
                  <a:lnTo>
                    <a:pt x="260" y="5730"/>
                  </a:lnTo>
                  <a:cubicBezTo>
                    <a:pt x="351" y="6016"/>
                    <a:pt x="533" y="6517"/>
                    <a:pt x="533" y="6877"/>
                  </a:cubicBezTo>
                  <a:lnTo>
                    <a:pt x="1170" y="6877"/>
                  </a:lnTo>
                  <a:cubicBezTo>
                    <a:pt x="1170" y="6948"/>
                    <a:pt x="1170" y="6948"/>
                    <a:pt x="1079" y="6948"/>
                  </a:cubicBezTo>
                  <a:cubicBezTo>
                    <a:pt x="1079" y="7520"/>
                    <a:pt x="897" y="7878"/>
                    <a:pt x="1170" y="8523"/>
                  </a:cubicBezTo>
                  <a:cubicBezTo>
                    <a:pt x="1261" y="8881"/>
                    <a:pt x="2171" y="9240"/>
                    <a:pt x="2627" y="9168"/>
                  </a:cubicBezTo>
                  <a:cubicBezTo>
                    <a:pt x="3172" y="9168"/>
                    <a:pt x="3263" y="8595"/>
                    <a:pt x="3628" y="8595"/>
                  </a:cubicBezTo>
                  <a:cubicBezTo>
                    <a:pt x="3689" y="8810"/>
                    <a:pt x="3749" y="9025"/>
                    <a:pt x="3810" y="9240"/>
                  </a:cubicBezTo>
                  <a:lnTo>
                    <a:pt x="3810" y="9383"/>
                  </a:lnTo>
                  <a:cubicBezTo>
                    <a:pt x="4154" y="9431"/>
                    <a:pt x="5344" y="9436"/>
                    <a:pt x="5875" y="9531"/>
                  </a:cubicBezTo>
                  <a:cubicBezTo>
                    <a:pt x="6512" y="9531"/>
                    <a:pt x="6450" y="10171"/>
                    <a:pt x="6996" y="9956"/>
                  </a:cubicBezTo>
                  <a:cubicBezTo>
                    <a:pt x="7269" y="9813"/>
                    <a:pt x="7725" y="9598"/>
                    <a:pt x="8089" y="9598"/>
                  </a:cubicBezTo>
                  <a:cubicBezTo>
                    <a:pt x="8452" y="9598"/>
                    <a:pt x="8361" y="9383"/>
                    <a:pt x="8544" y="9383"/>
                  </a:cubicBezTo>
                  <a:lnTo>
                    <a:pt x="8544" y="9311"/>
                  </a:lnTo>
                  <a:lnTo>
                    <a:pt x="8908" y="8810"/>
                  </a:lnTo>
                  <a:lnTo>
                    <a:pt x="9545" y="8380"/>
                  </a:lnTo>
                  <a:cubicBezTo>
                    <a:pt x="9636" y="8309"/>
                    <a:pt x="10000" y="8237"/>
                    <a:pt x="10000" y="8165"/>
                  </a:cubicBezTo>
                  <a:cubicBezTo>
                    <a:pt x="9727" y="8165"/>
                    <a:pt x="8179" y="7736"/>
                    <a:pt x="8089" y="7520"/>
                  </a:cubicBezTo>
                  <a:lnTo>
                    <a:pt x="8089" y="7520"/>
                  </a:lnTo>
                  <a:cubicBezTo>
                    <a:pt x="7907" y="7449"/>
                    <a:pt x="7269" y="7520"/>
                    <a:pt x="6996" y="7520"/>
                  </a:cubicBezTo>
                  <a:cubicBezTo>
                    <a:pt x="6450" y="7378"/>
                    <a:pt x="5722" y="7378"/>
                    <a:pt x="5267" y="7162"/>
                  </a:cubicBezTo>
                  <a:cubicBezTo>
                    <a:pt x="4447" y="6804"/>
                    <a:pt x="4355" y="6446"/>
                    <a:pt x="4265" y="5801"/>
                  </a:cubicBezTo>
                  <a:cubicBezTo>
                    <a:pt x="4265" y="5516"/>
                    <a:pt x="4355" y="5085"/>
                    <a:pt x="4174" y="4871"/>
                  </a:cubicBezTo>
                  <a:lnTo>
                    <a:pt x="4174" y="4655"/>
                  </a:lnTo>
                  <a:cubicBezTo>
                    <a:pt x="4174" y="4441"/>
                    <a:pt x="3992" y="4083"/>
                    <a:pt x="3992" y="3796"/>
                  </a:cubicBezTo>
                  <a:cubicBezTo>
                    <a:pt x="3901" y="3581"/>
                    <a:pt x="3810" y="3294"/>
                    <a:pt x="3901" y="3009"/>
                  </a:cubicBezTo>
                  <a:cubicBezTo>
                    <a:pt x="3992" y="2435"/>
                    <a:pt x="4265" y="2077"/>
                    <a:pt x="4447" y="1575"/>
                  </a:cubicBezTo>
                  <a:cubicBezTo>
                    <a:pt x="4902" y="1217"/>
                    <a:pt x="4902" y="430"/>
                    <a:pt x="4720" y="0"/>
                  </a:cubicBezTo>
                  <a:lnTo>
                    <a:pt x="4720" y="0"/>
                  </a:lnTo>
                  <a:cubicBezTo>
                    <a:pt x="4265" y="0"/>
                    <a:pt x="3628" y="71"/>
                    <a:pt x="3172" y="143"/>
                  </a:cubicBezTo>
                  <a:cubicBezTo>
                    <a:pt x="2809" y="215"/>
                    <a:pt x="2353" y="358"/>
                    <a:pt x="1989" y="501"/>
                  </a:cubicBezTo>
                  <a:cubicBezTo>
                    <a:pt x="1898" y="573"/>
                    <a:pt x="1261" y="859"/>
                    <a:pt x="1170" y="931"/>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 name="Freeform 106"/>
            <p:cNvSpPr>
              <a:spLocks/>
            </p:cNvSpPr>
            <p:nvPr/>
          </p:nvSpPr>
          <p:spPr bwMode="auto">
            <a:xfrm>
              <a:off x="7602538" y="1739900"/>
              <a:ext cx="500063" cy="320675"/>
            </a:xfrm>
            <a:custGeom>
              <a:avLst/>
              <a:gdLst>
                <a:gd name="T0" fmla="*/ 170 w 170"/>
                <a:gd name="T1" fmla="*/ 78 h 109"/>
                <a:gd name="T2" fmla="*/ 160 w 170"/>
                <a:gd name="T3" fmla="*/ 81 h 109"/>
                <a:gd name="T4" fmla="*/ 149 w 170"/>
                <a:gd name="T5" fmla="*/ 82 h 109"/>
                <a:gd name="T6" fmla="*/ 142 w 170"/>
                <a:gd name="T7" fmla="*/ 85 h 109"/>
                <a:gd name="T8" fmla="*/ 136 w 170"/>
                <a:gd name="T9" fmla="*/ 91 h 109"/>
                <a:gd name="T10" fmla="*/ 133 w 170"/>
                <a:gd name="T11" fmla="*/ 96 h 109"/>
                <a:gd name="T12" fmla="*/ 133 w 170"/>
                <a:gd name="T13" fmla="*/ 96 h 109"/>
                <a:gd name="T14" fmla="*/ 116 w 170"/>
                <a:gd name="T15" fmla="*/ 98 h 109"/>
                <a:gd name="T16" fmla="*/ 103 w 170"/>
                <a:gd name="T17" fmla="*/ 103 h 109"/>
                <a:gd name="T18" fmla="*/ 94 w 170"/>
                <a:gd name="T19" fmla="*/ 109 h 109"/>
                <a:gd name="T20" fmla="*/ 94 w 170"/>
                <a:gd name="T21" fmla="*/ 109 h 109"/>
                <a:gd name="T22" fmla="*/ 88 w 170"/>
                <a:gd name="T23" fmla="*/ 106 h 109"/>
                <a:gd name="T24" fmla="*/ 79 w 170"/>
                <a:gd name="T25" fmla="*/ 101 h 109"/>
                <a:gd name="T26" fmla="*/ 79 w 170"/>
                <a:gd name="T27" fmla="*/ 101 h 109"/>
                <a:gd name="T28" fmla="*/ 45 w 170"/>
                <a:gd name="T29" fmla="*/ 82 h 109"/>
                <a:gd name="T30" fmla="*/ 8 w 170"/>
                <a:gd name="T31" fmla="*/ 66 h 109"/>
                <a:gd name="T32" fmla="*/ 7 w 170"/>
                <a:gd name="T33" fmla="*/ 66 h 109"/>
                <a:gd name="T34" fmla="*/ 6 w 170"/>
                <a:gd name="T35" fmla="*/ 64 h 109"/>
                <a:gd name="T36" fmla="*/ 1 w 170"/>
                <a:gd name="T37" fmla="*/ 59 h 109"/>
                <a:gd name="T38" fmla="*/ 0 w 170"/>
                <a:gd name="T39" fmla="*/ 42 h 109"/>
                <a:gd name="T40" fmla="*/ 5 w 170"/>
                <a:gd name="T41" fmla="*/ 29 h 109"/>
                <a:gd name="T42" fmla="*/ 12 w 170"/>
                <a:gd name="T43" fmla="*/ 21 h 109"/>
                <a:gd name="T44" fmla="*/ 14 w 170"/>
                <a:gd name="T45" fmla="*/ 13 h 109"/>
                <a:gd name="T46" fmla="*/ 13 w 170"/>
                <a:gd name="T47" fmla="*/ 12 h 109"/>
                <a:gd name="T48" fmla="*/ 12 w 170"/>
                <a:gd name="T49" fmla="*/ 3 h 109"/>
                <a:gd name="T50" fmla="*/ 12 w 170"/>
                <a:gd name="T51" fmla="*/ 3 h 109"/>
                <a:gd name="T52" fmla="*/ 16 w 170"/>
                <a:gd name="T53" fmla="*/ 3 h 109"/>
                <a:gd name="T54" fmla="*/ 23 w 170"/>
                <a:gd name="T55" fmla="*/ 0 h 109"/>
                <a:gd name="T56" fmla="*/ 72 w 170"/>
                <a:gd name="T57" fmla="*/ 0 h 109"/>
                <a:gd name="T58" fmla="*/ 77 w 170"/>
                <a:gd name="T59" fmla="*/ 2 h 109"/>
                <a:gd name="T60" fmla="*/ 84 w 170"/>
                <a:gd name="T61" fmla="*/ 0 h 109"/>
                <a:gd name="T62" fmla="*/ 114 w 170"/>
                <a:gd name="T63" fmla="*/ 0 h 109"/>
                <a:gd name="T64" fmla="*/ 119 w 170"/>
                <a:gd name="T65" fmla="*/ 1 h 109"/>
                <a:gd name="T66" fmla="*/ 132 w 170"/>
                <a:gd name="T67" fmla="*/ 1 h 109"/>
                <a:gd name="T68" fmla="*/ 143 w 170"/>
                <a:gd name="T69" fmla="*/ 1 h 109"/>
                <a:gd name="T70" fmla="*/ 143 w 170"/>
                <a:gd name="T71" fmla="*/ 1 h 109"/>
                <a:gd name="T72" fmla="*/ 163 w 170"/>
                <a:gd name="T73" fmla="*/ 23 h 109"/>
                <a:gd name="T74" fmla="*/ 163 w 170"/>
                <a:gd name="T75" fmla="*/ 23 h 109"/>
                <a:gd name="T76" fmla="*/ 162 w 170"/>
                <a:gd name="T77" fmla="*/ 25 h 109"/>
                <a:gd name="T78" fmla="*/ 162 w 170"/>
                <a:gd name="T79" fmla="*/ 25 h 109"/>
                <a:gd name="T80" fmla="*/ 161 w 170"/>
                <a:gd name="T81" fmla="*/ 35 h 109"/>
                <a:gd name="T82" fmla="*/ 165 w 170"/>
                <a:gd name="T83" fmla="*/ 54 h 109"/>
                <a:gd name="T84" fmla="*/ 170 w 170"/>
                <a:gd name="T85" fmla="*/ 72 h 109"/>
                <a:gd name="T86" fmla="*/ 170 w 170"/>
                <a:gd name="T87" fmla="*/ 7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 h="109">
                  <a:moveTo>
                    <a:pt x="170" y="78"/>
                  </a:moveTo>
                  <a:cubicBezTo>
                    <a:pt x="168" y="80"/>
                    <a:pt x="163" y="80"/>
                    <a:pt x="160" y="81"/>
                  </a:cubicBezTo>
                  <a:cubicBezTo>
                    <a:pt x="157" y="81"/>
                    <a:pt x="153" y="82"/>
                    <a:pt x="149" y="82"/>
                  </a:cubicBezTo>
                  <a:cubicBezTo>
                    <a:pt x="148" y="84"/>
                    <a:pt x="144" y="84"/>
                    <a:pt x="142" y="85"/>
                  </a:cubicBezTo>
                  <a:cubicBezTo>
                    <a:pt x="140" y="87"/>
                    <a:pt x="138" y="89"/>
                    <a:pt x="136" y="91"/>
                  </a:cubicBezTo>
                  <a:cubicBezTo>
                    <a:pt x="133" y="96"/>
                    <a:pt x="133" y="96"/>
                    <a:pt x="133" y="96"/>
                  </a:cubicBezTo>
                  <a:cubicBezTo>
                    <a:pt x="133" y="96"/>
                    <a:pt x="133" y="96"/>
                    <a:pt x="133" y="96"/>
                  </a:cubicBezTo>
                  <a:cubicBezTo>
                    <a:pt x="128" y="96"/>
                    <a:pt x="121" y="97"/>
                    <a:pt x="116" y="98"/>
                  </a:cubicBezTo>
                  <a:cubicBezTo>
                    <a:pt x="112" y="99"/>
                    <a:pt x="107" y="101"/>
                    <a:pt x="103" y="103"/>
                  </a:cubicBezTo>
                  <a:cubicBezTo>
                    <a:pt x="102" y="104"/>
                    <a:pt x="95" y="108"/>
                    <a:pt x="94" y="109"/>
                  </a:cubicBezTo>
                  <a:cubicBezTo>
                    <a:pt x="94" y="109"/>
                    <a:pt x="94" y="109"/>
                    <a:pt x="94" y="109"/>
                  </a:cubicBezTo>
                  <a:cubicBezTo>
                    <a:pt x="92" y="108"/>
                    <a:pt x="90" y="107"/>
                    <a:pt x="88" y="106"/>
                  </a:cubicBezTo>
                  <a:cubicBezTo>
                    <a:pt x="87" y="106"/>
                    <a:pt x="80" y="103"/>
                    <a:pt x="79" y="101"/>
                  </a:cubicBezTo>
                  <a:cubicBezTo>
                    <a:pt x="79" y="101"/>
                    <a:pt x="79" y="101"/>
                    <a:pt x="79" y="101"/>
                  </a:cubicBezTo>
                  <a:cubicBezTo>
                    <a:pt x="71" y="93"/>
                    <a:pt x="55" y="86"/>
                    <a:pt x="45" y="82"/>
                  </a:cubicBezTo>
                  <a:cubicBezTo>
                    <a:pt x="35" y="79"/>
                    <a:pt x="14" y="75"/>
                    <a:pt x="8" y="66"/>
                  </a:cubicBezTo>
                  <a:cubicBezTo>
                    <a:pt x="8" y="66"/>
                    <a:pt x="7" y="66"/>
                    <a:pt x="7" y="66"/>
                  </a:cubicBezTo>
                  <a:cubicBezTo>
                    <a:pt x="7" y="65"/>
                    <a:pt x="6" y="65"/>
                    <a:pt x="6" y="64"/>
                  </a:cubicBezTo>
                  <a:cubicBezTo>
                    <a:pt x="4" y="62"/>
                    <a:pt x="2" y="62"/>
                    <a:pt x="1" y="59"/>
                  </a:cubicBezTo>
                  <a:cubicBezTo>
                    <a:pt x="0" y="53"/>
                    <a:pt x="0" y="48"/>
                    <a:pt x="0" y="42"/>
                  </a:cubicBezTo>
                  <a:cubicBezTo>
                    <a:pt x="0" y="36"/>
                    <a:pt x="1" y="33"/>
                    <a:pt x="5" y="29"/>
                  </a:cubicBezTo>
                  <a:cubicBezTo>
                    <a:pt x="12" y="21"/>
                    <a:pt x="12" y="21"/>
                    <a:pt x="12" y="21"/>
                  </a:cubicBezTo>
                  <a:cubicBezTo>
                    <a:pt x="15" y="18"/>
                    <a:pt x="15" y="17"/>
                    <a:pt x="14" y="13"/>
                  </a:cubicBezTo>
                  <a:cubicBezTo>
                    <a:pt x="14" y="13"/>
                    <a:pt x="13" y="13"/>
                    <a:pt x="13" y="12"/>
                  </a:cubicBezTo>
                  <a:cubicBezTo>
                    <a:pt x="12" y="3"/>
                    <a:pt x="12" y="3"/>
                    <a:pt x="12" y="3"/>
                  </a:cubicBezTo>
                  <a:cubicBezTo>
                    <a:pt x="12" y="3"/>
                    <a:pt x="12" y="3"/>
                    <a:pt x="12" y="3"/>
                  </a:cubicBezTo>
                  <a:cubicBezTo>
                    <a:pt x="16" y="3"/>
                    <a:pt x="16" y="3"/>
                    <a:pt x="16" y="3"/>
                  </a:cubicBezTo>
                  <a:cubicBezTo>
                    <a:pt x="23" y="0"/>
                    <a:pt x="23" y="0"/>
                    <a:pt x="23" y="0"/>
                  </a:cubicBezTo>
                  <a:cubicBezTo>
                    <a:pt x="72" y="0"/>
                    <a:pt x="72" y="0"/>
                    <a:pt x="72" y="0"/>
                  </a:cubicBezTo>
                  <a:cubicBezTo>
                    <a:pt x="77" y="2"/>
                    <a:pt x="77" y="2"/>
                    <a:pt x="77" y="2"/>
                  </a:cubicBezTo>
                  <a:cubicBezTo>
                    <a:pt x="84" y="0"/>
                    <a:pt x="84" y="0"/>
                    <a:pt x="84" y="0"/>
                  </a:cubicBezTo>
                  <a:cubicBezTo>
                    <a:pt x="114" y="0"/>
                    <a:pt x="114" y="0"/>
                    <a:pt x="114" y="0"/>
                  </a:cubicBezTo>
                  <a:cubicBezTo>
                    <a:pt x="119" y="1"/>
                    <a:pt x="119" y="1"/>
                    <a:pt x="119" y="1"/>
                  </a:cubicBezTo>
                  <a:cubicBezTo>
                    <a:pt x="132" y="1"/>
                    <a:pt x="132" y="1"/>
                    <a:pt x="132" y="1"/>
                  </a:cubicBezTo>
                  <a:cubicBezTo>
                    <a:pt x="143" y="1"/>
                    <a:pt x="143" y="1"/>
                    <a:pt x="143" y="1"/>
                  </a:cubicBezTo>
                  <a:cubicBezTo>
                    <a:pt x="143" y="1"/>
                    <a:pt x="143" y="1"/>
                    <a:pt x="143" y="1"/>
                  </a:cubicBezTo>
                  <a:cubicBezTo>
                    <a:pt x="163" y="23"/>
                    <a:pt x="163" y="23"/>
                    <a:pt x="163" y="23"/>
                  </a:cubicBezTo>
                  <a:cubicBezTo>
                    <a:pt x="163" y="23"/>
                    <a:pt x="163" y="23"/>
                    <a:pt x="163" y="23"/>
                  </a:cubicBezTo>
                  <a:cubicBezTo>
                    <a:pt x="163" y="23"/>
                    <a:pt x="162" y="25"/>
                    <a:pt x="162" y="25"/>
                  </a:cubicBezTo>
                  <a:cubicBezTo>
                    <a:pt x="162" y="25"/>
                    <a:pt x="162" y="25"/>
                    <a:pt x="162" y="25"/>
                  </a:cubicBezTo>
                  <a:cubicBezTo>
                    <a:pt x="162" y="29"/>
                    <a:pt x="161" y="32"/>
                    <a:pt x="161" y="35"/>
                  </a:cubicBezTo>
                  <a:cubicBezTo>
                    <a:pt x="161" y="42"/>
                    <a:pt x="163" y="48"/>
                    <a:pt x="165" y="54"/>
                  </a:cubicBezTo>
                  <a:cubicBezTo>
                    <a:pt x="167" y="60"/>
                    <a:pt x="170" y="66"/>
                    <a:pt x="170" y="72"/>
                  </a:cubicBezTo>
                  <a:cubicBezTo>
                    <a:pt x="170" y="78"/>
                    <a:pt x="170" y="78"/>
                    <a:pt x="170" y="78"/>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3" name="Counties"/>
          <p:cNvGrpSpPr/>
          <p:nvPr/>
        </p:nvGrpSpPr>
        <p:grpSpPr>
          <a:xfrm>
            <a:off x="1066800" y="2971800"/>
            <a:ext cx="4648200" cy="3048000"/>
            <a:chOff x="1415482" y="959752"/>
            <a:chExt cx="6309294" cy="4960128"/>
          </a:xfrm>
          <a:effectLst>
            <a:outerShdw blurRad="88900" dist="25400" dir="3000000" sx="99000" sy="99000" algn="ctr" rotWithShape="0">
              <a:srgbClr val="000000">
                <a:alpha val="43000"/>
              </a:srgbClr>
            </a:outerShdw>
          </a:effectLst>
        </p:grpSpPr>
        <p:sp>
          <p:nvSpPr>
            <p:cNvPr id="118" name="Freeform 5"/>
            <p:cNvSpPr>
              <a:spLocks/>
            </p:cNvSpPr>
            <p:nvPr/>
          </p:nvSpPr>
          <p:spPr bwMode="auto">
            <a:xfrm>
              <a:off x="4440238" y="3040063"/>
              <a:ext cx="733425" cy="655638"/>
            </a:xfrm>
            <a:custGeom>
              <a:avLst/>
              <a:gdLst>
                <a:gd name="T0" fmla="*/ 10 w 280"/>
                <a:gd name="T1" fmla="*/ 16 h 250"/>
                <a:gd name="T2" fmla="*/ 2 w 280"/>
                <a:gd name="T3" fmla="*/ 76 h 250"/>
                <a:gd name="T4" fmla="*/ 18 w 280"/>
                <a:gd name="T5" fmla="*/ 65 h 250"/>
                <a:gd name="T6" fmla="*/ 66 w 280"/>
                <a:gd name="T7" fmla="*/ 72 h 250"/>
                <a:gd name="T8" fmla="*/ 54 w 280"/>
                <a:gd name="T9" fmla="*/ 82 h 250"/>
                <a:gd name="T10" fmla="*/ 49 w 280"/>
                <a:gd name="T11" fmla="*/ 85 h 250"/>
                <a:gd name="T12" fmla="*/ 27 w 280"/>
                <a:gd name="T13" fmla="*/ 93 h 250"/>
                <a:gd name="T14" fmla="*/ 7 w 280"/>
                <a:gd name="T15" fmla="*/ 104 h 250"/>
                <a:gd name="T16" fmla="*/ 46 w 280"/>
                <a:gd name="T17" fmla="*/ 155 h 250"/>
                <a:gd name="T18" fmla="*/ 59 w 280"/>
                <a:gd name="T19" fmla="*/ 164 h 250"/>
                <a:gd name="T20" fmla="*/ 95 w 280"/>
                <a:gd name="T21" fmla="*/ 159 h 250"/>
                <a:gd name="T22" fmla="*/ 108 w 280"/>
                <a:gd name="T23" fmla="*/ 162 h 250"/>
                <a:gd name="T24" fmla="*/ 128 w 280"/>
                <a:gd name="T25" fmla="*/ 169 h 250"/>
                <a:gd name="T26" fmla="*/ 205 w 280"/>
                <a:gd name="T27" fmla="*/ 245 h 250"/>
                <a:gd name="T28" fmla="*/ 220 w 280"/>
                <a:gd name="T29" fmla="*/ 239 h 250"/>
                <a:gd name="T30" fmla="*/ 233 w 280"/>
                <a:gd name="T31" fmla="*/ 205 h 250"/>
                <a:gd name="T32" fmla="*/ 259 w 280"/>
                <a:gd name="T33" fmla="*/ 194 h 250"/>
                <a:gd name="T34" fmla="*/ 276 w 280"/>
                <a:gd name="T35" fmla="*/ 204 h 250"/>
                <a:gd name="T36" fmla="*/ 280 w 280"/>
                <a:gd name="T37" fmla="*/ 194 h 250"/>
                <a:gd name="T38" fmla="*/ 267 w 280"/>
                <a:gd name="T39" fmla="*/ 166 h 250"/>
                <a:gd name="T40" fmla="*/ 263 w 280"/>
                <a:gd name="T41" fmla="*/ 145 h 250"/>
                <a:gd name="T42" fmla="*/ 263 w 280"/>
                <a:gd name="T43" fmla="*/ 143 h 250"/>
                <a:gd name="T44" fmla="*/ 246 w 280"/>
                <a:gd name="T45" fmla="*/ 123 h 250"/>
                <a:gd name="T46" fmla="*/ 230 w 280"/>
                <a:gd name="T47" fmla="*/ 107 h 250"/>
                <a:gd name="T48" fmla="*/ 216 w 280"/>
                <a:gd name="T49" fmla="*/ 84 h 250"/>
                <a:gd name="T50" fmla="*/ 208 w 280"/>
                <a:gd name="T51" fmla="*/ 80 h 250"/>
                <a:gd name="T52" fmla="*/ 176 w 280"/>
                <a:gd name="T53" fmla="*/ 70 h 250"/>
                <a:gd name="T54" fmla="*/ 154 w 280"/>
                <a:gd name="T55" fmla="*/ 66 h 250"/>
                <a:gd name="T56" fmla="*/ 130 w 280"/>
                <a:gd name="T57" fmla="*/ 67 h 250"/>
                <a:gd name="T58" fmla="*/ 92 w 280"/>
                <a:gd name="T59" fmla="*/ 41 h 250"/>
                <a:gd name="T60" fmla="*/ 69 w 280"/>
                <a:gd name="T61" fmla="*/ 30 h 250"/>
                <a:gd name="T62" fmla="*/ 50 w 280"/>
                <a:gd name="T63" fmla="*/ 22 h 250"/>
                <a:gd name="T64" fmla="*/ 31 w 280"/>
                <a:gd name="T65" fmla="*/ 9 h 250"/>
                <a:gd name="T66" fmla="*/ 25 w 280"/>
                <a:gd name="T67"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250">
                  <a:moveTo>
                    <a:pt x="18" y="1"/>
                  </a:moveTo>
                  <a:cubicBezTo>
                    <a:pt x="12" y="7"/>
                    <a:pt x="10" y="5"/>
                    <a:pt x="10" y="16"/>
                  </a:cubicBezTo>
                  <a:cubicBezTo>
                    <a:pt x="10" y="28"/>
                    <a:pt x="8" y="42"/>
                    <a:pt x="4" y="53"/>
                  </a:cubicBezTo>
                  <a:cubicBezTo>
                    <a:pt x="2" y="60"/>
                    <a:pt x="0" y="69"/>
                    <a:pt x="2" y="76"/>
                  </a:cubicBezTo>
                  <a:cubicBezTo>
                    <a:pt x="2" y="79"/>
                    <a:pt x="5" y="80"/>
                    <a:pt x="7" y="81"/>
                  </a:cubicBezTo>
                  <a:cubicBezTo>
                    <a:pt x="9" y="82"/>
                    <a:pt x="15" y="68"/>
                    <a:pt x="18" y="65"/>
                  </a:cubicBezTo>
                  <a:cubicBezTo>
                    <a:pt x="24" y="60"/>
                    <a:pt x="38" y="60"/>
                    <a:pt x="45" y="61"/>
                  </a:cubicBezTo>
                  <a:cubicBezTo>
                    <a:pt x="50" y="62"/>
                    <a:pt x="62" y="69"/>
                    <a:pt x="66" y="72"/>
                  </a:cubicBezTo>
                  <a:cubicBezTo>
                    <a:pt x="66" y="72"/>
                    <a:pt x="66" y="73"/>
                    <a:pt x="66" y="73"/>
                  </a:cubicBezTo>
                  <a:cubicBezTo>
                    <a:pt x="66" y="75"/>
                    <a:pt x="56" y="80"/>
                    <a:pt x="54" y="82"/>
                  </a:cubicBezTo>
                  <a:cubicBezTo>
                    <a:pt x="53" y="83"/>
                    <a:pt x="52" y="84"/>
                    <a:pt x="51" y="84"/>
                  </a:cubicBezTo>
                  <a:cubicBezTo>
                    <a:pt x="50" y="84"/>
                    <a:pt x="50" y="85"/>
                    <a:pt x="49" y="85"/>
                  </a:cubicBezTo>
                  <a:cubicBezTo>
                    <a:pt x="47" y="87"/>
                    <a:pt x="40" y="90"/>
                    <a:pt x="36" y="91"/>
                  </a:cubicBezTo>
                  <a:cubicBezTo>
                    <a:pt x="33" y="91"/>
                    <a:pt x="30" y="92"/>
                    <a:pt x="27" y="93"/>
                  </a:cubicBezTo>
                  <a:cubicBezTo>
                    <a:pt x="24" y="95"/>
                    <a:pt x="21" y="96"/>
                    <a:pt x="17" y="98"/>
                  </a:cubicBezTo>
                  <a:cubicBezTo>
                    <a:pt x="7" y="104"/>
                    <a:pt x="7" y="104"/>
                    <a:pt x="7" y="104"/>
                  </a:cubicBezTo>
                  <a:cubicBezTo>
                    <a:pt x="7" y="104"/>
                    <a:pt x="7" y="104"/>
                    <a:pt x="7" y="104"/>
                  </a:cubicBezTo>
                  <a:cubicBezTo>
                    <a:pt x="46" y="155"/>
                    <a:pt x="46" y="155"/>
                    <a:pt x="46" y="155"/>
                  </a:cubicBezTo>
                  <a:cubicBezTo>
                    <a:pt x="59" y="142"/>
                    <a:pt x="59" y="142"/>
                    <a:pt x="59" y="142"/>
                  </a:cubicBezTo>
                  <a:cubicBezTo>
                    <a:pt x="59" y="164"/>
                    <a:pt x="59" y="164"/>
                    <a:pt x="59" y="164"/>
                  </a:cubicBezTo>
                  <a:cubicBezTo>
                    <a:pt x="68" y="165"/>
                    <a:pt x="75" y="164"/>
                    <a:pt x="83" y="162"/>
                  </a:cubicBezTo>
                  <a:cubicBezTo>
                    <a:pt x="88" y="161"/>
                    <a:pt x="90" y="159"/>
                    <a:pt x="95" y="159"/>
                  </a:cubicBezTo>
                  <a:cubicBezTo>
                    <a:pt x="98" y="159"/>
                    <a:pt x="104" y="159"/>
                    <a:pt x="107" y="161"/>
                  </a:cubicBezTo>
                  <a:cubicBezTo>
                    <a:pt x="107" y="161"/>
                    <a:pt x="108" y="162"/>
                    <a:pt x="108" y="162"/>
                  </a:cubicBezTo>
                  <a:cubicBezTo>
                    <a:pt x="110" y="162"/>
                    <a:pt x="113" y="163"/>
                    <a:pt x="115" y="164"/>
                  </a:cubicBezTo>
                  <a:cubicBezTo>
                    <a:pt x="128" y="169"/>
                    <a:pt x="128" y="169"/>
                    <a:pt x="128" y="169"/>
                  </a:cubicBezTo>
                  <a:cubicBezTo>
                    <a:pt x="181" y="215"/>
                    <a:pt x="181" y="215"/>
                    <a:pt x="181" y="215"/>
                  </a:cubicBezTo>
                  <a:cubicBezTo>
                    <a:pt x="182" y="228"/>
                    <a:pt x="190" y="245"/>
                    <a:pt x="205" y="245"/>
                  </a:cubicBezTo>
                  <a:cubicBezTo>
                    <a:pt x="210" y="246"/>
                    <a:pt x="214" y="250"/>
                    <a:pt x="220" y="250"/>
                  </a:cubicBezTo>
                  <a:cubicBezTo>
                    <a:pt x="229" y="250"/>
                    <a:pt x="222" y="243"/>
                    <a:pt x="220" y="239"/>
                  </a:cubicBezTo>
                  <a:cubicBezTo>
                    <a:pt x="215" y="232"/>
                    <a:pt x="230" y="219"/>
                    <a:pt x="233" y="212"/>
                  </a:cubicBezTo>
                  <a:cubicBezTo>
                    <a:pt x="234" y="209"/>
                    <a:pt x="236" y="207"/>
                    <a:pt x="233" y="205"/>
                  </a:cubicBezTo>
                  <a:cubicBezTo>
                    <a:pt x="228" y="200"/>
                    <a:pt x="225" y="198"/>
                    <a:pt x="232" y="195"/>
                  </a:cubicBezTo>
                  <a:cubicBezTo>
                    <a:pt x="242" y="192"/>
                    <a:pt x="250" y="190"/>
                    <a:pt x="259" y="194"/>
                  </a:cubicBezTo>
                  <a:cubicBezTo>
                    <a:pt x="264" y="196"/>
                    <a:pt x="270" y="209"/>
                    <a:pt x="275" y="209"/>
                  </a:cubicBezTo>
                  <a:cubicBezTo>
                    <a:pt x="275" y="207"/>
                    <a:pt x="275" y="205"/>
                    <a:pt x="276" y="204"/>
                  </a:cubicBezTo>
                  <a:cubicBezTo>
                    <a:pt x="280" y="194"/>
                    <a:pt x="280" y="194"/>
                    <a:pt x="280" y="194"/>
                  </a:cubicBezTo>
                  <a:cubicBezTo>
                    <a:pt x="280" y="194"/>
                    <a:pt x="280" y="194"/>
                    <a:pt x="280" y="194"/>
                  </a:cubicBezTo>
                  <a:cubicBezTo>
                    <a:pt x="273" y="182"/>
                    <a:pt x="273" y="182"/>
                    <a:pt x="273" y="182"/>
                  </a:cubicBezTo>
                  <a:cubicBezTo>
                    <a:pt x="271" y="177"/>
                    <a:pt x="269" y="171"/>
                    <a:pt x="267" y="166"/>
                  </a:cubicBezTo>
                  <a:cubicBezTo>
                    <a:pt x="266" y="161"/>
                    <a:pt x="264" y="157"/>
                    <a:pt x="264" y="152"/>
                  </a:cubicBezTo>
                  <a:cubicBezTo>
                    <a:pt x="264" y="151"/>
                    <a:pt x="264" y="146"/>
                    <a:pt x="263" y="145"/>
                  </a:cubicBezTo>
                  <a:cubicBezTo>
                    <a:pt x="263" y="144"/>
                    <a:pt x="263" y="143"/>
                    <a:pt x="263" y="143"/>
                  </a:cubicBezTo>
                  <a:cubicBezTo>
                    <a:pt x="263" y="143"/>
                    <a:pt x="263" y="143"/>
                    <a:pt x="263" y="143"/>
                  </a:cubicBezTo>
                  <a:cubicBezTo>
                    <a:pt x="253" y="137"/>
                    <a:pt x="253" y="137"/>
                    <a:pt x="253" y="137"/>
                  </a:cubicBezTo>
                  <a:cubicBezTo>
                    <a:pt x="248" y="131"/>
                    <a:pt x="247" y="130"/>
                    <a:pt x="246" y="123"/>
                  </a:cubicBezTo>
                  <a:cubicBezTo>
                    <a:pt x="244" y="115"/>
                    <a:pt x="239" y="122"/>
                    <a:pt x="234" y="117"/>
                  </a:cubicBezTo>
                  <a:cubicBezTo>
                    <a:pt x="232" y="115"/>
                    <a:pt x="230" y="109"/>
                    <a:pt x="230" y="107"/>
                  </a:cubicBezTo>
                  <a:cubicBezTo>
                    <a:pt x="227" y="103"/>
                    <a:pt x="223" y="102"/>
                    <a:pt x="220" y="98"/>
                  </a:cubicBezTo>
                  <a:cubicBezTo>
                    <a:pt x="217" y="95"/>
                    <a:pt x="217" y="89"/>
                    <a:pt x="216" y="84"/>
                  </a:cubicBezTo>
                  <a:cubicBezTo>
                    <a:pt x="216" y="84"/>
                    <a:pt x="216" y="84"/>
                    <a:pt x="216" y="84"/>
                  </a:cubicBezTo>
                  <a:cubicBezTo>
                    <a:pt x="208" y="80"/>
                    <a:pt x="208" y="80"/>
                    <a:pt x="208" y="80"/>
                  </a:cubicBezTo>
                  <a:cubicBezTo>
                    <a:pt x="206" y="78"/>
                    <a:pt x="198" y="65"/>
                    <a:pt x="197" y="65"/>
                  </a:cubicBezTo>
                  <a:cubicBezTo>
                    <a:pt x="188" y="65"/>
                    <a:pt x="186" y="80"/>
                    <a:pt x="176" y="70"/>
                  </a:cubicBezTo>
                  <a:cubicBezTo>
                    <a:pt x="171" y="65"/>
                    <a:pt x="167" y="72"/>
                    <a:pt x="161" y="70"/>
                  </a:cubicBezTo>
                  <a:cubicBezTo>
                    <a:pt x="159" y="70"/>
                    <a:pt x="156" y="68"/>
                    <a:pt x="154" y="66"/>
                  </a:cubicBezTo>
                  <a:cubicBezTo>
                    <a:pt x="149" y="66"/>
                    <a:pt x="146" y="67"/>
                    <a:pt x="141" y="69"/>
                  </a:cubicBezTo>
                  <a:cubicBezTo>
                    <a:pt x="136" y="71"/>
                    <a:pt x="135" y="69"/>
                    <a:pt x="130" y="67"/>
                  </a:cubicBezTo>
                  <a:cubicBezTo>
                    <a:pt x="111" y="55"/>
                    <a:pt x="111" y="55"/>
                    <a:pt x="111" y="55"/>
                  </a:cubicBezTo>
                  <a:cubicBezTo>
                    <a:pt x="92" y="41"/>
                    <a:pt x="92" y="41"/>
                    <a:pt x="92" y="41"/>
                  </a:cubicBezTo>
                  <a:cubicBezTo>
                    <a:pt x="86" y="37"/>
                    <a:pt x="77" y="48"/>
                    <a:pt x="72" y="40"/>
                  </a:cubicBezTo>
                  <a:cubicBezTo>
                    <a:pt x="71" y="38"/>
                    <a:pt x="71" y="31"/>
                    <a:pt x="69" y="30"/>
                  </a:cubicBezTo>
                  <a:cubicBezTo>
                    <a:pt x="65" y="30"/>
                    <a:pt x="62" y="32"/>
                    <a:pt x="59" y="31"/>
                  </a:cubicBezTo>
                  <a:cubicBezTo>
                    <a:pt x="56" y="29"/>
                    <a:pt x="52" y="24"/>
                    <a:pt x="50" y="22"/>
                  </a:cubicBezTo>
                  <a:cubicBezTo>
                    <a:pt x="44" y="17"/>
                    <a:pt x="38" y="20"/>
                    <a:pt x="33" y="13"/>
                  </a:cubicBezTo>
                  <a:cubicBezTo>
                    <a:pt x="32" y="12"/>
                    <a:pt x="31" y="10"/>
                    <a:pt x="31" y="9"/>
                  </a:cubicBezTo>
                  <a:cubicBezTo>
                    <a:pt x="30" y="7"/>
                    <a:pt x="29" y="2"/>
                    <a:pt x="27" y="1"/>
                  </a:cubicBezTo>
                  <a:cubicBezTo>
                    <a:pt x="26" y="1"/>
                    <a:pt x="26" y="1"/>
                    <a:pt x="25" y="1"/>
                  </a:cubicBezTo>
                  <a:cubicBezTo>
                    <a:pt x="23" y="1"/>
                    <a:pt x="20" y="0"/>
                    <a:pt x="18" y="1"/>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9" name="Freeform 6"/>
            <p:cNvSpPr>
              <a:spLocks/>
            </p:cNvSpPr>
            <p:nvPr/>
          </p:nvSpPr>
          <p:spPr bwMode="auto">
            <a:xfrm>
              <a:off x="3760788" y="2538413"/>
              <a:ext cx="852488" cy="863600"/>
            </a:xfrm>
            <a:custGeom>
              <a:avLst/>
              <a:gdLst>
                <a:gd name="T0" fmla="*/ 277 w 325"/>
                <a:gd name="T1" fmla="*/ 192 h 329"/>
                <a:gd name="T2" fmla="*/ 269 w 325"/>
                <a:gd name="T3" fmla="*/ 207 h 329"/>
                <a:gd name="T4" fmla="*/ 263 w 325"/>
                <a:gd name="T5" fmla="*/ 244 h 329"/>
                <a:gd name="T6" fmla="*/ 261 w 325"/>
                <a:gd name="T7" fmla="*/ 267 h 329"/>
                <a:gd name="T8" fmla="*/ 266 w 325"/>
                <a:gd name="T9" fmla="*/ 272 h 329"/>
                <a:gd name="T10" fmla="*/ 277 w 325"/>
                <a:gd name="T11" fmla="*/ 256 h 329"/>
                <a:gd name="T12" fmla="*/ 304 w 325"/>
                <a:gd name="T13" fmla="*/ 252 h 329"/>
                <a:gd name="T14" fmla="*/ 325 w 325"/>
                <a:gd name="T15" fmla="*/ 263 h 329"/>
                <a:gd name="T16" fmla="*/ 325 w 325"/>
                <a:gd name="T17" fmla="*/ 264 h 329"/>
                <a:gd name="T18" fmla="*/ 313 w 325"/>
                <a:gd name="T19" fmla="*/ 273 h 329"/>
                <a:gd name="T20" fmla="*/ 310 w 325"/>
                <a:gd name="T21" fmla="*/ 275 h 329"/>
                <a:gd name="T22" fmla="*/ 308 w 325"/>
                <a:gd name="T23" fmla="*/ 276 h 329"/>
                <a:gd name="T24" fmla="*/ 295 w 325"/>
                <a:gd name="T25" fmla="*/ 282 h 329"/>
                <a:gd name="T26" fmla="*/ 286 w 325"/>
                <a:gd name="T27" fmla="*/ 284 h 329"/>
                <a:gd name="T28" fmla="*/ 276 w 325"/>
                <a:gd name="T29" fmla="*/ 289 h 329"/>
                <a:gd name="T30" fmla="*/ 266 w 325"/>
                <a:gd name="T31" fmla="*/ 295 h 329"/>
                <a:gd name="T32" fmla="*/ 266 w 325"/>
                <a:gd name="T33" fmla="*/ 295 h 329"/>
                <a:gd name="T34" fmla="*/ 194 w 325"/>
                <a:gd name="T35" fmla="*/ 329 h 329"/>
                <a:gd name="T36" fmla="*/ 194 w 325"/>
                <a:gd name="T37" fmla="*/ 329 h 329"/>
                <a:gd name="T38" fmla="*/ 171 w 325"/>
                <a:gd name="T39" fmla="*/ 315 h 329"/>
                <a:gd name="T40" fmla="*/ 142 w 325"/>
                <a:gd name="T41" fmla="*/ 300 h 329"/>
                <a:gd name="T42" fmla="*/ 114 w 325"/>
                <a:gd name="T43" fmla="*/ 284 h 329"/>
                <a:gd name="T44" fmla="*/ 91 w 325"/>
                <a:gd name="T45" fmla="*/ 282 h 329"/>
                <a:gd name="T46" fmla="*/ 74 w 325"/>
                <a:gd name="T47" fmla="*/ 269 h 329"/>
                <a:gd name="T48" fmla="*/ 72 w 325"/>
                <a:gd name="T49" fmla="*/ 265 h 329"/>
                <a:gd name="T50" fmla="*/ 72 w 325"/>
                <a:gd name="T51" fmla="*/ 263 h 329"/>
                <a:gd name="T52" fmla="*/ 71 w 325"/>
                <a:gd name="T53" fmla="*/ 260 h 329"/>
                <a:gd name="T54" fmla="*/ 38 w 325"/>
                <a:gd name="T55" fmla="*/ 234 h 329"/>
                <a:gd name="T56" fmla="*/ 13 w 325"/>
                <a:gd name="T57" fmla="*/ 203 h 329"/>
                <a:gd name="T58" fmla="*/ 8 w 325"/>
                <a:gd name="T59" fmla="*/ 199 h 329"/>
                <a:gd name="T60" fmla="*/ 7 w 325"/>
                <a:gd name="T61" fmla="*/ 199 h 329"/>
                <a:gd name="T62" fmla="*/ 0 w 325"/>
                <a:gd name="T63" fmla="*/ 196 h 329"/>
                <a:gd name="T64" fmla="*/ 0 w 325"/>
                <a:gd name="T65" fmla="*/ 196 h 329"/>
                <a:gd name="T66" fmla="*/ 27 w 325"/>
                <a:gd name="T67" fmla="*/ 128 h 329"/>
                <a:gd name="T68" fmla="*/ 52 w 325"/>
                <a:gd name="T69" fmla="*/ 73 h 329"/>
                <a:gd name="T70" fmla="*/ 52 w 325"/>
                <a:gd name="T71" fmla="*/ 73 h 329"/>
                <a:gd name="T72" fmla="*/ 54 w 325"/>
                <a:gd name="T73" fmla="*/ 72 h 329"/>
                <a:gd name="T74" fmla="*/ 67 w 325"/>
                <a:gd name="T75" fmla="*/ 70 h 329"/>
                <a:gd name="T76" fmla="*/ 79 w 325"/>
                <a:gd name="T77" fmla="*/ 74 h 329"/>
                <a:gd name="T78" fmla="*/ 89 w 325"/>
                <a:gd name="T79" fmla="*/ 68 h 329"/>
                <a:gd name="T80" fmla="*/ 72 w 325"/>
                <a:gd name="T81" fmla="*/ 50 h 329"/>
                <a:gd name="T82" fmla="*/ 81 w 325"/>
                <a:gd name="T83" fmla="*/ 20 h 329"/>
                <a:gd name="T84" fmla="*/ 94 w 325"/>
                <a:gd name="T85" fmla="*/ 12 h 329"/>
                <a:gd name="T86" fmla="*/ 107 w 325"/>
                <a:gd name="T87" fmla="*/ 6 h 329"/>
                <a:gd name="T88" fmla="*/ 116 w 325"/>
                <a:gd name="T89" fmla="*/ 0 h 329"/>
                <a:gd name="T90" fmla="*/ 116 w 325"/>
                <a:gd name="T91" fmla="*/ 0 h 329"/>
                <a:gd name="T92" fmla="*/ 137 w 325"/>
                <a:gd name="T93" fmla="*/ 21 h 329"/>
                <a:gd name="T94" fmla="*/ 136 w 325"/>
                <a:gd name="T95" fmla="*/ 42 h 329"/>
                <a:gd name="T96" fmla="*/ 165 w 325"/>
                <a:gd name="T97" fmla="*/ 59 h 329"/>
                <a:gd name="T98" fmla="*/ 189 w 325"/>
                <a:gd name="T99" fmla="*/ 61 h 329"/>
                <a:gd name="T100" fmla="*/ 208 w 325"/>
                <a:gd name="T101" fmla="*/ 70 h 329"/>
                <a:gd name="T102" fmla="*/ 222 w 325"/>
                <a:gd name="T103" fmla="*/ 84 h 329"/>
                <a:gd name="T104" fmla="*/ 234 w 325"/>
                <a:gd name="T105" fmla="*/ 100 h 329"/>
                <a:gd name="T106" fmla="*/ 245 w 325"/>
                <a:gd name="T107" fmla="*/ 112 h 329"/>
                <a:gd name="T108" fmla="*/ 264 w 325"/>
                <a:gd name="T109" fmla="*/ 128 h 329"/>
                <a:gd name="T110" fmla="*/ 277 w 325"/>
                <a:gd name="T111" fmla="*/ 157 h 329"/>
                <a:gd name="T112" fmla="*/ 273 w 325"/>
                <a:gd name="T113" fmla="*/ 170 h 329"/>
                <a:gd name="T114" fmla="*/ 284 w 325"/>
                <a:gd name="T115" fmla="*/ 173 h 329"/>
                <a:gd name="T116" fmla="*/ 277 w 325"/>
                <a:gd name="T117" fmla="*/ 185 h 329"/>
                <a:gd name="T118" fmla="*/ 277 w 325"/>
                <a:gd name="T119" fmla="*/ 19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5" h="329">
                  <a:moveTo>
                    <a:pt x="277" y="192"/>
                  </a:moveTo>
                  <a:cubicBezTo>
                    <a:pt x="271" y="198"/>
                    <a:pt x="269" y="196"/>
                    <a:pt x="269" y="207"/>
                  </a:cubicBezTo>
                  <a:cubicBezTo>
                    <a:pt x="269" y="219"/>
                    <a:pt x="267" y="233"/>
                    <a:pt x="263" y="244"/>
                  </a:cubicBezTo>
                  <a:cubicBezTo>
                    <a:pt x="261" y="251"/>
                    <a:pt x="259" y="260"/>
                    <a:pt x="261" y="267"/>
                  </a:cubicBezTo>
                  <a:cubicBezTo>
                    <a:pt x="261" y="270"/>
                    <a:pt x="264" y="271"/>
                    <a:pt x="266" y="272"/>
                  </a:cubicBezTo>
                  <a:cubicBezTo>
                    <a:pt x="268" y="273"/>
                    <a:pt x="274" y="259"/>
                    <a:pt x="277" y="256"/>
                  </a:cubicBezTo>
                  <a:cubicBezTo>
                    <a:pt x="283" y="251"/>
                    <a:pt x="297" y="251"/>
                    <a:pt x="304" y="252"/>
                  </a:cubicBezTo>
                  <a:cubicBezTo>
                    <a:pt x="309" y="253"/>
                    <a:pt x="321" y="260"/>
                    <a:pt x="325" y="263"/>
                  </a:cubicBezTo>
                  <a:cubicBezTo>
                    <a:pt x="325" y="263"/>
                    <a:pt x="325" y="264"/>
                    <a:pt x="325" y="264"/>
                  </a:cubicBezTo>
                  <a:cubicBezTo>
                    <a:pt x="325" y="266"/>
                    <a:pt x="315" y="271"/>
                    <a:pt x="313" y="273"/>
                  </a:cubicBezTo>
                  <a:cubicBezTo>
                    <a:pt x="312" y="274"/>
                    <a:pt x="311" y="275"/>
                    <a:pt x="310" y="275"/>
                  </a:cubicBezTo>
                  <a:cubicBezTo>
                    <a:pt x="309" y="275"/>
                    <a:pt x="309" y="276"/>
                    <a:pt x="308" y="276"/>
                  </a:cubicBezTo>
                  <a:cubicBezTo>
                    <a:pt x="306" y="278"/>
                    <a:pt x="299" y="281"/>
                    <a:pt x="295" y="282"/>
                  </a:cubicBezTo>
                  <a:cubicBezTo>
                    <a:pt x="292" y="282"/>
                    <a:pt x="289" y="283"/>
                    <a:pt x="286" y="284"/>
                  </a:cubicBezTo>
                  <a:cubicBezTo>
                    <a:pt x="283" y="286"/>
                    <a:pt x="280" y="287"/>
                    <a:pt x="276" y="289"/>
                  </a:cubicBezTo>
                  <a:cubicBezTo>
                    <a:pt x="266" y="295"/>
                    <a:pt x="266" y="295"/>
                    <a:pt x="266" y="295"/>
                  </a:cubicBezTo>
                  <a:cubicBezTo>
                    <a:pt x="266" y="295"/>
                    <a:pt x="266" y="295"/>
                    <a:pt x="266" y="295"/>
                  </a:cubicBezTo>
                  <a:cubicBezTo>
                    <a:pt x="194" y="329"/>
                    <a:pt x="194" y="329"/>
                    <a:pt x="194" y="329"/>
                  </a:cubicBezTo>
                  <a:cubicBezTo>
                    <a:pt x="194" y="329"/>
                    <a:pt x="194" y="329"/>
                    <a:pt x="194" y="329"/>
                  </a:cubicBezTo>
                  <a:cubicBezTo>
                    <a:pt x="171" y="315"/>
                    <a:pt x="171" y="315"/>
                    <a:pt x="171" y="315"/>
                  </a:cubicBezTo>
                  <a:cubicBezTo>
                    <a:pt x="161" y="310"/>
                    <a:pt x="153" y="303"/>
                    <a:pt x="142" y="300"/>
                  </a:cubicBezTo>
                  <a:cubicBezTo>
                    <a:pt x="132" y="297"/>
                    <a:pt x="124" y="287"/>
                    <a:pt x="114" y="284"/>
                  </a:cubicBezTo>
                  <a:cubicBezTo>
                    <a:pt x="106" y="282"/>
                    <a:pt x="99" y="283"/>
                    <a:pt x="91" y="282"/>
                  </a:cubicBezTo>
                  <a:cubicBezTo>
                    <a:pt x="79" y="281"/>
                    <a:pt x="80" y="277"/>
                    <a:pt x="74" y="269"/>
                  </a:cubicBezTo>
                  <a:cubicBezTo>
                    <a:pt x="74" y="268"/>
                    <a:pt x="73" y="266"/>
                    <a:pt x="72" y="265"/>
                  </a:cubicBezTo>
                  <a:cubicBezTo>
                    <a:pt x="72" y="264"/>
                    <a:pt x="72" y="264"/>
                    <a:pt x="72" y="263"/>
                  </a:cubicBezTo>
                  <a:cubicBezTo>
                    <a:pt x="71" y="262"/>
                    <a:pt x="71" y="261"/>
                    <a:pt x="71" y="260"/>
                  </a:cubicBezTo>
                  <a:cubicBezTo>
                    <a:pt x="72" y="242"/>
                    <a:pt x="51" y="238"/>
                    <a:pt x="38" y="234"/>
                  </a:cubicBezTo>
                  <a:cubicBezTo>
                    <a:pt x="27" y="229"/>
                    <a:pt x="18" y="215"/>
                    <a:pt x="13" y="203"/>
                  </a:cubicBezTo>
                  <a:cubicBezTo>
                    <a:pt x="8" y="199"/>
                    <a:pt x="8" y="199"/>
                    <a:pt x="8" y="199"/>
                  </a:cubicBezTo>
                  <a:cubicBezTo>
                    <a:pt x="7" y="199"/>
                    <a:pt x="7" y="199"/>
                    <a:pt x="7" y="199"/>
                  </a:cubicBezTo>
                  <a:cubicBezTo>
                    <a:pt x="5" y="198"/>
                    <a:pt x="2" y="197"/>
                    <a:pt x="0" y="196"/>
                  </a:cubicBezTo>
                  <a:cubicBezTo>
                    <a:pt x="0" y="196"/>
                    <a:pt x="0" y="196"/>
                    <a:pt x="0" y="196"/>
                  </a:cubicBezTo>
                  <a:cubicBezTo>
                    <a:pt x="27" y="128"/>
                    <a:pt x="27" y="128"/>
                    <a:pt x="27" y="128"/>
                  </a:cubicBezTo>
                  <a:cubicBezTo>
                    <a:pt x="52" y="73"/>
                    <a:pt x="52" y="73"/>
                    <a:pt x="52" y="73"/>
                  </a:cubicBezTo>
                  <a:cubicBezTo>
                    <a:pt x="52" y="73"/>
                    <a:pt x="52" y="73"/>
                    <a:pt x="52" y="73"/>
                  </a:cubicBezTo>
                  <a:cubicBezTo>
                    <a:pt x="54" y="72"/>
                    <a:pt x="53" y="72"/>
                    <a:pt x="54" y="72"/>
                  </a:cubicBezTo>
                  <a:cubicBezTo>
                    <a:pt x="59" y="72"/>
                    <a:pt x="62" y="72"/>
                    <a:pt x="67" y="70"/>
                  </a:cubicBezTo>
                  <a:cubicBezTo>
                    <a:pt x="74" y="69"/>
                    <a:pt x="74" y="69"/>
                    <a:pt x="79" y="74"/>
                  </a:cubicBezTo>
                  <a:cubicBezTo>
                    <a:pt x="86" y="80"/>
                    <a:pt x="97" y="80"/>
                    <a:pt x="89" y="68"/>
                  </a:cubicBezTo>
                  <a:cubicBezTo>
                    <a:pt x="85" y="61"/>
                    <a:pt x="77" y="56"/>
                    <a:pt x="72" y="50"/>
                  </a:cubicBezTo>
                  <a:cubicBezTo>
                    <a:pt x="65" y="40"/>
                    <a:pt x="77" y="29"/>
                    <a:pt x="81" y="20"/>
                  </a:cubicBezTo>
                  <a:cubicBezTo>
                    <a:pt x="85" y="13"/>
                    <a:pt x="87" y="11"/>
                    <a:pt x="94" y="12"/>
                  </a:cubicBezTo>
                  <a:cubicBezTo>
                    <a:pt x="99" y="13"/>
                    <a:pt x="104" y="11"/>
                    <a:pt x="107" y="6"/>
                  </a:cubicBezTo>
                  <a:cubicBezTo>
                    <a:pt x="116" y="0"/>
                    <a:pt x="116" y="0"/>
                    <a:pt x="116" y="0"/>
                  </a:cubicBezTo>
                  <a:cubicBezTo>
                    <a:pt x="116" y="0"/>
                    <a:pt x="116" y="0"/>
                    <a:pt x="116" y="0"/>
                  </a:cubicBezTo>
                  <a:cubicBezTo>
                    <a:pt x="124" y="6"/>
                    <a:pt x="139" y="8"/>
                    <a:pt x="137" y="21"/>
                  </a:cubicBezTo>
                  <a:cubicBezTo>
                    <a:pt x="127" y="28"/>
                    <a:pt x="130" y="33"/>
                    <a:pt x="136" y="42"/>
                  </a:cubicBezTo>
                  <a:cubicBezTo>
                    <a:pt x="145" y="54"/>
                    <a:pt x="148" y="59"/>
                    <a:pt x="165" y="59"/>
                  </a:cubicBezTo>
                  <a:cubicBezTo>
                    <a:pt x="172" y="59"/>
                    <a:pt x="182" y="58"/>
                    <a:pt x="189" y="61"/>
                  </a:cubicBezTo>
                  <a:cubicBezTo>
                    <a:pt x="208" y="70"/>
                    <a:pt x="208" y="70"/>
                    <a:pt x="208" y="70"/>
                  </a:cubicBezTo>
                  <a:cubicBezTo>
                    <a:pt x="213" y="75"/>
                    <a:pt x="218" y="78"/>
                    <a:pt x="222" y="84"/>
                  </a:cubicBezTo>
                  <a:cubicBezTo>
                    <a:pt x="226" y="89"/>
                    <a:pt x="230" y="97"/>
                    <a:pt x="234" y="100"/>
                  </a:cubicBezTo>
                  <a:cubicBezTo>
                    <a:pt x="235" y="105"/>
                    <a:pt x="241" y="109"/>
                    <a:pt x="245" y="112"/>
                  </a:cubicBezTo>
                  <a:cubicBezTo>
                    <a:pt x="252" y="117"/>
                    <a:pt x="262" y="117"/>
                    <a:pt x="264" y="128"/>
                  </a:cubicBezTo>
                  <a:cubicBezTo>
                    <a:pt x="266" y="139"/>
                    <a:pt x="274" y="147"/>
                    <a:pt x="277" y="157"/>
                  </a:cubicBezTo>
                  <a:cubicBezTo>
                    <a:pt x="280" y="162"/>
                    <a:pt x="273" y="164"/>
                    <a:pt x="273" y="170"/>
                  </a:cubicBezTo>
                  <a:cubicBezTo>
                    <a:pt x="275" y="173"/>
                    <a:pt x="281" y="170"/>
                    <a:pt x="284" y="173"/>
                  </a:cubicBezTo>
                  <a:cubicBezTo>
                    <a:pt x="284" y="177"/>
                    <a:pt x="279" y="181"/>
                    <a:pt x="277" y="185"/>
                  </a:cubicBezTo>
                  <a:cubicBezTo>
                    <a:pt x="277" y="192"/>
                    <a:pt x="277" y="192"/>
                    <a:pt x="277" y="192"/>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0" name="Freeform 7"/>
            <p:cNvSpPr>
              <a:spLocks/>
            </p:cNvSpPr>
            <p:nvPr/>
          </p:nvSpPr>
          <p:spPr bwMode="auto">
            <a:xfrm>
              <a:off x="4064001" y="2430463"/>
              <a:ext cx="977900" cy="828675"/>
            </a:xfrm>
            <a:custGeom>
              <a:avLst/>
              <a:gdLst>
                <a:gd name="T0" fmla="*/ 21 w 373"/>
                <a:gd name="T1" fmla="*/ 62 h 316"/>
                <a:gd name="T2" fmla="*/ 49 w 373"/>
                <a:gd name="T3" fmla="*/ 100 h 316"/>
                <a:gd name="T4" fmla="*/ 92 w 373"/>
                <a:gd name="T5" fmla="*/ 111 h 316"/>
                <a:gd name="T6" fmla="*/ 118 w 373"/>
                <a:gd name="T7" fmla="*/ 141 h 316"/>
                <a:gd name="T8" fmla="*/ 148 w 373"/>
                <a:gd name="T9" fmla="*/ 169 h 316"/>
                <a:gd name="T10" fmla="*/ 157 w 373"/>
                <a:gd name="T11" fmla="*/ 211 h 316"/>
                <a:gd name="T12" fmla="*/ 161 w 373"/>
                <a:gd name="T13" fmla="*/ 226 h 316"/>
                <a:gd name="T14" fmla="*/ 161 w 373"/>
                <a:gd name="T15" fmla="*/ 233 h 316"/>
                <a:gd name="T16" fmla="*/ 170 w 373"/>
                <a:gd name="T17" fmla="*/ 233 h 316"/>
                <a:gd name="T18" fmla="*/ 176 w 373"/>
                <a:gd name="T19" fmla="*/ 245 h 316"/>
                <a:gd name="T20" fmla="*/ 202 w 373"/>
                <a:gd name="T21" fmla="*/ 263 h 316"/>
                <a:gd name="T22" fmla="*/ 215 w 373"/>
                <a:gd name="T23" fmla="*/ 272 h 316"/>
                <a:gd name="T24" fmla="*/ 254 w 373"/>
                <a:gd name="T25" fmla="*/ 287 h 316"/>
                <a:gd name="T26" fmla="*/ 284 w 373"/>
                <a:gd name="T27" fmla="*/ 301 h 316"/>
                <a:gd name="T28" fmla="*/ 304 w 373"/>
                <a:gd name="T29" fmla="*/ 302 h 316"/>
                <a:gd name="T30" fmla="*/ 340 w 373"/>
                <a:gd name="T31" fmla="*/ 297 h 316"/>
                <a:gd name="T32" fmla="*/ 359 w 373"/>
                <a:gd name="T33" fmla="*/ 316 h 316"/>
                <a:gd name="T34" fmla="*/ 370 w 373"/>
                <a:gd name="T35" fmla="*/ 306 h 316"/>
                <a:gd name="T36" fmla="*/ 367 w 373"/>
                <a:gd name="T37" fmla="*/ 274 h 316"/>
                <a:gd name="T38" fmla="*/ 363 w 373"/>
                <a:gd name="T39" fmla="*/ 265 h 316"/>
                <a:gd name="T40" fmla="*/ 363 w 373"/>
                <a:gd name="T41" fmla="*/ 265 h 316"/>
                <a:gd name="T42" fmla="*/ 360 w 373"/>
                <a:gd name="T43" fmla="*/ 242 h 316"/>
                <a:gd name="T44" fmla="*/ 358 w 373"/>
                <a:gd name="T45" fmla="*/ 202 h 316"/>
                <a:gd name="T46" fmla="*/ 358 w 373"/>
                <a:gd name="T47" fmla="*/ 190 h 316"/>
                <a:gd name="T48" fmla="*/ 362 w 373"/>
                <a:gd name="T49" fmla="*/ 183 h 316"/>
                <a:gd name="T50" fmla="*/ 354 w 373"/>
                <a:gd name="T51" fmla="*/ 160 h 316"/>
                <a:gd name="T52" fmla="*/ 371 w 373"/>
                <a:gd name="T53" fmla="*/ 134 h 316"/>
                <a:gd name="T54" fmla="*/ 358 w 373"/>
                <a:gd name="T55" fmla="*/ 105 h 316"/>
                <a:gd name="T56" fmla="*/ 359 w 373"/>
                <a:gd name="T57" fmla="*/ 102 h 316"/>
                <a:gd name="T58" fmla="*/ 344 w 373"/>
                <a:gd name="T59" fmla="*/ 107 h 316"/>
                <a:gd name="T60" fmla="*/ 329 w 373"/>
                <a:gd name="T61" fmla="*/ 113 h 316"/>
                <a:gd name="T62" fmla="*/ 315 w 373"/>
                <a:gd name="T63" fmla="*/ 119 h 316"/>
                <a:gd name="T64" fmla="*/ 252 w 373"/>
                <a:gd name="T65" fmla="*/ 62 h 316"/>
                <a:gd name="T66" fmla="*/ 259 w 373"/>
                <a:gd name="T67" fmla="*/ 0 h 316"/>
                <a:gd name="T68" fmla="*/ 208 w 373"/>
                <a:gd name="T69" fmla="*/ 6 h 316"/>
                <a:gd name="T70" fmla="*/ 128 w 373"/>
                <a:gd name="T71" fmla="*/ 29 h 316"/>
                <a:gd name="T72" fmla="*/ 108 w 373"/>
                <a:gd name="T73" fmla="*/ 30 h 316"/>
                <a:gd name="T74" fmla="*/ 80 w 373"/>
                <a:gd name="T75" fmla="*/ 29 h 316"/>
                <a:gd name="T76" fmla="*/ 51 w 373"/>
                <a:gd name="T77" fmla="*/ 36 h 316"/>
                <a:gd name="T78" fmla="*/ 13 w 373"/>
                <a:gd name="T79" fmla="*/ 17 h 316"/>
                <a:gd name="T80" fmla="*/ 6 w 373"/>
                <a:gd name="T81" fmla="*/ 25 h 316"/>
                <a:gd name="T82" fmla="*/ 0 w 373"/>
                <a:gd name="T83" fmla="*/ 3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316">
                  <a:moveTo>
                    <a:pt x="0" y="41"/>
                  </a:moveTo>
                  <a:cubicBezTo>
                    <a:pt x="8" y="47"/>
                    <a:pt x="23" y="49"/>
                    <a:pt x="21" y="62"/>
                  </a:cubicBezTo>
                  <a:cubicBezTo>
                    <a:pt x="11" y="69"/>
                    <a:pt x="14" y="74"/>
                    <a:pt x="20" y="83"/>
                  </a:cubicBezTo>
                  <a:cubicBezTo>
                    <a:pt x="29" y="95"/>
                    <a:pt x="32" y="100"/>
                    <a:pt x="49" y="100"/>
                  </a:cubicBezTo>
                  <a:cubicBezTo>
                    <a:pt x="56" y="100"/>
                    <a:pt x="66" y="99"/>
                    <a:pt x="73" y="102"/>
                  </a:cubicBezTo>
                  <a:cubicBezTo>
                    <a:pt x="92" y="111"/>
                    <a:pt x="92" y="111"/>
                    <a:pt x="92" y="111"/>
                  </a:cubicBezTo>
                  <a:cubicBezTo>
                    <a:pt x="97" y="116"/>
                    <a:pt x="102" y="119"/>
                    <a:pt x="106" y="125"/>
                  </a:cubicBezTo>
                  <a:cubicBezTo>
                    <a:pt x="110" y="130"/>
                    <a:pt x="114" y="138"/>
                    <a:pt x="118" y="141"/>
                  </a:cubicBezTo>
                  <a:cubicBezTo>
                    <a:pt x="119" y="146"/>
                    <a:pt x="125" y="150"/>
                    <a:pt x="129" y="153"/>
                  </a:cubicBezTo>
                  <a:cubicBezTo>
                    <a:pt x="136" y="158"/>
                    <a:pt x="146" y="158"/>
                    <a:pt x="148" y="169"/>
                  </a:cubicBezTo>
                  <a:cubicBezTo>
                    <a:pt x="150" y="180"/>
                    <a:pt x="158" y="188"/>
                    <a:pt x="161" y="198"/>
                  </a:cubicBezTo>
                  <a:cubicBezTo>
                    <a:pt x="164" y="203"/>
                    <a:pt x="157" y="205"/>
                    <a:pt x="157" y="211"/>
                  </a:cubicBezTo>
                  <a:cubicBezTo>
                    <a:pt x="159" y="214"/>
                    <a:pt x="165" y="211"/>
                    <a:pt x="168" y="214"/>
                  </a:cubicBezTo>
                  <a:cubicBezTo>
                    <a:pt x="168" y="218"/>
                    <a:pt x="163" y="222"/>
                    <a:pt x="161" y="226"/>
                  </a:cubicBezTo>
                  <a:cubicBezTo>
                    <a:pt x="161" y="233"/>
                    <a:pt x="161" y="233"/>
                    <a:pt x="161" y="233"/>
                  </a:cubicBezTo>
                  <a:cubicBezTo>
                    <a:pt x="161" y="233"/>
                    <a:pt x="161" y="233"/>
                    <a:pt x="161" y="233"/>
                  </a:cubicBezTo>
                  <a:cubicBezTo>
                    <a:pt x="163" y="232"/>
                    <a:pt x="166" y="233"/>
                    <a:pt x="168" y="233"/>
                  </a:cubicBezTo>
                  <a:cubicBezTo>
                    <a:pt x="169" y="233"/>
                    <a:pt x="169" y="233"/>
                    <a:pt x="170" y="233"/>
                  </a:cubicBezTo>
                  <a:cubicBezTo>
                    <a:pt x="172" y="234"/>
                    <a:pt x="173" y="239"/>
                    <a:pt x="174" y="241"/>
                  </a:cubicBezTo>
                  <a:cubicBezTo>
                    <a:pt x="174" y="242"/>
                    <a:pt x="175" y="244"/>
                    <a:pt x="176" y="245"/>
                  </a:cubicBezTo>
                  <a:cubicBezTo>
                    <a:pt x="181" y="252"/>
                    <a:pt x="187" y="249"/>
                    <a:pt x="193" y="254"/>
                  </a:cubicBezTo>
                  <a:cubicBezTo>
                    <a:pt x="195" y="256"/>
                    <a:pt x="199" y="261"/>
                    <a:pt x="202" y="263"/>
                  </a:cubicBezTo>
                  <a:cubicBezTo>
                    <a:pt x="205" y="264"/>
                    <a:pt x="208" y="262"/>
                    <a:pt x="212" y="262"/>
                  </a:cubicBezTo>
                  <a:cubicBezTo>
                    <a:pt x="214" y="263"/>
                    <a:pt x="214" y="270"/>
                    <a:pt x="215" y="272"/>
                  </a:cubicBezTo>
                  <a:cubicBezTo>
                    <a:pt x="220" y="280"/>
                    <a:pt x="229" y="269"/>
                    <a:pt x="235" y="273"/>
                  </a:cubicBezTo>
                  <a:cubicBezTo>
                    <a:pt x="254" y="287"/>
                    <a:pt x="254" y="287"/>
                    <a:pt x="254" y="287"/>
                  </a:cubicBezTo>
                  <a:cubicBezTo>
                    <a:pt x="273" y="299"/>
                    <a:pt x="273" y="299"/>
                    <a:pt x="273" y="299"/>
                  </a:cubicBezTo>
                  <a:cubicBezTo>
                    <a:pt x="278" y="301"/>
                    <a:pt x="279" y="303"/>
                    <a:pt x="284" y="301"/>
                  </a:cubicBezTo>
                  <a:cubicBezTo>
                    <a:pt x="289" y="299"/>
                    <a:pt x="292" y="298"/>
                    <a:pt x="297" y="298"/>
                  </a:cubicBezTo>
                  <a:cubicBezTo>
                    <a:pt x="299" y="300"/>
                    <a:pt x="302" y="302"/>
                    <a:pt x="304" y="302"/>
                  </a:cubicBezTo>
                  <a:cubicBezTo>
                    <a:pt x="310" y="304"/>
                    <a:pt x="314" y="297"/>
                    <a:pt x="319" y="302"/>
                  </a:cubicBezTo>
                  <a:cubicBezTo>
                    <a:pt x="329" y="312"/>
                    <a:pt x="331" y="297"/>
                    <a:pt x="340" y="297"/>
                  </a:cubicBezTo>
                  <a:cubicBezTo>
                    <a:pt x="341" y="297"/>
                    <a:pt x="349" y="310"/>
                    <a:pt x="351" y="312"/>
                  </a:cubicBezTo>
                  <a:cubicBezTo>
                    <a:pt x="359" y="316"/>
                    <a:pt x="359" y="316"/>
                    <a:pt x="359" y="316"/>
                  </a:cubicBezTo>
                  <a:cubicBezTo>
                    <a:pt x="359" y="316"/>
                    <a:pt x="359" y="316"/>
                    <a:pt x="359" y="316"/>
                  </a:cubicBezTo>
                  <a:cubicBezTo>
                    <a:pt x="370" y="306"/>
                    <a:pt x="370" y="306"/>
                    <a:pt x="370" y="306"/>
                  </a:cubicBezTo>
                  <a:cubicBezTo>
                    <a:pt x="373" y="300"/>
                    <a:pt x="373" y="294"/>
                    <a:pt x="373" y="288"/>
                  </a:cubicBezTo>
                  <a:cubicBezTo>
                    <a:pt x="373" y="283"/>
                    <a:pt x="372" y="277"/>
                    <a:pt x="367" y="274"/>
                  </a:cubicBezTo>
                  <a:cubicBezTo>
                    <a:pt x="366" y="273"/>
                    <a:pt x="366" y="271"/>
                    <a:pt x="365" y="271"/>
                  </a:cubicBezTo>
                  <a:cubicBezTo>
                    <a:pt x="365" y="270"/>
                    <a:pt x="363" y="266"/>
                    <a:pt x="363" y="265"/>
                  </a:cubicBezTo>
                  <a:cubicBezTo>
                    <a:pt x="363" y="265"/>
                    <a:pt x="363" y="265"/>
                    <a:pt x="363" y="265"/>
                  </a:cubicBezTo>
                  <a:cubicBezTo>
                    <a:pt x="363" y="265"/>
                    <a:pt x="363" y="264"/>
                    <a:pt x="363" y="265"/>
                  </a:cubicBezTo>
                  <a:cubicBezTo>
                    <a:pt x="362" y="259"/>
                    <a:pt x="361" y="258"/>
                    <a:pt x="358" y="254"/>
                  </a:cubicBezTo>
                  <a:cubicBezTo>
                    <a:pt x="356" y="250"/>
                    <a:pt x="359" y="246"/>
                    <a:pt x="360" y="242"/>
                  </a:cubicBezTo>
                  <a:cubicBezTo>
                    <a:pt x="362" y="236"/>
                    <a:pt x="364" y="224"/>
                    <a:pt x="361" y="218"/>
                  </a:cubicBezTo>
                  <a:cubicBezTo>
                    <a:pt x="358" y="215"/>
                    <a:pt x="356" y="207"/>
                    <a:pt x="358" y="202"/>
                  </a:cubicBezTo>
                  <a:cubicBezTo>
                    <a:pt x="359" y="200"/>
                    <a:pt x="362" y="200"/>
                    <a:pt x="362" y="197"/>
                  </a:cubicBezTo>
                  <a:cubicBezTo>
                    <a:pt x="362" y="194"/>
                    <a:pt x="357" y="193"/>
                    <a:pt x="358" y="190"/>
                  </a:cubicBezTo>
                  <a:cubicBezTo>
                    <a:pt x="359" y="187"/>
                    <a:pt x="363" y="185"/>
                    <a:pt x="363" y="182"/>
                  </a:cubicBezTo>
                  <a:cubicBezTo>
                    <a:pt x="363" y="182"/>
                    <a:pt x="363" y="183"/>
                    <a:pt x="362" y="183"/>
                  </a:cubicBezTo>
                  <a:cubicBezTo>
                    <a:pt x="362" y="177"/>
                    <a:pt x="360" y="175"/>
                    <a:pt x="357" y="171"/>
                  </a:cubicBezTo>
                  <a:cubicBezTo>
                    <a:pt x="354" y="166"/>
                    <a:pt x="354" y="165"/>
                    <a:pt x="354" y="160"/>
                  </a:cubicBezTo>
                  <a:cubicBezTo>
                    <a:pt x="356" y="158"/>
                    <a:pt x="358" y="154"/>
                    <a:pt x="361" y="153"/>
                  </a:cubicBezTo>
                  <a:cubicBezTo>
                    <a:pt x="365" y="147"/>
                    <a:pt x="373" y="142"/>
                    <a:pt x="371" y="134"/>
                  </a:cubicBezTo>
                  <a:cubicBezTo>
                    <a:pt x="369" y="126"/>
                    <a:pt x="362" y="123"/>
                    <a:pt x="360" y="117"/>
                  </a:cubicBezTo>
                  <a:cubicBezTo>
                    <a:pt x="359" y="115"/>
                    <a:pt x="357" y="107"/>
                    <a:pt x="358" y="105"/>
                  </a:cubicBezTo>
                  <a:cubicBezTo>
                    <a:pt x="359" y="102"/>
                    <a:pt x="359" y="102"/>
                    <a:pt x="359" y="102"/>
                  </a:cubicBezTo>
                  <a:cubicBezTo>
                    <a:pt x="359" y="102"/>
                    <a:pt x="359" y="102"/>
                    <a:pt x="359" y="102"/>
                  </a:cubicBezTo>
                  <a:cubicBezTo>
                    <a:pt x="351" y="103"/>
                    <a:pt x="351" y="103"/>
                    <a:pt x="351" y="103"/>
                  </a:cubicBezTo>
                  <a:cubicBezTo>
                    <a:pt x="348" y="104"/>
                    <a:pt x="346" y="106"/>
                    <a:pt x="344" y="107"/>
                  </a:cubicBezTo>
                  <a:cubicBezTo>
                    <a:pt x="339" y="110"/>
                    <a:pt x="339" y="110"/>
                    <a:pt x="339" y="110"/>
                  </a:cubicBezTo>
                  <a:cubicBezTo>
                    <a:pt x="336" y="112"/>
                    <a:pt x="333" y="114"/>
                    <a:pt x="329" y="113"/>
                  </a:cubicBezTo>
                  <a:cubicBezTo>
                    <a:pt x="327" y="113"/>
                    <a:pt x="324" y="112"/>
                    <a:pt x="322" y="113"/>
                  </a:cubicBezTo>
                  <a:cubicBezTo>
                    <a:pt x="320" y="114"/>
                    <a:pt x="317" y="116"/>
                    <a:pt x="315" y="119"/>
                  </a:cubicBezTo>
                  <a:cubicBezTo>
                    <a:pt x="314" y="120"/>
                    <a:pt x="313" y="120"/>
                    <a:pt x="312" y="120"/>
                  </a:cubicBezTo>
                  <a:cubicBezTo>
                    <a:pt x="252" y="62"/>
                    <a:pt x="252" y="62"/>
                    <a:pt x="252" y="62"/>
                  </a:cubicBezTo>
                  <a:cubicBezTo>
                    <a:pt x="237" y="51"/>
                    <a:pt x="237" y="51"/>
                    <a:pt x="237" y="51"/>
                  </a:cubicBezTo>
                  <a:cubicBezTo>
                    <a:pt x="259" y="0"/>
                    <a:pt x="259" y="0"/>
                    <a:pt x="259" y="0"/>
                  </a:cubicBezTo>
                  <a:cubicBezTo>
                    <a:pt x="259" y="0"/>
                    <a:pt x="259" y="0"/>
                    <a:pt x="259" y="0"/>
                  </a:cubicBezTo>
                  <a:cubicBezTo>
                    <a:pt x="208" y="6"/>
                    <a:pt x="208" y="6"/>
                    <a:pt x="208" y="6"/>
                  </a:cubicBezTo>
                  <a:cubicBezTo>
                    <a:pt x="193" y="6"/>
                    <a:pt x="179" y="11"/>
                    <a:pt x="166" y="16"/>
                  </a:cubicBezTo>
                  <a:cubicBezTo>
                    <a:pt x="128" y="29"/>
                    <a:pt x="128" y="29"/>
                    <a:pt x="128" y="29"/>
                  </a:cubicBezTo>
                  <a:cubicBezTo>
                    <a:pt x="120" y="31"/>
                    <a:pt x="116" y="30"/>
                    <a:pt x="108" y="30"/>
                  </a:cubicBezTo>
                  <a:cubicBezTo>
                    <a:pt x="108" y="30"/>
                    <a:pt x="108" y="30"/>
                    <a:pt x="108" y="30"/>
                  </a:cubicBezTo>
                  <a:cubicBezTo>
                    <a:pt x="107" y="30"/>
                    <a:pt x="107" y="30"/>
                    <a:pt x="105" y="30"/>
                  </a:cubicBezTo>
                  <a:cubicBezTo>
                    <a:pt x="102" y="29"/>
                    <a:pt x="82" y="27"/>
                    <a:pt x="80" y="29"/>
                  </a:cubicBezTo>
                  <a:cubicBezTo>
                    <a:pt x="79" y="33"/>
                    <a:pt x="90" y="56"/>
                    <a:pt x="77" y="53"/>
                  </a:cubicBezTo>
                  <a:cubicBezTo>
                    <a:pt x="67" y="50"/>
                    <a:pt x="63" y="36"/>
                    <a:pt x="51" y="36"/>
                  </a:cubicBezTo>
                  <a:cubicBezTo>
                    <a:pt x="45" y="36"/>
                    <a:pt x="40" y="34"/>
                    <a:pt x="36" y="28"/>
                  </a:cubicBezTo>
                  <a:cubicBezTo>
                    <a:pt x="31" y="19"/>
                    <a:pt x="23" y="18"/>
                    <a:pt x="13" y="17"/>
                  </a:cubicBezTo>
                  <a:cubicBezTo>
                    <a:pt x="13" y="17"/>
                    <a:pt x="13" y="17"/>
                    <a:pt x="13" y="17"/>
                  </a:cubicBezTo>
                  <a:cubicBezTo>
                    <a:pt x="6" y="25"/>
                    <a:pt x="6" y="25"/>
                    <a:pt x="6" y="25"/>
                  </a:cubicBezTo>
                  <a:cubicBezTo>
                    <a:pt x="4" y="27"/>
                    <a:pt x="2" y="30"/>
                    <a:pt x="1" y="33"/>
                  </a:cubicBezTo>
                  <a:cubicBezTo>
                    <a:pt x="1" y="34"/>
                    <a:pt x="1" y="35"/>
                    <a:pt x="0" y="35"/>
                  </a:cubicBezTo>
                  <a:cubicBezTo>
                    <a:pt x="0" y="37"/>
                    <a:pt x="0" y="39"/>
                    <a:pt x="0" y="41"/>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1" name="Freeform 8"/>
            <p:cNvSpPr>
              <a:spLocks/>
            </p:cNvSpPr>
            <p:nvPr/>
          </p:nvSpPr>
          <p:spPr bwMode="auto">
            <a:xfrm>
              <a:off x="3273426" y="2020888"/>
              <a:ext cx="825500" cy="727075"/>
            </a:xfrm>
            <a:custGeom>
              <a:avLst/>
              <a:gdLst>
                <a:gd name="T0" fmla="*/ 240 w 315"/>
                <a:gd name="T1" fmla="*/ 269 h 277"/>
                <a:gd name="T2" fmla="*/ 265 w 315"/>
                <a:gd name="T3" fmla="*/ 271 h 277"/>
                <a:gd name="T4" fmla="*/ 258 w 315"/>
                <a:gd name="T5" fmla="*/ 247 h 277"/>
                <a:gd name="T6" fmla="*/ 280 w 315"/>
                <a:gd name="T7" fmla="*/ 209 h 277"/>
                <a:gd name="T8" fmla="*/ 302 w 315"/>
                <a:gd name="T9" fmla="*/ 197 h 277"/>
                <a:gd name="T10" fmla="*/ 302 w 315"/>
                <a:gd name="T11" fmla="*/ 191 h 277"/>
                <a:gd name="T12" fmla="*/ 308 w 315"/>
                <a:gd name="T13" fmla="*/ 181 h 277"/>
                <a:gd name="T14" fmla="*/ 315 w 315"/>
                <a:gd name="T15" fmla="*/ 173 h 277"/>
                <a:gd name="T16" fmla="*/ 303 w 315"/>
                <a:gd name="T17" fmla="*/ 148 h 277"/>
                <a:gd name="T18" fmla="*/ 297 w 315"/>
                <a:gd name="T19" fmla="*/ 131 h 277"/>
                <a:gd name="T20" fmla="*/ 287 w 315"/>
                <a:gd name="T21" fmla="*/ 107 h 277"/>
                <a:gd name="T22" fmla="*/ 268 w 315"/>
                <a:gd name="T23" fmla="*/ 61 h 277"/>
                <a:gd name="T24" fmla="*/ 266 w 315"/>
                <a:gd name="T25" fmla="*/ 29 h 277"/>
                <a:gd name="T26" fmla="*/ 262 w 315"/>
                <a:gd name="T27" fmla="*/ 18 h 277"/>
                <a:gd name="T28" fmla="*/ 250 w 315"/>
                <a:gd name="T29" fmla="*/ 22 h 277"/>
                <a:gd name="T30" fmla="*/ 239 w 315"/>
                <a:gd name="T31" fmla="*/ 23 h 277"/>
                <a:gd name="T32" fmla="*/ 228 w 315"/>
                <a:gd name="T33" fmla="*/ 28 h 277"/>
                <a:gd name="T34" fmla="*/ 191 w 315"/>
                <a:gd name="T35" fmla="*/ 26 h 277"/>
                <a:gd name="T36" fmla="*/ 156 w 315"/>
                <a:gd name="T37" fmla="*/ 1 h 277"/>
                <a:gd name="T38" fmla="*/ 152 w 315"/>
                <a:gd name="T39" fmla="*/ 0 h 277"/>
                <a:gd name="T40" fmla="*/ 134 w 315"/>
                <a:gd name="T41" fmla="*/ 28 h 277"/>
                <a:gd name="T42" fmla="*/ 107 w 315"/>
                <a:gd name="T43" fmla="*/ 47 h 277"/>
                <a:gd name="T44" fmla="*/ 85 w 315"/>
                <a:gd name="T45" fmla="*/ 87 h 277"/>
                <a:gd name="T46" fmla="*/ 48 w 315"/>
                <a:gd name="T47" fmla="*/ 122 h 277"/>
                <a:gd name="T48" fmla="*/ 17 w 315"/>
                <a:gd name="T49" fmla="*/ 169 h 277"/>
                <a:gd name="T50" fmla="*/ 0 w 315"/>
                <a:gd name="T51" fmla="*/ 195 h 277"/>
                <a:gd name="T52" fmla="*/ 10 w 315"/>
                <a:gd name="T53" fmla="*/ 201 h 277"/>
                <a:gd name="T54" fmla="*/ 16 w 315"/>
                <a:gd name="T55" fmla="*/ 207 h 277"/>
                <a:gd name="T56" fmla="*/ 23 w 315"/>
                <a:gd name="T57" fmla="*/ 220 h 277"/>
                <a:gd name="T58" fmla="*/ 34 w 315"/>
                <a:gd name="T59" fmla="*/ 234 h 277"/>
                <a:gd name="T60" fmla="*/ 42 w 315"/>
                <a:gd name="T61" fmla="*/ 208 h 277"/>
                <a:gd name="T62" fmla="*/ 66 w 315"/>
                <a:gd name="T63" fmla="*/ 213 h 277"/>
                <a:gd name="T64" fmla="*/ 101 w 315"/>
                <a:gd name="T65" fmla="*/ 206 h 277"/>
                <a:gd name="T66" fmla="*/ 130 w 315"/>
                <a:gd name="T67" fmla="*/ 215 h 277"/>
                <a:gd name="T68" fmla="*/ 158 w 315"/>
                <a:gd name="T69" fmla="*/ 234 h 277"/>
                <a:gd name="T70" fmla="*/ 201 w 315"/>
                <a:gd name="T71" fmla="*/ 264 h 277"/>
                <a:gd name="T72" fmla="*/ 225 w 315"/>
                <a:gd name="T73" fmla="*/ 271 h 277"/>
                <a:gd name="T74" fmla="*/ 230 w 315"/>
                <a:gd name="T75" fmla="*/ 270 h 277"/>
                <a:gd name="T76" fmla="*/ 238 w 315"/>
                <a:gd name="T77" fmla="*/ 27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5" h="277">
                  <a:moveTo>
                    <a:pt x="238" y="270"/>
                  </a:moveTo>
                  <a:cubicBezTo>
                    <a:pt x="240" y="269"/>
                    <a:pt x="239" y="269"/>
                    <a:pt x="240" y="269"/>
                  </a:cubicBezTo>
                  <a:cubicBezTo>
                    <a:pt x="245" y="269"/>
                    <a:pt x="248" y="269"/>
                    <a:pt x="253" y="267"/>
                  </a:cubicBezTo>
                  <a:cubicBezTo>
                    <a:pt x="260" y="266"/>
                    <a:pt x="260" y="266"/>
                    <a:pt x="265" y="271"/>
                  </a:cubicBezTo>
                  <a:cubicBezTo>
                    <a:pt x="272" y="277"/>
                    <a:pt x="283" y="277"/>
                    <a:pt x="275" y="265"/>
                  </a:cubicBezTo>
                  <a:cubicBezTo>
                    <a:pt x="271" y="258"/>
                    <a:pt x="263" y="253"/>
                    <a:pt x="258" y="247"/>
                  </a:cubicBezTo>
                  <a:cubicBezTo>
                    <a:pt x="251" y="237"/>
                    <a:pt x="263" y="226"/>
                    <a:pt x="267" y="217"/>
                  </a:cubicBezTo>
                  <a:cubicBezTo>
                    <a:pt x="271" y="210"/>
                    <a:pt x="273" y="208"/>
                    <a:pt x="280" y="209"/>
                  </a:cubicBezTo>
                  <a:cubicBezTo>
                    <a:pt x="285" y="210"/>
                    <a:pt x="290" y="208"/>
                    <a:pt x="293" y="203"/>
                  </a:cubicBezTo>
                  <a:cubicBezTo>
                    <a:pt x="302" y="197"/>
                    <a:pt x="302" y="197"/>
                    <a:pt x="302" y="197"/>
                  </a:cubicBezTo>
                  <a:cubicBezTo>
                    <a:pt x="302" y="197"/>
                    <a:pt x="302" y="197"/>
                    <a:pt x="302" y="197"/>
                  </a:cubicBezTo>
                  <a:cubicBezTo>
                    <a:pt x="302" y="195"/>
                    <a:pt x="302" y="193"/>
                    <a:pt x="302" y="191"/>
                  </a:cubicBezTo>
                  <a:cubicBezTo>
                    <a:pt x="303" y="191"/>
                    <a:pt x="303" y="190"/>
                    <a:pt x="303" y="189"/>
                  </a:cubicBezTo>
                  <a:cubicBezTo>
                    <a:pt x="304" y="186"/>
                    <a:pt x="306" y="183"/>
                    <a:pt x="308" y="181"/>
                  </a:cubicBezTo>
                  <a:cubicBezTo>
                    <a:pt x="315" y="173"/>
                    <a:pt x="315" y="173"/>
                    <a:pt x="315" y="173"/>
                  </a:cubicBezTo>
                  <a:cubicBezTo>
                    <a:pt x="315" y="173"/>
                    <a:pt x="315" y="173"/>
                    <a:pt x="315" y="173"/>
                  </a:cubicBezTo>
                  <a:cubicBezTo>
                    <a:pt x="307" y="162"/>
                    <a:pt x="307" y="162"/>
                    <a:pt x="307" y="162"/>
                  </a:cubicBezTo>
                  <a:cubicBezTo>
                    <a:pt x="304" y="157"/>
                    <a:pt x="302" y="155"/>
                    <a:pt x="303" y="148"/>
                  </a:cubicBezTo>
                  <a:cubicBezTo>
                    <a:pt x="303" y="145"/>
                    <a:pt x="303" y="139"/>
                    <a:pt x="302" y="136"/>
                  </a:cubicBezTo>
                  <a:cubicBezTo>
                    <a:pt x="301" y="134"/>
                    <a:pt x="298" y="133"/>
                    <a:pt x="297" y="131"/>
                  </a:cubicBezTo>
                  <a:cubicBezTo>
                    <a:pt x="293" y="128"/>
                    <a:pt x="293" y="123"/>
                    <a:pt x="290" y="119"/>
                  </a:cubicBezTo>
                  <a:cubicBezTo>
                    <a:pt x="290" y="117"/>
                    <a:pt x="288" y="108"/>
                    <a:pt x="287" y="107"/>
                  </a:cubicBezTo>
                  <a:cubicBezTo>
                    <a:pt x="286" y="101"/>
                    <a:pt x="281" y="89"/>
                    <a:pt x="277" y="86"/>
                  </a:cubicBezTo>
                  <a:cubicBezTo>
                    <a:pt x="273" y="78"/>
                    <a:pt x="270" y="69"/>
                    <a:pt x="268" y="61"/>
                  </a:cubicBezTo>
                  <a:cubicBezTo>
                    <a:pt x="266" y="56"/>
                    <a:pt x="262" y="48"/>
                    <a:pt x="263" y="42"/>
                  </a:cubicBezTo>
                  <a:cubicBezTo>
                    <a:pt x="264" y="38"/>
                    <a:pt x="266" y="33"/>
                    <a:pt x="266" y="29"/>
                  </a:cubicBezTo>
                  <a:cubicBezTo>
                    <a:pt x="264" y="27"/>
                    <a:pt x="264" y="24"/>
                    <a:pt x="262" y="22"/>
                  </a:cubicBezTo>
                  <a:cubicBezTo>
                    <a:pt x="262" y="20"/>
                    <a:pt x="262" y="20"/>
                    <a:pt x="262" y="18"/>
                  </a:cubicBezTo>
                  <a:cubicBezTo>
                    <a:pt x="262" y="18"/>
                    <a:pt x="262" y="18"/>
                    <a:pt x="262" y="18"/>
                  </a:cubicBezTo>
                  <a:cubicBezTo>
                    <a:pt x="250" y="22"/>
                    <a:pt x="250" y="22"/>
                    <a:pt x="250" y="22"/>
                  </a:cubicBezTo>
                  <a:cubicBezTo>
                    <a:pt x="248" y="22"/>
                    <a:pt x="246" y="23"/>
                    <a:pt x="244" y="23"/>
                  </a:cubicBezTo>
                  <a:cubicBezTo>
                    <a:pt x="242" y="23"/>
                    <a:pt x="241" y="23"/>
                    <a:pt x="239" y="23"/>
                  </a:cubicBezTo>
                  <a:cubicBezTo>
                    <a:pt x="235" y="23"/>
                    <a:pt x="234" y="25"/>
                    <a:pt x="230" y="27"/>
                  </a:cubicBezTo>
                  <a:cubicBezTo>
                    <a:pt x="230" y="27"/>
                    <a:pt x="229" y="27"/>
                    <a:pt x="228" y="28"/>
                  </a:cubicBezTo>
                  <a:cubicBezTo>
                    <a:pt x="224" y="30"/>
                    <a:pt x="207" y="50"/>
                    <a:pt x="203" y="48"/>
                  </a:cubicBezTo>
                  <a:cubicBezTo>
                    <a:pt x="196" y="45"/>
                    <a:pt x="197" y="30"/>
                    <a:pt x="191" y="26"/>
                  </a:cubicBezTo>
                  <a:cubicBezTo>
                    <a:pt x="186" y="21"/>
                    <a:pt x="179" y="19"/>
                    <a:pt x="175" y="14"/>
                  </a:cubicBezTo>
                  <a:cubicBezTo>
                    <a:pt x="169" y="8"/>
                    <a:pt x="162" y="5"/>
                    <a:pt x="156" y="1"/>
                  </a:cubicBezTo>
                  <a:cubicBezTo>
                    <a:pt x="155" y="1"/>
                    <a:pt x="153" y="0"/>
                    <a:pt x="152" y="0"/>
                  </a:cubicBezTo>
                  <a:cubicBezTo>
                    <a:pt x="152" y="0"/>
                    <a:pt x="152" y="0"/>
                    <a:pt x="152" y="0"/>
                  </a:cubicBezTo>
                  <a:cubicBezTo>
                    <a:pt x="151" y="5"/>
                    <a:pt x="145" y="11"/>
                    <a:pt x="141" y="15"/>
                  </a:cubicBezTo>
                  <a:cubicBezTo>
                    <a:pt x="139" y="19"/>
                    <a:pt x="137" y="24"/>
                    <a:pt x="134" y="28"/>
                  </a:cubicBezTo>
                  <a:cubicBezTo>
                    <a:pt x="131" y="33"/>
                    <a:pt x="127" y="41"/>
                    <a:pt x="122" y="44"/>
                  </a:cubicBezTo>
                  <a:cubicBezTo>
                    <a:pt x="117" y="47"/>
                    <a:pt x="113" y="46"/>
                    <a:pt x="107" y="47"/>
                  </a:cubicBezTo>
                  <a:cubicBezTo>
                    <a:pt x="104" y="52"/>
                    <a:pt x="104" y="59"/>
                    <a:pt x="101" y="65"/>
                  </a:cubicBezTo>
                  <a:cubicBezTo>
                    <a:pt x="97" y="73"/>
                    <a:pt x="88" y="79"/>
                    <a:pt x="85" y="87"/>
                  </a:cubicBezTo>
                  <a:cubicBezTo>
                    <a:pt x="83" y="97"/>
                    <a:pt x="74" y="107"/>
                    <a:pt x="65" y="109"/>
                  </a:cubicBezTo>
                  <a:cubicBezTo>
                    <a:pt x="55" y="111"/>
                    <a:pt x="48" y="110"/>
                    <a:pt x="48" y="122"/>
                  </a:cubicBezTo>
                  <a:cubicBezTo>
                    <a:pt x="41" y="130"/>
                    <a:pt x="32" y="129"/>
                    <a:pt x="25" y="134"/>
                  </a:cubicBezTo>
                  <a:cubicBezTo>
                    <a:pt x="21" y="138"/>
                    <a:pt x="19" y="164"/>
                    <a:pt x="17" y="169"/>
                  </a:cubicBezTo>
                  <a:cubicBezTo>
                    <a:pt x="0" y="195"/>
                    <a:pt x="0" y="195"/>
                    <a:pt x="0" y="195"/>
                  </a:cubicBezTo>
                  <a:cubicBezTo>
                    <a:pt x="0" y="195"/>
                    <a:pt x="0" y="195"/>
                    <a:pt x="0" y="195"/>
                  </a:cubicBezTo>
                  <a:cubicBezTo>
                    <a:pt x="2" y="196"/>
                    <a:pt x="4" y="198"/>
                    <a:pt x="6" y="198"/>
                  </a:cubicBezTo>
                  <a:cubicBezTo>
                    <a:pt x="7" y="200"/>
                    <a:pt x="9" y="200"/>
                    <a:pt x="10" y="201"/>
                  </a:cubicBezTo>
                  <a:cubicBezTo>
                    <a:pt x="11" y="202"/>
                    <a:pt x="13" y="203"/>
                    <a:pt x="14" y="204"/>
                  </a:cubicBezTo>
                  <a:cubicBezTo>
                    <a:pt x="14" y="205"/>
                    <a:pt x="15" y="206"/>
                    <a:pt x="16" y="207"/>
                  </a:cubicBezTo>
                  <a:cubicBezTo>
                    <a:pt x="17" y="209"/>
                    <a:pt x="17" y="211"/>
                    <a:pt x="18" y="213"/>
                  </a:cubicBezTo>
                  <a:cubicBezTo>
                    <a:pt x="20" y="215"/>
                    <a:pt x="21" y="218"/>
                    <a:pt x="23" y="220"/>
                  </a:cubicBezTo>
                  <a:cubicBezTo>
                    <a:pt x="34" y="234"/>
                    <a:pt x="34" y="234"/>
                    <a:pt x="34" y="234"/>
                  </a:cubicBezTo>
                  <a:cubicBezTo>
                    <a:pt x="34" y="234"/>
                    <a:pt x="34" y="234"/>
                    <a:pt x="34" y="234"/>
                  </a:cubicBezTo>
                  <a:cubicBezTo>
                    <a:pt x="36" y="230"/>
                    <a:pt x="35" y="226"/>
                    <a:pt x="35" y="222"/>
                  </a:cubicBezTo>
                  <a:cubicBezTo>
                    <a:pt x="35" y="218"/>
                    <a:pt x="39" y="210"/>
                    <a:pt x="42" y="208"/>
                  </a:cubicBezTo>
                  <a:cubicBezTo>
                    <a:pt x="44" y="208"/>
                    <a:pt x="47" y="209"/>
                    <a:pt x="50" y="210"/>
                  </a:cubicBezTo>
                  <a:cubicBezTo>
                    <a:pt x="55" y="212"/>
                    <a:pt x="61" y="211"/>
                    <a:pt x="66" y="213"/>
                  </a:cubicBezTo>
                  <a:cubicBezTo>
                    <a:pt x="70" y="214"/>
                    <a:pt x="74" y="217"/>
                    <a:pt x="79" y="216"/>
                  </a:cubicBezTo>
                  <a:cubicBezTo>
                    <a:pt x="85" y="215"/>
                    <a:pt x="95" y="209"/>
                    <a:pt x="101" y="206"/>
                  </a:cubicBezTo>
                  <a:cubicBezTo>
                    <a:pt x="112" y="200"/>
                    <a:pt x="110" y="208"/>
                    <a:pt x="119" y="212"/>
                  </a:cubicBezTo>
                  <a:cubicBezTo>
                    <a:pt x="123" y="213"/>
                    <a:pt x="125" y="212"/>
                    <a:pt x="130" y="215"/>
                  </a:cubicBezTo>
                  <a:cubicBezTo>
                    <a:pt x="133" y="217"/>
                    <a:pt x="137" y="220"/>
                    <a:pt x="139" y="223"/>
                  </a:cubicBezTo>
                  <a:cubicBezTo>
                    <a:pt x="146" y="227"/>
                    <a:pt x="154" y="228"/>
                    <a:pt x="158" y="234"/>
                  </a:cubicBezTo>
                  <a:cubicBezTo>
                    <a:pt x="166" y="243"/>
                    <a:pt x="178" y="248"/>
                    <a:pt x="187" y="256"/>
                  </a:cubicBezTo>
                  <a:cubicBezTo>
                    <a:pt x="191" y="260"/>
                    <a:pt x="196" y="260"/>
                    <a:pt x="201" y="264"/>
                  </a:cubicBezTo>
                  <a:cubicBezTo>
                    <a:pt x="205" y="268"/>
                    <a:pt x="213" y="268"/>
                    <a:pt x="219" y="270"/>
                  </a:cubicBezTo>
                  <a:cubicBezTo>
                    <a:pt x="221" y="271"/>
                    <a:pt x="222" y="271"/>
                    <a:pt x="225" y="271"/>
                  </a:cubicBezTo>
                  <a:cubicBezTo>
                    <a:pt x="226" y="271"/>
                    <a:pt x="227" y="271"/>
                    <a:pt x="228" y="271"/>
                  </a:cubicBezTo>
                  <a:cubicBezTo>
                    <a:pt x="229" y="271"/>
                    <a:pt x="229" y="271"/>
                    <a:pt x="230" y="270"/>
                  </a:cubicBezTo>
                  <a:cubicBezTo>
                    <a:pt x="231" y="270"/>
                    <a:pt x="232" y="270"/>
                    <a:pt x="232" y="270"/>
                  </a:cubicBezTo>
                  <a:cubicBezTo>
                    <a:pt x="238" y="270"/>
                    <a:pt x="238" y="270"/>
                    <a:pt x="238" y="27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2" name="Freeform 9"/>
            <p:cNvSpPr>
              <a:spLocks/>
            </p:cNvSpPr>
            <p:nvPr/>
          </p:nvSpPr>
          <p:spPr bwMode="auto">
            <a:xfrm>
              <a:off x="3189288" y="2546351"/>
              <a:ext cx="708025" cy="598488"/>
            </a:xfrm>
            <a:custGeom>
              <a:avLst/>
              <a:gdLst>
                <a:gd name="T0" fmla="*/ 66 w 270"/>
                <a:gd name="T1" fmla="*/ 34 h 228"/>
                <a:gd name="T2" fmla="*/ 67 w 270"/>
                <a:gd name="T3" fmla="*/ 22 h 228"/>
                <a:gd name="T4" fmla="*/ 74 w 270"/>
                <a:gd name="T5" fmla="*/ 8 h 228"/>
                <a:gd name="T6" fmla="*/ 82 w 270"/>
                <a:gd name="T7" fmla="*/ 10 h 228"/>
                <a:gd name="T8" fmla="*/ 98 w 270"/>
                <a:gd name="T9" fmla="*/ 13 h 228"/>
                <a:gd name="T10" fmla="*/ 111 w 270"/>
                <a:gd name="T11" fmla="*/ 16 h 228"/>
                <a:gd name="T12" fmla="*/ 133 w 270"/>
                <a:gd name="T13" fmla="*/ 6 h 228"/>
                <a:gd name="T14" fmla="*/ 151 w 270"/>
                <a:gd name="T15" fmla="*/ 12 h 228"/>
                <a:gd name="T16" fmla="*/ 162 w 270"/>
                <a:gd name="T17" fmla="*/ 15 h 228"/>
                <a:gd name="T18" fmla="*/ 171 w 270"/>
                <a:gd name="T19" fmla="*/ 23 h 228"/>
                <a:gd name="T20" fmla="*/ 190 w 270"/>
                <a:gd name="T21" fmla="*/ 34 h 228"/>
                <a:gd name="T22" fmla="*/ 219 w 270"/>
                <a:gd name="T23" fmla="*/ 56 h 228"/>
                <a:gd name="T24" fmla="*/ 233 w 270"/>
                <a:gd name="T25" fmla="*/ 64 h 228"/>
                <a:gd name="T26" fmla="*/ 251 w 270"/>
                <a:gd name="T27" fmla="*/ 70 h 228"/>
                <a:gd name="T28" fmla="*/ 257 w 270"/>
                <a:gd name="T29" fmla="*/ 71 h 228"/>
                <a:gd name="T30" fmla="*/ 260 w 270"/>
                <a:gd name="T31" fmla="*/ 71 h 228"/>
                <a:gd name="T32" fmla="*/ 262 w 270"/>
                <a:gd name="T33" fmla="*/ 70 h 228"/>
                <a:gd name="T34" fmla="*/ 264 w 270"/>
                <a:gd name="T35" fmla="*/ 70 h 228"/>
                <a:gd name="T36" fmla="*/ 270 w 270"/>
                <a:gd name="T37" fmla="*/ 70 h 228"/>
                <a:gd name="T38" fmla="*/ 270 w 270"/>
                <a:gd name="T39" fmla="*/ 70 h 228"/>
                <a:gd name="T40" fmla="*/ 245 w 270"/>
                <a:gd name="T41" fmla="*/ 125 h 228"/>
                <a:gd name="T42" fmla="*/ 218 w 270"/>
                <a:gd name="T43" fmla="*/ 193 h 228"/>
                <a:gd name="T44" fmla="*/ 218 w 270"/>
                <a:gd name="T45" fmla="*/ 193 h 228"/>
                <a:gd name="T46" fmla="*/ 180 w 270"/>
                <a:gd name="T47" fmla="*/ 228 h 228"/>
                <a:gd name="T48" fmla="*/ 180 w 270"/>
                <a:gd name="T49" fmla="*/ 228 h 228"/>
                <a:gd name="T50" fmla="*/ 136 w 270"/>
                <a:gd name="T51" fmla="*/ 215 h 228"/>
                <a:gd name="T52" fmla="*/ 87 w 270"/>
                <a:gd name="T53" fmla="*/ 197 h 228"/>
                <a:gd name="T54" fmla="*/ 62 w 270"/>
                <a:gd name="T55" fmla="*/ 156 h 228"/>
                <a:gd name="T56" fmla="*/ 57 w 270"/>
                <a:gd name="T57" fmla="*/ 131 h 228"/>
                <a:gd name="T58" fmla="*/ 28 w 270"/>
                <a:gd name="T59" fmla="*/ 135 h 228"/>
                <a:gd name="T60" fmla="*/ 0 w 270"/>
                <a:gd name="T61" fmla="*/ 139 h 228"/>
                <a:gd name="T62" fmla="*/ 0 w 270"/>
                <a:gd name="T63" fmla="*/ 139 h 228"/>
                <a:gd name="T64" fmla="*/ 4 w 270"/>
                <a:gd name="T65" fmla="*/ 130 h 228"/>
                <a:gd name="T66" fmla="*/ 9 w 270"/>
                <a:gd name="T67" fmla="*/ 121 h 228"/>
                <a:gd name="T68" fmla="*/ 18 w 270"/>
                <a:gd name="T69" fmla="*/ 105 h 228"/>
                <a:gd name="T70" fmla="*/ 33 w 270"/>
                <a:gd name="T71" fmla="*/ 84 h 228"/>
                <a:gd name="T72" fmla="*/ 40 w 270"/>
                <a:gd name="T73" fmla="*/ 74 h 228"/>
                <a:gd name="T74" fmla="*/ 46 w 270"/>
                <a:gd name="T75" fmla="*/ 64 h 228"/>
                <a:gd name="T76" fmla="*/ 50 w 270"/>
                <a:gd name="T77" fmla="*/ 59 h 228"/>
                <a:gd name="T78" fmla="*/ 57 w 270"/>
                <a:gd name="T79" fmla="*/ 49 h 228"/>
                <a:gd name="T80" fmla="*/ 64 w 270"/>
                <a:gd name="T81" fmla="*/ 40 h 228"/>
                <a:gd name="T82" fmla="*/ 66 w 270"/>
                <a:gd name="T83" fmla="*/ 3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228">
                  <a:moveTo>
                    <a:pt x="66" y="34"/>
                  </a:moveTo>
                  <a:cubicBezTo>
                    <a:pt x="68" y="30"/>
                    <a:pt x="67" y="26"/>
                    <a:pt x="67" y="22"/>
                  </a:cubicBezTo>
                  <a:cubicBezTo>
                    <a:pt x="67" y="18"/>
                    <a:pt x="71" y="10"/>
                    <a:pt x="74" y="8"/>
                  </a:cubicBezTo>
                  <a:cubicBezTo>
                    <a:pt x="76" y="8"/>
                    <a:pt x="79" y="9"/>
                    <a:pt x="82" y="10"/>
                  </a:cubicBezTo>
                  <a:cubicBezTo>
                    <a:pt x="87" y="12"/>
                    <a:pt x="93" y="11"/>
                    <a:pt x="98" y="13"/>
                  </a:cubicBezTo>
                  <a:cubicBezTo>
                    <a:pt x="102" y="14"/>
                    <a:pt x="106" y="17"/>
                    <a:pt x="111" y="16"/>
                  </a:cubicBezTo>
                  <a:cubicBezTo>
                    <a:pt x="117" y="15"/>
                    <a:pt x="127" y="9"/>
                    <a:pt x="133" y="6"/>
                  </a:cubicBezTo>
                  <a:cubicBezTo>
                    <a:pt x="144" y="0"/>
                    <a:pt x="142" y="8"/>
                    <a:pt x="151" y="12"/>
                  </a:cubicBezTo>
                  <a:cubicBezTo>
                    <a:pt x="155" y="13"/>
                    <a:pt x="157" y="12"/>
                    <a:pt x="162" y="15"/>
                  </a:cubicBezTo>
                  <a:cubicBezTo>
                    <a:pt x="165" y="17"/>
                    <a:pt x="169" y="20"/>
                    <a:pt x="171" y="23"/>
                  </a:cubicBezTo>
                  <a:cubicBezTo>
                    <a:pt x="178" y="27"/>
                    <a:pt x="186" y="28"/>
                    <a:pt x="190" y="34"/>
                  </a:cubicBezTo>
                  <a:cubicBezTo>
                    <a:pt x="198" y="43"/>
                    <a:pt x="210" y="48"/>
                    <a:pt x="219" y="56"/>
                  </a:cubicBezTo>
                  <a:cubicBezTo>
                    <a:pt x="223" y="60"/>
                    <a:pt x="228" y="60"/>
                    <a:pt x="233" y="64"/>
                  </a:cubicBezTo>
                  <a:cubicBezTo>
                    <a:pt x="237" y="68"/>
                    <a:pt x="245" y="68"/>
                    <a:pt x="251" y="70"/>
                  </a:cubicBezTo>
                  <a:cubicBezTo>
                    <a:pt x="253" y="71"/>
                    <a:pt x="254" y="71"/>
                    <a:pt x="257" y="71"/>
                  </a:cubicBezTo>
                  <a:cubicBezTo>
                    <a:pt x="258" y="71"/>
                    <a:pt x="259" y="71"/>
                    <a:pt x="260" y="71"/>
                  </a:cubicBezTo>
                  <a:cubicBezTo>
                    <a:pt x="261" y="71"/>
                    <a:pt x="261" y="71"/>
                    <a:pt x="262" y="70"/>
                  </a:cubicBezTo>
                  <a:cubicBezTo>
                    <a:pt x="263" y="70"/>
                    <a:pt x="264" y="70"/>
                    <a:pt x="264" y="70"/>
                  </a:cubicBezTo>
                  <a:cubicBezTo>
                    <a:pt x="270" y="70"/>
                    <a:pt x="270" y="70"/>
                    <a:pt x="270" y="70"/>
                  </a:cubicBezTo>
                  <a:cubicBezTo>
                    <a:pt x="270" y="70"/>
                    <a:pt x="270" y="70"/>
                    <a:pt x="270" y="70"/>
                  </a:cubicBezTo>
                  <a:cubicBezTo>
                    <a:pt x="245" y="125"/>
                    <a:pt x="245" y="125"/>
                    <a:pt x="245" y="125"/>
                  </a:cubicBezTo>
                  <a:cubicBezTo>
                    <a:pt x="218" y="193"/>
                    <a:pt x="218" y="193"/>
                    <a:pt x="218" y="193"/>
                  </a:cubicBezTo>
                  <a:cubicBezTo>
                    <a:pt x="218" y="193"/>
                    <a:pt x="218" y="193"/>
                    <a:pt x="218" y="193"/>
                  </a:cubicBezTo>
                  <a:cubicBezTo>
                    <a:pt x="180" y="228"/>
                    <a:pt x="180" y="228"/>
                    <a:pt x="180" y="228"/>
                  </a:cubicBezTo>
                  <a:cubicBezTo>
                    <a:pt x="180" y="228"/>
                    <a:pt x="180" y="228"/>
                    <a:pt x="180" y="228"/>
                  </a:cubicBezTo>
                  <a:cubicBezTo>
                    <a:pt x="136" y="215"/>
                    <a:pt x="136" y="215"/>
                    <a:pt x="136" y="215"/>
                  </a:cubicBezTo>
                  <a:cubicBezTo>
                    <a:pt x="119" y="214"/>
                    <a:pt x="103" y="202"/>
                    <a:pt x="87" y="197"/>
                  </a:cubicBezTo>
                  <a:cubicBezTo>
                    <a:pt x="70" y="193"/>
                    <a:pt x="64" y="171"/>
                    <a:pt x="62" y="156"/>
                  </a:cubicBezTo>
                  <a:cubicBezTo>
                    <a:pt x="61" y="149"/>
                    <a:pt x="60" y="136"/>
                    <a:pt x="57" y="131"/>
                  </a:cubicBezTo>
                  <a:cubicBezTo>
                    <a:pt x="50" y="131"/>
                    <a:pt x="35" y="133"/>
                    <a:pt x="28" y="135"/>
                  </a:cubicBezTo>
                  <a:cubicBezTo>
                    <a:pt x="19" y="137"/>
                    <a:pt x="9" y="137"/>
                    <a:pt x="0" y="139"/>
                  </a:cubicBezTo>
                  <a:cubicBezTo>
                    <a:pt x="0" y="139"/>
                    <a:pt x="0" y="139"/>
                    <a:pt x="0" y="139"/>
                  </a:cubicBezTo>
                  <a:cubicBezTo>
                    <a:pt x="2" y="136"/>
                    <a:pt x="2" y="132"/>
                    <a:pt x="4" y="130"/>
                  </a:cubicBezTo>
                  <a:cubicBezTo>
                    <a:pt x="5" y="128"/>
                    <a:pt x="8" y="123"/>
                    <a:pt x="9" y="121"/>
                  </a:cubicBezTo>
                  <a:cubicBezTo>
                    <a:pt x="11" y="115"/>
                    <a:pt x="15" y="110"/>
                    <a:pt x="18" y="105"/>
                  </a:cubicBezTo>
                  <a:cubicBezTo>
                    <a:pt x="24" y="98"/>
                    <a:pt x="28" y="91"/>
                    <a:pt x="33" y="84"/>
                  </a:cubicBezTo>
                  <a:cubicBezTo>
                    <a:pt x="36" y="82"/>
                    <a:pt x="38" y="77"/>
                    <a:pt x="40" y="74"/>
                  </a:cubicBezTo>
                  <a:cubicBezTo>
                    <a:pt x="42" y="72"/>
                    <a:pt x="44" y="65"/>
                    <a:pt x="46" y="64"/>
                  </a:cubicBezTo>
                  <a:cubicBezTo>
                    <a:pt x="46" y="62"/>
                    <a:pt x="48" y="61"/>
                    <a:pt x="50" y="59"/>
                  </a:cubicBezTo>
                  <a:cubicBezTo>
                    <a:pt x="52" y="56"/>
                    <a:pt x="55" y="53"/>
                    <a:pt x="57" y="49"/>
                  </a:cubicBezTo>
                  <a:cubicBezTo>
                    <a:pt x="59" y="46"/>
                    <a:pt x="61" y="43"/>
                    <a:pt x="64" y="40"/>
                  </a:cubicBezTo>
                  <a:cubicBezTo>
                    <a:pt x="66" y="34"/>
                    <a:pt x="66" y="34"/>
                    <a:pt x="66" y="34"/>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3" name="Freeform 10"/>
            <p:cNvSpPr>
              <a:spLocks/>
            </p:cNvSpPr>
            <p:nvPr/>
          </p:nvSpPr>
          <p:spPr bwMode="auto">
            <a:xfrm>
              <a:off x="2762251" y="2205038"/>
              <a:ext cx="600075" cy="715963"/>
            </a:xfrm>
            <a:custGeom>
              <a:avLst/>
              <a:gdLst>
                <a:gd name="T0" fmla="*/ 163 w 229"/>
                <a:gd name="T1" fmla="*/ 269 h 273"/>
                <a:gd name="T2" fmla="*/ 167 w 229"/>
                <a:gd name="T3" fmla="*/ 260 h 273"/>
                <a:gd name="T4" fmla="*/ 172 w 229"/>
                <a:gd name="T5" fmla="*/ 251 h 273"/>
                <a:gd name="T6" fmla="*/ 181 w 229"/>
                <a:gd name="T7" fmla="*/ 235 h 273"/>
                <a:gd name="T8" fmla="*/ 196 w 229"/>
                <a:gd name="T9" fmla="*/ 214 h 273"/>
                <a:gd name="T10" fmla="*/ 203 w 229"/>
                <a:gd name="T11" fmla="*/ 204 h 273"/>
                <a:gd name="T12" fmla="*/ 209 w 229"/>
                <a:gd name="T13" fmla="*/ 194 h 273"/>
                <a:gd name="T14" fmla="*/ 213 w 229"/>
                <a:gd name="T15" fmla="*/ 189 h 273"/>
                <a:gd name="T16" fmla="*/ 220 w 229"/>
                <a:gd name="T17" fmla="*/ 179 h 273"/>
                <a:gd name="T18" fmla="*/ 227 w 229"/>
                <a:gd name="T19" fmla="*/ 170 h 273"/>
                <a:gd name="T20" fmla="*/ 229 w 229"/>
                <a:gd name="T21" fmla="*/ 164 h 273"/>
                <a:gd name="T22" fmla="*/ 229 w 229"/>
                <a:gd name="T23" fmla="*/ 164 h 273"/>
                <a:gd name="T24" fmla="*/ 218 w 229"/>
                <a:gd name="T25" fmla="*/ 150 h 273"/>
                <a:gd name="T26" fmla="*/ 213 w 229"/>
                <a:gd name="T27" fmla="*/ 143 h 273"/>
                <a:gd name="T28" fmla="*/ 211 w 229"/>
                <a:gd name="T29" fmla="*/ 137 h 273"/>
                <a:gd name="T30" fmla="*/ 209 w 229"/>
                <a:gd name="T31" fmla="*/ 134 h 273"/>
                <a:gd name="T32" fmla="*/ 205 w 229"/>
                <a:gd name="T33" fmla="*/ 131 h 273"/>
                <a:gd name="T34" fmla="*/ 201 w 229"/>
                <a:gd name="T35" fmla="*/ 128 h 273"/>
                <a:gd name="T36" fmla="*/ 195 w 229"/>
                <a:gd name="T37" fmla="*/ 125 h 273"/>
                <a:gd name="T38" fmla="*/ 195 w 229"/>
                <a:gd name="T39" fmla="*/ 125 h 273"/>
                <a:gd name="T40" fmla="*/ 188 w 229"/>
                <a:gd name="T41" fmla="*/ 116 h 273"/>
                <a:gd name="T42" fmla="*/ 181 w 229"/>
                <a:gd name="T43" fmla="*/ 108 h 273"/>
                <a:gd name="T44" fmla="*/ 175 w 229"/>
                <a:gd name="T45" fmla="*/ 102 h 273"/>
                <a:gd name="T46" fmla="*/ 174 w 229"/>
                <a:gd name="T47" fmla="*/ 102 h 273"/>
                <a:gd name="T48" fmla="*/ 168 w 229"/>
                <a:gd name="T49" fmla="*/ 99 h 273"/>
                <a:gd name="T50" fmla="*/ 160 w 229"/>
                <a:gd name="T51" fmla="*/ 97 h 273"/>
                <a:gd name="T52" fmla="*/ 155 w 229"/>
                <a:gd name="T53" fmla="*/ 94 h 273"/>
                <a:gd name="T54" fmla="*/ 152 w 229"/>
                <a:gd name="T55" fmla="*/ 90 h 273"/>
                <a:gd name="T56" fmla="*/ 151 w 229"/>
                <a:gd name="T57" fmla="*/ 89 h 273"/>
                <a:gd name="T58" fmla="*/ 126 w 229"/>
                <a:gd name="T59" fmla="*/ 66 h 273"/>
                <a:gd name="T60" fmla="*/ 102 w 229"/>
                <a:gd name="T61" fmla="*/ 54 h 273"/>
                <a:gd name="T62" fmla="*/ 85 w 229"/>
                <a:gd name="T63" fmla="*/ 47 h 273"/>
                <a:gd name="T64" fmla="*/ 71 w 229"/>
                <a:gd name="T65" fmla="*/ 23 h 273"/>
                <a:gd name="T66" fmla="*/ 44 w 229"/>
                <a:gd name="T67" fmla="*/ 0 h 273"/>
                <a:gd name="T68" fmla="*/ 44 w 229"/>
                <a:gd name="T69" fmla="*/ 0 h 273"/>
                <a:gd name="T70" fmla="*/ 0 w 229"/>
                <a:gd name="T71" fmla="*/ 41 h 273"/>
                <a:gd name="T72" fmla="*/ 12 w 229"/>
                <a:gd name="T73" fmla="*/ 57 h 273"/>
                <a:gd name="T74" fmla="*/ 13 w 229"/>
                <a:gd name="T75" fmla="*/ 79 h 273"/>
                <a:gd name="T76" fmla="*/ 22 w 229"/>
                <a:gd name="T77" fmla="*/ 85 h 273"/>
                <a:gd name="T78" fmla="*/ 36 w 229"/>
                <a:gd name="T79" fmla="*/ 98 h 273"/>
                <a:gd name="T80" fmla="*/ 42 w 229"/>
                <a:gd name="T81" fmla="*/ 169 h 273"/>
                <a:gd name="T82" fmla="*/ 40 w 229"/>
                <a:gd name="T83" fmla="*/ 173 h 273"/>
                <a:gd name="T84" fmla="*/ 35 w 229"/>
                <a:gd name="T85" fmla="*/ 180 h 273"/>
                <a:gd name="T86" fmla="*/ 30 w 229"/>
                <a:gd name="T87" fmla="*/ 185 h 273"/>
                <a:gd name="T88" fmla="*/ 26 w 229"/>
                <a:gd name="T89" fmla="*/ 190 h 273"/>
                <a:gd name="T90" fmla="*/ 19 w 229"/>
                <a:gd name="T91" fmla="*/ 197 h 273"/>
                <a:gd name="T92" fmla="*/ 12 w 229"/>
                <a:gd name="T93" fmla="*/ 204 h 273"/>
                <a:gd name="T94" fmla="*/ 5 w 229"/>
                <a:gd name="T95" fmla="*/ 209 h 273"/>
                <a:gd name="T96" fmla="*/ 5 w 229"/>
                <a:gd name="T97" fmla="*/ 209 h 273"/>
                <a:gd name="T98" fmla="*/ 14 w 229"/>
                <a:gd name="T99" fmla="*/ 264 h 273"/>
                <a:gd name="T100" fmla="*/ 45 w 229"/>
                <a:gd name="T101" fmla="*/ 234 h 273"/>
                <a:gd name="T102" fmla="*/ 52 w 229"/>
                <a:gd name="T103" fmla="*/ 247 h 273"/>
                <a:gd name="T104" fmla="*/ 71 w 229"/>
                <a:gd name="T105" fmla="*/ 262 h 273"/>
                <a:gd name="T106" fmla="*/ 89 w 229"/>
                <a:gd name="T107" fmla="*/ 257 h 273"/>
                <a:gd name="T108" fmla="*/ 89 w 229"/>
                <a:gd name="T109" fmla="*/ 256 h 273"/>
                <a:gd name="T110" fmla="*/ 114 w 229"/>
                <a:gd name="T111" fmla="*/ 255 h 273"/>
                <a:gd name="T112" fmla="*/ 144 w 229"/>
                <a:gd name="T113" fmla="*/ 255 h 273"/>
                <a:gd name="T114" fmla="*/ 144 w 229"/>
                <a:gd name="T115" fmla="*/ 273 h 273"/>
                <a:gd name="T116" fmla="*/ 144 w 229"/>
                <a:gd name="T117" fmla="*/ 273 h 273"/>
                <a:gd name="T118" fmla="*/ 163 w 229"/>
                <a:gd name="T119" fmla="*/ 26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9" h="273">
                  <a:moveTo>
                    <a:pt x="163" y="269"/>
                  </a:moveTo>
                  <a:cubicBezTo>
                    <a:pt x="165" y="266"/>
                    <a:pt x="165" y="262"/>
                    <a:pt x="167" y="260"/>
                  </a:cubicBezTo>
                  <a:cubicBezTo>
                    <a:pt x="168" y="258"/>
                    <a:pt x="171" y="253"/>
                    <a:pt x="172" y="251"/>
                  </a:cubicBezTo>
                  <a:cubicBezTo>
                    <a:pt x="174" y="245"/>
                    <a:pt x="178" y="240"/>
                    <a:pt x="181" y="235"/>
                  </a:cubicBezTo>
                  <a:cubicBezTo>
                    <a:pt x="187" y="228"/>
                    <a:pt x="191" y="221"/>
                    <a:pt x="196" y="214"/>
                  </a:cubicBezTo>
                  <a:cubicBezTo>
                    <a:pt x="199" y="212"/>
                    <a:pt x="201" y="207"/>
                    <a:pt x="203" y="204"/>
                  </a:cubicBezTo>
                  <a:cubicBezTo>
                    <a:pt x="205" y="202"/>
                    <a:pt x="207" y="195"/>
                    <a:pt x="209" y="194"/>
                  </a:cubicBezTo>
                  <a:cubicBezTo>
                    <a:pt x="209" y="192"/>
                    <a:pt x="211" y="191"/>
                    <a:pt x="213" y="189"/>
                  </a:cubicBezTo>
                  <a:cubicBezTo>
                    <a:pt x="215" y="186"/>
                    <a:pt x="218" y="183"/>
                    <a:pt x="220" y="179"/>
                  </a:cubicBezTo>
                  <a:cubicBezTo>
                    <a:pt x="222" y="176"/>
                    <a:pt x="224" y="173"/>
                    <a:pt x="227" y="170"/>
                  </a:cubicBezTo>
                  <a:cubicBezTo>
                    <a:pt x="229" y="164"/>
                    <a:pt x="229" y="164"/>
                    <a:pt x="229" y="164"/>
                  </a:cubicBezTo>
                  <a:cubicBezTo>
                    <a:pt x="229" y="164"/>
                    <a:pt x="229" y="164"/>
                    <a:pt x="229" y="164"/>
                  </a:cubicBezTo>
                  <a:cubicBezTo>
                    <a:pt x="218" y="150"/>
                    <a:pt x="218" y="150"/>
                    <a:pt x="218" y="150"/>
                  </a:cubicBezTo>
                  <a:cubicBezTo>
                    <a:pt x="216" y="148"/>
                    <a:pt x="215" y="145"/>
                    <a:pt x="213" y="143"/>
                  </a:cubicBezTo>
                  <a:cubicBezTo>
                    <a:pt x="212" y="141"/>
                    <a:pt x="212" y="139"/>
                    <a:pt x="211" y="137"/>
                  </a:cubicBezTo>
                  <a:cubicBezTo>
                    <a:pt x="210" y="136"/>
                    <a:pt x="209" y="135"/>
                    <a:pt x="209" y="134"/>
                  </a:cubicBezTo>
                  <a:cubicBezTo>
                    <a:pt x="208" y="133"/>
                    <a:pt x="206" y="132"/>
                    <a:pt x="205" y="131"/>
                  </a:cubicBezTo>
                  <a:cubicBezTo>
                    <a:pt x="204" y="130"/>
                    <a:pt x="202" y="130"/>
                    <a:pt x="201" y="128"/>
                  </a:cubicBezTo>
                  <a:cubicBezTo>
                    <a:pt x="199" y="128"/>
                    <a:pt x="197" y="126"/>
                    <a:pt x="195" y="125"/>
                  </a:cubicBezTo>
                  <a:cubicBezTo>
                    <a:pt x="195" y="125"/>
                    <a:pt x="195" y="125"/>
                    <a:pt x="195" y="125"/>
                  </a:cubicBezTo>
                  <a:cubicBezTo>
                    <a:pt x="188" y="116"/>
                    <a:pt x="188" y="116"/>
                    <a:pt x="188" y="116"/>
                  </a:cubicBezTo>
                  <a:cubicBezTo>
                    <a:pt x="185" y="114"/>
                    <a:pt x="183" y="111"/>
                    <a:pt x="181" y="108"/>
                  </a:cubicBezTo>
                  <a:cubicBezTo>
                    <a:pt x="179" y="107"/>
                    <a:pt x="177" y="105"/>
                    <a:pt x="175" y="102"/>
                  </a:cubicBezTo>
                  <a:cubicBezTo>
                    <a:pt x="175" y="102"/>
                    <a:pt x="175" y="102"/>
                    <a:pt x="174" y="102"/>
                  </a:cubicBezTo>
                  <a:cubicBezTo>
                    <a:pt x="172" y="101"/>
                    <a:pt x="170" y="100"/>
                    <a:pt x="168" y="99"/>
                  </a:cubicBezTo>
                  <a:cubicBezTo>
                    <a:pt x="165" y="98"/>
                    <a:pt x="162" y="97"/>
                    <a:pt x="160" y="97"/>
                  </a:cubicBezTo>
                  <a:cubicBezTo>
                    <a:pt x="159" y="96"/>
                    <a:pt x="157" y="95"/>
                    <a:pt x="155" y="94"/>
                  </a:cubicBezTo>
                  <a:cubicBezTo>
                    <a:pt x="154" y="93"/>
                    <a:pt x="154" y="91"/>
                    <a:pt x="152" y="90"/>
                  </a:cubicBezTo>
                  <a:cubicBezTo>
                    <a:pt x="152" y="89"/>
                    <a:pt x="153" y="90"/>
                    <a:pt x="151" y="89"/>
                  </a:cubicBezTo>
                  <a:cubicBezTo>
                    <a:pt x="142" y="82"/>
                    <a:pt x="137" y="71"/>
                    <a:pt x="126" y="66"/>
                  </a:cubicBezTo>
                  <a:cubicBezTo>
                    <a:pt x="115" y="61"/>
                    <a:pt x="108" y="65"/>
                    <a:pt x="102" y="54"/>
                  </a:cubicBezTo>
                  <a:cubicBezTo>
                    <a:pt x="98" y="48"/>
                    <a:pt x="91" y="47"/>
                    <a:pt x="85" y="47"/>
                  </a:cubicBezTo>
                  <a:cubicBezTo>
                    <a:pt x="77" y="41"/>
                    <a:pt x="82" y="31"/>
                    <a:pt x="71" y="23"/>
                  </a:cubicBezTo>
                  <a:cubicBezTo>
                    <a:pt x="62" y="16"/>
                    <a:pt x="54" y="6"/>
                    <a:pt x="44" y="0"/>
                  </a:cubicBezTo>
                  <a:cubicBezTo>
                    <a:pt x="44" y="0"/>
                    <a:pt x="44" y="0"/>
                    <a:pt x="44" y="0"/>
                  </a:cubicBezTo>
                  <a:cubicBezTo>
                    <a:pt x="0" y="41"/>
                    <a:pt x="0" y="41"/>
                    <a:pt x="0" y="41"/>
                  </a:cubicBezTo>
                  <a:cubicBezTo>
                    <a:pt x="12" y="57"/>
                    <a:pt x="12" y="57"/>
                    <a:pt x="12" y="57"/>
                  </a:cubicBezTo>
                  <a:cubicBezTo>
                    <a:pt x="13" y="79"/>
                    <a:pt x="13" y="79"/>
                    <a:pt x="13" y="79"/>
                  </a:cubicBezTo>
                  <a:cubicBezTo>
                    <a:pt x="15" y="80"/>
                    <a:pt x="20" y="84"/>
                    <a:pt x="22" y="85"/>
                  </a:cubicBezTo>
                  <a:cubicBezTo>
                    <a:pt x="26" y="90"/>
                    <a:pt x="33" y="93"/>
                    <a:pt x="36" y="98"/>
                  </a:cubicBezTo>
                  <a:cubicBezTo>
                    <a:pt x="49" y="118"/>
                    <a:pt x="55" y="148"/>
                    <a:pt x="42" y="169"/>
                  </a:cubicBezTo>
                  <a:cubicBezTo>
                    <a:pt x="42" y="170"/>
                    <a:pt x="41" y="172"/>
                    <a:pt x="40" y="173"/>
                  </a:cubicBezTo>
                  <a:cubicBezTo>
                    <a:pt x="40" y="174"/>
                    <a:pt x="36" y="178"/>
                    <a:pt x="35" y="180"/>
                  </a:cubicBezTo>
                  <a:cubicBezTo>
                    <a:pt x="33" y="181"/>
                    <a:pt x="31" y="184"/>
                    <a:pt x="30" y="185"/>
                  </a:cubicBezTo>
                  <a:cubicBezTo>
                    <a:pt x="29" y="187"/>
                    <a:pt x="28" y="188"/>
                    <a:pt x="26" y="190"/>
                  </a:cubicBezTo>
                  <a:cubicBezTo>
                    <a:pt x="24" y="192"/>
                    <a:pt x="22" y="195"/>
                    <a:pt x="19" y="197"/>
                  </a:cubicBezTo>
                  <a:cubicBezTo>
                    <a:pt x="17" y="199"/>
                    <a:pt x="14" y="201"/>
                    <a:pt x="12" y="204"/>
                  </a:cubicBezTo>
                  <a:cubicBezTo>
                    <a:pt x="5" y="209"/>
                    <a:pt x="5" y="209"/>
                    <a:pt x="5" y="209"/>
                  </a:cubicBezTo>
                  <a:cubicBezTo>
                    <a:pt x="5" y="209"/>
                    <a:pt x="5" y="209"/>
                    <a:pt x="5" y="209"/>
                  </a:cubicBezTo>
                  <a:cubicBezTo>
                    <a:pt x="14" y="264"/>
                    <a:pt x="14" y="264"/>
                    <a:pt x="14" y="264"/>
                  </a:cubicBezTo>
                  <a:cubicBezTo>
                    <a:pt x="45" y="234"/>
                    <a:pt x="45" y="234"/>
                    <a:pt x="45" y="234"/>
                  </a:cubicBezTo>
                  <a:cubicBezTo>
                    <a:pt x="46" y="236"/>
                    <a:pt x="50" y="245"/>
                    <a:pt x="52" y="247"/>
                  </a:cubicBezTo>
                  <a:cubicBezTo>
                    <a:pt x="52" y="253"/>
                    <a:pt x="66" y="261"/>
                    <a:pt x="71" y="262"/>
                  </a:cubicBezTo>
                  <a:cubicBezTo>
                    <a:pt x="78" y="264"/>
                    <a:pt x="85" y="264"/>
                    <a:pt x="89" y="257"/>
                  </a:cubicBezTo>
                  <a:cubicBezTo>
                    <a:pt x="89" y="257"/>
                    <a:pt x="89" y="257"/>
                    <a:pt x="89" y="256"/>
                  </a:cubicBezTo>
                  <a:cubicBezTo>
                    <a:pt x="96" y="255"/>
                    <a:pt x="107" y="255"/>
                    <a:pt x="114" y="255"/>
                  </a:cubicBezTo>
                  <a:cubicBezTo>
                    <a:pt x="144" y="255"/>
                    <a:pt x="144" y="255"/>
                    <a:pt x="144" y="255"/>
                  </a:cubicBezTo>
                  <a:cubicBezTo>
                    <a:pt x="144" y="273"/>
                    <a:pt x="144" y="273"/>
                    <a:pt x="144" y="273"/>
                  </a:cubicBezTo>
                  <a:cubicBezTo>
                    <a:pt x="144" y="273"/>
                    <a:pt x="144" y="273"/>
                    <a:pt x="144" y="273"/>
                  </a:cubicBezTo>
                  <a:cubicBezTo>
                    <a:pt x="163" y="269"/>
                    <a:pt x="163" y="269"/>
                    <a:pt x="163" y="269"/>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4" name="Freeform 11"/>
            <p:cNvSpPr>
              <a:spLocks/>
            </p:cNvSpPr>
            <p:nvPr/>
          </p:nvSpPr>
          <p:spPr bwMode="auto">
            <a:xfrm>
              <a:off x="3949701" y="1947863"/>
              <a:ext cx="866775" cy="630238"/>
            </a:xfrm>
            <a:custGeom>
              <a:avLst/>
              <a:gdLst>
                <a:gd name="T0" fmla="*/ 57 w 331"/>
                <a:gd name="T1" fmla="*/ 201 h 240"/>
                <a:gd name="T2" fmla="*/ 80 w 331"/>
                <a:gd name="T3" fmla="*/ 212 h 240"/>
                <a:gd name="T4" fmla="*/ 95 w 331"/>
                <a:gd name="T5" fmla="*/ 220 h 240"/>
                <a:gd name="T6" fmla="*/ 121 w 331"/>
                <a:gd name="T7" fmla="*/ 237 h 240"/>
                <a:gd name="T8" fmla="*/ 124 w 331"/>
                <a:gd name="T9" fmla="*/ 213 h 240"/>
                <a:gd name="T10" fmla="*/ 149 w 331"/>
                <a:gd name="T11" fmla="*/ 214 h 240"/>
                <a:gd name="T12" fmla="*/ 152 w 331"/>
                <a:gd name="T13" fmla="*/ 214 h 240"/>
                <a:gd name="T14" fmla="*/ 152 w 331"/>
                <a:gd name="T15" fmla="*/ 214 h 240"/>
                <a:gd name="T16" fmla="*/ 172 w 331"/>
                <a:gd name="T17" fmla="*/ 213 h 240"/>
                <a:gd name="T18" fmla="*/ 210 w 331"/>
                <a:gd name="T19" fmla="*/ 200 h 240"/>
                <a:gd name="T20" fmla="*/ 252 w 331"/>
                <a:gd name="T21" fmla="*/ 190 h 240"/>
                <a:gd name="T22" fmla="*/ 303 w 331"/>
                <a:gd name="T23" fmla="*/ 184 h 240"/>
                <a:gd name="T24" fmla="*/ 303 w 331"/>
                <a:gd name="T25" fmla="*/ 184 h 240"/>
                <a:gd name="T26" fmla="*/ 331 w 331"/>
                <a:gd name="T27" fmla="*/ 118 h 240"/>
                <a:gd name="T28" fmla="*/ 323 w 331"/>
                <a:gd name="T29" fmla="*/ 111 h 240"/>
                <a:gd name="T30" fmla="*/ 323 w 331"/>
                <a:gd name="T31" fmla="*/ 95 h 240"/>
                <a:gd name="T32" fmla="*/ 299 w 331"/>
                <a:gd name="T33" fmla="*/ 95 h 240"/>
                <a:gd name="T34" fmla="*/ 277 w 331"/>
                <a:gd name="T35" fmla="*/ 69 h 240"/>
                <a:gd name="T36" fmla="*/ 277 w 331"/>
                <a:gd name="T37" fmla="*/ 69 h 240"/>
                <a:gd name="T38" fmla="*/ 270 w 331"/>
                <a:gd name="T39" fmla="*/ 57 h 240"/>
                <a:gd name="T40" fmla="*/ 269 w 331"/>
                <a:gd name="T41" fmla="*/ 47 h 240"/>
                <a:gd name="T42" fmla="*/ 273 w 331"/>
                <a:gd name="T43" fmla="*/ 40 h 240"/>
                <a:gd name="T44" fmla="*/ 277 w 331"/>
                <a:gd name="T45" fmla="*/ 33 h 240"/>
                <a:gd name="T46" fmla="*/ 276 w 331"/>
                <a:gd name="T47" fmla="*/ 18 h 240"/>
                <a:gd name="T48" fmla="*/ 276 w 331"/>
                <a:gd name="T49" fmla="*/ 18 h 240"/>
                <a:gd name="T50" fmla="*/ 6 w 331"/>
                <a:gd name="T51" fmla="*/ 0 h 240"/>
                <a:gd name="T52" fmla="*/ 6 w 331"/>
                <a:gd name="T53" fmla="*/ 0 h 240"/>
                <a:gd name="T54" fmla="*/ 6 w 331"/>
                <a:gd name="T55" fmla="*/ 3 h 240"/>
                <a:gd name="T56" fmla="*/ 6 w 331"/>
                <a:gd name="T57" fmla="*/ 4 h 240"/>
                <a:gd name="T58" fmla="*/ 6 w 331"/>
                <a:gd name="T59" fmla="*/ 5 h 240"/>
                <a:gd name="T60" fmla="*/ 3 w 331"/>
                <a:gd name="T61" fmla="*/ 9 h 240"/>
                <a:gd name="T62" fmla="*/ 1 w 331"/>
                <a:gd name="T63" fmla="*/ 15 h 240"/>
                <a:gd name="T64" fmla="*/ 4 w 331"/>
                <a:gd name="T65" fmla="*/ 39 h 240"/>
                <a:gd name="T66" fmla="*/ 4 w 331"/>
                <a:gd name="T67" fmla="*/ 46 h 240"/>
                <a:gd name="T68" fmla="*/ 4 w 331"/>
                <a:gd name="T69" fmla="*/ 46 h 240"/>
                <a:gd name="T70" fmla="*/ 4 w 331"/>
                <a:gd name="T71" fmla="*/ 50 h 240"/>
                <a:gd name="T72" fmla="*/ 8 w 331"/>
                <a:gd name="T73" fmla="*/ 57 h 240"/>
                <a:gd name="T74" fmla="*/ 5 w 331"/>
                <a:gd name="T75" fmla="*/ 70 h 240"/>
                <a:gd name="T76" fmla="*/ 10 w 331"/>
                <a:gd name="T77" fmla="*/ 89 h 240"/>
                <a:gd name="T78" fmla="*/ 19 w 331"/>
                <a:gd name="T79" fmla="*/ 114 h 240"/>
                <a:gd name="T80" fmla="*/ 29 w 331"/>
                <a:gd name="T81" fmla="*/ 135 h 240"/>
                <a:gd name="T82" fmla="*/ 32 w 331"/>
                <a:gd name="T83" fmla="*/ 147 h 240"/>
                <a:gd name="T84" fmla="*/ 39 w 331"/>
                <a:gd name="T85" fmla="*/ 159 h 240"/>
                <a:gd name="T86" fmla="*/ 44 w 331"/>
                <a:gd name="T87" fmla="*/ 164 h 240"/>
                <a:gd name="T88" fmla="*/ 45 w 331"/>
                <a:gd name="T89" fmla="*/ 176 h 240"/>
                <a:gd name="T90" fmla="*/ 49 w 331"/>
                <a:gd name="T91" fmla="*/ 190 h 240"/>
                <a:gd name="T92" fmla="*/ 57 w 331"/>
                <a:gd name="T93" fmla="*/ 20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1" h="240">
                  <a:moveTo>
                    <a:pt x="57" y="201"/>
                  </a:moveTo>
                  <a:cubicBezTo>
                    <a:pt x="67" y="202"/>
                    <a:pt x="75" y="203"/>
                    <a:pt x="80" y="212"/>
                  </a:cubicBezTo>
                  <a:cubicBezTo>
                    <a:pt x="84" y="218"/>
                    <a:pt x="89" y="220"/>
                    <a:pt x="95" y="220"/>
                  </a:cubicBezTo>
                  <a:cubicBezTo>
                    <a:pt x="107" y="220"/>
                    <a:pt x="111" y="234"/>
                    <a:pt x="121" y="237"/>
                  </a:cubicBezTo>
                  <a:cubicBezTo>
                    <a:pt x="134" y="240"/>
                    <a:pt x="123" y="217"/>
                    <a:pt x="124" y="213"/>
                  </a:cubicBezTo>
                  <a:cubicBezTo>
                    <a:pt x="126" y="211"/>
                    <a:pt x="146" y="213"/>
                    <a:pt x="149" y="214"/>
                  </a:cubicBezTo>
                  <a:cubicBezTo>
                    <a:pt x="151" y="214"/>
                    <a:pt x="151" y="214"/>
                    <a:pt x="152" y="214"/>
                  </a:cubicBezTo>
                  <a:cubicBezTo>
                    <a:pt x="152" y="214"/>
                    <a:pt x="152" y="214"/>
                    <a:pt x="152" y="214"/>
                  </a:cubicBezTo>
                  <a:cubicBezTo>
                    <a:pt x="160" y="214"/>
                    <a:pt x="164" y="215"/>
                    <a:pt x="172" y="213"/>
                  </a:cubicBezTo>
                  <a:cubicBezTo>
                    <a:pt x="210" y="200"/>
                    <a:pt x="210" y="200"/>
                    <a:pt x="210" y="200"/>
                  </a:cubicBezTo>
                  <a:cubicBezTo>
                    <a:pt x="223" y="195"/>
                    <a:pt x="237" y="190"/>
                    <a:pt x="252" y="190"/>
                  </a:cubicBezTo>
                  <a:cubicBezTo>
                    <a:pt x="303" y="184"/>
                    <a:pt x="303" y="184"/>
                    <a:pt x="303" y="184"/>
                  </a:cubicBezTo>
                  <a:cubicBezTo>
                    <a:pt x="303" y="184"/>
                    <a:pt x="303" y="184"/>
                    <a:pt x="303" y="184"/>
                  </a:cubicBezTo>
                  <a:cubicBezTo>
                    <a:pt x="331" y="118"/>
                    <a:pt x="331" y="118"/>
                    <a:pt x="331" y="118"/>
                  </a:cubicBezTo>
                  <a:cubicBezTo>
                    <a:pt x="323" y="111"/>
                    <a:pt x="323" y="111"/>
                    <a:pt x="323" y="111"/>
                  </a:cubicBezTo>
                  <a:cubicBezTo>
                    <a:pt x="323" y="95"/>
                    <a:pt x="323" y="95"/>
                    <a:pt x="323" y="95"/>
                  </a:cubicBezTo>
                  <a:cubicBezTo>
                    <a:pt x="299" y="95"/>
                    <a:pt x="299" y="95"/>
                    <a:pt x="299" y="95"/>
                  </a:cubicBezTo>
                  <a:cubicBezTo>
                    <a:pt x="277" y="69"/>
                    <a:pt x="277" y="69"/>
                    <a:pt x="277" y="69"/>
                  </a:cubicBezTo>
                  <a:cubicBezTo>
                    <a:pt x="277" y="69"/>
                    <a:pt x="277" y="69"/>
                    <a:pt x="277" y="69"/>
                  </a:cubicBezTo>
                  <a:cubicBezTo>
                    <a:pt x="270" y="57"/>
                    <a:pt x="270" y="57"/>
                    <a:pt x="270" y="57"/>
                  </a:cubicBezTo>
                  <a:cubicBezTo>
                    <a:pt x="268" y="53"/>
                    <a:pt x="267" y="51"/>
                    <a:pt x="269" y="47"/>
                  </a:cubicBezTo>
                  <a:cubicBezTo>
                    <a:pt x="270" y="45"/>
                    <a:pt x="271" y="43"/>
                    <a:pt x="273" y="40"/>
                  </a:cubicBezTo>
                  <a:cubicBezTo>
                    <a:pt x="275" y="38"/>
                    <a:pt x="276" y="36"/>
                    <a:pt x="277" y="33"/>
                  </a:cubicBezTo>
                  <a:cubicBezTo>
                    <a:pt x="278" y="28"/>
                    <a:pt x="278" y="24"/>
                    <a:pt x="276" y="18"/>
                  </a:cubicBezTo>
                  <a:cubicBezTo>
                    <a:pt x="276" y="18"/>
                    <a:pt x="276" y="18"/>
                    <a:pt x="276" y="18"/>
                  </a:cubicBezTo>
                  <a:cubicBezTo>
                    <a:pt x="6" y="0"/>
                    <a:pt x="6" y="0"/>
                    <a:pt x="6" y="0"/>
                  </a:cubicBezTo>
                  <a:cubicBezTo>
                    <a:pt x="6" y="0"/>
                    <a:pt x="6" y="0"/>
                    <a:pt x="6" y="0"/>
                  </a:cubicBezTo>
                  <a:cubicBezTo>
                    <a:pt x="6" y="1"/>
                    <a:pt x="6" y="2"/>
                    <a:pt x="6" y="3"/>
                  </a:cubicBezTo>
                  <a:cubicBezTo>
                    <a:pt x="6" y="3"/>
                    <a:pt x="6" y="4"/>
                    <a:pt x="6" y="4"/>
                  </a:cubicBezTo>
                  <a:cubicBezTo>
                    <a:pt x="6" y="4"/>
                    <a:pt x="6" y="5"/>
                    <a:pt x="6" y="5"/>
                  </a:cubicBezTo>
                  <a:cubicBezTo>
                    <a:pt x="6" y="6"/>
                    <a:pt x="4" y="9"/>
                    <a:pt x="3" y="9"/>
                  </a:cubicBezTo>
                  <a:cubicBezTo>
                    <a:pt x="3" y="11"/>
                    <a:pt x="2" y="13"/>
                    <a:pt x="1" y="15"/>
                  </a:cubicBezTo>
                  <a:cubicBezTo>
                    <a:pt x="0" y="22"/>
                    <a:pt x="5" y="30"/>
                    <a:pt x="4" y="39"/>
                  </a:cubicBezTo>
                  <a:cubicBezTo>
                    <a:pt x="4" y="46"/>
                    <a:pt x="4" y="46"/>
                    <a:pt x="4" y="46"/>
                  </a:cubicBezTo>
                  <a:cubicBezTo>
                    <a:pt x="4" y="46"/>
                    <a:pt x="4" y="46"/>
                    <a:pt x="4" y="46"/>
                  </a:cubicBezTo>
                  <a:cubicBezTo>
                    <a:pt x="4" y="48"/>
                    <a:pt x="4" y="48"/>
                    <a:pt x="4" y="50"/>
                  </a:cubicBezTo>
                  <a:cubicBezTo>
                    <a:pt x="6" y="52"/>
                    <a:pt x="6" y="55"/>
                    <a:pt x="8" y="57"/>
                  </a:cubicBezTo>
                  <a:cubicBezTo>
                    <a:pt x="8" y="61"/>
                    <a:pt x="6" y="66"/>
                    <a:pt x="5" y="70"/>
                  </a:cubicBezTo>
                  <a:cubicBezTo>
                    <a:pt x="4" y="76"/>
                    <a:pt x="8" y="84"/>
                    <a:pt x="10" y="89"/>
                  </a:cubicBezTo>
                  <a:cubicBezTo>
                    <a:pt x="12" y="97"/>
                    <a:pt x="15" y="106"/>
                    <a:pt x="19" y="114"/>
                  </a:cubicBezTo>
                  <a:cubicBezTo>
                    <a:pt x="23" y="117"/>
                    <a:pt x="28" y="129"/>
                    <a:pt x="29" y="135"/>
                  </a:cubicBezTo>
                  <a:cubicBezTo>
                    <a:pt x="30" y="136"/>
                    <a:pt x="32" y="145"/>
                    <a:pt x="32" y="147"/>
                  </a:cubicBezTo>
                  <a:cubicBezTo>
                    <a:pt x="35" y="151"/>
                    <a:pt x="35" y="156"/>
                    <a:pt x="39" y="159"/>
                  </a:cubicBezTo>
                  <a:cubicBezTo>
                    <a:pt x="40" y="161"/>
                    <a:pt x="43" y="162"/>
                    <a:pt x="44" y="164"/>
                  </a:cubicBezTo>
                  <a:cubicBezTo>
                    <a:pt x="45" y="167"/>
                    <a:pt x="45" y="173"/>
                    <a:pt x="45" y="176"/>
                  </a:cubicBezTo>
                  <a:cubicBezTo>
                    <a:pt x="44" y="183"/>
                    <a:pt x="46" y="185"/>
                    <a:pt x="49" y="190"/>
                  </a:cubicBezTo>
                  <a:cubicBezTo>
                    <a:pt x="57" y="201"/>
                    <a:pt x="57" y="201"/>
                    <a:pt x="57" y="201"/>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5" name="Freeform 12"/>
            <p:cNvSpPr>
              <a:spLocks/>
            </p:cNvSpPr>
            <p:nvPr/>
          </p:nvSpPr>
          <p:spPr bwMode="auto">
            <a:xfrm>
              <a:off x="4675188" y="1878013"/>
              <a:ext cx="776288" cy="868363"/>
            </a:xfrm>
            <a:custGeom>
              <a:avLst/>
              <a:gdLst>
                <a:gd name="T0" fmla="*/ 22 w 296"/>
                <a:gd name="T1" fmla="*/ 122 h 331"/>
                <a:gd name="T2" fmla="*/ 46 w 296"/>
                <a:gd name="T3" fmla="*/ 138 h 331"/>
                <a:gd name="T4" fmla="*/ 26 w 296"/>
                <a:gd name="T5" fmla="*/ 211 h 331"/>
                <a:gd name="T6" fmla="*/ 4 w 296"/>
                <a:gd name="T7" fmla="*/ 262 h 331"/>
                <a:gd name="T8" fmla="*/ 79 w 296"/>
                <a:gd name="T9" fmla="*/ 331 h 331"/>
                <a:gd name="T10" fmla="*/ 89 w 296"/>
                <a:gd name="T11" fmla="*/ 324 h 331"/>
                <a:gd name="T12" fmla="*/ 106 w 296"/>
                <a:gd name="T13" fmla="*/ 321 h 331"/>
                <a:gd name="T14" fmla="*/ 118 w 296"/>
                <a:gd name="T15" fmla="*/ 314 h 331"/>
                <a:gd name="T16" fmla="*/ 126 w 296"/>
                <a:gd name="T17" fmla="*/ 313 h 331"/>
                <a:gd name="T18" fmla="*/ 135 w 296"/>
                <a:gd name="T19" fmla="*/ 309 h 331"/>
                <a:gd name="T20" fmla="*/ 141 w 296"/>
                <a:gd name="T21" fmla="*/ 312 h 331"/>
                <a:gd name="T22" fmla="*/ 151 w 296"/>
                <a:gd name="T23" fmla="*/ 312 h 331"/>
                <a:gd name="T24" fmla="*/ 199 w 296"/>
                <a:gd name="T25" fmla="*/ 270 h 331"/>
                <a:gd name="T26" fmla="*/ 212 w 296"/>
                <a:gd name="T27" fmla="*/ 255 h 331"/>
                <a:gd name="T28" fmla="*/ 221 w 296"/>
                <a:gd name="T29" fmla="*/ 229 h 331"/>
                <a:gd name="T30" fmla="*/ 227 w 296"/>
                <a:gd name="T31" fmla="*/ 199 h 331"/>
                <a:gd name="T32" fmla="*/ 244 w 296"/>
                <a:gd name="T33" fmla="*/ 192 h 331"/>
                <a:gd name="T34" fmla="*/ 257 w 296"/>
                <a:gd name="T35" fmla="*/ 177 h 331"/>
                <a:gd name="T36" fmla="*/ 285 w 296"/>
                <a:gd name="T37" fmla="*/ 155 h 331"/>
                <a:gd name="T38" fmla="*/ 296 w 296"/>
                <a:gd name="T39" fmla="*/ 149 h 331"/>
                <a:gd name="T40" fmla="*/ 292 w 296"/>
                <a:gd name="T41" fmla="*/ 130 h 331"/>
                <a:gd name="T42" fmla="*/ 282 w 296"/>
                <a:gd name="T43" fmla="*/ 119 h 331"/>
                <a:gd name="T44" fmla="*/ 275 w 296"/>
                <a:gd name="T45" fmla="*/ 100 h 331"/>
                <a:gd name="T46" fmla="*/ 274 w 296"/>
                <a:gd name="T47" fmla="*/ 65 h 331"/>
                <a:gd name="T48" fmla="*/ 257 w 296"/>
                <a:gd name="T49" fmla="*/ 45 h 331"/>
                <a:gd name="T50" fmla="*/ 232 w 296"/>
                <a:gd name="T51" fmla="*/ 0 h 331"/>
                <a:gd name="T52" fmla="*/ 166 w 296"/>
                <a:gd name="T53" fmla="*/ 33 h 331"/>
                <a:gd name="T54" fmla="*/ 172 w 296"/>
                <a:gd name="T55" fmla="*/ 68 h 331"/>
                <a:gd name="T56" fmla="*/ 156 w 296"/>
                <a:gd name="T57" fmla="*/ 77 h 331"/>
                <a:gd name="T58" fmla="*/ 134 w 296"/>
                <a:gd name="T59" fmla="*/ 69 h 331"/>
                <a:gd name="T60" fmla="*/ 113 w 296"/>
                <a:gd name="T61" fmla="*/ 82 h 331"/>
                <a:gd name="T62" fmla="*/ 84 w 296"/>
                <a:gd name="T63" fmla="*/ 67 h 331"/>
                <a:gd name="T64" fmla="*/ 66 w 296"/>
                <a:gd name="T65" fmla="*/ 63 h 331"/>
                <a:gd name="T66" fmla="*/ 0 w 296"/>
                <a:gd name="T67" fmla="*/ 9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6" h="331">
                  <a:moveTo>
                    <a:pt x="0" y="96"/>
                  </a:moveTo>
                  <a:cubicBezTo>
                    <a:pt x="22" y="122"/>
                    <a:pt x="22" y="122"/>
                    <a:pt x="22" y="122"/>
                  </a:cubicBezTo>
                  <a:cubicBezTo>
                    <a:pt x="46" y="122"/>
                    <a:pt x="46" y="122"/>
                    <a:pt x="46" y="122"/>
                  </a:cubicBezTo>
                  <a:cubicBezTo>
                    <a:pt x="46" y="138"/>
                    <a:pt x="46" y="138"/>
                    <a:pt x="46" y="138"/>
                  </a:cubicBezTo>
                  <a:cubicBezTo>
                    <a:pt x="54" y="145"/>
                    <a:pt x="54" y="145"/>
                    <a:pt x="54" y="145"/>
                  </a:cubicBezTo>
                  <a:cubicBezTo>
                    <a:pt x="26" y="211"/>
                    <a:pt x="26" y="211"/>
                    <a:pt x="26" y="211"/>
                  </a:cubicBezTo>
                  <a:cubicBezTo>
                    <a:pt x="26" y="211"/>
                    <a:pt x="26" y="211"/>
                    <a:pt x="26" y="211"/>
                  </a:cubicBezTo>
                  <a:cubicBezTo>
                    <a:pt x="4" y="262"/>
                    <a:pt x="4" y="262"/>
                    <a:pt x="4" y="262"/>
                  </a:cubicBezTo>
                  <a:cubicBezTo>
                    <a:pt x="19" y="273"/>
                    <a:pt x="19" y="273"/>
                    <a:pt x="19" y="273"/>
                  </a:cubicBezTo>
                  <a:cubicBezTo>
                    <a:pt x="79" y="331"/>
                    <a:pt x="79" y="331"/>
                    <a:pt x="79" y="331"/>
                  </a:cubicBezTo>
                  <a:cubicBezTo>
                    <a:pt x="80" y="331"/>
                    <a:pt x="81" y="331"/>
                    <a:pt x="82" y="330"/>
                  </a:cubicBezTo>
                  <a:cubicBezTo>
                    <a:pt x="84" y="327"/>
                    <a:pt x="87" y="325"/>
                    <a:pt x="89" y="324"/>
                  </a:cubicBezTo>
                  <a:cubicBezTo>
                    <a:pt x="91" y="323"/>
                    <a:pt x="94" y="324"/>
                    <a:pt x="96" y="324"/>
                  </a:cubicBezTo>
                  <a:cubicBezTo>
                    <a:pt x="100" y="325"/>
                    <a:pt x="103" y="323"/>
                    <a:pt x="106" y="321"/>
                  </a:cubicBezTo>
                  <a:cubicBezTo>
                    <a:pt x="111" y="318"/>
                    <a:pt x="111" y="318"/>
                    <a:pt x="111" y="318"/>
                  </a:cubicBezTo>
                  <a:cubicBezTo>
                    <a:pt x="113" y="317"/>
                    <a:pt x="115" y="315"/>
                    <a:pt x="118" y="314"/>
                  </a:cubicBezTo>
                  <a:cubicBezTo>
                    <a:pt x="126" y="313"/>
                    <a:pt x="126" y="313"/>
                    <a:pt x="126" y="313"/>
                  </a:cubicBezTo>
                  <a:cubicBezTo>
                    <a:pt x="126" y="313"/>
                    <a:pt x="126" y="313"/>
                    <a:pt x="126" y="313"/>
                  </a:cubicBezTo>
                  <a:cubicBezTo>
                    <a:pt x="127" y="312"/>
                    <a:pt x="128" y="310"/>
                    <a:pt x="130" y="310"/>
                  </a:cubicBezTo>
                  <a:cubicBezTo>
                    <a:pt x="131" y="308"/>
                    <a:pt x="134" y="308"/>
                    <a:pt x="135" y="309"/>
                  </a:cubicBezTo>
                  <a:cubicBezTo>
                    <a:pt x="136" y="310"/>
                    <a:pt x="137" y="310"/>
                    <a:pt x="138" y="311"/>
                  </a:cubicBezTo>
                  <a:cubicBezTo>
                    <a:pt x="139" y="311"/>
                    <a:pt x="140" y="311"/>
                    <a:pt x="141" y="312"/>
                  </a:cubicBezTo>
                  <a:cubicBezTo>
                    <a:pt x="142" y="312"/>
                    <a:pt x="143" y="312"/>
                    <a:pt x="144" y="312"/>
                  </a:cubicBezTo>
                  <a:cubicBezTo>
                    <a:pt x="151" y="312"/>
                    <a:pt x="151" y="312"/>
                    <a:pt x="151" y="312"/>
                  </a:cubicBezTo>
                  <a:cubicBezTo>
                    <a:pt x="199" y="270"/>
                    <a:pt x="199" y="270"/>
                    <a:pt x="199" y="270"/>
                  </a:cubicBezTo>
                  <a:cubicBezTo>
                    <a:pt x="199" y="270"/>
                    <a:pt x="199" y="270"/>
                    <a:pt x="199" y="270"/>
                  </a:cubicBezTo>
                  <a:cubicBezTo>
                    <a:pt x="201" y="269"/>
                    <a:pt x="202" y="269"/>
                    <a:pt x="203" y="268"/>
                  </a:cubicBezTo>
                  <a:cubicBezTo>
                    <a:pt x="208" y="267"/>
                    <a:pt x="211" y="259"/>
                    <a:pt x="212" y="255"/>
                  </a:cubicBezTo>
                  <a:cubicBezTo>
                    <a:pt x="213" y="252"/>
                    <a:pt x="214" y="243"/>
                    <a:pt x="218" y="242"/>
                  </a:cubicBezTo>
                  <a:cubicBezTo>
                    <a:pt x="220" y="237"/>
                    <a:pt x="221" y="234"/>
                    <a:pt x="221" y="229"/>
                  </a:cubicBezTo>
                  <a:cubicBezTo>
                    <a:pt x="221" y="222"/>
                    <a:pt x="220" y="214"/>
                    <a:pt x="221" y="207"/>
                  </a:cubicBezTo>
                  <a:cubicBezTo>
                    <a:pt x="223" y="204"/>
                    <a:pt x="224" y="202"/>
                    <a:pt x="227" y="199"/>
                  </a:cubicBezTo>
                  <a:cubicBezTo>
                    <a:pt x="227" y="198"/>
                    <a:pt x="229" y="198"/>
                    <a:pt x="229" y="197"/>
                  </a:cubicBezTo>
                  <a:cubicBezTo>
                    <a:pt x="234" y="197"/>
                    <a:pt x="240" y="193"/>
                    <a:pt x="244" y="192"/>
                  </a:cubicBezTo>
                  <a:cubicBezTo>
                    <a:pt x="250" y="191"/>
                    <a:pt x="259" y="191"/>
                    <a:pt x="262" y="187"/>
                  </a:cubicBezTo>
                  <a:cubicBezTo>
                    <a:pt x="262" y="184"/>
                    <a:pt x="258" y="180"/>
                    <a:pt x="257" y="177"/>
                  </a:cubicBezTo>
                  <a:cubicBezTo>
                    <a:pt x="254" y="167"/>
                    <a:pt x="263" y="167"/>
                    <a:pt x="269" y="167"/>
                  </a:cubicBezTo>
                  <a:cubicBezTo>
                    <a:pt x="273" y="167"/>
                    <a:pt x="282" y="157"/>
                    <a:pt x="285" y="155"/>
                  </a:cubicBezTo>
                  <a:cubicBezTo>
                    <a:pt x="296" y="149"/>
                    <a:pt x="296" y="149"/>
                    <a:pt x="296" y="149"/>
                  </a:cubicBezTo>
                  <a:cubicBezTo>
                    <a:pt x="296" y="149"/>
                    <a:pt x="296" y="149"/>
                    <a:pt x="296" y="149"/>
                  </a:cubicBezTo>
                  <a:cubicBezTo>
                    <a:pt x="295" y="137"/>
                    <a:pt x="295" y="137"/>
                    <a:pt x="295" y="137"/>
                  </a:cubicBezTo>
                  <a:cubicBezTo>
                    <a:pt x="295" y="135"/>
                    <a:pt x="294" y="132"/>
                    <a:pt x="292" y="130"/>
                  </a:cubicBezTo>
                  <a:cubicBezTo>
                    <a:pt x="291" y="129"/>
                    <a:pt x="289" y="128"/>
                    <a:pt x="288" y="126"/>
                  </a:cubicBezTo>
                  <a:cubicBezTo>
                    <a:pt x="286" y="126"/>
                    <a:pt x="283" y="121"/>
                    <a:pt x="282" y="119"/>
                  </a:cubicBezTo>
                  <a:cubicBezTo>
                    <a:pt x="280" y="118"/>
                    <a:pt x="278" y="113"/>
                    <a:pt x="277" y="111"/>
                  </a:cubicBezTo>
                  <a:cubicBezTo>
                    <a:pt x="275" y="107"/>
                    <a:pt x="274" y="104"/>
                    <a:pt x="275" y="100"/>
                  </a:cubicBezTo>
                  <a:cubicBezTo>
                    <a:pt x="276" y="96"/>
                    <a:pt x="275" y="93"/>
                    <a:pt x="276" y="90"/>
                  </a:cubicBezTo>
                  <a:cubicBezTo>
                    <a:pt x="276" y="81"/>
                    <a:pt x="275" y="73"/>
                    <a:pt x="274" y="65"/>
                  </a:cubicBezTo>
                  <a:cubicBezTo>
                    <a:pt x="270" y="62"/>
                    <a:pt x="266" y="62"/>
                    <a:pt x="263" y="59"/>
                  </a:cubicBezTo>
                  <a:cubicBezTo>
                    <a:pt x="260" y="56"/>
                    <a:pt x="259" y="49"/>
                    <a:pt x="257" y="45"/>
                  </a:cubicBezTo>
                  <a:cubicBezTo>
                    <a:pt x="251" y="36"/>
                    <a:pt x="251" y="24"/>
                    <a:pt x="247" y="15"/>
                  </a:cubicBezTo>
                  <a:cubicBezTo>
                    <a:pt x="245" y="10"/>
                    <a:pt x="237" y="1"/>
                    <a:pt x="232" y="0"/>
                  </a:cubicBezTo>
                  <a:cubicBezTo>
                    <a:pt x="232" y="0"/>
                    <a:pt x="232" y="0"/>
                    <a:pt x="232" y="0"/>
                  </a:cubicBezTo>
                  <a:cubicBezTo>
                    <a:pt x="166" y="33"/>
                    <a:pt x="166" y="33"/>
                    <a:pt x="166" y="33"/>
                  </a:cubicBezTo>
                  <a:cubicBezTo>
                    <a:pt x="165" y="34"/>
                    <a:pt x="165" y="36"/>
                    <a:pt x="164" y="37"/>
                  </a:cubicBezTo>
                  <a:cubicBezTo>
                    <a:pt x="164" y="46"/>
                    <a:pt x="184" y="61"/>
                    <a:pt x="172" y="68"/>
                  </a:cubicBezTo>
                  <a:cubicBezTo>
                    <a:pt x="168" y="70"/>
                    <a:pt x="165" y="72"/>
                    <a:pt x="162" y="74"/>
                  </a:cubicBezTo>
                  <a:cubicBezTo>
                    <a:pt x="160" y="75"/>
                    <a:pt x="158" y="76"/>
                    <a:pt x="156" y="77"/>
                  </a:cubicBezTo>
                  <a:cubicBezTo>
                    <a:pt x="149" y="79"/>
                    <a:pt x="148" y="74"/>
                    <a:pt x="143" y="71"/>
                  </a:cubicBezTo>
                  <a:cubicBezTo>
                    <a:pt x="140" y="69"/>
                    <a:pt x="137" y="70"/>
                    <a:pt x="134" y="69"/>
                  </a:cubicBezTo>
                  <a:cubicBezTo>
                    <a:pt x="127" y="70"/>
                    <a:pt x="127" y="70"/>
                    <a:pt x="124" y="76"/>
                  </a:cubicBezTo>
                  <a:cubicBezTo>
                    <a:pt x="122" y="81"/>
                    <a:pt x="119" y="84"/>
                    <a:pt x="113" y="82"/>
                  </a:cubicBezTo>
                  <a:cubicBezTo>
                    <a:pt x="104" y="80"/>
                    <a:pt x="99" y="72"/>
                    <a:pt x="95" y="64"/>
                  </a:cubicBezTo>
                  <a:cubicBezTo>
                    <a:pt x="91" y="56"/>
                    <a:pt x="87" y="63"/>
                    <a:pt x="84" y="67"/>
                  </a:cubicBezTo>
                  <a:cubicBezTo>
                    <a:pt x="80" y="72"/>
                    <a:pt x="79" y="84"/>
                    <a:pt x="70" y="82"/>
                  </a:cubicBezTo>
                  <a:cubicBezTo>
                    <a:pt x="58" y="79"/>
                    <a:pt x="77" y="65"/>
                    <a:pt x="66" y="63"/>
                  </a:cubicBezTo>
                  <a:cubicBezTo>
                    <a:pt x="64" y="57"/>
                    <a:pt x="73" y="53"/>
                    <a:pt x="69" y="46"/>
                  </a:cubicBezTo>
                  <a:cubicBezTo>
                    <a:pt x="0" y="96"/>
                    <a:pt x="0" y="96"/>
                    <a:pt x="0" y="96"/>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6" name="Freeform 13"/>
            <p:cNvSpPr>
              <a:spLocks/>
            </p:cNvSpPr>
            <p:nvPr/>
          </p:nvSpPr>
          <p:spPr bwMode="auto">
            <a:xfrm>
              <a:off x="5197476" y="2263776"/>
              <a:ext cx="631825" cy="665163"/>
            </a:xfrm>
            <a:custGeom>
              <a:avLst/>
              <a:gdLst>
                <a:gd name="T0" fmla="*/ 0 w 241"/>
                <a:gd name="T1" fmla="*/ 123 h 254"/>
                <a:gd name="T2" fmla="*/ 4 w 241"/>
                <a:gd name="T3" fmla="*/ 121 h 254"/>
                <a:gd name="T4" fmla="*/ 13 w 241"/>
                <a:gd name="T5" fmla="*/ 108 h 254"/>
                <a:gd name="T6" fmla="*/ 19 w 241"/>
                <a:gd name="T7" fmla="*/ 95 h 254"/>
                <a:gd name="T8" fmla="*/ 22 w 241"/>
                <a:gd name="T9" fmla="*/ 82 h 254"/>
                <a:gd name="T10" fmla="*/ 22 w 241"/>
                <a:gd name="T11" fmla="*/ 60 h 254"/>
                <a:gd name="T12" fmla="*/ 28 w 241"/>
                <a:gd name="T13" fmla="*/ 52 h 254"/>
                <a:gd name="T14" fmla="*/ 30 w 241"/>
                <a:gd name="T15" fmla="*/ 50 h 254"/>
                <a:gd name="T16" fmla="*/ 45 w 241"/>
                <a:gd name="T17" fmla="*/ 45 h 254"/>
                <a:gd name="T18" fmla="*/ 63 w 241"/>
                <a:gd name="T19" fmla="*/ 40 h 254"/>
                <a:gd name="T20" fmla="*/ 58 w 241"/>
                <a:gd name="T21" fmla="*/ 30 h 254"/>
                <a:gd name="T22" fmla="*/ 70 w 241"/>
                <a:gd name="T23" fmla="*/ 20 h 254"/>
                <a:gd name="T24" fmla="*/ 86 w 241"/>
                <a:gd name="T25" fmla="*/ 8 h 254"/>
                <a:gd name="T26" fmla="*/ 97 w 241"/>
                <a:gd name="T27" fmla="*/ 2 h 254"/>
                <a:gd name="T28" fmla="*/ 97 w 241"/>
                <a:gd name="T29" fmla="*/ 2 h 254"/>
                <a:gd name="T30" fmla="*/ 108 w 241"/>
                <a:gd name="T31" fmla="*/ 15 h 254"/>
                <a:gd name="T32" fmla="*/ 118 w 241"/>
                <a:gd name="T33" fmla="*/ 27 h 254"/>
                <a:gd name="T34" fmla="*/ 135 w 241"/>
                <a:gd name="T35" fmla="*/ 21 h 254"/>
                <a:gd name="T36" fmla="*/ 146 w 241"/>
                <a:gd name="T37" fmla="*/ 0 h 254"/>
                <a:gd name="T38" fmla="*/ 147 w 241"/>
                <a:gd name="T39" fmla="*/ 0 h 254"/>
                <a:gd name="T40" fmla="*/ 155 w 241"/>
                <a:gd name="T41" fmla="*/ 31 h 254"/>
                <a:gd name="T42" fmla="*/ 175 w 241"/>
                <a:gd name="T43" fmla="*/ 68 h 254"/>
                <a:gd name="T44" fmla="*/ 184 w 241"/>
                <a:gd name="T45" fmla="*/ 87 h 254"/>
                <a:gd name="T46" fmla="*/ 186 w 241"/>
                <a:gd name="T47" fmla="*/ 96 h 254"/>
                <a:gd name="T48" fmla="*/ 184 w 241"/>
                <a:gd name="T49" fmla="*/ 106 h 254"/>
                <a:gd name="T50" fmla="*/ 166 w 241"/>
                <a:gd name="T51" fmla="*/ 129 h 254"/>
                <a:gd name="T52" fmla="*/ 207 w 241"/>
                <a:gd name="T53" fmla="*/ 173 h 254"/>
                <a:gd name="T54" fmla="*/ 207 w 241"/>
                <a:gd name="T55" fmla="*/ 173 h 254"/>
                <a:gd name="T56" fmla="*/ 208 w 241"/>
                <a:gd name="T57" fmla="*/ 174 h 254"/>
                <a:gd name="T58" fmla="*/ 214 w 241"/>
                <a:gd name="T59" fmla="*/ 176 h 254"/>
                <a:gd name="T60" fmla="*/ 221 w 241"/>
                <a:gd name="T61" fmla="*/ 178 h 254"/>
                <a:gd name="T62" fmla="*/ 229 w 241"/>
                <a:gd name="T63" fmla="*/ 184 h 254"/>
                <a:gd name="T64" fmla="*/ 236 w 241"/>
                <a:gd name="T65" fmla="*/ 191 h 254"/>
                <a:gd name="T66" fmla="*/ 241 w 241"/>
                <a:gd name="T67" fmla="*/ 196 h 254"/>
                <a:gd name="T68" fmla="*/ 241 w 241"/>
                <a:gd name="T69" fmla="*/ 196 h 254"/>
                <a:gd name="T70" fmla="*/ 228 w 241"/>
                <a:gd name="T71" fmla="*/ 220 h 254"/>
                <a:gd name="T72" fmla="*/ 206 w 241"/>
                <a:gd name="T73" fmla="*/ 220 h 254"/>
                <a:gd name="T74" fmla="*/ 150 w 241"/>
                <a:gd name="T75" fmla="*/ 254 h 254"/>
                <a:gd name="T76" fmla="*/ 149 w 241"/>
                <a:gd name="T77" fmla="*/ 223 h 254"/>
                <a:gd name="T78" fmla="*/ 144 w 241"/>
                <a:gd name="T79" fmla="*/ 223 h 254"/>
                <a:gd name="T80" fmla="*/ 139 w 241"/>
                <a:gd name="T81" fmla="*/ 224 h 254"/>
                <a:gd name="T82" fmla="*/ 135 w 241"/>
                <a:gd name="T83" fmla="*/ 224 h 254"/>
                <a:gd name="T84" fmla="*/ 133 w 241"/>
                <a:gd name="T85" fmla="*/ 225 h 254"/>
                <a:gd name="T86" fmla="*/ 113 w 241"/>
                <a:gd name="T87" fmla="*/ 224 h 254"/>
                <a:gd name="T88" fmla="*/ 106 w 241"/>
                <a:gd name="T89" fmla="*/ 203 h 254"/>
                <a:gd name="T90" fmla="*/ 88 w 241"/>
                <a:gd name="T91" fmla="*/ 187 h 254"/>
                <a:gd name="T92" fmla="*/ 65 w 241"/>
                <a:gd name="T93" fmla="*/ 176 h 254"/>
                <a:gd name="T94" fmla="*/ 45 w 241"/>
                <a:gd name="T95" fmla="*/ 172 h 254"/>
                <a:gd name="T96" fmla="*/ 34 w 241"/>
                <a:gd name="T97" fmla="*/ 174 h 254"/>
                <a:gd name="T98" fmla="*/ 0 w 241"/>
                <a:gd name="T99" fmla="*/ 157 h 254"/>
                <a:gd name="T100" fmla="*/ 0 w 241"/>
                <a:gd name="T101" fmla="*/ 12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1" h="254">
                  <a:moveTo>
                    <a:pt x="0" y="123"/>
                  </a:moveTo>
                  <a:cubicBezTo>
                    <a:pt x="2" y="122"/>
                    <a:pt x="3" y="122"/>
                    <a:pt x="4" y="121"/>
                  </a:cubicBezTo>
                  <a:cubicBezTo>
                    <a:pt x="9" y="120"/>
                    <a:pt x="12" y="112"/>
                    <a:pt x="13" y="108"/>
                  </a:cubicBezTo>
                  <a:cubicBezTo>
                    <a:pt x="14" y="105"/>
                    <a:pt x="15" y="96"/>
                    <a:pt x="19" y="95"/>
                  </a:cubicBezTo>
                  <a:cubicBezTo>
                    <a:pt x="21" y="90"/>
                    <a:pt x="22" y="87"/>
                    <a:pt x="22" y="82"/>
                  </a:cubicBezTo>
                  <a:cubicBezTo>
                    <a:pt x="22" y="75"/>
                    <a:pt x="21" y="67"/>
                    <a:pt x="22" y="60"/>
                  </a:cubicBezTo>
                  <a:cubicBezTo>
                    <a:pt x="24" y="57"/>
                    <a:pt x="25" y="55"/>
                    <a:pt x="28" y="52"/>
                  </a:cubicBezTo>
                  <a:cubicBezTo>
                    <a:pt x="28" y="51"/>
                    <a:pt x="30" y="51"/>
                    <a:pt x="30" y="50"/>
                  </a:cubicBezTo>
                  <a:cubicBezTo>
                    <a:pt x="35" y="50"/>
                    <a:pt x="41" y="46"/>
                    <a:pt x="45" y="45"/>
                  </a:cubicBezTo>
                  <a:cubicBezTo>
                    <a:pt x="51" y="44"/>
                    <a:pt x="60" y="44"/>
                    <a:pt x="63" y="40"/>
                  </a:cubicBezTo>
                  <a:cubicBezTo>
                    <a:pt x="63" y="37"/>
                    <a:pt x="59" y="33"/>
                    <a:pt x="58" y="30"/>
                  </a:cubicBezTo>
                  <a:cubicBezTo>
                    <a:pt x="55" y="20"/>
                    <a:pt x="64" y="20"/>
                    <a:pt x="70" y="20"/>
                  </a:cubicBezTo>
                  <a:cubicBezTo>
                    <a:pt x="74" y="20"/>
                    <a:pt x="83" y="10"/>
                    <a:pt x="86" y="8"/>
                  </a:cubicBezTo>
                  <a:cubicBezTo>
                    <a:pt x="97" y="2"/>
                    <a:pt x="97" y="2"/>
                    <a:pt x="97" y="2"/>
                  </a:cubicBezTo>
                  <a:cubicBezTo>
                    <a:pt x="97" y="2"/>
                    <a:pt x="97" y="2"/>
                    <a:pt x="97" y="2"/>
                  </a:cubicBezTo>
                  <a:cubicBezTo>
                    <a:pt x="100" y="8"/>
                    <a:pt x="102" y="12"/>
                    <a:pt x="108" y="15"/>
                  </a:cubicBezTo>
                  <a:cubicBezTo>
                    <a:pt x="114" y="19"/>
                    <a:pt x="115" y="21"/>
                    <a:pt x="118" y="27"/>
                  </a:cubicBezTo>
                  <a:cubicBezTo>
                    <a:pt x="122" y="33"/>
                    <a:pt x="133" y="26"/>
                    <a:pt x="135" y="21"/>
                  </a:cubicBezTo>
                  <a:cubicBezTo>
                    <a:pt x="140" y="14"/>
                    <a:pt x="142" y="7"/>
                    <a:pt x="146" y="0"/>
                  </a:cubicBezTo>
                  <a:cubicBezTo>
                    <a:pt x="146" y="0"/>
                    <a:pt x="146" y="0"/>
                    <a:pt x="147" y="0"/>
                  </a:cubicBezTo>
                  <a:cubicBezTo>
                    <a:pt x="154" y="7"/>
                    <a:pt x="151" y="22"/>
                    <a:pt x="155" y="31"/>
                  </a:cubicBezTo>
                  <a:cubicBezTo>
                    <a:pt x="162" y="44"/>
                    <a:pt x="171" y="53"/>
                    <a:pt x="175" y="68"/>
                  </a:cubicBezTo>
                  <a:cubicBezTo>
                    <a:pt x="178" y="72"/>
                    <a:pt x="183" y="82"/>
                    <a:pt x="184" y="87"/>
                  </a:cubicBezTo>
                  <a:cubicBezTo>
                    <a:pt x="184" y="90"/>
                    <a:pt x="186" y="93"/>
                    <a:pt x="186" y="96"/>
                  </a:cubicBezTo>
                  <a:cubicBezTo>
                    <a:pt x="186" y="100"/>
                    <a:pt x="185" y="102"/>
                    <a:pt x="184" y="106"/>
                  </a:cubicBezTo>
                  <a:cubicBezTo>
                    <a:pt x="178" y="112"/>
                    <a:pt x="172" y="122"/>
                    <a:pt x="166" y="129"/>
                  </a:cubicBezTo>
                  <a:cubicBezTo>
                    <a:pt x="165" y="143"/>
                    <a:pt x="200" y="162"/>
                    <a:pt x="207" y="173"/>
                  </a:cubicBezTo>
                  <a:cubicBezTo>
                    <a:pt x="207" y="173"/>
                    <a:pt x="207" y="173"/>
                    <a:pt x="207" y="173"/>
                  </a:cubicBezTo>
                  <a:cubicBezTo>
                    <a:pt x="207" y="173"/>
                    <a:pt x="207" y="173"/>
                    <a:pt x="208" y="174"/>
                  </a:cubicBezTo>
                  <a:cubicBezTo>
                    <a:pt x="210" y="174"/>
                    <a:pt x="212" y="175"/>
                    <a:pt x="214" y="176"/>
                  </a:cubicBezTo>
                  <a:cubicBezTo>
                    <a:pt x="216" y="177"/>
                    <a:pt x="219" y="177"/>
                    <a:pt x="221" y="178"/>
                  </a:cubicBezTo>
                  <a:cubicBezTo>
                    <a:pt x="224" y="180"/>
                    <a:pt x="227" y="181"/>
                    <a:pt x="229" y="184"/>
                  </a:cubicBezTo>
                  <a:cubicBezTo>
                    <a:pt x="231" y="186"/>
                    <a:pt x="234" y="190"/>
                    <a:pt x="236" y="191"/>
                  </a:cubicBezTo>
                  <a:cubicBezTo>
                    <a:pt x="241" y="196"/>
                    <a:pt x="241" y="196"/>
                    <a:pt x="241" y="196"/>
                  </a:cubicBezTo>
                  <a:cubicBezTo>
                    <a:pt x="241" y="196"/>
                    <a:pt x="241" y="196"/>
                    <a:pt x="241" y="196"/>
                  </a:cubicBezTo>
                  <a:cubicBezTo>
                    <a:pt x="228" y="220"/>
                    <a:pt x="228" y="220"/>
                    <a:pt x="228" y="220"/>
                  </a:cubicBezTo>
                  <a:cubicBezTo>
                    <a:pt x="206" y="220"/>
                    <a:pt x="206" y="220"/>
                    <a:pt x="206" y="220"/>
                  </a:cubicBezTo>
                  <a:cubicBezTo>
                    <a:pt x="150" y="254"/>
                    <a:pt x="150" y="254"/>
                    <a:pt x="150" y="254"/>
                  </a:cubicBezTo>
                  <a:cubicBezTo>
                    <a:pt x="149" y="223"/>
                    <a:pt x="149" y="223"/>
                    <a:pt x="149" y="223"/>
                  </a:cubicBezTo>
                  <a:cubicBezTo>
                    <a:pt x="148" y="223"/>
                    <a:pt x="146" y="223"/>
                    <a:pt x="144" y="223"/>
                  </a:cubicBezTo>
                  <a:cubicBezTo>
                    <a:pt x="142" y="223"/>
                    <a:pt x="140" y="223"/>
                    <a:pt x="139" y="224"/>
                  </a:cubicBezTo>
                  <a:cubicBezTo>
                    <a:pt x="137" y="224"/>
                    <a:pt x="136" y="224"/>
                    <a:pt x="135" y="224"/>
                  </a:cubicBezTo>
                  <a:cubicBezTo>
                    <a:pt x="135" y="225"/>
                    <a:pt x="134" y="225"/>
                    <a:pt x="133" y="225"/>
                  </a:cubicBezTo>
                  <a:cubicBezTo>
                    <a:pt x="129" y="227"/>
                    <a:pt x="116" y="231"/>
                    <a:pt x="113" y="224"/>
                  </a:cubicBezTo>
                  <a:cubicBezTo>
                    <a:pt x="111" y="219"/>
                    <a:pt x="110" y="207"/>
                    <a:pt x="106" y="203"/>
                  </a:cubicBezTo>
                  <a:cubicBezTo>
                    <a:pt x="92" y="203"/>
                    <a:pt x="94" y="198"/>
                    <a:pt x="88" y="187"/>
                  </a:cubicBezTo>
                  <a:cubicBezTo>
                    <a:pt x="81" y="174"/>
                    <a:pt x="80" y="176"/>
                    <a:pt x="65" y="176"/>
                  </a:cubicBezTo>
                  <a:cubicBezTo>
                    <a:pt x="57" y="176"/>
                    <a:pt x="53" y="175"/>
                    <a:pt x="45" y="172"/>
                  </a:cubicBezTo>
                  <a:cubicBezTo>
                    <a:pt x="42" y="171"/>
                    <a:pt x="38" y="173"/>
                    <a:pt x="34" y="174"/>
                  </a:cubicBezTo>
                  <a:cubicBezTo>
                    <a:pt x="0" y="157"/>
                    <a:pt x="0" y="157"/>
                    <a:pt x="0" y="157"/>
                  </a:cubicBezTo>
                  <a:cubicBezTo>
                    <a:pt x="0" y="123"/>
                    <a:pt x="0" y="123"/>
                    <a:pt x="0" y="123"/>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7" name="Freeform 14"/>
            <p:cNvSpPr>
              <a:spLocks/>
            </p:cNvSpPr>
            <p:nvPr/>
          </p:nvSpPr>
          <p:spPr bwMode="auto">
            <a:xfrm>
              <a:off x="4992688" y="2586038"/>
              <a:ext cx="981075" cy="828675"/>
            </a:xfrm>
            <a:custGeom>
              <a:avLst/>
              <a:gdLst>
                <a:gd name="T0" fmla="*/ 4 w 374"/>
                <a:gd name="T1" fmla="*/ 46 h 316"/>
                <a:gd name="T2" fmla="*/ 17 w 374"/>
                <a:gd name="T3" fmla="*/ 75 h 316"/>
                <a:gd name="T4" fmla="*/ 0 w 374"/>
                <a:gd name="T5" fmla="*/ 101 h 316"/>
                <a:gd name="T6" fmla="*/ 8 w 374"/>
                <a:gd name="T7" fmla="*/ 124 h 316"/>
                <a:gd name="T8" fmla="*/ 4 w 374"/>
                <a:gd name="T9" fmla="*/ 131 h 316"/>
                <a:gd name="T10" fmla="*/ 4 w 374"/>
                <a:gd name="T11" fmla="*/ 143 h 316"/>
                <a:gd name="T12" fmla="*/ 6 w 374"/>
                <a:gd name="T13" fmla="*/ 183 h 316"/>
                <a:gd name="T14" fmla="*/ 9 w 374"/>
                <a:gd name="T15" fmla="*/ 206 h 316"/>
                <a:gd name="T16" fmla="*/ 9 w 374"/>
                <a:gd name="T17" fmla="*/ 206 h 316"/>
                <a:gd name="T18" fmla="*/ 13 w 374"/>
                <a:gd name="T19" fmla="*/ 215 h 316"/>
                <a:gd name="T20" fmla="*/ 16 w 374"/>
                <a:gd name="T21" fmla="*/ 247 h 316"/>
                <a:gd name="T22" fmla="*/ 5 w 374"/>
                <a:gd name="T23" fmla="*/ 257 h 316"/>
                <a:gd name="T24" fmla="*/ 19 w 374"/>
                <a:gd name="T25" fmla="*/ 280 h 316"/>
                <a:gd name="T26" fmla="*/ 35 w 374"/>
                <a:gd name="T27" fmla="*/ 296 h 316"/>
                <a:gd name="T28" fmla="*/ 52 w 374"/>
                <a:gd name="T29" fmla="*/ 316 h 316"/>
                <a:gd name="T30" fmla="*/ 71 w 374"/>
                <a:gd name="T31" fmla="*/ 297 h 316"/>
                <a:gd name="T32" fmla="*/ 92 w 374"/>
                <a:gd name="T33" fmla="*/ 274 h 316"/>
                <a:gd name="T34" fmla="*/ 103 w 374"/>
                <a:gd name="T35" fmla="*/ 260 h 316"/>
                <a:gd name="T36" fmla="*/ 121 w 374"/>
                <a:gd name="T37" fmla="*/ 274 h 316"/>
                <a:gd name="T38" fmla="*/ 184 w 374"/>
                <a:gd name="T39" fmla="*/ 229 h 316"/>
                <a:gd name="T40" fmla="*/ 187 w 374"/>
                <a:gd name="T41" fmla="*/ 226 h 316"/>
                <a:gd name="T42" fmla="*/ 220 w 374"/>
                <a:gd name="T43" fmla="*/ 201 h 316"/>
                <a:gd name="T44" fmla="*/ 253 w 374"/>
                <a:gd name="T45" fmla="*/ 181 h 316"/>
                <a:gd name="T46" fmla="*/ 269 w 374"/>
                <a:gd name="T47" fmla="*/ 172 h 316"/>
                <a:gd name="T48" fmla="*/ 281 w 374"/>
                <a:gd name="T49" fmla="*/ 166 h 316"/>
                <a:gd name="T50" fmla="*/ 320 w 374"/>
                <a:gd name="T51" fmla="*/ 140 h 316"/>
                <a:gd name="T52" fmla="*/ 332 w 374"/>
                <a:gd name="T53" fmla="*/ 134 h 316"/>
                <a:gd name="T54" fmla="*/ 362 w 374"/>
                <a:gd name="T55" fmla="*/ 114 h 316"/>
                <a:gd name="T56" fmla="*/ 358 w 374"/>
                <a:gd name="T57" fmla="*/ 95 h 316"/>
                <a:gd name="T58" fmla="*/ 319 w 374"/>
                <a:gd name="T59" fmla="*/ 73 h 316"/>
                <a:gd name="T60" fmla="*/ 306 w 374"/>
                <a:gd name="T61" fmla="*/ 97 h 316"/>
                <a:gd name="T62" fmla="*/ 228 w 374"/>
                <a:gd name="T63" fmla="*/ 131 h 316"/>
                <a:gd name="T64" fmla="*/ 222 w 374"/>
                <a:gd name="T65" fmla="*/ 100 h 316"/>
                <a:gd name="T66" fmla="*/ 213 w 374"/>
                <a:gd name="T67" fmla="*/ 101 h 316"/>
                <a:gd name="T68" fmla="*/ 191 w 374"/>
                <a:gd name="T69" fmla="*/ 101 h 316"/>
                <a:gd name="T70" fmla="*/ 166 w 374"/>
                <a:gd name="T71" fmla="*/ 64 h 316"/>
                <a:gd name="T72" fmla="*/ 123 w 374"/>
                <a:gd name="T73" fmla="*/ 49 h 316"/>
                <a:gd name="T74" fmla="*/ 78 w 374"/>
                <a:gd name="T75" fmla="*/ 34 h 316"/>
                <a:gd name="T76" fmla="*/ 78 w 374"/>
                <a:gd name="T77" fmla="*/ 0 h 316"/>
                <a:gd name="T78" fmla="*/ 23 w 374"/>
                <a:gd name="T79" fmla="*/ 42 h 316"/>
                <a:gd name="T80" fmla="*/ 17 w 374"/>
                <a:gd name="T81" fmla="*/ 41 h 316"/>
                <a:gd name="T82" fmla="*/ 9 w 374"/>
                <a:gd name="T83" fmla="*/ 4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4" h="316">
                  <a:moveTo>
                    <a:pt x="5" y="43"/>
                  </a:moveTo>
                  <a:cubicBezTo>
                    <a:pt x="4" y="46"/>
                    <a:pt x="4" y="46"/>
                    <a:pt x="4" y="46"/>
                  </a:cubicBezTo>
                  <a:cubicBezTo>
                    <a:pt x="3" y="48"/>
                    <a:pt x="5" y="56"/>
                    <a:pt x="6" y="58"/>
                  </a:cubicBezTo>
                  <a:cubicBezTo>
                    <a:pt x="8" y="64"/>
                    <a:pt x="15" y="67"/>
                    <a:pt x="17" y="75"/>
                  </a:cubicBezTo>
                  <a:cubicBezTo>
                    <a:pt x="19" y="83"/>
                    <a:pt x="11" y="88"/>
                    <a:pt x="7" y="94"/>
                  </a:cubicBezTo>
                  <a:cubicBezTo>
                    <a:pt x="4" y="95"/>
                    <a:pt x="2" y="99"/>
                    <a:pt x="0" y="101"/>
                  </a:cubicBezTo>
                  <a:cubicBezTo>
                    <a:pt x="0" y="106"/>
                    <a:pt x="0" y="107"/>
                    <a:pt x="3" y="112"/>
                  </a:cubicBezTo>
                  <a:cubicBezTo>
                    <a:pt x="6" y="116"/>
                    <a:pt x="8" y="118"/>
                    <a:pt x="8" y="124"/>
                  </a:cubicBezTo>
                  <a:cubicBezTo>
                    <a:pt x="9" y="124"/>
                    <a:pt x="9" y="123"/>
                    <a:pt x="9" y="123"/>
                  </a:cubicBezTo>
                  <a:cubicBezTo>
                    <a:pt x="9" y="126"/>
                    <a:pt x="5" y="128"/>
                    <a:pt x="4" y="131"/>
                  </a:cubicBezTo>
                  <a:cubicBezTo>
                    <a:pt x="3" y="134"/>
                    <a:pt x="8" y="135"/>
                    <a:pt x="8" y="138"/>
                  </a:cubicBezTo>
                  <a:cubicBezTo>
                    <a:pt x="8" y="141"/>
                    <a:pt x="5" y="141"/>
                    <a:pt x="4" y="143"/>
                  </a:cubicBezTo>
                  <a:cubicBezTo>
                    <a:pt x="2" y="148"/>
                    <a:pt x="4" y="156"/>
                    <a:pt x="7" y="159"/>
                  </a:cubicBezTo>
                  <a:cubicBezTo>
                    <a:pt x="10" y="165"/>
                    <a:pt x="8" y="177"/>
                    <a:pt x="6" y="183"/>
                  </a:cubicBezTo>
                  <a:cubicBezTo>
                    <a:pt x="5" y="187"/>
                    <a:pt x="2" y="191"/>
                    <a:pt x="4" y="195"/>
                  </a:cubicBezTo>
                  <a:cubicBezTo>
                    <a:pt x="7" y="199"/>
                    <a:pt x="8" y="200"/>
                    <a:pt x="9" y="206"/>
                  </a:cubicBezTo>
                  <a:cubicBezTo>
                    <a:pt x="9" y="205"/>
                    <a:pt x="9" y="206"/>
                    <a:pt x="9" y="206"/>
                  </a:cubicBezTo>
                  <a:cubicBezTo>
                    <a:pt x="9" y="206"/>
                    <a:pt x="9" y="206"/>
                    <a:pt x="9" y="206"/>
                  </a:cubicBezTo>
                  <a:cubicBezTo>
                    <a:pt x="9" y="207"/>
                    <a:pt x="11" y="211"/>
                    <a:pt x="11" y="212"/>
                  </a:cubicBezTo>
                  <a:cubicBezTo>
                    <a:pt x="12" y="212"/>
                    <a:pt x="12" y="214"/>
                    <a:pt x="13" y="215"/>
                  </a:cubicBezTo>
                  <a:cubicBezTo>
                    <a:pt x="18" y="218"/>
                    <a:pt x="19" y="224"/>
                    <a:pt x="19" y="229"/>
                  </a:cubicBezTo>
                  <a:cubicBezTo>
                    <a:pt x="19" y="235"/>
                    <a:pt x="19" y="241"/>
                    <a:pt x="16" y="247"/>
                  </a:cubicBezTo>
                  <a:cubicBezTo>
                    <a:pt x="5" y="257"/>
                    <a:pt x="5" y="257"/>
                    <a:pt x="5" y="257"/>
                  </a:cubicBezTo>
                  <a:cubicBezTo>
                    <a:pt x="5" y="257"/>
                    <a:pt x="5" y="257"/>
                    <a:pt x="5" y="257"/>
                  </a:cubicBezTo>
                  <a:cubicBezTo>
                    <a:pt x="6" y="262"/>
                    <a:pt x="6" y="268"/>
                    <a:pt x="9" y="271"/>
                  </a:cubicBezTo>
                  <a:cubicBezTo>
                    <a:pt x="12" y="275"/>
                    <a:pt x="16" y="276"/>
                    <a:pt x="19" y="280"/>
                  </a:cubicBezTo>
                  <a:cubicBezTo>
                    <a:pt x="19" y="282"/>
                    <a:pt x="21" y="288"/>
                    <a:pt x="23" y="290"/>
                  </a:cubicBezTo>
                  <a:cubicBezTo>
                    <a:pt x="28" y="295"/>
                    <a:pt x="33" y="288"/>
                    <a:pt x="35" y="296"/>
                  </a:cubicBezTo>
                  <a:cubicBezTo>
                    <a:pt x="36" y="303"/>
                    <a:pt x="37" y="304"/>
                    <a:pt x="42" y="310"/>
                  </a:cubicBezTo>
                  <a:cubicBezTo>
                    <a:pt x="52" y="316"/>
                    <a:pt x="52" y="316"/>
                    <a:pt x="52" y="316"/>
                  </a:cubicBezTo>
                  <a:cubicBezTo>
                    <a:pt x="52" y="316"/>
                    <a:pt x="52" y="316"/>
                    <a:pt x="52" y="316"/>
                  </a:cubicBezTo>
                  <a:cubicBezTo>
                    <a:pt x="71" y="297"/>
                    <a:pt x="71" y="297"/>
                    <a:pt x="71" y="297"/>
                  </a:cubicBezTo>
                  <a:cubicBezTo>
                    <a:pt x="78" y="274"/>
                    <a:pt x="78" y="274"/>
                    <a:pt x="78" y="274"/>
                  </a:cubicBezTo>
                  <a:cubicBezTo>
                    <a:pt x="92" y="274"/>
                    <a:pt x="92" y="274"/>
                    <a:pt x="92" y="274"/>
                  </a:cubicBezTo>
                  <a:cubicBezTo>
                    <a:pt x="92" y="260"/>
                    <a:pt x="92" y="260"/>
                    <a:pt x="92" y="260"/>
                  </a:cubicBezTo>
                  <a:cubicBezTo>
                    <a:pt x="103" y="260"/>
                    <a:pt x="103" y="260"/>
                    <a:pt x="103" y="260"/>
                  </a:cubicBezTo>
                  <a:cubicBezTo>
                    <a:pt x="102" y="274"/>
                    <a:pt x="102" y="274"/>
                    <a:pt x="102" y="274"/>
                  </a:cubicBezTo>
                  <a:cubicBezTo>
                    <a:pt x="121" y="274"/>
                    <a:pt x="121" y="274"/>
                    <a:pt x="121" y="274"/>
                  </a:cubicBezTo>
                  <a:cubicBezTo>
                    <a:pt x="120" y="242"/>
                    <a:pt x="120" y="242"/>
                    <a:pt x="120" y="242"/>
                  </a:cubicBezTo>
                  <a:cubicBezTo>
                    <a:pt x="184" y="229"/>
                    <a:pt x="184" y="229"/>
                    <a:pt x="184" y="229"/>
                  </a:cubicBezTo>
                  <a:cubicBezTo>
                    <a:pt x="184" y="229"/>
                    <a:pt x="186" y="227"/>
                    <a:pt x="187" y="227"/>
                  </a:cubicBezTo>
                  <a:cubicBezTo>
                    <a:pt x="187" y="226"/>
                    <a:pt x="187" y="226"/>
                    <a:pt x="187" y="226"/>
                  </a:cubicBezTo>
                  <a:cubicBezTo>
                    <a:pt x="188" y="226"/>
                    <a:pt x="188" y="226"/>
                    <a:pt x="188" y="225"/>
                  </a:cubicBezTo>
                  <a:cubicBezTo>
                    <a:pt x="197" y="214"/>
                    <a:pt x="209" y="210"/>
                    <a:pt x="220" y="201"/>
                  </a:cubicBezTo>
                  <a:cubicBezTo>
                    <a:pt x="226" y="196"/>
                    <a:pt x="233" y="191"/>
                    <a:pt x="241" y="187"/>
                  </a:cubicBezTo>
                  <a:cubicBezTo>
                    <a:pt x="253" y="181"/>
                    <a:pt x="253" y="181"/>
                    <a:pt x="253" y="181"/>
                  </a:cubicBezTo>
                  <a:cubicBezTo>
                    <a:pt x="257" y="179"/>
                    <a:pt x="263" y="174"/>
                    <a:pt x="267" y="173"/>
                  </a:cubicBezTo>
                  <a:cubicBezTo>
                    <a:pt x="268" y="173"/>
                    <a:pt x="269" y="173"/>
                    <a:pt x="269" y="172"/>
                  </a:cubicBezTo>
                  <a:cubicBezTo>
                    <a:pt x="269" y="172"/>
                    <a:pt x="270" y="172"/>
                    <a:pt x="270" y="172"/>
                  </a:cubicBezTo>
                  <a:cubicBezTo>
                    <a:pt x="273" y="171"/>
                    <a:pt x="277" y="168"/>
                    <a:pt x="281" y="166"/>
                  </a:cubicBezTo>
                  <a:cubicBezTo>
                    <a:pt x="287" y="163"/>
                    <a:pt x="293" y="157"/>
                    <a:pt x="299" y="153"/>
                  </a:cubicBezTo>
                  <a:cubicBezTo>
                    <a:pt x="306" y="149"/>
                    <a:pt x="313" y="144"/>
                    <a:pt x="320" y="140"/>
                  </a:cubicBezTo>
                  <a:cubicBezTo>
                    <a:pt x="332" y="134"/>
                    <a:pt x="332" y="134"/>
                    <a:pt x="332" y="134"/>
                  </a:cubicBezTo>
                  <a:cubicBezTo>
                    <a:pt x="332" y="134"/>
                    <a:pt x="332" y="134"/>
                    <a:pt x="332" y="134"/>
                  </a:cubicBezTo>
                  <a:cubicBezTo>
                    <a:pt x="346" y="126"/>
                    <a:pt x="346" y="126"/>
                    <a:pt x="346" y="126"/>
                  </a:cubicBezTo>
                  <a:cubicBezTo>
                    <a:pt x="351" y="122"/>
                    <a:pt x="356" y="117"/>
                    <a:pt x="362" y="114"/>
                  </a:cubicBezTo>
                  <a:cubicBezTo>
                    <a:pt x="366" y="112"/>
                    <a:pt x="371" y="109"/>
                    <a:pt x="374" y="106"/>
                  </a:cubicBezTo>
                  <a:cubicBezTo>
                    <a:pt x="374" y="101"/>
                    <a:pt x="362" y="96"/>
                    <a:pt x="358" y="95"/>
                  </a:cubicBezTo>
                  <a:cubicBezTo>
                    <a:pt x="348" y="92"/>
                    <a:pt x="339" y="90"/>
                    <a:pt x="331" y="83"/>
                  </a:cubicBezTo>
                  <a:cubicBezTo>
                    <a:pt x="328" y="80"/>
                    <a:pt x="323" y="74"/>
                    <a:pt x="319" y="73"/>
                  </a:cubicBezTo>
                  <a:cubicBezTo>
                    <a:pt x="319" y="73"/>
                    <a:pt x="319" y="73"/>
                    <a:pt x="319" y="73"/>
                  </a:cubicBezTo>
                  <a:cubicBezTo>
                    <a:pt x="306" y="97"/>
                    <a:pt x="306" y="97"/>
                    <a:pt x="306" y="97"/>
                  </a:cubicBezTo>
                  <a:cubicBezTo>
                    <a:pt x="284" y="97"/>
                    <a:pt x="284" y="97"/>
                    <a:pt x="284" y="97"/>
                  </a:cubicBezTo>
                  <a:cubicBezTo>
                    <a:pt x="228" y="131"/>
                    <a:pt x="228" y="131"/>
                    <a:pt x="228" y="131"/>
                  </a:cubicBezTo>
                  <a:cubicBezTo>
                    <a:pt x="227" y="100"/>
                    <a:pt x="227" y="100"/>
                    <a:pt x="227" y="100"/>
                  </a:cubicBezTo>
                  <a:cubicBezTo>
                    <a:pt x="226" y="100"/>
                    <a:pt x="224" y="100"/>
                    <a:pt x="222" y="100"/>
                  </a:cubicBezTo>
                  <a:cubicBezTo>
                    <a:pt x="220" y="100"/>
                    <a:pt x="218" y="100"/>
                    <a:pt x="217" y="101"/>
                  </a:cubicBezTo>
                  <a:cubicBezTo>
                    <a:pt x="215" y="101"/>
                    <a:pt x="214" y="101"/>
                    <a:pt x="213" y="101"/>
                  </a:cubicBezTo>
                  <a:cubicBezTo>
                    <a:pt x="213" y="102"/>
                    <a:pt x="212" y="102"/>
                    <a:pt x="211" y="102"/>
                  </a:cubicBezTo>
                  <a:cubicBezTo>
                    <a:pt x="207" y="104"/>
                    <a:pt x="194" y="108"/>
                    <a:pt x="191" y="101"/>
                  </a:cubicBezTo>
                  <a:cubicBezTo>
                    <a:pt x="189" y="96"/>
                    <a:pt x="188" y="84"/>
                    <a:pt x="184" y="80"/>
                  </a:cubicBezTo>
                  <a:cubicBezTo>
                    <a:pt x="170" y="80"/>
                    <a:pt x="172" y="75"/>
                    <a:pt x="166" y="64"/>
                  </a:cubicBezTo>
                  <a:cubicBezTo>
                    <a:pt x="159" y="51"/>
                    <a:pt x="158" y="53"/>
                    <a:pt x="143" y="53"/>
                  </a:cubicBezTo>
                  <a:cubicBezTo>
                    <a:pt x="135" y="53"/>
                    <a:pt x="131" y="52"/>
                    <a:pt x="123" y="49"/>
                  </a:cubicBezTo>
                  <a:cubicBezTo>
                    <a:pt x="120" y="48"/>
                    <a:pt x="116" y="50"/>
                    <a:pt x="112" y="51"/>
                  </a:cubicBezTo>
                  <a:cubicBezTo>
                    <a:pt x="78" y="34"/>
                    <a:pt x="78" y="34"/>
                    <a:pt x="78" y="34"/>
                  </a:cubicBezTo>
                  <a:cubicBezTo>
                    <a:pt x="78" y="0"/>
                    <a:pt x="78" y="0"/>
                    <a:pt x="78" y="0"/>
                  </a:cubicBezTo>
                  <a:cubicBezTo>
                    <a:pt x="78" y="0"/>
                    <a:pt x="78" y="0"/>
                    <a:pt x="78" y="0"/>
                  </a:cubicBezTo>
                  <a:cubicBezTo>
                    <a:pt x="30" y="42"/>
                    <a:pt x="30" y="42"/>
                    <a:pt x="30" y="42"/>
                  </a:cubicBezTo>
                  <a:cubicBezTo>
                    <a:pt x="23" y="42"/>
                    <a:pt x="23" y="42"/>
                    <a:pt x="23" y="42"/>
                  </a:cubicBezTo>
                  <a:cubicBezTo>
                    <a:pt x="22" y="42"/>
                    <a:pt x="21" y="42"/>
                    <a:pt x="20" y="42"/>
                  </a:cubicBezTo>
                  <a:cubicBezTo>
                    <a:pt x="19" y="41"/>
                    <a:pt x="18" y="41"/>
                    <a:pt x="17" y="41"/>
                  </a:cubicBezTo>
                  <a:cubicBezTo>
                    <a:pt x="16" y="40"/>
                    <a:pt x="15" y="40"/>
                    <a:pt x="14" y="39"/>
                  </a:cubicBezTo>
                  <a:cubicBezTo>
                    <a:pt x="13" y="38"/>
                    <a:pt x="10" y="38"/>
                    <a:pt x="9" y="40"/>
                  </a:cubicBezTo>
                  <a:cubicBezTo>
                    <a:pt x="7" y="40"/>
                    <a:pt x="6" y="42"/>
                    <a:pt x="5" y="43"/>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15"/>
            <p:cNvSpPr>
              <a:spLocks/>
            </p:cNvSpPr>
            <p:nvPr/>
          </p:nvSpPr>
          <p:spPr bwMode="auto">
            <a:xfrm>
              <a:off x="5129213" y="2936876"/>
              <a:ext cx="865188" cy="819150"/>
            </a:xfrm>
            <a:custGeom>
              <a:avLst/>
              <a:gdLst>
                <a:gd name="T0" fmla="*/ 0 w 330"/>
                <a:gd name="T1" fmla="*/ 182 h 312"/>
                <a:gd name="T2" fmla="*/ 19 w 330"/>
                <a:gd name="T3" fmla="*/ 163 h 312"/>
                <a:gd name="T4" fmla="*/ 26 w 330"/>
                <a:gd name="T5" fmla="*/ 140 h 312"/>
                <a:gd name="T6" fmla="*/ 40 w 330"/>
                <a:gd name="T7" fmla="*/ 140 h 312"/>
                <a:gd name="T8" fmla="*/ 40 w 330"/>
                <a:gd name="T9" fmla="*/ 126 h 312"/>
                <a:gd name="T10" fmla="*/ 51 w 330"/>
                <a:gd name="T11" fmla="*/ 126 h 312"/>
                <a:gd name="T12" fmla="*/ 50 w 330"/>
                <a:gd name="T13" fmla="*/ 140 h 312"/>
                <a:gd name="T14" fmla="*/ 69 w 330"/>
                <a:gd name="T15" fmla="*/ 140 h 312"/>
                <a:gd name="T16" fmla="*/ 68 w 330"/>
                <a:gd name="T17" fmla="*/ 108 h 312"/>
                <a:gd name="T18" fmla="*/ 132 w 330"/>
                <a:gd name="T19" fmla="*/ 95 h 312"/>
                <a:gd name="T20" fmla="*/ 135 w 330"/>
                <a:gd name="T21" fmla="*/ 93 h 312"/>
                <a:gd name="T22" fmla="*/ 135 w 330"/>
                <a:gd name="T23" fmla="*/ 92 h 312"/>
                <a:gd name="T24" fmla="*/ 136 w 330"/>
                <a:gd name="T25" fmla="*/ 91 h 312"/>
                <a:gd name="T26" fmla="*/ 168 w 330"/>
                <a:gd name="T27" fmla="*/ 67 h 312"/>
                <a:gd name="T28" fmla="*/ 189 w 330"/>
                <a:gd name="T29" fmla="*/ 53 h 312"/>
                <a:gd name="T30" fmla="*/ 201 w 330"/>
                <a:gd name="T31" fmla="*/ 47 h 312"/>
                <a:gd name="T32" fmla="*/ 215 w 330"/>
                <a:gd name="T33" fmla="*/ 39 h 312"/>
                <a:gd name="T34" fmla="*/ 217 w 330"/>
                <a:gd name="T35" fmla="*/ 38 h 312"/>
                <a:gd name="T36" fmla="*/ 218 w 330"/>
                <a:gd name="T37" fmla="*/ 38 h 312"/>
                <a:gd name="T38" fmla="*/ 229 w 330"/>
                <a:gd name="T39" fmla="*/ 32 h 312"/>
                <a:gd name="T40" fmla="*/ 247 w 330"/>
                <a:gd name="T41" fmla="*/ 19 h 312"/>
                <a:gd name="T42" fmla="*/ 268 w 330"/>
                <a:gd name="T43" fmla="*/ 6 h 312"/>
                <a:gd name="T44" fmla="*/ 280 w 330"/>
                <a:gd name="T45" fmla="*/ 0 h 312"/>
                <a:gd name="T46" fmla="*/ 280 w 330"/>
                <a:gd name="T47" fmla="*/ 0 h 312"/>
                <a:gd name="T48" fmla="*/ 291 w 330"/>
                <a:gd name="T49" fmla="*/ 35 h 312"/>
                <a:gd name="T50" fmla="*/ 330 w 330"/>
                <a:gd name="T51" fmla="*/ 35 h 312"/>
                <a:gd name="T52" fmla="*/ 330 w 330"/>
                <a:gd name="T53" fmla="*/ 35 h 312"/>
                <a:gd name="T54" fmla="*/ 306 w 330"/>
                <a:gd name="T55" fmla="*/ 81 h 312"/>
                <a:gd name="T56" fmla="*/ 293 w 330"/>
                <a:gd name="T57" fmla="*/ 81 h 312"/>
                <a:gd name="T58" fmla="*/ 269 w 330"/>
                <a:gd name="T59" fmla="*/ 106 h 312"/>
                <a:gd name="T60" fmla="*/ 279 w 330"/>
                <a:gd name="T61" fmla="*/ 134 h 312"/>
                <a:gd name="T62" fmla="*/ 270 w 330"/>
                <a:gd name="T63" fmla="*/ 148 h 312"/>
                <a:gd name="T64" fmla="*/ 218 w 330"/>
                <a:gd name="T65" fmla="*/ 267 h 312"/>
                <a:gd name="T66" fmla="*/ 218 w 330"/>
                <a:gd name="T67" fmla="*/ 267 h 312"/>
                <a:gd name="T68" fmla="*/ 205 w 330"/>
                <a:gd name="T69" fmla="*/ 269 h 312"/>
                <a:gd name="T70" fmla="*/ 200 w 330"/>
                <a:gd name="T71" fmla="*/ 270 h 312"/>
                <a:gd name="T72" fmla="*/ 197 w 330"/>
                <a:gd name="T73" fmla="*/ 276 h 312"/>
                <a:gd name="T74" fmla="*/ 192 w 330"/>
                <a:gd name="T75" fmla="*/ 279 h 312"/>
                <a:gd name="T76" fmla="*/ 196 w 330"/>
                <a:gd name="T77" fmla="*/ 291 h 312"/>
                <a:gd name="T78" fmla="*/ 190 w 330"/>
                <a:gd name="T79" fmla="*/ 299 h 312"/>
                <a:gd name="T80" fmla="*/ 179 w 330"/>
                <a:gd name="T81" fmla="*/ 297 h 312"/>
                <a:gd name="T82" fmla="*/ 162 w 330"/>
                <a:gd name="T83" fmla="*/ 303 h 312"/>
                <a:gd name="T84" fmla="*/ 155 w 330"/>
                <a:gd name="T85" fmla="*/ 304 h 312"/>
                <a:gd name="T86" fmla="*/ 155 w 330"/>
                <a:gd name="T87" fmla="*/ 304 h 312"/>
                <a:gd name="T88" fmla="*/ 116 w 330"/>
                <a:gd name="T89" fmla="*/ 304 h 312"/>
                <a:gd name="T90" fmla="*/ 94 w 330"/>
                <a:gd name="T91" fmla="*/ 310 h 312"/>
                <a:gd name="T92" fmla="*/ 76 w 330"/>
                <a:gd name="T93" fmla="*/ 304 h 312"/>
                <a:gd name="T94" fmla="*/ 48 w 330"/>
                <a:gd name="T95" fmla="*/ 280 h 312"/>
                <a:gd name="T96" fmla="*/ 47 w 330"/>
                <a:gd name="T97" fmla="*/ 273 h 312"/>
                <a:gd name="T98" fmla="*/ 32 w 330"/>
                <a:gd name="T99" fmla="*/ 256 h 312"/>
                <a:gd name="T100" fmla="*/ 42 w 330"/>
                <a:gd name="T101" fmla="*/ 242 h 312"/>
                <a:gd name="T102" fmla="*/ 17 w 330"/>
                <a:gd name="T103" fmla="*/ 233 h 312"/>
                <a:gd name="T104" fmla="*/ 17 w 330"/>
                <a:gd name="T105" fmla="*/ 233 h 312"/>
                <a:gd name="T106" fmla="*/ 10 w 330"/>
                <a:gd name="T107" fmla="*/ 221 h 312"/>
                <a:gd name="T108" fmla="*/ 4 w 330"/>
                <a:gd name="T109" fmla="*/ 205 h 312"/>
                <a:gd name="T110" fmla="*/ 1 w 330"/>
                <a:gd name="T111" fmla="*/ 191 h 312"/>
                <a:gd name="T112" fmla="*/ 0 w 330"/>
                <a:gd name="T113" fmla="*/ 184 h 312"/>
                <a:gd name="T114" fmla="*/ 0 w 330"/>
                <a:gd name="T115" fmla="*/ 18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0" h="312">
                  <a:moveTo>
                    <a:pt x="0" y="182"/>
                  </a:moveTo>
                  <a:cubicBezTo>
                    <a:pt x="19" y="163"/>
                    <a:pt x="19" y="163"/>
                    <a:pt x="19" y="163"/>
                  </a:cubicBezTo>
                  <a:cubicBezTo>
                    <a:pt x="26" y="140"/>
                    <a:pt x="26" y="140"/>
                    <a:pt x="26" y="140"/>
                  </a:cubicBezTo>
                  <a:cubicBezTo>
                    <a:pt x="40" y="140"/>
                    <a:pt x="40" y="140"/>
                    <a:pt x="40" y="140"/>
                  </a:cubicBezTo>
                  <a:cubicBezTo>
                    <a:pt x="40" y="126"/>
                    <a:pt x="40" y="126"/>
                    <a:pt x="40" y="126"/>
                  </a:cubicBezTo>
                  <a:cubicBezTo>
                    <a:pt x="51" y="126"/>
                    <a:pt x="51" y="126"/>
                    <a:pt x="51" y="126"/>
                  </a:cubicBezTo>
                  <a:cubicBezTo>
                    <a:pt x="50" y="140"/>
                    <a:pt x="50" y="140"/>
                    <a:pt x="50" y="140"/>
                  </a:cubicBezTo>
                  <a:cubicBezTo>
                    <a:pt x="69" y="140"/>
                    <a:pt x="69" y="140"/>
                    <a:pt x="69" y="140"/>
                  </a:cubicBezTo>
                  <a:cubicBezTo>
                    <a:pt x="68" y="108"/>
                    <a:pt x="68" y="108"/>
                    <a:pt x="68" y="108"/>
                  </a:cubicBezTo>
                  <a:cubicBezTo>
                    <a:pt x="132" y="95"/>
                    <a:pt x="132" y="95"/>
                    <a:pt x="132" y="95"/>
                  </a:cubicBezTo>
                  <a:cubicBezTo>
                    <a:pt x="132" y="95"/>
                    <a:pt x="134" y="93"/>
                    <a:pt x="135" y="93"/>
                  </a:cubicBezTo>
                  <a:cubicBezTo>
                    <a:pt x="135" y="92"/>
                    <a:pt x="135" y="92"/>
                    <a:pt x="135" y="92"/>
                  </a:cubicBezTo>
                  <a:cubicBezTo>
                    <a:pt x="136" y="92"/>
                    <a:pt x="136" y="92"/>
                    <a:pt x="136" y="91"/>
                  </a:cubicBezTo>
                  <a:cubicBezTo>
                    <a:pt x="145" y="80"/>
                    <a:pt x="157" y="76"/>
                    <a:pt x="168" y="67"/>
                  </a:cubicBezTo>
                  <a:cubicBezTo>
                    <a:pt x="174" y="62"/>
                    <a:pt x="181" y="57"/>
                    <a:pt x="189" y="53"/>
                  </a:cubicBezTo>
                  <a:cubicBezTo>
                    <a:pt x="201" y="47"/>
                    <a:pt x="201" y="47"/>
                    <a:pt x="201" y="47"/>
                  </a:cubicBezTo>
                  <a:cubicBezTo>
                    <a:pt x="205" y="45"/>
                    <a:pt x="211" y="40"/>
                    <a:pt x="215" y="39"/>
                  </a:cubicBezTo>
                  <a:cubicBezTo>
                    <a:pt x="216" y="39"/>
                    <a:pt x="217" y="39"/>
                    <a:pt x="217" y="38"/>
                  </a:cubicBezTo>
                  <a:cubicBezTo>
                    <a:pt x="217" y="38"/>
                    <a:pt x="218" y="38"/>
                    <a:pt x="218" y="38"/>
                  </a:cubicBezTo>
                  <a:cubicBezTo>
                    <a:pt x="221" y="37"/>
                    <a:pt x="225" y="34"/>
                    <a:pt x="229" y="32"/>
                  </a:cubicBezTo>
                  <a:cubicBezTo>
                    <a:pt x="235" y="29"/>
                    <a:pt x="241" y="23"/>
                    <a:pt x="247" y="19"/>
                  </a:cubicBezTo>
                  <a:cubicBezTo>
                    <a:pt x="254" y="15"/>
                    <a:pt x="261" y="10"/>
                    <a:pt x="268" y="6"/>
                  </a:cubicBezTo>
                  <a:cubicBezTo>
                    <a:pt x="280" y="0"/>
                    <a:pt x="280" y="0"/>
                    <a:pt x="280" y="0"/>
                  </a:cubicBezTo>
                  <a:cubicBezTo>
                    <a:pt x="280" y="0"/>
                    <a:pt x="280" y="0"/>
                    <a:pt x="280" y="0"/>
                  </a:cubicBezTo>
                  <a:cubicBezTo>
                    <a:pt x="291" y="35"/>
                    <a:pt x="291" y="35"/>
                    <a:pt x="291" y="35"/>
                  </a:cubicBezTo>
                  <a:cubicBezTo>
                    <a:pt x="330" y="35"/>
                    <a:pt x="330" y="35"/>
                    <a:pt x="330" y="35"/>
                  </a:cubicBezTo>
                  <a:cubicBezTo>
                    <a:pt x="330" y="35"/>
                    <a:pt x="330" y="35"/>
                    <a:pt x="330" y="35"/>
                  </a:cubicBezTo>
                  <a:cubicBezTo>
                    <a:pt x="306" y="81"/>
                    <a:pt x="306" y="81"/>
                    <a:pt x="306" y="81"/>
                  </a:cubicBezTo>
                  <a:cubicBezTo>
                    <a:pt x="293" y="81"/>
                    <a:pt x="293" y="81"/>
                    <a:pt x="293" y="81"/>
                  </a:cubicBezTo>
                  <a:cubicBezTo>
                    <a:pt x="269" y="106"/>
                    <a:pt x="269" y="106"/>
                    <a:pt x="269" y="106"/>
                  </a:cubicBezTo>
                  <a:cubicBezTo>
                    <a:pt x="279" y="134"/>
                    <a:pt x="279" y="134"/>
                    <a:pt x="279" y="134"/>
                  </a:cubicBezTo>
                  <a:cubicBezTo>
                    <a:pt x="270" y="148"/>
                    <a:pt x="270" y="148"/>
                    <a:pt x="270" y="148"/>
                  </a:cubicBezTo>
                  <a:cubicBezTo>
                    <a:pt x="218" y="267"/>
                    <a:pt x="218" y="267"/>
                    <a:pt x="218" y="267"/>
                  </a:cubicBezTo>
                  <a:cubicBezTo>
                    <a:pt x="218" y="267"/>
                    <a:pt x="218" y="267"/>
                    <a:pt x="218" y="267"/>
                  </a:cubicBezTo>
                  <a:cubicBezTo>
                    <a:pt x="205" y="269"/>
                    <a:pt x="205" y="269"/>
                    <a:pt x="205" y="269"/>
                  </a:cubicBezTo>
                  <a:cubicBezTo>
                    <a:pt x="203" y="269"/>
                    <a:pt x="202" y="270"/>
                    <a:pt x="200" y="270"/>
                  </a:cubicBezTo>
                  <a:cubicBezTo>
                    <a:pt x="199" y="272"/>
                    <a:pt x="198" y="274"/>
                    <a:pt x="197" y="276"/>
                  </a:cubicBezTo>
                  <a:cubicBezTo>
                    <a:pt x="195" y="277"/>
                    <a:pt x="193" y="278"/>
                    <a:pt x="192" y="279"/>
                  </a:cubicBezTo>
                  <a:cubicBezTo>
                    <a:pt x="189" y="282"/>
                    <a:pt x="196" y="288"/>
                    <a:pt x="196" y="291"/>
                  </a:cubicBezTo>
                  <a:cubicBezTo>
                    <a:pt x="197" y="294"/>
                    <a:pt x="192" y="298"/>
                    <a:pt x="190" y="299"/>
                  </a:cubicBezTo>
                  <a:cubicBezTo>
                    <a:pt x="184" y="302"/>
                    <a:pt x="184" y="298"/>
                    <a:pt x="179" y="297"/>
                  </a:cubicBezTo>
                  <a:cubicBezTo>
                    <a:pt x="174" y="296"/>
                    <a:pt x="169" y="303"/>
                    <a:pt x="162" y="303"/>
                  </a:cubicBezTo>
                  <a:cubicBezTo>
                    <a:pt x="160" y="303"/>
                    <a:pt x="157" y="303"/>
                    <a:pt x="155" y="304"/>
                  </a:cubicBezTo>
                  <a:cubicBezTo>
                    <a:pt x="155" y="304"/>
                    <a:pt x="155" y="304"/>
                    <a:pt x="155" y="304"/>
                  </a:cubicBezTo>
                  <a:cubicBezTo>
                    <a:pt x="116" y="304"/>
                    <a:pt x="116" y="304"/>
                    <a:pt x="116" y="304"/>
                  </a:cubicBezTo>
                  <a:cubicBezTo>
                    <a:pt x="108" y="305"/>
                    <a:pt x="101" y="309"/>
                    <a:pt x="94" y="310"/>
                  </a:cubicBezTo>
                  <a:cubicBezTo>
                    <a:pt x="86" y="312"/>
                    <a:pt x="82" y="308"/>
                    <a:pt x="76" y="304"/>
                  </a:cubicBezTo>
                  <a:cubicBezTo>
                    <a:pt x="70" y="299"/>
                    <a:pt x="50" y="287"/>
                    <a:pt x="48" y="280"/>
                  </a:cubicBezTo>
                  <a:cubicBezTo>
                    <a:pt x="48" y="278"/>
                    <a:pt x="49" y="274"/>
                    <a:pt x="47" y="273"/>
                  </a:cubicBezTo>
                  <a:cubicBezTo>
                    <a:pt x="43" y="270"/>
                    <a:pt x="32" y="260"/>
                    <a:pt x="32" y="256"/>
                  </a:cubicBezTo>
                  <a:cubicBezTo>
                    <a:pt x="36" y="250"/>
                    <a:pt x="50" y="252"/>
                    <a:pt x="42" y="242"/>
                  </a:cubicBezTo>
                  <a:cubicBezTo>
                    <a:pt x="35" y="234"/>
                    <a:pt x="27" y="234"/>
                    <a:pt x="17" y="233"/>
                  </a:cubicBezTo>
                  <a:cubicBezTo>
                    <a:pt x="17" y="233"/>
                    <a:pt x="17" y="233"/>
                    <a:pt x="17" y="233"/>
                  </a:cubicBezTo>
                  <a:cubicBezTo>
                    <a:pt x="10" y="221"/>
                    <a:pt x="10" y="221"/>
                    <a:pt x="10" y="221"/>
                  </a:cubicBezTo>
                  <a:cubicBezTo>
                    <a:pt x="8" y="216"/>
                    <a:pt x="6" y="210"/>
                    <a:pt x="4" y="205"/>
                  </a:cubicBezTo>
                  <a:cubicBezTo>
                    <a:pt x="3" y="200"/>
                    <a:pt x="1" y="196"/>
                    <a:pt x="1" y="191"/>
                  </a:cubicBezTo>
                  <a:cubicBezTo>
                    <a:pt x="1" y="190"/>
                    <a:pt x="1" y="185"/>
                    <a:pt x="0" y="184"/>
                  </a:cubicBezTo>
                  <a:cubicBezTo>
                    <a:pt x="0" y="183"/>
                    <a:pt x="0" y="182"/>
                    <a:pt x="0" y="182"/>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16"/>
            <p:cNvSpPr>
              <a:spLocks/>
            </p:cNvSpPr>
            <p:nvPr/>
          </p:nvSpPr>
          <p:spPr bwMode="auto">
            <a:xfrm>
              <a:off x="4017963" y="3313113"/>
              <a:ext cx="1517650" cy="836613"/>
            </a:xfrm>
            <a:custGeom>
              <a:avLst/>
              <a:gdLst>
                <a:gd name="T0" fmla="*/ 207 w 579"/>
                <a:gd name="T1" fmla="*/ 51 h 319"/>
                <a:gd name="T2" fmla="*/ 220 w 579"/>
                <a:gd name="T3" fmla="*/ 60 h 319"/>
                <a:gd name="T4" fmla="*/ 256 w 579"/>
                <a:gd name="T5" fmla="*/ 55 h 319"/>
                <a:gd name="T6" fmla="*/ 269 w 579"/>
                <a:gd name="T7" fmla="*/ 58 h 319"/>
                <a:gd name="T8" fmla="*/ 289 w 579"/>
                <a:gd name="T9" fmla="*/ 65 h 319"/>
                <a:gd name="T10" fmla="*/ 366 w 579"/>
                <a:gd name="T11" fmla="*/ 141 h 319"/>
                <a:gd name="T12" fmla="*/ 381 w 579"/>
                <a:gd name="T13" fmla="*/ 135 h 319"/>
                <a:gd name="T14" fmla="*/ 394 w 579"/>
                <a:gd name="T15" fmla="*/ 101 h 319"/>
                <a:gd name="T16" fmla="*/ 420 w 579"/>
                <a:gd name="T17" fmla="*/ 90 h 319"/>
                <a:gd name="T18" fmla="*/ 437 w 579"/>
                <a:gd name="T19" fmla="*/ 100 h 319"/>
                <a:gd name="T20" fmla="*/ 441 w 579"/>
                <a:gd name="T21" fmla="*/ 90 h 319"/>
                <a:gd name="T22" fmla="*/ 456 w 579"/>
                <a:gd name="T23" fmla="*/ 113 h 319"/>
                <a:gd name="T24" fmla="*/ 472 w 579"/>
                <a:gd name="T25" fmla="*/ 137 h 319"/>
                <a:gd name="T26" fmla="*/ 518 w 579"/>
                <a:gd name="T27" fmla="*/ 167 h 319"/>
                <a:gd name="T28" fmla="*/ 579 w 579"/>
                <a:gd name="T29" fmla="*/ 161 h 319"/>
                <a:gd name="T30" fmla="*/ 579 w 579"/>
                <a:gd name="T31" fmla="*/ 190 h 319"/>
                <a:gd name="T32" fmla="*/ 571 w 579"/>
                <a:gd name="T33" fmla="*/ 221 h 319"/>
                <a:gd name="T34" fmla="*/ 542 w 579"/>
                <a:gd name="T35" fmla="*/ 264 h 319"/>
                <a:gd name="T36" fmla="*/ 512 w 579"/>
                <a:gd name="T37" fmla="*/ 263 h 319"/>
                <a:gd name="T38" fmla="*/ 510 w 579"/>
                <a:gd name="T39" fmla="*/ 269 h 319"/>
                <a:gd name="T40" fmla="*/ 493 w 579"/>
                <a:gd name="T41" fmla="*/ 267 h 319"/>
                <a:gd name="T42" fmla="*/ 472 w 579"/>
                <a:gd name="T43" fmla="*/ 269 h 319"/>
                <a:gd name="T44" fmla="*/ 443 w 579"/>
                <a:gd name="T45" fmla="*/ 249 h 319"/>
                <a:gd name="T46" fmla="*/ 293 w 579"/>
                <a:gd name="T47" fmla="*/ 319 h 319"/>
                <a:gd name="T48" fmla="*/ 277 w 579"/>
                <a:gd name="T49" fmla="*/ 307 h 319"/>
                <a:gd name="T50" fmla="*/ 257 w 579"/>
                <a:gd name="T51" fmla="*/ 276 h 319"/>
                <a:gd name="T52" fmla="*/ 205 w 579"/>
                <a:gd name="T53" fmla="*/ 237 h 319"/>
                <a:gd name="T54" fmla="*/ 168 w 579"/>
                <a:gd name="T55" fmla="*/ 215 h 319"/>
                <a:gd name="T56" fmla="*/ 117 w 579"/>
                <a:gd name="T57" fmla="*/ 185 h 319"/>
                <a:gd name="T58" fmla="*/ 96 w 579"/>
                <a:gd name="T59" fmla="*/ 176 h 319"/>
                <a:gd name="T60" fmla="*/ 81 w 579"/>
                <a:gd name="T61" fmla="*/ 163 h 319"/>
                <a:gd name="T62" fmla="*/ 60 w 579"/>
                <a:gd name="T63" fmla="*/ 154 h 319"/>
                <a:gd name="T64" fmla="*/ 54 w 579"/>
                <a:gd name="T65" fmla="*/ 148 h 319"/>
                <a:gd name="T66" fmla="*/ 0 w 579"/>
                <a:gd name="T67" fmla="*/ 134 h 319"/>
                <a:gd name="T68" fmla="*/ 96 w 579"/>
                <a:gd name="T69" fmla="*/ 34 h 319"/>
                <a:gd name="T70" fmla="*/ 168 w 579"/>
                <a:gd name="T7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9" h="319">
                  <a:moveTo>
                    <a:pt x="168" y="0"/>
                  </a:moveTo>
                  <a:cubicBezTo>
                    <a:pt x="207" y="51"/>
                    <a:pt x="207" y="51"/>
                    <a:pt x="207" y="51"/>
                  </a:cubicBezTo>
                  <a:cubicBezTo>
                    <a:pt x="220" y="38"/>
                    <a:pt x="220" y="38"/>
                    <a:pt x="220" y="38"/>
                  </a:cubicBezTo>
                  <a:cubicBezTo>
                    <a:pt x="220" y="60"/>
                    <a:pt x="220" y="60"/>
                    <a:pt x="220" y="60"/>
                  </a:cubicBezTo>
                  <a:cubicBezTo>
                    <a:pt x="229" y="61"/>
                    <a:pt x="236" y="60"/>
                    <a:pt x="244" y="58"/>
                  </a:cubicBezTo>
                  <a:cubicBezTo>
                    <a:pt x="249" y="57"/>
                    <a:pt x="251" y="55"/>
                    <a:pt x="256" y="55"/>
                  </a:cubicBezTo>
                  <a:cubicBezTo>
                    <a:pt x="259" y="55"/>
                    <a:pt x="265" y="55"/>
                    <a:pt x="268" y="57"/>
                  </a:cubicBezTo>
                  <a:cubicBezTo>
                    <a:pt x="268" y="57"/>
                    <a:pt x="269" y="58"/>
                    <a:pt x="269" y="58"/>
                  </a:cubicBezTo>
                  <a:cubicBezTo>
                    <a:pt x="271" y="58"/>
                    <a:pt x="274" y="59"/>
                    <a:pt x="276" y="60"/>
                  </a:cubicBezTo>
                  <a:cubicBezTo>
                    <a:pt x="289" y="65"/>
                    <a:pt x="289" y="65"/>
                    <a:pt x="289" y="65"/>
                  </a:cubicBezTo>
                  <a:cubicBezTo>
                    <a:pt x="342" y="111"/>
                    <a:pt x="342" y="111"/>
                    <a:pt x="342" y="111"/>
                  </a:cubicBezTo>
                  <a:cubicBezTo>
                    <a:pt x="343" y="124"/>
                    <a:pt x="351" y="141"/>
                    <a:pt x="366" y="141"/>
                  </a:cubicBezTo>
                  <a:cubicBezTo>
                    <a:pt x="371" y="142"/>
                    <a:pt x="375" y="146"/>
                    <a:pt x="381" y="146"/>
                  </a:cubicBezTo>
                  <a:cubicBezTo>
                    <a:pt x="390" y="146"/>
                    <a:pt x="383" y="139"/>
                    <a:pt x="381" y="135"/>
                  </a:cubicBezTo>
                  <a:cubicBezTo>
                    <a:pt x="376" y="128"/>
                    <a:pt x="391" y="115"/>
                    <a:pt x="394" y="108"/>
                  </a:cubicBezTo>
                  <a:cubicBezTo>
                    <a:pt x="395" y="105"/>
                    <a:pt x="397" y="103"/>
                    <a:pt x="394" y="101"/>
                  </a:cubicBezTo>
                  <a:cubicBezTo>
                    <a:pt x="389" y="96"/>
                    <a:pt x="386" y="94"/>
                    <a:pt x="393" y="91"/>
                  </a:cubicBezTo>
                  <a:cubicBezTo>
                    <a:pt x="403" y="88"/>
                    <a:pt x="411" y="86"/>
                    <a:pt x="420" y="90"/>
                  </a:cubicBezTo>
                  <a:cubicBezTo>
                    <a:pt x="425" y="92"/>
                    <a:pt x="431" y="105"/>
                    <a:pt x="436" y="105"/>
                  </a:cubicBezTo>
                  <a:cubicBezTo>
                    <a:pt x="436" y="103"/>
                    <a:pt x="436" y="101"/>
                    <a:pt x="437" y="100"/>
                  </a:cubicBezTo>
                  <a:cubicBezTo>
                    <a:pt x="441" y="90"/>
                    <a:pt x="441" y="90"/>
                    <a:pt x="441" y="90"/>
                  </a:cubicBezTo>
                  <a:cubicBezTo>
                    <a:pt x="441" y="90"/>
                    <a:pt x="441" y="90"/>
                    <a:pt x="441" y="90"/>
                  </a:cubicBezTo>
                  <a:cubicBezTo>
                    <a:pt x="451" y="91"/>
                    <a:pt x="459" y="91"/>
                    <a:pt x="466" y="99"/>
                  </a:cubicBezTo>
                  <a:cubicBezTo>
                    <a:pt x="474" y="109"/>
                    <a:pt x="460" y="107"/>
                    <a:pt x="456" y="113"/>
                  </a:cubicBezTo>
                  <a:cubicBezTo>
                    <a:pt x="456" y="117"/>
                    <a:pt x="467" y="127"/>
                    <a:pt x="471" y="130"/>
                  </a:cubicBezTo>
                  <a:cubicBezTo>
                    <a:pt x="473" y="131"/>
                    <a:pt x="472" y="135"/>
                    <a:pt x="472" y="137"/>
                  </a:cubicBezTo>
                  <a:cubicBezTo>
                    <a:pt x="474" y="144"/>
                    <a:pt x="494" y="156"/>
                    <a:pt x="500" y="161"/>
                  </a:cubicBezTo>
                  <a:cubicBezTo>
                    <a:pt x="506" y="165"/>
                    <a:pt x="510" y="169"/>
                    <a:pt x="518" y="167"/>
                  </a:cubicBezTo>
                  <a:cubicBezTo>
                    <a:pt x="525" y="166"/>
                    <a:pt x="532" y="162"/>
                    <a:pt x="540" y="161"/>
                  </a:cubicBezTo>
                  <a:cubicBezTo>
                    <a:pt x="579" y="161"/>
                    <a:pt x="579" y="161"/>
                    <a:pt x="579" y="161"/>
                  </a:cubicBezTo>
                  <a:cubicBezTo>
                    <a:pt x="579" y="161"/>
                    <a:pt x="579" y="161"/>
                    <a:pt x="579" y="161"/>
                  </a:cubicBezTo>
                  <a:cubicBezTo>
                    <a:pt x="579" y="190"/>
                    <a:pt x="579" y="190"/>
                    <a:pt x="579" y="190"/>
                  </a:cubicBezTo>
                  <a:cubicBezTo>
                    <a:pt x="571" y="190"/>
                    <a:pt x="571" y="190"/>
                    <a:pt x="571" y="190"/>
                  </a:cubicBezTo>
                  <a:cubicBezTo>
                    <a:pt x="571" y="221"/>
                    <a:pt x="571" y="221"/>
                    <a:pt x="571" y="221"/>
                  </a:cubicBezTo>
                  <a:cubicBezTo>
                    <a:pt x="569" y="227"/>
                    <a:pt x="566" y="231"/>
                    <a:pt x="566" y="238"/>
                  </a:cubicBezTo>
                  <a:cubicBezTo>
                    <a:pt x="565" y="247"/>
                    <a:pt x="549" y="257"/>
                    <a:pt x="542" y="264"/>
                  </a:cubicBezTo>
                  <a:cubicBezTo>
                    <a:pt x="532" y="274"/>
                    <a:pt x="526" y="259"/>
                    <a:pt x="515" y="259"/>
                  </a:cubicBezTo>
                  <a:cubicBezTo>
                    <a:pt x="513" y="261"/>
                    <a:pt x="513" y="261"/>
                    <a:pt x="512" y="263"/>
                  </a:cubicBezTo>
                  <a:cubicBezTo>
                    <a:pt x="510" y="269"/>
                    <a:pt x="510" y="269"/>
                    <a:pt x="510" y="269"/>
                  </a:cubicBezTo>
                  <a:cubicBezTo>
                    <a:pt x="510" y="269"/>
                    <a:pt x="510" y="269"/>
                    <a:pt x="510" y="269"/>
                  </a:cubicBezTo>
                  <a:cubicBezTo>
                    <a:pt x="501" y="269"/>
                    <a:pt x="501" y="269"/>
                    <a:pt x="501" y="269"/>
                  </a:cubicBezTo>
                  <a:cubicBezTo>
                    <a:pt x="499" y="269"/>
                    <a:pt x="495" y="269"/>
                    <a:pt x="493" y="267"/>
                  </a:cubicBezTo>
                  <a:cubicBezTo>
                    <a:pt x="489" y="266"/>
                    <a:pt x="487" y="268"/>
                    <a:pt x="483" y="269"/>
                  </a:cubicBezTo>
                  <a:cubicBezTo>
                    <a:pt x="480" y="271"/>
                    <a:pt x="475" y="270"/>
                    <a:pt x="472" y="269"/>
                  </a:cubicBezTo>
                  <a:cubicBezTo>
                    <a:pt x="463" y="265"/>
                    <a:pt x="454" y="261"/>
                    <a:pt x="447" y="255"/>
                  </a:cubicBezTo>
                  <a:cubicBezTo>
                    <a:pt x="446" y="253"/>
                    <a:pt x="445" y="251"/>
                    <a:pt x="443" y="249"/>
                  </a:cubicBezTo>
                  <a:cubicBezTo>
                    <a:pt x="441" y="224"/>
                    <a:pt x="441" y="224"/>
                    <a:pt x="441" y="224"/>
                  </a:cubicBezTo>
                  <a:cubicBezTo>
                    <a:pt x="293" y="319"/>
                    <a:pt x="293" y="319"/>
                    <a:pt x="293" y="319"/>
                  </a:cubicBezTo>
                  <a:cubicBezTo>
                    <a:pt x="293" y="319"/>
                    <a:pt x="293" y="319"/>
                    <a:pt x="293" y="319"/>
                  </a:cubicBezTo>
                  <a:cubicBezTo>
                    <a:pt x="277" y="307"/>
                    <a:pt x="277" y="307"/>
                    <a:pt x="277" y="307"/>
                  </a:cubicBezTo>
                  <a:cubicBezTo>
                    <a:pt x="272" y="302"/>
                    <a:pt x="271" y="289"/>
                    <a:pt x="268" y="286"/>
                  </a:cubicBezTo>
                  <a:cubicBezTo>
                    <a:pt x="266" y="281"/>
                    <a:pt x="261" y="278"/>
                    <a:pt x="257" y="276"/>
                  </a:cubicBezTo>
                  <a:cubicBezTo>
                    <a:pt x="251" y="272"/>
                    <a:pt x="246" y="269"/>
                    <a:pt x="241" y="264"/>
                  </a:cubicBezTo>
                  <a:cubicBezTo>
                    <a:pt x="230" y="252"/>
                    <a:pt x="219" y="244"/>
                    <a:pt x="205" y="237"/>
                  </a:cubicBezTo>
                  <a:cubicBezTo>
                    <a:pt x="185" y="227"/>
                    <a:pt x="185" y="227"/>
                    <a:pt x="185" y="227"/>
                  </a:cubicBezTo>
                  <a:cubicBezTo>
                    <a:pt x="179" y="222"/>
                    <a:pt x="175" y="218"/>
                    <a:pt x="168" y="215"/>
                  </a:cubicBezTo>
                  <a:cubicBezTo>
                    <a:pt x="163" y="212"/>
                    <a:pt x="158" y="205"/>
                    <a:pt x="152" y="201"/>
                  </a:cubicBezTo>
                  <a:cubicBezTo>
                    <a:pt x="143" y="195"/>
                    <a:pt x="125" y="196"/>
                    <a:pt x="117" y="185"/>
                  </a:cubicBezTo>
                  <a:cubicBezTo>
                    <a:pt x="113" y="183"/>
                    <a:pt x="106" y="179"/>
                    <a:pt x="101" y="178"/>
                  </a:cubicBezTo>
                  <a:cubicBezTo>
                    <a:pt x="100" y="177"/>
                    <a:pt x="97" y="176"/>
                    <a:pt x="96" y="176"/>
                  </a:cubicBezTo>
                  <a:cubicBezTo>
                    <a:pt x="90" y="170"/>
                    <a:pt x="89" y="163"/>
                    <a:pt x="81" y="163"/>
                  </a:cubicBezTo>
                  <a:cubicBezTo>
                    <a:pt x="81" y="163"/>
                    <a:pt x="81" y="163"/>
                    <a:pt x="81" y="163"/>
                  </a:cubicBezTo>
                  <a:cubicBezTo>
                    <a:pt x="69" y="160"/>
                    <a:pt x="69" y="160"/>
                    <a:pt x="69" y="160"/>
                  </a:cubicBezTo>
                  <a:cubicBezTo>
                    <a:pt x="66" y="159"/>
                    <a:pt x="62" y="156"/>
                    <a:pt x="60" y="154"/>
                  </a:cubicBezTo>
                  <a:cubicBezTo>
                    <a:pt x="59" y="153"/>
                    <a:pt x="59" y="153"/>
                    <a:pt x="59" y="153"/>
                  </a:cubicBezTo>
                  <a:cubicBezTo>
                    <a:pt x="58" y="152"/>
                    <a:pt x="55" y="150"/>
                    <a:pt x="54" y="148"/>
                  </a:cubicBezTo>
                  <a:cubicBezTo>
                    <a:pt x="46" y="144"/>
                    <a:pt x="39" y="139"/>
                    <a:pt x="30" y="136"/>
                  </a:cubicBezTo>
                  <a:cubicBezTo>
                    <a:pt x="21" y="133"/>
                    <a:pt x="9" y="136"/>
                    <a:pt x="0" y="134"/>
                  </a:cubicBezTo>
                  <a:cubicBezTo>
                    <a:pt x="0" y="134"/>
                    <a:pt x="0" y="134"/>
                    <a:pt x="0" y="134"/>
                  </a:cubicBezTo>
                  <a:cubicBezTo>
                    <a:pt x="96" y="34"/>
                    <a:pt x="96" y="34"/>
                    <a:pt x="96" y="34"/>
                  </a:cubicBezTo>
                  <a:cubicBezTo>
                    <a:pt x="96" y="34"/>
                    <a:pt x="96" y="34"/>
                    <a:pt x="96" y="34"/>
                  </a:cubicBezTo>
                  <a:cubicBezTo>
                    <a:pt x="168" y="0"/>
                    <a:pt x="168" y="0"/>
                    <a:pt x="168" y="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17"/>
            <p:cNvSpPr>
              <a:spLocks/>
            </p:cNvSpPr>
            <p:nvPr/>
          </p:nvSpPr>
          <p:spPr bwMode="auto">
            <a:xfrm>
              <a:off x="5089526" y="1560513"/>
              <a:ext cx="1033463" cy="708025"/>
            </a:xfrm>
            <a:custGeom>
              <a:avLst/>
              <a:gdLst>
                <a:gd name="T0" fmla="*/ 74 w 394"/>
                <a:gd name="T1" fmla="*/ 121 h 270"/>
                <a:gd name="T2" fmla="*/ 89 w 394"/>
                <a:gd name="T3" fmla="*/ 136 h 270"/>
                <a:gd name="T4" fmla="*/ 99 w 394"/>
                <a:gd name="T5" fmla="*/ 166 h 270"/>
                <a:gd name="T6" fmla="*/ 105 w 394"/>
                <a:gd name="T7" fmla="*/ 180 h 270"/>
                <a:gd name="T8" fmla="*/ 116 w 394"/>
                <a:gd name="T9" fmla="*/ 186 h 270"/>
                <a:gd name="T10" fmla="*/ 118 w 394"/>
                <a:gd name="T11" fmla="*/ 211 h 270"/>
                <a:gd name="T12" fmla="*/ 117 w 394"/>
                <a:gd name="T13" fmla="*/ 221 h 270"/>
                <a:gd name="T14" fmla="*/ 119 w 394"/>
                <a:gd name="T15" fmla="*/ 232 h 270"/>
                <a:gd name="T16" fmla="*/ 124 w 394"/>
                <a:gd name="T17" fmla="*/ 240 h 270"/>
                <a:gd name="T18" fmla="*/ 130 w 394"/>
                <a:gd name="T19" fmla="*/ 247 h 270"/>
                <a:gd name="T20" fmla="*/ 134 w 394"/>
                <a:gd name="T21" fmla="*/ 251 h 270"/>
                <a:gd name="T22" fmla="*/ 137 w 394"/>
                <a:gd name="T23" fmla="*/ 258 h 270"/>
                <a:gd name="T24" fmla="*/ 138 w 394"/>
                <a:gd name="T25" fmla="*/ 270 h 270"/>
                <a:gd name="T26" fmla="*/ 138 w 394"/>
                <a:gd name="T27" fmla="*/ 270 h 270"/>
                <a:gd name="T28" fmla="*/ 261 w 394"/>
                <a:gd name="T29" fmla="*/ 197 h 270"/>
                <a:gd name="T30" fmla="*/ 275 w 394"/>
                <a:gd name="T31" fmla="*/ 198 h 270"/>
                <a:gd name="T32" fmla="*/ 294 w 394"/>
                <a:gd name="T33" fmla="*/ 193 h 270"/>
                <a:gd name="T34" fmla="*/ 311 w 394"/>
                <a:gd name="T35" fmla="*/ 197 h 270"/>
                <a:gd name="T36" fmla="*/ 325 w 394"/>
                <a:gd name="T37" fmla="*/ 194 h 270"/>
                <a:gd name="T38" fmla="*/ 343 w 394"/>
                <a:gd name="T39" fmla="*/ 192 h 270"/>
                <a:gd name="T40" fmla="*/ 356 w 394"/>
                <a:gd name="T41" fmla="*/ 174 h 270"/>
                <a:gd name="T42" fmla="*/ 358 w 394"/>
                <a:gd name="T43" fmla="*/ 174 h 270"/>
                <a:gd name="T44" fmla="*/ 366 w 394"/>
                <a:gd name="T45" fmla="*/ 172 h 270"/>
                <a:gd name="T46" fmla="*/ 366 w 394"/>
                <a:gd name="T47" fmla="*/ 172 h 270"/>
                <a:gd name="T48" fmla="*/ 369 w 394"/>
                <a:gd name="T49" fmla="*/ 165 h 270"/>
                <a:gd name="T50" fmla="*/ 370 w 394"/>
                <a:gd name="T51" fmla="*/ 161 h 270"/>
                <a:gd name="T52" fmla="*/ 371 w 394"/>
                <a:gd name="T53" fmla="*/ 158 h 270"/>
                <a:gd name="T54" fmla="*/ 373 w 394"/>
                <a:gd name="T55" fmla="*/ 151 h 270"/>
                <a:gd name="T56" fmla="*/ 375 w 394"/>
                <a:gd name="T57" fmla="*/ 146 h 270"/>
                <a:gd name="T58" fmla="*/ 376 w 394"/>
                <a:gd name="T59" fmla="*/ 144 h 270"/>
                <a:gd name="T60" fmla="*/ 377 w 394"/>
                <a:gd name="T61" fmla="*/ 140 h 270"/>
                <a:gd name="T62" fmla="*/ 390 w 394"/>
                <a:gd name="T63" fmla="*/ 124 h 270"/>
                <a:gd name="T64" fmla="*/ 387 w 394"/>
                <a:gd name="T65" fmla="*/ 113 h 270"/>
                <a:gd name="T66" fmla="*/ 384 w 394"/>
                <a:gd name="T67" fmla="*/ 105 h 270"/>
                <a:gd name="T68" fmla="*/ 383 w 394"/>
                <a:gd name="T69" fmla="*/ 105 h 270"/>
                <a:gd name="T70" fmla="*/ 383 w 394"/>
                <a:gd name="T71" fmla="*/ 106 h 270"/>
                <a:gd name="T72" fmla="*/ 372 w 394"/>
                <a:gd name="T73" fmla="*/ 96 h 270"/>
                <a:gd name="T74" fmla="*/ 359 w 394"/>
                <a:gd name="T75" fmla="*/ 89 h 270"/>
                <a:gd name="T76" fmla="*/ 349 w 394"/>
                <a:gd name="T77" fmla="*/ 78 h 270"/>
                <a:gd name="T78" fmla="*/ 343 w 394"/>
                <a:gd name="T79" fmla="*/ 64 h 270"/>
                <a:gd name="T80" fmla="*/ 326 w 394"/>
                <a:gd name="T81" fmla="*/ 36 h 270"/>
                <a:gd name="T82" fmla="*/ 317 w 394"/>
                <a:gd name="T83" fmla="*/ 19 h 270"/>
                <a:gd name="T84" fmla="*/ 315 w 394"/>
                <a:gd name="T85" fmla="*/ 5 h 270"/>
                <a:gd name="T86" fmla="*/ 315 w 394"/>
                <a:gd name="T87" fmla="*/ 5 h 270"/>
                <a:gd name="T88" fmla="*/ 0 w 394"/>
                <a:gd name="T89" fmla="*/ 0 h 270"/>
                <a:gd name="T90" fmla="*/ 0 w 394"/>
                <a:gd name="T91" fmla="*/ 0 h 270"/>
                <a:gd name="T92" fmla="*/ 7 w 394"/>
                <a:gd name="T93" fmla="*/ 16 h 270"/>
                <a:gd name="T94" fmla="*/ 8 w 394"/>
                <a:gd name="T95" fmla="*/ 17 h 270"/>
                <a:gd name="T96" fmla="*/ 23 w 394"/>
                <a:gd name="T97" fmla="*/ 33 h 270"/>
                <a:gd name="T98" fmla="*/ 43 w 394"/>
                <a:gd name="T99" fmla="*/ 73 h 270"/>
                <a:gd name="T100" fmla="*/ 58 w 394"/>
                <a:gd name="T101" fmla="*/ 89 h 270"/>
                <a:gd name="T102" fmla="*/ 65 w 394"/>
                <a:gd name="T103" fmla="*/ 106 h 270"/>
                <a:gd name="T104" fmla="*/ 66 w 394"/>
                <a:gd name="T105" fmla="*/ 107 h 270"/>
                <a:gd name="T106" fmla="*/ 67 w 394"/>
                <a:gd name="T107" fmla="*/ 108 h 270"/>
                <a:gd name="T108" fmla="*/ 67 w 394"/>
                <a:gd name="T109" fmla="*/ 108 h 270"/>
                <a:gd name="T110" fmla="*/ 68 w 394"/>
                <a:gd name="T111" fmla="*/ 108 h 270"/>
                <a:gd name="T112" fmla="*/ 72 w 394"/>
                <a:gd name="T113" fmla="*/ 111 h 270"/>
                <a:gd name="T114" fmla="*/ 73 w 394"/>
                <a:gd name="T115" fmla="*/ 113 h 270"/>
                <a:gd name="T116" fmla="*/ 74 w 394"/>
                <a:gd name="T117" fmla="*/ 117 h 270"/>
                <a:gd name="T118" fmla="*/ 74 w 394"/>
                <a:gd name="T119" fmla="*/ 12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4" h="270">
                  <a:moveTo>
                    <a:pt x="74" y="121"/>
                  </a:moveTo>
                  <a:cubicBezTo>
                    <a:pt x="79" y="122"/>
                    <a:pt x="87" y="131"/>
                    <a:pt x="89" y="136"/>
                  </a:cubicBezTo>
                  <a:cubicBezTo>
                    <a:pt x="93" y="145"/>
                    <a:pt x="93" y="157"/>
                    <a:pt x="99" y="166"/>
                  </a:cubicBezTo>
                  <a:cubicBezTo>
                    <a:pt x="101" y="170"/>
                    <a:pt x="102" y="177"/>
                    <a:pt x="105" y="180"/>
                  </a:cubicBezTo>
                  <a:cubicBezTo>
                    <a:pt x="108" y="183"/>
                    <a:pt x="112" y="183"/>
                    <a:pt x="116" y="186"/>
                  </a:cubicBezTo>
                  <a:cubicBezTo>
                    <a:pt x="117" y="194"/>
                    <a:pt x="118" y="202"/>
                    <a:pt x="118" y="211"/>
                  </a:cubicBezTo>
                  <a:cubicBezTo>
                    <a:pt x="117" y="214"/>
                    <a:pt x="118" y="217"/>
                    <a:pt x="117" y="221"/>
                  </a:cubicBezTo>
                  <a:cubicBezTo>
                    <a:pt x="116" y="225"/>
                    <a:pt x="117" y="228"/>
                    <a:pt x="119" y="232"/>
                  </a:cubicBezTo>
                  <a:cubicBezTo>
                    <a:pt x="120" y="234"/>
                    <a:pt x="122" y="239"/>
                    <a:pt x="124" y="240"/>
                  </a:cubicBezTo>
                  <a:cubicBezTo>
                    <a:pt x="125" y="242"/>
                    <a:pt x="128" y="247"/>
                    <a:pt x="130" y="247"/>
                  </a:cubicBezTo>
                  <a:cubicBezTo>
                    <a:pt x="131" y="249"/>
                    <a:pt x="133" y="250"/>
                    <a:pt x="134" y="251"/>
                  </a:cubicBezTo>
                  <a:cubicBezTo>
                    <a:pt x="136" y="253"/>
                    <a:pt x="137" y="256"/>
                    <a:pt x="137" y="258"/>
                  </a:cubicBezTo>
                  <a:cubicBezTo>
                    <a:pt x="138" y="270"/>
                    <a:pt x="138" y="270"/>
                    <a:pt x="138" y="270"/>
                  </a:cubicBezTo>
                  <a:cubicBezTo>
                    <a:pt x="138" y="270"/>
                    <a:pt x="138" y="270"/>
                    <a:pt x="138" y="270"/>
                  </a:cubicBezTo>
                  <a:cubicBezTo>
                    <a:pt x="261" y="197"/>
                    <a:pt x="261" y="197"/>
                    <a:pt x="261" y="197"/>
                  </a:cubicBezTo>
                  <a:cubicBezTo>
                    <a:pt x="266" y="200"/>
                    <a:pt x="270" y="200"/>
                    <a:pt x="275" y="198"/>
                  </a:cubicBezTo>
                  <a:cubicBezTo>
                    <a:pt x="283" y="195"/>
                    <a:pt x="286" y="192"/>
                    <a:pt x="294" y="193"/>
                  </a:cubicBezTo>
                  <a:cubicBezTo>
                    <a:pt x="299" y="198"/>
                    <a:pt x="304" y="200"/>
                    <a:pt x="311" y="197"/>
                  </a:cubicBezTo>
                  <a:cubicBezTo>
                    <a:pt x="315" y="195"/>
                    <a:pt x="320" y="193"/>
                    <a:pt x="325" y="194"/>
                  </a:cubicBezTo>
                  <a:cubicBezTo>
                    <a:pt x="333" y="197"/>
                    <a:pt x="336" y="198"/>
                    <a:pt x="343" y="192"/>
                  </a:cubicBezTo>
                  <a:cubicBezTo>
                    <a:pt x="348" y="187"/>
                    <a:pt x="351" y="178"/>
                    <a:pt x="356" y="174"/>
                  </a:cubicBezTo>
                  <a:cubicBezTo>
                    <a:pt x="358" y="174"/>
                    <a:pt x="358" y="174"/>
                    <a:pt x="358" y="174"/>
                  </a:cubicBezTo>
                  <a:cubicBezTo>
                    <a:pt x="366" y="172"/>
                    <a:pt x="366" y="172"/>
                    <a:pt x="366" y="172"/>
                  </a:cubicBezTo>
                  <a:cubicBezTo>
                    <a:pt x="366" y="172"/>
                    <a:pt x="366" y="172"/>
                    <a:pt x="366" y="172"/>
                  </a:cubicBezTo>
                  <a:cubicBezTo>
                    <a:pt x="369" y="165"/>
                    <a:pt x="369" y="165"/>
                    <a:pt x="369" y="165"/>
                  </a:cubicBezTo>
                  <a:cubicBezTo>
                    <a:pt x="369" y="164"/>
                    <a:pt x="370" y="162"/>
                    <a:pt x="370" y="161"/>
                  </a:cubicBezTo>
                  <a:cubicBezTo>
                    <a:pt x="370" y="160"/>
                    <a:pt x="371" y="159"/>
                    <a:pt x="371" y="158"/>
                  </a:cubicBezTo>
                  <a:cubicBezTo>
                    <a:pt x="372" y="155"/>
                    <a:pt x="372" y="153"/>
                    <a:pt x="373" y="151"/>
                  </a:cubicBezTo>
                  <a:cubicBezTo>
                    <a:pt x="374" y="149"/>
                    <a:pt x="374" y="147"/>
                    <a:pt x="375" y="146"/>
                  </a:cubicBezTo>
                  <a:cubicBezTo>
                    <a:pt x="375" y="145"/>
                    <a:pt x="376" y="144"/>
                    <a:pt x="376" y="144"/>
                  </a:cubicBezTo>
                  <a:cubicBezTo>
                    <a:pt x="377" y="143"/>
                    <a:pt x="377" y="141"/>
                    <a:pt x="377" y="140"/>
                  </a:cubicBezTo>
                  <a:cubicBezTo>
                    <a:pt x="377" y="131"/>
                    <a:pt x="381" y="126"/>
                    <a:pt x="390" y="124"/>
                  </a:cubicBezTo>
                  <a:cubicBezTo>
                    <a:pt x="394" y="122"/>
                    <a:pt x="388" y="115"/>
                    <a:pt x="387" y="113"/>
                  </a:cubicBezTo>
                  <a:cubicBezTo>
                    <a:pt x="384" y="105"/>
                    <a:pt x="384" y="105"/>
                    <a:pt x="384" y="105"/>
                  </a:cubicBezTo>
                  <a:cubicBezTo>
                    <a:pt x="383" y="106"/>
                    <a:pt x="384" y="106"/>
                    <a:pt x="383" y="105"/>
                  </a:cubicBezTo>
                  <a:cubicBezTo>
                    <a:pt x="383" y="106"/>
                    <a:pt x="383" y="106"/>
                    <a:pt x="383" y="106"/>
                  </a:cubicBezTo>
                  <a:cubicBezTo>
                    <a:pt x="383" y="102"/>
                    <a:pt x="375" y="98"/>
                    <a:pt x="372" y="96"/>
                  </a:cubicBezTo>
                  <a:cubicBezTo>
                    <a:pt x="368" y="95"/>
                    <a:pt x="362" y="90"/>
                    <a:pt x="359" y="89"/>
                  </a:cubicBezTo>
                  <a:cubicBezTo>
                    <a:pt x="356" y="85"/>
                    <a:pt x="351" y="84"/>
                    <a:pt x="349" y="78"/>
                  </a:cubicBezTo>
                  <a:cubicBezTo>
                    <a:pt x="347" y="74"/>
                    <a:pt x="345" y="69"/>
                    <a:pt x="343" y="64"/>
                  </a:cubicBezTo>
                  <a:cubicBezTo>
                    <a:pt x="339" y="52"/>
                    <a:pt x="335" y="46"/>
                    <a:pt x="326" y="36"/>
                  </a:cubicBezTo>
                  <a:cubicBezTo>
                    <a:pt x="321" y="30"/>
                    <a:pt x="319" y="27"/>
                    <a:pt x="317" y="19"/>
                  </a:cubicBezTo>
                  <a:cubicBezTo>
                    <a:pt x="315" y="5"/>
                    <a:pt x="315" y="5"/>
                    <a:pt x="315" y="5"/>
                  </a:cubicBezTo>
                  <a:cubicBezTo>
                    <a:pt x="315" y="5"/>
                    <a:pt x="315" y="5"/>
                    <a:pt x="315" y="5"/>
                  </a:cubicBezTo>
                  <a:cubicBezTo>
                    <a:pt x="0" y="0"/>
                    <a:pt x="0" y="0"/>
                    <a:pt x="0" y="0"/>
                  </a:cubicBezTo>
                  <a:cubicBezTo>
                    <a:pt x="0" y="0"/>
                    <a:pt x="0" y="0"/>
                    <a:pt x="0" y="0"/>
                  </a:cubicBezTo>
                  <a:cubicBezTo>
                    <a:pt x="7" y="16"/>
                    <a:pt x="7" y="16"/>
                    <a:pt x="7" y="16"/>
                  </a:cubicBezTo>
                  <a:cubicBezTo>
                    <a:pt x="8" y="18"/>
                    <a:pt x="8" y="17"/>
                    <a:pt x="8" y="17"/>
                  </a:cubicBezTo>
                  <a:cubicBezTo>
                    <a:pt x="12" y="19"/>
                    <a:pt x="21" y="29"/>
                    <a:pt x="23" y="33"/>
                  </a:cubicBezTo>
                  <a:cubicBezTo>
                    <a:pt x="31" y="45"/>
                    <a:pt x="34" y="62"/>
                    <a:pt x="43" y="73"/>
                  </a:cubicBezTo>
                  <a:cubicBezTo>
                    <a:pt x="48" y="79"/>
                    <a:pt x="52" y="84"/>
                    <a:pt x="58" y="89"/>
                  </a:cubicBezTo>
                  <a:cubicBezTo>
                    <a:pt x="64" y="94"/>
                    <a:pt x="65" y="99"/>
                    <a:pt x="65" y="106"/>
                  </a:cubicBezTo>
                  <a:cubicBezTo>
                    <a:pt x="66" y="107"/>
                    <a:pt x="66" y="107"/>
                    <a:pt x="66" y="107"/>
                  </a:cubicBezTo>
                  <a:cubicBezTo>
                    <a:pt x="67" y="107"/>
                    <a:pt x="67" y="108"/>
                    <a:pt x="67" y="108"/>
                  </a:cubicBezTo>
                  <a:cubicBezTo>
                    <a:pt x="67" y="108"/>
                    <a:pt x="67" y="108"/>
                    <a:pt x="67" y="108"/>
                  </a:cubicBezTo>
                  <a:cubicBezTo>
                    <a:pt x="68" y="108"/>
                    <a:pt x="68" y="108"/>
                    <a:pt x="68" y="108"/>
                  </a:cubicBezTo>
                  <a:cubicBezTo>
                    <a:pt x="70" y="109"/>
                    <a:pt x="71" y="109"/>
                    <a:pt x="72" y="111"/>
                  </a:cubicBezTo>
                  <a:cubicBezTo>
                    <a:pt x="72" y="112"/>
                    <a:pt x="72" y="112"/>
                    <a:pt x="73" y="113"/>
                  </a:cubicBezTo>
                  <a:cubicBezTo>
                    <a:pt x="73" y="115"/>
                    <a:pt x="73" y="116"/>
                    <a:pt x="74" y="117"/>
                  </a:cubicBezTo>
                  <a:cubicBezTo>
                    <a:pt x="74" y="121"/>
                    <a:pt x="74" y="121"/>
                    <a:pt x="74" y="121"/>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1" name="Freeform 18"/>
            <p:cNvSpPr>
              <a:spLocks/>
            </p:cNvSpPr>
            <p:nvPr/>
          </p:nvSpPr>
          <p:spPr bwMode="auto">
            <a:xfrm>
              <a:off x="5451476" y="2011363"/>
              <a:ext cx="820738" cy="704850"/>
            </a:xfrm>
            <a:custGeom>
              <a:avLst/>
              <a:gdLst>
                <a:gd name="T0" fmla="*/ 0 w 313"/>
                <a:gd name="T1" fmla="*/ 98 h 269"/>
                <a:gd name="T2" fmla="*/ 11 w 313"/>
                <a:gd name="T3" fmla="*/ 111 h 269"/>
                <a:gd name="T4" fmla="*/ 21 w 313"/>
                <a:gd name="T5" fmla="*/ 123 h 269"/>
                <a:gd name="T6" fmla="*/ 38 w 313"/>
                <a:gd name="T7" fmla="*/ 117 h 269"/>
                <a:gd name="T8" fmla="*/ 49 w 313"/>
                <a:gd name="T9" fmla="*/ 96 h 269"/>
                <a:gd name="T10" fmla="*/ 50 w 313"/>
                <a:gd name="T11" fmla="*/ 96 h 269"/>
                <a:gd name="T12" fmla="*/ 58 w 313"/>
                <a:gd name="T13" fmla="*/ 127 h 269"/>
                <a:gd name="T14" fmla="*/ 78 w 313"/>
                <a:gd name="T15" fmla="*/ 164 h 269"/>
                <a:gd name="T16" fmla="*/ 87 w 313"/>
                <a:gd name="T17" fmla="*/ 183 h 269"/>
                <a:gd name="T18" fmla="*/ 89 w 313"/>
                <a:gd name="T19" fmla="*/ 192 h 269"/>
                <a:gd name="T20" fmla="*/ 87 w 313"/>
                <a:gd name="T21" fmla="*/ 202 h 269"/>
                <a:gd name="T22" fmla="*/ 69 w 313"/>
                <a:gd name="T23" fmla="*/ 225 h 269"/>
                <a:gd name="T24" fmla="*/ 110 w 313"/>
                <a:gd name="T25" fmla="*/ 269 h 269"/>
                <a:gd name="T26" fmla="*/ 110 w 313"/>
                <a:gd name="T27" fmla="*/ 269 h 269"/>
                <a:gd name="T28" fmla="*/ 242 w 313"/>
                <a:gd name="T29" fmla="*/ 168 h 269"/>
                <a:gd name="T30" fmla="*/ 254 w 313"/>
                <a:gd name="T31" fmla="*/ 171 h 269"/>
                <a:gd name="T32" fmla="*/ 264 w 313"/>
                <a:gd name="T33" fmla="*/ 173 h 269"/>
                <a:gd name="T34" fmla="*/ 284 w 313"/>
                <a:gd name="T35" fmla="*/ 146 h 269"/>
                <a:gd name="T36" fmla="*/ 298 w 313"/>
                <a:gd name="T37" fmla="*/ 147 h 269"/>
                <a:gd name="T38" fmla="*/ 307 w 313"/>
                <a:gd name="T39" fmla="*/ 140 h 269"/>
                <a:gd name="T40" fmla="*/ 313 w 313"/>
                <a:gd name="T41" fmla="*/ 134 h 269"/>
                <a:gd name="T42" fmla="*/ 313 w 313"/>
                <a:gd name="T43" fmla="*/ 134 h 269"/>
                <a:gd name="T44" fmla="*/ 313 w 313"/>
                <a:gd name="T45" fmla="*/ 130 h 269"/>
                <a:gd name="T46" fmla="*/ 306 w 313"/>
                <a:gd name="T47" fmla="*/ 114 h 269"/>
                <a:gd name="T48" fmla="*/ 305 w 313"/>
                <a:gd name="T49" fmla="*/ 98 h 269"/>
                <a:gd name="T50" fmla="*/ 303 w 313"/>
                <a:gd name="T51" fmla="*/ 90 h 269"/>
                <a:gd name="T52" fmla="*/ 301 w 313"/>
                <a:gd name="T53" fmla="*/ 79 h 269"/>
                <a:gd name="T54" fmla="*/ 284 w 313"/>
                <a:gd name="T55" fmla="*/ 80 h 269"/>
                <a:gd name="T56" fmla="*/ 282 w 313"/>
                <a:gd name="T57" fmla="*/ 71 h 269"/>
                <a:gd name="T58" fmla="*/ 270 w 313"/>
                <a:gd name="T59" fmla="*/ 47 h 269"/>
                <a:gd name="T60" fmla="*/ 283 w 313"/>
                <a:gd name="T61" fmla="*/ 25 h 269"/>
                <a:gd name="T62" fmla="*/ 270 w 313"/>
                <a:gd name="T63" fmla="*/ 17 h 269"/>
                <a:gd name="T64" fmla="*/ 266 w 313"/>
                <a:gd name="T65" fmla="*/ 11 h 269"/>
                <a:gd name="T66" fmla="*/ 260 w 313"/>
                <a:gd name="T67" fmla="*/ 17 h 269"/>
                <a:gd name="T68" fmla="*/ 251 w 313"/>
                <a:gd name="T69" fmla="*/ 24 h 269"/>
                <a:gd name="T70" fmla="*/ 238 w 313"/>
                <a:gd name="T71" fmla="*/ 23 h 269"/>
                <a:gd name="T72" fmla="*/ 228 w 313"/>
                <a:gd name="T73" fmla="*/ 0 h 269"/>
                <a:gd name="T74" fmla="*/ 228 w 313"/>
                <a:gd name="T75" fmla="*/ 0 h 269"/>
                <a:gd name="T76" fmla="*/ 220 w 313"/>
                <a:gd name="T77" fmla="*/ 2 h 269"/>
                <a:gd name="T78" fmla="*/ 218 w 313"/>
                <a:gd name="T79" fmla="*/ 2 h 269"/>
                <a:gd name="T80" fmla="*/ 205 w 313"/>
                <a:gd name="T81" fmla="*/ 20 h 269"/>
                <a:gd name="T82" fmla="*/ 187 w 313"/>
                <a:gd name="T83" fmla="*/ 22 h 269"/>
                <a:gd name="T84" fmla="*/ 173 w 313"/>
                <a:gd name="T85" fmla="*/ 25 h 269"/>
                <a:gd name="T86" fmla="*/ 156 w 313"/>
                <a:gd name="T87" fmla="*/ 21 h 269"/>
                <a:gd name="T88" fmla="*/ 137 w 313"/>
                <a:gd name="T89" fmla="*/ 26 h 269"/>
                <a:gd name="T90" fmla="*/ 123 w 313"/>
                <a:gd name="T91" fmla="*/ 25 h 269"/>
                <a:gd name="T92" fmla="*/ 0 w 313"/>
                <a:gd name="T93" fmla="*/ 9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3" h="269">
                  <a:moveTo>
                    <a:pt x="0" y="98"/>
                  </a:moveTo>
                  <a:cubicBezTo>
                    <a:pt x="3" y="104"/>
                    <a:pt x="5" y="108"/>
                    <a:pt x="11" y="111"/>
                  </a:cubicBezTo>
                  <a:cubicBezTo>
                    <a:pt x="17" y="115"/>
                    <a:pt x="18" y="117"/>
                    <a:pt x="21" y="123"/>
                  </a:cubicBezTo>
                  <a:cubicBezTo>
                    <a:pt x="25" y="129"/>
                    <a:pt x="36" y="122"/>
                    <a:pt x="38" y="117"/>
                  </a:cubicBezTo>
                  <a:cubicBezTo>
                    <a:pt x="43" y="110"/>
                    <a:pt x="45" y="103"/>
                    <a:pt x="49" y="96"/>
                  </a:cubicBezTo>
                  <a:cubicBezTo>
                    <a:pt x="49" y="96"/>
                    <a:pt x="49" y="96"/>
                    <a:pt x="50" y="96"/>
                  </a:cubicBezTo>
                  <a:cubicBezTo>
                    <a:pt x="57" y="103"/>
                    <a:pt x="54" y="118"/>
                    <a:pt x="58" y="127"/>
                  </a:cubicBezTo>
                  <a:cubicBezTo>
                    <a:pt x="65" y="140"/>
                    <a:pt x="74" y="149"/>
                    <a:pt x="78" y="164"/>
                  </a:cubicBezTo>
                  <a:cubicBezTo>
                    <a:pt x="81" y="168"/>
                    <a:pt x="86" y="178"/>
                    <a:pt x="87" y="183"/>
                  </a:cubicBezTo>
                  <a:cubicBezTo>
                    <a:pt x="87" y="186"/>
                    <a:pt x="89" y="189"/>
                    <a:pt x="89" y="192"/>
                  </a:cubicBezTo>
                  <a:cubicBezTo>
                    <a:pt x="89" y="196"/>
                    <a:pt x="88" y="198"/>
                    <a:pt x="87" y="202"/>
                  </a:cubicBezTo>
                  <a:cubicBezTo>
                    <a:pt x="81" y="208"/>
                    <a:pt x="75" y="218"/>
                    <a:pt x="69" y="225"/>
                  </a:cubicBezTo>
                  <a:cubicBezTo>
                    <a:pt x="68" y="239"/>
                    <a:pt x="103" y="258"/>
                    <a:pt x="110" y="269"/>
                  </a:cubicBezTo>
                  <a:cubicBezTo>
                    <a:pt x="110" y="269"/>
                    <a:pt x="110" y="269"/>
                    <a:pt x="110" y="269"/>
                  </a:cubicBezTo>
                  <a:cubicBezTo>
                    <a:pt x="242" y="168"/>
                    <a:pt x="242" y="168"/>
                    <a:pt x="242" y="168"/>
                  </a:cubicBezTo>
                  <a:cubicBezTo>
                    <a:pt x="246" y="167"/>
                    <a:pt x="250" y="169"/>
                    <a:pt x="254" y="171"/>
                  </a:cubicBezTo>
                  <a:cubicBezTo>
                    <a:pt x="258" y="173"/>
                    <a:pt x="260" y="173"/>
                    <a:pt x="264" y="173"/>
                  </a:cubicBezTo>
                  <a:cubicBezTo>
                    <a:pt x="272" y="165"/>
                    <a:pt x="274" y="150"/>
                    <a:pt x="284" y="146"/>
                  </a:cubicBezTo>
                  <a:cubicBezTo>
                    <a:pt x="289" y="143"/>
                    <a:pt x="293" y="146"/>
                    <a:pt x="298" y="147"/>
                  </a:cubicBezTo>
                  <a:cubicBezTo>
                    <a:pt x="303" y="149"/>
                    <a:pt x="304" y="143"/>
                    <a:pt x="307" y="140"/>
                  </a:cubicBezTo>
                  <a:cubicBezTo>
                    <a:pt x="313" y="134"/>
                    <a:pt x="313" y="134"/>
                    <a:pt x="313" y="134"/>
                  </a:cubicBezTo>
                  <a:cubicBezTo>
                    <a:pt x="313" y="134"/>
                    <a:pt x="313" y="134"/>
                    <a:pt x="313" y="134"/>
                  </a:cubicBezTo>
                  <a:cubicBezTo>
                    <a:pt x="313" y="130"/>
                    <a:pt x="313" y="130"/>
                    <a:pt x="313" y="130"/>
                  </a:cubicBezTo>
                  <a:cubicBezTo>
                    <a:pt x="313" y="122"/>
                    <a:pt x="312" y="118"/>
                    <a:pt x="306" y="114"/>
                  </a:cubicBezTo>
                  <a:cubicBezTo>
                    <a:pt x="300" y="109"/>
                    <a:pt x="298" y="103"/>
                    <a:pt x="305" y="98"/>
                  </a:cubicBezTo>
                  <a:cubicBezTo>
                    <a:pt x="310" y="94"/>
                    <a:pt x="307" y="93"/>
                    <a:pt x="303" y="90"/>
                  </a:cubicBezTo>
                  <a:cubicBezTo>
                    <a:pt x="299" y="87"/>
                    <a:pt x="298" y="83"/>
                    <a:pt x="301" y="79"/>
                  </a:cubicBezTo>
                  <a:cubicBezTo>
                    <a:pt x="301" y="71"/>
                    <a:pt x="286" y="86"/>
                    <a:pt x="284" y="80"/>
                  </a:cubicBezTo>
                  <a:cubicBezTo>
                    <a:pt x="283" y="77"/>
                    <a:pt x="283" y="74"/>
                    <a:pt x="282" y="71"/>
                  </a:cubicBezTo>
                  <a:cubicBezTo>
                    <a:pt x="273" y="65"/>
                    <a:pt x="272" y="56"/>
                    <a:pt x="270" y="47"/>
                  </a:cubicBezTo>
                  <a:cubicBezTo>
                    <a:pt x="268" y="38"/>
                    <a:pt x="285" y="36"/>
                    <a:pt x="283" y="25"/>
                  </a:cubicBezTo>
                  <a:cubicBezTo>
                    <a:pt x="282" y="21"/>
                    <a:pt x="274" y="20"/>
                    <a:pt x="270" y="17"/>
                  </a:cubicBezTo>
                  <a:cubicBezTo>
                    <a:pt x="268" y="15"/>
                    <a:pt x="268" y="13"/>
                    <a:pt x="266" y="11"/>
                  </a:cubicBezTo>
                  <a:cubicBezTo>
                    <a:pt x="263" y="11"/>
                    <a:pt x="261" y="15"/>
                    <a:pt x="260" y="17"/>
                  </a:cubicBezTo>
                  <a:cubicBezTo>
                    <a:pt x="258" y="20"/>
                    <a:pt x="255" y="22"/>
                    <a:pt x="251" y="24"/>
                  </a:cubicBezTo>
                  <a:cubicBezTo>
                    <a:pt x="247" y="28"/>
                    <a:pt x="242" y="27"/>
                    <a:pt x="238" y="23"/>
                  </a:cubicBezTo>
                  <a:cubicBezTo>
                    <a:pt x="231" y="14"/>
                    <a:pt x="229" y="11"/>
                    <a:pt x="228" y="0"/>
                  </a:cubicBezTo>
                  <a:cubicBezTo>
                    <a:pt x="228" y="0"/>
                    <a:pt x="228" y="0"/>
                    <a:pt x="228" y="0"/>
                  </a:cubicBezTo>
                  <a:cubicBezTo>
                    <a:pt x="220" y="2"/>
                    <a:pt x="220" y="2"/>
                    <a:pt x="220" y="2"/>
                  </a:cubicBezTo>
                  <a:cubicBezTo>
                    <a:pt x="218" y="2"/>
                    <a:pt x="218" y="2"/>
                    <a:pt x="218" y="2"/>
                  </a:cubicBezTo>
                  <a:cubicBezTo>
                    <a:pt x="213" y="6"/>
                    <a:pt x="210" y="15"/>
                    <a:pt x="205" y="20"/>
                  </a:cubicBezTo>
                  <a:cubicBezTo>
                    <a:pt x="198" y="26"/>
                    <a:pt x="195" y="25"/>
                    <a:pt x="187" y="22"/>
                  </a:cubicBezTo>
                  <a:cubicBezTo>
                    <a:pt x="182" y="21"/>
                    <a:pt x="177" y="23"/>
                    <a:pt x="173" y="25"/>
                  </a:cubicBezTo>
                  <a:cubicBezTo>
                    <a:pt x="166" y="28"/>
                    <a:pt x="161" y="26"/>
                    <a:pt x="156" y="21"/>
                  </a:cubicBezTo>
                  <a:cubicBezTo>
                    <a:pt x="148" y="20"/>
                    <a:pt x="145" y="23"/>
                    <a:pt x="137" y="26"/>
                  </a:cubicBezTo>
                  <a:cubicBezTo>
                    <a:pt x="132" y="28"/>
                    <a:pt x="128" y="28"/>
                    <a:pt x="123" y="25"/>
                  </a:cubicBezTo>
                  <a:cubicBezTo>
                    <a:pt x="0" y="98"/>
                    <a:pt x="0" y="98"/>
                    <a:pt x="0" y="98"/>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2" name="Freeform 19"/>
            <p:cNvSpPr>
              <a:spLocks/>
            </p:cNvSpPr>
            <p:nvPr/>
          </p:nvSpPr>
          <p:spPr bwMode="auto">
            <a:xfrm>
              <a:off x="5740401" y="2362201"/>
              <a:ext cx="990600" cy="842963"/>
            </a:xfrm>
            <a:custGeom>
              <a:avLst/>
              <a:gdLst>
                <a:gd name="T0" fmla="*/ 46 w 378"/>
                <a:gd name="T1" fmla="*/ 168 h 321"/>
                <a:gd name="T2" fmla="*/ 89 w 378"/>
                <a:gd name="T3" fmla="*/ 191 h 321"/>
                <a:gd name="T4" fmla="*/ 61 w 378"/>
                <a:gd name="T5" fmla="*/ 211 h 321"/>
                <a:gd name="T6" fmla="*/ 47 w 378"/>
                <a:gd name="T7" fmla="*/ 219 h 321"/>
                <a:gd name="T8" fmla="*/ 97 w 378"/>
                <a:gd name="T9" fmla="*/ 254 h 321"/>
                <a:gd name="T10" fmla="*/ 115 w 378"/>
                <a:gd name="T11" fmla="*/ 258 h 321"/>
                <a:gd name="T12" fmla="*/ 137 w 378"/>
                <a:gd name="T13" fmla="*/ 286 h 321"/>
                <a:gd name="T14" fmla="*/ 176 w 378"/>
                <a:gd name="T15" fmla="*/ 301 h 321"/>
                <a:gd name="T16" fmla="*/ 200 w 378"/>
                <a:gd name="T17" fmla="*/ 298 h 321"/>
                <a:gd name="T18" fmla="*/ 255 w 378"/>
                <a:gd name="T19" fmla="*/ 311 h 321"/>
                <a:gd name="T20" fmla="*/ 307 w 378"/>
                <a:gd name="T21" fmla="*/ 317 h 321"/>
                <a:gd name="T22" fmla="*/ 326 w 378"/>
                <a:gd name="T23" fmla="*/ 308 h 321"/>
                <a:gd name="T24" fmla="*/ 350 w 378"/>
                <a:gd name="T25" fmla="*/ 298 h 321"/>
                <a:gd name="T26" fmla="*/ 373 w 378"/>
                <a:gd name="T27" fmla="*/ 308 h 321"/>
                <a:gd name="T28" fmla="*/ 377 w 378"/>
                <a:gd name="T29" fmla="*/ 300 h 321"/>
                <a:gd name="T30" fmla="*/ 373 w 378"/>
                <a:gd name="T31" fmla="*/ 286 h 321"/>
                <a:gd name="T32" fmla="*/ 353 w 378"/>
                <a:gd name="T33" fmla="*/ 279 h 321"/>
                <a:gd name="T34" fmla="*/ 335 w 378"/>
                <a:gd name="T35" fmla="*/ 256 h 321"/>
                <a:gd name="T36" fmla="*/ 313 w 378"/>
                <a:gd name="T37" fmla="*/ 237 h 321"/>
                <a:gd name="T38" fmla="*/ 294 w 378"/>
                <a:gd name="T39" fmla="*/ 206 h 321"/>
                <a:gd name="T40" fmla="*/ 278 w 378"/>
                <a:gd name="T41" fmla="*/ 173 h 321"/>
                <a:gd name="T42" fmla="*/ 276 w 378"/>
                <a:gd name="T43" fmla="*/ 153 h 321"/>
                <a:gd name="T44" fmla="*/ 274 w 378"/>
                <a:gd name="T45" fmla="*/ 118 h 321"/>
                <a:gd name="T46" fmla="*/ 262 w 378"/>
                <a:gd name="T47" fmla="*/ 99 h 321"/>
                <a:gd name="T48" fmla="*/ 261 w 378"/>
                <a:gd name="T49" fmla="*/ 58 h 321"/>
                <a:gd name="T50" fmla="*/ 258 w 378"/>
                <a:gd name="T51" fmla="*/ 39 h 321"/>
                <a:gd name="T52" fmla="*/ 247 w 378"/>
                <a:gd name="T53" fmla="*/ 24 h 321"/>
                <a:gd name="T54" fmla="*/ 231 w 378"/>
                <a:gd name="T55" fmla="*/ 10 h 321"/>
                <a:gd name="T56" fmla="*/ 219 w 378"/>
                <a:gd name="T57" fmla="*/ 4 h 321"/>
                <a:gd name="T58" fmla="*/ 203 w 378"/>
                <a:gd name="T59" fmla="*/ 0 h 321"/>
                <a:gd name="T60" fmla="*/ 188 w 378"/>
                <a:gd name="T61" fmla="*/ 13 h 321"/>
                <a:gd name="T62" fmla="*/ 154 w 378"/>
                <a:gd name="T63" fmla="*/ 39 h 321"/>
                <a:gd name="T64" fmla="*/ 132 w 378"/>
                <a:gd name="T65" fmla="*/ 34 h 321"/>
                <a:gd name="T66" fmla="*/ 0 w 378"/>
                <a:gd name="T67" fmla="*/ 135 h 321"/>
                <a:gd name="T68" fmla="*/ 7 w 378"/>
                <a:gd name="T69" fmla="*/ 138 h 321"/>
                <a:gd name="T70" fmla="*/ 22 w 378"/>
                <a:gd name="T71" fmla="*/ 146 h 321"/>
                <a:gd name="T72" fmla="*/ 34 w 378"/>
                <a:gd name="T73" fmla="*/ 15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8" h="321">
                  <a:moveTo>
                    <a:pt x="34" y="158"/>
                  </a:moveTo>
                  <a:cubicBezTo>
                    <a:pt x="38" y="159"/>
                    <a:pt x="43" y="165"/>
                    <a:pt x="46" y="168"/>
                  </a:cubicBezTo>
                  <a:cubicBezTo>
                    <a:pt x="54" y="175"/>
                    <a:pt x="63" y="177"/>
                    <a:pt x="73" y="180"/>
                  </a:cubicBezTo>
                  <a:cubicBezTo>
                    <a:pt x="77" y="181"/>
                    <a:pt x="89" y="186"/>
                    <a:pt x="89" y="191"/>
                  </a:cubicBezTo>
                  <a:cubicBezTo>
                    <a:pt x="86" y="194"/>
                    <a:pt x="81" y="197"/>
                    <a:pt x="77" y="199"/>
                  </a:cubicBezTo>
                  <a:cubicBezTo>
                    <a:pt x="71" y="202"/>
                    <a:pt x="66" y="207"/>
                    <a:pt x="61" y="211"/>
                  </a:cubicBezTo>
                  <a:cubicBezTo>
                    <a:pt x="47" y="219"/>
                    <a:pt x="47" y="219"/>
                    <a:pt x="47" y="219"/>
                  </a:cubicBezTo>
                  <a:cubicBezTo>
                    <a:pt x="47" y="219"/>
                    <a:pt x="47" y="219"/>
                    <a:pt x="47" y="219"/>
                  </a:cubicBezTo>
                  <a:cubicBezTo>
                    <a:pt x="58" y="254"/>
                    <a:pt x="58" y="254"/>
                    <a:pt x="58" y="254"/>
                  </a:cubicBezTo>
                  <a:cubicBezTo>
                    <a:pt x="97" y="254"/>
                    <a:pt x="97" y="254"/>
                    <a:pt x="97" y="254"/>
                  </a:cubicBezTo>
                  <a:cubicBezTo>
                    <a:pt x="97" y="254"/>
                    <a:pt x="97" y="254"/>
                    <a:pt x="97" y="254"/>
                  </a:cubicBezTo>
                  <a:cubicBezTo>
                    <a:pt x="105" y="255"/>
                    <a:pt x="109" y="250"/>
                    <a:pt x="115" y="258"/>
                  </a:cubicBezTo>
                  <a:cubicBezTo>
                    <a:pt x="119" y="262"/>
                    <a:pt x="121" y="266"/>
                    <a:pt x="124" y="271"/>
                  </a:cubicBezTo>
                  <a:cubicBezTo>
                    <a:pt x="129" y="278"/>
                    <a:pt x="128" y="282"/>
                    <a:pt x="137" y="286"/>
                  </a:cubicBezTo>
                  <a:cubicBezTo>
                    <a:pt x="144" y="288"/>
                    <a:pt x="154" y="287"/>
                    <a:pt x="161" y="287"/>
                  </a:cubicBezTo>
                  <a:cubicBezTo>
                    <a:pt x="163" y="291"/>
                    <a:pt x="172" y="299"/>
                    <a:pt x="176" y="301"/>
                  </a:cubicBezTo>
                  <a:cubicBezTo>
                    <a:pt x="180" y="302"/>
                    <a:pt x="185" y="303"/>
                    <a:pt x="189" y="303"/>
                  </a:cubicBezTo>
                  <a:cubicBezTo>
                    <a:pt x="193" y="302"/>
                    <a:pt x="196" y="298"/>
                    <a:pt x="200" y="298"/>
                  </a:cubicBezTo>
                  <a:cubicBezTo>
                    <a:pt x="213" y="295"/>
                    <a:pt x="225" y="305"/>
                    <a:pt x="237" y="306"/>
                  </a:cubicBezTo>
                  <a:cubicBezTo>
                    <a:pt x="242" y="308"/>
                    <a:pt x="250" y="310"/>
                    <a:pt x="255" y="311"/>
                  </a:cubicBezTo>
                  <a:cubicBezTo>
                    <a:pt x="263" y="314"/>
                    <a:pt x="274" y="320"/>
                    <a:pt x="281" y="320"/>
                  </a:cubicBezTo>
                  <a:cubicBezTo>
                    <a:pt x="289" y="321"/>
                    <a:pt x="299" y="319"/>
                    <a:pt x="307" y="317"/>
                  </a:cubicBezTo>
                  <a:cubicBezTo>
                    <a:pt x="310" y="317"/>
                    <a:pt x="316" y="314"/>
                    <a:pt x="318" y="312"/>
                  </a:cubicBezTo>
                  <a:cubicBezTo>
                    <a:pt x="321" y="311"/>
                    <a:pt x="323" y="309"/>
                    <a:pt x="326" y="308"/>
                  </a:cubicBezTo>
                  <a:cubicBezTo>
                    <a:pt x="332" y="305"/>
                    <a:pt x="342" y="298"/>
                    <a:pt x="349" y="298"/>
                  </a:cubicBezTo>
                  <a:cubicBezTo>
                    <a:pt x="350" y="298"/>
                    <a:pt x="350" y="298"/>
                    <a:pt x="350" y="298"/>
                  </a:cubicBezTo>
                  <a:cubicBezTo>
                    <a:pt x="358" y="298"/>
                    <a:pt x="361" y="298"/>
                    <a:pt x="367" y="304"/>
                  </a:cubicBezTo>
                  <a:cubicBezTo>
                    <a:pt x="373" y="308"/>
                    <a:pt x="373" y="308"/>
                    <a:pt x="373" y="308"/>
                  </a:cubicBezTo>
                  <a:cubicBezTo>
                    <a:pt x="373" y="308"/>
                    <a:pt x="373" y="308"/>
                    <a:pt x="373" y="308"/>
                  </a:cubicBezTo>
                  <a:cubicBezTo>
                    <a:pt x="377" y="300"/>
                    <a:pt x="377" y="300"/>
                    <a:pt x="377" y="300"/>
                  </a:cubicBezTo>
                  <a:cubicBezTo>
                    <a:pt x="378" y="296"/>
                    <a:pt x="377" y="293"/>
                    <a:pt x="377" y="289"/>
                  </a:cubicBezTo>
                  <a:cubicBezTo>
                    <a:pt x="375" y="288"/>
                    <a:pt x="375" y="287"/>
                    <a:pt x="373" y="286"/>
                  </a:cubicBezTo>
                  <a:cubicBezTo>
                    <a:pt x="371" y="284"/>
                    <a:pt x="369" y="284"/>
                    <a:pt x="367" y="284"/>
                  </a:cubicBezTo>
                  <a:cubicBezTo>
                    <a:pt x="362" y="283"/>
                    <a:pt x="357" y="282"/>
                    <a:pt x="353" y="279"/>
                  </a:cubicBezTo>
                  <a:cubicBezTo>
                    <a:pt x="351" y="277"/>
                    <a:pt x="349" y="275"/>
                    <a:pt x="346" y="273"/>
                  </a:cubicBezTo>
                  <a:cubicBezTo>
                    <a:pt x="343" y="270"/>
                    <a:pt x="335" y="261"/>
                    <a:pt x="335" y="256"/>
                  </a:cubicBezTo>
                  <a:cubicBezTo>
                    <a:pt x="334" y="249"/>
                    <a:pt x="329" y="249"/>
                    <a:pt x="323" y="247"/>
                  </a:cubicBezTo>
                  <a:cubicBezTo>
                    <a:pt x="319" y="245"/>
                    <a:pt x="315" y="241"/>
                    <a:pt x="313" y="237"/>
                  </a:cubicBezTo>
                  <a:cubicBezTo>
                    <a:pt x="309" y="231"/>
                    <a:pt x="303" y="227"/>
                    <a:pt x="297" y="223"/>
                  </a:cubicBezTo>
                  <a:cubicBezTo>
                    <a:pt x="287" y="217"/>
                    <a:pt x="293" y="214"/>
                    <a:pt x="294" y="206"/>
                  </a:cubicBezTo>
                  <a:cubicBezTo>
                    <a:pt x="290" y="198"/>
                    <a:pt x="279" y="202"/>
                    <a:pt x="277" y="191"/>
                  </a:cubicBezTo>
                  <a:cubicBezTo>
                    <a:pt x="279" y="187"/>
                    <a:pt x="278" y="178"/>
                    <a:pt x="278" y="173"/>
                  </a:cubicBezTo>
                  <a:cubicBezTo>
                    <a:pt x="278" y="168"/>
                    <a:pt x="278" y="164"/>
                    <a:pt x="278" y="159"/>
                  </a:cubicBezTo>
                  <a:cubicBezTo>
                    <a:pt x="277" y="157"/>
                    <a:pt x="276" y="155"/>
                    <a:pt x="276" y="153"/>
                  </a:cubicBezTo>
                  <a:cubicBezTo>
                    <a:pt x="269" y="146"/>
                    <a:pt x="268" y="139"/>
                    <a:pt x="268" y="129"/>
                  </a:cubicBezTo>
                  <a:cubicBezTo>
                    <a:pt x="272" y="125"/>
                    <a:pt x="282" y="127"/>
                    <a:pt x="274" y="118"/>
                  </a:cubicBezTo>
                  <a:cubicBezTo>
                    <a:pt x="273" y="115"/>
                    <a:pt x="274" y="111"/>
                    <a:pt x="272" y="109"/>
                  </a:cubicBezTo>
                  <a:cubicBezTo>
                    <a:pt x="268" y="106"/>
                    <a:pt x="264" y="103"/>
                    <a:pt x="262" y="99"/>
                  </a:cubicBezTo>
                  <a:cubicBezTo>
                    <a:pt x="259" y="91"/>
                    <a:pt x="249" y="84"/>
                    <a:pt x="249" y="74"/>
                  </a:cubicBezTo>
                  <a:cubicBezTo>
                    <a:pt x="254" y="69"/>
                    <a:pt x="259" y="65"/>
                    <a:pt x="261" y="58"/>
                  </a:cubicBezTo>
                  <a:cubicBezTo>
                    <a:pt x="263" y="51"/>
                    <a:pt x="258" y="45"/>
                    <a:pt x="258" y="39"/>
                  </a:cubicBezTo>
                  <a:cubicBezTo>
                    <a:pt x="258" y="39"/>
                    <a:pt x="258" y="39"/>
                    <a:pt x="258" y="39"/>
                  </a:cubicBezTo>
                  <a:cubicBezTo>
                    <a:pt x="252" y="30"/>
                    <a:pt x="252" y="30"/>
                    <a:pt x="252" y="30"/>
                  </a:cubicBezTo>
                  <a:cubicBezTo>
                    <a:pt x="251" y="28"/>
                    <a:pt x="248" y="25"/>
                    <a:pt x="247" y="24"/>
                  </a:cubicBezTo>
                  <a:cubicBezTo>
                    <a:pt x="245" y="23"/>
                    <a:pt x="244" y="21"/>
                    <a:pt x="243" y="19"/>
                  </a:cubicBezTo>
                  <a:cubicBezTo>
                    <a:pt x="239" y="15"/>
                    <a:pt x="234" y="14"/>
                    <a:pt x="231" y="10"/>
                  </a:cubicBezTo>
                  <a:cubicBezTo>
                    <a:pt x="227" y="8"/>
                    <a:pt x="223" y="5"/>
                    <a:pt x="219" y="4"/>
                  </a:cubicBezTo>
                  <a:cubicBezTo>
                    <a:pt x="219" y="4"/>
                    <a:pt x="219" y="4"/>
                    <a:pt x="219" y="4"/>
                  </a:cubicBezTo>
                  <a:cubicBezTo>
                    <a:pt x="203" y="0"/>
                    <a:pt x="203" y="0"/>
                    <a:pt x="203" y="0"/>
                  </a:cubicBezTo>
                  <a:cubicBezTo>
                    <a:pt x="203" y="0"/>
                    <a:pt x="203" y="0"/>
                    <a:pt x="203" y="0"/>
                  </a:cubicBezTo>
                  <a:cubicBezTo>
                    <a:pt x="197" y="6"/>
                    <a:pt x="197" y="6"/>
                    <a:pt x="197" y="6"/>
                  </a:cubicBezTo>
                  <a:cubicBezTo>
                    <a:pt x="194" y="9"/>
                    <a:pt x="193" y="15"/>
                    <a:pt x="188" y="13"/>
                  </a:cubicBezTo>
                  <a:cubicBezTo>
                    <a:pt x="183" y="12"/>
                    <a:pt x="179" y="9"/>
                    <a:pt x="174" y="12"/>
                  </a:cubicBezTo>
                  <a:cubicBezTo>
                    <a:pt x="164" y="16"/>
                    <a:pt x="162" y="31"/>
                    <a:pt x="154" y="39"/>
                  </a:cubicBezTo>
                  <a:cubicBezTo>
                    <a:pt x="150" y="39"/>
                    <a:pt x="148" y="39"/>
                    <a:pt x="144" y="37"/>
                  </a:cubicBezTo>
                  <a:cubicBezTo>
                    <a:pt x="140" y="35"/>
                    <a:pt x="136" y="33"/>
                    <a:pt x="132" y="34"/>
                  </a:cubicBezTo>
                  <a:cubicBezTo>
                    <a:pt x="0" y="135"/>
                    <a:pt x="0" y="135"/>
                    <a:pt x="0" y="135"/>
                  </a:cubicBezTo>
                  <a:cubicBezTo>
                    <a:pt x="0" y="135"/>
                    <a:pt x="0" y="135"/>
                    <a:pt x="0" y="135"/>
                  </a:cubicBezTo>
                  <a:cubicBezTo>
                    <a:pt x="0" y="135"/>
                    <a:pt x="0" y="135"/>
                    <a:pt x="1" y="136"/>
                  </a:cubicBezTo>
                  <a:cubicBezTo>
                    <a:pt x="3" y="136"/>
                    <a:pt x="5" y="137"/>
                    <a:pt x="7" y="138"/>
                  </a:cubicBezTo>
                  <a:cubicBezTo>
                    <a:pt x="9" y="139"/>
                    <a:pt x="12" y="139"/>
                    <a:pt x="14" y="140"/>
                  </a:cubicBezTo>
                  <a:cubicBezTo>
                    <a:pt x="17" y="142"/>
                    <a:pt x="20" y="143"/>
                    <a:pt x="22" y="146"/>
                  </a:cubicBezTo>
                  <a:cubicBezTo>
                    <a:pt x="24" y="148"/>
                    <a:pt x="27" y="152"/>
                    <a:pt x="29" y="153"/>
                  </a:cubicBezTo>
                  <a:cubicBezTo>
                    <a:pt x="34" y="158"/>
                    <a:pt x="34" y="158"/>
                    <a:pt x="34" y="158"/>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20"/>
            <p:cNvSpPr>
              <a:spLocks/>
            </p:cNvSpPr>
            <p:nvPr/>
          </p:nvSpPr>
          <p:spPr bwMode="auto">
            <a:xfrm>
              <a:off x="5915026" y="1573213"/>
              <a:ext cx="630238" cy="800100"/>
            </a:xfrm>
            <a:custGeom>
              <a:avLst/>
              <a:gdLst>
                <a:gd name="T0" fmla="*/ 51 w 240"/>
                <a:gd name="T1" fmla="*/ 167 h 305"/>
                <a:gd name="T2" fmla="*/ 61 w 240"/>
                <a:gd name="T3" fmla="*/ 190 h 305"/>
                <a:gd name="T4" fmla="*/ 74 w 240"/>
                <a:gd name="T5" fmla="*/ 191 h 305"/>
                <a:gd name="T6" fmla="*/ 83 w 240"/>
                <a:gd name="T7" fmla="*/ 184 h 305"/>
                <a:gd name="T8" fmla="*/ 89 w 240"/>
                <a:gd name="T9" fmla="*/ 178 h 305"/>
                <a:gd name="T10" fmla="*/ 93 w 240"/>
                <a:gd name="T11" fmla="*/ 184 h 305"/>
                <a:gd name="T12" fmla="*/ 106 w 240"/>
                <a:gd name="T13" fmla="*/ 192 h 305"/>
                <a:gd name="T14" fmla="*/ 93 w 240"/>
                <a:gd name="T15" fmla="*/ 214 h 305"/>
                <a:gd name="T16" fmla="*/ 105 w 240"/>
                <a:gd name="T17" fmla="*/ 238 h 305"/>
                <a:gd name="T18" fmla="*/ 107 w 240"/>
                <a:gd name="T19" fmla="*/ 247 h 305"/>
                <a:gd name="T20" fmla="*/ 124 w 240"/>
                <a:gd name="T21" fmla="*/ 246 h 305"/>
                <a:gd name="T22" fmla="*/ 126 w 240"/>
                <a:gd name="T23" fmla="*/ 257 h 305"/>
                <a:gd name="T24" fmla="*/ 128 w 240"/>
                <a:gd name="T25" fmla="*/ 265 h 305"/>
                <a:gd name="T26" fmla="*/ 129 w 240"/>
                <a:gd name="T27" fmla="*/ 281 h 305"/>
                <a:gd name="T28" fmla="*/ 136 w 240"/>
                <a:gd name="T29" fmla="*/ 297 h 305"/>
                <a:gd name="T30" fmla="*/ 136 w 240"/>
                <a:gd name="T31" fmla="*/ 301 h 305"/>
                <a:gd name="T32" fmla="*/ 136 w 240"/>
                <a:gd name="T33" fmla="*/ 301 h 305"/>
                <a:gd name="T34" fmla="*/ 152 w 240"/>
                <a:gd name="T35" fmla="*/ 305 h 305"/>
                <a:gd name="T36" fmla="*/ 152 w 240"/>
                <a:gd name="T37" fmla="*/ 305 h 305"/>
                <a:gd name="T38" fmla="*/ 240 w 240"/>
                <a:gd name="T39" fmla="*/ 119 h 305"/>
                <a:gd name="T40" fmla="*/ 240 w 240"/>
                <a:gd name="T41" fmla="*/ 119 h 305"/>
                <a:gd name="T42" fmla="*/ 127 w 240"/>
                <a:gd name="T43" fmla="*/ 2 h 305"/>
                <a:gd name="T44" fmla="*/ 0 w 240"/>
                <a:gd name="T45" fmla="*/ 0 h 305"/>
                <a:gd name="T46" fmla="*/ 0 w 240"/>
                <a:gd name="T47" fmla="*/ 0 h 305"/>
                <a:gd name="T48" fmla="*/ 2 w 240"/>
                <a:gd name="T49" fmla="*/ 14 h 305"/>
                <a:gd name="T50" fmla="*/ 11 w 240"/>
                <a:gd name="T51" fmla="*/ 31 h 305"/>
                <a:gd name="T52" fmla="*/ 28 w 240"/>
                <a:gd name="T53" fmla="*/ 59 h 305"/>
                <a:gd name="T54" fmla="*/ 34 w 240"/>
                <a:gd name="T55" fmla="*/ 73 h 305"/>
                <a:gd name="T56" fmla="*/ 44 w 240"/>
                <a:gd name="T57" fmla="*/ 84 h 305"/>
                <a:gd name="T58" fmla="*/ 57 w 240"/>
                <a:gd name="T59" fmla="*/ 91 h 305"/>
                <a:gd name="T60" fmla="*/ 68 w 240"/>
                <a:gd name="T61" fmla="*/ 101 h 305"/>
                <a:gd name="T62" fmla="*/ 68 w 240"/>
                <a:gd name="T63" fmla="*/ 100 h 305"/>
                <a:gd name="T64" fmla="*/ 69 w 240"/>
                <a:gd name="T65" fmla="*/ 100 h 305"/>
                <a:gd name="T66" fmla="*/ 72 w 240"/>
                <a:gd name="T67" fmla="*/ 108 h 305"/>
                <a:gd name="T68" fmla="*/ 75 w 240"/>
                <a:gd name="T69" fmla="*/ 119 h 305"/>
                <a:gd name="T70" fmla="*/ 62 w 240"/>
                <a:gd name="T71" fmla="*/ 135 h 305"/>
                <a:gd name="T72" fmla="*/ 61 w 240"/>
                <a:gd name="T73" fmla="*/ 139 h 305"/>
                <a:gd name="T74" fmla="*/ 60 w 240"/>
                <a:gd name="T75" fmla="*/ 141 h 305"/>
                <a:gd name="T76" fmla="*/ 58 w 240"/>
                <a:gd name="T77" fmla="*/ 146 h 305"/>
                <a:gd name="T78" fmla="*/ 56 w 240"/>
                <a:gd name="T79" fmla="*/ 153 h 305"/>
                <a:gd name="T80" fmla="*/ 55 w 240"/>
                <a:gd name="T81" fmla="*/ 156 h 305"/>
                <a:gd name="T82" fmla="*/ 54 w 240"/>
                <a:gd name="T83" fmla="*/ 160 h 305"/>
                <a:gd name="T84" fmla="*/ 51 w 240"/>
                <a:gd name="T85" fmla="*/ 16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0" h="305">
                  <a:moveTo>
                    <a:pt x="51" y="167"/>
                  </a:moveTo>
                  <a:cubicBezTo>
                    <a:pt x="52" y="178"/>
                    <a:pt x="54" y="181"/>
                    <a:pt x="61" y="190"/>
                  </a:cubicBezTo>
                  <a:cubicBezTo>
                    <a:pt x="65" y="194"/>
                    <a:pt x="70" y="195"/>
                    <a:pt x="74" y="191"/>
                  </a:cubicBezTo>
                  <a:cubicBezTo>
                    <a:pt x="78" y="189"/>
                    <a:pt x="81" y="187"/>
                    <a:pt x="83" y="184"/>
                  </a:cubicBezTo>
                  <a:cubicBezTo>
                    <a:pt x="84" y="182"/>
                    <a:pt x="86" y="178"/>
                    <a:pt x="89" y="178"/>
                  </a:cubicBezTo>
                  <a:cubicBezTo>
                    <a:pt x="91" y="180"/>
                    <a:pt x="91" y="182"/>
                    <a:pt x="93" y="184"/>
                  </a:cubicBezTo>
                  <a:cubicBezTo>
                    <a:pt x="97" y="187"/>
                    <a:pt x="105" y="188"/>
                    <a:pt x="106" y="192"/>
                  </a:cubicBezTo>
                  <a:cubicBezTo>
                    <a:pt x="108" y="203"/>
                    <a:pt x="91" y="205"/>
                    <a:pt x="93" y="214"/>
                  </a:cubicBezTo>
                  <a:cubicBezTo>
                    <a:pt x="95" y="223"/>
                    <a:pt x="96" y="232"/>
                    <a:pt x="105" y="238"/>
                  </a:cubicBezTo>
                  <a:cubicBezTo>
                    <a:pt x="106" y="241"/>
                    <a:pt x="106" y="244"/>
                    <a:pt x="107" y="247"/>
                  </a:cubicBezTo>
                  <a:cubicBezTo>
                    <a:pt x="109" y="253"/>
                    <a:pt x="124" y="238"/>
                    <a:pt x="124" y="246"/>
                  </a:cubicBezTo>
                  <a:cubicBezTo>
                    <a:pt x="121" y="250"/>
                    <a:pt x="122" y="254"/>
                    <a:pt x="126" y="257"/>
                  </a:cubicBezTo>
                  <a:cubicBezTo>
                    <a:pt x="130" y="260"/>
                    <a:pt x="133" y="261"/>
                    <a:pt x="128" y="265"/>
                  </a:cubicBezTo>
                  <a:cubicBezTo>
                    <a:pt x="121" y="270"/>
                    <a:pt x="123" y="276"/>
                    <a:pt x="129" y="281"/>
                  </a:cubicBezTo>
                  <a:cubicBezTo>
                    <a:pt x="135" y="285"/>
                    <a:pt x="136" y="289"/>
                    <a:pt x="136" y="297"/>
                  </a:cubicBezTo>
                  <a:cubicBezTo>
                    <a:pt x="136" y="301"/>
                    <a:pt x="136" y="301"/>
                    <a:pt x="136" y="301"/>
                  </a:cubicBezTo>
                  <a:cubicBezTo>
                    <a:pt x="136" y="301"/>
                    <a:pt x="136" y="301"/>
                    <a:pt x="136" y="301"/>
                  </a:cubicBezTo>
                  <a:cubicBezTo>
                    <a:pt x="152" y="305"/>
                    <a:pt x="152" y="305"/>
                    <a:pt x="152" y="305"/>
                  </a:cubicBezTo>
                  <a:cubicBezTo>
                    <a:pt x="152" y="305"/>
                    <a:pt x="152" y="305"/>
                    <a:pt x="152" y="305"/>
                  </a:cubicBezTo>
                  <a:cubicBezTo>
                    <a:pt x="240" y="119"/>
                    <a:pt x="240" y="119"/>
                    <a:pt x="240" y="119"/>
                  </a:cubicBezTo>
                  <a:cubicBezTo>
                    <a:pt x="240" y="119"/>
                    <a:pt x="240" y="119"/>
                    <a:pt x="240" y="119"/>
                  </a:cubicBezTo>
                  <a:cubicBezTo>
                    <a:pt x="127" y="2"/>
                    <a:pt x="127" y="2"/>
                    <a:pt x="127" y="2"/>
                  </a:cubicBezTo>
                  <a:cubicBezTo>
                    <a:pt x="0" y="0"/>
                    <a:pt x="0" y="0"/>
                    <a:pt x="0" y="0"/>
                  </a:cubicBezTo>
                  <a:cubicBezTo>
                    <a:pt x="0" y="0"/>
                    <a:pt x="0" y="0"/>
                    <a:pt x="0" y="0"/>
                  </a:cubicBezTo>
                  <a:cubicBezTo>
                    <a:pt x="2" y="14"/>
                    <a:pt x="2" y="14"/>
                    <a:pt x="2" y="14"/>
                  </a:cubicBezTo>
                  <a:cubicBezTo>
                    <a:pt x="4" y="22"/>
                    <a:pt x="6" y="25"/>
                    <a:pt x="11" y="31"/>
                  </a:cubicBezTo>
                  <a:cubicBezTo>
                    <a:pt x="20" y="41"/>
                    <a:pt x="24" y="47"/>
                    <a:pt x="28" y="59"/>
                  </a:cubicBezTo>
                  <a:cubicBezTo>
                    <a:pt x="30" y="64"/>
                    <a:pt x="32" y="69"/>
                    <a:pt x="34" y="73"/>
                  </a:cubicBezTo>
                  <a:cubicBezTo>
                    <a:pt x="36" y="79"/>
                    <a:pt x="41" y="80"/>
                    <a:pt x="44" y="84"/>
                  </a:cubicBezTo>
                  <a:cubicBezTo>
                    <a:pt x="47" y="85"/>
                    <a:pt x="53" y="90"/>
                    <a:pt x="57" y="91"/>
                  </a:cubicBezTo>
                  <a:cubicBezTo>
                    <a:pt x="60" y="93"/>
                    <a:pt x="68" y="97"/>
                    <a:pt x="68" y="101"/>
                  </a:cubicBezTo>
                  <a:cubicBezTo>
                    <a:pt x="68" y="100"/>
                    <a:pt x="68" y="100"/>
                    <a:pt x="68" y="100"/>
                  </a:cubicBezTo>
                  <a:cubicBezTo>
                    <a:pt x="69" y="101"/>
                    <a:pt x="68" y="101"/>
                    <a:pt x="69" y="100"/>
                  </a:cubicBezTo>
                  <a:cubicBezTo>
                    <a:pt x="72" y="108"/>
                    <a:pt x="72" y="108"/>
                    <a:pt x="72" y="108"/>
                  </a:cubicBezTo>
                  <a:cubicBezTo>
                    <a:pt x="73" y="110"/>
                    <a:pt x="79" y="117"/>
                    <a:pt x="75" y="119"/>
                  </a:cubicBezTo>
                  <a:cubicBezTo>
                    <a:pt x="66" y="121"/>
                    <a:pt x="62" y="126"/>
                    <a:pt x="62" y="135"/>
                  </a:cubicBezTo>
                  <a:cubicBezTo>
                    <a:pt x="62" y="136"/>
                    <a:pt x="62" y="138"/>
                    <a:pt x="61" y="139"/>
                  </a:cubicBezTo>
                  <a:cubicBezTo>
                    <a:pt x="61" y="139"/>
                    <a:pt x="60" y="140"/>
                    <a:pt x="60" y="141"/>
                  </a:cubicBezTo>
                  <a:cubicBezTo>
                    <a:pt x="59" y="142"/>
                    <a:pt x="59" y="144"/>
                    <a:pt x="58" y="146"/>
                  </a:cubicBezTo>
                  <a:cubicBezTo>
                    <a:pt x="57" y="148"/>
                    <a:pt x="57" y="150"/>
                    <a:pt x="56" y="153"/>
                  </a:cubicBezTo>
                  <a:cubicBezTo>
                    <a:pt x="56" y="154"/>
                    <a:pt x="55" y="155"/>
                    <a:pt x="55" y="156"/>
                  </a:cubicBezTo>
                  <a:cubicBezTo>
                    <a:pt x="55" y="157"/>
                    <a:pt x="54" y="159"/>
                    <a:pt x="54" y="160"/>
                  </a:cubicBezTo>
                  <a:cubicBezTo>
                    <a:pt x="51" y="167"/>
                    <a:pt x="51" y="167"/>
                    <a:pt x="51" y="167"/>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21"/>
            <p:cNvSpPr>
              <a:spLocks/>
            </p:cNvSpPr>
            <p:nvPr/>
          </p:nvSpPr>
          <p:spPr bwMode="auto">
            <a:xfrm>
              <a:off x="6392863" y="2368551"/>
              <a:ext cx="581025" cy="965200"/>
            </a:xfrm>
            <a:custGeom>
              <a:avLst/>
              <a:gdLst>
                <a:gd name="T0" fmla="*/ 126 w 222"/>
                <a:gd name="T1" fmla="*/ 318 h 368"/>
                <a:gd name="T2" fmla="*/ 138 w 222"/>
                <a:gd name="T3" fmla="*/ 334 h 368"/>
                <a:gd name="T4" fmla="*/ 177 w 222"/>
                <a:gd name="T5" fmla="*/ 365 h 368"/>
                <a:gd name="T6" fmla="*/ 191 w 222"/>
                <a:gd name="T7" fmla="*/ 361 h 368"/>
                <a:gd name="T8" fmla="*/ 183 w 222"/>
                <a:gd name="T9" fmla="*/ 347 h 368"/>
                <a:gd name="T10" fmla="*/ 177 w 222"/>
                <a:gd name="T11" fmla="*/ 335 h 368"/>
                <a:gd name="T12" fmla="*/ 163 w 222"/>
                <a:gd name="T13" fmla="*/ 315 h 368"/>
                <a:gd name="T14" fmla="*/ 158 w 222"/>
                <a:gd name="T15" fmla="*/ 280 h 368"/>
                <a:gd name="T16" fmla="*/ 135 w 222"/>
                <a:gd name="T17" fmla="*/ 238 h 368"/>
                <a:gd name="T18" fmla="*/ 119 w 222"/>
                <a:gd name="T19" fmla="*/ 199 h 368"/>
                <a:gd name="T20" fmla="*/ 131 w 222"/>
                <a:gd name="T21" fmla="*/ 182 h 368"/>
                <a:gd name="T22" fmla="*/ 160 w 222"/>
                <a:gd name="T23" fmla="*/ 152 h 368"/>
                <a:gd name="T24" fmla="*/ 176 w 222"/>
                <a:gd name="T25" fmla="*/ 112 h 368"/>
                <a:gd name="T26" fmla="*/ 187 w 222"/>
                <a:gd name="T27" fmla="*/ 87 h 368"/>
                <a:gd name="T28" fmla="*/ 204 w 222"/>
                <a:gd name="T29" fmla="*/ 67 h 368"/>
                <a:gd name="T30" fmla="*/ 222 w 222"/>
                <a:gd name="T31" fmla="*/ 51 h 368"/>
                <a:gd name="T32" fmla="*/ 221 w 222"/>
                <a:gd name="T33" fmla="*/ 33 h 368"/>
                <a:gd name="T34" fmla="*/ 208 w 222"/>
                <a:gd name="T35" fmla="*/ 16 h 368"/>
                <a:gd name="T36" fmla="*/ 137 w 222"/>
                <a:gd name="T37" fmla="*/ 16 h 368"/>
                <a:gd name="T38" fmla="*/ 109 w 222"/>
                <a:gd name="T39" fmla="*/ 8 h 368"/>
                <a:gd name="T40" fmla="*/ 52 w 222"/>
                <a:gd name="T41" fmla="*/ 10 h 368"/>
                <a:gd name="T42" fmla="*/ 9 w 222"/>
                <a:gd name="T43" fmla="*/ 37 h 368"/>
                <a:gd name="T44" fmla="*/ 12 w 222"/>
                <a:gd name="T45" fmla="*/ 56 h 368"/>
                <a:gd name="T46" fmla="*/ 13 w 222"/>
                <a:gd name="T47" fmla="*/ 97 h 368"/>
                <a:gd name="T48" fmla="*/ 25 w 222"/>
                <a:gd name="T49" fmla="*/ 116 h 368"/>
                <a:gd name="T50" fmla="*/ 27 w 222"/>
                <a:gd name="T51" fmla="*/ 151 h 368"/>
                <a:gd name="T52" fmla="*/ 29 w 222"/>
                <a:gd name="T53" fmla="*/ 171 h 368"/>
                <a:gd name="T54" fmla="*/ 45 w 222"/>
                <a:gd name="T55" fmla="*/ 204 h 368"/>
                <a:gd name="T56" fmla="*/ 64 w 222"/>
                <a:gd name="T57" fmla="*/ 235 h 368"/>
                <a:gd name="T58" fmla="*/ 86 w 222"/>
                <a:gd name="T59" fmla="*/ 254 h 368"/>
                <a:gd name="T60" fmla="*/ 104 w 222"/>
                <a:gd name="T61" fmla="*/ 277 h 368"/>
                <a:gd name="T62" fmla="*/ 124 w 222"/>
                <a:gd name="T63" fmla="*/ 284 h 368"/>
                <a:gd name="T64" fmla="*/ 128 w 222"/>
                <a:gd name="T65" fmla="*/ 298 h 368"/>
                <a:gd name="T66" fmla="*/ 124 w 222"/>
                <a:gd name="T67" fmla="*/ 306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 h="368">
                  <a:moveTo>
                    <a:pt x="125" y="317"/>
                  </a:moveTo>
                  <a:cubicBezTo>
                    <a:pt x="126" y="318"/>
                    <a:pt x="126" y="318"/>
                    <a:pt x="126" y="318"/>
                  </a:cubicBezTo>
                  <a:cubicBezTo>
                    <a:pt x="127" y="318"/>
                    <a:pt x="127" y="319"/>
                    <a:pt x="128" y="319"/>
                  </a:cubicBezTo>
                  <a:cubicBezTo>
                    <a:pt x="133" y="320"/>
                    <a:pt x="136" y="330"/>
                    <a:pt x="138" y="334"/>
                  </a:cubicBezTo>
                  <a:cubicBezTo>
                    <a:pt x="143" y="342"/>
                    <a:pt x="145" y="354"/>
                    <a:pt x="154" y="360"/>
                  </a:cubicBezTo>
                  <a:cubicBezTo>
                    <a:pt x="161" y="364"/>
                    <a:pt x="168" y="368"/>
                    <a:pt x="177" y="365"/>
                  </a:cubicBezTo>
                  <a:cubicBezTo>
                    <a:pt x="191" y="361"/>
                    <a:pt x="191" y="361"/>
                    <a:pt x="191" y="361"/>
                  </a:cubicBezTo>
                  <a:cubicBezTo>
                    <a:pt x="191" y="361"/>
                    <a:pt x="191" y="361"/>
                    <a:pt x="191" y="361"/>
                  </a:cubicBezTo>
                  <a:cubicBezTo>
                    <a:pt x="188" y="354"/>
                    <a:pt x="188" y="354"/>
                    <a:pt x="188" y="354"/>
                  </a:cubicBezTo>
                  <a:cubicBezTo>
                    <a:pt x="188" y="353"/>
                    <a:pt x="184" y="349"/>
                    <a:pt x="183" y="347"/>
                  </a:cubicBezTo>
                  <a:cubicBezTo>
                    <a:pt x="182" y="345"/>
                    <a:pt x="180" y="342"/>
                    <a:pt x="179" y="339"/>
                  </a:cubicBezTo>
                  <a:cubicBezTo>
                    <a:pt x="178" y="338"/>
                    <a:pt x="178" y="336"/>
                    <a:pt x="177" y="335"/>
                  </a:cubicBezTo>
                  <a:cubicBezTo>
                    <a:pt x="177" y="334"/>
                    <a:pt x="176" y="334"/>
                    <a:pt x="176" y="333"/>
                  </a:cubicBezTo>
                  <a:cubicBezTo>
                    <a:pt x="171" y="327"/>
                    <a:pt x="167" y="322"/>
                    <a:pt x="163" y="315"/>
                  </a:cubicBezTo>
                  <a:cubicBezTo>
                    <a:pt x="160" y="310"/>
                    <a:pt x="156" y="296"/>
                    <a:pt x="157" y="290"/>
                  </a:cubicBezTo>
                  <a:cubicBezTo>
                    <a:pt x="159" y="286"/>
                    <a:pt x="160" y="284"/>
                    <a:pt x="158" y="280"/>
                  </a:cubicBezTo>
                  <a:cubicBezTo>
                    <a:pt x="152" y="279"/>
                    <a:pt x="155" y="259"/>
                    <a:pt x="154" y="253"/>
                  </a:cubicBezTo>
                  <a:cubicBezTo>
                    <a:pt x="152" y="244"/>
                    <a:pt x="140" y="245"/>
                    <a:pt x="135" y="238"/>
                  </a:cubicBezTo>
                  <a:cubicBezTo>
                    <a:pt x="131" y="232"/>
                    <a:pt x="130" y="227"/>
                    <a:pt x="129" y="220"/>
                  </a:cubicBezTo>
                  <a:cubicBezTo>
                    <a:pt x="129" y="211"/>
                    <a:pt x="116" y="212"/>
                    <a:pt x="119" y="199"/>
                  </a:cubicBezTo>
                  <a:cubicBezTo>
                    <a:pt x="119" y="195"/>
                    <a:pt x="121" y="191"/>
                    <a:pt x="121" y="187"/>
                  </a:cubicBezTo>
                  <a:cubicBezTo>
                    <a:pt x="124" y="184"/>
                    <a:pt x="129" y="184"/>
                    <a:pt x="131" y="182"/>
                  </a:cubicBezTo>
                  <a:cubicBezTo>
                    <a:pt x="135" y="178"/>
                    <a:pt x="134" y="172"/>
                    <a:pt x="136" y="167"/>
                  </a:cubicBezTo>
                  <a:cubicBezTo>
                    <a:pt x="139" y="155"/>
                    <a:pt x="154" y="160"/>
                    <a:pt x="160" y="152"/>
                  </a:cubicBezTo>
                  <a:cubicBezTo>
                    <a:pt x="163" y="149"/>
                    <a:pt x="167" y="138"/>
                    <a:pt x="164" y="134"/>
                  </a:cubicBezTo>
                  <a:cubicBezTo>
                    <a:pt x="159" y="126"/>
                    <a:pt x="173" y="120"/>
                    <a:pt x="176" y="112"/>
                  </a:cubicBezTo>
                  <a:cubicBezTo>
                    <a:pt x="178" y="109"/>
                    <a:pt x="181" y="107"/>
                    <a:pt x="184" y="105"/>
                  </a:cubicBezTo>
                  <a:cubicBezTo>
                    <a:pt x="185" y="98"/>
                    <a:pt x="183" y="94"/>
                    <a:pt x="187" y="87"/>
                  </a:cubicBezTo>
                  <a:cubicBezTo>
                    <a:pt x="191" y="81"/>
                    <a:pt x="192" y="76"/>
                    <a:pt x="199" y="77"/>
                  </a:cubicBezTo>
                  <a:cubicBezTo>
                    <a:pt x="203" y="77"/>
                    <a:pt x="203" y="70"/>
                    <a:pt x="204" y="67"/>
                  </a:cubicBezTo>
                  <a:cubicBezTo>
                    <a:pt x="208" y="61"/>
                    <a:pt x="215" y="59"/>
                    <a:pt x="218" y="55"/>
                  </a:cubicBezTo>
                  <a:cubicBezTo>
                    <a:pt x="220" y="54"/>
                    <a:pt x="221" y="53"/>
                    <a:pt x="222" y="51"/>
                  </a:cubicBezTo>
                  <a:cubicBezTo>
                    <a:pt x="221" y="33"/>
                    <a:pt x="221" y="33"/>
                    <a:pt x="221" y="33"/>
                  </a:cubicBezTo>
                  <a:cubicBezTo>
                    <a:pt x="221" y="33"/>
                    <a:pt x="221" y="33"/>
                    <a:pt x="221" y="33"/>
                  </a:cubicBezTo>
                  <a:cubicBezTo>
                    <a:pt x="215" y="24"/>
                    <a:pt x="215" y="24"/>
                    <a:pt x="215" y="24"/>
                  </a:cubicBezTo>
                  <a:cubicBezTo>
                    <a:pt x="213" y="22"/>
                    <a:pt x="209" y="19"/>
                    <a:pt x="208" y="16"/>
                  </a:cubicBezTo>
                  <a:cubicBezTo>
                    <a:pt x="193" y="5"/>
                    <a:pt x="190" y="18"/>
                    <a:pt x="176" y="25"/>
                  </a:cubicBezTo>
                  <a:cubicBezTo>
                    <a:pt x="163" y="33"/>
                    <a:pt x="146" y="11"/>
                    <a:pt x="137" y="16"/>
                  </a:cubicBezTo>
                  <a:cubicBezTo>
                    <a:pt x="129" y="21"/>
                    <a:pt x="121" y="22"/>
                    <a:pt x="115" y="13"/>
                  </a:cubicBezTo>
                  <a:cubicBezTo>
                    <a:pt x="113" y="12"/>
                    <a:pt x="111" y="10"/>
                    <a:pt x="109" y="8"/>
                  </a:cubicBezTo>
                  <a:cubicBezTo>
                    <a:pt x="98" y="3"/>
                    <a:pt x="94" y="0"/>
                    <a:pt x="81" y="1"/>
                  </a:cubicBezTo>
                  <a:cubicBezTo>
                    <a:pt x="73" y="2"/>
                    <a:pt x="59" y="6"/>
                    <a:pt x="52" y="10"/>
                  </a:cubicBezTo>
                  <a:cubicBezTo>
                    <a:pt x="38" y="20"/>
                    <a:pt x="30" y="36"/>
                    <a:pt x="10" y="36"/>
                  </a:cubicBezTo>
                  <a:cubicBezTo>
                    <a:pt x="10" y="37"/>
                    <a:pt x="9" y="37"/>
                    <a:pt x="9" y="37"/>
                  </a:cubicBezTo>
                  <a:cubicBezTo>
                    <a:pt x="9" y="37"/>
                    <a:pt x="9" y="37"/>
                    <a:pt x="9" y="37"/>
                  </a:cubicBezTo>
                  <a:cubicBezTo>
                    <a:pt x="9" y="43"/>
                    <a:pt x="14" y="49"/>
                    <a:pt x="12" y="56"/>
                  </a:cubicBezTo>
                  <a:cubicBezTo>
                    <a:pt x="10" y="63"/>
                    <a:pt x="5" y="67"/>
                    <a:pt x="0" y="72"/>
                  </a:cubicBezTo>
                  <a:cubicBezTo>
                    <a:pt x="0" y="82"/>
                    <a:pt x="10" y="89"/>
                    <a:pt x="13" y="97"/>
                  </a:cubicBezTo>
                  <a:cubicBezTo>
                    <a:pt x="15" y="101"/>
                    <a:pt x="19" y="104"/>
                    <a:pt x="23" y="107"/>
                  </a:cubicBezTo>
                  <a:cubicBezTo>
                    <a:pt x="25" y="109"/>
                    <a:pt x="24" y="113"/>
                    <a:pt x="25" y="116"/>
                  </a:cubicBezTo>
                  <a:cubicBezTo>
                    <a:pt x="33" y="125"/>
                    <a:pt x="23" y="123"/>
                    <a:pt x="19" y="127"/>
                  </a:cubicBezTo>
                  <a:cubicBezTo>
                    <a:pt x="19" y="137"/>
                    <a:pt x="20" y="144"/>
                    <a:pt x="27" y="151"/>
                  </a:cubicBezTo>
                  <a:cubicBezTo>
                    <a:pt x="27" y="153"/>
                    <a:pt x="28" y="155"/>
                    <a:pt x="29" y="157"/>
                  </a:cubicBezTo>
                  <a:cubicBezTo>
                    <a:pt x="29" y="162"/>
                    <a:pt x="29" y="166"/>
                    <a:pt x="29" y="171"/>
                  </a:cubicBezTo>
                  <a:cubicBezTo>
                    <a:pt x="29" y="176"/>
                    <a:pt x="30" y="185"/>
                    <a:pt x="28" y="189"/>
                  </a:cubicBezTo>
                  <a:cubicBezTo>
                    <a:pt x="30" y="200"/>
                    <a:pt x="41" y="196"/>
                    <a:pt x="45" y="204"/>
                  </a:cubicBezTo>
                  <a:cubicBezTo>
                    <a:pt x="44" y="212"/>
                    <a:pt x="38" y="215"/>
                    <a:pt x="48" y="221"/>
                  </a:cubicBezTo>
                  <a:cubicBezTo>
                    <a:pt x="54" y="225"/>
                    <a:pt x="60" y="229"/>
                    <a:pt x="64" y="235"/>
                  </a:cubicBezTo>
                  <a:cubicBezTo>
                    <a:pt x="66" y="239"/>
                    <a:pt x="70" y="243"/>
                    <a:pt x="74" y="245"/>
                  </a:cubicBezTo>
                  <a:cubicBezTo>
                    <a:pt x="80" y="247"/>
                    <a:pt x="85" y="247"/>
                    <a:pt x="86" y="254"/>
                  </a:cubicBezTo>
                  <a:cubicBezTo>
                    <a:pt x="86" y="259"/>
                    <a:pt x="94" y="268"/>
                    <a:pt x="97" y="271"/>
                  </a:cubicBezTo>
                  <a:cubicBezTo>
                    <a:pt x="100" y="273"/>
                    <a:pt x="102" y="275"/>
                    <a:pt x="104" y="277"/>
                  </a:cubicBezTo>
                  <a:cubicBezTo>
                    <a:pt x="108" y="280"/>
                    <a:pt x="113" y="281"/>
                    <a:pt x="118" y="282"/>
                  </a:cubicBezTo>
                  <a:cubicBezTo>
                    <a:pt x="120" y="282"/>
                    <a:pt x="122" y="282"/>
                    <a:pt x="124" y="284"/>
                  </a:cubicBezTo>
                  <a:cubicBezTo>
                    <a:pt x="126" y="285"/>
                    <a:pt x="126" y="286"/>
                    <a:pt x="128" y="287"/>
                  </a:cubicBezTo>
                  <a:cubicBezTo>
                    <a:pt x="128" y="291"/>
                    <a:pt x="129" y="294"/>
                    <a:pt x="128" y="298"/>
                  </a:cubicBezTo>
                  <a:cubicBezTo>
                    <a:pt x="124" y="306"/>
                    <a:pt x="124" y="306"/>
                    <a:pt x="124" y="306"/>
                  </a:cubicBezTo>
                  <a:cubicBezTo>
                    <a:pt x="124" y="306"/>
                    <a:pt x="124" y="306"/>
                    <a:pt x="124" y="306"/>
                  </a:cubicBezTo>
                  <a:cubicBezTo>
                    <a:pt x="125" y="317"/>
                    <a:pt x="125" y="317"/>
                    <a:pt x="125" y="317"/>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5" name="Freeform 22"/>
            <p:cNvSpPr>
              <a:spLocks/>
            </p:cNvSpPr>
            <p:nvPr/>
          </p:nvSpPr>
          <p:spPr bwMode="auto">
            <a:xfrm>
              <a:off x="6696076" y="2389188"/>
              <a:ext cx="1028700" cy="1138238"/>
            </a:xfrm>
            <a:custGeom>
              <a:avLst/>
              <a:gdLst>
                <a:gd name="T0" fmla="*/ 129 w 392"/>
                <a:gd name="T1" fmla="*/ 0 h 434"/>
                <a:gd name="T2" fmla="*/ 105 w 392"/>
                <a:gd name="T3" fmla="*/ 25 h 434"/>
                <a:gd name="T4" fmla="*/ 105 w 392"/>
                <a:gd name="T5" fmla="*/ 25 h 434"/>
                <a:gd name="T6" fmla="*/ 106 w 392"/>
                <a:gd name="T7" fmla="*/ 43 h 434"/>
                <a:gd name="T8" fmla="*/ 102 w 392"/>
                <a:gd name="T9" fmla="*/ 47 h 434"/>
                <a:gd name="T10" fmla="*/ 88 w 392"/>
                <a:gd name="T11" fmla="*/ 59 h 434"/>
                <a:gd name="T12" fmla="*/ 83 w 392"/>
                <a:gd name="T13" fmla="*/ 69 h 434"/>
                <a:gd name="T14" fmla="*/ 71 w 392"/>
                <a:gd name="T15" fmla="*/ 79 h 434"/>
                <a:gd name="T16" fmla="*/ 68 w 392"/>
                <a:gd name="T17" fmla="*/ 97 h 434"/>
                <a:gd name="T18" fmla="*/ 60 w 392"/>
                <a:gd name="T19" fmla="*/ 104 h 434"/>
                <a:gd name="T20" fmla="*/ 48 w 392"/>
                <a:gd name="T21" fmla="*/ 126 h 434"/>
                <a:gd name="T22" fmla="*/ 44 w 392"/>
                <a:gd name="T23" fmla="*/ 144 h 434"/>
                <a:gd name="T24" fmla="*/ 20 w 392"/>
                <a:gd name="T25" fmla="*/ 159 h 434"/>
                <a:gd name="T26" fmla="*/ 15 w 392"/>
                <a:gd name="T27" fmla="*/ 174 h 434"/>
                <a:gd name="T28" fmla="*/ 5 w 392"/>
                <a:gd name="T29" fmla="*/ 179 h 434"/>
                <a:gd name="T30" fmla="*/ 3 w 392"/>
                <a:gd name="T31" fmla="*/ 191 h 434"/>
                <a:gd name="T32" fmla="*/ 13 w 392"/>
                <a:gd name="T33" fmla="*/ 212 h 434"/>
                <a:gd name="T34" fmla="*/ 19 w 392"/>
                <a:gd name="T35" fmla="*/ 230 h 434"/>
                <a:gd name="T36" fmla="*/ 38 w 392"/>
                <a:gd name="T37" fmla="*/ 245 h 434"/>
                <a:gd name="T38" fmla="*/ 42 w 392"/>
                <a:gd name="T39" fmla="*/ 272 h 434"/>
                <a:gd name="T40" fmla="*/ 41 w 392"/>
                <a:gd name="T41" fmla="*/ 282 h 434"/>
                <a:gd name="T42" fmla="*/ 47 w 392"/>
                <a:gd name="T43" fmla="*/ 307 h 434"/>
                <a:gd name="T44" fmla="*/ 60 w 392"/>
                <a:gd name="T45" fmla="*/ 325 h 434"/>
                <a:gd name="T46" fmla="*/ 61 w 392"/>
                <a:gd name="T47" fmla="*/ 327 h 434"/>
                <a:gd name="T48" fmla="*/ 63 w 392"/>
                <a:gd name="T49" fmla="*/ 331 h 434"/>
                <a:gd name="T50" fmla="*/ 67 w 392"/>
                <a:gd name="T51" fmla="*/ 339 h 434"/>
                <a:gd name="T52" fmla="*/ 72 w 392"/>
                <a:gd name="T53" fmla="*/ 346 h 434"/>
                <a:gd name="T54" fmla="*/ 75 w 392"/>
                <a:gd name="T55" fmla="*/ 353 h 434"/>
                <a:gd name="T56" fmla="*/ 75 w 392"/>
                <a:gd name="T57" fmla="*/ 353 h 434"/>
                <a:gd name="T58" fmla="*/ 83 w 392"/>
                <a:gd name="T59" fmla="*/ 361 h 434"/>
                <a:gd name="T60" fmla="*/ 94 w 392"/>
                <a:gd name="T61" fmla="*/ 376 h 434"/>
                <a:gd name="T62" fmla="*/ 103 w 392"/>
                <a:gd name="T63" fmla="*/ 382 h 434"/>
                <a:gd name="T64" fmla="*/ 106 w 392"/>
                <a:gd name="T65" fmla="*/ 401 h 434"/>
                <a:gd name="T66" fmla="*/ 114 w 392"/>
                <a:gd name="T67" fmla="*/ 417 h 434"/>
                <a:gd name="T68" fmla="*/ 120 w 392"/>
                <a:gd name="T69" fmla="*/ 417 h 434"/>
                <a:gd name="T70" fmla="*/ 120 w 392"/>
                <a:gd name="T71" fmla="*/ 434 h 434"/>
                <a:gd name="T72" fmla="*/ 168 w 392"/>
                <a:gd name="T73" fmla="*/ 434 h 434"/>
                <a:gd name="T74" fmla="*/ 168 w 392"/>
                <a:gd name="T75" fmla="*/ 434 h 434"/>
                <a:gd name="T76" fmla="*/ 192 w 392"/>
                <a:gd name="T77" fmla="*/ 402 h 434"/>
                <a:gd name="T78" fmla="*/ 218 w 392"/>
                <a:gd name="T79" fmla="*/ 376 h 434"/>
                <a:gd name="T80" fmla="*/ 245 w 392"/>
                <a:gd name="T81" fmla="*/ 350 h 434"/>
                <a:gd name="T82" fmla="*/ 260 w 392"/>
                <a:gd name="T83" fmla="*/ 336 h 434"/>
                <a:gd name="T84" fmla="*/ 289 w 392"/>
                <a:gd name="T85" fmla="*/ 314 h 434"/>
                <a:gd name="T86" fmla="*/ 319 w 392"/>
                <a:gd name="T87" fmla="*/ 298 h 434"/>
                <a:gd name="T88" fmla="*/ 350 w 392"/>
                <a:gd name="T89" fmla="*/ 283 h 434"/>
                <a:gd name="T90" fmla="*/ 392 w 392"/>
                <a:gd name="T91" fmla="*/ 270 h 434"/>
                <a:gd name="T92" fmla="*/ 392 w 392"/>
                <a:gd name="T93" fmla="*/ 270 h 434"/>
                <a:gd name="T94" fmla="*/ 129 w 392"/>
                <a:gd name="T95"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2" h="434">
                  <a:moveTo>
                    <a:pt x="129" y="0"/>
                  </a:moveTo>
                  <a:cubicBezTo>
                    <a:pt x="105" y="25"/>
                    <a:pt x="105" y="25"/>
                    <a:pt x="105" y="25"/>
                  </a:cubicBezTo>
                  <a:cubicBezTo>
                    <a:pt x="105" y="25"/>
                    <a:pt x="105" y="25"/>
                    <a:pt x="105" y="25"/>
                  </a:cubicBezTo>
                  <a:cubicBezTo>
                    <a:pt x="106" y="43"/>
                    <a:pt x="106" y="43"/>
                    <a:pt x="106" y="43"/>
                  </a:cubicBezTo>
                  <a:cubicBezTo>
                    <a:pt x="105" y="45"/>
                    <a:pt x="104" y="46"/>
                    <a:pt x="102" y="47"/>
                  </a:cubicBezTo>
                  <a:cubicBezTo>
                    <a:pt x="99" y="51"/>
                    <a:pt x="92" y="53"/>
                    <a:pt x="88" y="59"/>
                  </a:cubicBezTo>
                  <a:cubicBezTo>
                    <a:pt x="87" y="62"/>
                    <a:pt x="87" y="69"/>
                    <a:pt x="83" y="69"/>
                  </a:cubicBezTo>
                  <a:cubicBezTo>
                    <a:pt x="76" y="68"/>
                    <a:pt x="75" y="73"/>
                    <a:pt x="71" y="79"/>
                  </a:cubicBezTo>
                  <a:cubicBezTo>
                    <a:pt x="67" y="86"/>
                    <a:pt x="69" y="90"/>
                    <a:pt x="68" y="97"/>
                  </a:cubicBezTo>
                  <a:cubicBezTo>
                    <a:pt x="65" y="99"/>
                    <a:pt x="62" y="101"/>
                    <a:pt x="60" y="104"/>
                  </a:cubicBezTo>
                  <a:cubicBezTo>
                    <a:pt x="57" y="112"/>
                    <a:pt x="43" y="118"/>
                    <a:pt x="48" y="126"/>
                  </a:cubicBezTo>
                  <a:cubicBezTo>
                    <a:pt x="51" y="130"/>
                    <a:pt x="47" y="141"/>
                    <a:pt x="44" y="144"/>
                  </a:cubicBezTo>
                  <a:cubicBezTo>
                    <a:pt x="38" y="152"/>
                    <a:pt x="23" y="147"/>
                    <a:pt x="20" y="159"/>
                  </a:cubicBezTo>
                  <a:cubicBezTo>
                    <a:pt x="18" y="164"/>
                    <a:pt x="19" y="170"/>
                    <a:pt x="15" y="174"/>
                  </a:cubicBezTo>
                  <a:cubicBezTo>
                    <a:pt x="13" y="176"/>
                    <a:pt x="8" y="176"/>
                    <a:pt x="5" y="179"/>
                  </a:cubicBezTo>
                  <a:cubicBezTo>
                    <a:pt x="5" y="183"/>
                    <a:pt x="3" y="187"/>
                    <a:pt x="3" y="191"/>
                  </a:cubicBezTo>
                  <a:cubicBezTo>
                    <a:pt x="0" y="204"/>
                    <a:pt x="13" y="203"/>
                    <a:pt x="13" y="212"/>
                  </a:cubicBezTo>
                  <a:cubicBezTo>
                    <a:pt x="14" y="219"/>
                    <a:pt x="15" y="224"/>
                    <a:pt x="19" y="230"/>
                  </a:cubicBezTo>
                  <a:cubicBezTo>
                    <a:pt x="24" y="237"/>
                    <a:pt x="36" y="236"/>
                    <a:pt x="38" y="245"/>
                  </a:cubicBezTo>
                  <a:cubicBezTo>
                    <a:pt x="39" y="251"/>
                    <a:pt x="36" y="271"/>
                    <a:pt x="42" y="272"/>
                  </a:cubicBezTo>
                  <a:cubicBezTo>
                    <a:pt x="44" y="276"/>
                    <a:pt x="43" y="278"/>
                    <a:pt x="41" y="282"/>
                  </a:cubicBezTo>
                  <a:cubicBezTo>
                    <a:pt x="40" y="288"/>
                    <a:pt x="44" y="302"/>
                    <a:pt x="47" y="307"/>
                  </a:cubicBezTo>
                  <a:cubicBezTo>
                    <a:pt x="51" y="314"/>
                    <a:pt x="55" y="319"/>
                    <a:pt x="60" y="325"/>
                  </a:cubicBezTo>
                  <a:cubicBezTo>
                    <a:pt x="60" y="326"/>
                    <a:pt x="61" y="326"/>
                    <a:pt x="61" y="327"/>
                  </a:cubicBezTo>
                  <a:cubicBezTo>
                    <a:pt x="62" y="328"/>
                    <a:pt x="62" y="330"/>
                    <a:pt x="63" y="331"/>
                  </a:cubicBezTo>
                  <a:cubicBezTo>
                    <a:pt x="64" y="334"/>
                    <a:pt x="66" y="337"/>
                    <a:pt x="67" y="339"/>
                  </a:cubicBezTo>
                  <a:cubicBezTo>
                    <a:pt x="68" y="341"/>
                    <a:pt x="72" y="345"/>
                    <a:pt x="72" y="346"/>
                  </a:cubicBezTo>
                  <a:cubicBezTo>
                    <a:pt x="75" y="353"/>
                    <a:pt x="75" y="353"/>
                    <a:pt x="75" y="353"/>
                  </a:cubicBezTo>
                  <a:cubicBezTo>
                    <a:pt x="75" y="353"/>
                    <a:pt x="75" y="353"/>
                    <a:pt x="75" y="353"/>
                  </a:cubicBezTo>
                  <a:cubicBezTo>
                    <a:pt x="83" y="361"/>
                    <a:pt x="83" y="361"/>
                    <a:pt x="83" y="361"/>
                  </a:cubicBezTo>
                  <a:cubicBezTo>
                    <a:pt x="89" y="366"/>
                    <a:pt x="92" y="367"/>
                    <a:pt x="94" y="376"/>
                  </a:cubicBezTo>
                  <a:cubicBezTo>
                    <a:pt x="96" y="387"/>
                    <a:pt x="95" y="382"/>
                    <a:pt x="103" y="382"/>
                  </a:cubicBezTo>
                  <a:cubicBezTo>
                    <a:pt x="110" y="389"/>
                    <a:pt x="102" y="394"/>
                    <a:pt x="106" y="401"/>
                  </a:cubicBezTo>
                  <a:cubicBezTo>
                    <a:pt x="108" y="405"/>
                    <a:pt x="108" y="417"/>
                    <a:pt x="114" y="417"/>
                  </a:cubicBezTo>
                  <a:cubicBezTo>
                    <a:pt x="117" y="417"/>
                    <a:pt x="120" y="412"/>
                    <a:pt x="120" y="417"/>
                  </a:cubicBezTo>
                  <a:cubicBezTo>
                    <a:pt x="121" y="421"/>
                    <a:pt x="121" y="429"/>
                    <a:pt x="120" y="434"/>
                  </a:cubicBezTo>
                  <a:cubicBezTo>
                    <a:pt x="168" y="434"/>
                    <a:pt x="168" y="434"/>
                    <a:pt x="168" y="434"/>
                  </a:cubicBezTo>
                  <a:cubicBezTo>
                    <a:pt x="168" y="434"/>
                    <a:pt x="168" y="434"/>
                    <a:pt x="168" y="434"/>
                  </a:cubicBezTo>
                  <a:cubicBezTo>
                    <a:pt x="176" y="423"/>
                    <a:pt x="184" y="412"/>
                    <a:pt x="192" y="402"/>
                  </a:cubicBezTo>
                  <a:cubicBezTo>
                    <a:pt x="202" y="395"/>
                    <a:pt x="208" y="383"/>
                    <a:pt x="218" y="376"/>
                  </a:cubicBezTo>
                  <a:cubicBezTo>
                    <a:pt x="228" y="368"/>
                    <a:pt x="235" y="358"/>
                    <a:pt x="245" y="350"/>
                  </a:cubicBezTo>
                  <a:cubicBezTo>
                    <a:pt x="249" y="346"/>
                    <a:pt x="258" y="340"/>
                    <a:pt x="260" y="336"/>
                  </a:cubicBezTo>
                  <a:cubicBezTo>
                    <a:pt x="270" y="330"/>
                    <a:pt x="278" y="319"/>
                    <a:pt x="289" y="314"/>
                  </a:cubicBezTo>
                  <a:cubicBezTo>
                    <a:pt x="300" y="310"/>
                    <a:pt x="309" y="302"/>
                    <a:pt x="319" y="298"/>
                  </a:cubicBezTo>
                  <a:cubicBezTo>
                    <a:pt x="329" y="294"/>
                    <a:pt x="342" y="288"/>
                    <a:pt x="350" y="283"/>
                  </a:cubicBezTo>
                  <a:cubicBezTo>
                    <a:pt x="359" y="277"/>
                    <a:pt x="378" y="272"/>
                    <a:pt x="392" y="270"/>
                  </a:cubicBezTo>
                  <a:cubicBezTo>
                    <a:pt x="392" y="270"/>
                    <a:pt x="392" y="270"/>
                    <a:pt x="392" y="270"/>
                  </a:cubicBezTo>
                  <a:cubicBezTo>
                    <a:pt x="129" y="0"/>
                    <a:pt x="129" y="0"/>
                    <a:pt x="129" y="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6" name="Freeform 23"/>
            <p:cNvSpPr>
              <a:spLocks/>
            </p:cNvSpPr>
            <p:nvPr/>
          </p:nvSpPr>
          <p:spPr bwMode="auto">
            <a:xfrm>
              <a:off x="5700713" y="3017838"/>
              <a:ext cx="1019175" cy="931863"/>
            </a:xfrm>
            <a:custGeom>
              <a:avLst/>
              <a:gdLst>
                <a:gd name="T0" fmla="*/ 388 w 389"/>
                <a:gd name="T1" fmla="*/ 58 h 355"/>
                <a:gd name="T2" fmla="*/ 389 w 389"/>
                <a:gd name="T3" fmla="*/ 69 h 355"/>
                <a:gd name="T4" fmla="*/ 389 w 389"/>
                <a:gd name="T5" fmla="*/ 69 h 355"/>
                <a:gd name="T6" fmla="*/ 388 w 389"/>
                <a:gd name="T7" fmla="*/ 69 h 355"/>
                <a:gd name="T8" fmla="*/ 373 w 389"/>
                <a:gd name="T9" fmla="*/ 85 h 355"/>
                <a:gd name="T10" fmla="*/ 352 w 389"/>
                <a:gd name="T11" fmla="*/ 111 h 355"/>
                <a:gd name="T12" fmla="*/ 339 w 389"/>
                <a:gd name="T13" fmla="*/ 146 h 355"/>
                <a:gd name="T14" fmla="*/ 331 w 389"/>
                <a:gd name="T15" fmla="*/ 188 h 355"/>
                <a:gd name="T16" fmla="*/ 308 w 389"/>
                <a:gd name="T17" fmla="*/ 215 h 355"/>
                <a:gd name="T18" fmla="*/ 303 w 389"/>
                <a:gd name="T19" fmla="*/ 225 h 355"/>
                <a:gd name="T20" fmla="*/ 279 w 389"/>
                <a:gd name="T21" fmla="*/ 241 h 355"/>
                <a:gd name="T22" fmla="*/ 258 w 389"/>
                <a:gd name="T23" fmla="*/ 262 h 355"/>
                <a:gd name="T24" fmla="*/ 250 w 389"/>
                <a:gd name="T25" fmla="*/ 282 h 355"/>
                <a:gd name="T26" fmla="*/ 235 w 389"/>
                <a:gd name="T27" fmla="*/ 304 h 355"/>
                <a:gd name="T28" fmla="*/ 228 w 389"/>
                <a:gd name="T29" fmla="*/ 316 h 355"/>
                <a:gd name="T30" fmla="*/ 214 w 389"/>
                <a:gd name="T31" fmla="*/ 330 h 355"/>
                <a:gd name="T32" fmla="*/ 210 w 389"/>
                <a:gd name="T33" fmla="*/ 337 h 355"/>
                <a:gd name="T34" fmla="*/ 210 w 389"/>
                <a:gd name="T35" fmla="*/ 341 h 355"/>
                <a:gd name="T36" fmla="*/ 211 w 389"/>
                <a:gd name="T37" fmla="*/ 346 h 355"/>
                <a:gd name="T38" fmla="*/ 212 w 389"/>
                <a:gd name="T39" fmla="*/ 355 h 355"/>
                <a:gd name="T40" fmla="*/ 212 w 389"/>
                <a:gd name="T41" fmla="*/ 355 h 355"/>
                <a:gd name="T42" fmla="*/ 203 w 389"/>
                <a:gd name="T43" fmla="*/ 351 h 355"/>
                <a:gd name="T44" fmla="*/ 199 w 389"/>
                <a:gd name="T45" fmla="*/ 349 h 355"/>
                <a:gd name="T46" fmla="*/ 194 w 389"/>
                <a:gd name="T47" fmla="*/ 343 h 355"/>
                <a:gd name="T48" fmla="*/ 183 w 389"/>
                <a:gd name="T49" fmla="*/ 342 h 355"/>
                <a:gd name="T50" fmla="*/ 167 w 389"/>
                <a:gd name="T51" fmla="*/ 331 h 355"/>
                <a:gd name="T52" fmla="*/ 156 w 389"/>
                <a:gd name="T53" fmla="*/ 313 h 355"/>
                <a:gd name="T54" fmla="*/ 139 w 389"/>
                <a:gd name="T55" fmla="*/ 309 h 355"/>
                <a:gd name="T56" fmla="*/ 113 w 389"/>
                <a:gd name="T57" fmla="*/ 281 h 355"/>
                <a:gd name="T58" fmla="*/ 112 w 389"/>
                <a:gd name="T59" fmla="*/ 274 h 355"/>
                <a:gd name="T60" fmla="*/ 96 w 389"/>
                <a:gd name="T61" fmla="*/ 263 h 355"/>
                <a:gd name="T62" fmla="*/ 81 w 389"/>
                <a:gd name="T63" fmla="*/ 251 h 355"/>
                <a:gd name="T64" fmla="*/ 54 w 389"/>
                <a:gd name="T65" fmla="*/ 239 h 355"/>
                <a:gd name="T66" fmla="*/ 44 w 389"/>
                <a:gd name="T67" fmla="*/ 241 h 355"/>
                <a:gd name="T68" fmla="*/ 24 w 389"/>
                <a:gd name="T69" fmla="*/ 237 h 355"/>
                <a:gd name="T70" fmla="*/ 0 w 389"/>
                <a:gd name="T71" fmla="*/ 236 h 355"/>
                <a:gd name="T72" fmla="*/ 0 w 389"/>
                <a:gd name="T73" fmla="*/ 236 h 355"/>
                <a:gd name="T74" fmla="*/ 52 w 389"/>
                <a:gd name="T75" fmla="*/ 117 h 355"/>
                <a:gd name="T76" fmla="*/ 61 w 389"/>
                <a:gd name="T77" fmla="*/ 103 h 355"/>
                <a:gd name="T78" fmla="*/ 51 w 389"/>
                <a:gd name="T79" fmla="*/ 75 h 355"/>
                <a:gd name="T80" fmla="*/ 75 w 389"/>
                <a:gd name="T81" fmla="*/ 50 h 355"/>
                <a:gd name="T82" fmla="*/ 88 w 389"/>
                <a:gd name="T83" fmla="*/ 50 h 355"/>
                <a:gd name="T84" fmla="*/ 112 w 389"/>
                <a:gd name="T85" fmla="*/ 4 h 355"/>
                <a:gd name="T86" fmla="*/ 112 w 389"/>
                <a:gd name="T87" fmla="*/ 4 h 355"/>
                <a:gd name="T88" fmla="*/ 130 w 389"/>
                <a:gd name="T89" fmla="*/ 8 h 355"/>
                <a:gd name="T90" fmla="*/ 139 w 389"/>
                <a:gd name="T91" fmla="*/ 21 h 355"/>
                <a:gd name="T92" fmla="*/ 152 w 389"/>
                <a:gd name="T93" fmla="*/ 36 h 355"/>
                <a:gd name="T94" fmla="*/ 176 w 389"/>
                <a:gd name="T95" fmla="*/ 37 h 355"/>
                <a:gd name="T96" fmla="*/ 191 w 389"/>
                <a:gd name="T97" fmla="*/ 51 h 355"/>
                <a:gd name="T98" fmla="*/ 204 w 389"/>
                <a:gd name="T99" fmla="*/ 53 h 355"/>
                <a:gd name="T100" fmla="*/ 215 w 389"/>
                <a:gd name="T101" fmla="*/ 48 h 355"/>
                <a:gd name="T102" fmla="*/ 252 w 389"/>
                <a:gd name="T103" fmla="*/ 56 h 355"/>
                <a:gd name="T104" fmla="*/ 270 w 389"/>
                <a:gd name="T105" fmla="*/ 61 h 355"/>
                <a:gd name="T106" fmla="*/ 296 w 389"/>
                <a:gd name="T107" fmla="*/ 70 h 355"/>
                <a:gd name="T108" fmla="*/ 322 w 389"/>
                <a:gd name="T109" fmla="*/ 67 h 355"/>
                <a:gd name="T110" fmla="*/ 333 w 389"/>
                <a:gd name="T111" fmla="*/ 62 h 355"/>
                <a:gd name="T112" fmla="*/ 341 w 389"/>
                <a:gd name="T113" fmla="*/ 58 h 355"/>
                <a:gd name="T114" fmla="*/ 364 w 389"/>
                <a:gd name="T115" fmla="*/ 48 h 355"/>
                <a:gd name="T116" fmla="*/ 365 w 389"/>
                <a:gd name="T117" fmla="*/ 48 h 355"/>
                <a:gd name="T118" fmla="*/ 382 w 389"/>
                <a:gd name="T119" fmla="*/ 54 h 355"/>
                <a:gd name="T120" fmla="*/ 388 w 389"/>
                <a:gd name="T121" fmla="*/ 5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355">
                  <a:moveTo>
                    <a:pt x="388" y="58"/>
                  </a:moveTo>
                  <a:cubicBezTo>
                    <a:pt x="389" y="69"/>
                    <a:pt x="389" y="69"/>
                    <a:pt x="389" y="69"/>
                  </a:cubicBezTo>
                  <a:cubicBezTo>
                    <a:pt x="389" y="69"/>
                    <a:pt x="389" y="69"/>
                    <a:pt x="389" y="69"/>
                  </a:cubicBezTo>
                  <a:cubicBezTo>
                    <a:pt x="388" y="69"/>
                    <a:pt x="388" y="69"/>
                    <a:pt x="388" y="69"/>
                  </a:cubicBezTo>
                  <a:cubicBezTo>
                    <a:pt x="381" y="73"/>
                    <a:pt x="378" y="80"/>
                    <a:pt x="373" y="85"/>
                  </a:cubicBezTo>
                  <a:cubicBezTo>
                    <a:pt x="352" y="111"/>
                    <a:pt x="352" y="111"/>
                    <a:pt x="352" y="111"/>
                  </a:cubicBezTo>
                  <a:cubicBezTo>
                    <a:pt x="344" y="121"/>
                    <a:pt x="342" y="134"/>
                    <a:pt x="339" y="146"/>
                  </a:cubicBezTo>
                  <a:cubicBezTo>
                    <a:pt x="341" y="159"/>
                    <a:pt x="320" y="174"/>
                    <a:pt x="331" y="188"/>
                  </a:cubicBezTo>
                  <a:cubicBezTo>
                    <a:pt x="331" y="198"/>
                    <a:pt x="315" y="208"/>
                    <a:pt x="308" y="215"/>
                  </a:cubicBezTo>
                  <a:cubicBezTo>
                    <a:pt x="305" y="217"/>
                    <a:pt x="305" y="222"/>
                    <a:pt x="303" y="225"/>
                  </a:cubicBezTo>
                  <a:cubicBezTo>
                    <a:pt x="298" y="232"/>
                    <a:pt x="285" y="233"/>
                    <a:pt x="279" y="241"/>
                  </a:cubicBezTo>
                  <a:cubicBezTo>
                    <a:pt x="273" y="249"/>
                    <a:pt x="265" y="255"/>
                    <a:pt x="258" y="262"/>
                  </a:cubicBezTo>
                  <a:cubicBezTo>
                    <a:pt x="253" y="269"/>
                    <a:pt x="251" y="273"/>
                    <a:pt x="250" y="282"/>
                  </a:cubicBezTo>
                  <a:cubicBezTo>
                    <a:pt x="244" y="287"/>
                    <a:pt x="239" y="298"/>
                    <a:pt x="235" y="304"/>
                  </a:cubicBezTo>
                  <a:cubicBezTo>
                    <a:pt x="233" y="309"/>
                    <a:pt x="232" y="313"/>
                    <a:pt x="228" y="316"/>
                  </a:cubicBezTo>
                  <a:cubicBezTo>
                    <a:pt x="224" y="321"/>
                    <a:pt x="219" y="326"/>
                    <a:pt x="214" y="330"/>
                  </a:cubicBezTo>
                  <a:cubicBezTo>
                    <a:pt x="212" y="332"/>
                    <a:pt x="210" y="334"/>
                    <a:pt x="210" y="337"/>
                  </a:cubicBezTo>
                  <a:cubicBezTo>
                    <a:pt x="210" y="338"/>
                    <a:pt x="210" y="340"/>
                    <a:pt x="210" y="341"/>
                  </a:cubicBezTo>
                  <a:cubicBezTo>
                    <a:pt x="210" y="343"/>
                    <a:pt x="211" y="345"/>
                    <a:pt x="211" y="346"/>
                  </a:cubicBezTo>
                  <a:cubicBezTo>
                    <a:pt x="212" y="355"/>
                    <a:pt x="212" y="355"/>
                    <a:pt x="212" y="355"/>
                  </a:cubicBezTo>
                  <a:cubicBezTo>
                    <a:pt x="212" y="355"/>
                    <a:pt x="212" y="355"/>
                    <a:pt x="212" y="355"/>
                  </a:cubicBezTo>
                  <a:cubicBezTo>
                    <a:pt x="203" y="351"/>
                    <a:pt x="203" y="351"/>
                    <a:pt x="203" y="351"/>
                  </a:cubicBezTo>
                  <a:cubicBezTo>
                    <a:pt x="201" y="351"/>
                    <a:pt x="201" y="350"/>
                    <a:pt x="199" y="349"/>
                  </a:cubicBezTo>
                  <a:cubicBezTo>
                    <a:pt x="198" y="346"/>
                    <a:pt x="197" y="344"/>
                    <a:pt x="194" y="343"/>
                  </a:cubicBezTo>
                  <a:cubicBezTo>
                    <a:pt x="190" y="342"/>
                    <a:pt x="187" y="342"/>
                    <a:pt x="183" y="342"/>
                  </a:cubicBezTo>
                  <a:cubicBezTo>
                    <a:pt x="175" y="342"/>
                    <a:pt x="171" y="337"/>
                    <a:pt x="167" y="331"/>
                  </a:cubicBezTo>
                  <a:cubicBezTo>
                    <a:pt x="163" y="324"/>
                    <a:pt x="161" y="319"/>
                    <a:pt x="156" y="313"/>
                  </a:cubicBezTo>
                  <a:cubicBezTo>
                    <a:pt x="152" y="307"/>
                    <a:pt x="145" y="315"/>
                    <a:pt x="139" y="309"/>
                  </a:cubicBezTo>
                  <a:cubicBezTo>
                    <a:pt x="134" y="303"/>
                    <a:pt x="113" y="289"/>
                    <a:pt x="113" y="281"/>
                  </a:cubicBezTo>
                  <a:cubicBezTo>
                    <a:pt x="113" y="279"/>
                    <a:pt x="114" y="274"/>
                    <a:pt x="112" y="274"/>
                  </a:cubicBezTo>
                  <a:cubicBezTo>
                    <a:pt x="109" y="270"/>
                    <a:pt x="100" y="266"/>
                    <a:pt x="96" y="263"/>
                  </a:cubicBezTo>
                  <a:cubicBezTo>
                    <a:pt x="91" y="259"/>
                    <a:pt x="87" y="254"/>
                    <a:pt x="81" y="251"/>
                  </a:cubicBezTo>
                  <a:cubicBezTo>
                    <a:pt x="75" y="241"/>
                    <a:pt x="67" y="235"/>
                    <a:pt x="54" y="239"/>
                  </a:cubicBezTo>
                  <a:cubicBezTo>
                    <a:pt x="51" y="240"/>
                    <a:pt x="48" y="243"/>
                    <a:pt x="44" y="241"/>
                  </a:cubicBezTo>
                  <a:cubicBezTo>
                    <a:pt x="40" y="232"/>
                    <a:pt x="31" y="237"/>
                    <a:pt x="24" y="237"/>
                  </a:cubicBezTo>
                  <a:cubicBezTo>
                    <a:pt x="16" y="237"/>
                    <a:pt x="8" y="237"/>
                    <a:pt x="0" y="236"/>
                  </a:cubicBezTo>
                  <a:cubicBezTo>
                    <a:pt x="0" y="236"/>
                    <a:pt x="0" y="236"/>
                    <a:pt x="0" y="236"/>
                  </a:cubicBezTo>
                  <a:cubicBezTo>
                    <a:pt x="52" y="117"/>
                    <a:pt x="52" y="117"/>
                    <a:pt x="52" y="117"/>
                  </a:cubicBezTo>
                  <a:cubicBezTo>
                    <a:pt x="61" y="103"/>
                    <a:pt x="61" y="103"/>
                    <a:pt x="61" y="103"/>
                  </a:cubicBezTo>
                  <a:cubicBezTo>
                    <a:pt x="51" y="75"/>
                    <a:pt x="51" y="75"/>
                    <a:pt x="51" y="75"/>
                  </a:cubicBezTo>
                  <a:cubicBezTo>
                    <a:pt x="75" y="50"/>
                    <a:pt x="75" y="50"/>
                    <a:pt x="75" y="50"/>
                  </a:cubicBezTo>
                  <a:cubicBezTo>
                    <a:pt x="88" y="50"/>
                    <a:pt x="88" y="50"/>
                    <a:pt x="88" y="50"/>
                  </a:cubicBezTo>
                  <a:cubicBezTo>
                    <a:pt x="112" y="4"/>
                    <a:pt x="112" y="4"/>
                    <a:pt x="112" y="4"/>
                  </a:cubicBezTo>
                  <a:cubicBezTo>
                    <a:pt x="112" y="4"/>
                    <a:pt x="112" y="4"/>
                    <a:pt x="112" y="4"/>
                  </a:cubicBezTo>
                  <a:cubicBezTo>
                    <a:pt x="120" y="5"/>
                    <a:pt x="124" y="0"/>
                    <a:pt x="130" y="8"/>
                  </a:cubicBezTo>
                  <a:cubicBezTo>
                    <a:pt x="134" y="12"/>
                    <a:pt x="136" y="16"/>
                    <a:pt x="139" y="21"/>
                  </a:cubicBezTo>
                  <a:cubicBezTo>
                    <a:pt x="144" y="28"/>
                    <a:pt x="143" y="32"/>
                    <a:pt x="152" y="36"/>
                  </a:cubicBezTo>
                  <a:cubicBezTo>
                    <a:pt x="159" y="38"/>
                    <a:pt x="169" y="37"/>
                    <a:pt x="176" y="37"/>
                  </a:cubicBezTo>
                  <a:cubicBezTo>
                    <a:pt x="178" y="41"/>
                    <a:pt x="187" y="49"/>
                    <a:pt x="191" y="51"/>
                  </a:cubicBezTo>
                  <a:cubicBezTo>
                    <a:pt x="195" y="52"/>
                    <a:pt x="200" y="53"/>
                    <a:pt x="204" y="53"/>
                  </a:cubicBezTo>
                  <a:cubicBezTo>
                    <a:pt x="208" y="52"/>
                    <a:pt x="211" y="48"/>
                    <a:pt x="215" y="48"/>
                  </a:cubicBezTo>
                  <a:cubicBezTo>
                    <a:pt x="228" y="45"/>
                    <a:pt x="240" y="55"/>
                    <a:pt x="252" y="56"/>
                  </a:cubicBezTo>
                  <a:cubicBezTo>
                    <a:pt x="257" y="58"/>
                    <a:pt x="265" y="60"/>
                    <a:pt x="270" y="61"/>
                  </a:cubicBezTo>
                  <a:cubicBezTo>
                    <a:pt x="278" y="64"/>
                    <a:pt x="289" y="70"/>
                    <a:pt x="296" y="70"/>
                  </a:cubicBezTo>
                  <a:cubicBezTo>
                    <a:pt x="304" y="71"/>
                    <a:pt x="314" y="69"/>
                    <a:pt x="322" y="67"/>
                  </a:cubicBezTo>
                  <a:cubicBezTo>
                    <a:pt x="325" y="67"/>
                    <a:pt x="331" y="64"/>
                    <a:pt x="333" y="62"/>
                  </a:cubicBezTo>
                  <a:cubicBezTo>
                    <a:pt x="336" y="61"/>
                    <a:pt x="338" y="59"/>
                    <a:pt x="341" y="58"/>
                  </a:cubicBezTo>
                  <a:cubicBezTo>
                    <a:pt x="347" y="55"/>
                    <a:pt x="357" y="48"/>
                    <a:pt x="364" y="48"/>
                  </a:cubicBezTo>
                  <a:cubicBezTo>
                    <a:pt x="365" y="48"/>
                    <a:pt x="365" y="48"/>
                    <a:pt x="365" y="48"/>
                  </a:cubicBezTo>
                  <a:cubicBezTo>
                    <a:pt x="373" y="48"/>
                    <a:pt x="376" y="48"/>
                    <a:pt x="382" y="54"/>
                  </a:cubicBezTo>
                  <a:cubicBezTo>
                    <a:pt x="388" y="58"/>
                    <a:pt x="388" y="58"/>
                    <a:pt x="388" y="58"/>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7" name="Freeform 24"/>
            <p:cNvSpPr>
              <a:spLocks/>
            </p:cNvSpPr>
            <p:nvPr/>
          </p:nvSpPr>
          <p:spPr bwMode="auto">
            <a:xfrm>
              <a:off x="4222751" y="3740151"/>
              <a:ext cx="563563" cy="644525"/>
            </a:xfrm>
            <a:custGeom>
              <a:avLst/>
              <a:gdLst>
                <a:gd name="T0" fmla="*/ 74 w 215"/>
                <a:gd name="T1" fmla="*/ 246 h 246"/>
                <a:gd name="T2" fmla="*/ 143 w 215"/>
                <a:gd name="T3" fmla="*/ 202 h 246"/>
                <a:gd name="T4" fmla="*/ 153 w 215"/>
                <a:gd name="T5" fmla="*/ 215 h 246"/>
                <a:gd name="T6" fmla="*/ 161 w 215"/>
                <a:gd name="T7" fmla="*/ 227 h 246"/>
                <a:gd name="T8" fmla="*/ 161 w 215"/>
                <a:gd name="T9" fmla="*/ 226 h 246"/>
                <a:gd name="T10" fmla="*/ 167 w 215"/>
                <a:gd name="T11" fmla="*/ 214 h 246"/>
                <a:gd name="T12" fmla="*/ 167 w 215"/>
                <a:gd name="T13" fmla="*/ 196 h 246"/>
                <a:gd name="T14" fmla="*/ 171 w 215"/>
                <a:gd name="T15" fmla="*/ 183 h 246"/>
                <a:gd name="T16" fmla="*/ 215 w 215"/>
                <a:gd name="T17" fmla="*/ 156 h 246"/>
                <a:gd name="T18" fmla="*/ 215 w 215"/>
                <a:gd name="T19" fmla="*/ 156 h 246"/>
                <a:gd name="T20" fmla="*/ 199 w 215"/>
                <a:gd name="T21" fmla="*/ 144 h 246"/>
                <a:gd name="T22" fmla="*/ 190 w 215"/>
                <a:gd name="T23" fmla="*/ 123 h 246"/>
                <a:gd name="T24" fmla="*/ 179 w 215"/>
                <a:gd name="T25" fmla="*/ 113 h 246"/>
                <a:gd name="T26" fmla="*/ 163 w 215"/>
                <a:gd name="T27" fmla="*/ 101 h 246"/>
                <a:gd name="T28" fmla="*/ 127 w 215"/>
                <a:gd name="T29" fmla="*/ 74 h 246"/>
                <a:gd name="T30" fmla="*/ 107 w 215"/>
                <a:gd name="T31" fmla="*/ 64 h 246"/>
                <a:gd name="T32" fmla="*/ 90 w 215"/>
                <a:gd name="T33" fmla="*/ 52 h 246"/>
                <a:gd name="T34" fmla="*/ 74 w 215"/>
                <a:gd name="T35" fmla="*/ 38 h 246"/>
                <a:gd name="T36" fmla="*/ 39 w 215"/>
                <a:gd name="T37" fmla="*/ 22 h 246"/>
                <a:gd name="T38" fmla="*/ 23 w 215"/>
                <a:gd name="T39" fmla="*/ 15 h 246"/>
                <a:gd name="T40" fmla="*/ 18 w 215"/>
                <a:gd name="T41" fmla="*/ 13 h 246"/>
                <a:gd name="T42" fmla="*/ 3 w 215"/>
                <a:gd name="T43" fmla="*/ 0 h 246"/>
                <a:gd name="T44" fmla="*/ 3 w 215"/>
                <a:gd name="T45" fmla="*/ 0 h 246"/>
                <a:gd name="T46" fmla="*/ 0 w 215"/>
                <a:gd name="T47" fmla="*/ 170 h 246"/>
                <a:gd name="T48" fmla="*/ 12 w 215"/>
                <a:gd name="T49" fmla="*/ 189 h 246"/>
                <a:gd name="T50" fmla="*/ 12 w 215"/>
                <a:gd name="T51" fmla="*/ 189 h 246"/>
                <a:gd name="T52" fmla="*/ 14 w 215"/>
                <a:gd name="T53" fmla="*/ 190 h 246"/>
                <a:gd name="T54" fmla="*/ 22 w 215"/>
                <a:gd name="T55" fmla="*/ 199 h 246"/>
                <a:gd name="T56" fmla="*/ 32 w 215"/>
                <a:gd name="T57" fmla="*/ 210 h 246"/>
                <a:gd name="T58" fmla="*/ 50 w 215"/>
                <a:gd name="T59" fmla="*/ 223 h 246"/>
                <a:gd name="T60" fmla="*/ 58 w 215"/>
                <a:gd name="T61" fmla="*/ 229 h 246"/>
                <a:gd name="T62" fmla="*/ 66 w 215"/>
                <a:gd name="T63" fmla="*/ 236 h 246"/>
                <a:gd name="T64" fmla="*/ 74 w 215"/>
                <a:gd name="T65"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 h="246">
                  <a:moveTo>
                    <a:pt x="74" y="246"/>
                  </a:moveTo>
                  <a:cubicBezTo>
                    <a:pt x="143" y="202"/>
                    <a:pt x="143" y="202"/>
                    <a:pt x="143" y="202"/>
                  </a:cubicBezTo>
                  <a:cubicBezTo>
                    <a:pt x="147" y="206"/>
                    <a:pt x="151" y="210"/>
                    <a:pt x="153" y="215"/>
                  </a:cubicBezTo>
                  <a:cubicBezTo>
                    <a:pt x="155" y="218"/>
                    <a:pt x="158" y="227"/>
                    <a:pt x="161" y="227"/>
                  </a:cubicBezTo>
                  <a:cubicBezTo>
                    <a:pt x="161" y="226"/>
                    <a:pt x="161" y="226"/>
                    <a:pt x="161" y="226"/>
                  </a:cubicBezTo>
                  <a:cubicBezTo>
                    <a:pt x="163" y="223"/>
                    <a:pt x="165" y="218"/>
                    <a:pt x="167" y="214"/>
                  </a:cubicBezTo>
                  <a:cubicBezTo>
                    <a:pt x="170" y="208"/>
                    <a:pt x="168" y="202"/>
                    <a:pt x="167" y="196"/>
                  </a:cubicBezTo>
                  <a:cubicBezTo>
                    <a:pt x="167" y="190"/>
                    <a:pt x="168" y="188"/>
                    <a:pt x="171" y="183"/>
                  </a:cubicBezTo>
                  <a:cubicBezTo>
                    <a:pt x="215" y="156"/>
                    <a:pt x="215" y="156"/>
                    <a:pt x="215" y="156"/>
                  </a:cubicBezTo>
                  <a:cubicBezTo>
                    <a:pt x="215" y="156"/>
                    <a:pt x="215" y="156"/>
                    <a:pt x="215" y="156"/>
                  </a:cubicBezTo>
                  <a:cubicBezTo>
                    <a:pt x="199" y="144"/>
                    <a:pt x="199" y="144"/>
                    <a:pt x="199" y="144"/>
                  </a:cubicBezTo>
                  <a:cubicBezTo>
                    <a:pt x="194" y="139"/>
                    <a:pt x="193" y="126"/>
                    <a:pt x="190" y="123"/>
                  </a:cubicBezTo>
                  <a:cubicBezTo>
                    <a:pt x="188" y="118"/>
                    <a:pt x="183" y="115"/>
                    <a:pt x="179" y="113"/>
                  </a:cubicBezTo>
                  <a:cubicBezTo>
                    <a:pt x="173" y="109"/>
                    <a:pt x="168" y="106"/>
                    <a:pt x="163" y="101"/>
                  </a:cubicBezTo>
                  <a:cubicBezTo>
                    <a:pt x="152" y="89"/>
                    <a:pt x="141" y="81"/>
                    <a:pt x="127" y="74"/>
                  </a:cubicBezTo>
                  <a:cubicBezTo>
                    <a:pt x="107" y="64"/>
                    <a:pt x="107" y="64"/>
                    <a:pt x="107" y="64"/>
                  </a:cubicBezTo>
                  <a:cubicBezTo>
                    <a:pt x="101" y="59"/>
                    <a:pt x="97" y="55"/>
                    <a:pt x="90" y="52"/>
                  </a:cubicBezTo>
                  <a:cubicBezTo>
                    <a:pt x="85" y="49"/>
                    <a:pt x="80" y="42"/>
                    <a:pt x="74" y="38"/>
                  </a:cubicBezTo>
                  <a:cubicBezTo>
                    <a:pt x="65" y="32"/>
                    <a:pt x="47" y="33"/>
                    <a:pt x="39" y="22"/>
                  </a:cubicBezTo>
                  <a:cubicBezTo>
                    <a:pt x="35" y="20"/>
                    <a:pt x="28" y="16"/>
                    <a:pt x="23" y="15"/>
                  </a:cubicBezTo>
                  <a:cubicBezTo>
                    <a:pt x="22" y="14"/>
                    <a:pt x="19" y="13"/>
                    <a:pt x="18" y="13"/>
                  </a:cubicBezTo>
                  <a:cubicBezTo>
                    <a:pt x="12" y="7"/>
                    <a:pt x="11" y="0"/>
                    <a:pt x="3" y="0"/>
                  </a:cubicBezTo>
                  <a:cubicBezTo>
                    <a:pt x="3" y="0"/>
                    <a:pt x="3" y="0"/>
                    <a:pt x="3" y="0"/>
                  </a:cubicBezTo>
                  <a:cubicBezTo>
                    <a:pt x="0" y="170"/>
                    <a:pt x="0" y="170"/>
                    <a:pt x="0" y="170"/>
                  </a:cubicBezTo>
                  <a:cubicBezTo>
                    <a:pt x="12" y="189"/>
                    <a:pt x="12" y="189"/>
                    <a:pt x="12" y="189"/>
                  </a:cubicBezTo>
                  <a:cubicBezTo>
                    <a:pt x="12" y="189"/>
                    <a:pt x="12" y="189"/>
                    <a:pt x="12" y="189"/>
                  </a:cubicBezTo>
                  <a:cubicBezTo>
                    <a:pt x="13" y="189"/>
                    <a:pt x="13" y="190"/>
                    <a:pt x="14" y="190"/>
                  </a:cubicBezTo>
                  <a:cubicBezTo>
                    <a:pt x="16" y="191"/>
                    <a:pt x="20" y="197"/>
                    <a:pt x="22" y="199"/>
                  </a:cubicBezTo>
                  <a:cubicBezTo>
                    <a:pt x="25" y="202"/>
                    <a:pt x="28" y="208"/>
                    <a:pt x="32" y="210"/>
                  </a:cubicBezTo>
                  <a:cubicBezTo>
                    <a:pt x="36" y="215"/>
                    <a:pt x="45" y="220"/>
                    <a:pt x="50" y="223"/>
                  </a:cubicBezTo>
                  <a:cubicBezTo>
                    <a:pt x="53" y="225"/>
                    <a:pt x="56" y="227"/>
                    <a:pt x="58" y="229"/>
                  </a:cubicBezTo>
                  <a:cubicBezTo>
                    <a:pt x="61" y="231"/>
                    <a:pt x="63" y="234"/>
                    <a:pt x="66" y="236"/>
                  </a:cubicBezTo>
                  <a:cubicBezTo>
                    <a:pt x="74" y="246"/>
                    <a:pt x="74" y="246"/>
                    <a:pt x="74" y="246"/>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8" name="Freeform 25"/>
            <p:cNvSpPr>
              <a:spLocks/>
            </p:cNvSpPr>
            <p:nvPr/>
          </p:nvSpPr>
          <p:spPr bwMode="auto">
            <a:xfrm>
              <a:off x="5354638" y="3627438"/>
              <a:ext cx="1190625" cy="1096963"/>
            </a:xfrm>
            <a:custGeom>
              <a:avLst/>
              <a:gdLst>
                <a:gd name="T0" fmla="*/ 223 w 454"/>
                <a:gd name="T1" fmla="*/ 418 h 418"/>
                <a:gd name="T2" fmla="*/ 223 w 454"/>
                <a:gd name="T3" fmla="*/ 418 h 418"/>
                <a:gd name="T4" fmla="*/ 240 w 454"/>
                <a:gd name="T5" fmla="*/ 388 h 418"/>
                <a:gd name="T6" fmla="*/ 264 w 454"/>
                <a:gd name="T7" fmla="*/ 356 h 418"/>
                <a:gd name="T8" fmla="*/ 304 w 454"/>
                <a:gd name="T9" fmla="*/ 319 h 418"/>
                <a:gd name="T10" fmla="*/ 319 w 454"/>
                <a:gd name="T11" fmla="*/ 290 h 418"/>
                <a:gd name="T12" fmla="*/ 359 w 454"/>
                <a:gd name="T13" fmla="*/ 236 h 418"/>
                <a:gd name="T14" fmla="*/ 383 w 454"/>
                <a:gd name="T15" fmla="*/ 220 h 418"/>
                <a:gd name="T16" fmla="*/ 424 w 454"/>
                <a:gd name="T17" fmla="*/ 209 h 418"/>
                <a:gd name="T18" fmla="*/ 445 w 454"/>
                <a:gd name="T19" fmla="*/ 182 h 418"/>
                <a:gd name="T20" fmla="*/ 454 w 454"/>
                <a:gd name="T21" fmla="*/ 178 h 418"/>
                <a:gd name="T22" fmla="*/ 443 w 454"/>
                <a:gd name="T23" fmla="*/ 160 h 418"/>
                <a:gd name="T24" fmla="*/ 402 w 454"/>
                <a:gd name="T25" fmla="*/ 146 h 418"/>
                <a:gd name="T26" fmla="*/ 368 w 454"/>
                <a:gd name="T27" fmla="*/ 133 h 418"/>
                <a:gd name="T28" fmla="*/ 344 w 454"/>
                <a:gd name="T29" fmla="*/ 123 h 418"/>
                <a:gd name="T30" fmla="*/ 331 w 454"/>
                <a:gd name="T31" fmla="*/ 117 h 418"/>
                <a:gd name="T32" fmla="*/ 315 w 454"/>
                <a:gd name="T33" fmla="*/ 110 h 418"/>
                <a:gd name="T34" fmla="*/ 288 w 454"/>
                <a:gd name="T35" fmla="*/ 81 h 418"/>
                <a:gd name="T36" fmla="*/ 245 w 454"/>
                <a:gd name="T37" fmla="*/ 49 h 418"/>
                <a:gd name="T38" fmla="*/ 228 w 454"/>
                <a:gd name="T39" fmla="*/ 31 h 418"/>
                <a:gd name="T40" fmla="*/ 186 w 454"/>
                <a:gd name="T41" fmla="*/ 7 h 418"/>
                <a:gd name="T42" fmla="*/ 156 w 454"/>
                <a:gd name="T43" fmla="*/ 5 h 418"/>
                <a:gd name="T44" fmla="*/ 132 w 454"/>
                <a:gd name="T45" fmla="*/ 4 h 418"/>
                <a:gd name="T46" fmla="*/ 114 w 454"/>
                <a:gd name="T47" fmla="*/ 7 h 418"/>
                <a:gd name="T48" fmla="*/ 106 w 454"/>
                <a:gd name="T49" fmla="*/ 16 h 418"/>
                <a:gd name="T50" fmla="*/ 104 w 454"/>
                <a:gd name="T51" fmla="*/ 36 h 418"/>
                <a:gd name="T52" fmla="*/ 76 w 454"/>
                <a:gd name="T53" fmla="*/ 40 h 418"/>
                <a:gd name="T54" fmla="*/ 69 w 454"/>
                <a:gd name="T55" fmla="*/ 41 h 418"/>
                <a:gd name="T56" fmla="*/ 61 w 454"/>
                <a:gd name="T57" fmla="*/ 70 h 418"/>
                <a:gd name="T58" fmla="*/ 56 w 454"/>
                <a:gd name="T59" fmla="*/ 118 h 418"/>
                <a:gd name="T60" fmla="*/ 5 w 454"/>
                <a:gd name="T61" fmla="*/ 139 h 418"/>
                <a:gd name="T62" fmla="*/ 0 w 454"/>
                <a:gd name="T63" fmla="*/ 149 h 418"/>
                <a:gd name="T64" fmla="*/ 5 w 454"/>
                <a:gd name="T65" fmla="*/ 168 h 418"/>
                <a:gd name="T66" fmla="*/ 22 w 454"/>
                <a:gd name="T67" fmla="*/ 190 h 418"/>
                <a:gd name="T68" fmla="*/ 20 w 454"/>
                <a:gd name="T69" fmla="*/ 214 h 418"/>
                <a:gd name="T70" fmla="*/ 22 w 454"/>
                <a:gd name="T71" fmla="*/ 216 h 418"/>
                <a:gd name="T72" fmla="*/ 102 w 454"/>
                <a:gd name="T73" fmla="*/ 290 h 418"/>
                <a:gd name="T74" fmla="*/ 138 w 454"/>
                <a:gd name="T75" fmla="*/ 309 h 418"/>
                <a:gd name="T76" fmla="*/ 156 w 454"/>
                <a:gd name="T77" fmla="*/ 313 h 418"/>
                <a:gd name="T78" fmla="*/ 170 w 454"/>
                <a:gd name="T79" fmla="*/ 355 h 418"/>
                <a:gd name="T80" fmla="*/ 201 w 454"/>
                <a:gd name="T81" fmla="*/ 360 h 418"/>
                <a:gd name="T82" fmla="*/ 208 w 454"/>
                <a:gd name="T83" fmla="*/ 396 h 418"/>
                <a:gd name="T84" fmla="*/ 219 w 454"/>
                <a:gd name="T85" fmla="*/ 41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418">
                  <a:moveTo>
                    <a:pt x="219" y="417"/>
                  </a:moveTo>
                  <a:cubicBezTo>
                    <a:pt x="221" y="417"/>
                    <a:pt x="222" y="418"/>
                    <a:pt x="223" y="418"/>
                  </a:cubicBezTo>
                  <a:cubicBezTo>
                    <a:pt x="223" y="418"/>
                    <a:pt x="223" y="418"/>
                    <a:pt x="223" y="418"/>
                  </a:cubicBezTo>
                  <a:cubicBezTo>
                    <a:pt x="223" y="418"/>
                    <a:pt x="223" y="418"/>
                    <a:pt x="223" y="418"/>
                  </a:cubicBezTo>
                  <a:cubicBezTo>
                    <a:pt x="234" y="403"/>
                    <a:pt x="234" y="403"/>
                    <a:pt x="234" y="403"/>
                  </a:cubicBezTo>
                  <a:cubicBezTo>
                    <a:pt x="236" y="398"/>
                    <a:pt x="237" y="393"/>
                    <a:pt x="240" y="388"/>
                  </a:cubicBezTo>
                  <a:cubicBezTo>
                    <a:pt x="247" y="385"/>
                    <a:pt x="252" y="382"/>
                    <a:pt x="256" y="375"/>
                  </a:cubicBezTo>
                  <a:cubicBezTo>
                    <a:pt x="258" y="369"/>
                    <a:pt x="260" y="362"/>
                    <a:pt x="264" y="356"/>
                  </a:cubicBezTo>
                  <a:cubicBezTo>
                    <a:pt x="267" y="353"/>
                    <a:pt x="271" y="353"/>
                    <a:pt x="274" y="352"/>
                  </a:cubicBezTo>
                  <a:cubicBezTo>
                    <a:pt x="293" y="348"/>
                    <a:pt x="296" y="334"/>
                    <a:pt x="304" y="319"/>
                  </a:cubicBezTo>
                  <a:cubicBezTo>
                    <a:pt x="304" y="317"/>
                    <a:pt x="305" y="314"/>
                    <a:pt x="306" y="313"/>
                  </a:cubicBezTo>
                  <a:cubicBezTo>
                    <a:pt x="309" y="306"/>
                    <a:pt x="314" y="297"/>
                    <a:pt x="319" y="290"/>
                  </a:cubicBezTo>
                  <a:cubicBezTo>
                    <a:pt x="325" y="281"/>
                    <a:pt x="334" y="273"/>
                    <a:pt x="339" y="264"/>
                  </a:cubicBezTo>
                  <a:cubicBezTo>
                    <a:pt x="348" y="257"/>
                    <a:pt x="352" y="245"/>
                    <a:pt x="359" y="236"/>
                  </a:cubicBezTo>
                  <a:cubicBezTo>
                    <a:pt x="361" y="232"/>
                    <a:pt x="363" y="230"/>
                    <a:pt x="366" y="227"/>
                  </a:cubicBezTo>
                  <a:cubicBezTo>
                    <a:pt x="370" y="224"/>
                    <a:pt x="378" y="222"/>
                    <a:pt x="383" y="220"/>
                  </a:cubicBezTo>
                  <a:cubicBezTo>
                    <a:pt x="388" y="218"/>
                    <a:pt x="395" y="211"/>
                    <a:pt x="401" y="212"/>
                  </a:cubicBezTo>
                  <a:cubicBezTo>
                    <a:pt x="411" y="220"/>
                    <a:pt x="417" y="220"/>
                    <a:pt x="424" y="209"/>
                  </a:cubicBezTo>
                  <a:cubicBezTo>
                    <a:pt x="428" y="204"/>
                    <a:pt x="431" y="199"/>
                    <a:pt x="434" y="194"/>
                  </a:cubicBezTo>
                  <a:cubicBezTo>
                    <a:pt x="437" y="189"/>
                    <a:pt x="441" y="186"/>
                    <a:pt x="445" y="182"/>
                  </a:cubicBezTo>
                  <a:cubicBezTo>
                    <a:pt x="454" y="178"/>
                    <a:pt x="454" y="178"/>
                    <a:pt x="454" y="178"/>
                  </a:cubicBezTo>
                  <a:cubicBezTo>
                    <a:pt x="454" y="178"/>
                    <a:pt x="454" y="178"/>
                    <a:pt x="454" y="178"/>
                  </a:cubicBezTo>
                  <a:cubicBezTo>
                    <a:pt x="454" y="171"/>
                    <a:pt x="454" y="171"/>
                    <a:pt x="454" y="171"/>
                  </a:cubicBezTo>
                  <a:cubicBezTo>
                    <a:pt x="454" y="162"/>
                    <a:pt x="448" y="165"/>
                    <a:pt x="443" y="160"/>
                  </a:cubicBezTo>
                  <a:cubicBezTo>
                    <a:pt x="435" y="159"/>
                    <a:pt x="429" y="163"/>
                    <a:pt x="421" y="160"/>
                  </a:cubicBezTo>
                  <a:cubicBezTo>
                    <a:pt x="415" y="157"/>
                    <a:pt x="407" y="152"/>
                    <a:pt x="402" y="146"/>
                  </a:cubicBezTo>
                  <a:cubicBezTo>
                    <a:pt x="400" y="143"/>
                    <a:pt x="396" y="138"/>
                    <a:pt x="392" y="138"/>
                  </a:cubicBezTo>
                  <a:cubicBezTo>
                    <a:pt x="385" y="138"/>
                    <a:pt x="374" y="139"/>
                    <a:pt x="368" y="133"/>
                  </a:cubicBezTo>
                  <a:cubicBezTo>
                    <a:pt x="362" y="126"/>
                    <a:pt x="352" y="128"/>
                    <a:pt x="344" y="123"/>
                  </a:cubicBezTo>
                  <a:cubicBezTo>
                    <a:pt x="344" y="123"/>
                    <a:pt x="344" y="123"/>
                    <a:pt x="344" y="123"/>
                  </a:cubicBezTo>
                  <a:cubicBezTo>
                    <a:pt x="335" y="119"/>
                    <a:pt x="335" y="119"/>
                    <a:pt x="335" y="119"/>
                  </a:cubicBezTo>
                  <a:cubicBezTo>
                    <a:pt x="333" y="119"/>
                    <a:pt x="333" y="118"/>
                    <a:pt x="331" y="117"/>
                  </a:cubicBezTo>
                  <a:cubicBezTo>
                    <a:pt x="330" y="114"/>
                    <a:pt x="329" y="112"/>
                    <a:pt x="326" y="111"/>
                  </a:cubicBezTo>
                  <a:cubicBezTo>
                    <a:pt x="322" y="110"/>
                    <a:pt x="319" y="110"/>
                    <a:pt x="315" y="110"/>
                  </a:cubicBezTo>
                  <a:cubicBezTo>
                    <a:pt x="307" y="110"/>
                    <a:pt x="303" y="105"/>
                    <a:pt x="299" y="99"/>
                  </a:cubicBezTo>
                  <a:cubicBezTo>
                    <a:pt x="295" y="92"/>
                    <a:pt x="293" y="87"/>
                    <a:pt x="288" y="81"/>
                  </a:cubicBezTo>
                  <a:cubicBezTo>
                    <a:pt x="284" y="75"/>
                    <a:pt x="277" y="83"/>
                    <a:pt x="271" y="77"/>
                  </a:cubicBezTo>
                  <a:cubicBezTo>
                    <a:pt x="266" y="71"/>
                    <a:pt x="245" y="57"/>
                    <a:pt x="245" y="49"/>
                  </a:cubicBezTo>
                  <a:cubicBezTo>
                    <a:pt x="245" y="47"/>
                    <a:pt x="246" y="42"/>
                    <a:pt x="244" y="42"/>
                  </a:cubicBezTo>
                  <a:cubicBezTo>
                    <a:pt x="241" y="38"/>
                    <a:pt x="232" y="34"/>
                    <a:pt x="228" y="31"/>
                  </a:cubicBezTo>
                  <a:cubicBezTo>
                    <a:pt x="223" y="27"/>
                    <a:pt x="219" y="22"/>
                    <a:pt x="213" y="19"/>
                  </a:cubicBezTo>
                  <a:cubicBezTo>
                    <a:pt x="207" y="9"/>
                    <a:pt x="199" y="3"/>
                    <a:pt x="186" y="7"/>
                  </a:cubicBezTo>
                  <a:cubicBezTo>
                    <a:pt x="183" y="8"/>
                    <a:pt x="180" y="11"/>
                    <a:pt x="176" y="9"/>
                  </a:cubicBezTo>
                  <a:cubicBezTo>
                    <a:pt x="172" y="0"/>
                    <a:pt x="163" y="5"/>
                    <a:pt x="156" y="5"/>
                  </a:cubicBezTo>
                  <a:cubicBezTo>
                    <a:pt x="148" y="5"/>
                    <a:pt x="140" y="5"/>
                    <a:pt x="132" y="4"/>
                  </a:cubicBezTo>
                  <a:cubicBezTo>
                    <a:pt x="132" y="4"/>
                    <a:pt x="132" y="4"/>
                    <a:pt x="132" y="4"/>
                  </a:cubicBezTo>
                  <a:cubicBezTo>
                    <a:pt x="119" y="6"/>
                    <a:pt x="119" y="6"/>
                    <a:pt x="119" y="6"/>
                  </a:cubicBezTo>
                  <a:cubicBezTo>
                    <a:pt x="117" y="6"/>
                    <a:pt x="116" y="7"/>
                    <a:pt x="114" y="7"/>
                  </a:cubicBezTo>
                  <a:cubicBezTo>
                    <a:pt x="113" y="9"/>
                    <a:pt x="112" y="11"/>
                    <a:pt x="111" y="13"/>
                  </a:cubicBezTo>
                  <a:cubicBezTo>
                    <a:pt x="109" y="14"/>
                    <a:pt x="107" y="15"/>
                    <a:pt x="106" y="16"/>
                  </a:cubicBezTo>
                  <a:cubicBezTo>
                    <a:pt x="103" y="19"/>
                    <a:pt x="110" y="25"/>
                    <a:pt x="110" y="28"/>
                  </a:cubicBezTo>
                  <a:cubicBezTo>
                    <a:pt x="111" y="31"/>
                    <a:pt x="106" y="35"/>
                    <a:pt x="104" y="36"/>
                  </a:cubicBezTo>
                  <a:cubicBezTo>
                    <a:pt x="98" y="39"/>
                    <a:pt x="98" y="35"/>
                    <a:pt x="93" y="34"/>
                  </a:cubicBezTo>
                  <a:cubicBezTo>
                    <a:pt x="88" y="33"/>
                    <a:pt x="83" y="40"/>
                    <a:pt x="76" y="40"/>
                  </a:cubicBezTo>
                  <a:cubicBezTo>
                    <a:pt x="74" y="40"/>
                    <a:pt x="71" y="40"/>
                    <a:pt x="69" y="41"/>
                  </a:cubicBezTo>
                  <a:cubicBezTo>
                    <a:pt x="69" y="41"/>
                    <a:pt x="69" y="41"/>
                    <a:pt x="69" y="41"/>
                  </a:cubicBezTo>
                  <a:cubicBezTo>
                    <a:pt x="69" y="70"/>
                    <a:pt x="69" y="70"/>
                    <a:pt x="69" y="70"/>
                  </a:cubicBezTo>
                  <a:cubicBezTo>
                    <a:pt x="61" y="70"/>
                    <a:pt x="61" y="70"/>
                    <a:pt x="61" y="70"/>
                  </a:cubicBezTo>
                  <a:cubicBezTo>
                    <a:pt x="61" y="101"/>
                    <a:pt x="61" y="101"/>
                    <a:pt x="61" y="101"/>
                  </a:cubicBezTo>
                  <a:cubicBezTo>
                    <a:pt x="59" y="107"/>
                    <a:pt x="56" y="111"/>
                    <a:pt x="56" y="118"/>
                  </a:cubicBezTo>
                  <a:cubicBezTo>
                    <a:pt x="55" y="127"/>
                    <a:pt x="39" y="137"/>
                    <a:pt x="32" y="144"/>
                  </a:cubicBezTo>
                  <a:cubicBezTo>
                    <a:pt x="22" y="154"/>
                    <a:pt x="16" y="139"/>
                    <a:pt x="5" y="139"/>
                  </a:cubicBezTo>
                  <a:cubicBezTo>
                    <a:pt x="3" y="141"/>
                    <a:pt x="3" y="141"/>
                    <a:pt x="2" y="143"/>
                  </a:cubicBezTo>
                  <a:cubicBezTo>
                    <a:pt x="0" y="149"/>
                    <a:pt x="0" y="149"/>
                    <a:pt x="0" y="149"/>
                  </a:cubicBezTo>
                  <a:cubicBezTo>
                    <a:pt x="0" y="149"/>
                    <a:pt x="0" y="149"/>
                    <a:pt x="0" y="149"/>
                  </a:cubicBezTo>
                  <a:cubicBezTo>
                    <a:pt x="2" y="156"/>
                    <a:pt x="4" y="161"/>
                    <a:pt x="5" y="168"/>
                  </a:cubicBezTo>
                  <a:cubicBezTo>
                    <a:pt x="6" y="172"/>
                    <a:pt x="7" y="179"/>
                    <a:pt x="11" y="182"/>
                  </a:cubicBezTo>
                  <a:cubicBezTo>
                    <a:pt x="15" y="186"/>
                    <a:pt x="18" y="187"/>
                    <a:pt x="22" y="190"/>
                  </a:cubicBezTo>
                  <a:cubicBezTo>
                    <a:pt x="27" y="193"/>
                    <a:pt x="36" y="196"/>
                    <a:pt x="31" y="203"/>
                  </a:cubicBezTo>
                  <a:cubicBezTo>
                    <a:pt x="29" y="206"/>
                    <a:pt x="20" y="211"/>
                    <a:pt x="20" y="214"/>
                  </a:cubicBezTo>
                  <a:cubicBezTo>
                    <a:pt x="21" y="215"/>
                    <a:pt x="21" y="215"/>
                    <a:pt x="21" y="215"/>
                  </a:cubicBezTo>
                  <a:cubicBezTo>
                    <a:pt x="22" y="216"/>
                    <a:pt x="22" y="216"/>
                    <a:pt x="22" y="216"/>
                  </a:cubicBezTo>
                  <a:cubicBezTo>
                    <a:pt x="102" y="290"/>
                    <a:pt x="102" y="290"/>
                    <a:pt x="102" y="290"/>
                  </a:cubicBezTo>
                  <a:cubicBezTo>
                    <a:pt x="102" y="290"/>
                    <a:pt x="102" y="290"/>
                    <a:pt x="102" y="290"/>
                  </a:cubicBezTo>
                  <a:cubicBezTo>
                    <a:pt x="128" y="312"/>
                    <a:pt x="128" y="312"/>
                    <a:pt x="128" y="312"/>
                  </a:cubicBezTo>
                  <a:cubicBezTo>
                    <a:pt x="132" y="314"/>
                    <a:pt x="135" y="312"/>
                    <a:pt x="138" y="309"/>
                  </a:cubicBezTo>
                  <a:cubicBezTo>
                    <a:pt x="141" y="309"/>
                    <a:pt x="144" y="309"/>
                    <a:pt x="147" y="312"/>
                  </a:cubicBezTo>
                  <a:cubicBezTo>
                    <a:pt x="149" y="312"/>
                    <a:pt x="154" y="312"/>
                    <a:pt x="156" y="313"/>
                  </a:cubicBezTo>
                  <a:cubicBezTo>
                    <a:pt x="159" y="314"/>
                    <a:pt x="158" y="326"/>
                    <a:pt x="160" y="329"/>
                  </a:cubicBezTo>
                  <a:cubicBezTo>
                    <a:pt x="163" y="338"/>
                    <a:pt x="167" y="346"/>
                    <a:pt x="170" y="355"/>
                  </a:cubicBezTo>
                  <a:cubicBezTo>
                    <a:pt x="174" y="368"/>
                    <a:pt x="176" y="367"/>
                    <a:pt x="189" y="363"/>
                  </a:cubicBezTo>
                  <a:cubicBezTo>
                    <a:pt x="192" y="362"/>
                    <a:pt x="197" y="360"/>
                    <a:pt x="201" y="360"/>
                  </a:cubicBezTo>
                  <a:cubicBezTo>
                    <a:pt x="201" y="370"/>
                    <a:pt x="196" y="383"/>
                    <a:pt x="203" y="391"/>
                  </a:cubicBezTo>
                  <a:cubicBezTo>
                    <a:pt x="205" y="392"/>
                    <a:pt x="206" y="394"/>
                    <a:pt x="208" y="396"/>
                  </a:cubicBezTo>
                  <a:cubicBezTo>
                    <a:pt x="210" y="399"/>
                    <a:pt x="210" y="403"/>
                    <a:pt x="212" y="406"/>
                  </a:cubicBezTo>
                  <a:cubicBezTo>
                    <a:pt x="214" y="408"/>
                    <a:pt x="219" y="415"/>
                    <a:pt x="219" y="417"/>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9" name="Freeform 26"/>
            <p:cNvSpPr>
              <a:spLocks noEditPoints="1"/>
            </p:cNvSpPr>
            <p:nvPr/>
          </p:nvSpPr>
          <p:spPr bwMode="auto">
            <a:xfrm>
              <a:off x="5237163" y="4094163"/>
              <a:ext cx="1541463" cy="1165225"/>
            </a:xfrm>
            <a:custGeom>
              <a:avLst/>
              <a:gdLst>
                <a:gd name="T0" fmla="*/ 544 w 588"/>
                <a:gd name="T1" fmla="*/ 99 h 444"/>
                <a:gd name="T2" fmla="*/ 551 w 588"/>
                <a:gd name="T3" fmla="*/ 104 h 444"/>
                <a:gd name="T4" fmla="*/ 525 w 588"/>
                <a:gd name="T5" fmla="*/ 120 h 444"/>
                <a:gd name="T6" fmla="*/ 538 w 588"/>
                <a:gd name="T7" fmla="*/ 124 h 444"/>
                <a:gd name="T8" fmla="*/ 372 w 588"/>
                <a:gd name="T9" fmla="*/ 222 h 444"/>
                <a:gd name="T10" fmla="*/ 418 w 588"/>
                <a:gd name="T11" fmla="*/ 182 h 444"/>
                <a:gd name="T12" fmla="*/ 379 w 588"/>
                <a:gd name="T13" fmla="*/ 218 h 444"/>
                <a:gd name="T14" fmla="*/ 373 w 588"/>
                <a:gd name="T15" fmla="*/ 231 h 444"/>
                <a:gd name="T16" fmla="*/ 359 w 588"/>
                <a:gd name="T17" fmla="*/ 238 h 444"/>
                <a:gd name="T18" fmla="*/ 290 w 588"/>
                <a:gd name="T19" fmla="*/ 270 h 444"/>
                <a:gd name="T20" fmla="*/ 347 w 588"/>
                <a:gd name="T21" fmla="*/ 252 h 444"/>
                <a:gd name="T22" fmla="*/ 280 w 588"/>
                <a:gd name="T23" fmla="*/ 297 h 444"/>
                <a:gd name="T24" fmla="*/ 289 w 588"/>
                <a:gd name="T25" fmla="*/ 291 h 444"/>
                <a:gd name="T26" fmla="*/ 259 w 588"/>
                <a:gd name="T27" fmla="*/ 332 h 444"/>
                <a:gd name="T28" fmla="*/ 281 w 588"/>
                <a:gd name="T29" fmla="*/ 319 h 444"/>
                <a:gd name="T30" fmla="*/ 247 w 588"/>
                <a:gd name="T31" fmla="*/ 266 h 444"/>
                <a:gd name="T32" fmla="*/ 271 w 588"/>
                <a:gd name="T33" fmla="*/ 287 h 444"/>
                <a:gd name="T34" fmla="*/ 226 w 588"/>
                <a:gd name="T35" fmla="*/ 329 h 444"/>
                <a:gd name="T36" fmla="*/ 184 w 588"/>
                <a:gd name="T37" fmla="*/ 348 h 444"/>
                <a:gd name="T38" fmla="*/ 216 w 588"/>
                <a:gd name="T39" fmla="*/ 349 h 444"/>
                <a:gd name="T40" fmla="*/ 132 w 588"/>
                <a:gd name="T41" fmla="*/ 392 h 444"/>
                <a:gd name="T42" fmla="*/ 116 w 588"/>
                <a:gd name="T43" fmla="*/ 363 h 444"/>
                <a:gd name="T44" fmla="*/ 107 w 588"/>
                <a:gd name="T45" fmla="*/ 327 h 444"/>
                <a:gd name="T46" fmla="*/ 141 w 588"/>
                <a:gd name="T47" fmla="*/ 295 h 444"/>
                <a:gd name="T48" fmla="*/ 111 w 588"/>
                <a:gd name="T49" fmla="*/ 314 h 444"/>
                <a:gd name="T50" fmla="*/ 80 w 588"/>
                <a:gd name="T51" fmla="*/ 351 h 444"/>
                <a:gd name="T52" fmla="*/ 99 w 588"/>
                <a:gd name="T53" fmla="*/ 372 h 444"/>
                <a:gd name="T54" fmla="*/ 76 w 588"/>
                <a:gd name="T55" fmla="*/ 429 h 444"/>
                <a:gd name="T56" fmla="*/ 56 w 588"/>
                <a:gd name="T57" fmla="*/ 417 h 444"/>
                <a:gd name="T58" fmla="*/ 24 w 588"/>
                <a:gd name="T59" fmla="*/ 396 h 444"/>
                <a:gd name="T60" fmla="*/ 25 w 588"/>
                <a:gd name="T61" fmla="*/ 342 h 444"/>
                <a:gd name="T62" fmla="*/ 0 w 588"/>
                <a:gd name="T63" fmla="*/ 273 h 444"/>
                <a:gd name="T64" fmla="*/ 27 w 588"/>
                <a:gd name="T65" fmla="*/ 216 h 444"/>
                <a:gd name="T66" fmla="*/ 157 w 588"/>
                <a:gd name="T67" fmla="*/ 188 h 444"/>
                <a:gd name="T68" fmla="*/ 159 w 588"/>
                <a:gd name="T69" fmla="*/ 129 h 444"/>
                <a:gd name="T70" fmla="*/ 147 w 588"/>
                <a:gd name="T71" fmla="*/ 112 h 444"/>
                <a:gd name="T72" fmla="*/ 205 w 588"/>
                <a:gd name="T73" fmla="*/ 151 h 444"/>
                <a:gd name="T74" fmla="*/ 253 w 588"/>
                <a:gd name="T75" fmla="*/ 218 h 444"/>
                <a:gd name="T76" fmla="*/ 264 w 588"/>
                <a:gd name="T77" fmla="*/ 239 h 444"/>
                <a:gd name="T78" fmla="*/ 309 w 588"/>
                <a:gd name="T79" fmla="*/ 178 h 444"/>
                <a:gd name="T80" fmla="*/ 384 w 588"/>
                <a:gd name="T81" fmla="*/ 86 h 444"/>
                <a:gd name="T82" fmla="*/ 469 w 588"/>
                <a:gd name="T83" fmla="*/ 31 h 444"/>
                <a:gd name="T84" fmla="*/ 509 w 588"/>
                <a:gd name="T85" fmla="*/ 1 h 444"/>
                <a:gd name="T86" fmla="*/ 579 w 588"/>
                <a:gd name="T87" fmla="*/ 48 h 444"/>
                <a:gd name="T88" fmla="*/ 544 w 588"/>
                <a:gd name="T89" fmla="*/ 80 h 444"/>
                <a:gd name="T90" fmla="*/ 477 w 588"/>
                <a:gd name="T91" fmla="*/ 96 h 444"/>
                <a:gd name="T92" fmla="*/ 364 w 588"/>
                <a:gd name="T93" fmla="*/ 198 h 444"/>
                <a:gd name="T94" fmla="*/ 270 w 588"/>
                <a:gd name="T95" fmla="*/ 254 h 444"/>
                <a:gd name="T96" fmla="*/ 132 w 588"/>
                <a:gd name="T97" fmla="*/ 402 h 444"/>
                <a:gd name="T98" fmla="*/ 137 w 588"/>
                <a:gd name="T99" fmla="*/ 406 h 444"/>
                <a:gd name="T100" fmla="*/ 117 w 588"/>
                <a:gd name="T101" fmla="*/ 396 h 444"/>
                <a:gd name="T102" fmla="*/ 125 w 588"/>
                <a:gd name="T103" fmla="*/ 38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8" h="444">
                  <a:moveTo>
                    <a:pt x="556" y="83"/>
                  </a:moveTo>
                  <a:cubicBezTo>
                    <a:pt x="554" y="85"/>
                    <a:pt x="554" y="92"/>
                    <a:pt x="552" y="94"/>
                  </a:cubicBezTo>
                  <a:cubicBezTo>
                    <a:pt x="551" y="95"/>
                    <a:pt x="551" y="97"/>
                    <a:pt x="551" y="99"/>
                  </a:cubicBezTo>
                  <a:cubicBezTo>
                    <a:pt x="551" y="100"/>
                    <a:pt x="550" y="101"/>
                    <a:pt x="549" y="102"/>
                  </a:cubicBezTo>
                  <a:cubicBezTo>
                    <a:pt x="547" y="103"/>
                    <a:pt x="546" y="99"/>
                    <a:pt x="544" y="99"/>
                  </a:cubicBezTo>
                  <a:cubicBezTo>
                    <a:pt x="544" y="101"/>
                    <a:pt x="546" y="103"/>
                    <a:pt x="546" y="105"/>
                  </a:cubicBezTo>
                  <a:cubicBezTo>
                    <a:pt x="546" y="109"/>
                    <a:pt x="545" y="112"/>
                    <a:pt x="544" y="116"/>
                  </a:cubicBezTo>
                  <a:cubicBezTo>
                    <a:pt x="543" y="119"/>
                    <a:pt x="542" y="122"/>
                    <a:pt x="542" y="125"/>
                  </a:cubicBezTo>
                  <a:cubicBezTo>
                    <a:pt x="542" y="125"/>
                    <a:pt x="542" y="125"/>
                    <a:pt x="542" y="124"/>
                  </a:cubicBezTo>
                  <a:cubicBezTo>
                    <a:pt x="545" y="124"/>
                    <a:pt x="550" y="106"/>
                    <a:pt x="551" y="104"/>
                  </a:cubicBezTo>
                  <a:cubicBezTo>
                    <a:pt x="554" y="98"/>
                    <a:pt x="558" y="91"/>
                    <a:pt x="558" y="85"/>
                  </a:cubicBezTo>
                  <a:cubicBezTo>
                    <a:pt x="556" y="83"/>
                    <a:pt x="556" y="83"/>
                    <a:pt x="556" y="83"/>
                  </a:cubicBezTo>
                  <a:close/>
                  <a:moveTo>
                    <a:pt x="535" y="121"/>
                  </a:moveTo>
                  <a:cubicBezTo>
                    <a:pt x="533" y="121"/>
                    <a:pt x="531" y="121"/>
                    <a:pt x="530" y="121"/>
                  </a:cubicBezTo>
                  <a:cubicBezTo>
                    <a:pt x="528" y="121"/>
                    <a:pt x="527" y="120"/>
                    <a:pt x="525" y="120"/>
                  </a:cubicBezTo>
                  <a:cubicBezTo>
                    <a:pt x="523" y="120"/>
                    <a:pt x="520" y="120"/>
                    <a:pt x="519" y="122"/>
                  </a:cubicBezTo>
                  <a:cubicBezTo>
                    <a:pt x="518" y="124"/>
                    <a:pt x="521" y="125"/>
                    <a:pt x="522" y="125"/>
                  </a:cubicBezTo>
                  <a:cubicBezTo>
                    <a:pt x="524" y="125"/>
                    <a:pt x="525" y="124"/>
                    <a:pt x="527" y="124"/>
                  </a:cubicBezTo>
                  <a:cubicBezTo>
                    <a:pt x="531" y="124"/>
                    <a:pt x="534" y="125"/>
                    <a:pt x="538" y="124"/>
                  </a:cubicBezTo>
                  <a:cubicBezTo>
                    <a:pt x="538" y="124"/>
                    <a:pt x="538" y="124"/>
                    <a:pt x="538" y="124"/>
                  </a:cubicBezTo>
                  <a:cubicBezTo>
                    <a:pt x="537" y="124"/>
                    <a:pt x="536" y="122"/>
                    <a:pt x="536" y="122"/>
                  </a:cubicBezTo>
                  <a:cubicBezTo>
                    <a:pt x="535" y="121"/>
                    <a:pt x="535" y="121"/>
                    <a:pt x="535" y="121"/>
                  </a:cubicBezTo>
                  <a:close/>
                  <a:moveTo>
                    <a:pt x="361" y="233"/>
                  </a:moveTo>
                  <a:cubicBezTo>
                    <a:pt x="361" y="227"/>
                    <a:pt x="368" y="223"/>
                    <a:pt x="372" y="222"/>
                  </a:cubicBezTo>
                  <a:cubicBezTo>
                    <a:pt x="372" y="222"/>
                    <a:pt x="372" y="222"/>
                    <a:pt x="372" y="222"/>
                  </a:cubicBezTo>
                  <a:cubicBezTo>
                    <a:pt x="373" y="222"/>
                    <a:pt x="373" y="222"/>
                    <a:pt x="373" y="222"/>
                  </a:cubicBezTo>
                  <a:cubicBezTo>
                    <a:pt x="373" y="218"/>
                    <a:pt x="371" y="218"/>
                    <a:pt x="374" y="214"/>
                  </a:cubicBezTo>
                  <a:cubicBezTo>
                    <a:pt x="379" y="208"/>
                    <a:pt x="386" y="208"/>
                    <a:pt x="392" y="205"/>
                  </a:cubicBezTo>
                  <a:cubicBezTo>
                    <a:pt x="398" y="202"/>
                    <a:pt x="402" y="197"/>
                    <a:pt x="407" y="194"/>
                  </a:cubicBezTo>
                  <a:cubicBezTo>
                    <a:pt x="413" y="192"/>
                    <a:pt x="415" y="186"/>
                    <a:pt x="418" y="182"/>
                  </a:cubicBezTo>
                  <a:cubicBezTo>
                    <a:pt x="420" y="179"/>
                    <a:pt x="434" y="166"/>
                    <a:pt x="437" y="168"/>
                  </a:cubicBezTo>
                  <a:cubicBezTo>
                    <a:pt x="441" y="170"/>
                    <a:pt x="436" y="184"/>
                    <a:pt x="433" y="186"/>
                  </a:cubicBezTo>
                  <a:cubicBezTo>
                    <a:pt x="417" y="195"/>
                    <a:pt x="417" y="195"/>
                    <a:pt x="417" y="195"/>
                  </a:cubicBezTo>
                  <a:cubicBezTo>
                    <a:pt x="395" y="207"/>
                    <a:pt x="395" y="207"/>
                    <a:pt x="395" y="207"/>
                  </a:cubicBezTo>
                  <a:cubicBezTo>
                    <a:pt x="393" y="208"/>
                    <a:pt x="379" y="216"/>
                    <a:pt x="379" y="218"/>
                  </a:cubicBezTo>
                  <a:cubicBezTo>
                    <a:pt x="378" y="218"/>
                    <a:pt x="378" y="219"/>
                    <a:pt x="378" y="219"/>
                  </a:cubicBezTo>
                  <a:cubicBezTo>
                    <a:pt x="378" y="219"/>
                    <a:pt x="378" y="219"/>
                    <a:pt x="378" y="219"/>
                  </a:cubicBezTo>
                  <a:cubicBezTo>
                    <a:pt x="377" y="219"/>
                    <a:pt x="377" y="220"/>
                    <a:pt x="377" y="220"/>
                  </a:cubicBezTo>
                  <a:cubicBezTo>
                    <a:pt x="377" y="220"/>
                    <a:pt x="376" y="221"/>
                    <a:pt x="376" y="221"/>
                  </a:cubicBezTo>
                  <a:cubicBezTo>
                    <a:pt x="376" y="224"/>
                    <a:pt x="376" y="228"/>
                    <a:pt x="373" y="231"/>
                  </a:cubicBezTo>
                  <a:cubicBezTo>
                    <a:pt x="373" y="231"/>
                    <a:pt x="370" y="234"/>
                    <a:pt x="369" y="235"/>
                  </a:cubicBezTo>
                  <a:cubicBezTo>
                    <a:pt x="367" y="236"/>
                    <a:pt x="364" y="235"/>
                    <a:pt x="363" y="235"/>
                  </a:cubicBezTo>
                  <a:cubicBezTo>
                    <a:pt x="361" y="233"/>
                    <a:pt x="361" y="233"/>
                    <a:pt x="361" y="233"/>
                  </a:cubicBezTo>
                  <a:close/>
                  <a:moveTo>
                    <a:pt x="359" y="238"/>
                  </a:moveTo>
                  <a:cubicBezTo>
                    <a:pt x="359" y="238"/>
                    <a:pt x="359" y="238"/>
                    <a:pt x="359" y="238"/>
                  </a:cubicBezTo>
                  <a:cubicBezTo>
                    <a:pt x="359" y="248"/>
                    <a:pt x="343" y="246"/>
                    <a:pt x="337" y="250"/>
                  </a:cubicBezTo>
                  <a:cubicBezTo>
                    <a:pt x="333" y="253"/>
                    <a:pt x="317" y="261"/>
                    <a:pt x="316" y="266"/>
                  </a:cubicBezTo>
                  <a:cubicBezTo>
                    <a:pt x="309" y="266"/>
                    <a:pt x="308" y="270"/>
                    <a:pt x="303" y="272"/>
                  </a:cubicBezTo>
                  <a:cubicBezTo>
                    <a:pt x="297" y="274"/>
                    <a:pt x="295" y="270"/>
                    <a:pt x="290" y="270"/>
                  </a:cubicBezTo>
                  <a:cubicBezTo>
                    <a:pt x="290" y="270"/>
                    <a:pt x="290" y="270"/>
                    <a:pt x="290" y="270"/>
                  </a:cubicBezTo>
                  <a:cubicBezTo>
                    <a:pt x="290" y="283"/>
                    <a:pt x="317" y="275"/>
                    <a:pt x="318" y="268"/>
                  </a:cubicBezTo>
                  <a:cubicBezTo>
                    <a:pt x="319" y="268"/>
                    <a:pt x="319" y="268"/>
                    <a:pt x="319" y="268"/>
                  </a:cubicBezTo>
                  <a:cubicBezTo>
                    <a:pt x="319" y="268"/>
                    <a:pt x="319" y="267"/>
                    <a:pt x="319" y="267"/>
                  </a:cubicBezTo>
                  <a:cubicBezTo>
                    <a:pt x="319" y="267"/>
                    <a:pt x="322" y="266"/>
                    <a:pt x="323" y="266"/>
                  </a:cubicBezTo>
                  <a:cubicBezTo>
                    <a:pt x="332" y="261"/>
                    <a:pt x="336" y="254"/>
                    <a:pt x="347" y="252"/>
                  </a:cubicBezTo>
                  <a:cubicBezTo>
                    <a:pt x="350" y="251"/>
                    <a:pt x="372" y="245"/>
                    <a:pt x="363" y="238"/>
                  </a:cubicBezTo>
                  <a:cubicBezTo>
                    <a:pt x="359" y="238"/>
                    <a:pt x="359" y="238"/>
                    <a:pt x="359" y="238"/>
                  </a:cubicBezTo>
                  <a:close/>
                  <a:moveTo>
                    <a:pt x="288" y="284"/>
                  </a:moveTo>
                  <a:cubicBezTo>
                    <a:pt x="287" y="286"/>
                    <a:pt x="287" y="287"/>
                    <a:pt x="287" y="289"/>
                  </a:cubicBezTo>
                  <a:cubicBezTo>
                    <a:pt x="287" y="293"/>
                    <a:pt x="281" y="293"/>
                    <a:pt x="280" y="297"/>
                  </a:cubicBezTo>
                  <a:cubicBezTo>
                    <a:pt x="280" y="300"/>
                    <a:pt x="278" y="301"/>
                    <a:pt x="277" y="303"/>
                  </a:cubicBezTo>
                  <a:cubicBezTo>
                    <a:pt x="276" y="306"/>
                    <a:pt x="277" y="307"/>
                    <a:pt x="277" y="309"/>
                  </a:cubicBezTo>
                  <a:cubicBezTo>
                    <a:pt x="279" y="309"/>
                    <a:pt x="281" y="303"/>
                    <a:pt x="282" y="302"/>
                  </a:cubicBezTo>
                  <a:cubicBezTo>
                    <a:pt x="283" y="300"/>
                    <a:pt x="285" y="299"/>
                    <a:pt x="286" y="297"/>
                  </a:cubicBezTo>
                  <a:cubicBezTo>
                    <a:pt x="288" y="295"/>
                    <a:pt x="289" y="294"/>
                    <a:pt x="289" y="291"/>
                  </a:cubicBezTo>
                  <a:cubicBezTo>
                    <a:pt x="289" y="290"/>
                    <a:pt x="289" y="287"/>
                    <a:pt x="289" y="286"/>
                  </a:cubicBezTo>
                  <a:cubicBezTo>
                    <a:pt x="289" y="286"/>
                    <a:pt x="289" y="286"/>
                    <a:pt x="288" y="287"/>
                  </a:cubicBezTo>
                  <a:cubicBezTo>
                    <a:pt x="288" y="284"/>
                    <a:pt x="288" y="284"/>
                    <a:pt x="288" y="284"/>
                  </a:cubicBezTo>
                  <a:close/>
                  <a:moveTo>
                    <a:pt x="280" y="317"/>
                  </a:moveTo>
                  <a:cubicBezTo>
                    <a:pt x="275" y="324"/>
                    <a:pt x="267" y="329"/>
                    <a:pt x="259" y="332"/>
                  </a:cubicBezTo>
                  <a:cubicBezTo>
                    <a:pt x="255" y="333"/>
                    <a:pt x="250" y="334"/>
                    <a:pt x="247" y="337"/>
                  </a:cubicBezTo>
                  <a:cubicBezTo>
                    <a:pt x="246" y="338"/>
                    <a:pt x="240" y="343"/>
                    <a:pt x="239" y="345"/>
                  </a:cubicBezTo>
                  <a:cubicBezTo>
                    <a:pt x="242" y="345"/>
                    <a:pt x="247" y="341"/>
                    <a:pt x="249" y="339"/>
                  </a:cubicBezTo>
                  <a:cubicBezTo>
                    <a:pt x="256" y="335"/>
                    <a:pt x="263" y="334"/>
                    <a:pt x="269" y="331"/>
                  </a:cubicBezTo>
                  <a:cubicBezTo>
                    <a:pt x="273" y="330"/>
                    <a:pt x="280" y="323"/>
                    <a:pt x="281" y="319"/>
                  </a:cubicBezTo>
                  <a:cubicBezTo>
                    <a:pt x="280" y="317"/>
                    <a:pt x="280" y="317"/>
                    <a:pt x="280" y="317"/>
                  </a:cubicBezTo>
                  <a:close/>
                  <a:moveTo>
                    <a:pt x="264" y="239"/>
                  </a:moveTo>
                  <a:cubicBezTo>
                    <a:pt x="264" y="241"/>
                    <a:pt x="262" y="248"/>
                    <a:pt x="262" y="250"/>
                  </a:cubicBezTo>
                  <a:cubicBezTo>
                    <a:pt x="260" y="255"/>
                    <a:pt x="263" y="259"/>
                    <a:pt x="260" y="264"/>
                  </a:cubicBezTo>
                  <a:cubicBezTo>
                    <a:pt x="256" y="272"/>
                    <a:pt x="252" y="266"/>
                    <a:pt x="247" y="266"/>
                  </a:cubicBezTo>
                  <a:cubicBezTo>
                    <a:pt x="247" y="266"/>
                    <a:pt x="247" y="266"/>
                    <a:pt x="247" y="266"/>
                  </a:cubicBezTo>
                  <a:cubicBezTo>
                    <a:pt x="247" y="275"/>
                    <a:pt x="260" y="277"/>
                    <a:pt x="266" y="278"/>
                  </a:cubicBezTo>
                  <a:cubicBezTo>
                    <a:pt x="271" y="279"/>
                    <a:pt x="277" y="279"/>
                    <a:pt x="282" y="278"/>
                  </a:cubicBezTo>
                  <a:cubicBezTo>
                    <a:pt x="285" y="278"/>
                    <a:pt x="288" y="278"/>
                    <a:pt x="286" y="282"/>
                  </a:cubicBezTo>
                  <a:cubicBezTo>
                    <a:pt x="278" y="284"/>
                    <a:pt x="276" y="277"/>
                    <a:pt x="271" y="287"/>
                  </a:cubicBezTo>
                  <a:cubicBezTo>
                    <a:pt x="267" y="297"/>
                    <a:pt x="253" y="295"/>
                    <a:pt x="251" y="308"/>
                  </a:cubicBezTo>
                  <a:cubicBezTo>
                    <a:pt x="250" y="311"/>
                    <a:pt x="246" y="316"/>
                    <a:pt x="246" y="317"/>
                  </a:cubicBezTo>
                  <a:cubicBezTo>
                    <a:pt x="246" y="320"/>
                    <a:pt x="252" y="323"/>
                    <a:pt x="249" y="327"/>
                  </a:cubicBezTo>
                  <a:cubicBezTo>
                    <a:pt x="242" y="327"/>
                    <a:pt x="242" y="318"/>
                    <a:pt x="234" y="325"/>
                  </a:cubicBezTo>
                  <a:cubicBezTo>
                    <a:pt x="232" y="327"/>
                    <a:pt x="228" y="327"/>
                    <a:pt x="226" y="329"/>
                  </a:cubicBezTo>
                  <a:cubicBezTo>
                    <a:pt x="225" y="330"/>
                    <a:pt x="223" y="332"/>
                    <a:pt x="222" y="332"/>
                  </a:cubicBezTo>
                  <a:cubicBezTo>
                    <a:pt x="222" y="330"/>
                    <a:pt x="224" y="322"/>
                    <a:pt x="222" y="323"/>
                  </a:cubicBezTo>
                  <a:cubicBezTo>
                    <a:pt x="220" y="323"/>
                    <a:pt x="220" y="329"/>
                    <a:pt x="219" y="331"/>
                  </a:cubicBezTo>
                  <a:cubicBezTo>
                    <a:pt x="215" y="335"/>
                    <a:pt x="203" y="341"/>
                    <a:pt x="198" y="345"/>
                  </a:cubicBezTo>
                  <a:cubicBezTo>
                    <a:pt x="193" y="347"/>
                    <a:pt x="188" y="347"/>
                    <a:pt x="184" y="348"/>
                  </a:cubicBezTo>
                  <a:cubicBezTo>
                    <a:pt x="170" y="350"/>
                    <a:pt x="155" y="356"/>
                    <a:pt x="155" y="371"/>
                  </a:cubicBezTo>
                  <a:cubicBezTo>
                    <a:pt x="155" y="371"/>
                    <a:pt x="155" y="371"/>
                    <a:pt x="155" y="371"/>
                  </a:cubicBezTo>
                  <a:cubicBezTo>
                    <a:pt x="162" y="371"/>
                    <a:pt x="172" y="364"/>
                    <a:pt x="178" y="361"/>
                  </a:cubicBezTo>
                  <a:cubicBezTo>
                    <a:pt x="186" y="357"/>
                    <a:pt x="193" y="355"/>
                    <a:pt x="201" y="350"/>
                  </a:cubicBezTo>
                  <a:cubicBezTo>
                    <a:pt x="208" y="344"/>
                    <a:pt x="208" y="345"/>
                    <a:pt x="216" y="349"/>
                  </a:cubicBezTo>
                  <a:cubicBezTo>
                    <a:pt x="221" y="351"/>
                    <a:pt x="225" y="352"/>
                    <a:pt x="227" y="357"/>
                  </a:cubicBezTo>
                  <a:cubicBezTo>
                    <a:pt x="236" y="373"/>
                    <a:pt x="219" y="363"/>
                    <a:pt x="213" y="363"/>
                  </a:cubicBezTo>
                  <a:cubicBezTo>
                    <a:pt x="197" y="363"/>
                    <a:pt x="182" y="371"/>
                    <a:pt x="167" y="375"/>
                  </a:cubicBezTo>
                  <a:cubicBezTo>
                    <a:pt x="158" y="378"/>
                    <a:pt x="153" y="383"/>
                    <a:pt x="146" y="389"/>
                  </a:cubicBezTo>
                  <a:cubicBezTo>
                    <a:pt x="142" y="392"/>
                    <a:pt x="137" y="396"/>
                    <a:pt x="132" y="392"/>
                  </a:cubicBezTo>
                  <a:cubicBezTo>
                    <a:pt x="130" y="390"/>
                    <a:pt x="127" y="386"/>
                    <a:pt x="127" y="383"/>
                  </a:cubicBezTo>
                  <a:cubicBezTo>
                    <a:pt x="138" y="383"/>
                    <a:pt x="127" y="377"/>
                    <a:pt x="133" y="374"/>
                  </a:cubicBezTo>
                  <a:cubicBezTo>
                    <a:pt x="139" y="372"/>
                    <a:pt x="144" y="370"/>
                    <a:pt x="142" y="362"/>
                  </a:cubicBezTo>
                  <a:cubicBezTo>
                    <a:pt x="138" y="362"/>
                    <a:pt x="137" y="370"/>
                    <a:pt x="133" y="371"/>
                  </a:cubicBezTo>
                  <a:cubicBezTo>
                    <a:pt x="128" y="373"/>
                    <a:pt x="121" y="365"/>
                    <a:pt x="116" y="363"/>
                  </a:cubicBezTo>
                  <a:cubicBezTo>
                    <a:pt x="113" y="362"/>
                    <a:pt x="114" y="359"/>
                    <a:pt x="113" y="359"/>
                  </a:cubicBezTo>
                  <a:cubicBezTo>
                    <a:pt x="111" y="358"/>
                    <a:pt x="108" y="359"/>
                    <a:pt x="106" y="357"/>
                  </a:cubicBezTo>
                  <a:cubicBezTo>
                    <a:pt x="103" y="354"/>
                    <a:pt x="99" y="349"/>
                    <a:pt x="97" y="346"/>
                  </a:cubicBezTo>
                  <a:cubicBezTo>
                    <a:pt x="94" y="341"/>
                    <a:pt x="98" y="341"/>
                    <a:pt x="101" y="339"/>
                  </a:cubicBezTo>
                  <a:cubicBezTo>
                    <a:pt x="104" y="336"/>
                    <a:pt x="103" y="327"/>
                    <a:pt x="107" y="327"/>
                  </a:cubicBezTo>
                  <a:cubicBezTo>
                    <a:pt x="115" y="326"/>
                    <a:pt x="113" y="325"/>
                    <a:pt x="117" y="319"/>
                  </a:cubicBezTo>
                  <a:cubicBezTo>
                    <a:pt x="122" y="310"/>
                    <a:pt x="127" y="307"/>
                    <a:pt x="137" y="307"/>
                  </a:cubicBezTo>
                  <a:cubicBezTo>
                    <a:pt x="138" y="307"/>
                    <a:pt x="146" y="308"/>
                    <a:pt x="146" y="305"/>
                  </a:cubicBezTo>
                  <a:cubicBezTo>
                    <a:pt x="146" y="303"/>
                    <a:pt x="143" y="296"/>
                    <a:pt x="141" y="295"/>
                  </a:cubicBezTo>
                  <a:cubicBezTo>
                    <a:pt x="141" y="295"/>
                    <a:pt x="141" y="295"/>
                    <a:pt x="141" y="295"/>
                  </a:cubicBezTo>
                  <a:cubicBezTo>
                    <a:pt x="139" y="303"/>
                    <a:pt x="129" y="297"/>
                    <a:pt x="124" y="300"/>
                  </a:cubicBezTo>
                  <a:cubicBezTo>
                    <a:pt x="121" y="301"/>
                    <a:pt x="121" y="303"/>
                    <a:pt x="117" y="303"/>
                  </a:cubicBezTo>
                  <a:cubicBezTo>
                    <a:pt x="114" y="303"/>
                    <a:pt x="110" y="301"/>
                    <a:pt x="107" y="303"/>
                  </a:cubicBezTo>
                  <a:cubicBezTo>
                    <a:pt x="107" y="303"/>
                    <a:pt x="107" y="303"/>
                    <a:pt x="107" y="303"/>
                  </a:cubicBezTo>
                  <a:cubicBezTo>
                    <a:pt x="106" y="305"/>
                    <a:pt x="112" y="310"/>
                    <a:pt x="111" y="314"/>
                  </a:cubicBezTo>
                  <a:cubicBezTo>
                    <a:pt x="109" y="322"/>
                    <a:pt x="105" y="316"/>
                    <a:pt x="102" y="316"/>
                  </a:cubicBezTo>
                  <a:cubicBezTo>
                    <a:pt x="100" y="318"/>
                    <a:pt x="99" y="320"/>
                    <a:pt x="97" y="322"/>
                  </a:cubicBezTo>
                  <a:cubicBezTo>
                    <a:pt x="95" y="335"/>
                    <a:pt x="94" y="331"/>
                    <a:pt x="85" y="327"/>
                  </a:cubicBezTo>
                  <a:cubicBezTo>
                    <a:pt x="76" y="324"/>
                    <a:pt x="82" y="329"/>
                    <a:pt x="84" y="333"/>
                  </a:cubicBezTo>
                  <a:cubicBezTo>
                    <a:pt x="87" y="337"/>
                    <a:pt x="90" y="356"/>
                    <a:pt x="80" y="351"/>
                  </a:cubicBezTo>
                  <a:cubicBezTo>
                    <a:pt x="75" y="349"/>
                    <a:pt x="62" y="346"/>
                    <a:pt x="57" y="348"/>
                  </a:cubicBezTo>
                  <a:cubicBezTo>
                    <a:pt x="57" y="353"/>
                    <a:pt x="68" y="358"/>
                    <a:pt x="72" y="361"/>
                  </a:cubicBezTo>
                  <a:cubicBezTo>
                    <a:pt x="74" y="363"/>
                    <a:pt x="75" y="365"/>
                    <a:pt x="78" y="365"/>
                  </a:cubicBezTo>
                  <a:cubicBezTo>
                    <a:pt x="81" y="365"/>
                    <a:pt x="85" y="365"/>
                    <a:pt x="88" y="367"/>
                  </a:cubicBezTo>
                  <a:cubicBezTo>
                    <a:pt x="91" y="368"/>
                    <a:pt x="96" y="371"/>
                    <a:pt x="99" y="372"/>
                  </a:cubicBezTo>
                  <a:cubicBezTo>
                    <a:pt x="108" y="377"/>
                    <a:pt x="108" y="377"/>
                    <a:pt x="108" y="377"/>
                  </a:cubicBezTo>
                  <a:cubicBezTo>
                    <a:pt x="111" y="377"/>
                    <a:pt x="108" y="383"/>
                    <a:pt x="108" y="385"/>
                  </a:cubicBezTo>
                  <a:cubicBezTo>
                    <a:pt x="108" y="389"/>
                    <a:pt x="111" y="393"/>
                    <a:pt x="111" y="397"/>
                  </a:cubicBezTo>
                  <a:cubicBezTo>
                    <a:pt x="106" y="402"/>
                    <a:pt x="101" y="408"/>
                    <a:pt x="94" y="412"/>
                  </a:cubicBezTo>
                  <a:cubicBezTo>
                    <a:pt x="87" y="415"/>
                    <a:pt x="82" y="423"/>
                    <a:pt x="76" y="429"/>
                  </a:cubicBezTo>
                  <a:cubicBezTo>
                    <a:pt x="73" y="430"/>
                    <a:pt x="71" y="428"/>
                    <a:pt x="69" y="430"/>
                  </a:cubicBezTo>
                  <a:cubicBezTo>
                    <a:pt x="65" y="432"/>
                    <a:pt x="63" y="437"/>
                    <a:pt x="60" y="440"/>
                  </a:cubicBezTo>
                  <a:cubicBezTo>
                    <a:pt x="54" y="444"/>
                    <a:pt x="49" y="439"/>
                    <a:pt x="49" y="432"/>
                  </a:cubicBezTo>
                  <a:cubicBezTo>
                    <a:pt x="52" y="432"/>
                    <a:pt x="57" y="433"/>
                    <a:pt x="59" y="431"/>
                  </a:cubicBezTo>
                  <a:cubicBezTo>
                    <a:pt x="61" y="428"/>
                    <a:pt x="48" y="424"/>
                    <a:pt x="56" y="417"/>
                  </a:cubicBezTo>
                  <a:cubicBezTo>
                    <a:pt x="58" y="416"/>
                    <a:pt x="57" y="414"/>
                    <a:pt x="56" y="413"/>
                  </a:cubicBezTo>
                  <a:cubicBezTo>
                    <a:pt x="54" y="411"/>
                    <a:pt x="55" y="397"/>
                    <a:pt x="52" y="398"/>
                  </a:cubicBezTo>
                  <a:cubicBezTo>
                    <a:pt x="50" y="399"/>
                    <a:pt x="51" y="411"/>
                    <a:pt x="43" y="411"/>
                  </a:cubicBezTo>
                  <a:cubicBezTo>
                    <a:pt x="38" y="411"/>
                    <a:pt x="38" y="405"/>
                    <a:pt x="37" y="401"/>
                  </a:cubicBezTo>
                  <a:cubicBezTo>
                    <a:pt x="36" y="396"/>
                    <a:pt x="28" y="404"/>
                    <a:pt x="24" y="396"/>
                  </a:cubicBezTo>
                  <a:cubicBezTo>
                    <a:pt x="24" y="395"/>
                    <a:pt x="25" y="393"/>
                    <a:pt x="24" y="393"/>
                  </a:cubicBezTo>
                  <a:cubicBezTo>
                    <a:pt x="24" y="393"/>
                    <a:pt x="24" y="393"/>
                    <a:pt x="24" y="393"/>
                  </a:cubicBezTo>
                  <a:cubicBezTo>
                    <a:pt x="24" y="388"/>
                    <a:pt x="30" y="363"/>
                    <a:pt x="25" y="360"/>
                  </a:cubicBezTo>
                  <a:cubicBezTo>
                    <a:pt x="20" y="356"/>
                    <a:pt x="9" y="360"/>
                    <a:pt x="14" y="350"/>
                  </a:cubicBezTo>
                  <a:cubicBezTo>
                    <a:pt x="17" y="347"/>
                    <a:pt x="21" y="344"/>
                    <a:pt x="25" y="342"/>
                  </a:cubicBezTo>
                  <a:cubicBezTo>
                    <a:pt x="26" y="341"/>
                    <a:pt x="26" y="341"/>
                    <a:pt x="26" y="341"/>
                  </a:cubicBezTo>
                  <a:cubicBezTo>
                    <a:pt x="30" y="333"/>
                    <a:pt x="13" y="329"/>
                    <a:pt x="13" y="319"/>
                  </a:cubicBezTo>
                  <a:cubicBezTo>
                    <a:pt x="13" y="312"/>
                    <a:pt x="13" y="298"/>
                    <a:pt x="7" y="293"/>
                  </a:cubicBezTo>
                  <a:cubicBezTo>
                    <a:pt x="1" y="286"/>
                    <a:pt x="1" y="286"/>
                    <a:pt x="1" y="286"/>
                  </a:cubicBezTo>
                  <a:cubicBezTo>
                    <a:pt x="1" y="282"/>
                    <a:pt x="0" y="277"/>
                    <a:pt x="0" y="273"/>
                  </a:cubicBezTo>
                  <a:cubicBezTo>
                    <a:pt x="0" y="269"/>
                    <a:pt x="6" y="265"/>
                    <a:pt x="8" y="261"/>
                  </a:cubicBezTo>
                  <a:cubicBezTo>
                    <a:pt x="8" y="259"/>
                    <a:pt x="7" y="253"/>
                    <a:pt x="8" y="252"/>
                  </a:cubicBezTo>
                  <a:cubicBezTo>
                    <a:pt x="9" y="251"/>
                    <a:pt x="15" y="247"/>
                    <a:pt x="17" y="246"/>
                  </a:cubicBezTo>
                  <a:cubicBezTo>
                    <a:pt x="19" y="244"/>
                    <a:pt x="22" y="241"/>
                    <a:pt x="23" y="237"/>
                  </a:cubicBezTo>
                  <a:cubicBezTo>
                    <a:pt x="26" y="231"/>
                    <a:pt x="26" y="223"/>
                    <a:pt x="27" y="216"/>
                  </a:cubicBezTo>
                  <a:cubicBezTo>
                    <a:pt x="27" y="216"/>
                    <a:pt x="27" y="216"/>
                    <a:pt x="27" y="216"/>
                  </a:cubicBezTo>
                  <a:cubicBezTo>
                    <a:pt x="69" y="218"/>
                    <a:pt x="69" y="218"/>
                    <a:pt x="69" y="218"/>
                  </a:cubicBezTo>
                  <a:cubicBezTo>
                    <a:pt x="97" y="218"/>
                    <a:pt x="123" y="238"/>
                    <a:pt x="151" y="238"/>
                  </a:cubicBezTo>
                  <a:cubicBezTo>
                    <a:pt x="151" y="225"/>
                    <a:pt x="135" y="219"/>
                    <a:pt x="131" y="208"/>
                  </a:cubicBezTo>
                  <a:cubicBezTo>
                    <a:pt x="129" y="200"/>
                    <a:pt x="151" y="188"/>
                    <a:pt x="157" y="188"/>
                  </a:cubicBezTo>
                  <a:cubicBezTo>
                    <a:pt x="164" y="188"/>
                    <a:pt x="172" y="194"/>
                    <a:pt x="177" y="193"/>
                  </a:cubicBezTo>
                  <a:cubicBezTo>
                    <a:pt x="179" y="186"/>
                    <a:pt x="185" y="177"/>
                    <a:pt x="184" y="170"/>
                  </a:cubicBezTo>
                  <a:cubicBezTo>
                    <a:pt x="156" y="142"/>
                    <a:pt x="156" y="142"/>
                    <a:pt x="156" y="142"/>
                  </a:cubicBezTo>
                  <a:cubicBezTo>
                    <a:pt x="169" y="138"/>
                    <a:pt x="169" y="138"/>
                    <a:pt x="169" y="138"/>
                  </a:cubicBezTo>
                  <a:cubicBezTo>
                    <a:pt x="159" y="129"/>
                    <a:pt x="159" y="129"/>
                    <a:pt x="159" y="129"/>
                  </a:cubicBezTo>
                  <a:cubicBezTo>
                    <a:pt x="151" y="137"/>
                    <a:pt x="151" y="137"/>
                    <a:pt x="151" y="137"/>
                  </a:cubicBezTo>
                  <a:cubicBezTo>
                    <a:pt x="139" y="125"/>
                    <a:pt x="139" y="125"/>
                    <a:pt x="139" y="125"/>
                  </a:cubicBezTo>
                  <a:cubicBezTo>
                    <a:pt x="137" y="123"/>
                    <a:pt x="137" y="123"/>
                    <a:pt x="137" y="123"/>
                  </a:cubicBezTo>
                  <a:cubicBezTo>
                    <a:pt x="147" y="112"/>
                    <a:pt x="147" y="112"/>
                    <a:pt x="147" y="112"/>
                  </a:cubicBezTo>
                  <a:cubicBezTo>
                    <a:pt x="147" y="112"/>
                    <a:pt x="147" y="112"/>
                    <a:pt x="147" y="112"/>
                  </a:cubicBezTo>
                  <a:cubicBezTo>
                    <a:pt x="173" y="134"/>
                    <a:pt x="173" y="134"/>
                    <a:pt x="173" y="134"/>
                  </a:cubicBezTo>
                  <a:cubicBezTo>
                    <a:pt x="177" y="136"/>
                    <a:pt x="180" y="134"/>
                    <a:pt x="183" y="131"/>
                  </a:cubicBezTo>
                  <a:cubicBezTo>
                    <a:pt x="186" y="131"/>
                    <a:pt x="189" y="131"/>
                    <a:pt x="192" y="134"/>
                  </a:cubicBezTo>
                  <a:cubicBezTo>
                    <a:pt x="194" y="134"/>
                    <a:pt x="199" y="134"/>
                    <a:pt x="201" y="135"/>
                  </a:cubicBezTo>
                  <a:cubicBezTo>
                    <a:pt x="204" y="136"/>
                    <a:pt x="203" y="148"/>
                    <a:pt x="205" y="151"/>
                  </a:cubicBezTo>
                  <a:cubicBezTo>
                    <a:pt x="208" y="160"/>
                    <a:pt x="212" y="168"/>
                    <a:pt x="215" y="177"/>
                  </a:cubicBezTo>
                  <a:cubicBezTo>
                    <a:pt x="219" y="190"/>
                    <a:pt x="221" y="189"/>
                    <a:pt x="234" y="185"/>
                  </a:cubicBezTo>
                  <a:cubicBezTo>
                    <a:pt x="237" y="184"/>
                    <a:pt x="242" y="182"/>
                    <a:pt x="246" y="182"/>
                  </a:cubicBezTo>
                  <a:cubicBezTo>
                    <a:pt x="246" y="192"/>
                    <a:pt x="241" y="205"/>
                    <a:pt x="248" y="213"/>
                  </a:cubicBezTo>
                  <a:cubicBezTo>
                    <a:pt x="250" y="214"/>
                    <a:pt x="251" y="216"/>
                    <a:pt x="253" y="218"/>
                  </a:cubicBezTo>
                  <a:cubicBezTo>
                    <a:pt x="255" y="221"/>
                    <a:pt x="255" y="225"/>
                    <a:pt x="257" y="228"/>
                  </a:cubicBezTo>
                  <a:cubicBezTo>
                    <a:pt x="259" y="230"/>
                    <a:pt x="264" y="237"/>
                    <a:pt x="264" y="239"/>
                  </a:cubicBezTo>
                  <a:cubicBezTo>
                    <a:pt x="264" y="239"/>
                    <a:pt x="264" y="239"/>
                    <a:pt x="264" y="239"/>
                  </a:cubicBezTo>
                  <a:cubicBezTo>
                    <a:pt x="264" y="239"/>
                    <a:pt x="264" y="239"/>
                    <a:pt x="264" y="239"/>
                  </a:cubicBezTo>
                  <a:cubicBezTo>
                    <a:pt x="264" y="239"/>
                    <a:pt x="264" y="239"/>
                    <a:pt x="264" y="239"/>
                  </a:cubicBezTo>
                  <a:close/>
                  <a:moveTo>
                    <a:pt x="268" y="240"/>
                  </a:moveTo>
                  <a:cubicBezTo>
                    <a:pt x="279" y="225"/>
                    <a:pt x="279" y="225"/>
                    <a:pt x="279" y="225"/>
                  </a:cubicBezTo>
                  <a:cubicBezTo>
                    <a:pt x="281" y="220"/>
                    <a:pt x="282" y="215"/>
                    <a:pt x="285" y="210"/>
                  </a:cubicBezTo>
                  <a:cubicBezTo>
                    <a:pt x="292" y="207"/>
                    <a:pt x="297" y="204"/>
                    <a:pt x="301" y="197"/>
                  </a:cubicBezTo>
                  <a:cubicBezTo>
                    <a:pt x="303" y="191"/>
                    <a:pt x="305" y="184"/>
                    <a:pt x="309" y="178"/>
                  </a:cubicBezTo>
                  <a:cubicBezTo>
                    <a:pt x="312" y="175"/>
                    <a:pt x="316" y="175"/>
                    <a:pt x="319" y="174"/>
                  </a:cubicBezTo>
                  <a:cubicBezTo>
                    <a:pt x="338" y="170"/>
                    <a:pt x="341" y="156"/>
                    <a:pt x="349" y="141"/>
                  </a:cubicBezTo>
                  <a:cubicBezTo>
                    <a:pt x="349" y="139"/>
                    <a:pt x="350" y="136"/>
                    <a:pt x="351" y="135"/>
                  </a:cubicBezTo>
                  <a:cubicBezTo>
                    <a:pt x="354" y="128"/>
                    <a:pt x="359" y="119"/>
                    <a:pt x="364" y="112"/>
                  </a:cubicBezTo>
                  <a:cubicBezTo>
                    <a:pt x="370" y="103"/>
                    <a:pt x="379" y="95"/>
                    <a:pt x="384" y="86"/>
                  </a:cubicBezTo>
                  <a:cubicBezTo>
                    <a:pt x="393" y="79"/>
                    <a:pt x="397" y="67"/>
                    <a:pt x="404" y="58"/>
                  </a:cubicBezTo>
                  <a:cubicBezTo>
                    <a:pt x="406" y="54"/>
                    <a:pt x="408" y="52"/>
                    <a:pt x="411" y="49"/>
                  </a:cubicBezTo>
                  <a:cubicBezTo>
                    <a:pt x="415" y="46"/>
                    <a:pt x="423" y="44"/>
                    <a:pt x="428" y="42"/>
                  </a:cubicBezTo>
                  <a:cubicBezTo>
                    <a:pt x="433" y="40"/>
                    <a:pt x="440" y="33"/>
                    <a:pt x="446" y="34"/>
                  </a:cubicBezTo>
                  <a:cubicBezTo>
                    <a:pt x="456" y="42"/>
                    <a:pt x="462" y="42"/>
                    <a:pt x="469" y="31"/>
                  </a:cubicBezTo>
                  <a:cubicBezTo>
                    <a:pt x="473" y="26"/>
                    <a:pt x="476" y="21"/>
                    <a:pt x="479" y="16"/>
                  </a:cubicBezTo>
                  <a:cubicBezTo>
                    <a:pt x="482" y="11"/>
                    <a:pt x="486" y="8"/>
                    <a:pt x="490" y="4"/>
                  </a:cubicBezTo>
                  <a:cubicBezTo>
                    <a:pt x="499" y="0"/>
                    <a:pt x="499" y="0"/>
                    <a:pt x="499" y="0"/>
                  </a:cubicBezTo>
                  <a:cubicBezTo>
                    <a:pt x="499" y="0"/>
                    <a:pt x="499" y="0"/>
                    <a:pt x="499" y="0"/>
                  </a:cubicBezTo>
                  <a:cubicBezTo>
                    <a:pt x="509" y="1"/>
                    <a:pt x="509" y="1"/>
                    <a:pt x="509" y="1"/>
                  </a:cubicBezTo>
                  <a:cubicBezTo>
                    <a:pt x="513" y="3"/>
                    <a:pt x="517" y="5"/>
                    <a:pt x="520" y="9"/>
                  </a:cubicBezTo>
                  <a:cubicBezTo>
                    <a:pt x="523" y="13"/>
                    <a:pt x="524" y="16"/>
                    <a:pt x="528" y="19"/>
                  </a:cubicBezTo>
                  <a:cubicBezTo>
                    <a:pt x="537" y="25"/>
                    <a:pt x="545" y="32"/>
                    <a:pt x="554" y="36"/>
                  </a:cubicBezTo>
                  <a:cubicBezTo>
                    <a:pt x="559" y="38"/>
                    <a:pt x="566" y="42"/>
                    <a:pt x="571" y="42"/>
                  </a:cubicBezTo>
                  <a:cubicBezTo>
                    <a:pt x="573" y="44"/>
                    <a:pt x="576" y="46"/>
                    <a:pt x="579" y="48"/>
                  </a:cubicBezTo>
                  <a:cubicBezTo>
                    <a:pt x="588" y="56"/>
                    <a:pt x="588" y="56"/>
                    <a:pt x="588" y="56"/>
                  </a:cubicBezTo>
                  <a:cubicBezTo>
                    <a:pt x="588" y="56"/>
                    <a:pt x="588" y="56"/>
                    <a:pt x="588" y="56"/>
                  </a:cubicBezTo>
                  <a:cubicBezTo>
                    <a:pt x="588" y="56"/>
                    <a:pt x="587" y="56"/>
                    <a:pt x="587" y="57"/>
                  </a:cubicBezTo>
                  <a:cubicBezTo>
                    <a:pt x="581" y="67"/>
                    <a:pt x="569" y="73"/>
                    <a:pt x="558" y="79"/>
                  </a:cubicBezTo>
                  <a:cubicBezTo>
                    <a:pt x="552" y="83"/>
                    <a:pt x="547" y="89"/>
                    <a:pt x="544" y="80"/>
                  </a:cubicBezTo>
                  <a:cubicBezTo>
                    <a:pt x="542" y="77"/>
                    <a:pt x="535" y="62"/>
                    <a:pt x="530" y="62"/>
                  </a:cubicBezTo>
                  <a:cubicBezTo>
                    <a:pt x="530" y="63"/>
                    <a:pt x="529" y="65"/>
                    <a:pt x="529" y="65"/>
                  </a:cubicBezTo>
                  <a:cubicBezTo>
                    <a:pt x="526" y="68"/>
                    <a:pt x="523" y="72"/>
                    <a:pt x="520" y="75"/>
                  </a:cubicBezTo>
                  <a:cubicBezTo>
                    <a:pt x="509" y="83"/>
                    <a:pt x="493" y="87"/>
                    <a:pt x="481" y="94"/>
                  </a:cubicBezTo>
                  <a:cubicBezTo>
                    <a:pt x="480" y="94"/>
                    <a:pt x="478" y="96"/>
                    <a:pt x="477" y="96"/>
                  </a:cubicBezTo>
                  <a:cubicBezTo>
                    <a:pt x="457" y="108"/>
                    <a:pt x="439" y="117"/>
                    <a:pt x="423" y="136"/>
                  </a:cubicBezTo>
                  <a:cubicBezTo>
                    <a:pt x="416" y="143"/>
                    <a:pt x="412" y="153"/>
                    <a:pt x="405" y="160"/>
                  </a:cubicBezTo>
                  <a:cubicBezTo>
                    <a:pt x="378" y="186"/>
                    <a:pt x="378" y="186"/>
                    <a:pt x="378" y="186"/>
                  </a:cubicBezTo>
                  <a:cubicBezTo>
                    <a:pt x="379" y="186"/>
                    <a:pt x="379" y="186"/>
                    <a:pt x="378" y="186"/>
                  </a:cubicBezTo>
                  <a:cubicBezTo>
                    <a:pt x="378" y="189"/>
                    <a:pt x="366" y="196"/>
                    <a:pt x="364" y="198"/>
                  </a:cubicBezTo>
                  <a:cubicBezTo>
                    <a:pt x="354" y="206"/>
                    <a:pt x="343" y="216"/>
                    <a:pt x="335" y="226"/>
                  </a:cubicBezTo>
                  <a:cubicBezTo>
                    <a:pt x="328" y="237"/>
                    <a:pt x="318" y="244"/>
                    <a:pt x="308" y="252"/>
                  </a:cubicBezTo>
                  <a:cubicBezTo>
                    <a:pt x="303" y="257"/>
                    <a:pt x="296" y="262"/>
                    <a:pt x="290" y="265"/>
                  </a:cubicBezTo>
                  <a:cubicBezTo>
                    <a:pt x="287" y="263"/>
                    <a:pt x="286" y="260"/>
                    <a:pt x="283" y="259"/>
                  </a:cubicBezTo>
                  <a:cubicBezTo>
                    <a:pt x="278" y="259"/>
                    <a:pt x="269" y="262"/>
                    <a:pt x="270" y="254"/>
                  </a:cubicBezTo>
                  <a:cubicBezTo>
                    <a:pt x="271" y="249"/>
                    <a:pt x="270" y="245"/>
                    <a:pt x="268" y="240"/>
                  </a:cubicBezTo>
                  <a:cubicBezTo>
                    <a:pt x="268" y="240"/>
                    <a:pt x="268" y="240"/>
                    <a:pt x="268" y="240"/>
                  </a:cubicBezTo>
                  <a:close/>
                  <a:moveTo>
                    <a:pt x="138" y="401"/>
                  </a:moveTo>
                  <a:cubicBezTo>
                    <a:pt x="137" y="402"/>
                    <a:pt x="136" y="402"/>
                    <a:pt x="135" y="402"/>
                  </a:cubicBezTo>
                  <a:cubicBezTo>
                    <a:pt x="134" y="402"/>
                    <a:pt x="133" y="402"/>
                    <a:pt x="132" y="402"/>
                  </a:cubicBezTo>
                  <a:cubicBezTo>
                    <a:pt x="131" y="402"/>
                    <a:pt x="131" y="403"/>
                    <a:pt x="130" y="403"/>
                  </a:cubicBezTo>
                  <a:cubicBezTo>
                    <a:pt x="129" y="403"/>
                    <a:pt x="129" y="404"/>
                    <a:pt x="130" y="404"/>
                  </a:cubicBezTo>
                  <a:cubicBezTo>
                    <a:pt x="130" y="405"/>
                    <a:pt x="131" y="405"/>
                    <a:pt x="132" y="405"/>
                  </a:cubicBezTo>
                  <a:cubicBezTo>
                    <a:pt x="133" y="405"/>
                    <a:pt x="134" y="405"/>
                    <a:pt x="136" y="405"/>
                  </a:cubicBezTo>
                  <a:cubicBezTo>
                    <a:pt x="136" y="405"/>
                    <a:pt x="137" y="406"/>
                    <a:pt x="137" y="406"/>
                  </a:cubicBezTo>
                  <a:cubicBezTo>
                    <a:pt x="138" y="406"/>
                    <a:pt x="138" y="405"/>
                    <a:pt x="138" y="405"/>
                  </a:cubicBezTo>
                  <a:cubicBezTo>
                    <a:pt x="139" y="405"/>
                    <a:pt x="139" y="404"/>
                    <a:pt x="139" y="404"/>
                  </a:cubicBezTo>
                  <a:cubicBezTo>
                    <a:pt x="140" y="403"/>
                    <a:pt x="139" y="402"/>
                    <a:pt x="140" y="402"/>
                  </a:cubicBezTo>
                  <a:cubicBezTo>
                    <a:pt x="138" y="401"/>
                    <a:pt x="138" y="401"/>
                    <a:pt x="138" y="401"/>
                  </a:cubicBezTo>
                  <a:close/>
                  <a:moveTo>
                    <a:pt x="117" y="396"/>
                  </a:moveTo>
                  <a:cubicBezTo>
                    <a:pt x="115" y="397"/>
                    <a:pt x="115" y="397"/>
                    <a:pt x="115" y="397"/>
                  </a:cubicBezTo>
                  <a:cubicBezTo>
                    <a:pt x="115" y="398"/>
                    <a:pt x="116" y="398"/>
                    <a:pt x="116" y="398"/>
                  </a:cubicBezTo>
                  <a:cubicBezTo>
                    <a:pt x="117" y="398"/>
                    <a:pt x="120" y="397"/>
                    <a:pt x="121" y="396"/>
                  </a:cubicBezTo>
                  <a:cubicBezTo>
                    <a:pt x="123" y="394"/>
                    <a:pt x="124" y="393"/>
                    <a:pt x="125" y="391"/>
                  </a:cubicBezTo>
                  <a:cubicBezTo>
                    <a:pt x="126" y="390"/>
                    <a:pt x="126" y="390"/>
                    <a:pt x="125" y="388"/>
                  </a:cubicBezTo>
                  <a:cubicBezTo>
                    <a:pt x="125" y="387"/>
                    <a:pt x="123" y="385"/>
                    <a:pt x="122" y="385"/>
                  </a:cubicBezTo>
                  <a:cubicBezTo>
                    <a:pt x="121" y="385"/>
                    <a:pt x="121" y="387"/>
                    <a:pt x="121" y="388"/>
                  </a:cubicBezTo>
                  <a:cubicBezTo>
                    <a:pt x="121" y="389"/>
                    <a:pt x="121" y="390"/>
                    <a:pt x="121" y="391"/>
                  </a:cubicBezTo>
                  <a:cubicBezTo>
                    <a:pt x="121" y="394"/>
                    <a:pt x="119" y="395"/>
                    <a:pt x="117" y="396"/>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0" name="Freeform 27"/>
            <p:cNvSpPr>
              <a:spLocks noEditPoints="1"/>
            </p:cNvSpPr>
            <p:nvPr/>
          </p:nvSpPr>
          <p:spPr bwMode="auto">
            <a:xfrm>
              <a:off x="5237163" y="4094163"/>
              <a:ext cx="1541463" cy="1165225"/>
            </a:xfrm>
            <a:custGeom>
              <a:avLst/>
              <a:gdLst>
                <a:gd name="T0" fmla="*/ 544 w 588"/>
                <a:gd name="T1" fmla="*/ 99 h 444"/>
                <a:gd name="T2" fmla="*/ 551 w 588"/>
                <a:gd name="T3" fmla="*/ 104 h 444"/>
                <a:gd name="T4" fmla="*/ 525 w 588"/>
                <a:gd name="T5" fmla="*/ 120 h 444"/>
                <a:gd name="T6" fmla="*/ 538 w 588"/>
                <a:gd name="T7" fmla="*/ 124 h 444"/>
                <a:gd name="T8" fmla="*/ 372 w 588"/>
                <a:gd name="T9" fmla="*/ 222 h 444"/>
                <a:gd name="T10" fmla="*/ 418 w 588"/>
                <a:gd name="T11" fmla="*/ 182 h 444"/>
                <a:gd name="T12" fmla="*/ 379 w 588"/>
                <a:gd name="T13" fmla="*/ 218 h 444"/>
                <a:gd name="T14" fmla="*/ 373 w 588"/>
                <a:gd name="T15" fmla="*/ 231 h 444"/>
                <a:gd name="T16" fmla="*/ 359 w 588"/>
                <a:gd name="T17" fmla="*/ 238 h 444"/>
                <a:gd name="T18" fmla="*/ 290 w 588"/>
                <a:gd name="T19" fmla="*/ 270 h 444"/>
                <a:gd name="T20" fmla="*/ 347 w 588"/>
                <a:gd name="T21" fmla="*/ 252 h 444"/>
                <a:gd name="T22" fmla="*/ 280 w 588"/>
                <a:gd name="T23" fmla="*/ 297 h 444"/>
                <a:gd name="T24" fmla="*/ 289 w 588"/>
                <a:gd name="T25" fmla="*/ 291 h 444"/>
                <a:gd name="T26" fmla="*/ 259 w 588"/>
                <a:gd name="T27" fmla="*/ 332 h 444"/>
                <a:gd name="T28" fmla="*/ 281 w 588"/>
                <a:gd name="T29" fmla="*/ 319 h 444"/>
                <a:gd name="T30" fmla="*/ 247 w 588"/>
                <a:gd name="T31" fmla="*/ 266 h 444"/>
                <a:gd name="T32" fmla="*/ 271 w 588"/>
                <a:gd name="T33" fmla="*/ 287 h 444"/>
                <a:gd name="T34" fmla="*/ 226 w 588"/>
                <a:gd name="T35" fmla="*/ 329 h 444"/>
                <a:gd name="T36" fmla="*/ 184 w 588"/>
                <a:gd name="T37" fmla="*/ 348 h 444"/>
                <a:gd name="T38" fmla="*/ 216 w 588"/>
                <a:gd name="T39" fmla="*/ 349 h 444"/>
                <a:gd name="T40" fmla="*/ 132 w 588"/>
                <a:gd name="T41" fmla="*/ 392 h 444"/>
                <a:gd name="T42" fmla="*/ 116 w 588"/>
                <a:gd name="T43" fmla="*/ 363 h 444"/>
                <a:gd name="T44" fmla="*/ 107 w 588"/>
                <a:gd name="T45" fmla="*/ 327 h 444"/>
                <a:gd name="T46" fmla="*/ 141 w 588"/>
                <a:gd name="T47" fmla="*/ 295 h 444"/>
                <a:gd name="T48" fmla="*/ 111 w 588"/>
                <a:gd name="T49" fmla="*/ 314 h 444"/>
                <a:gd name="T50" fmla="*/ 80 w 588"/>
                <a:gd name="T51" fmla="*/ 351 h 444"/>
                <a:gd name="T52" fmla="*/ 99 w 588"/>
                <a:gd name="T53" fmla="*/ 372 h 444"/>
                <a:gd name="T54" fmla="*/ 76 w 588"/>
                <a:gd name="T55" fmla="*/ 429 h 444"/>
                <a:gd name="T56" fmla="*/ 56 w 588"/>
                <a:gd name="T57" fmla="*/ 417 h 444"/>
                <a:gd name="T58" fmla="*/ 24 w 588"/>
                <a:gd name="T59" fmla="*/ 396 h 444"/>
                <a:gd name="T60" fmla="*/ 25 w 588"/>
                <a:gd name="T61" fmla="*/ 342 h 444"/>
                <a:gd name="T62" fmla="*/ 0 w 588"/>
                <a:gd name="T63" fmla="*/ 273 h 444"/>
                <a:gd name="T64" fmla="*/ 27 w 588"/>
                <a:gd name="T65" fmla="*/ 216 h 444"/>
                <a:gd name="T66" fmla="*/ 157 w 588"/>
                <a:gd name="T67" fmla="*/ 188 h 444"/>
                <a:gd name="T68" fmla="*/ 159 w 588"/>
                <a:gd name="T69" fmla="*/ 129 h 444"/>
                <a:gd name="T70" fmla="*/ 147 w 588"/>
                <a:gd name="T71" fmla="*/ 112 h 444"/>
                <a:gd name="T72" fmla="*/ 205 w 588"/>
                <a:gd name="T73" fmla="*/ 151 h 444"/>
                <a:gd name="T74" fmla="*/ 253 w 588"/>
                <a:gd name="T75" fmla="*/ 218 h 444"/>
                <a:gd name="T76" fmla="*/ 268 w 588"/>
                <a:gd name="T77" fmla="*/ 240 h 444"/>
                <a:gd name="T78" fmla="*/ 319 w 588"/>
                <a:gd name="T79" fmla="*/ 174 h 444"/>
                <a:gd name="T80" fmla="*/ 404 w 588"/>
                <a:gd name="T81" fmla="*/ 58 h 444"/>
                <a:gd name="T82" fmla="*/ 479 w 588"/>
                <a:gd name="T83" fmla="*/ 16 h 444"/>
                <a:gd name="T84" fmla="*/ 520 w 588"/>
                <a:gd name="T85" fmla="*/ 9 h 444"/>
                <a:gd name="T86" fmla="*/ 588 w 588"/>
                <a:gd name="T87" fmla="*/ 56 h 444"/>
                <a:gd name="T88" fmla="*/ 530 w 588"/>
                <a:gd name="T89" fmla="*/ 62 h 444"/>
                <a:gd name="T90" fmla="*/ 423 w 588"/>
                <a:gd name="T91" fmla="*/ 136 h 444"/>
                <a:gd name="T92" fmla="*/ 335 w 588"/>
                <a:gd name="T93" fmla="*/ 226 h 444"/>
                <a:gd name="T94" fmla="*/ 268 w 588"/>
                <a:gd name="T95" fmla="*/ 240 h 444"/>
                <a:gd name="T96" fmla="*/ 130 w 588"/>
                <a:gd name="T97" fmla="*/ 403 h 444"/>
                <a:gd name="T98" fmla="*/ 138 w 588"/>
                <a:gd name="T99" fmla="*/ 405 h 444"/>
                <a:gd name="T100" fmla="*/ 121 w 588"/>
                <a:gd name="T101" fmla="*/ 391 h 444"/>
                <a:gd name="T102" fmla="*/ 121 w 588"/>
                <a:gd name="T103" fmla="*/ 396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8" h="444">
                  <a:moveTo>
                    <a:pt x="556" y="83"/>
                  </a:moveTo>
                  <a:cubicBezTo>
                    <a:pt x="554" y="85"/>
                    <a:pt x="554" y="92"/>
                    <a:pt x="552" y="94"/>
                  </a:cubicBezTo>
                  <a:cubicBezTo>
                    <a:pt x="551" y="95"/>
                    <a:pt x="551" y="97"/>
                    <a:pt x="551" y="99"/>
                  </a:cubicBezTo>
                  <a:cubicBezTo>
                    <a:pt x="551" y="100"/>
                    <a:pt x="550" y="101"/>
                    <a:pt x="549" y="102"/>
                  </a:cubicBezTo>
                  <a:cubicBezTo>
                    <a:pt x="547" y="103"/>
                    <a:pt x="546" y="99"/>
                    <a:pt x="544" y="99"/>
                  </a:cubicBezTo>
                  <a:cubicBezTo>
                    <a:pt x="544" y="101"/>
                    <a:pt x="546" y="103"/>
                    <a:pt x="546" y="105"/>
                  </a:cubicBezTo>
                  <a:cubicBezTo>
                    <a:pt x="546" y="109"/>
                    <a:pt x="545" y="112"/>
                    <a:pt x="544" y="116"/>
                  </a:cubicBezTo>
                  <a:cubicBezTo>
                    <a:pt x="543" y="119"/>
                    <a:pt x="542" y="122"/>
                    <a:pt x="542" y="125"/>
                  </a:cubicBezTo>
                  <a:cubicBezTo>
                    <a:pt x="542" y="125"/>
                    <a:pt x="542" y="125"/>
                    <a:pt x="542" y="124"/>
                  </a:cubicBezTo>
                  <a:cubicBezTo>
                    <a:pt x="545" y="124"/>
                    <a:pt x="550" y="106"/>
                    <a:pt x="551" y="104"/>
                  </a:cubicBezTo>
                  <a:cubicBezTo>
                    <a:pt x="554" y="98"/>
                    <a:pt x="558" y="91"/>
                    <a:pt x="558" y="85"/>
                  </a:cubicBezTo>
                  <a:cubicBezTo>
                    <a:pt x="556" y="83"/>
                    <a:pt x="556" y="83"/>
                    <a:pt x="556" y="83"/>
                  </a:cubicBezTo>
                  <a:close/>
                  <a:moveTo>
                    <a:pt x="535" y="121"/>
                  </a:moveTo>
                  <a:cubicBezTo>
                    <a:pt x="533" y="121"/>
                    <a:pt x="531" y="121"/>
                    <a:pt x="530" y="121"/>
                  </a:cubicBezTo>
                  <a:cubicBezTo>
                    <a:pt x="528" y="121"/>
                    <a:pt x="527" y="120"/>
                    <a:pt x="525" y="120"/>
                  </a:cubicBezTo>
                  <a:cubicBezTo>
                    <a:pt x="523" y="120"/>
                    <a:pt x="520" y="120"/>
                    <a:pt x="519" y="122"/>
                  </a:cubicBezTo>
                  <a:cubicBezTo>
                    <a:pt x="518" y="124"/>
                    <a:pt x="521" y="125"/>
                    <a:pt x="522" y="125"/>
                  </a:cubicBezTo>
                  <a:cubicBezTo>
                    <a:pt x="524" y="125"/>
                    <a:pt x="525" y="124"/>
                    <a:pt x="527" y="124"/>
                  </a:cubicBezTo>
                  <a:cubicBezTo>
                    <a:pt x="531" y="124"/>
                    <a:pt x="534" y="125"/>
                    <a:pt x="538" y="124"/>
                  </a:cubicBezTo>
                  <a:cubicBezTo>
                    <a:pt x="538" y="124"/>
                    <a:pt x="538" y="124"/>
                    <a:pt x="538" y="124"/>
                  </a:cubicBezTo>
                  <a:cubicBezTo>
                    <a:pt x="537" y="124"/>
                    <a:pt x="536" y="122"/>
                    <a:pt x="536" y="122"/>
                  </a:cubicBezTo>
                  <a:cubicBezTo>
                    <a:pt x="535" y="121"/>
                    <a:pt x="535" y="121"/>
                    <a:pt x="535" y="121"/>
                  </a:cubicBezTo>
                  <a:close/>
                  <a:moveTo>
                    <a:pt x="361" y="233"/>
                  </a:moveTo>
                  <a:cubicBezTo>
                    <a:pt x="361" y="227"/>
                    <a:pt x="368" y="223"/>
                    <a:pt x="372" y="222"/>
                  </a:cubicBezTo>
                  <a:cubicBezTo>
                    <a:pt x="372" y="222"/>
                    <a:pt x="372" y="222"/>
                    <a:pt x="372" y="222"/>
                  </a:cubicBezTo>
                  <a:cubicBezTo>
                    <a:pt x="373" y="222"/>
                    <a:pt x="373" y="222"/>
                    <a:pt x="373" y="222"/>
                  </a:cubicBezTo>
                  <a:cubicBezTo>
                    <a:pt x="373" y="218"/>
                    <a:pt x="371" y="218"/>
                    <a:pt x="374" y="214"/>
                  </a:cubicBezTo>
                  <a:cubicBezTo>
                    <a:pt x="379" y="208"/>
                    <a:pt x="386" y="208"/>
                    <a:pt x="392" y="205"/>
                  </a:cubicBezTo>
                  <a:cubicBezTo>
                    <a:pt x="398" y="202"/>
                    <a:pt x="402" y="197"/>
                    <a:pt x="407" y="194"/>
                  </a:cubicBezTo>
                  <a:cubicBezTo>
                    <a:pt x="413" y="192"/>
                    <a:pt x="415" y="186"/>
                    <a:pt x="418" y="182"/>
                  </a:cubicBezTo>
                  <a:cubicBezTo>
                    <a:pt x="420" y="179"/>
                    <a:pt x="434" y="166"/>
                    <a:pt x="437" y="168"/>
                  </a:cubicBezTo>
                  <a:cubicBezTo>
                    <a:pt x="441" y="170"/>
                    <a:pt x="436" y="184"/>
                    <a:pt x="433" y="186"/>
                  </a:cubicBezTo>
                  <a:cubicBezTo>
                    <a:pt x="417" y="195"/>
                    <a:pt x="417" y="195"/>
                    <a:pt x="417" y="195"/>
                  </a:cubicBezTo>
                  <a:cubicBezTo>
                    <a:pt x="395" y="207"/>
                    <a:pt x="395" y="207"/>
                    <a:pt x="395" y="207"/>
                  </a:cubicBezTo>
                  <a:cubicBezTo>
                    <a:pt x="393" y="208"/>
                    <a:pt x="379" y="216"/>
                    <a:pt x="379" y="218"/>
                  </a:cubicBezTo>
                  <a:cubicBezTo>
                    <a:pt x="378" y="218"/>
                    <a:pt x="378" y="219"/>
                    <a:pt x="378" y="219"/>
                  </a:cubicBezTo>
                  <a:cubicBezTo>
                    <a:pt x="378" y="219"/>
                    <a:pt x="378" y="219"/>
                    <a:pt x="378" y="219"/>
                  </a:cubicBezTo>
                  <a:cubicBezTo>
                    <a:pt x="377" y="219"/>
                    <a:pt x="377" y="220"/>
                    <a:pt x="377" y="220"/>
                  </a:cubicBezTo>
                  <a:cubicBezTo>
                    <a:pt x="377" y="220"/>
                    <a:pt x="376" y="221"/>
                    <a:pt x="376" y="221"/>
                  </a:cubicBezTo>
                  <a:cubicBezTo>
                    <a:pt x="376" y="224"/>
                    <a:pt x="376" y="228"/>
                    <a:pt x="373" y="231"/>
                  </a:cubicBezTo>
                  <a:cubicBezTo>
                    <a:pt x="373" y="231"/>
                    <a:pt x="370" y="234"/>
                    <a:pt x="369" y="235"/>
                  </a:cubicBezTo>
                  <a:cubicBezTo>
                    <a:pt x="367" y="236"/>
                    <a:pt x="364" y="235"/>
                    <a:pt x="363" y="235"/>
                  </a:cubicBezTo>
                  <a:cubicBezTo>
                    <a:pt x="361" y="233"/>
                    <a:pt x="361" y="233"/>
                    <a:pt x="361" y="233"/>
                  </a:cubicBezTo>
                  <a:close/>
                  <a:moveTo>
                    <a:pt x="359" y="238"/>
                  </a:moveTo>
                  <a:cubicBezTo>
                    <a:pt x="359" y="238"/>
                    <a:pt x="359" y="238"/>
                    <a:pt x="359" y="238"/>
                  </a:cubicBezTo>
                  <a:cubicBezTo>
                    <a:pt x="359" y="248"/>
                    <a:pt x="343" y="246"/>
                    <a:pt x="337" y="250"/>
                  </a:cubicBezTo>
                  <a:cubicBezTo>
                    <a:pt x="333" y="253"/>
                    <a:pt x="317" y="261"/>
                    <a:pt x="316" y="266"/>
                  </a:cubicBezTo>
                  <a:cubicBezTo>
                    <a:pt x="309" y="266"/>
                    <a:pt x="308" y="270"/>
                    <a:pt x="303" y="272"/>
                  </a:cubicBezTo>
                  <a:cubicBezTo>
                    <a:pt x="297" y="274"/>
                    <a:pt x="295" y="270"/>
                    <a:pt x="290" y="270"/>
                  </a:cubicBezTo>
                  <a:cubicBezTo>
                    <a:pt x="290" y="270"/>
                    <a:pt x="290" y="270"/>
                    <a:pt x="290" y="270"/>
                  </a:cubicBezTo>
                  <a:cubicBezTo>
                    <a:pt x="290" y="283"/>
                    <a:pt x="317" y="275"/>
                    <a:pt x="318" y="268"/>
                  </a:cubicBezTo>
                  <a:cubicBezTo>
                    <a:pt x="319" y="268"/>
                    <a:pt x="319" y="268"/>
                    <a:pt x="319" y="268"/>
                  </a:cubicBezTo>
                  <a:cubicBezTo>
                    <a:pt x="319" y="268"/>
                    <a:pt x="319" y="267"/>
                    <a:pt x="319" y="267"/>
                  </a:cubicBezTo>
                  <a:cubicBezTo>
                    <a:pt x="319" y="267"/>
                    <a:pt x="322" y="266"/>
                    <a:pt x="323" y="266"/>
                  </a:cubicBezTo>
                  <a:cubicBezTo>
                    <a:pt x="332" y="261"/>
                    <a:pt x="336" y="254"/>
                    <a:pt x="347" y="252"/>
                  </a:cubicBezTo>
                  <a:cubicBezTo>
                    <a:pt x="350" y="251"/>
                    <a:pt x="372" y="245"/>
                    <a:pt x="363" y="238"/>
                  </a:cubicBezTo>
                  <a:cubicBezTo>
                    <a:pt x="359" y="238"/>
                    <a:pt x="359" y="238"/>
                    <a:pt x="359" y="238"/>
                  </a:cubicBezTo>
                  <a:close/>
                  <a:moveTo>
                    <a:pt x="288" y="284"/>
                  </a:moveTo>
                  <a:cubicBezTo>
                    <a:pt x="287" y="286"/>
                    <a:pt x="287" y="287"/>
                    <a:pt x="287" y="289"/>
                  </a:cubicBezTo>
                  <a:cubicBezTo>
                    <a:pt x="287" y="293"/>
                    <a:pt x="281" y="293"/>
                    <a:pt x="280" y="297"/>
                  </a:cubicBezTo>
                  <a:cubicBezTo>
                    <a:pt x="280" y="300"/>
                    <a:pt x="278" y="301"/>
                    <a:pt x="277" y="303"/>
                  </a:cubicBezTo>
                  <a:cubicBezTo>
                    <a:pt x="276" y="306"/>
                    <a:pt x="277" y="307"/>
                    <a:pt x="277" y="309"/>
                  </a:cubicBezTo>
                  <a:cubicBezTo>
                    <a:pt x="279" y="309"/>
                    <a:pt x="281" y="303"/>
                    <a:pt x="282" y="302"/>
                  </a:cubicBezTo>
                  <a:cubicBezTo>
                    <a:pt x="283" y="300"/>
                    <a:pt x="285" y="299"/>
                    <a:pt x="286" y="297"/>
                  </a:cubicBezTo>
                  <a:cubicBezTo>
                    <a:pt x="288" y="295"/>
                    <a:pt x="289" y="294"/>
                    <a:pt x="289" y="291"/>
                  </a:cubicBezTo>
                  <a:cubicBezTo>
                    <a:pt x="289" y="290"/>
                    <a:pt x="289" y="287"/>
                    <a:pt x="289" y="286"/>
                  </a:cubicBezTo>
                  <a:cubicBezTo>
                    <a:pt x="289" y="286"/>
                    <a:pt x="289" y="286"/>
                    <a:pt x="288" y="287"/>
                  </a:cubicBezTo>
                  <a:cubicBezTo>
                    <a:pt x="288" y="284"/>
                    <a:pt x="288" y="284"/>
                    <a:pt x="288" y="284"/>
                  </a:cubicBezTo>
                  <a:close/>
                  <a:moveTo>
                    <a:pt x="280" y="317"/>
                  </a:moveTo>
                  <a:cubicBezTo>
                    <a:pt x="275" y="324"/>
                    <a:pt x="267" y="329"/>
                    <a:pt x="259" y="332"/>
                  </a:cubicBezTo>
                  <a:cubicBezTo>
                    <a:pt x="255" y="333"/>
                    <a:pt x="250" y="334"/>
                    <a:pt x="247" y="337"/>
                  </a:cubicBezTo>
                  <a:cubicBezTo>
                    <a:pt x="246" y="338"/>
                    <a:pt x="240" y="343"/>
                    <a:pt x="239" y="345"/>
                  </a:cubicBezTo>
                  <a:cubicBezTo>
                    <a:pt x="242" y="345"/>
                    <a:pt x="247" y="341"/>
                    <a:pt x="249" y="339"/>
                  </a:cubicBezTo>
                  <a:cubicBezTo>
                    <a:pt x="256" y="335"/>
                    <a:pt x="263" y="334"/>
                    <a:pt x="269" y="331"/>
                  </a:cubicBezTo>
                  <a:cubicBezTo>
                    <a:pt x="273" y="330"/>
                    <a:pt x="280" y="323"/>
                    <a:pt x="281" y="319"/>
                  </a:cubicBezTo>
                  <a:cubicBezTo>
                    <a:pt x="280" y="317"/>
                    <a:pt x="280" y="317"/>
                    <a:pt x="280" y="317"/>
                  </a:cubicBezTo>
                  <a:close/>
                  <a:moveTo>
                    <a:pt x="264" y="239"/>
                  </a:moveTo>
                  <a:cubicBezTo>
                    <a:pt x="264" y="241"/>
                    <a:pt x="262" y="248"/>
                    <a:pt x="262" y="250"/>
                  </a:cubicBezTo>
                  <a:cubicBezTo>
                    <a:pt x="260" y="255"/>
                    <a:pt x="263" y="259"/>
                    <a:pt x="260" y="264"/>
                  </a:cubicBezTo>
                  <a:cubicBezTo>
                    <a:pt x="256" y="272"/>
                    <a:pt x="252" y="266"/>
                    <a:pt x="247" y="266"/>
                  </a:cubicBezTo>
                  <a:cubicBezTo>
                    <a:pt x="247" y="266"/>
                    <a:pt x="247" y="266"/>
                    <a:pt x="247" y="266"/>
                  </a:cubicBezTo>
                  <a:cubicBezTo>
                    <a:pt x="247" y="275"/>
                    <a:pt x="260" y="277"/>
                    <a:pt x="266" y="278"/>
                  </a:cubicBezTo>
                  <a:cubicBezTo>
                    <a:pt x="271" y="279"/>
                    <a:pt x="277" y="279"/>
                    <a:pt x="282" y="278"/>
                  </a:cubicBezTo>
                  <a:cubicBezTo>
                    <a:pt x="285" y="278"/>
                    <a:pt x="288" y="278"/>
                    <a:pt x="286" y="282"/>
                  </a:cubicBezTo>
                  <a:cubicBezTo>
                    <a:pt x="278" y="284"/>
                    <a:pt x="276" y="277"/>
                    <a:pt x="271" y="287"/>
                  </a:cubicBezTo>
                  <a:cubicBezTo>
                    <a:pt x="267" y="297"/>
                    <a:pt x="253" y="295"/>
                    <a:pt x="251" y="308"/>
                  </a:cubicBezTo>
                  <a:cubicBezTo>
                    <a:pt x="250" y="311"/>
                    <a:pt x="246" y="316"/>
                    <a:pt x="246" y="317"/>
                  </a:cubicBezTo>
                  <a:cubicBezTo>
                    <a:pt x="246" y="320"/>
                    <a:pt x="252" y="323"/>
                    <a:pt x="249" y="327"/>
                  </a:cubicBezTo>
                  <a:cubicBezTo>
                    <a:pt x="242" y="327"/>
                    <a:pt x="242" y="318"/>
                    <a:pt x="234" y="325"/>
                  </a:cubicBezTo>
                  <a:cubicBezTo>
                    <a:pt x="232" y="327"/>
                    <a:pt x="228" y="327"/>
                    <a:pt x="226" y="329"/>
                  </a:cubicBezTo>
                  <a:cubicBezTo>
                    <a:pt x="225" y="330"/>
                    <a:pt x="223" y="332"/>
                    <a:pt x="222" y="332"/>
                  </a:cubicBezTo>
                  <a:cubicBezTo>
                    <a:pt x="222" y="330"/>
                    <a:pt x="224" y="322"/>
                    <a:pt x="222" y="323"/>
                  </a:cubicBezTo>
                  <a:cubicBezTo>
                    <a:pt x="220" y="323"/>
                    <a:pt x="220" y="329"/>
                    <a:pt x="219" y="331"/>
                  </a:cubicBezTo>
                  <a:cubicBezTo>
                    <a:pt x="215" y="335"/>
                    <a:pt x="203" y="341"/>
                    <a:pt x="198" y="345"/>
                  </a:cubicBezTo>
                  <a:cubicBezTo>
                    <a:pt x="193" y="347"/>
                    <a:pt x="188" y="347"/>
                    <a:pt x="184" y="348"/>
                  </a:cubicBezTo>
                  <a:cubicBezTo>
                    <a:pt x="170" y="350"/>
                    <a:pt x="155" y="356"/>
                    <a:pt x="155" y="371"/>
                  </a:cubicBezTo>
                  <a:cubicBezTo>
                    <a:pt x="155" y="371"/>
                    <a:pt x="155" y="371"/>
                    <a:pt x="155" y="371"/>
                  </a:cubicBezTo>
                  <a:cubicBezTo>
                    <a:pt x="162" y="371"/>
                    <a:pt x="172" y="364"/>
                    <a:pt x="178" y="361"/>
                  </a:cubicBezTo>
                  <a:cubicBezTo>
                    <a:pt x="186" y="357"/>
                    <a:pt x="193" y="355"/>
                    <a:pt x="201" y="350"/>
                  </a:cubicBezTo>
                  <a:cubicBezTo>
                    <a:pt x="208" y="344"/>
                    <a:pt x="208" y="345"/>
                    <a:pt x="216" y="349"/>
                  </a:cubicBezTo>
                  <a:cubicBezTo>
                    <a:pt x="221" y="351"/>
                    <a:pt x="225" y="352"/>
                    <a:pt x="227" y="357"/>
                  </a:cubicBezTo>
                  <a:cubicBezTo>
                    <a:pt x="236" y="373"/>
                    <a:pt x="219" y="363"/>
                    <a:pt x="213" y="363"/>
                  </a:cubicBezTo>
                  <a:cubicBezTo>
                    <a:pt x="197" y="363"/>
                    <a:pt x="182" y="371"/>
                    <a:pt x="167" y="375"/>
                  </a:cubicBezTo>
                  <a:cubicBezTo>
                    <a:pt x="158" y="378"/>
                    <a:pt x="153" y="383"/>
                    <a:pt x="146" y="389"/>
                  </a:cubicBezTo>
                  <a:cubicBezTo>
                    <a:pt x="142" y="392"/>
                    <a:pt x="137" y="396"/>
                    <a:pt x="132" y="392"/>
                  </a:cubicBezTo>
                  <a:cubicBezTo>
                    <a:pt x="130" y="390"/>
                    <a:pt x="127" y="386"/>
                    <a:pt x="127" y="383"/>
                  </a:cubicBezTo>
                  <a:cubicBezTo>
                    <a:pt x="138" y="383"/>
                    <a:pt x="127" y="377"/>
                    <a:pt x="133" y="374"/>
                  </a:cubicBezTo>
                  <a:cubicBezTo>
                    <a:pt x="139" y="372"/>
                    <a:pt x="144" y="370"/>
                    <a:pt x="142" y="362"/>
                  </a:cubicBezTo>
                  <a:cubicBezTo>
                    <a:pt x="138" y="362"/>
                    <a:pt x="137" y="370"/>
                    <a:pt x="133" y="371"/>
                  </a:cubicBezTo>
                  <a:cubicBezTo>
                    <a:pt x="128" y="373"/>
                    <a:pt x="121" y="365"/>
                    <a:pt x="116" y="363"/>
                  </a:cubicBezTo>
                  <a:cubicBezTo>
                    <a:pt x="113" y="362"/>
                    <a:pt x="114" y="359"/>
                    <a:pt x="113" y="359"/>
                  </a:cubicBezTo>
                  <a:cubicBezTo>
                    <a:pt x="111" y="358"/>
                    <a:pt x="108" y="359"/>
                    <a:pt x="106" y="357"/>
                  </a:cubicBezTo>
                  <a:cubicBezTo>
                    <a:pt x="103" y="354"/>
                    <a:pt x="99" y="349"/>
                    <a:pt x="97" y="346"/>
                  </a:cubicBezTo>
                  <a:cubicBezTo>
                    <a:pt x="94" y="341"/>
                    <a:pt x="98" y="341"/>
                    <a:pt x="101" y="339"/>
                  </a:cubicBezTo>
                  <a:cubicBezTo>
                    <a:pt x="104" y="336"/>
                    <a:pt x="103" y="327"/>
                    <a:pt x="107" y="327"/>
                  </a:cubicBezTo>
                  <a:cubicBezTo>
                    <a:pt x="115" y="326"/>
                    <a:pt x="113" y="325"/>
                    <a:pt x="117" y="319"/>
                  </a:cubicBezTo>
                  <a:cubicBezTo>
                    <a:pt x="122" y="310"/>
                    <a:pt x="127" y="307"/>
                    <a:pt x="137" y="307"/>
                  </a:cubicBezTo>
                  <a:cubicBezTo>
                    <a:pt x="138" y="307"/>
                    <a:pt x="146" y="308"/>
                    <a:pt x="146" y="305"/>
                  </a:cubicBezTo>
                  <a:cubicBezTo>
                    <a:pt x="146" y="303"/>
                    <a:pt x="143" y="296"/>
                    <a:pt x="141" y="295"/>
                  </a:cubicBezTo>
                  <a:cubicBezTo>
                    <a:pt x="141" y="295"/>
                    <a:pt x="141" y="295"/>
                    <a:pt x="141" y="295"/>
                  </a:cubicBezTo>
                  <a:cubicBezTo>
                    <a:pt x="139" y="303"/>
                    <a:pt x="129" y="297"/>
                    <a:pt x="124" y="300"/>
                  </a:cubicBezTo>
                  <a:cubicBezTo>
                    <a:pt x="121" y="301"/>
                    <a:pt x="121" y="303"/>
                    <a:pt x="117" y="303"/>
                  </a:cubicBezTo>
                  <a:cubicBezTo>
                    <a:pt x="114" y="303"/>
                    <a:pt x="110" y="301"/>
                    <a:pt x="107" y="303"/>
                  </a:cubicBezTo>
                  <a:cubicBezTo>
                    <a:pt x="107" y="303"/>
                    <a:pt x="107" y="303"/>
                    <a:pt x="107" y="303"/>
                  </a:cubicBezTo>
                  <a:cubicBezTo>
                    <a:pt x="106" y="305"/>
                    <a:pt x="112" y="310"/>
                    <a:pt x="111" y="314"/>
                  </a:cubicBezTo>
                  <a:cubicBezTo>
                    <a:pt x="109" y="322"/>
                    <a:pt x="105" y="316"/>
                    <a:pt x="102" y="316"/>
                  </a:cubicBezTo>
                  <a:cubicBezTo>
                    <a:pt x="100" y="318"/>
                    <a:pt x="99" y="320"/>
                    <a:pt x="97" y="322"/>
                  </a:cubicBezTo>
                  <a:cubicBezTo>
                    <a:pt x="95" y="335"/>
                    <a:pt x="94" y="331"/>
                    <a:pt x="85" y="327"/>
                  </a:cubicBezTo>
                  <a:cubicBezTo>
                    <a:pt x="76" y="324"/>
                    <a:pt x="82" y="329"/>
                    <a:pt x="84" y="333"/>
                  </a:cubicBezTo>
                  <a:cubicBezTo>
                    <a:pt x="87" y="337"/>
                    <a:pt x="90" y="356"/>
                    <a:pt x="80" y="351"/>
                  </a:cubicBezTo>
                  <a:cubicBezTo>
                    <a:pt x="75" y="349"/>
                    <a:pt x="62" y="346"/>
                    <a:pt x="57" y="348"/>
                  </a:cubicBezTo>
                  <a:cubicBezTo>
                    <a:pt x="57" y="353"/>
                    <a:pt x="68" y="358"/>
                    <a:pt x="72" y="361"/>
                  </a:cubicBezTo>
                  <a:cubicBezTo>
                    <a:pt x="74" y="363"/>
                    <a:pt x="75" y="365"/>
                    <a:pt x="78" y="365"/>
                  </a:cubicBezTo>
                  <a:cubicBezTo>
                    <a:pt x="81" y="365"/>
                    <a:pt x="85" y="365"/>
                    <a:pt x="88" y="367"/>
                  </a:cubicBezTo>
                  <a:cubicBezTo>
                    <a:pt x="91" y="368"/>
                    <a:pt x="96" y="371"/>
                    <a:pt x="99" y="372"/>
                  </a:cubicBezTo>
                  <a:cubicBezTo>
                    <a:pt x="108" y="377"/>
                    <a:pt x="108" y="377"/>
                    <a:pt x="108" y="377"/>
                  </a:cubicBezTo>
                  <a:cubicBezTo>
                    <a:pt x="111" y="377"/>
                    <a:pt x="108" y="383"/>
                    <a:pt x="108" y="385"/>
                  </a:cubicBezTo>
                  <a:cubicBezTo>
                    <a:pt x="108" y="389"/>
                    <a:pt x="111" y="393"/>
                    <a:pt x="111" y="397"/>
                  </a:cubicBezTo>
                  <a:cubicBezTo>
                    <a:pt x="106" y="402"/>
                    <a:pt x="101" y="408"/>
                    <a:pt x="94" y="412"/>
                  </a:cubicBezTo>
                  <a:cubicBezTo>
                    <a:pt x="87" y="415"/>
                    <a:pt x="82" y="423"/>
                    <a:pt x="76" y="429"/>
                  </a:cubicBezTo>
                  <a:cubicBezTo>
                    <a:pt x="73" y="430"/>
                    <a:pt x="71" y="428"/>
                    <a:pt x="69" y="430"/>
                  </a:cubicBezTo>
                  <a:cubicBezTo>
                    <a:pt x="65" y="432"/>
                    <a:pt x="63" y="437"/>
                    <a:pt x="60" y="440"/>
                  </a:cubicBezTo>
                  <a:cubicBezTo>
                    <a:pt x="54" y="444"/>
                    <a:pt x="49" y="439"/>
                    <a:pt x="49" y="432"/>
                  </a:cubicBezTo>
                  <a:cubicBezTo>
                    <a:pt x="52" y="432"/>
                    <a:pt x="57" y="433"/>
                    <a:pt x="59" y="431"/>
                  </a:cubicBezTo>
                  <a:cubicBezTo>
                    <a:pt x="61" y="428"/>
                    <a:pt x="48" y="424"/>
                    <a:pt x="56" y="417"/>
                  </a:cubicBezTo>
                  <a:cubicBezTo>
                    <a:pt x="58" y="416"/>
                    <a:pt x="57" y="414"/>
                    <a:pt x="56" y="413"/>
                  </a:cubicBezTo>
                  <a:cubicBezTo>
                    <a:pt x="54" y="411"/>
                    <a:pt x="55" y="397"/>
                    <a:pt x="52" y="398"/>
                  </a:cubicBezTo>
                  <a:cubicBezTo>
                    <a:pt x="50" y="399"/>
                    <a:pt x="51" y="411"/>
                    <a:pt x="43" y="411"/>
                  </a:cubicBezTo>
                  <a:cubicBezTo>
                    <a:pt x="38" y="411"/>
                    <a:pt x="38" y="405"/>
                    <a:pt x="37" y="401"/>
                  </a:cubicBezTo>
                  <a:cubicBezTo>
                    <a:pt x="36" y="396"/>
                    <a:pt x="28" y="404"/>
                    <a:pt x="24" y="396"/>
                  </a:cubicBezTo>
                  <a:cubicBezTo>
                    <a:pt x="24" y="395"/>
                    <a:pt x="25" y="393"/>
                    <a:pt x="24" y="393"/>
                  </a:cubicBezTo>
                  <a:cubicBezTo>
                    <a:pt x="24" y="393"/>
                    <a:pt x="24" y="393"/>
                    <a:pt x="24" y="393"/>
                  </a:cubicBezTo>
                  <a:cubicBezTo>
                    <a:pt x="24" y="388"/>
                    <a:pt x="30" y="363"/>
                    <a:pt x="25" y="360"/>
                  </a:cubicBezTo>
                  <a:cubicBezTo>
                    <a:pt x="20" y="356"/>
                    <a:pt x="9" y="360"/>
                    <a:pt x="14" y="350"/>
                  </a:cubicBezTo>
                  <a:cubicBezTo>
                    <a:pt x="17" y="347"/>
                    <a:pt x="21" y="344"/>
                    <a:pt x="25" y="342"/>
                  </a:cubicBezTo>
                  <a:cubicBezTo>
                    <a:pt x="26" y="341"/>
                    <a:pt x="26" y="341"/>
                    <a:pt x="26" y="341"/>
                  </a:cubicBezTo>
                  <a:cubicBezTo>
                    <a:pt x="30" y="333"/>
                    <a:pt x="13" y="329"/>
                    <a:pt x="13" y="319"/>
                  </a:cubicBezTo>
                  <a:cubicBezTo>
                    <a:pt x="13" y="312"/>
                    <a:pt x="13" y="298"/>
                    <a:pt x="7" y="293"/>
                  </a:cubicBezTo>
                  <a:cubicBezTo>
                    <a:pt x="1" y="286"/>
                    <a:pt x="1" y="286"/>
                    <a:pt x="1" y="286"/>
                  </a:cubicBezTo>
                  <a:cubicBezTo>
                    <a:pt x="1" y="282"/>
                    <a:pt x="0" y="277"/>
                    <a:pt x="0" y="273"/>
                  </a:cubicBezTo>
                  <a:cubicBezTo>
                    <a:pt x="0" y="269"/>
                    <a:pt x="6" y="265"/>
                    <a:pt x="8" y="261"/>
                  </a:cubicBezTo>
                  <a:cubicBezTo>
                    <a:pt x="8" y="259"/>
                    <a:pt x="7" y="253"/>
                    <a:pt x="8" y="252"/>
                  </a:cubicBezTo>
                  <a:cubicBezTo>
                    <a:pt x="9" y="251"/>
                    <a:pt x="15" y="247"/>
                    <a:pt x="17" y="246"/>
                  </a:cubicBezTo>
                  <a:cubicBezTo>
                    <a:pt x="19" y="244"/>
                    <a:pt x="22" y="241"/>
                    <a:pt x="23" y="237"/>
                  </a:cubicBezTo>
                  <a:cubicBezTo>
                    <a:pt x="26" y="231"/>
                    <a:pt x="26" y="223"/>
                    <a:pt x="27" y="216"/>
                  </a:cubicBezTo>
                  <a:cubicBezTo>
                    <a:pt x="27" y="216"/>
                    <a:pt x="27" y="216"/>
                    <a:pt x="27" y="216"/>
                  </a:cubicBezTo>
                  <a:cubicBezTo>
                    <a:pt x="69" y="218"/>
                    <a:pt x="69" y="218"/>
                    <a:pt x="69" y="218"/>
                  </a:cubicBezTo>
                  <a:cubicBezTo>
                    <a:pt x="97" y="218"/>
                    <a:pt x="123" y="238"/>
                    <a:pt x="151" y="238"/>
                  </a:cubicBezTo>
                  <a:cubicBezTo>
                    <a:pt x="151" y="225"/>
                    <a:pt x="135" y="219"/>
                    <a:pt x="131" y="208"/>
                  </a:cubicBezTo>
                  <a:cubicBezTo>
                    <a:pt x="129" y="200"/>
                    <a:pt x="151" y="188"/>
                    <a:pt x="157" y="188"/>
                  </a:cubicBezTo>
                  <a:cubicBezTo>
                    <a:pt x="164" y="188"/>
                    <a:pt x="172" y="194"/>
                    <a:pt x="177" y="193"/>
                  </a:cubicBezTo>
                  <a:cubicBezTo>
                    <a:pt x="179" y="186"/>
                    <a:pt x="185" y="177"/>
                    <a:pt x="184" y="170"/>
                  </a:cubicBezTo>
                  <a:cubicBezTo>
                    <a:pt x="156" y="142"/>
                    <a:pt x="156" y="142"/>
                    <a:pt x="156" y="142"/>
                  </a:cubicBezTo>
                  <a:cubicBezTo>
                    <a:pt x="169" y="138"/>
                    <a:pt x="169" y="138"/>
                    <a:pt x="169" y="138"/>
                  </a:cubicBezTo>
                  <a:cubicBezTo>
                    <a:pt x="159" y="129"/>
                    <a:pt x="159" y="129"/>
                    <a:pt x="159" y="129"/>
                  </a:cubicBezTo>
                  <a:cubicBezTo>
                    <a:pt x="151" y="137"/>
                    <a:pt x="151" y="137"/>
                    <a:pt x="151" y="137"/>
                  </a:cubicBezTo>
                  <a:cubicBezTo>
                    <a:pt x="139" y="125"/>
                    <a:pt x="139" y="125"/>
                    <a:pt x="139" y="125"/>
                  </a:cubicBezTo>
                  <a:cubicBezTo>
                    <a:pt x="137" y="123"/>
                    <a:pt x="137" y="123"/>
                    <a:pt x="137" y="123"/>
                  </a:cubicBezTo>
                  <a:cubicBezTo>
                    <a:pt x="147" y="112"/>
                    <a:pt x="147" y="112"/>
                    <a:pt x="147" y="112"/>
                  </a:cubicBezTo>
                  <a:cubicBezTo>
                    <a:pt x="147" y="112"/>
                    <a:pt x="147" y="112"/>
                    <a:pt x="147" y="112"/>
                  </a:cubicBezTo>
                  <a:cubicBezTo>
                    <a:pt x="173" y="134"/>
                    <a:pt x="173" y="134"/>
                    <a:pt x="173" y="134"/>
                  </a:cubicBezTo>
                  <a:cubicBezTo>
                    <a:pt x="177" y="136"/>
                    <a:pt x="180" y="134"/>
                    <a:pt x="183" y="131"/>
                  </a:cubicBezTo>
                  <a:cubicBezTo>
                    <a:pt x="186" y="131"/>
                    <a:pt x="189" y="131"/>
                    <a:pt x="192" y="134"/>
                  </a:cubicBezTo>
                  <a:cubicBezTo>
                    <a:pt x="194" y="134"/>
                    <a:pt x="199" y="134"/>
                    <a:pt x="201" y="135"/>
                  </a:cubicBezTo>
                  <a:cubicBezTo>
                    <a:pt x="204" y="136"/>
                    <a:pt x="203" y="148"/>
                    <a:pt x="205" y="151"/>
                  </a:cubicBezTo>
                  <a:cubicBezTo>
                    <a:pt x="208" y="160"/>
                    <a:pt x="212" y="168"/>
                    <a:pt x="215" y="177"/>
                  </a:cubicBezTo>
                  <a:cubicBezTo>
                    <a:pt x="219" y="190"/>
                    <a:pt x="221" y="189"/>
                    <a:pt x="234" y="185"/>
                  </a:cubicBezTo>
                  <a:cubicBezTo>
                    <a:pt x="237" y="184"/>
                    <a:pt x="242" y="182"/>
                    <a:pt x="246" y="182"/>
                  </a:cubicBezTo>
                  <a:cubicBezTo>
                    <a:pt x="246" y="192"/>
                    <a:pt x="241" y="205"/>
                    <a:pt x="248" y="213"/>
                  </a:cubicBezTo>
                  <a:cubicBezTo>
                    <a:pt x="250" y="214"/>
                    <a:pt x="251" y="216"/>
                    <a:pt x="253" y="218"/>
                  </a:cubicBezTo>
                  <a:cubicBezTo>
                    <a:pt x="255" y="221"/>
                    <a:pt x="255" y="225"/>
                    <a:pt x="257" y="228"/>
                  </a:cubicBezTo>
                  <a:cubicBezTo>
                    <a:pt x="259" y="230"/>
                    <a:pt x="264" y="237"/>
                    <a:pt x="264" y="239"/>
                  </a:cubicBezTo>
                  <a:cubicBezTo>
                    <a:pt x="264" y="239"/>
                    <a:pt x="264" y="239"/>
                    <a:pt x="264" y="239"/>
                  </a:cubicBezTo>
                  <a:cubicBezTo>
                    <a:pt x="264" y="239"/>
                    <a:pt x="264" y="239"/>
                    <a:pt x="264" y="239"/>
                  </a:cubicBezTo>
                  <a:moveTo>
                    <a:pt x="268" y="240"/>
                  </a:moveTo>
                  <a:cubicBezTo>
                    <a:pt x="279" y="225"/>
                    <a:pt x="279" y="225"/>
                    <a:pt x="279" y="225"/>
                  </a:cubicBezTo>
                  <a:cubicBezTo>
                    <a:pt x="281" y="220"/>
                    <a:pt x="282" y="215"/>
                    <a:pt x="285" y="210"/>
                  </a:cubicBezTo>
                  <a:cubicBezTo>
                    <a:pt x="292" y="207"/>
                    <a:pt x="297" y="204"/>
                    <a:pt x="301" y="197"/>
                  </a:cubicBezTo>
                  <a:cubicBezTo>
                    <a:pt x="303" y="191"/>
                    <a:pt x="305" y="184"/>
                    <a:pt x="309" y="178"/>
                  </a:cubicBezTo>
                  <a:cubicBezTo>
                    <a:pt x="312" y="175"/>
                    <a:pt x="316" y="175"/>
                    <a:pt x="319" y="174"/>
                  </a:cubicBezTo>
                  <a:cubicBezTo>
                    <a:pt x="338" y="170"/>
                    <a:pt x="341" y="156"/>
                    <a:pt x="349" y="141"/>
                  </a:cubicBezTo>
                  <a:cubicBezTo>
                    <a:pt x="349" y="139"/>
                    <a:pt x="350" y="136"/>
                    <a:pt x="351" y="135"/>
                  </a:cubicBezTo>
                  <a:cubicBezTo>
                    <a:pt x="354" y="128"/>
                    <a:pt x="359" y="119"/>
                    <a:pt x="364" y="112"/>
                  </a:cubicBezTo>
                  <a:cubicBezTo>
                    <a:pt x="370" y="103"/>
                    <a:pt x="379" y="95"/>
                    <a:pt x="384" y="86"/>
                  </a:cubicBezTo>
                  <a:cubicBezTo>
                    <a:pt x="393" y="79"/>
                    <a:pt x="397" y="67"/>
                    <a:pt x="404" y="58"/>
                  </a:cubicBezTo>
                  <a:cubicBezTo>
                    <a:pt x="406" y="54"/>
                    <a:pt x="408" y="52"/>
                    <a:pt x="411" y="49"/>
                  </a:cubicBezTo>
                  <a:cubicBezTo>
                    <a:pt x="415" y="46"/>
                    <a:pt x="423" y="44"/>
                    <a:pt x="428" y="42"/>
                  </a:cubicBezTo>
                  <a:cubicBezTo>
                    <a:pt x="433" y="40"/>
                    <a:pt x="440" y="33"/>
                    <a:pt x="446" y="34"/>
                  </a:cubicBezTo>
                  <a:cubicBezTo>
                    <a:pt x="456" y="42"/>
                    <a:pt x="462" y="42"/>
                    <a:pt x="469" y="31"/>
                  </a:cubicBezTo>
                  <a:cubicBezTo>
                    <a:pt x="473" y="26"/>
                    <a:pt x="476" y="21"/>
                    <a:pt x="479" y="16"/>
                  </a:cubicBezTo>
                  <a:cubicBezTo>
                    <a:pt x="482" y="11"/>
                    <a:pt x="486" y="8"/>
                    <a:pt x="490" y="4"/>
                  </a:cubicBezTo>
                  <a:cubicBezTo>
                    <a:pt x="499" y="0"/>
                    <a:pt x="499" y="0"/>
                    <a:pt x="499" y="0"/>
                  </a:cubicBezTo>
                  <a:cubicBezTo>
                    <a:pt x="499" y="0"/>
                    <a:pt x="499" y="0"/>
                    <a:pt x="499" y="0"/>
                  </a:cubicBezTo>
                  <a:cubicBezTo>
                    <a:pt x="509" y="1"/>
                    <a:pt x="509" y="1"/>
                    <a:pt x="509" y="1"/>
                  </a:cubicBezTo>
                  <a:cubicBezTo>
                    <a:pt x="513" y="3"/>
                    <a:pt x="517" y="5"/>
                    <a:pt x="520" y="9"/>
                  </a:cubicBezTo>
                  <a:cubicBezTo>
                    <a:pt x="523" y="13"/>
                    <a:pt x="524" y="16"/>
                    <a:pt x="528" y="19"/>
                  </a:cubicBezTo>
                  <a:cubicBezTo>
                    <a:pt x="537" y="25"/>
                    <a:pt x="545" y="32"/>
                    <a:pt x="554" y="36"/>
                  </a:cubicBezTo>
                  <a:cubicBezTo>
                    <a:pt x="559" y="38"/>
                    <a:pt x="566" y="42"/>
                    <a:pt x="571" y="42"/>
                  </a:cubicBezTo>
                  <a:cubicBezTo>
                    <a:pt x="573" y="44"/>
                    <a:pt x="576" y="46"/>
                    <a:pt x="579" y="48"/>
                  </a:cubicBezTo>
                  <a:cubicBezTo>
                    <a:pt x="588" y="56"/>
                    <a:pt x="588" y="56"/>
                    <a:pt x="588" y="56"/>
                  </a:cubicBezTo>
                  <a:cubicBezTo>
                    <a:pt x="588" y="56"/>
                    <a:pt x="588" y="56"/>
                    <a:pt x="588" y="56"/>
                  </a:cubicBezTo>
                  <a:cubicBezTo>
                    <a:pt x="588" y="56"/>
                    <a:pt x="587" y="56"/>
                    <a:pt x="587" y="57"/>
                  </a:cubicBezTo>
                  <a:cubicBezTo>
                    <a:pt x="581" y="67"/>
                    <a:pt x="569" y="73"/>
                    <a:pt x="558" y="79"/>
                  </a:cubicBezTo>
                  <a:cubicBezTo>
                    <a:pt x="552" y="83"/>
                    <a:pt x="547" y="89"/>
                    <a:pt x="544" y="80"/>
                  </a:cubicBezTo>
                  <a:cubicBezTo>
                    <a:pt x="542" y="77"/>
                    <a:pt x="535" y="62"/>
                    <a:pt x="530" y="62"/>
                  </a:cubicBezTo>
                  <a:cubicBezTo>
                    <a:pt x="530" y="63"/>
                    <a:pt x="529" y="65"/>
                    <a:pt x="529" y="65"/>
                  </a:cubicBezTo>
                  <a:cubicBezTo>
                    <a:pt x="526" y="68"/>
                    <a:pt x="523" y="72"/>
                    <a:pt x="520" y="75"/>
                  </a:cubicBezTo>
                  <a:cubicBezTo>
                    <a:pt x="509" y="83"/>
                    <a:pt x="493" y="87"/>
                    <a:pt x="481" y="94"/>
                  </a:cubicBezTo>
                  <a:cubicBezTo>
                    <a:pt x="480" y="94"/>
                    <a:pt x="478" y="96"/>
                    <a:pt x="477" y="96"/>
                  </a:cubicBezTo>
                  <a:cubicBezTo>
                    <a:pt x="457" y="108"/>
                    <a:pt x="439" y="117"/>
                    <a:pt x="423" y="136"/>
                  </a:cubicBezTo>
                  <a:cubicBezTo>
                    <a:pt x="416" y="143"/>
                    <a:pt x="412" y="153"/>
                    <a:pt x="405" y="160"/>
                  </a:cubicBezTo>
                  <a:cubicBezTo>
                    <a:pt x="378" y="186"/>
                    <a:pt x="378" y="186"/>
                    <a:pt x="378" y="186"/>
                  </a:cubicBezTo>
                  <a:cubicBezTo>
                    <a:pt x="379" y="186"/>
                    <a:pt x="379" y="186"/>
                    <a:pt x="378" y="186"/>
                  </a:cubicBezTo>
                  <a:cubicBezTo>
                    <a:pt x="378" y="189"/>
                    <a:pt x="366" y="196"/>
                    <a:pt x="364" y="198"/>
                  </a:cubicBezTo>
                  <a:cubicBezTo>
                    <a:pt x="354" y="206"/>
                    <a:pt x="343" y="216"/>
                    <a:pt x="335" y="226"/>
                  </a:cubicBezTo>
                  <a:cubicBezTo>
                    <a:pt x="328" y="237"/>
                    <a:pt x="318" y="244"/>
                    <a:pt x="308" y="252"/>
                  </a:cubicBezTo>
                  <a:cubicBezTo>
                    <a:pt x="303" y="257"/>
                    <a:pt x="296" y="262"/>
                    <a:pt x="290" y="265"/>
                  </a:cubicBezTo>
                  <a:cubicBezTo>
                    <a:pt x="287" y="263"/>
                    <a:pt x="286" y="260"/>
                    <a:pt x="283" y="259"/>
                  </a:cubicBezTo>
                  <a:cubicBezTo>
                    <a:pt x="278" y="259"/>
                    <a:pt x="269" y="262"/>
                    <a:pt x="270" y="254"/>
                  </a:cubicBezTo>
                  <a:cubicBezTo>
                    <a:pt x="271" y="249"/>
                    <a:pt x="270" y="245"/>
                    <a:pt x="268" y="240"/>
                  </a:cubicBezTo>
                  <a:cubicBezTo>
                    <a:pt x="268" y="240"/>
                    <a:pt x="268" y="240"/>
                    <a:pt x="268" y="240"/>
                  </a:cubicBezTo>
                  <a:close/>
                  <a:moveTo>
                    <a:pt x="138" y="401"/>
                  </a:moveTo>
                  <a:cubicBezTo>
                    <a:pt x="137" y="402"/>
                    <a:pt x="136" y="402"/>
                    <a:pt x="135" y="402"/>
                  </a:cubicBezTo>
                  <a:cubicBezTo>
                    <a:pt x="134" y="402"/>
                    <a:pt x="133" y="402"/>
                    <a:pt x="132" y="402"/>
                  </a:cubicBezTo>
                  <a:cubicBezTo>
                    <a:pt x="131" y="402"/>
                    <a:pt x="131" y="403"/>
                    <a:pt x="130" y="403"/>
                  </a:cubicBezTo>
                  <a:cubicBezTo>
                    <a:pt x="129" y="403"/>
                    <a:pt x="129" y="404"/>
                    <a:pt x="130" y="404"/>
                  </a:cubicBezTo>
                  <a:cubicBezTo>
                    <a:pt x="130" y="405"/>
                    <a:pt x="131" y="405"/>
                    <a:pt x="132" y="405"/>
                  </a:cubicBezTo>
                  <a:cubicBezTo>
                    <a:pt x="133" y="405"/>
                    <a:pt x="134" y="405"/>
                    <a:pt x="136" y="405"/>
                  </a:cubicBezTo>
                  <a:cubicBezTo>
                    <a:pt x="136" y="405"/>
                    <a:pt x="137" y="406"/>
                    <a:pt x="137" y="406"/>
                  </a:cubicBezTo>
                  <a:cubicBezTo>
                    <a:pt x="138" y="406"/>
                    <a:pt x="138" y="405"/>
                    <a:pt x="138" y="405"/>
                  </a:cubicBezTo>
                  <a:cubicBezTo>
                    <a:pt x="139" y="405"/>
                    <a:pt x="139" y="404"/>
                    <a:pt x="139" y="404"/>
                  </a:cubicBezTo>
                  <a:cubicBezTo>
                    <a:pt x="140" y="403"/>
                    <a:pt x="139" y="402"/>
                    <a:pt x="140" y="402"/>
                  </a:cubicBezTo>
                  <a:cubicBezTo>
                    <a:pt x="138" y="401"/>
                    <a:pt x="138" y="401"/>
                    <a:pt x="138" y="401"/>
                  </a:cubicBezTo>
                  <a:close/>
                  <a:moveTo>
                    <a:pt x="117" y="396"/>
                  </a:moveTo>
                  <a:cubicBezTo>
                    <a:pt x="119" y="395"/>
                    <a:pt x="121" y="394"/>
                    <a:pt x="121" y="391"/>
                  </a:cubicBezTo>
                  <a:cubicBezTo>
                    <a:pt x="121" y="390"/>
                    <a:pt x="121" y="389"/>
                    <a:pt x="121" y="388"/>
                  </a:cubicBezTo>
                  <a:cubicBezTo>
                    <a:pt x="121" y="387"/>
                    <a:pt x="121" y="385"/>
                    <a:pt x="122" y="385"/>
                  </a:cubicBezTo>
                  <a:cubicBezTo>
                    <a:pt x="123" y="385"/>
                    <a:pt x="125" y="387"/>
                    <a:pt x="125" y="388"/>
                  </a:cubicBezTo>
                  <a:cubicBezTo>
                    <a:pt x="126" y="390"/>
                    <a:pt x="126" y="390"/>
                    <a:pt x="125" y="391"/>
                  </a:cubicBezTo>
                  <a:cubicBezTo>
                    <a:pt x="124" y="393"/>
                    <a:pt x="123" y="394"/>
                    <a:pt x="121" y="396"/>
                  </a:cubicBezTo>
                  <a:cubicBezTo>
                    <a:pt x="120" y="397"/>
                    <a:pt x="117" y="398"/>
                    <a:pt x="116" y="398"/>
                  </a:cubicBezTo>
                  <a:cubicBezTo>
                    <a:pt x="116" y="398"/>
                    <a:pt x="115" y="398"/>
                    <a:pt x="115" y="397"/>
                  </a:cubicBezTo>
                  <a:lnTo>
                    <a:pt x="117" y="396"/>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1" name="Freeform 28"/>
            <p:cNvSpPr>
              <a:spLocks/>
            </p:cNvSpPr>
            <p:nvPr/>
          </p:nvSpPr>
          <p:spPr bwMode="auto">
            <a:xfrm>
              <a:off x="4786313" y="3900488"/>
              <a:ext cx="935038" cy="817563"/>
            </a:xfrm>
            <a:custGeom>
              <a:avLst/>
              <a:gdLst>
                <a:gd name="T0" fmla="*/ 319 w 357"/>
                <a:gd name="T1" fmla="*/ 186 h 312"/>
                <a:gd name="T2" fmla="*/ 309 w 357"/>
                <a:gd name="T3" fmla="*/ 197 h 312"/>
                <a:gd name="T4" fmla="*/ 311 w 357"/>
                <a:gd name="T5" fmla="*/ 199 h 312"/>
                <a:gd name="T6" fmla="*/ 323 w 357"/>
                <a:gd name="T7" fmla="*/ 211 h 312"/>
                <a:gd name="T8" fmla="*/ 331 w 357"/>
                <a:gd name="T9" fmla="*/ 203 h 312"/>
                <a:gd name="T10" fmla="*/ 341 w 357"/>
                <a:gd name="T11" fmla="*/ 212 h 312"/>
                <a:gd name="T12" fmla="*/ 328 w 357"/>
                <a:gd name="T13" fmla="*/ 216 h 312"/>
                <a:gd name="T14" fmla="*/ 356 w 357"/>
                <a:gd name="T15" fmla="*/ 244 h 312"/>
                <a:gd name="T16" fmla="*/ 349 w 357"/>
                <a:gd name="T17" fmla="*/ 267 h 312"/>
                <a:gd name="T18" fmla="*/ 329 w 357"/>
                <a:gd name="T19" fmla="*/ 262 h 312"/>
                <a:gd name="T20" fmla="*/ 303 w 357"/>
                <a:gd name="T21" fmla="*/ 282 h 312"/>
                <a:gd name="T22" fmla="*/ 323 w 357"/>
                <a:gd name="T23" fmla="*/ 312 h 312"/>
                <a:gd name="T24" fmla="*/ 241 w 357"/>
                <a:gd name="T25" fmla="*/ 292 h 312"/>
                <a:gd name="T26" fmla="*/ 199 w 357"/>
                <a:gd name="T27" fmla="*/ 290 h 312"/>
                <a:gd name="T28" fmla="*/ 199 w 357"/>
                <a:gd name="T29" fmla="*/ 290 h 312"/>
                <a:gd name="T30" fmla="*/ 198 w 357"/>
                <a:gd name="T31" fmla="*/ 283 h 312"/>
                <a:gd name="T32" fmla="*/ 199 w 357"/>
                <a:gd name="T33" fmla="*/ 272 h 312"/>
                <a:gd name="T34" fmla="*/ 200 w 357"/>
                <a:gd name="T35" fmla="*/ 269 h 312"/>
                <a:gd name="T36" fmla="*/ 203 w 357"/>
                <a:gd name="T37" fmla="*/ 263 h 312"/>
                <a:gd name="T38" fmla="*/ 198 w 357"/>
                <a:gd name="T39" fmla="*/ 256 h 312"/>
                <a:gd name="T40" fmla="*/ 197 w 357"/>
                <a:gd name="T41" fmla="*/ 254 h 312"/>
                <a:gd name="T42" fmla="*/ 198 w 357"/>
                <a:gd name="T43" fmla="*/ 242 h 312"/>
                <a:gd name="T44" fmla="*/ 194 w 357"/>
                <a:gd name="T45" fmla="*/ 229 h 312"/>
                <a:gd name="T46" fmla="*/ 195 w 357"/>
                <a:gd name="T47" fmla="*/ 204 h 312"/>
                <a:gd name="T48" fmla="*/ 198 w 357"/>
                <a:gd name="T49" fmla="*/ 189 h 312"/>
                <a:gd name="T50" fmla="*/ 202 w 357"/>
                <a:gd name="T51" fmla="*/ 172 h 312"/>
                <a:gd name="T52" fmla="*/ 185 w 357"/>
                <a:gd name="T53" fmla="*/ 171 h 312"/>
                <a:gd name="T54" fmla="*/ 174 w 357"/>
                <a:gd name="T55" fmla="*/ 166 h 312"/>
                <a:gd name="T56" fmla="*/ 173 w 357"/>
                <a:gd name="T57" fmla="*/ 165 h 312"/>
                <a:gd name="T58" fmla="*/ 145 w 357"/>
                <a:gd name="T59" fmla="*/ 166 h 312"/>
                <a:gd name="T60" fmla="*/ 120 w 357"/>
                <a:gd name="T61" fmla="*/ 164 h 312"/>
                <a:gd name="T62" fmla="*/ 100 w 357"/>
                <a:gd name="T63" fmla="*/ 167 h 312"/>
                <a:gd name="T64" fmla="*/ 96 w 357"/>
                <a:gd name="T65" fmla="*/ 165 h 312"/>
                <a:gd name="T66" fmla="*/ 85 w 357"/>
                <a:gd name="T67" fmla="*/ 159 h 312"/>
                <a:gd name="T68" fmla="*/ 80 w 357"/>
                <a:gd name="T69" fmla="*/ 156 h 312"/>
                <a:gd name="T70" fmla="*/ 79 w 357"/>
                <a:gd name="T71" fmla="*/ 155 h 312"/>
                <a:gd name="T72" fmla="*/ 72 w 357"/>
                <a:gd name="T73" fmla="*/ 147 h 312"/>
                <a:gd name="T74" fmla="*/ 58 w 357"/>
                <a:gd name="T75" fmla="*/ 131 h 312"/>
                <a:gd name="T76" fmla="*/ 48 w 357"/>
                <a:gd name="T77" fmla="*/ 112 h 312"/>
                <a:gd name="T78" fmla="*/ 10 w 357"/>
                <a:gd name="T79" fmla="*/ 99 h 312"/>
                <a:gd name="T80" fmla="*/ 2 w 357"/>
                <a:gd name="T81" fmla="*/ 96 h 312"/>
                <a:gd name="T82" fmla="*/ 0 w 357"/>
                <a:gd name="T83" fmla="*/ 95 h 312"/>
                <a:gd name="T84" fmla="*/ 0 w 357"/>
                <a:gd name="T85" fmla="*/ 95 h 312"/>
                <a:gd name="T86" fmla="*/ 148 w 357"/>
                <a:gd name="T87" fmla="*/ 0 h 312"/>
                <a:gd name="T88" fmla="*/ 150 w 357"/>
                <a:gd name="T89" fmla="*/ 25 h 312"/>
                <a:gd name="T90" fmla="*/ 154 w 357"/>
                <a:gd name="T91" fmla="*/ 31 h 312"/>
                <a:gd name="T92" fmla="*/ 179 w 357"/>
                <a:gd name="T93" fmla="*/ 45 h 312"/>
                <a:gd name="T94" fmla="*/ 190 w 357"/>
                <a:gd name="T95" fmla="*/ 45 h 312"/>
                <a:gd name="T96" fmla="*/ 200 w 357"/>
                <a:gd name="T97" fmla="*/ 43 h 312"/>
                <a:gd name="T98" fmla="*/ 208 w 357"/>
                <a:gd name="T99" fmla="*/ 45 h 312"/>
                <a:gd name="T100" fmla="*/ 217 w 357"/>
                <a:gd name="T101" fmla="*/ 45 h 312"/>
                <a:gd name="T102" fmla="*/ 217 w 357"/>
                <a:gd name="T103" fmla="*/ 45 h 312"/>
                <a:gd name="T104" fmla="*/ 222 w 357"/>
                <a:gd name="T105" fmla="*/ 64 h 312"/>
                <a:gd name="T106" fmla="*/ 228 w 357"/>
                <a:gd name="T107" fmla="*/ 78 h 312"/>
                <a:gd name="T108" fmla="*/ 239 w 357"/>
                <a:gd name="T109" fmla="*/ 86 h 312"/>
                <a:gd name="T110" fmla="*/ 248 w 357"/>
                <a:gd name="T111" fmla="*/ 99 h 312"/>
                <a:gd name="T112" fmla="*/ 237 w 357"/>
                <a:gd name="T113" fmla="*/ 110 h 312"/>
                <a:gd name="T114" fmla="*/ 238 w 357"/>
                <a:gd name="T115" fmla="*/ 111 h 312"/>
                <a:gd name="T116" fmla="*/ 239 w 357"/>
                <a:gd name="T117" fmla="*/ 112 h 312"/>
                <a:gd name="T118" fmla="*/ 319 w 357"/>
                <a:gd name="T119" fmla="*/ 18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 h="312">
                  <a:moveTo>
                    <a:pt x="319" y="186"/>
                  </a:moveTo>
                  <a:cubicBezTo>
                    <a:pt x="309" y="197"/>
                    <a:pt x="309" y="197"/>
                    <a:pt x="309" y="197"/>
                  </a:cubicBezTo>
                  <a:cubicBezTo>
                    <a:pt x="311" y="199"/>
                    <a:pt x="311" y="199"/>
                    <a:pt x="311" y="199"/>
                  </a:cubicBezTo>
                  <a:cubicBezTo>
                    <a:pt x="323" y="211"/>
                    <a:pt x="323" y="211"/>
                    <a:pt x="323" y="211"/>
                  </a:cubicBezTo>
                  <a:cubicBezTo>
                    <a:pt x="331" y="203"/>
                    <a:pt x="331" y="203"/>
                    <a:pt x="331" y="203"/>
                  </a:cubicBezTo>
                  <a:cubicBezTo>
                    <a:pt x="341" y="212"/>
                    <a:pt x="341" y="212"/>
                    <a:pt x="341" y="212"/>
                  </a:cubicBezTo>
                  <a:cubicBezTo>
                    <a:pt x="328" y="216"/>
                    <a:pt x="328" y="216"/>
                    <a:pt x="328" y="216"/>
                  </a:cubicBezTo>
                  <a:cubicBezTo>
                    <a:pt x="356" y="244"/>
                    <a:pt x="356" y="244"/>
                    <a:pt x="356" y="244"/>
                  </a:cubicBezTo>
                  <a:cubicBezTo>
                    <a:pt x="357" y="251"/>
                    <a:pt x="351" y="260"/>
                    <a:pt x="349" y="267"/>
                  </a:cubicBezTo>
                  <a:cubicBezTo>
                    <a:pt x="344" y="268"/>
                    <a:pt x="336" y="262"/>
                    <a:pt x="329" y="262"/>
                  </a:cubicBezTo>
                  <a:cubicBezTo>
                    <a:pt x="323" y="262"/>
                    <a:pt x="301" y="274"/>
                    <a:pt x="303" y="282"/>
                  </a:cubicBezTo>
                  <a:cubicBezTo>
                    <a:pt x="307" y="293"/>
                    <a:pt x="323" y="299"/>
                    <a:pt x="323" y="312"/>
                  </a:cubicBezTo>
                  <a:cubicBezTo>
                    <a:pt x="295" y="312"/>
                    <a:pt x="269" y="292"/>
                    <a:pt x="241" y="292"/>
                  </a:cubicBezTo>
                  <a:cubicBezTo>
                    <a:pt x="199" y="290"/>
                    <a:pt x="199" y="290"/>
                    <a:pt x="199" y="290"/>
                  </a:cubicBezTo>
                  <a:cubicBezTo>
                    <a:pt x="199" y="290"/>
                    <a:pt x="199" y="290"/>
                    <a:pt x="199" y="290"/>
                  </a:cubicBezTo>
                  <a:cubicBezTo>
                    <a:pt x="198" y="283"/>
                    <a:pt x="198" y="283"/>
                    <a:pt x="198" y="283"/>
                  </a:cubicBezTo>
                  <a:cubicBezTo>
                    <a:pt x="197" y="280"/>
                    <a:pt x="198" y="275"/>
                    <a:pt x="199" y="272"/>
                  </a:cubicBezTo>
                  <a:cubicBezTo>
                    <a:pt x="199" y="271"/>
                    <a:pt x="200" y="270"/>
                    <a:pt x="200" y="269"/>
                  </a:cubicBezTo>
                  <a:cubicBezTo>
                    <a:pt x="202" y="268"/>
                    <a:pt x="204" y="265"/>
                    <a:pt x="203" y="263"/>
                  </a:cubicBezTo>
                  <a:cubicBezTo>
                    <a:pt x="202" y="261"/>
                    <a:pt x="199" y="257"/>
                    <a:pt x="198" y="256"/>
                  </a:cubicBezTo>
                  <a:cubicBezTo>
                    <a:pt x="197" y="255"/>
                    <a:pt x="197" y="254"/>
                    <a:pt x="197" y="254"/>
                  </a:cubicBezTo>
                  <a:cubicBezTo>
                    <a:pt x="196" y="250"/>
                    <a:pt x="199" y="246"/>
                    <a:pt x="198" y="242"/>
                  </a:cubicBezTo>
                  <a:cubicBezTo>
                    <a:pt x="198" y="238"/>
                    <a:pt x="196" y="233"/>
                    <a:pt x="194" y="229"/>
                  </a:cubicBezTo>
                  <a:cubicBezTo>
                    <a:pt x="190" y="219"/>
                    <a:pt x="190" y="215"/>
                    <a:pt x="195" y="204"/>
                  </a:cubicBezTo>
                  <a:cubicBezTo>
                    <a:pt x="197" y="199"/>
                    <a:pt x="195" y="194"/>
                    <a:pt x="198" y="189"/>
                  </a:cubicBezTo>
                  <a:cubicBezTo>
                    <a:pt x="201" y="181"/>
                    <a:pt x="208" y="182"/>
                    <a:pt x="202" y="172"/>
                  </a:cubicBezTo>
                  <a:cubicBezTo>
                    <a:pt x="195" y="169"/>
                    <a:pt x="192" y="170"/>
                    <a:pt x="185" y="171"/>
                  </a:cubicBezTo>
                  <a:cubicBezTo>
                    <a:pt x="181" y="172"/>
                    <a:pt x="176" y="170"/>
                    <a:pt x="174" y="166"/>
                  </a:cubicBezTo>
                  <a:cubicBezTo>
                    <a:pt x="173" y="166"/>
                    <a:pt x="173" y="166"/>
                    <a:pt x="173" y="165"/>
                  </a:cubicBezTo>
                  <a:cubicBezTo>
                    <a:pt x="163" y="159"/>
                    <a:pt x="154" y="169"/>
                    <a:pt x="145" y="166"/>
                  </a:cubicBezTo>
                  <a:cubicBezTo>
                    <a:pt x="134" y="163"/>
                    <a:pt x="132" y="159"/>
                    <a:pt x="120" y="164"/>
                  </a:cubicBezTo>
                  <a:cubicBezTo>
                    <a:pt x="111" y="168"/>
                    <a:pt x="108" y="167"/>
                    <a:pt x="100" y="167"/>
                  </a:cubicBezTo>
                  <a:cubicBezTo>
                    <a:pt x="98" y="166"/>
                    <a:pt x="97" y="166"/>
                    <a:pt x="96" y="165"/>
                  </a:cubicBezTo>
                  <a:cubicBezTo>
                    <a:pt x="93" y="163"/>
                    <a:pt x="88" y="161"/>
                    <a:pt x="85" y="159"/>
                  </a:cubicBezTo>
                  <a:cubicBezTo>
                    <a:pt x="84" y="158"/>
                    <a:pt x="82" y="156"/>
                    <a:pt x="80" y="156"/>
                  </a:cubicBezTo>
                  <a:cubicBezTo>
                    <a:pt x="80" y="155"/>
                    <a:pt x="79" y="155"/>
                    <a:pt x="79" y="155"/>
                  </a:cubicBezTo>
                  <a:cubicBezTo>
                    <a:pt x="76" y="152"/>
                    <a:pt x="74" y="150"/>
                    <a:pt x="72" y="147"/>
                  </a:cubicBezTo>
                  <a:cubicBezTo>
                    <a:pt x="67" y="142"/>
                    <a:pt x="61" y="138"/>
                    <a:pt x="58" y="131"/>
                  </a:cubicBezTo>
                  <a:cubicBezTo>
                    <a:pt x="55" y="124"/>
                    <a:pt x="52" y="119"/>
                    <a:pt x="48" y="112"/>
                  </a:cubicBezTo>
                  <a:cubicBezTo>
                    <a:pt x="40" y="102"/>
                    <a:pt x="22" y="102"/>
                    <a:pt x="10" y="99"/>
                  </a:cubicBezTo>
                  <a:cubicBezTo>
                    <a:pt x="8" y="98"/>
                    <a:pt x="4" y="96"/>
                    <a:pt x="2" y="96"/>
                  </a:cubicBezTo>
                  <a:cubicBezTo>
                    <a:pt x="0" y="95"/>
                    <a:pt x="0" y="95"/>
                    <a:pt x="0" y="95"/>
                  </a:cubicBezTo>
                  <a:cubicBezTo>
                    <a:pt x="0" y="95"/>
                    <a:pt x="0" y="95"/>
                    <a:pt x="0" y="95"/>
                  </a:cubicBezTo>
                  <a:cubicBezTo>
                    <a:pt x="148" y="0"/>
                    <a:pt x="148" y="0"/>
                    <a:pt x="148" y="0"/>
                  </a:cubicBezTo>
                  <a:cubicBezTo>
                    <a:pt x="150" y="25"/>
                    <a:pt x="150" y="25"/>
                    <a:pt x="150" y="25"/>
                  </a:cubicBezTo>
                  <a:cubicBezTo>
                    <a:pt x="152" y="27"/>
                    <a:pt x="153" y="29"/>
                    <a:pt x="154" y="31"/>
                  </a:cubicBezTo>
                  <a:cubicBezTo>
                    <a:pt x="161" y="37"/>
                    <a:pt x="170" y="41"/>
                    <a:pt x="179" y="45"/>
                  </a:cubicBezTo>
                  <a:cubicBezTo>
                    <a:pt x="182" y="46"/>
                    <a:pt x="187" y="47"/>
                    <a:pt x="190" y="45"/>
                  </a:cubicBezTo>
                  <a:cubicBezTo>
                    <a:pt x="194" y="44"/>
                    <a:pt x="196" y="42"/>
                    <a:pt x="200" y="43"/>
                  </a:cubicBezTo>
                  <a:cubicBezTo>
                    <a:pt x="202" y="45"/>
                    <a:pt x="206" y="45"/>
                    <a:pt x="208" y="45"/>
                  </a:cubicBezTo>
                  <a:cubicBezTo>
                    <a:pt x="217" y="45"/>
                    <a:pt x="217" y="45"/>
                    <a:pt x="217" y="45"/>
                  </a:cubicBezTo>
                  <a:cubicBezTo>
                    <a:pt x="217" y="45"/>
                    <a:pt x="217" y="45"/>
                    <a:pt x="217" y="45"/>
                  </a:cubicBezTo>
                  <a:cubicBezTo>
                    <a:pt x="219" y="52"/>
                    <a:pt x="221" y="57"/>
                    <a:pt x="222" y="64"/>
                  </a:cubicBezTo>
                  <a:cubicBezTo>
                    <a:pt x="223" y="68"/>
                    <a:pt x="224" y="75"/>
                    <a:pt x="228" y="78"/>
                  </a:cubicBezTo>
                  <a:cubicBezTo>
                    <a:pt x="232" y="82"/>
                    <a:pt x="235" y="83"/>
                    <a:pt x="239" y="86"/>
                  </a:cubicBezTo>
                  <a:cubicBezTo>
                    <a:pt x="244" y="89"/>
                    <a:pt x="253" y="92"/>
                    <a:pt x="248" y="99"/>
                  </a:cubicBezTo>
                  <a:cubicBezTo>
                    <a:pt x="246" y="102"/>
                    <a:pt x="237" y="107"/>
                    <a:pt x="237" y="110"/>
                  </a:cubicBezTo>
                  <a:cubicBezTo>
                    <a:pt x="238" y="111"/>
                    <a:pt x="238" y="111"/>
                    <a:pt x="238" y="111"/>
                  </a:cubicBezTo>
                  <a:cubicBezTo>
                    <a:pt x="239" y="112"/>
                    <a:pt x="239" y="112"/>
                    <a:pt x="239" y="112"/>
                  </a:cubicBezTo>
                  <a:cubicBezTo>
                    <a:pt x="319" y="186"/>
                    <a:pt x="319" y="186"/>
                    <a:pt x="319" y="186"/>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2" name="Freeform 29"/>
            <p:cNvSpPr>
              <a:spLocks noEditPoints="1"/>
            </p:cNvSpPr>
            <p:nvPr/>
          </p:nvSpPr>
          <p:spPr bwMode="auto">
            <a:xfrm>
              <a:off x="6251576" y="3198813"/>
              <a:ext cx="885825" cy="1052513"/>
            </a:xfrm>
            <a:custGeom>
              <a:avLst/>
              <a:gdLst>
                <a:gd name="T0" fmla="*/ 200 w 338"/>
                <a:gd name="T1" fmla="*/ 303 h 401"/>
                <a:gd name="T2" fmla="*/ 210 w 338"/>
                <a:gd name="T3" fmla="*/ 314 h 401"/>
                <a:gd name="T4" fmla="*/ 215 w 338"/>
                <a:gd name="T5" fmla="*/ 315 h 401"/>
                <a:gd name="T6" fmla="*/ 207 w 338"/>
                <a:gd name="T7" fmla="*/ 309 h 401"/>
                <a:gd name="T8" fmla="*/ 227 w 338"/>
                <a:gd name="T9" fmla="*/ 311 h 401"/>
                <a:gd name="T10" fmla="*/ 223 w 338"/>
                <a:gd name="T11" fmla="*/ 293 h 401"/>
                <a:gd name="T12" fmla="*/ 221 w 338"/>
                <a:gd name="T13" fmla="*/ 303 h 401"/>
                <a:gd name="T14" fmla="*/ 218 w 338"/>
                <a:gd name="T15" fmla="*/ 307 h 401"/>
                <a:gd name="T16" fmla="*/ 225 w 338"/>
                <a:gd name="T17" fmla="*/ 313 h 401"/>
                <a:gd name="T18" fmla="*/ 228 w 338"/>
                <a:gd name="T19" fmla="*/ 313 h 401"/>
                <a:gd name="T20" fmla="*/ 201 w 338"/>
                <a:gd name="T21" fmla="*/ 397 h 401"/>
                <a:gd name="T22" fmla="*/ 184 w 338"/>
                <a:gd name="T23" fmla="*/ 383 h 401"/>
                <a:gd name="T24" fmla="*/ 141 w 338"/>
                <a:gd name="T25" fmla="*/ 360 h 401"/>
                <a:gd name="T26" fmla="*/ 122 w 338"/>
                <a:gd name="T27" fmla="*/ 342 h 401"/>
                <a:gd name="T28" fmla="*/ 112 w 338"/>
                <a:gd name="T29" fmla="*/ 341 h 401"/>
                <a:gd name="T30" fmla="*/ 101 w 338"/>
                <a:gd name="T31" fmla="*/ 323 h 401"/>
                <a:gd name="T32" fmla="*/ 60 w 338"/>
                <a:gd name="T33" fmla="*/ 309 h 401"/>
                <a:gd name="T34" fmla="*/ 26 w 338"/>
                <a:gd name="T35" fmla="*/ 296 h 401"/>
                <a:gd name="T36" fmla="*/ 2 w 338"/>
                <a:gd name="T37" fmla="*/ 286 h 401"/>
                <a:gd name="T38" fmla="*/ 0 w 338"/>
                <a:gd name="T39" fmla="*/ 272 h 401"/>
                <a:gd name="T40" fmla="*/ 4 w 338"/>
                <a:gd name="T41" fmla="*/ 261 h 401"/>
                <a:gd name="T42" fmla="*/ 25 w 338"/>
                <a:gd name="T43" fmla="*/ 235 h 401"/>
                <a:gd name="T44" fmla="*/ 48 w 338"/>
                <a:gd name="T45" fmla="*/ 193 h 401"/>
                <a:gd name="T46" fmla="*/ 93 w 338"/>
                <a:gd name="T47" fmla="*/ 156 h 401"/>
                <a:gd name="T48" fmla="*/ 121 w 338"/>
                <a:gd name="T49" fmla="*/ 119 h 401"/>
                <a:gd name="T50" fmla="*/ 142 w 338"/>
                <a:gd name="T51" fmla="*/ 42 h 401"/>
                <a:gd name="T52" fmla="*/ 178 w 338"/>
                <a:gd name="T53" fmla="*/ 0 h 401"/>
                <a:gd name="T54" fmla="*/ 179 w 338"/>
                <a:gd name="T55" fmla="*/ 0 h 401"/>
                <a:gd name="T56" fmla="*/ 182 w 338"/>
                <a:gd name="T57" fmla="*/ 2 h 401"/>
                <a:gd name="T58" fmla="*/ 208 w 338"/>
                <a:gd name="T59" fmla="*/ 43 h 401"/>
                <a:gd name="T60" fmla="*/ 245 w 338"/>
                <a:gd name="T61" fmla="*/ 44 h 401"/>
                <a:gd name="T62" fmla="*/ 253 w 338"/>
                <a:gd name="T63" fmla="*/ 52 h 401"/>
                <a:gd name="T64" fmla="*/ 273 w 338"/>
                <a:gd name="T65" fmla="*/ 73 h 401"/>
                <a:gd name="T66" fmla="*/ 284 w 338"/>
                <a:gd name="T67" fmla="*/ 108 h 401"/>
                <a:gd name="T68" fmla="*/ 290 w 338"/>
                <a:gd name="T69" fmla="*/ 125 h 401"/>
                <a:gd name="T70" fmla="*/ 338 w 338"/>
                <a:gd name="T71" fmla="*/ 125 h 401"/>
                <a:gd name="T72" fmla="*/ 321 w 338"/>
                <a:gd name="T73" fmla="*/ 154 h 401"/>
                <a:gd name="T74" fmla="*/ 332 w 338"/>
                <a:gd name="T75" fmla="*/ 128 h 401"/>
                <a:gd name="T76" fmla="*/ 305 w 338"/>
                <a:gd name="T77" fmla="*/ 164 h 401"/>
                <a:gd name="T78" fmla="*/ 321 w 338"/>
                <a:gd name="T79" fmla="*/ 157 h 401"/>
                <a:gd name="T80" fmla="*/ 300 w 338"/>
                <a:gd name="T81" fmla="*/ 179 h 401"/>
                <a:gd name="T82" fmla="*/ 297 w 338"/>
                <a:gd name="T83" fmla="*/ 182 h 401"/>
                <a:gd name="T84" fmla="*/ 286 w 338"/>
                <a:gd name="T85" fmla="*/ 197 h 401"/>
                <a:gd name="T86" fmla="*/ 263 w 338"/>
                <a:gd name="T87" fmla="*/ 246 h 401"/>
                <a:gd name="T88" fmla="*/ 254 w 338"/>
                <a:gd name="T89" fmla="*/ 277 h 401"/>
                <a:gd name="T90" fmla="*/ 240 w 338"/>
                <a:gd name="T91" fmla="*/ 273 h 401"/>
                <a:gd name="T92" fmla="*/ 243 w 338"/>
                <a:gd name="T93" fmla="*/ 297 h 401"/>
                <a:gd name="T94" fmla="*/ 257 w 338"/>
                <a:gd name="T95" fmla="*/ 279 h 401"/>
                <a:gd name="T96" fmla="*/ 248 w 338"/>
                <a:gd name="T97" fmla="*/ 316 h 401"/>
                <a:gd name="T98" fmla="*/ 248 w 338"/>
                <a:gd name="T99" fmla="*/ 348 h 401"/>
                <a:gd name="T100" fmla="*/ 235 w 338"/>
                <a:gd name="T101" fmla="*/ 293 h 401"/>
                <a:gd name="T102" fmla="*/ 201 w 338"/>
                <a:gd name="T103" fmla="*/ 278 h 401"/>
                <a:gd name="T104" fmla="*/ 214 w 338"/>
                <a:gd name="T105" fmla="*/ 250 h 401"/>
                <a:gd name="T106" fmla="*/ 192 w 338"/>
                <a:gd name="T107" fmla="*/ 279 h 401"/>
                <a:gd name="T108" fmla="*/ 233 w 338"/>
                <a:gd name="T109" fmla="*/ 328 h 401"/>
                <a:gd name="T110" fmla="*/ 241 w 338"/>
                <a:gd name="T111" fmla="*/ 350 h 401"/>
                <a:gd name="T112" fmla="*/ 241 w 338"/>
                <a:gd name="T113" fmla="*/ 370 h 401"/>
                <a:gd name="T114" fmla="*/ 221 w 338"/>
                <a:gd name="T115" fmla="*/ 390 h 401"/>
                <a:gd name="T116" fmla="*/ 218 w 338"/>
                <a:gd name="T117" fmla="*/ 371 h 401"/>
                <a:gd name="T118" fmla="*/ 214 w 338"/>
                <a:gd name="T119" fmla="*/ 376 h 401"/>
                <a:gd name="T120" fmla="*/ 215 w 338"/>
                <a:gd name="T121" fmla="*/ 400 h 401"/>
                <a:gd name="T122" fmla="*/ 201 w 338"/>
                <a:gd name="T123" fmla="*/ 39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 h="401">
                  <a:moveTo>
                    <a:pt x="205" y="309"/>
                  </a:moveTo>
                  <a:cubicBezTo>
                    <a:pt x="204" y="306"/>
                    <a:pt x="203" y="303"/>
                    <a:pt x="200" y="303"/>
                  </a:cubicBezTo>
                  <a:cubicBezTo>
                    <a:pt x="200" y="304"/>
                    <a:pt x="199" y="305"/>
                    <a:pt x="200" y="306"/>
                  </a:cubicBezTo>
                  <a:cubicBezTo>
                    <a:pt x="201" y="310"/>
                    <a:pt x="206" y="313"/>
                    <a:pt x="210" y="314"/>
                  </a:cubicBezTo>
                  <a:cubicBezTo>
                    <a:pt x="211" y="315"/>
                    <a:pt x="212" y="315"/>
                    <a:pt x="213" y="316"/>
                  </a:cubicBezTo>
                  <a:cubicBezTo>
                    <a:pt x="213" y="316"/>
                    <a:pt x="215" y="316"/>
                    <a:pt x="215" y="315"/>
                  </a:cubicBezTo>
                  <a:cubicBezTo>
                    <a:pt x="215" y="315"/>
                    <a:pt x="212" y="313"/>
                    <a:pt x="212" y="312"/>
                  </a:cubicBezTo>
                  <a:cubicBezTo>
                    <a:pt x="211" y="311"/>
                    <a:pt x="209" y="309"/>
                    <a:pt x="207" y="309"/>
                  </a:cubicBezTo>
                  <a:cubicBezTo>
                    <a:pt x="205" y="309"/>
                    <a:pt x="205" y="309"/>
                    <a:pt x="205" y="309"/>
                  </a:cubicBezTo>
                  <a:close/>
                  <a:moveTo>
                    <a:pt x="227" y="311"/>
                  </a:moveTo>
                  <a:cubicBezTo>
                    <a:pt x="226" y="309"/>
                    <a:pt x="226" y="308"/>
                    <a:pt x="226" y="306"/>
                  </a:cubicBezTo>
                  <a:cubicBezTo>
                    <a:pt x="226" y="303"/>
                    <a:pt x="228" y="293"/>
                    <a:pt x="223" y="293"/>
                  </a:cubicBezTo>
                  <a:cubicBezTo>
                    <a:pt x="223" y="295"/>
                    <a:pt x="224" y="299"/>
                    <a:pt x="223" y="301"/>
                  </a:cubicBezTo>
                  <a:cubicBezTo>
                    <a:pt x="223" y="302"/>
                    <a:pt x="223" y="303"/>
                    <a:pt x="221" y="303"/>
                  </a:cubicBezTo>
                  <a:cubicBezTo>
                    <a:pt x="219" y="302"/>
                    <a:pt x="218" y="303"/>
                    <a:pt x="217" y="303"/>
                  </a:cubicBezTo>
                  <a:cubicBezTo>
                    <a:pt x="217" y="304"/>
                    <a:pt x="218" y="306"/>
                    <a:pt x="218" y="307"/>
                  </a:cubicBezTo>
                  <a:cubicBezTo>
                    <a:pt x="219" y="308"/>
                    <a:pt x="220" y="308"/>
                    <a:pt x="221" y="309"/>
                  </a:cubicBezTo>
                  <a:cubicBezTo>
                    <a:pt x="222" y="311"/>
                    <a:pt x="224" y="312"/>
                    <a:pt x="225" y="313"/>
                  </a:cubicBezTo>
                  <a:cubicBezTo>
                    <a:pt x="226" y="315"/>
                    <a:pt x="228" y="316"/>
                    <a:pt x="228" y="313"/>
                  </a:cubicBezTo>
                  <a:cubicBezTo>
                    <a:pt x="228" y="313"/>
                    <a:pt x="228" y="313"/>
                    <a:pt x="228" y="313"/>
                  </a:cubicBezTo>
                  <a:cubicBezTo>
                    <a:pt x="227" y="311"/>
                    <a:pt x="227" y="311"/>
                    <a:pt x="227" y="311"/>
                  </a:cubicBezTo>
                  <a:close/>
                  <a:moveTo>
                    <a:pt x="201" y="397"/>
                  </a:moveTo>
                  <a:cubicBezTo>
                    <a:pt x="192" y="389"/>
                    <a:pt x="192" y="389"/>
                    <a:pt x="192" y="389"/>
                  </a:cubicBezTo>
                  <a:cubicBezTo>
                    <a:pt x="189" y="387"/>
                    <a:pt x="186" y="385"/>
                    <a:pt x="184" y="383"/>
                  </a:cubicBezTo>
                  <a:cubicBezTo>
                    <a:pt x="179" y="383"/>
                    <a:pt x="172" y="379"/>
                    <a:pt x="167" y="377"/>
                  </a:cubicBezTo>
                  <a:cubicBezTo>
                    <a:pt x="158" y="373"/>
                    <a:pt x="150" y="366"/>
                    <a:pt x="141" y="360"/>
                  </a:cubicBezTo>
                  <a:cubicBezTo>
                    <a:pt x="137" y="357"/>
                    <a:pt x="136" y="354"/>
                    <a:pt x="133" y="350"/>
                  </a:cubicBezTo>
                  <a:cubicBezTo>
                    <a:pt x="130" y="346"/>
                    <a:pt x="126" y="344"/>
                    <a:pt x="122" y="342"/>
                  </a:cubicBezTo>
                  <a:cubicBezTo>
                    <a:pt x="112" y="341"/>
                    <a:pt x="112" y="341"/>
                    <a:pt x="112" y="341"/>
                  </a:cubicBezTo>
                  <a:cubicBezTo>
                    <a:pt x="112" y="341"/>
                    <a:pt x="112" y="341"/>
                    <a:pt x="112" y="341"/>
                  </a:cubicBezTo>
                  <a:cubicBezTo>
                    <a:pt x="112" y="334"/>
                    <a:pt x="112" y="334"/>
                    <a:pt x="112" y="334"/>
                  </a:cubicBezTo>
                  <a:cubicBezTo>
                    <a:pt x="112" y="325"/>
                    <a:pt x="106" y="328"/>
                    <a:pt x="101" y="323"/>
                  </a:cubicBezTo>
                  <a:cubicBezTo>
                    <a:pt x="93" y="322"/>
                    <a:pt x="87" y="326"/>
                    <a:pt x="79" y="323"/>
                  </a:cubicBezTo>
                  <a:cubicBezTo>
                    <a:pt x="73" y="320"/>
                    <a:pt x="65" y="315"/>
                    <a:pt x="60" y="309"/>
                  </a:cubicBezTo>
                  <a:cubicBezTo>
                    <a:pt x="58" y="306"/>
                    <a:pt x="54" y="301"/>
                    <a:pt x="50" y="301"/>
                  </a:cubicBezTo>
                  <a:cubicBezTo>
                    <a:pt x="43" y="301"/>
                    <a:pt x="32" y="302"/>
                    <a:pt x="26" y="296"/>
                  </a:cubicBezTo>
                  <a:cubicBezTo>
                    <a:pt x="20" y="289"/>
                    <a:pt x="10" y="291"/>
                    <a:pt x="2" y="286"/>
                  </a:cubicBezTo>
                  <a:cubicBezTo>
                    <a:pt x="2" y="286"/>
                    <a:pt x="2" y="286"/>
                    <a:pt x="2" y="286"/>
                  </a:cubicBezTo>
                  <a:cubicBezTo>
                    <a:pt x="1" y="277"/>
                    <a:pt x="1" y="277"/>
                    <a:pt x="1" y="277"/>
                  </a:cubicBezTo>
                  <a:cubicBezTo>
                    <a:pt x="1" y="276"/>
                    <a:pt x="0" y="274"/>
                    <a:pt x="0" y="272"/>
                  </a:cubicBezTo>
                  <a:cubicBezTo>
                    <a:pt x="0" y="271"/>
                    <a:pt x="0" y="269"/>
                    <a:pt x="0" y="268"/>
                  </a:cubicBezTo>
                  <a:cubicBezTo>
                    <a:pt x="0" y="265"/>
                    <a:pt x="2" y="263"/>
                    <a:pt x="4" y="261"/>
                  </a:cubicBezTo>
                  <a:cubicBezTo>
                    <a:pt x="9" y="257"/>
                    <a:pt x="14" y="252"/>
                    <a:pt x="18" y="247"/>
                  </a:cubicBezTo>
                  <a:cubicBezTo>
                    <a:pt x="22" y="244"/>
                    <a:pt x="23" y="240"/>
                    <a:pt x="25" y="235"/>
                  </a:cubicBezTo>
                  <a:cubicBezTo>
                    <a:pt x="29" y="229"/>
                    <a:pt x="34" y="218"/>
                    <a:pt x="40" y="213"/>
                  </a:cubicBezTo>
                  <a:cubicBezTo>
                    <a:pt x="41" y="204"/>
                    <a:pt x="43" y="200"/>
                    <a:pt x="48" y="193"/>
                  </a:cubicBezTo>
                  <a:cubicBezTo>
                    <a:pt x="55" y="186"/>
                    <a:pt x="63" y="180"/>
                    <a:pt x="69" y="172"/>
                  </a:cubicBezTo>
                  <a:cubicBezTo>
                    <a:pt x="75" y="164"/>
                    <a:pt x="88" y="163"/>
                    <a:pt x="93" y="156"/>
                  </a:cubicBezTo>
                  <a:cubicBezTo>
                    <a:pt x="95" y="153"/>
                    <a:pt x="95" y="148"/>
                    <a:pt x="98" y="146"/>
                  </a:cubicBezTo>
                  <a:cubicBezTo>
                    <a:pt x="105" y="139"/>
                    <a:pt x="121" y="129"/>
                    <a:pt x="121" y="119"/>
                  </a:cubicBezTo>
                  <a:cubicBezTo>
                    <a:pt x="110" y="105"/>
                    <a:pt x="131" y="90"/>
                    <a:pt x="129" y="77"/>
                  </a:cubicBezTo>
                  <a:cubicBezTo>
                    <a:pt x="132" y="65"/>
                    <a:pt x="134" y="52"/>
                    <a:pt x="142" y="42"/>
                  </a:cubicBezTo>
                  <a:cubicBezTo>
                    <a:pt x="163" y="16"/>
                    <a:pt x="163" y="16"/>
                    <a:pt x="163" y="16"/>
                  </a:cubicBezTo>
                  <a:cubicBezTo>
                    <a:pt x="168" y="11"/>
                    <a:pt x="171" y="4"/>
                    <a:pt x="178" y="0"/>
                  </a:cubicBezTo>
                  <a:cubicBezTo>
                    <a:pt x="178" y="0"/>
                    <a:pt x="178" y="0"/>
                    <a:pt x="179" y="0"/>
                  </a:cubicBezTo>
                  <a:cubicBezTo>
                    <a:pt x="179" y="0"/>
                    <a:pt x="179" y="0"/>
                    <a:pt x="179" y="0"/>
                  </a:cubicBezTo>
                  <a:cubicBezTo>
                    <a:pt x="180" y="1"/>
                    <a:pt x="180" y="1"/>
                    <a:pt x="180" y="1"/>
                  </a:cubicBezTo>
                  <a:cubicBezTo>
                    <a:pt x="181" y="1"/>
                    <a:pt x="181" y="2"/>
                    <a:pt x="182" y="2"/>
                  </a:cubicBezTo>
                  <a:cubicBezTo>
                    <a:pt x="187" y="3"/>
                    <a:pt x="190" y="13"/>
                    <a:pt x="192" y="17"/>
                  </a:cubicBezTo>
                  <a:cubicBezTo>
                    <a:pt x="197" y="25"/>
                    <a:pt x="199" y="37"/>
                    <a:pt x="208" y="43"/>
                  </a:cubicBezTo>
                  <a:cubicBezTo>
                    <a:pt x="215" y="47"/>
                    <a:pt x="222" y="51"/>
                    <a:pt x="231" y="48"/>
                  </a:cubicBezTo>
                  <a:cubicBezTo>
                    <a:pt x="245" y="44"/>
                    <a:pt x="245" y="44"/>
                    <a:pt x="245" y="44"/>
                  </a:cubicBezTo>
                  <a:cubicBezTo>
                    <a:pt x="245" y="44"/>
                    <a:pt x="245" y="44"/>
                    <a:pt x="245" y="44"/>
                  </a:cubicBezTo>
                  <a:cubicBezTo>
                    <a:pt x="253" y="52"/>
                    <a:pt x="253" y="52"/>
                    <a:pt x="253" y="52"/>
                  </a:cubicBezTo>
                  <a:cubicBezTo>
                    <a:pt x="259" y="57"/>
                    <a:pt x="262" y="58"/>
                    <a:pt x="264" y="67"/>
                  </a:cubicBezTo>
                  <a:cubicBezTo>
                    <a:pt x="266" y="78"/>
                    <a:pt x="265" y="73"/>
                    <a:pt x="273" y="73"/>
                  </a:cubicBezTo>
                  <a:cubicBezTo>
                    <a:pt x="280" y="80"/>
                    <a:pt x="272" y="85"/>
                    <a:pt x="276" y="92"/>
                  </a:cubicBezTo>
                  <a:cubicBezTo>
                    <a:pt x="278" y="96"/>
                    <a:pt x="278" y="108"/>
                    <a:pt x="284" y="108"/>
                  </a:cubicBezTo>
                  <a:cubicBezTo>
                    <a:pt x="287" y="108"/>
                    <a:pt x="290" y="103"/>
                    <a:pt x="290" y="108"/>
                  </a:cubicBezTo>
                  <a:cubicBezTo>
                    <a:pt x="291" y="112"/>
                    <a:pt x="291" y="120"/>
                    <a:pt x="290" y="125"/>
                  </a:cubicBezTo>
                  <a:cubicBezTo>
                    <a:pt x="338" y="125"/>
                    <a:pt x="338" y="125"/>
                    <a:pt x="338" y="125"/>
                  </a:cubicBezTo>
                  <a:cubicBezTo>
                    <a:pt x="338" y="125"/>
                    <a:pt x="338" y="125"/>
                    <a:pt x="338" y="125"/>
                  </a:cubicBezTo>
                  <a:cubicBezTo>
                    <a:pt x="338" y="126"/>
                    <a:pt x="337" y="127"/>
                    <a:pt x="336" y="128"/>
                  </a:cubicBezTo>
                  <a:cubicBezTo>
                    <a:pt x="330" y="137"/>
                    <a:pt x="324" y="145"/>
                    <a:pt x="321" y="154"/>
                  </a:cubicBezTo>
                  <a:cubicBezTo>
                    <a:pt x="318" y="154"/>
                    <a:pt x="323" y="145"/>
                    <a:pt x="324" y="144"/>
                  </a:cubicBezTo>
                  <a:cubicBezTo>
                    <a:pt x="327" y="140"/>
                    <a:pt x="331" y="132"/>
                    <a:pt x="332" y="128"/>
                  </a:cubicBezTo>
                  <a:cubicBezTo>
                    <a:pt x="330" y="128"/>
                    <a:pt x="318" y="143"/>
                    <a:pt x="316" y="146"/>
                  </a:cubicBezTo>
                  <a:cubicBezTo>
                    <a:pt x="313" y="150"/>
                    <a:pt x="305" y="160"/>
                    <a:pt x="305" y="164"/>
                  </a:cubicBezTo>
                  <a:cubicBezTo>
                    <a:pt x="306" y="164"/>
                    <a:pt x="312" y="157"/>
                    <a:pt x="314" y="156"/>
                  </a:cubicBezTo>
                  <a:cubicBezTo>
                    <a:pt x="316" y="155"/>
                    <a:pt x="319" y="156"/>
                    <a:pt x="321" y="157"/>
                  </a:cubicBezTo>
                  <a:cubicBezTo>
                    <a:pt x="321" y="160"/>
                    <a:pt x="314" y="164"/>
                    <a:pt x="312" y="166"/>
                  </a:cubicBezTo>
                  <a:cubicBezTo>
                    <a:pt x="307" y="169"/>
                    <a:pt x="302" y="174"/>
                    <a:pt x="300" y="179"/>
                  </a:cubicBezTo>
                  <a:cubicBezTo>
                    <a:pt x="299" y="180"/>
                    <a:pt x="298" y="181"/>
                    <a:pt x="297" y="182"/>
                  </a:cubicBezTo>
                  <a:cubicBezTo>
                    <a:pt x="297" y="182"/>
                    <a:pt x="297" y="182"/>
                    <a:pt x="297" y="182"/>
                  </a:cubicBezTo>
                  <a:cubicBezTo>
                    <a:pt x="297" y="183"/>
                    <a:pt x="296" y="183"/>
                    <a:pt x="296" y="183"/>
                  </a:cubicBezTo>
                  <a:cubicBezTo>
                    <a:pt x="293" y="185"/>
                    <a:pt x="288" y="194"/>
                    <a:pt x="286" y="197"/>
                  </a:cubicBezTo>
                  <a:cubicBezTo>
                    <a:pt x="280" y="206"/>
                    <a:pt x="275" y="218"/>
                    <a:pt x="271" y="227"/>
                  </a:cubicBezTo>
                  <a:cubicBezTo>
                    <a:pt x="263" y="246"/>
                    <a:pt x="263" y="246"/>
                    <a:pt x="263" y="246"/>
                  </a:cubicBezTo>
                  <a:cubicBezTo>
                    <a:pt x="260" y="253"/>
                    <a:pt x="261" y="260"/>
                    <a:pt x="259" y="267"/>
                  </a:cubicBezTo>
                  <a:cubicBezTo>
                    <a:pt x="259" y="270"/>
                    <a:pt x="259" y="277"/>
                    <a:pt x="254" y="277"/>
                  </a:cubicBezTo>
                  <a:cubicBezTo>
                    <a:pt x="254" y="268"/>
                    <a:pt x="259" y="260"/>
                    <a:pt x="256" y="251"/>
                  </a:cubicBezTo>
                  <a:cubicBezTo>
                    <a:pt x="252" y="251"/>
                    <a:pt x="243" y="269"/>
                    <a:pt x="240" y="273"/>
                  </a:cubicBezTo>
                  <a:cubicBezTo>
                    <a:pt x="237" y="276"/>
                    <a:pt x="231" y="284"/>
                    <a:pt x="235" y="290"/>
                  </a:cubicBezTo>
                  <a:cubicBezTo>
                    <a:pt x="237" y="292"/>
                    <a:pt x="241" y="294"/>
                    <a:pt x="243" y="297"/>
                  </a:cubicBezTo>
                  <a:cubicBezTo>
                    <a:pt x="243" y="299"/>
                    <a:pt x="244" y="302"/>
                    <a:pt x="246" y="302"/>
                  </a:cubicBezTo>
                  <a:cubicBezTo>
                    <a:pt x="252" y="300"/>
                    <a:pt x="247" y="279"/>
                    <a:pt x="257" y="279"/>
                  </a:cubicBezTo>
                  <a:cubicBezTo>
                    <a:pt x="258" y="284"/>
                    <a:pt x="252" y="296"/>
                    <a:pt x="251" y="302"/>
                  </a:cubicBezTo>
                  <a:cubicBezTo>
                    <a:pt x="248" y="316"/>
                    <a:pt x="248" y="316"/>
                    <a:pt x="248" y="316"/>
                  </a:cubicBezTo>
                  <a:cubicBezTo>
                    <a:pt x="247" y="322"/>
                    <a:pt x="249" y="330"/>
                    <a:pt x="247" y="336"/>
                  </a:cubicBezTo>
                  <a:cubicBezTo>
                    <a:pt x="248" y="337"/>
                    <a:pt x="254" y="353"/>
                    <a:pt x="248" y="348"/>
                  </a:cubicBezTo>
                  <a:cubicBezTo>
                    <a:pt x="242" y="343"/>
                    <a:pt x="239" y="321"/>
                    <a:pt x="239" y="313"/>
                  </a:cubicBezTo>
                  <a:cubicBezTo>
                    <a:pt x="239" y="308"/>
                    <a:pt x="240" y="295"/>
                    <a:pt x="235" y="293"/>
                  </a:cubicBezTo>
                  <a:cubicBezTo>
                    <a:pt x="226" y="290"/>
                    <a:pt x="202" y="297"/>
                    <a:pt x="199" y="288"/>
                  </a:cubicBezTo>
                  <a:cubicBezTo>
                    <a:pt x="198" y="284"/>
                    <a:pt x="201" y="282"/>
                    <a:pt x="201" y="278"/>
                  </a:cubicBezTo>
                  <a:cubicBezTo>
                    <a:pt x="200" y="276"/>
                    <a:pt x="198" y="273"/>
                    <a:pt x="202" y="273"/>
                  </a:cubicBezTo>
                  <a:cubicBezTo>
                    <a:pt x="208" y="271"/>
                    <a:pt x="214" y="256"/>
                    <a:pt x="214" y="250"/>
                  </a:cubicBezTo>
                  <a:cubicBezTo>
                    <a:pt x="210" y="252"/>
                    <a:pt x="206" y="262"/>
                    <a:pt x="206" y="252"/>
                  </a:cubicBezTo>
                  <a:cubicBezTo>
                    <a:pt x="202" y="252"/>
                    <a:pt x="193" y="275"/>
                    <a:pt x="192" y="279"/>
                  </a:cubicBezTo>
                  <a:cubicBezTo>
                    <a:pt x="190" y="296"/>
                    <a:pt x="197" y="313"/>
                    <a:pt x="213" y="320"/>
                  </a:cubicBezTo>
                  <a:cubicBezTo>
                    <a:pt x="217" y="321"/>
                    <a:pt x="231" y="324"/>
                    <a:pt x="233" y="328"/>
                  </a:cubicBezTo>
                  <a:cubicBezTo>
                    <a:pt x="239" y="336"/>
                    <a:pt x="235" y="341"/>
                    <a:pt x="236" y="350"/>
                  </a:cubicBezTo>
                  <a:cubicBezTo>
                    <a:pt x="239" y="355"/>
                    <a:pt x="241" y="358"/>
                    <a:pt x="241" y="350"/>
                  </a:cubicBezTo>
                  <a:cubicBezTo>
                    <a:pt x="241" y="345"/>
                    <a:pt x="243" y="348"/>
                    <a:pt x="245" y="351"/>
                  </a:cubicBezTo>
                  <a:cubicBezTo>
                    <a:pt x="250" y="356"/>
                    <a:pt x="245" y="366"/>
                    <a:pt x="241" y="370"/>
                  </a:cubicBezTo>
                  <a:cubicBezTo>
                    <a:pt x="237" y="375"/>
                    <a:pt x="232" y="378"/>
                    <a:pt x="228" y="383"/>
                  </a:cubicBezTo>
                  <a:cubicBezTo>
                    <a:pt x="226" y="385"/>
                    <a:pt x="223" y="387"/>
                    <a:pt x="221" y="390"/>
                  </a:cubicBezTo>
                  <a:cubicBezTo>
                    <a:pt x="219" y="393"/>
                    <a:pt x="219" y="388"/>
                    <a:pt x="219" y="387"/>
                  </a:cubicBezTo>
                  <a:cubicBezTo>
                    <a:pt x="220" y="382"/>
                    <a:pt x="219" y="376"/>
                    <a:pt x="218" y="371"/>
                  </a:cubicBezTo>
                  <a:cubicBezTo>
                    <a:pt x="217" y="368"/>
                    <a:pt x="211" y="362"/>
                    <a:pt x="208" y="362"/>
                  </a:cubicBezTo>
                  <a:cubicBezTo>
                    <a:pt x="210" y="363"/>
                    <a:pt x="214" y="374"/>
                    <a:pt x="214" y="376"/>
                  </a:cubicBezTo>
                  <a:cubicBezTo>
                    <a:pt x="216" y="382"/>
                    <a:pt x="216" y="388"/>
                    <a:pt x="217" y="394"/>
                  </a:cubicBezTo>
                  <a:cubicBezTo>
                    <a:pt x="217" y="396"/>
                    <a:pt x="218" y="400"/>
                    <a:pt x="215" y="400"/>
                  </a:cubicBezTo>
                  <a:cubicBezTo>
                    <a:pt x="210" y="401"/>
                    <a:pt x="207" y="401"/>
                    <a:pt x="203" y="401"/>
                  </a:cubicBezTo>
                  <a:cubicBezTo>
                    <a:pt x="202" y="399"/>
                    <a:pt x="202" y="398"/>
                    <a:pt x="201" y="397"/>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3" name="Freeform 30"/>
            <p:cNvSpPr>
              <a:spLocks noEditPoints="1"/>
            </p:cNvSpPr>
            <p:nvPr/>
          </p:nvSpPr>
          <p:spPr bwMode="auto">
            <a:xfrm>
              <a:off x="4416426" y="4149726"/>
              <a:ext cx="933450" cy="1114425"/>
            </a:xfrm>
            <a:custGeom>
              <a:avLst/>
              <a:gdLst>
                <a:gd name="T0" fmla="*/ 333 w 356"/>
                <a:gd name="T1" fmla="*/ 420 h 425"/>
                <a:gd name="T2" fmla="*/ 343 w 356"/>
                <a:gd name="T3" fmla="*/ 415 h 425"/>
                <a:gd name="T4" fmla="*/ 353 w 356"/>
                <a:gd name="T5" fmla="*/ 403 h 425"/>
                <a:gd name="T6" fmla="*/ 344 w 356"/>
                <a:gd name="T7" fmla="*/ 417 h 425"/>
                <a:gd name="T8" fmla="*/ 331 w 356"/>
                <a:gd name="T9" fmla="*/ 425 h 425"/>
                <a:gd name="T10" fmla="*/ 327 w 356"/>
                <a:gd name="T11" fmla="*/ 414 h 425"/>
                <a:gd name="T12" fmla="*/ 239 w 356"/>
                <a:gd name="T13" fmla="*/ 360 h 425"/>
                <a:gd name="T14" fmla="*/ 254 w 356"/>
                <a:gd name="T15" fmla="*/ 372 h 425"/>
                <a:gd name="T16" fmla="*/ 274 w 356"/>
                <a:gd name="T17" fmla="*/ 368 h 425"/>
                <a:gd name="T18" fmla="*/ 278 w 356"/>
                <a:gd name="T19" fmla="*/ 385 h 425"/>
                <a:gd name="T20" fmla="*/ 296 w 356"/>
                <a:gd name="T21" fmla="*/ 403 h 425"/>
                <a:gd name="T22" fmla="*/ 301 w 356"/>
                <a:gd name="T23" fmla="*/ 388 h 425"/>
                <a:gd name="T24" fmla="*/ 324 w 356"/>
                <a:gd name="T25" fmla="*/ 389 h 425"/>
                <a:gd name="T26" fmla="*/ 344 w 356"/>
                <a:gd name="T27" fmla="*/ 394 h 425"/>
                <a:gd name="T28" fmla="*/ 326 w 356"/>
                <a:gd name="T29" fmla="*/ 376 h 425"/>
                <a:gd name="T30" fmla="*/ 337 w 356"/>
                <a:gd name="T31" fmla="*/ 372 h 425"/>
                <a:gd name="T32" fmla="*/ 338 w 356"/>
                <a:gd name="T33" fmla="*/ 339 h 425"/>
                <a:gd name="T34" fmla="*/ 338 w 356"/>
                <a:gd name="T35" fmla="*/ 321 h 425"/>
                <a:gd name="T36" fmla="*/ 326 w 356"/>
                <a:gd name="T37" fmla="*/ 298 h 425"/>
                <a:gd name="T38" fmla="*/ 314 w 356"/>
                <a:gd name="T39" fmla="*/ 265 h 425"/>
                <a:gd name="T40" fmla="*/ 321 w 356"/>
                <a:gd name="T41" fmla="*/ 240 h 425"/>
                <a:gd name="T42" fmla="*/ 330 w 356"/>
                <a:gd name="T43" fmla="*/ 225 h 425"/>
                <a:gd name="T44" fmla="*/ 340 w 356"/>
                <a:gd name="T45" fmla="*/ 195 h 425"/>
                <a:gd name="T46" fmla="*/ 339 w 356"/>
                <a:gd name="T47" fmla="*/ 188 h 425"/>
                <a:gd name="T48" fmla="*/ 341 w 356"/>
                <a:gd name="T49" fmla="*/ 174 h 425"/>
                <a:gd name="T50" fmla="*/ 339 w 356"/>
                <a:gd name="T51" fmla="*/ 161 h 425"/>
                <a:gd name="T52" fmla="*/ 339 w 356"/>
                <a:gd name="T53" fmla="*/ 147 h 425"/>
                <a:gd name="T54" fmla="*/ 336 w 356"/>
                <a:gd name="T55" fmla="*/ 109 h 425"/>
                <a:gd name="T56" fmla="*/ 343 w 356"/>
                <a:gd name="T57" fmla="*/ 77 h 425"/>
                <a:gd name="T58" fmla="*/ 315 w 356"/>
                <a:gd name="T59" fmla="*/ 71 h 425"/>
                <a:gd name="T60" fmla="*/ 286 w 356"/>
                <a:gd name="T61" fmla="*/ 71 h 425"/>
                <a:gd name="T62" fmla="*/ 241 w 356"/>
                <a:gd name="T63" fmla="*/ 72 h 425"/>
                <a:gd name="T64" fmla="*/ 226 w 356"/>
                <a:gd name="T65" fmla="*/ 64 h 425"/>
                <a:gd name="T66" fmla="*/ 220 w 356"/>
                <a:gd name="T67" fmla="*/ 60 h 425"/>
                <a:gd name="T68" fmla="*/ 199 w 356"/>
                <a:gd name="T69" fmla="*/ 36 h 425"/>
                <a:gd name="T70" fmla="*/ 151 w 356"/>
                <a:gd name="T71" fmla="*/ 4 h 425"/>
                <a:gd name="T72" fmla="*/ 141 w 356"/>
                <a:gd name="T73" fmla="*/ 0 h 425"/>
                <a:gd name="T74" fmla="*/ 97 w 356"/>
                <a:gd name="T75" fmla="*/ 27 h 425"/>
                <a:gd name="T76" fmla="*/ 93 w 356"/>
                <a:gd name="T77" fmla="*/ 58 h 425"/>
                <a:gd name="T78" fmla="*/ 87 w 356"/>
                <a:gd name="T79" fmla="*/ 71 h 425"/>
                <a:gd name="T80" fmla="*/ 69 w 356"/>
                <a:gd name="T81" fmla="*/ 46 h 425"/>
                <a:gd name="T82" fmla="*/ 0 w 356"/>
                <a:gd name="T83" fmla="*/ 90 h 425"/>
                <a:gd name="T84" fmla="*/ 10 w 356"/>
                <a:gd name="T85" fmla="*/ 107 h 425"/>
                <a:gd name="T86" fmla="*/ 29 w 356"/>
                <a:gd name="T87" fmla="*/ 133 h 425"/>
                <a:gd name="T88" fmla="*/ 54 w 356"/>
                <a:gd name="T89" fmla="*/ 177 h 425"/>
                <a:gd name="T90" fmla="*/ 89 w 356"/>
                <a:gd name="T91" fmla="*/ 215 h 425"/>
                <a:gd name="T92" fmla="*/ 104 w 356"/>
                <a:gd name="T93" fmla="*/ 244 h 425"/>
                <a:gd name="T94" fmla="*/ 107 w 356"/>
                <a:gd name="T95" fmla="*/ 251 h 425"/>
                <a:gd name="T96" fmla="*/ 112 w 356"/>
                <a:gd name="T97" fmla="*/ 263 h 425"/>
                <a:gd name="T98" fmla="*/ 114 w 356"/>
                <a:gd name="T99" fmla="*/ 271 h 425"/>
                <a:gd name="T100" fmla="*/ 118 w 356"/>
                <a:gd name="T101" fmla="*/ 278 h 425"/>
                <a:gd name="T102" fmla="*/ 123 w 356"/>
                <a:gd name="T103" fmla="*/ 286 h 425"/>
                <a:gd name="T104" fmla="*/ 130 w 356"/>
                <a:gd name="T105" fmla="*/ 290 h 425"/>
                <a:gd name="T106" fmla="*/ 166 w 356"/>
                <a:gd name="T107" fmla="*/ 301 h 425"/>
                <a:gd name="T108" fmla="*/ 184 w 356"/>
                <a:gd name="T109" fmla="*/ 305 h 425"/>
                <a:gd name="T110" fmla="*/ 204 w 356"/>
                <a:gd name="T111" fmla="*/ 305 h 425"/>
                <a:gd name="T112" fmla="*/ 197 w 356"/>
                <a:gd name="T113" fmla="*/ 319 h 425"/>
                <a:gd name="T114" fmla="*/ 202 w 356"/>
                <a:gd name="T115" fmla="*/ 329 h 425"/>
                <a:gd name="T116" fmla="*/ 210 w 356"/>
                <a:gd name="T117" fmla="*/ 338 h 425"/>
                <a:gd name="T118" fmla="*/ 220 w 356"/>
                <a:gd name="T119" fmla="*/ 35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425">
                  <a:moveTo>
                    <a:pt x="327" y="414"/>
                  </a:moveTo>
                  <a:cubicBezTo>
                    <a:pt x="329" y="416"/>
                    <a:pt x="330" y="418"/>
                    <a:pt x="333" y="420"/>
                  </a:cubicBezTo>
                  <a:cubicBezTo>
                    <a:pt x="335" y="422"/>
                    <a:pt x="338" y="420"/>
                    <a:pt x="339" y="419"/>
                  </a:cubicBezTo>
                  <a:cubicBezTo>
                    <a:pt x="340" y="418"/>
                    <a:pt x="341" y="415"/>
                    <a:pt x="343" y="415"/>
                  </a:cubicBezTo>
                  <a:cubicBezTo>
                    <a:pt x="345" y="414"/>
                    <a:pt x="348" y="414"/>
                    <a:pt x="349" y="412"/>
                  </a:cubicBezTo>
                  <a:cubicBezTo>
                    <a:pt x="350" y="410"/>
                    <a:pt x="351" y="403"/>
                    <a:pt x="353" y="403"/>
                  </a:cubicBezTo>
                  <a:cubicBezTo>
                    <a:pt x="356" y="406"/>
                    <a:pt x="355" y="412"/>
                    <a:pt x="351" y="414"/>
                  </a:cubicBezTo>
                  <a:cubicBezTo>
                    <a:pt x="349" y="416"/>
                    <a:pt x="345" y="415"/>
                    <a:pt x="344" y="417"/>
                  </a:cubicBezTo>
                  <a:cubicBezTo>
                    <a:pt x="343" y="419"/>
                    <a:pt x="342" y="421"/>
                    <a:pt x="341" y="422"/>
                  </a:cubicBezTo>
                  <a:cubicBezTo>
                    <a:pt x="339" y="424"/>
                    <a:pt x="333" y="425"/>
                    <a:pt x="331" y="425"/>
                  </a:cubicBezTo>
                  <a:cubicBezTo>
                    <a:pt x="327" y="424"/>
                    <a:pt x="326" y="419"/>
                    <a:pt x="327" y="416"/>
                  </a:cubicBezTo>
                  <a:cubicBezTo>
                    <a:pt x="327" y="414"/>
                    <a:pt x="327" y="414"/>
                    <a:pt x="327" y="414"/>
                  </a:cubicBezTo>
                  <a:close/>
                  <a:moveTo>
                    <a:pt x="226" y="359"/>
                  </a:moveTo>
                  <a:cubicBezTo>
                    <a:pt x="230" y="359"/>
                    <a:pt x="234" y="360"/>
                    <a:pt x="239" y="360"/>
                  </a:cubicBezTo>
                  <a:cubicBezTo>
                    <a:pt x="244" y="360"/>
                    <a:pt x="242" y="366"/>
                    <a:pt x="245" y="368"/>
                  </a:cubicBezTo>
                  <a:cubicBezTo>
                    <a:pt x="248" y="370"/>
                    <a:pt x="251" y="372"/>
                    <a:pt x="254" y="372"/>
                  </a:cubicBezTo>
                  <a:cubicBezTo>
                    <a:pt x="259" y="371"/>
                    <a:pt x="261" y="371"/>
                    <a:pt x="265" y="368"/>
                  </a:cubicBezTo>
                  <a:cubicBezTo>
                    <a:pt x="272" y="364"/>
                    <a:pt x="268" y="361"/>
                    <a:pt x="274" y="368"/>
                  </a:cubicBezTo>
                  <a:cubicBezTo>
                    <a:pt x="276" y="371"/>
                    <a:pt x="275" y="373"/>
                    <a:pt x="279" y="376"/>
                  </a:cubicBezTo>
                  <a:cubicBezTo>
                    <a:pt x="282" y="379"/>
                    <a:pt x="278" y="382"/>
                    <a:pt x="278" y="385"/>
                  </a:cubicBezTo>
                  <a:cubicBezTo>
                    <a:pt x="279" y="387"/>
                    <a:pt x="284" y="392"/>
                    <a:pt x="285" y="395"/>
                  </a:cubicBezTo>
                  <a:cubicBezTo>
                    <a:pt x="288" y="400"/>
                    <a:pt x="290" y="402"/>
                    <a:pt x="296" y="403"/>
                  </a:cubicBezTo>
                  <a:cubicBezTo>
                    <a:pt x="299" y="401"/>
                    <a:pt x="302" y="400"/>
                    <a:pt x="302" y="396"/>
                  </a:cubicBezTo>
                  <a:cubicBezTo>
                    <a:pt x="302" y="395"/>
                    <a:pt x="300" y="389"/>
                    <a:pt x="301" y="388"/>
                  </a:cubicBezTo>
                  <a:cubicBezTo>
                    <a:pt x="304" y="385"/>
                    <a:pt x="310" y="395"/>
                    <a:pt x="315" y="389"/>
                  </a:cubicBezTo>
                  <a:cubicBezTo>
                    <a:pt x="317" y="388"/>
                    <a:pt x="322" y="390"/>
                    <a:pt x="324" y="389"/>
                  </a:cubicBezTo>
                  <a:cubicBezTo>
                    <a:pt x="329" y="387"/>
                    <a:pt x="330" y="396"/>
                    <a:pt x="331" y="399"/>
                  </a:cubicBezTo>
                  <a:cubicBezTo>
                    <a:pt x="332" y="402"/>
                    <a:pt x="344" y="396"/>
                    <a:pt x="344" y="394"/>
                  </a:cubicBezTo>
                  <a:cubicBezTo>
                    <a:pt x="331" y="386"/>
                    <a:pt x="331" y="386"/>
                    <a:pt x="331" y="386"/>
                  </a:cubicBezTo>
                  <a:cubicBezTo>
                    <a:pt x="329" y="385"/>
                    <a:pt x="328" y="379"/>
                    <a:pt x="326" y="376"/>
                  </a:cubicBezTo>
                  <a:cubicBezTo>
                    <a:pt x="323" y="371"/>
                    <a:pt x="326" y="373"/>
                    <a:pt x="331" y="373"/>
                  </a:cubicBezTo>
                  <a:cubicBezTo>
                    <a:pt x="333" y="373"/>
                    <a:pt x="335" y="372"/>
                    <a:pt x="337" y="372"/>
                  </a:cubicBezTo>
                  <a:cubicBezTo>
                    <a:pt x="337" y="372"/>
                    <a:pt x="337" y="372"/>
                    <a:pt x="337" y="372"/>
                  </a:cubicBezTo>
                  <a:cubicBezTo>
                    <a:pt x="337" y="367"/>
                    <a:pt x="343" y="342"/>
                    <a:pt x="338" y="339"/>
                  </a:cubicBezTo>
                  <a:cubicBezTo>
                    <a:pt x="333" y="335"/>
                    <a:pt x="322" y="339"/>
                    <a:pt x="327" y="329"/>
                  </a:cubicBezTo>
                  <a:cubicBezTo>
                    <a:pt x="330" y="326"/>
                    <a:pt x="334" y="323"/>
                    <a:pt x="338" y="321"/>
                  </a:cubicBezTo>
                  <a:cubicBezTo>
                    <a:pt x="339" y="320"/>
                    <a:pt x="339" y="320"/>
                    <a:pt x="339" y="320"/>
                  </a:cubicBezTo>
                  <a:cubicBezTo>
                    <a:pt x="343" y="312"/>
                    <a:pt x="326" y="308"/>
                    <a:pt x="326" y="298"/>
                  </a:cubicBezTo>
                  <a:cubicBezTo>
                    <a:pt x="326" y="291"/>
                    <a:pt x="326" y="277"/>
                    <a:pt x="320" y="272"/>
                  </a:cubicBezTo>
                  <a:cubicBezTo>
                    <a:pt x="314" y="265"/>
                    <a:pt x="314" y="265"/>
                    <a:pt x="314" y="265"/>
                  </a:cubicBezTo>
                  <a:cubicBezTo>
                    <a:pt x="314" y="261"/>
                    <a:pt x="313" y="256"/>
                    <a:pt x="313" y="252"/>
                  </a:cubicBezTo>
                  <a:cubicBezTo>
                    <a:pt x="313" y="248"/>
                    <a:pt x="319" y="244"/>
                    <a:pt x="321" y="240"/>
                  </a:cubicBezTo>
                  <a:cubicBezTo>
                    <a:pt x="321" y="238"/>
                    <a:pt x="320" y="232"/>
                    <a:pt x="321" y="231"/>
                  </a:cubicBezTo>
                  <a:cubicBezTo>
                    <a:pt x="322" y="230"/>
                    <a:pt x="328" y="226"/>
                    <a:pt x="330" y="225"/>
                  </a:cubicBezTo>
                  <a:cubicBezTo>
                    <a:pt x="332" y="223"/>
                    <a:pt x="335" y="220"/>
                    <a:pt x="336" y="216"/>
                  </a:cubicBezTo>
                  <a:cubicBezTo>
                    <a:pt x="339" y="210"/>
                    <a:pt x="339" y="202"/>
                    <a:pt x="340" y="195"/>
                  </a:cubicBezTo>
                  <a:cubicBezTo>
                    <a:pt x="340" y="195"/>
                    <a:pt x="340" y="195"/>
                    <a:pt x="340" y="195"/>
                  </a:cubicBezTo>
                  <a:cubicBezTo>
                    <a:pt x="339" y="188"/>
                    <a:pt x="339" y="188"/>
                    <a:pt x="339" y="188"/>
                  </a:cubicBezTo>
                  <a:cubicBezTo>
                    <a:pt x="338" y="185"/>
                    <a:pt x="339" y="180"/>
                    <a:pt x="340" y="177"/>
                  </a:cubicBezTo>
                  <a:cubicBezTo>
                    <a:pt x="340" y="176"/>
                    <a:pt x="341" y="175"/>
                    <a:pt x="341" y="174"/>
                  </a:cubicBezTo>
                  <a:cubicBezTo>
                    <a:pt x="343" y="173"/>
                    <a:pt x="345" y="170"/>
                    <a:pt x="344" y="168"/>
                  </a:cubicBezTo>
                  <a:cubicBezTo>
                    <a:pt x="343" y="166"/>
                    <a:pt x="340" y="162"/>
                    <a:pt x="339" y="161"/>
                  </a:cubicBezTo>
                  <a:cubicBezTo>
                    <a:pt x="338" y="160"/>
                    <a:pt x="338" y="159"/>
                    <a:pt x="338" y="159"/>
                  </a:cubicBezTo>
                  <a:cubicBezTo>
                    <a:pt x="337" y="155"/>
                    <a:pt x="340" y="151"/>
                    <a:pt x="339" y="147"/>
                  </a:cubicBezTo>
                  <a:cubicBezTo>
                    <a:pt x="339" y="143"/>
                    <a:pt x="337" y="138"/>
                    <a:pt x="335" y="134"/>
                  </a:cubicBezTo>
                  <a:cubicBezTo>
                    <a:pt x="331" y="124"/>
                    <a:pt x="331" y="120"/>
                    <a:pt x="336" y="109"/>
                  </a:cubicBezTo>
                  <a:cubicBezTo>
                    <a:pt x="338" y="104"/>
                    <a:pt x="336" y="99"/>
                    <a:pt x="339" y="94"/>
                  </a:cubicBezTo>
                  <a:cubicBezTo>
                    <a:pt x="342" y="86"/>
                    <a:pt x="349" y="87"/>
                    <a:pt x="343" y="77"/>
                  </a:cubicBezTo>
                  <a:cubicBezTo>
                    <a:pt x="336" y="74"/>
                    <a:pt x="333" y="75"/>
                    <a:pt x="326" y="76"/>
                  </a:cubicBezTo>
                  <a:cubicBezTo>
                    <a:pt x="322" y="77"/>
                    <a:pt x="317" y="75"/>
                    <a:pt x="315" y="71"/>
                  </a:cubicBezTo>
                  <a:cubicBezTo>
                    <a:pt x="314" y="71"/>
                    <a:pt x="314" y="71"/>
                    <a:pt x="314" y="70"/>
                  </a:cubicBezTo>
                  <a:cubicBezTo>
                    <a:pt x="304" y="64"/>
                    <a:pt x="295" y="74"/>
                    <a:pt x="286" y="71"/>
                  </a:cubicBezTo>
                  <a:cubicBezTo>
                    <a:pt x="275" y="68"/>
                    <a:pt x="273" y="64"/>
                    <a:pt x="261" y="69"/>
                  </a:cubicBezTo>
                  <a:cubicBezTo>
                    <a:pt x="252" y="73"/>
                    <a:pt x="249" y="72"/>
                    <a:pt x="241" y="72"/>
                  </a:cubicBezTo>
                  <a:cubicBezTo>
                    <a:pt x="239" y="71"/>
                    <a:pt x="238" y="71"/>
                    <a:pt x="237" y="70"/>
                  </a:cubicBezTo>
                  <a:cubicBezTo>
                    <a:pt x="234" y="68"/>
                    <a:pt x="229" y="66"/>
                    <a:pt x="226" y="64"/>
                  </a:cubicBezTo>
                  <a:cubicBezTo>
                    <a:pt x="225" y="63"/>
                    <a:pt x="223" y="61"/>
                    <a:pt x="221" y="61"/>
                  </a:cubicBezTo>
                  <a:cubicBezTo>
                    <a:pt x="221" y="60"/>
                    <a:pt x="220" y="60"/>
                    <a:pt x="220" y="60"/>
                  </a:cubicBezTo>
                  <a:cubicBezTo>
                    <a:pt x="217" y="57"/>
                    <a:pt x="215" y="55"/>
                    <a:pt x="213" y="52"/>
                  </a:cubicBezTo>
                  <a:cubicBezTo>
                    <a:pt x="208" y="47"/>
                    <a:pt x="202" y="43"/>
                    <a:pt x="199" y="36"/>
                  </a:cubicBezTo>
                  <a:cubicBezTo>
                    <a:pt x="196" y="29"/>
                    <a:pt x="193" y="24"/>
                    <a:pt x="189" y="17"/>
                  </a:cubicBezTo>
                  <a:cubicBezTo>
                    <a:pt x="181" y="7"/>
                    <a:pt x="163" y="7"/>
                    <a:pt x="151" y="4"/>
                  </a:cubicBezTo>
                  <a:cubicBezTo>
                    <a:pt x="149" y="3"/>
                    <a:pt x="145" y="1"/>
                    <a:pt x="143" y="1"/>
                  </a:cubicBezTo>
                  <a:cubicBezTo>
                    <a:pt x="141" y="0"/>
                    <a:pt x="141" y="0"/>
                    <a:pt x="141" y="0"/>
                  </a:cubicBezTo>
                  <a:cubicBezTo>
                    <a:pt x="141" y="0"/>
                    <a:pt x="141" y="0"/>
                    <a:pt x="141" y="0"/>
                  </a:cubicBezTo>
                  <a:cubicBezTo>
                    <a:pt x="97" y="27"/>
                    <a:pt x="97" y="27"/>
                    <a:pt x="97" y="27"/>
                  </a:cubicBezTo>
                  <a:cubicBezTo>
                    <a:pt x="94" y="32"/>
                    <a:pt x="93" y="34"/>
                    <a:pt x="93" y="40"/>
                  </a:cubicBezTo>
                  <a:cubicBezTo>
                    <a:pt x="94" y="46"/>
                    <a:pt x="96" y="52"/>
                    <a:pt x="93" y="58"/>
                  </a:cubicBezTo>
                  <a:cubicBezTo>
                    <a:pt x="91" y="62"/>
                    <a:pt x="89" y="67"/>
                    <a:pt x="87" y="70"/>
                  </a:cubicBezTo>
                  <a:cubicBezTo>
                    <a:pt x="87" y="70"/>
                    <a:pt x="87" y="70"/>
                    <a:pt x="87" y="71"/>
                  </a:cubicBezTo>
                  <a:cubicBezTo>
                    <a:pt x="84" y="71"/>
                    <a:pt x="81" y="62"/>
                    <a:pt x="79" y="59"/>
                  </a:cubicBezTo>
                  <a:cubicBezTo>
                    <a:pt x="77" y="54"/>
                    <a:pt x="73" y="50"/>
                    <a:pt x="69" y="46"/>
                  </a:cubicBezTo>
                  <a:cubicBezTo>
                    <a:pt x="0" y="90"/>
                    <a:pt x="0" y="90"/>
                    <a:pt x="0" y="90"/>
                  </a:cubicBezTo>
                  <a:cubicBezTo>
                    <a:pt x="0" y="90"/>
                    <a:pt x="0" y="90"/>
                    <a:pt x="0" y="90"/>
                  </a:cubicBezTo>
                  <a:cubicBezTo>
                    <a:pt x="1" y="91"/>
                    <a:pt x="4" y="93"/>
                    <a:pt x="5" y="95"/>
                  </a:cubicBezTo>
                  <a:cubicBezTo>
                    <a:pt x="8" y="97"/>
                    <a:pt x="9" y="104"/>
                    <a:pt x="10" y="107"/>
                  </a:cubicBezTo>
                  <a:cubicBezTo>
                    <a:pt x="12" y="111"/>
                    <a:pt x="16" y="113"/>
                    <a:pt x="18" y="117"/>
                  </a:cubicBezTo>
                  <a:cubicBezTo>
                    <a:pt x="21" y="122"/>
                    <a:pt x="26" y="127"/>
                    <a:pt x="29" y="133"/>
                  </a:cubicBezTo>
                  <a:cubicBezTo>
                    <a:pt x="31" y="138"/>
                    <a:pt x="36" y="146"/>
                    <a:pt x="37" y="152"/>
                  </a:cubicBezTo>
                  <a:cubicBezTo>
                    <a:pt x="44" y="160"/>
                    <a:pt x="49" y="169"/>
                    <a:pt x="54" y="177"/>
                  </a:cubicBezTo>
                  <a:cubicBezTo>
                    <a:pt x="57" y="183"/>
                    <a:pt x="64" y="185"/>
                    <a:pt x="69" y="188"/>
                  </a:cubicBezTo>
                  <a:cubicBezTo>
                    <a:pt x="79" y="194"/>
                    <a:pt x="87" y="203"/>
                    <a:pt x="89" y="215"/>
                  </a:cubicBezTo>
                  <a:cubicBezTo>
                    <a:pt x="91" y="222"/>
                    <a:pt x="96" y="235"/>
                    <a:pt x="102" y="239"/>
                  </a:cubicBezTo>
                  <a:cubicBezTo>
                    <a:pt x="102" y="241"/>
                    <a:pt x="104" y="243"/>
                    <a:pt x="104" y="244"/>
                  </a:cubicBezTo>
                  <a:cubicBezTo>
                    <a:pt x="104" y="245"/>
                    <a:pt x="105" y="246"/>
                    <a:pt x="105" y="247"/>
                  </a:cubicBezTo>
                  <a:cubicBezTo>
                    <a:pt x="106" y="248"/>
                    <a:pt x="106" y="250"/>
                    <a:pt x="107" y="251"/>
                  </a:cubicBezTo>
                  <a:cubicBezTo>
                    <a:pt x="107" y="253"/>
                    <a:pt x="108" y="255"/>
                    <a:pt x="109" y="256"/>
                  </a:cubicBezTo>
                  <a:cubicBezTo>
                    <a:pt x="110" y="258"/>
                    <a:pt x="111" y="261"/>
                    <a:pt x="112" y="263"/>
                  </a:cubicBezTo>
                  <a:cubicBezTo>
                    <a:pt x="112" y="265"/>
                    <a:pt x="112" y="269"/>
                    <a:pt x="114" y="270"/>
                  </a:cubicBezTo>
                  <a:cubicBezTo>
                    <a:pt x="114" y="270"/>
                    <a:pt x="114" y="270"/>
                    <a:pt x="114" y="271"/>
                  </a:cubicBezTo>
                  <a:cubicBezTo>
                    <a:pt x="114" y="271"/>
                    <a:pt x="114" y="271"/>
                    <a:pt x="114" y="272"/>
                  </a:cubicBezTo>
                  <a:cubicBezTo>
                    <a:pt x="116" y="274"/>
                    <a:pt x="116" y="276"/>
                    <a:pt x="118" y="278"/>
                  </a:cubicBezTo>
                  <a:cubicBezTo>
                    <a:pt x="123" y="286"/>
                    <a:pt x="123" y="286"/>
                    <a:pt x="123" y="286"/>
                  </a:cubicBezTo>
                  <a:cubicBezTo>
                    <a:pt x="123" y="286"/>
                    <a:pt x="123" y="286"/>
                    <a:pt x="123" y="286"/>
                  </a:cubicBezTo>
                  <a:cubicBezTo>
                    <a:pt x="123" y="286"/>
                    <a:pt x="124" y="286"/>
                    <a:pt x="125" y="287"/>
                  </a:cubicBezTo>
                  <a:cubicBezTo>
                    <a:pt x="126" y="287"/>
                    <a:pt x="129" y="289"/>
                    <a:pt x="130" y="290"/>
                  </a:cubicBezTo>
                  <a:cubicBezTo>
                    <a:pt x="135" y="293"/>
                    <a:pt x="140" y="295"/>
                    <a:pt x="145" y="297"/>
                  </a:cubicBezTo>
                  <a:cubicBezTo>
                    <a:pt x="152" y="301"/>
                    <a:pt x="158" y="304"/>
                    <a:pt x="166" y="301"/>
                  </a:cubicBezTo>
                  <a:cubicBezTo>
                    <a:pt x="169" y="300"/>
                    <a:pt x="171" y="300"/>
                    <a:pt x="175" y="301"/>
                  </a:cubicBezTo>
                  <a:cubicBezTo>
                    <a:pt x="179" y="302"/>
                    <a:pt x="180" y="304"/>
                    <a:pt x="184" y="305"/>
                  </a:cubicBezTo>
                  <a:cubicBezTo>
                    <a:pt x="188" y="310"/>
                    <a:pt x="190" y="307"/>
                    <a:pt x="195" y="306"/>
                  </a:cubicBezTo>
                  <a:cubicBezTo>
                    <a:pt x="197" y="305"/>
                    <a:pt x="203" y="303"/>
                    <a:pt x="204" y="305"/>
                  </a:cubicBezTo>
                  <a:cubicBezTo>
                    <a:pt x="205" y="306"/>
                    <a:pt x="201" y="309"/>
                    <a:pt x="200" y="310"/>
                  </a:cubicBezTo>
                  <a:cubicBezTo>
                    <a:pt x="198" y="313"/>
                    <a:pt x="197" y="315"/>
                    <a:pt x="197" y="319"/>
                  </a:cubicBezTo>
                  <a:cubicBezTo>
                    <a:pt x="197" y="322"/>
                    <a:pt x="203" y="323"/>
                    <a:pt x="205" y="323"/>
                  </a:cubicBezTo>
                  <a:cubicBezTo>
                    <a:pt x="205" y="325"/>
                    <a:pt x="203" y="327"/>
                    <a:pt x="202" y="329"/>
                  </a:cubicBezTo>
                  <a:cubicBezTo>
                    <a:pt x="201" y="331"/>
                    <a:pt x="200" y="342"/>
                    <a:pt x="205" y="338"/>
                  </a:cubicBezTo>
                  <a:cubicBezTo>
                    <a:pt x="208" y="336"/>
                    <a:pt x="208" y="334"/>
                    <a:pt x="210" y="338"/>
                  </a:cubicBezTo>
                  <a:cubicBezTo>
                    <a:pt x="211" y="343"/>
                    <a:pt x="212" y="347"/>
                    <a:pt x="216" y="351"/>
                  </a:cubicBezTo>
                  <a:cubicBezTo>
                    <a:pt x="217" y="352"/>
                    <a:pt x="219" y="353"/>
                    <a:pt x="220" y="354"/>
                  </a:cubicBezTo>
                  <a:cubicBezTo>
                    <a:pt x="222" y="355"/>
                    <a:pt x="224" y="359"/>
                    <a:pt x="226" y="359"/>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4" name="Freeform 31"/>
            <p:cNvSpPr>
              <a:spLocks noEditPoints="1"/>
            </p:cNvSpPr>
            <p:nvPr/>
          </p:nvSpPr>
          <p:spPr bwMode="auto">
            <a:xfrm>
              <a:off x="4494213" y="4899026"/>
              <a:ext cx="773113" cy="965200"/>
            </a:xfrm>
            <a:custGeom>
              <a:avLst/>
              <a:gdLst>
                <a:gd name="T0" fmla="*/ 254 w 295"/>
                <a:gd name="T1" fmla="*/ 144 h 368"/>
                <a:gd name="T2" fmla="*/ 149 w 295"/>
                <a:gd name="T3" fmla="*/ 105 h 368"/>
                <a:gd name="T4" fmla="*/ 109 w 295"/>
                <a:gd name="T5" fmla="*/ 110 h 368"/>
                <a:gd name="T6" fmla="*/ 104 w 295"/>
                <a:gd name="T7" fmla="*/ 139 h 368"/>
                <a:gd name="T8" fmla="*/ 148 w 295"/>
                <a:gd name="T9" fmla="*/ 195 h 368"/>
                <a:gd name="T10" fmla="*/ 164 w 295"/>
                <a:gd name="T11" fmla="*/ 201 h 368"/>
                <a:gd name="T12" fmla="*/ 174 w 295"/>
                <a:gd name="T13" fmla="*/ 243 h 368"/>
                <a:gd name="T14" fmla="*/ 199 w 295"/>
                <a:gd name="T15" fmla="*/ 240 h 368"/>
                <a:gd name="T16" fmla="*/ 273 w 295"/>
                <a:gd name="T17" fmla="*/ 169 h 368"/>
                <a:gd name="T18" fmla="*/ 222 w 295"/>
                <a:gd name="T19" fmla="*/ 159 h 368"/>
                <a:gd name="T20" fmla="*/ 189 w 295"/>
                <a:gd name="T21" fmla="*/ 123 h 368"/>
                <a:gd name="T22" fmla="*/ 124 w 295"/>
                <a:gd name="T23" fmla="*/ 263 h 368"/>
                <a:gd name="T24" fmla="*/ 126 w 295"/>
                <a:gd name="T25" fmla="*/ 277 h 368"/>
                <a:gd name="T26" fmla="*/ 98 w 295"/>
                <a:gd name="T27" fmla="*/ 301 h 368"/>
                <a:gd name="T28" fmla="*/ 89 w 295"/>
                <a:gd name="T29" fmla="*/ 324 h 368"/>
                <a:gd name="T30" fmla="*/ 73 w 295"/>
                <a:gd name="T31" fmla="*/ 306 h 368"/>
                <a:gd name="T32" fmla="*/ 88 w 295"/>
                <a:gd name="T33" fmla="*/ 332 h 368"/>
                <a:gd name="T34" fmla="*/ 58 w 295"/>
                <a:gd name="T35" fmla="*/ 357 h 368"/>
                <a:gd name="T36" fmla="*/ 163 w 295"/>
                <a:gd name="T37" fmla="*/ 299 h 368"/>
                <a:gd name="T38" fmla="*/ 117 w 295"/>
                <a:gd name="T39" fmla="*/ 288 h 368"/>
                <a:gd name="T40" fmla="*/ 129 w 295"/>
                <a:gd name="T41" fmla="*/ 292 h 368"/>
                <a:gd name="T42" fmla="*/ 120 w 295"/>
                <a:gd name="T43" fmla="*/ 316 h 368"/>
                <a:gd name="T44" fmla="*/ 92 w 295"/>
                <a:gd name="T45" fmla="*/ 352 h 368"/>
                <a:gd name="T46" fmla="*/ 106 w 295"/>
                <a:gd name="T47" fmla="*/ 349 h 368"/>
                <a:gd name="T48" fmla="*/ 101 w 295"/>
                <a:gd name="T49" fmla="*/ 201 h 368"/>
                <a:gd name="T50" fmla="*/ 94 w 295"/>
                <a:gd name="T51" fmla="*/ 198 h 368"/>
                <a:gd name="T52" fmla="*/ 84 w 295"/>
                <a:gd name="T53" fmla="*/ 219 h 368"/>
                <a:gd name="T54" fmla="*/ 94 w 295"/>
                <a:gd name="T55" fmla="*/ 240 h 368"/>
                <a:gd name="T56" fmla="*/ 79 w 295"/>
                <a:gd name="T57" fmla="*/ 230 h 368"/>
                <a:gd name="T58" fmla="*/ 202 w 295"/>
                <a:gd name="T59" fmla="*/ 245 h 368"/>
                <a:gd name="T60" fmla="*/ 205 w 295"/>
                <a:gd name="T61" fmla="*/ 255 h 368"/>
                <a:gd name="T62" fmla="*/ 229 w 295"/>
                <a:gd name="T63" fmla="*/ 248 h 368"/>
                <a:gd name="T64" fmla="*/ 272 w 295"/>
                <a:gd name="T65" fmla="*/ 219 h 368"/>
                <a:gd name="T66" fmla="*/ 215 w 295"/>
                <a:gd name="T67" fmla="*/ 254 h 368"/>
                <a:gd name="T68" fmla="*/ 290 w 295"/>
                <a:gd name="T69" fmla="*/ 172 h 368"/>
                <a:gd name="T70" fmla="*/ 276 w 295"/>
                <a:gd name="T71" fmla="*/ 216 h 368"/>
                <a:gd name="T72" fmla="*/ 45 w 295"/>
                <a:gd name="T73" fmla="*/ 211 h 368"/>
                <a:gd name="T74" fmla="*/ 53 w 295"/>
                <a:gd name="T75" fmla="*/ 226 h 368"/>
                <a:gd name="T76" fmla="*/ 118 w 295"/>
                <a:gd name="T77" fmla="*/ 243 h 368"/>
                <a:gd name="T78" fmla="*/ 72 w 295"/>
                <a:gd name="T79" fmla="*/ 283 h 368"/>
                <a:gd name="T80" fmla="*/ 57 w 295"/>
                <a:gd name="T81" fmla="*/ 319 h 368"/>
                <a:gd name="T82" fmla="*/ 36 w 295"/>
                <a:gd name="T83" fmla="*/ 343 h 368"/>
                <a:gd name="T84" fmla="*/ 26 w 295"/>
                <a:gd name="T85" fmla="*/ 336 h 368"/>
                <a:gd name="T86" fmla="*/ 1 w 295"/>
                <a:gd name="T87" fmla="*/ 285 h 368"/>
                <a:gd name="T88" fmla="*/ 89 w 295"/>
                <a:gd name="T89" fmla="*/ 100 h 368"/>
                <a:gd name="T90" fmla="*/ 82 w 295"/>
                <a:gd name="T91" fmla="*/ 45 h 368"/>
                <a:gd name="T92" fmla="*/ 93 w 295"/>
                <a:gd name="T93" fmla="*/ 0 h 368"/>
                <a:gd name="T94" fmla="*/ 145 w 295"/>
                <a:gd name="T95" fmla="*/ 15 h 368"/>
                <a:gd name="T96" fmla="*/ 167 w 295"/>
                <a:gd name="T97" fmla="*/ 33 h 368"/>
                <a:gd name="T98" fmla="*/ 186 w 295"/>
                <a:gd name="T99" fmla="*/ 65 h 368"/>
                <a:gd name="T100" fmla="*/ 203 w 295"/>
                <a:gd name="T101" fmla="*/ 82 h 368"/>
                <a:gd name="T102" fmla="*/ 165 w 295"/>
                <a:gd name="T103" fmla="*/ 104 h 368"/>
                <a:gd name="T104" fmla="*/ 120 w 295"/>
                <a:gd name="T105" fmla="*/ 9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368">
                  <a:moveTo>
                    <a:pt x="239" y="143"/>
                  </a:moveTo>
                  <a:cubicBezTo>
                    <a:pt x="241" y="140"/>
                    <a:pt x="242" y="138"/>
                    <a:pt x="245" y="138"/>
                  </a:cubicBezTo>
                  <a:cubicBezTo>
                    <a:pt x="246" y="138"/>
                    <a:pt x="248" y="138"/>
                    <a:pt x="249" y="137"/>
                  </a:cubicBezTo>
                  <a:cubicBezTo>
                    <a:pt x="250" y="137"/>
                    <a:pt x="252" y="136"/>
                    <a:pt x="253" y="137"/>
                  </a:cubicBezTo>
                  <a:cubicBezTo>
                    <a:pt x="254" y="138"/>
                    <a:pt x="255" y="142"/>
                    <a:pt x="254" y="144"/>
                  </a:cubicBezTo>
                  <a:cubicBezTo>
                    <a:pt x="252" y="146"/>
                    <a:pt x="249" y="145"/>
                    <a:pt x="247" y="144"/>
                  </a:cubicBezTo>
                  <a:cubicBezTo>
                    <a:pt x="245" y="144"/>
                    <a:pt x="244" y="144"/>
                    <a:pt x="243" y="144"/>
                  </a:cubicBezTo>
                  <a:cubicBezTo>
                    <a:pt x="242" y="144"/>
                    <a:pt x="241" y="143"/>
                    <a:pt x="240" y="143"/>
                  </a:cubicBezTo>
                  <a:cubicBezTo>
                    <a:pt x="239" y="143"/>
                    <a:pt x="239" y="143"/>
                    <a:pt x="239" y="143"/>
                  </a:cubicBezTo>
                  <a:close/>
                  <a:moveTo>
                    <a:pt x="149" y="105"/>
                  </a:moveTo>
                  <a:cubicBezTo>
                    <a:pt x="147" y="105"/>
                    <a:pt x="147" y="105"/>
                    <a:pt x="147" y="105"/>
                  </a:cubicBezTo>
                  <a:cubicBezTo>
                    <a:pt x="145" y="102"/>
                    <a:pt x="129" y="98"/>
                    <a:pt x="126" y="100"/>
                  </a:cubicBezTo>
                  <a:cubicBezTo>
                    <a:pt x="123" y="102"/>
                    <a:pt x="121" y="103"/>
                    <a:pt x="119" y="105"/>
                  </a:cubicBezTo>
                  <a:cubicBezTo>
                    <a:pt x="116" y="106"/>
                    <a:pt x="116" y="118"/>
                    <a:pt x="114" y="113"/>
                  </a:cubicBezTo>
                  <a:cubicBezTo>
                    <a:pt x="113" y="110"/>
                    <a:pt x="112" y="109"/>
                    <a:pt x="109" y="110"/>
                  </a:cubicBezTo>
                  <a:cubicBezTo>
                    <a:pt x="106" y="111"/>
                    <a:pt x="103" y="111"/>
                    <a:pt x="100" y="111"/>
                  </a:cubicBezTo>
                  <a:cubicBezTo>
                    <a:pt x="95" y="110"/>
                    <a:pt x="95" y="114"/>
                    <a:pt x="97" y="118"/>
                  </a:cubicBezTo>
                  <a:cubicBezTo>
                    <a:pt x="98" y="121"/>
                    <a:pt x="98" y="127"/>
                    <a:pt x="104" y="125"/>
                  </a:cubicBezTo>
                  <a:cubicBezTo>
                    <a:pt x="106" y="124"/>
                    <a:pt x="109" y="123"/>
                    <a:pt x="112" y="124"/>
                  </a:cubicBezTo>
                  <a:cubicBezTo>
                    <a:pt x="114" y="131"/>
                    <a:pt x="110" y="135"/>
                    <a:pt x="104" y="139"/>
                  </a:cubicBezTo>
                  <a:cubicBezTo>
                    <a:pt x="99" y="142"/>
                    <a:pt x="105" y="153"/>
                    <a:pt x="107" y="156"/>
                  </a:cubicBezTo>
                  <a:cubicBezTo>
                    <a:pt x="109" y="160"/>
                    <a:pt x="110" y="168"/>
                    <a:pt x="114" y="171"/>
                  </a:cubicBezTo>
                  <a:cubicBezTo>
                    <a:pt x="117" y="173"/>
                    <a:pt x="121" y="173"/>
                    <a:pt x="121" y="177"/>
                  </a:cubicBezTo>
                  <a:cubicBezTo>
                    <a:pt x="121" y="184"/>
                    <a:pt x="128" y="194"/>
                    <a:pt x="134" y="197"/>
                  </a:cubicBezTo>
                  <a:cubicBezTo>
                    <a:pt x="137" y="197"/>
                    <a:pt x="148" y="197"/>
                    <a:pt x="148" y="195"/>
                  </a:cubicBezTo>
                  <a:cubicBezTo>
                    <a:pt x="147" y="189"/>
                    <a:pt x="134" y="178"/>
                    <a:pt x="146" y="181"/>
                  </a:cubicBezTo>
                  <a:cubicBezTo>
                    <a:pt x="150" y="182"/>
                    <a:pt x="153" y="181"/>
                    <a:pt x="152" y="185"/>
                  </a:cubicBezTo>
                  <a:cubicBezTo>
                    <a:pt x="152" y="189"/>
                    <a:pt x="152" y="191"/>
                    <a:pt x="155" y="195"/>
                  </a:cubicBezTo>
                  <a:cubicBezTo>
                    <a:pt x="159" y="199"/>
                    <a:pt x="161" y="197"/>
                    <a:pt x="166" y="197"/>
                  </a:cubicBezTo>
                  <a:cubicBezTo>
                    <a:pt x="165" y="198"/>
                    <a:pt x="163" y="199"/>
                    <a:pt x="164" y="201"/>
                  </a:cubicBezTo>
                  <a:cubicBezTo>
                    <a:pt x="164" y="202"/>
                    <a:pt x="166" y="206"/>
                    <a:pt x="166" y="207"/>
                  </a:cubicBezTo>
                  <a:cubicBezTo>
                    <a:pt x="162" y="208"/>
                    <a:pt x="161" y="208"/>
                    <a:pt x="158" y="211"/>
                  </a:cubicBezTo>
                  <a:cubicBezTo>
                    <a:pt x="154" y="216"/>
                    <a:pt x="149" y="216"/>
                    <a:pt x="145" y="220"/>
                  </a:cubicBezTo>
                  <a:cubicBezTo>
                    <a:pt x="149" y="226"/>
                    <a:pt x="154" y="235"/>
                    <a:pt x="159" y="240"/>
                  </a:cubicBezTo>
                  <a:cubicBezTo>
                    <a:pt x="161" y="241"/>
                    <a:pt x="173" y="248"/>
                    <a:pt x="174" y="243"/>
                  </a:cubicBezTo>
                  <a:cubicBezTo>
                    <a:pt x="176" y="232"/>
                    <a:pt x="174" y="219"/>
                    <a:pt x="174" y="207"/>
                  </a:cubicBezTo>
                  <a:cubicBezTo>
                    <a:pt x="176" y="208"/>
                    <a:pt x="181" y="214"/>
                    <a:pt x="181" y="216"/>
                  </a:cubicBezTo>
                  <a:cubicBezTo>
                    <a:pt x="181" y="220"/>
                    <a:pt x="181" y="225"/>
                    <a:pt x="181" y="229"/>
                  </a:cubicBezTo>
                  <a:cubicBezTo>
                    <a:pt x="182" y="233"/>
                    <a:pt x="184" y="252"/>
                    <a:pt x="187" y="252"/>
                  </a:cubicBezTo>
                  <a:cubicBezTo>
                    <a:pt x="191" y="253"/>
                    <a:pt x="197" y="243"/>
                    <a:pt x="199" y="240"/>
                  </a:cubicBezTo>
                  <a:cubicBezTo>
                    <a:pt x="207" y="229"/>
                    <a:pt x="216" y="222"/>
                    <a:pt x="225" y="212"/>
                  </a:cubicBezTo>
                  <a:cubicBezTo>
                    <a:pt x="229" y="208"/>
                    <a:pt x="235" y="205"/>
                    <a:pt x="239" y="201"/>
                  </a:cubicBezTo>
                  <a:cubicBezTo>
                    <a:pt x="243" y="200"/>
                    <a:pt x="250" y="194"/>
                    <a:pt x="254" y="191"/>
                  </a:cubicBezTo>
                  <a:cubicBezTo>
                    <a:pt x="258" y="187"/>
                    <a:pt x="262" y="180"/>
                    <a:pt x="267" y="177"/>
                  </a:cubicBezTo>
                  <a:cubicBezTo>
                    <a:pt x="269" y="175"/>
                    <a:pt x="274" y="173"/>
                    <a:pt x="273" y="169"/>
                  </a:cubicBezTo>
                  <a:cubicBezTo>
                    <a:pt x="272" y="166"/>
                    <a:pt x="270" y="161"/>
                    <a:pt x="269" y="159"/>
                  </a:cubicBezTo>
                  <a:cubicBezTo>
                    <a:pt x="265" y="152"/>
                    <a:pt x="256" y="158"/>
                    <a:pt x="252" y="154"/>
                  </a:cubicBezTo>
                  <a:cubicBezTo>
                    <a:pt x="249" y="152"/>
                    <a:pt x="247" y="154"/>
                    <a:pt x="243" y="153"/>
                  </a:cubicBezTo>
                  <a:cubicBezTo>
                    <a:pt x="240" y="153"/>
                    <a:pt x="237" y="151"/>
                    <a:pt x="234" y="151"/>
                  </a:cubicBezTo>
                  <a:cubicBezTo>
                    <a:pt x="229" y="151"/>
                    <a:pt x="226" y="159"/>
                    <a:pt x="222" y="159"/>
                  </a:cubicBezTo>
                  <a:cubicBezTo>
                    <a:pt x="221" y="157"/>
                    <a:pt x="221" y="152"/>
                    <a:pt x="220" y="150"/>
                  </a:cubicBezTo>
                  <a:cubicBezTo>
                    <a:pt x="219" y="147"/>
                    <a:pt x="224" y="144"/>
                    <a:pt x="226" y="143"/>
                  </a:cubicBezTo>
                  <a:cubicBezTo>
                    <a:pt x="233" y="137"/>
                    <a:pt x="222" y="131"/>
                    <a:pt x="217" y="131"/>
                  </a:cubicBezTo>
                  <a:cubicBezTo>
                    <a:pt x="211" y="130"/>
                    <a:pt x="211" y="127"/>
                    <a:pt x="206" y="125"/>
                  </a:cubicBezTo>
                  <a:cubicBezTo>
                    <a:pt x="201" y="122"/>
                    <a:pt x="194" y="123"/>
                    <a:pt x="189" y="123"/>
                  </a:cubicBezTo>
                  <a:cubicBezTo>
                    <a:pt x="181" y="123"/>
                    <a:pt x="174" y="122"/>
                    <a:pt x="166" y="120"/>
                  </a:cubicBezTo>
                  <a:cubicBezTo>
                    <a:pt x="165" y="114"/>
                    <a:pt x="155" y="117"/>
                    <a:pt x="152" y="112"/>
                  </a:cubicBezTo>
                  <a:cubicBezTo>
                    <a:pt x="151" y="109"/>
                    <a:pt x="152" y="107"/>
                    <a:pt x="149" y="105"/>
                  </a:cubicBezTo>
                  <a:close/>
                  <a:moveTo>
                    <a:pt x="116" y="277"/>
                  </a:moveTo>
                  <a:cubicBezTo>
                    <a:pt x="119" y="273"/>
                    <a:pt x="122" y="268"/>
                    <a:pt x="124" y="263"/>
                  </a:cubicBezTo>
                  <a:cubicBezTo>
                    <a:pt x="125" y="262"/>
                    <a:pt x="126" y="255"/>
                    <a:pt x="128" y="256"/>
                  </a:cubicBezTo>
                  <a:cubicBezTo>
                    <a:pt x="129" y="256"/>
                    <a:pt x="129" y="257"/>
                    <a:pt x="130" y="258"/>
                  </a:cubicBezTo>
                  <a:cubicBezTo>
                    <a:pt x="131" y="258"/>
                    <a:pt x="132" y="258"/>
                    <a:pt x="133" y="258"/>
                  </a:cubicBezTo>
                  <a:cubicBezTo>
                    <a:pt x="133" y="261"/>
                    <a:pt x="132" y="265"/>
                    <a:pt x="131" y="268"/>
                  </a:cubicBezTo>
                  <a:cubicBezTo>
                    <a:pt x="131" y="271"/>
                    <a:pt x="129" y="275"/>
                    <a:pt x="126" y="277"/>
                  </a:cubicBezTo>
                  <a:cubicBezTo>
                    <a:pt x="124" y="278"/>
                    <a:pt x="123" y="278"/>
                    <a:pt x="121" y="278"/>
                  </a:cubicBezTo>
                  <a:cubicBezTo>
                    <a:pt x="120" y="279"/>
                    <a:pt x="119" y="279"/>
                    <a:pt x="117" y="279"/>
                  </a:cubicBezTo>
                  <a:cubicBezTo>
                    <a:pt x="116" y="277"/>
                    <a:pt x="116" y="277"/>
                    <a:pt x="116" y="277"/>
                  </a:cubicBezTo>
                  <a:close/>
                  <a:moveTo>
                    <a:pt x="73" y="306"/>
                  </a:moveTo>
                  <a:cubicBezTo>
                    <a:pt x="76" y="317"/>
                    <a:pt x="92" y="301"/>
                    <a:pt x="98" y="301"/>
                  </a:cubicBezTo>
                  <a:cubicBezTo>
                    <a:pt x="98" y="301"/>
                    <a:pt x="98" y="301"/>
                    <a:pt x="98" y="301"/>
                  </a:cubicBezTo>
                  <a:cubicBezTo>
                    <a:pt x="98" y="301"/>
                    <a:pt x="98" y="301"/>
                    <a:pt x="98" y="301"/>
                  </a:cubicBezTo>
                  <a:cubicBezTo>
                    <a:pt x="98" y="303"/>
                    <a:pt x="98" y="304"/>
                    <a:pt x="98" y="306"/>
                  </a:cubicBezTo>
                  <a:cubicBezTo>
                    <a:pt x="97" y="308"/>
                    <a:pt x="95" y="310"/>
                    <a:pt x="94" y="313"/>
                  </a:cubicBezTo>
                  <a:cubicBezTo>
                    <a:pt x="93" y="316"/>
                    <a:pt x="93" y="323"/>
                    <a:pt x="89" y="324"/>
                  </a:cubicBezTo>
                  <a:cubicBezTo>
                    <a:pt x="86" y="324"/>
                    <a:pt x="82" y="321"/>
                    <a:pt x="81" y="319"/>
                  </a:cubicBezTo>
                  <a:cubicBezTo>
                    <a:pt x="80" y="318"/>
                    <a:pt x="80" y="315"/>
                    <a:pt x="78" y="315"/>
                  </a:cubicBezTo>
                  <a:cubicBezTo>
                    <a:pt x="76" y="315"/>
                    <a:pt x="73" y="319"/>
                    <a:pt x="71" y="318"/>
                  </a:cubicBezTo>
                  <a:cubicBezTo>
                    <a:pt x="68" y="317"/>
                    <a:pt x="71" y="310"/>
                    <a:pt x="72" y="308"/>
                  </a:cubicBezTo>
                  <a:cubicBezTo>
                    <a:pt x="73" y="306"/>
                    <a:pt x="73" y="306"/>
                    <a:pt x="73" y="306"/>
                  </a:cubicBezTo>
                  <a:close/>
                  <a:moveTo>
                    <a:pt x="68" y="368"/>
                  </a:moveTo>
                  <a:cubicBezTo>
                    <a:pt x="72" y="367"/>
                    <a:pt x="76" y="362"/>
                    <a:pt x="79" y="359"/>
                  </a:cubicBezTo>
                  <a:cubicBezTo>
                    <a:pt x="81" y="357"/>
                    <a:pt x="82" y="354"/>
                    <a:pt x="83" y="352"/>
                  </a:cubicBezTo>
                  <a:cubicBezTo>
                    <a:pt x="85" y="348"/>
                    <a:pt x="87" y="344"/>
                    <a:pt x="88" y="341"/>
                  </a:cubicBezTo>
                  <a:cubicBezTo>
                    <a:pt x="89" y="337"/>
                    <a:pt x="88" y="336"/>
                    <a:pt x="88" y="332"/>
                  </a:cubicBezTo>
                  <a:cubicBezTo>
                    <a:pt x="88" y="332"/>
                    <a:pt x="88" y="332"/>
                    <a:pt x="88" y="332"/>
                  </a:cubicBezTo>
                  <a:cubicBezTo>
                    <a:pt x="87" y="331"/>
                    <a:pt x="87" y="331"/>
                    <a:pt x="87" y="331"/>
                  </a:cubicBezTo>
                  <a:cubicBezTo>
                    <a:pt x="83" y="331"/>
                    <a:pt x="79" y="334"/>
                    <a:pt x="75" y="336"/>
                  </a:cubicBezTo>
                  <a:cubicBezTo>
                    <a:pt x="71" y="338"/>
                    <a:pt x="68" y="341"/>
                    <a:pt x="65" y="344"/>
                  </a:cubicBezTo>
                  <a:cubicBezTo>
                    <a:pt x="60" y="347"/>
                    <a:pt x="56" y="351"/>
                    <a:pt x="58" y="357"/>
                  </a:cubicBezTo>
                  <a:cubicBezTo>
                    <a:pt x="59" y="360"/>
                    <a:pt x="62" y="365"/>
                    <a:pt x="64" y="367"/>
                  </a:cubicBezTo>
                  <a:cubicBezTo>
                    <a:pt x="68" y="368"/>
                    <a:pt x="68" y="368"/>
                    <a:pt x="68" y="368"/>
                  </a:cubicBezTo>
                  <a:close/>
                  <a:moveTo>
                    <a:pt x="111" y="346"/>
                  </a:moveTo>
                  <a:cubicBezTo>
                    <a:pt x="122" y="339"/>
                    <a:pt x="134" y="335"/>
                    <a:pt x="143" y="326"/>
                  </a:cubicBezTo>
                  <a:cubicBezTo>
                    <a:pt x="151" y="318"/>
                    <a:pt x="155" y="307"/>
                    <a:pt x="163" y="299"/>
                  </a:cubicBezTo>
                  <a:cubicBezTo>
                    <a:pt x="167" y="294"/>
                    <a:pt x="174" y="291"/>
                    <a:pt x="173" y="284"/>
                  </a:cubicBezTo>
                  <a:cubicBezTo>
                    <a:pt x="172" y="277"/>
                    <a:pt x="157" y="266"/>
                    <a:pt x="152" y="262"/>
                  </a:cubicBezTo>
                  <a:cubicBezTo>
                    <a:pt x="147" y="258"/>
                    <a:pt x="143" y="254"/>
                    <a:pt x="140" y="261"/>
                  </a:cubicBezTo>
                  <a:cubicBezTo>
                    <a:pt x="137" y="267"/>
                    <a:pt x="136" y="270"/>
                    <a:pt x="134" y="276"/>
                  </a:cubicBezTo>
                  <a:cubicBezTo>
                    <a:pt x="132" y="286"/>
                    <a:pt x="126" y="286"/>
                    <a:pt x="117" y="288"/>
                  </a:cubicBezTo>
                  <a:cubicBezTo>
                    <a:pt x="116" y="289"/>
                    <a:pt x="117" y="289"/>
                    <a:pt x="117" y="290"/>
                  </a:cubicBezTo>
                  <a:cubicBezTo>
                    <a:pt x="118" y="290"/>
                    <a:pt x="118" y="291"/>
                    <a:pt x="118" y="291"/>
                  </a:cubicBezTo>
                  <a:cubicBezTo>
                    <a:pt x="121" y="291"/>
                    <a:pt x="125" y="291"/>
                    <a:pt x="129" y="291"/>
                  </a:cubicBezTo>
                  <a:cubicBezTo>
                    <a:pt x="129" y="292"/>
                    <a:pt x="129" y="292"/>
                    <a:pt x="129" y="292"/>
                  </a:cubicBezTo>
                  <a:cubicBezTo>
                    <a:pt x="129" y="292"/>
                    <a:pt x="129" y="292"/>
                    <a:pt x="129" y="292"/>
                  </a:cubicBezTo>
                  <a:cubicBezTo>
                    <a:pt x="126" y="295"/>
                    <a:pt x="108" y="306"/>
                    <a:pt x="112" y="312"/>
                  </a:cubicBezTo>
                  <a:cubicBezTo>
                    <a:pt x="121" y="312"/>
                    <a:pt x="134" y="305"/>
                    <a:pt x="143" y="303"/>
                  </a:cubicBezTo>
                  <a:cubicBezTo>
                    <a:pt x="145" y="301"/>
                    <a:pt x="146" y="299"/>
                    <a:pt x="149" y="299"/>
                  </a:cubicBezTo>
                  <a:cubicBezTo>
                    <a:pt x="151" y="306"/>
                    <a:pt x="138" y="309"/>
                    <a:pt x="135" y="311"/>
                  </a:cubicBezTo>
                  <a:cubicBezTo>
                    <a:pt x="130" y="314"/>
                    <a:pt x="125" y="315"/>
                    <a:pt x="120" y="316"/>
                  </a:cubicBezTo>
                  <a:cubicBezTo>
                    <a:pt x="113" y="317"/>
                    <a:pt x="113" y="324"/>
                    <a:pt x="107" y="328"/>
                  </a:cubicBezTo>
                  <a:cubicBezTo>
                    <a:pt x="104" y="330"/>
                    <a:pt x="102" y="332"/>
                    <a:pt x="99" y="335"/>
                  </a:cubicBezTo>
                  <a:cubicBezTo>
                    <a:pt x="97" y="339"/>
                    <a:pt x="96" y="343"/>
                    <a:pt x="94" y="346"/>
                  </a:cubicBezTo>
                  <a:cubicBezTo>
                    <a:pt x="93" y="347"/>
                    <a:pt x="92" y="347"/>
                    <a:pt x="92" y="349"/>
                  </a:cubicBezTo>
                  <a:cubicBezTo>
                    <a:pt x="92" y="350"/>
                    <a:pt x="92" y="350"/>
                    <a:pt x="92" y="352"/>
                  </a:cubicBezTo>
                  <a:cubicBezTo>
                    <a:pt x="92" y="353"/>
                    <a:pt x="92" y="353"/>
                    <a:pt x="93" y="354"/>
                  </a:cubicBezTo>
                  <a:cubicBezTo>
                    <a:pt x="93" y="354"/>
                    <a:pt x="93" y="354"/>
                    <a:pt x="94" y="354"/>
                  </a:cubicBezTo>
                  <a:cubicBezTo>
                    <a:pt x="96" y="355"/>
                    <a:pt x="97" y="354"/>
                    <a:pt x="99" y="353"/>
                  </a:cubicBezTo>
                  <a:cubicBezTo>
                    <a:pt x="100" y="352"/>
                    <a:pt x="101" y="352"/>
                    <a:pt x="103" y="351"/>
                  </a:cubicBezTo>
                  <a:cubicBezTo>
                    <a:pt x="104" y="351"/>
                    <a:pt x="105" y="350"/>
                    <a:pt x="106" y="349"/>
                  </a:cubicBezTo>
                  <a:cubicBezTo>
                    <a:pt x="111" y="346"/>
                    <a:pt x="111" y="346"/>
                    <a:pt x="111" y="346"/>
                  </a:cubicBezTo>
                  <a:close/>
                  <a:moveTo>
                    <a:pt x="101" y="196"/>
                  </a:moveTo>
                  <a:cubicBezTo>
                    <a:pt x="102" y="197"/>
                    <a:pt x="102" y="197"/>
                    <a:pt x="102" y="197"/>
                  </a:cubicBezTo>
                  <a:cubicBezTo>
                    <a:pt x="101" y="198"/>
                    <a:pt x="102" y="199"/>
                    <a:pt x="101" y="200"/>
                  </a:cubicBezTo>
                  <a:cubicBezTo>
                    <a:pt x="101" y="201"/>
                    <a:pt x="101" y="201"/>
                    <a:pt x="101" y="201"/>
                  </a:cubicBezTo>
                  <a:cubicBezTo>
                    <a:pt x="100" y="201"/>
                    <a:pt x="100" y="201"/>
                    <a:pt x="99" y="201"/>
                  </a:cubicBezTo>
                  <a:cubicBezTo>
                    <a:pt x="99" y="201"/>
                    <a:pt x="98" y="201"/>
                    <a:pt x="97" y="201"/>
                  </a:cubicBezTo>
                  <a:cubicBezTo>
                    <a:pt x="97" y="201"/>
                    <a:pt x="96" y="200"/>
                    <a:pt x="96" y="200"/>
                  </a:cubicBezTo>
                  <a:cubicBezTo>
                    <a:pt x="96" y="200"/>
                    <a:pt x="95" y="199"/>
                    <a:pt x="95" y="199"/>
                  </a:cubicBezTo>
                  <a:cubicBezTo>
                    <a:pt x="95" y="198"/>
                    <a:pt x="94" y="198"/>
                    <a:pt x="94" y="198"/>
                  </a:cubicBezTo>
                  <a:cubicBezTo>
                    <a:pt x="93" y="197"/>
                    <a:pt x="92" y="195"/>
                    <a:pt x="93" y="194"/>
                  </a:cubicBezTo>
                  <a:cubicBezTo>
                    <a:pt x="94" y="194"/>
                    <a:pt x="95" y="194"/>
                    <a:pt x="96" y="195"/>
                  </a:cubicBezTo>
                  <a:cubicBezTo>
                    <a:pt x="97" y="195"/>
                    <a:pt x="97" y="196"/>
                    <a:pt x="98" y="196"/>
                  </a:cubicBezTo>
                  <a:cubicBezTo>
                    <a:pt x="99" y="196"/>
                    <a:pt x="100" y="196"/>
                    <a:pt x="101" y="196"/>
                  </a:cubicBezTo>
                  <a:close/>
                  <a:moveTo>
                    <a:pt x="84" y="219"/>
                  </a:moveTo>
                  <a:cubicBezTo>
                    <a:pt x="87" y="221"/>
                    <a:pt x="87" y="211"/>
                    <a:pt x="88" y="209"/>
                  </a:cubicBezTo>
                  <a:cubicBezTo>
                    <a:pt x="89" y="208"/>
                    <a:pt x="93" y="204"/>
                    <a:pt x="95" y="206"/>
                  </a:cubicBezTo>
                  <a:cubicBezTo>
                    <a:pt x="98" y="211"/>
                    <a:pt x="97" y="217"/>
                    <a:pt x="99" y="222"/>
                  </a:cubicBezTo>
                  <a:cubicBezTo>
                    <a:pt x="102" y="227"/>
                    <a:pt x="101" y="229"/>
                    <a:pt x="98" y="233"/>
                  </a:cubicBezTo>
                  <a:cubicBezTo>
                    <a:pt x="97" y="236"/>
                    <a:pt x="97" y="238"/>
                    <a:pt x="94" y="240"/>
                  </a:cubicBezTo>
                  <a:cubicBezTo>
                    <a:pt x="90" y="242"/>
                    <a:pt x="80" y="238"/>
                    <a:pt x="85" y="233"/>
                  </a:cubicBezTo>
                  <a:cubicBezTo>
                    <a:pt x="87" y="231"/>
                    <a:pt x="90" y="229"/>
                    <a:pt x="90" y="226"/>
                  </a:cubicBezTo>
                  <a:cubicBezTo>
                    <a:pt x="90" y="225"/>
                    <a:pt x="89" y="222"/>
                    <a:pt x="88" y="222"/>
                  </a:cubicBezTo>
                  <a:cubicBezTo>
                    <a:pt x="86" y="225"/>
                    <a:pt x="85" y="225"/>
                    <a:pt x="82" y="225"/>
                  </a:cubicBezTo>
                  <a:cubicBezTo>
                    <a:pt x="79" y="225"/>
                    <a:pt x="80" y="229"/>
                    <a:pt x="79" y="230"/>
                  </a:cubicBezTo>
                  <a:cubicBezTo>
                    <a:pt x="76" y="234"/>
                    <a:pt x="67" y="225"/>
                    <a:pt x="71" y="222"/>
                  </a:cubicBezTo>
                  <a:cubicBezTo>
                    <a:pt x="74" y="219"/>
                    <a:pt x="79" y="222"/>
                    <a:pt x="83" y="220"/>
                  </a:cubicBezTo>
                  <a:cubicBezTo>
                    <a:pt x="84" y="219"/>
                    <a:pt x="84" y="219"/>
                    <a:pt x="84" y="219"/>
                  </a:cubicBezTo>
                  <a:close/>
                  <a:moveTo>
                    <a:pt x="197" y="259"/>
                  </a:moveTo>
                  <a:cubicBezTo>
                    <a:pt x="201" y="255"/>
                    <a:pt x="197" y="249"/>
                    <a:pt x="202" y="245"/>
                  </a:cubicBezTo>
                  <a:cubicBezTo>
                    <a:pt x="204" y="244"/>
                    <a:pt x="206" y="243"/>
                    <a:pt x="208" y="242"/>
                  </a:cubicBezTo>
                  <a:cubicBezTo>
                    <a:pt x="210" y="240"/>
                    <a:pt x="213" y="237"/>
                    <a:pt x="214" y="237"/>
                  </a:cubicBezTo>
                  <a:cubicBezTo>
                    <a:pt x="214" y="238"/>
                    <a:pt x="215" y="239"/>
                    <a:pt x="215" y="240"/>
                  </a:cubicBezTo>
                  <a:cubicBezTo>
                    <a:pt x="215" y="244"/>
                    <a:pt x="211" y="249"/>
                    <a:pt x="208" y="252"/>
                  </a:cubicBezTo>
                  <a:cubicBezTo>
                    <a:pt x="207" y="253"/>
                    <a:pt x="206" y="254"/>
                    <a:pt x="205" y="255"/>
                  </a:cubicBezTo>
                  <a:cubicBezTo>
                    <a:pt x="204" y="256"/>
                    <a:pt x="203" y="257"/>
                    <a:pt x="203" y="257"/>
                  </a:cubicBezTo>
                  <a:cubicBezTo>
                    <a:pt x="202" y="258"/>
                    <a:pt x="201" y="258"/>
                    <a:pt x="200" y="259"/>
                  </a:cubicBezTo>
                  <a:cubicBezTo>
                    <a:pt x="197" y="259"/>
                    <a:pt x="197" y="259"/>
                    <a:pt x="197" y="259"/>
                  </a:cubicBezTo>
                  <a:close/>
                  <a:moveTo>
                    <a:pt x="215" y="254"/>
                  </a:moveTo>
                  <a:cubicBezTo>
                    <a:pt x="221" y="252"/>
                    <a:pt x="225" y="252"/>
                    <a:pt x="229" y="248"/>
                  </a:cubicBezTo>
                  <a:cubicBezTo>
                    <a:pt x="237" y="243"/>
                    <a:pt x="243" y="239"/>
                    <a:pt x="251" y="236"/>
                  </a:cubicBezTo>
                  <a:cubicBezTo>
                    <a:pt x="255" y="234"/>
                    <a:pt x="260" y="231"/>
                    <a:pt x="263" y="228"/>
                  </a:cubicBezTo>
                  <a:cubicBezTo>
                    <a:pt x="265" y="227"/>
                    <a:pt x="270" y="219"/>
                    <a:pt x="271" y="219"/>
                  </a:cubicBezTo>
                  <a:cubicBezTo>
                    <a:pt x="271" y="219"/>
                    <a:pt x="271" y="219"/>
                    <a:pt x="272" y="219"/>
                  </a:cubicBezTo>
                  <a:cubicBezTo>
                    <a:pt x="272" y="219"/>
                    <a:pt x="272" y="219"/>
                    <a:pt x="272" y="219"/>
                  </a:cubicBezTo>
                  <a:cubicBezTo>
                    <a:pt x="273" y="221"/>
                    <a:pt x="276" y="223"/>
                    <a:pt x="277" y="225"/>
                  </a:cubicBezTo>
                  <a:cubicBezTo>
                    <a:pt x="279" y="229"/>
                    <a:pt x="268" y="232"/>
                    <a:pt x="265" y="233"/>
                  </a:cubicBezTo>
                  <a:cubicBezTo>
                    <a:pt x="260" y="235"/>
                    <a:pt x="256" y="238"/>
                    <a:pt x="252" y="240"/>
                  </a:cubicBezTo>
                  <a:cubicBezTo>
                    <a:pt x="238" y="245"/>
                    <a:pt x="229" y="255"/>
                    <a:pt x="214" y="255"/>
                  </a:cubicBezTo>
                  <a:cubicBezTo>
                    <a:pt x="215" y="254"/>
                    <a:pt x="215" y="254"/>
                    <a:pt x="215" y="254"/>
                  </a:cubicBezTo>
                  <a:close/>
                  <a:moveTo>
                    <a:pt x="281" y="222"/>
                  </a:moveTo>
                  <a:cubicBezTo>
                    <a:pt x="281" y="219"/>
                    <a:pt x="281" y="219"/>
                    <a:pt x="281" y="219"/>
                  </a:cubicBezTo>
                  <a:cubicBezTo>
                    <a:pt x="281" y="216"/>
                    <a:pt x="281" y="212"/>
                    <a:pt x="282" y="209"/>
                  </a:cubicBezTo>
                  <a:cubicBezTo>
                    <a:pt x="286" y="200"/>
                    <a:pt x="286" y="200"/>
                    <a:pt x="286" y="200"/>
                  </a:cubicBezTo>
                  <a:cubicBezTo>
                    <a:pt x="290" y="191"/>
                    <a:pt x="295" y="181"/>
                    <a:pt x="290" y="172"/>
                  </a:cubicBezTo>
                  <a:cubicBezTo>
                    <a:pt x="289" y="172"/>
                    <a:pt x="289" y="172"/>
                    <a:pt x="289" y="172"/>
                  </a:cubicBezTo>
                  <a:cubicBezTo>
                    <a:pt x="286" y="174"/>
                    <a:pt x="285" y="176"/>
                    <a:pt x="284" y="179"/>
                  </a:cubicBezTo>
                  <a:cubicBezTo>
                    <a:pt x="283" y="182"/>
                    <a:pt x="285" y="184"/>
                    <a:pt x="286" y="186"/>
                  </a:cubicBezTo>
                  <a:cubicBezTo>
                    <a:pt x="287" y="191"/>
                    <a:pt x="282" y="198"/>
                    <a:pt x="281" y="203"/>
                  </a:cubicBezTo>
                  <a:cubicBezTo>
                    <a:pt x="279" y="207"/>
                    <a:pt x="275" y="211"/>
                    <a:pt x="276" y="216"/>
                  </a:cubicBezTo>
                  <a:cubicBezTo>
                    <a:pt x="277" y="218"/>
                    <a:pt x="279" y="221"/>
                    <a:pt x="281" y="222"/>
                  </a:cubicBezTo>
                  <a:close/>
                  <a:moveTo>
                    <a:pt x="12" y="245"/>
                  </a:moveTo>
                  <a:cubicBezTo>
                    <a:pt x="12" y="245"/>
                    <a:pt x="12" y="245"/>
                    <a:pt x="12" y="245"/>
                  </a:cubicBezTo>
                  <a:cubicBezTo>
                    <a:pt x="39" y="246"/>
                    <a:pt x="39" y="246"/>
                    <a:pt x="39" y="246"/>
                  </a:cubicBezTo>
                  <a:cubicBezTo>
                    <a:pt x="45" y="211"/>
                    <a:pt x="45" y="211"/>
                    <a:pt x="45" y="211"/>
                  </a:cubicBezTo>
                  <a:cubicBezTo>
                    <a:pt x="58" y="211"/>
                    <a:pt x="58" y="211"/>
                    <a:pt x="58" y="211"/>
                  </a:cubicBezTo>
                  <a:cubicBezTo>
                    <a:pt x="58" y="214"/>
                    <a:pt x="58" y="214"/>
                    <a:pt x="58" y="214"/>
                  </a:cubicBezTo>
                  <a:cubicBezTo>
                    <a:pt x="58" y="214"/>
                    <a:pt x="58" y="214"/>
                    <a:pt x="58" y="214"/>
                  </a:cubicBezTo>
                  <a:cubicBezTo>
                    <a:pt x="57" y="214"/>
                    <a:pt x="56" y="215"/>
                    <a:pt x="56" y="216"/>
                  </a:cubicBezTo>
                  <a:cubicBezTo>
                    <a:pt x="55" y="219"/>
                    <a:pt x="53" y="224"/>
                    <a:pt x="53" y="226"/>
                  </a:cubicBezTo>
                  <a:cubicBezTo>
                    <a:pt x="55" y="228"/>
                    <a:pt x="56" y="226"/>
                    <a:pt x="59" y="228"/>
                  </a:cubicBezTo>
                  <a:cubicBezTo>
                    <a:pt x="63" y="232"/>
                    <a:pt x="64" y="235"/>
                    <a:pt x="69" y="239"/>
                  </a:cubicBezTo>
                  <a:cubicBezTo>
                    <a:pt x="87" y="250"/>
                    <a:pt x="102" y="255"/>
                    <a:pt x="113" y="232"/>
                  </a:cubicBezTo>
                  <a:cubicBezTo>
                    <a:pt x="114" y="232"/>
                    <a:pt x="114" y="232"/>
                    <a:pt x="114" y="232"/>
                  </a:cubicBezTo>
                  <a:cubicBezTo>
                    <a:pt x="114" y="234"/>
                    <a:pt x="120" y="241"/>
                    <a:pt x="118" y="243"/>
                  </a:cubicBezTo>
                  <a:cubicBezTo>
                    <a:pt x="114" y="248"/>
                    <a:pt x="110" y="255"/>
                    <a:pt x="108" y="261"/>
                  </a:cubicBezTo>
                  <a:cubicBezTo>
                    <a:pt x="106" y="269"/>
                    <a:pt x="111" y="273"/>
                    <a:pt x="106" y="281"/>
                  </a:cubicBezTo>
                  <a:cubicBezTo>
                    <a:pt x="106" y="289"/>
                    <a:pt x="98" y="287"/>
                    <a:pt x="93" y="289"/>
                  </a:cubicBezTo>
                  <a:cubicBezTo>
                    <a:pt x="90" y="291"/>
                    <a:pt x="77" y="294"/>
                    <a:pt x="75" y="291"/>
                  </a:cubicBezTo>
                  <a:cubicBezTo>
                    <a:pt x="73" y="290"/>
                    <a:pt x="77" y="281"/>
                    <a:pt x="72" y="283"/>
                  </a:cubicBezTo>
                  <a:cubicBezTo>
                    <a:pt x="68" y="284"/>
                    <a:pt x="63" y="282"/>
                    <a:pt x="65" y="285"/>
                  </a:cubicBezTo>
                  <a:cubicBezTo>
                    <a:pt x="68" y="288"/>
                    <a:pt x="67" y="291"/>
                    <a:pt x="67" y="294"/>
                  </a:cubicBezTo>
                  <a:cubicBezTo>
                    <a:pt x="67" y="297"/>
                    <a:pt x="67" y="299"/>
                    <a:pt x="68" y="301"/>
                  </a:cubicBezTo>
                  <a:cubicBezTo>
                    <a:pt x="69" y="303"/>
                    <a:pt x="64" y="308"/>
                    <a:pt x="64" y="311"/>
                  </a:cubicBezTo>
                  <a:cubicBezTo>
                    <a:pt x="63" y="314"/>
                    <a:pt x="59" y="317"/>
                    <a:pt x="57" y="319"/>
                  </a:cubicBezTo>
                  <a:cubicBezTo>
                    <a:pt x="53" y="324"/>
                    <a:pt x="54" y="329"/>
                    <a:pt x="50" y="333"/>
                  </a:cubicBezTo>
                  <a:cubicBezTo>
                    <a:pt x="48" y="335"/>
                    <a:pt x="50" y="340"/>
                    <a:pt x="47" y="343"/>
                  </a:cubicBezTo>
                  <a:cubicBezTo>
                    <a:pt x="47" y="343"/>
                    <a:pt x="46" y="343"/>
                    <a:pt x="46" y="343"/>
                  </a:cubicBezTo>
                  <a:cubicBezTo>
                    <a:pt x="46" y="343"/>
                    <a:pt x="46" y="343"/>
                    <a:pt x="46" y="343"/>
                  </a:cubicBezTo>
                  <a:cubicBezTo>
                    <a:pt x="43" y="343"/>
                    <a:pt x="38" y="340"/>
                    <a:pt x="36" y="343"/>
                  </a:cubicBezTo>
                  <a:cubicBezTo>
                    <a:pt x="35" y="344"/>
                    <a:pt x="30" y="350"/>
                    <a:pt x="28" y="347"/>
                  </a:cubicBezTo>
                  <a:cubicBezTo>
                    <a:pt x="26" y="345"/>
                    <a:pt x="27" y="342"/>
                    <a:pt x="29" y="340"/>
                  </a:cubicBezTo>
                  <a:cubicBezTo>
                    <a:pt x="29" y="339"/>
                    <a:pt x="30" y="338"/>
                    <a:pt x="30" y="337"/>
                  </a:cubicBezTo>
                  <a:cubicBezTo>
                    <a:pt x="30" y="337"/>
                    <a:pt x="30" y="337"/>
                    <a:pt x="30" y="337"/>
                  </a:cubicBezTo>
                  <a:cubicBezTo>
                    <a:pt x="29" y="337"/>
                    <a:pt x="26" y="338"/>
                    <a:pt x="26" y="336"/>
                  </a:cubicBezTo>
                  <a:cubicBezTo>
                    <a:pt x="26" y="334"/>
                    <a:pt x="29" y="333"/>
                    <a:pt x="30" y="333"/>
                  </a:cubicBezTo>
                  <a:cubicBezTo>
                    <a:pt x="32" y="331"/>
                    <a:pt x="33" y="330"/>
                    <a:pt x="33" y="328"/>
                  </a:cubicBezTo>
                  <a:cubicBezTo>
                    <a:pt x="33" y="321"/>
                    <a:pt x="31" y="317"/>
                    <a:pt x="25" y="313"/>
                  </a:cubicBezTo>
                  <a:cubicBezTo>
                    <a:pt x="21" y="310"/>
                    <a:pt x="15" y="306"/>
                    <a:pt x="10" y="305"/>
                  </a:cubicBezTo>
                  <a:cubicBezTo>
                    <a:pt x="7" y="300"/>
                    <a:pt x="1" y="291"/>
                    <a:pt x="1" y="285"/>
                  </a:cubicBezTo>
                  <a:cubicBezTo>
                    <a:pt x="1" y="283"/>
                    <a:pt x="0" y="277"/>
                    <a:pt x="1" y="275"/>
                  </a:cubicBezTo>
                  <a:cubicBezTo>
                    <a:pt x="2" y="273"/>
                    <a:pt x="6" y="270"/>
                    <a:pt x="7" y="268"/>
                  </a:cubicBezTo>
                  <a:cubicBezTo>
                    <a:pt x="10" y="265"/>
                    <a:pt x="13" y="264"/>
                    <a:pt x="13" y="259"/>
                  </a:cubicBezTo>
                  <a:cubicBezTo>
                    <a:pt x="12" y="256"/>
                    <a:pt x="10" y="246"/>
                    <a:pt x="12" y="245"/>
                  </a:cubicBezTo>
                  <a:close/>
                  <a:moveTo>
                    <a:pt x="89" y="100"/>
                  </a:moveTo>
                  <a:cubicBezTo>
                    <a:pt x="89" y="100"/>
                    <a:pt x="89" y="100"/>
                    <a:pt x="89" y="100"/>
                  </a:cubicBezTo>
                  <a:cubicBezTo>
                    <a:pt x="90" y="61"/>
                    <a:pt x="90" y="61"/>
                    <a:pt x="90" y="61"/>
                  </a:cubicBezTo>
                  <a:cubicBezTo>
                    <a:pt x="89" y="59"/>
                    <a:pt x="89" y="56"/>
                    <a:pt x="87" y="54"/>
                  </a:cubicBezTo>
                  <a:cubicBezTo>
                    <a:pt x="87" y="53"/>
                    <a:pt x="85" y="50"/>
                    <a:pt x="84" y="49"/>
                  </a:cubicBezTo>
                  <a:cubicBezTo>
                    <a:pt x="84" y="48"/>
                    <a:pt x="83" y="46"/>
                    <a:pt x="82" y="45"/>
                  </a:cubicBezTo>
                  <a:cubicBezTo>
                    <a:pt x="81" y="43"/>
                    <a:pt x="80" y="41"/>
                    <a:pt x="79" y="39"/>
                  </a:cubicBezTo>
                  <a:cubicBezTo>
                    <a:pt x="77" y="35"/>
                    <a:pt x="75" y="31"/>
                    <a:pt x="72" y="28"/>
                  </a:cubicBezTo>
                  <a:cubicBezTo>
                    <a:pt x="72" y="28"/>
                    <a:pt x="72" y="28"/>
                    <a:pt x="72" y="28"/>
                  </a:cubicBezTo>
                  <a:cubicBezTo>
                    <a:pt x="93" y="0"/>
                    <a:pt x="93" y="0"/>
                    <a:pt x="93" y="0"/>
                  </a:cubicBezTo>
                  <a:cubicBezTo>
                    <a:pt x="93" y="0"/>
                    <a:pt x="93" y="0"/>
                    <a:pt x="93" y="0"/>
                  </a:cubicBezTo>
                  <a:cubicBezTo>
                    <a:pt x="93" y="0"/>
                    <a:pt x="94" y="0"/>
                    <a:pt x="95" y="1"/>
                  </a:cubicBezTo>
                  <a:cubicBezTo>
                    <a:pt x="96" y="1"/>
                    <a:pt x="99" y="3"/>
                    <a:pt x="100" y="4"/>
                  </a:cubicBezTo>
                  <a:cubicBezTo>
                    <a:pt x="105" y="7"/>
                    <a:pt x="110" y="9"/>
                    <a:pt x="115" y="11"/>
                  </a:cubicBezTo>
                  <a:cubicBezTo>
                    <a:pt x="122" y="15"/>
                    <a:pt x="128" y="18"/>
                    <a:pt x="136" y="15"/>
                  </a:cubicBezTo>
                  <a:cubicBezTo>
                    <a:pt x="139" y="14"/>
                    <a:pt x="141" y="14"/>
                    <a:pt x="145" y="15"/>
                  </a:cubicBezTo>
                  <a:cubicBezTo>
                    <a:pt x="149" y="16"/>
                    <a:pt x="150" y="18"/>
                    <a:pt x="154" y="19"/>
                  </a:cubicBezTo>
                  <a:cubicBezTo>
                    <a:pt x="158" y="24"/>
                    <a:pt x="160" y="21"/>
                    <a:pt x="165" y="20"/>
                  </a:cubicBezTo>
                  <a:cubicBezTo>
                    <a:pt x="167" y="19"/>
                    <a:pt x="173" y="17"/>
                    <a:pt x="174" y="19"/>
                  </a:cubicBezTo>
                  <a:cubicBezTo>
                    <a:pt x="175" y="20"/>
                    <a:pt x="171" y="23"/>
                    <a:pt x="170" y="24"/>
                  </a:cubicBezTo>
                  <a:cubicBezTo>
                    <a:pt x="168" y="27"/>
                    <a:pt x="167" y="29"/>
                    <a:pt x="167" y="33"/>
                  </a:cubicBezTo>
                  <a:cubicBezTo>
                    <a:pt x="167" y="36"/>
                    <a:pt x="173" y="37"/>
                    <a:pt x="175" y="37"/>
                  </a:cubicBezTo>
                  <a:cubicBezTo>
                    <a:pt x="175" y="39"/>
                    <a:pt x="173" y="41"/>
                    <a:pt x="172" y="43"/>
                  </a:cubicBezTo>
                  <a:cubicBezTo>
                    <a:pt x="171" y="45"/>
                    <a:pt x="170" y="56"/>
                    <a:pt x="175" y="52"/>
                  </a:cubicBezTo>
                  <a:cubicBezTo>
                    <a:pt x="178" y="50"/>
                    <a:pt x="178" y="48"/>
                    <a:pt x="180" y="52"/>
                  </a:cubicBezTo>
                  <a:cubicBezTo>
                    <a:pt x="181" y="57"/>
                    <a:pt x="182" y="61"/>
                    <a:pt x="186" y="65"/>
                  </a:cubicBezTo>
                  <a:cubicBezTo>
                    <a:pt x="187" y="66"/>
                    <a:pt x="189" y="67"/>
                    <a:pt x="190" y="68"/>
                  </a:cubicBezTo>
                  <a:cubicBezTo>
                    <a:pt x="192" y="69"/>
                    <a:pt x="194" y="73"/>
                    <a:pt x="196" y="73"/>
                  </a:cubicBezTo>
                  <a:cubicBezTo>
                    <a:pt x="196" y="73"/>
                    <a:pt x="196" y="73"/>
                    <a:pt x="196" y="73"/>
                  </a:cubicBezTo>
                  <a:cubicBezTo>
                    <a:pt x="195" y="74"/>
                    <a:pt x="195" y="74"/>
                    <a:pt x="195" y="74"/>
                  </a:cubicBezTo>
                  <a:cubicBezTo>
                    <a:pt x="195" y="76"/>
                    <a:pt x="202" y="80"/>
                    <a:pt x="203" y="82"/>
                  </a:cubicBezTo>
                  <a:cubicBezTo>
                    <a:pt x="210" y="87"/>
                    <a:pt x="205" y="92"/>
                    <a:pt x="208" y="96"/>
                  </a:cubicBezTo>
                  <a:cubicBezTo>
                    <a:pt x="212" y="101"/>
                    <a:pt x="219" y="102"/>
                    <a:pt x="218" y="110"/>
                  </a:cubicBezTo>
                  <a:cubicBezTo>
                    <a:pt x="216" y="111"/>
                    <a:pt x="208" y="107"/>
                    <a:pt x="205" y="107"/>
                  </a:cubicBezTo>
                  <a:cubicBezTo>
                    <a:pt x="200" y="105"/>
                    <a:pt x="195" y="106"/>
                    <a:pt x="190" y="105"/>
                  </a:cubicBezTo>
                  <a:cubicBezTo>
                    <a:pt x="183" y="110"/>
                    <a:pt x="172" y="109"/>
                    <a:pt x="165" y="104"/>
                  </a:cubicBezTo>
                  <a:cubicBezTo>
                    <a:pt x="161" y="102"/>
                    <a:pt x="158" y="102"/>
                    <a:pt x="154" y="101"/>
                  </a:cubicBezTo>
                  <a:cubicBezTo>
                    <a:pt x="151" y="101"/>
                    <a:pt x="146" y="96"/>
                    <a:pt x="143" y="97"/>
                  </a:cubicBezTo>
                  <a:cubicBezTo>
                    <a:pt x="141" y="98"/>
                    <a:pt x="137" y="97"/>
                    <a:pt x="135" y="96"/>
                  </a:cubicBezTo>
                  <a:cubicBezTo>
                    <a:pt x="134" y="95"/>
                    <a:pt x="130" y="91"/>
                    <a:pt x="129" y="91"/>
                  </a:cubicBezTo>
                  <a:cubicBezTo>
                    <a:pt x="128" y="96"/>
                    <a:pt x="124" y="97"/>
                    <a:pt x="120" y="98"/>
                  </a:cubicBezTo>
                  <a:cubicBezTo>
                    <a:pt x="114" y="100"/>
                    <a:pt x="113" y="98"/>
                    <a:pt x="107" y="98"/>
                  </a:cubicBezTo>
                  <a:cubicBezTo>
                    <a:pt x="107" y="104"/>
                    <a:pt x="105" y="106"/>
                    <a:pt x="98" y="106"/>
                  </a:cubicBezTo>
                  <a:cubicBezTo>
                    <a:pt x="93" y="105"/>
                    <a:pt x="91" y="103"/>
                    <a:pt x="89" y="10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5" name="Freeform 32"/>
            <p:cNvSpPr>
              <a:spLocks/>
            </p:cNvSpPr>
            <p:nvPr/>
          </p:nvSpPr>
          <p:spPr bwMode="auto">
            <a:xfrm>
              <a:off x="4135438" y="4822825"/>
              <a:ext cx="598364" cy="1097055"/>
            </a:xfrm>
            <a:custGeom>
              <a:avLst/>
              <a:gdLst>
                <a:gd name="T0" fmla="*/ 150 w 230"/>
                <a:gd name="T1" fmla="*/ 288 h 421"/>
                <a:gd name="T2" fmla="*/ 138 w 230"/>
                <a:gd name="T3" fmla="*/ 304 h 421"/>
                <a:gd name="T4" fmla="*/ 147 w 230"/>
                <a:gd name="T5" fmla="*/ 334 h 421"/>
                <a:gd name="T6" fmla="*/ 170 w 230"/>
                <a:gd name="T7" fmla="*/ 357 h 421"/>
                <a:gd name="T8" fmla="*/ 163 w 230"/>
                <a:gd name="T9" fmla="*/ 365 h 421"/>
                <a:gd name="T10" fmla="*/ 167 w 230"/>
                <a:gd name="T11" fmla="*/ 366 h 421"/>
                <a:gd name="T12" fmla="*/ 165 w 230"/>
                <a:gd name="T13" fmla="*/ 376 h 421"/>
                <a:gd name="T14" fmla="*/ 183 w 230"/>
                <a:gd name="T15" fmla="*/ 372 h 421"/>
                <a:gd name="T16" fmla="*/ 181 w 230"/>
                <a:gd name="T17" fmla="*/ 386 h 421"/>
                <a:gd name="T18" fmla="*/ 197 w 230"/>
                <a:gd name="T19" fmla="*/ 402 h 421"/>
                <a:gd name="T20" fmla="*/ 191 w 230"/>
                <a:gd name="T21" fmla="*/ 418 h 421"/>
                <a:gd name="T22" fmla="*/ 169 w 230"/>
                <a:gd name="T23" fmla="*/ 413 h 421"/>
                <a:gd name="T24" fmla="*/ 147 w 230"/>
                <a:gd name="T25" fmla="*/ 396 h 421"/>
                <a:gd name="T26" fmla="*/ 84 w 230"/>
                <a:gd name="T27" fmla="*/ 373 h 421"/>
                <a:gd name="T28" fmla="*/ 83 w 230"/>
                <a:gd name="T29" fmla="*/ 349 h 421"/>
                <a:gd name="T30" fmla="*/ 83 w 230"/>
                <a:gd name="T31" fmla="*/ 333 h 421"/>
                <a:gd name="T32" fmla="*/ 65 w 230"/>
                <a:gd name="T33" fmla="*/ 296 h 421"/>
                <a:gd name="T34" fmla="*/ 74 w 230"/>
                <a:gd name="T35" fmla="*/ 262 h 421"/>
                <a:gd name="T36" fmla="*/ 76 w 230"/>
                <a:gd name="T37" fmla="*/ 245 h 421"/>
                <a:gd name="T38" fmla="*/ 61 w 230"/>
                <a:gd name="T39" fmla="*/ 242 h 421"/>
                <a:gd name="T40" fmla="*/ 45 w 230"/>
                <a:gd name="T41" fmla="*/ 203 h 421"/>
                <a:gd name="T42" fmla="*/ 47 w 230"/>
                <a:gd name="T43" fmla="*/ 170 h 421"/>
                <a:gd name="T44" fmla="*/ 46 w 230"/>
                <a:gd name="T45" fmla="*/ 170 h 421"/>
                <a:gd name="T46" fmla="*/ 45 w 230"/>
                <a:gd name="T47" fmla="*/ 169 h 421"/>
                <a:gd name="T48" fmla="*/ 23 w 230"/>
                <a:gd name="T49" fmla="*/ 140 h 421"/>
                <a:gd name="T50" fmla="*/ 0 w 230"/>
                <a:gd name="T51" fmla="*/ 121 h 421"/>
                <a:gd name="T52" fmla="*/ 42 w 230"/>
                <a:gd name="T53" fmla="*/ 83 h 421"/>
                <a:gd name="T54" fmla="*/ 153 w 230"/>
                <a:gd name="T55" fmla="*/ 17 h 421"/>
                <a:gd name="T56" fmla="*/ 171 w 230"/>
                <a:gd name="T57" fmla="*/ 44 h 421"/>
                <a:gd name="T58" fmla="*/ 165 w 230"/>
                <a:gd name="T59" fmla="*/ 64 h 421"/>
                <a:gd name="T60" fmla="*/ 190 w 230"/>
                <a:gd name="T61" fmla="*/ 78 h 421"/>
                <a:gd name="T62" fmla="*/ 209 w 230"/>
                <a:gd name="T63" fmla="*/ 57 h 421"/>
                <a:gd name="T64" fmla="*/ 216 w 230"/>
                <a:gd name="T65" fmla="*/ 68 h 421"/>
                <a:gd name="T66" fmla="*/ 221 w 230"/>
                <a:gd name="T67" fmla="*/ 78 h 421"/>
                <a:gd name="T68" fmla="*/ 227 w 230"/>
                <a:gd name="T69" fmla="*/ 90 h 421"/>
                <a:gd name="T70" fmla="*/ 226 w 230"/>
                <a:gd name="T71" fmla="*/ 129 h 421"/>
                <a:gd name="T72" fmla="*/ 224 w 230"/>
                <a:gd name="T73" fmla="*/ 123 h 421"/>
                <a:gd name="T74" fmla="*/ 212 w 230"/>
                <a:gd name="T75" fmla="*/ 118 h 421"/>
                <a:gd name="T76" fmla="*/ 196 w 230"/>
                <a:gd name="T77" fmla="*/ 118 h 421"/>
                <a:gd name="T78" fmla="*/ 216 w 230"/>
                <a:gd name="T79" fmla="*/ 145 h 421"/>
                <a:gd name="T80" fmla="*/ 220 w 230"/>
                <a:gd name="T81" fmla="*/ 166 h 421"/>
                <a:gd name="T82" fmla="*/ 222 w 230"/>
                <a:gd name="T83" fmla="*/ 174 h 421"/>
                <a:gd name="T84" fmla="*/ 224 w 230"/>
                <a:gd name="T85" fmla="*/ 192 h 421"/>
                <a:gd name="T86" fmla="*/ 218 w 230"/>
                <a:gd name="T87" fmla="*/ 197 h 421"/>
                <a:gd name="T88" fmla="*/ 220 w 230"/>
                <a:gd name="T89" fmla="*/ 209 h 421"/>
                <a:gd name="T90" fmla="*/ 208 w 230"/>
                <a:gd name="T91" fmla="*/ 217 h 421"/>
                <a:gd name="T92" fmla="*/ 225 w 230"/>
                <a:gd name="T93" fmla="*/ 228 h 421"/>
                <a:gd name="T94" fmla="*/ 217 w 230"/>
                <a:gd name="T95" fmla="*/ 241 h 421"/>
                <a:gd name="T96" fmla="*/ 201 w 230"/>
                <a:gd name="T97" fmla="*/ 246 h 421"/>
                <a:gd name="T98" fmla="*/ 195 w 230"/>
                <a:gd name="T99" fmla="*/ 243 h 421"/>
                <a:gd name="T100" fmla="*/ 182 w 230"/>
                <a:gd name="T101" fmla="*/ 240 h 421"/>
                <a:gd name="T102" fmla="*/ 149 w 230"/>
                <a:gd name="T103" fmla="*/ 274 h 421"/>
                <a:gd name="connsiteX0" fmla="*/ 6478 w 9919"/>
                <a:gd name="connsiteY0" fmla="*/ 6508 h 9929"/>
                <a:gd name="connsiteX1" fmla="*/ 6522 w 9919"/>
                <a:gd name="connsiteY1" fmla="*/ 6841 h 9929"/>
                <a:gd name="connsiteX2" fmla="*/ 6261 w 9919"/>
                <a:gd name="connsiteY2" fmla="*/ 7055 h 9929"/>
                <a:gd name="connsiteX3" fmla="*/ 6000 w 9919"/>
                <a:gd name="connsiteY3" fmla="*/ 7221 h 9929"/>
                <a:gd name="connsiteX4" fmla="*/ 6000 w 9919"/>
                <a:gd name="connsiteY4" fmla="*/ 7458 h 9929"/>
                <a:gd name="connsiteX5" fmla="*/ 6391 w 9919"/>
                <a:gd name="connsiteY5" fmla="*/ 7933 h 9929"/>
                <a:gd name="connsiteX6" fmla="*/ 7043 w 9919"/>
                <a:gd name="connsiteY6" fmla="*/ 8124 h 9929"/>
                <a:gd name="connsiteX7" fmla="*/ 7391 w 9919"/>
                <a:gd name="connsiteY7" fmla="*/ 8480 h 9929"/>
                <a:gd name="connsiteX8" fmla="*/ 7261 w 9919"/>
                <a:gd name="connsiteY8" fmla="*/ 8599 h 9929"/>
                <a:gd name="connsiteX9" fmla="*/ 7087 w 9919"/>
                <a:gd name="connsiteY9" fmla="*/ 8670 h 9929"/>
                <a:gd name="connsiteX10" fmla="*/ 7261 w 9919"/>
                <a:gd name="connsiteY10" fmla="*/ 8694 h 9929"/>
                <a:gd name="connsiteX11" fmla="*/ 7261 w 9919"/>
                <a:gd name="connsiteY11" fmla="*/ 8694 h 9929"/>
                <a:gd name="connsiteX12" fmla="*/ 7217 w 9919"/>
                <a:gd name="connsiteY12" fmla="*/ 8765 h 9929"/>
                <a:gd name="connsiteX13" fmla="*/ 7174 w 9919"/>
                <a:gd name="connsiteY13" fmla="*/ 8931 h 9929"/>
                <a:gd name="connsiteX14" fmla="*/ 7522 w 9919"/>
                <a:gd name="connsiteY14" fmla="*/ 8836 h 9929"/>
                <a:gd name="connsiteX15" fmla="*/ 7957 w 9919"/>
                <a:gd name="connsiteY15" fmla="*/ 8836 h 9929"/>
                <a:gd name="connsiteX16" fmla="*/ 7957 w 9919"/>
                <a:gd name="connsiteY16" fmla="*/ 8836 h 9929"/>
                <a:gd name="connsiteX17" fmla="*/ 7870 w 9919"/>
                <a:gd name="connsiteY17" fmla="*/ 9169 h 9929"/>
                <a:gd name="connsiteX18" fmla="*/ 7957 w 9919"/>
                <a:gd name="connsiteY18" fmla="*/ 9667 h 9929"/>
                <a:gd name="connsiteX19" fmla="*/ 8565 w 9919"/>
                <a:gd name="connsiteY19" fmla="*/ 9549 h 9929"/>
                <a:gd name="connsiteX20" fmla="*/ 8304 w 9919"/>
                <a:gd name="connsiteY20" fmla="*/ 9929 h 9929"/>
                <a:gd name="connsiteX21" fmla="*/ 8304 w 9919"/>
                <a:gd name="connsiteY21" fmla="*/ 9929 h 9929"/>
                <a:gd name="connsiteX22" fmla="*/ 7870 w 9919"/>
                <a:gd name="connsiteY22" fmla="*/ 9881 h 9929"/>
                <a:gd name="connsiteX23" fmla="*/ 7348 w 9919"/>
                <a:gd name="connsiteY23" fmla="*/ 9810 h 9929"/>
                <a:gd name="connsiteX24" fmla="*/ 6870 w 9919"/>
                <a:gd name="connsiteY24" fmla="*/ 9691 h 9929"/>
                <a:gd name="connsiteX25" fmla="*/ 6391 w 9919"/>
                <a:gd name="connsiteY25" fmla="*/ 9406 h 9929"/>
                <a:gd name="connsiteX26" fmla="*/ 5043 w 9919"/>
                <a:gd name="connsiteY26" fmla="*/ 9335 h 9929"/>
                <a:gd name="connsiteX27" fmla="*/ 3652 w 9919"/>
                <a:gd name="connsiteY27" fmla="*/ 8860 h 9929"/>
                <a:gd name="connsiteX28" fmla="*/ 3652 w 9919"/>
                <a:gd name="connsiteY28" fmla="*/ 8622 h 9929"/>
                <a:gd name="connsiteX29" fmla="*/ 3609 w 9919"/>
                <a:gd name="connsiteY29" fmla="*/ 8290 h 9929"/>
                <a:gd name="connsiteX30" fmla="*/ 3739 w 9919"/>
                <a:gd name="connsiteY30" fmla="*/ 8124 h 9929"/>
                <a:gd name="connsiteX31" fmla="*/ 3609 w 9919"/>
                <a:gd name="connsiteY31" fmla="*/ 7910 h 9929"/>
                <a:gd name="connsiteX32" fmla="*/ 2957 w 9919"/>
                <a:gd name="connsiteY32" fmla="*/ 7435 h 9929"/>
                <a:gd name="connsiteX33" fmla="*/ 2826 w 9919"/>
                <a:gd name="connsiteY33" fmla="*/ 7031 h 9929"/>
                <a:gd name="connsiteX34" fmla="*/ 3348 w 9919"/>
                <a:gd name="connsiteY34" fmla="*/ 6532 h 9929"/>
                <a:gd name="connsiteX35" fmla="*/ 3217 w 9919"/>
                <a:gd name="connsiteY35" fmla="*/ 6223 h 9929"/>
                <a:gd name="connsiteX36" fmla="*/ 3348 w 9919"/>
                <a:gd name="connsiteY36" fmla="*/ 5843 h 9929"/>
                <a:gd name="connsiteX37" fmla="*/ 3304 w 9919"/>
                <a:gd name="connsiteY37" fmla="*/ 5819 h 9929"/>
                <a:gd name="connsiteX38" fmla="*/ 3000 w 9919"/>
                <a:gd name="connsiteY38" fmla="*/ 5701 h 9929"/>
                <a:gd name="connsiteX39" fmla="*/ 2652 w 9919"/>
                <a:gd name="connsiteY39" fmla="*/ 5748 h 9929"/>
                <a:gd name="connsiteX40" fmla="*/ 2261 w 9919"/>
                <a:gd name="connsiteY40" fmla="*/ 5226 h 9929"/>
                <a:gd name="connsiteX41" fmla="*/ 1957 w 9919"/>
                <a:gd name="connsiteY41" fmla="*/ 4822 h 9929"/>
                <a:gd name="connsiteX42" fmla="*/ 1739 w 9919"/>
                <a:gd name="connsiteY42" fmla="*/ 4418 h 9929"/>
                <a:gd name="connsiteX43" fmla="*/ 2043 w 9919"/>
                <a:gd name="connsiteY43" fmla="*/ 4038 h 9929"/>
                <a:gd name="connsiteX44" fmla="*/ 2000 w 9919"/>
                <a:gd name="connsiteY44" fmla="*/ 4038 h 9929"/>
                <a:gd name="connsiteX45" fmla="*/ 2000 w 9919"/>
                <a:gd name="connsiteY45" fmla="*/ 4038 h 9929"/>
                <a:gd name="connsiteX46" fmla="*/ 2000 w 9919"/>
                <a:gd name="connsiteY46" fmla="*/ 4038 h 9929"/>
                <a:gd name="connsiteX47" fmla="*/ 1130 w 9919"/>
                <a:gd name="connsiteY47" fmla="*/ 3539 h 9929"/>
                <a:gd name="connsiteX48" fmla="*/ 1000 w 9919"/>
                <a:gd name="connsiteY48" fmla="*/ 3325 h 9929"/>
                <a:gd name="connsiteX49" fmla="*/ 174 w 9919"/>
                <a:gd name="connsiteY49" fmla="*/ 3088 h 9929"/>
                <a:gd name="connsiteX50" fmla="*/ 0 w 9919"/>
                <a:gd name="connsiteY50" fmla="*/ 2874 h 9929"/>
                <a:gd name="connsiteX51" fmla="*/ 0 w 9919"/>
                <a:gd name="connsiteY51" fmla="*/ 2874 h 9929"/>
                <a:gd name="connsiteX52" fmla="*/ 1826 w 9919"/>
                <a:gd name="connsiteY52" fmla="*/ 1971 h 9929"/>
                <a:gd name="connsiteX53" fmla="*/ 5913 w 9919"/>
                <a:gd name="connsiteY53" fmla="*/ 0 h 9929"/>
                <a:gd name="connsiteX54" fmla="*/ 6652 w 9919"/>
                <a:gd name="connsiteY54" fmla="*/ 404 h 9929"/>
                <a:gd name="connsiteX55" fmla="*/ 7000 w 9919"/>
                <a:gd name="connsiteY55" fmla="*/ 736 h 9929"/>
                <a:gd name="connsiteX56" fmla="*/ 7435 w 9919"/>
                <a:gd name="connsiteY56" fmla="*/ 1045 h 9929"/>
                <a:gd name="connsiteX57" fmla="*/ 7391 w 9919"/>
                <a:gd name="connsiteY57" fmla="*/ 1259 h 9929"/>
                <a:gd name="connsiteX58" fmla="*/ 7174 w 9919"/>
                <a:gd name="connsiteY58" fmla="*/ 1520 h 9929"/>
                <a:gd name="connsiteX59" fmla="*/ 7739 w 9919"/>
                <a:gd name="connsiteY59" fmla="*/ 1710 h 9929"/>
                <a:gd name="connsiteX60" fmla="*/ 8261 w 9919"/>
                <a:gd name="connsiteY60" fmla="*/ 1853 h 9929"/>
                <a:gd name="connsiteX61" fmla="*/ 8478 w 9919"/>
                <a:gd name="connsiteY61" fmla="*/ 1734 h 9929"/>
                <a:gd name="connsiteX62" fmla="*/ 9087 w 9919"/>
                <a:gd name="connsiteY62" fmla="*/ 1354 h 9929"/>
                <a:gd name="connsiteX63" fmla="*/ 9087 w 9919"/>
                <a:gd name="connsiteY63" fmla="*/ 1354 h 9929"/>
                <a:gd name="connsiteX64" fmla="*/ 9391 w 9919"/>
                <a:gd name="connsiteY64" fmla="*/ 1615 h 9929"/>
                <a:gd name="connsiteX65" fmla="*/ 9522 w 9919"/>
                <a:gd name="connsiteY65" fmla="*/ 1758 h 9929"/>
                <a:gd name="connsiteX66" fmla="*/ 9609 w 9919"/>
                <a:gd name="connsiteY66" fmla="*/ 1853 h 9929"/>
                <a:gd name="connsiteX67" fmla="*/ 9739 w 9919"/>
                <a:gd name="connsiteY67" fmla="*/ 1971 h 9929"/>
                <a:gd name="connsiteX68" fmla="*/ 9870 w 9919"/>
                <a:gd name="connsiteY68" fmla="*/ 2138 h 9929"/>
                <a:gd name="connsiteX69" fmla="*/ 9826 w 9919"/>
                <a:gd name="connsiteY69" fmla="*/ 3064 h 9929"/>
                <a:gd name="connsiteX70" fmla="*/ 9826 w 9919"/>
                <a:gd name="connsiteY70" fmla="*/ 3064 h 9929"/>
                <a:gd name="connsiteX71" fmla="*/ 9739 w 9919"/>
                <a:gd name="connsiteY71" fmla="*/ 2922 h 9929"/>
                <a:gd name="connsiteX72" fmla="*/ 9739 w 9919"/>
                <a:gd name="connsiteY72" fmla="*/ 2922 h 9929"/>
                <a:gd name="connsiteX73" fmla="*/ 9348 w 9919"/>
                <a:gd name="connsiteY73" fmla="*/ 2969 h 9929"/>
                <a:gd name="connsiteX74" fmla="*/ 9217 w 9919"/>
                <a:gd name="connsiteY74" fmla="*/ 2803 h 9929"/>
                <a:gd name="connsiteX75" fmla="*/ 9087 w 9919"/>
                <a:gd name="connsiteY75" fmla="*/ 2613 h 9929"/>
                <a:gd name="connsiteX76" fmla="*/ 8522 w 9919"/>
                <a:gd name="connsiteY76" fmla="*/ 2803 h 9929"/>
                <a:gd name="connsiteX77" fmla="*/ 8478 w 9919"/>
                <a:gd name="connsiteY77" fmla="*/ 2922 h 9929"/>
                <a:gd name="connsiteX78" fmla="*/ 9391 w 9919"/>
                <a:gd name="connsiteY78" fmla="*/ 3444 h 9929"/>
                <a:gd name="connsiteX79" fmla="*/ 9435 w 9919"/>
                <a:gd name="connsiteY79" fmla="*/ 3658 h 9929"/>
                <a:gd name="connsiteX80" fmla="*/ 9565 w 9919"/>
                <a:gd name="connsiteY80" fmla="*/ 3943 h 9929"/>
                <a:gd name="connsiteX81" fmla="*/ 9696 w 9919"/>
                <a:gd name="connsiteY81" fmla="*/ 4062 h 9929"/>
                <a:gd name="connsiteX82" fmla="*/ 9652 w 9919"/>
                <a:gd name="connsiteY82" fmla="*/ 4133 h 9929"/>
                <a:gd name="connsiteX83" fmla="*/ 9870 w 9919"/>
                <a:gd name="connsiteY83" fmla="*/ 4276 h 9929"/>
                <a:gd name="connsiteX84" fmla="*/ 9739 w 9919"/>
                <a:gd name="connsiteY84" fmla="*/ 4561 h 9929"/>
                <a:gd name="connsiteX85" fmla="*/ 9217 w 9919"/>
                <a:gd name="connsiteY85" fmla="*/ 4442 h 9929"/>
                <a:gd name="connsiteX86" fmla="*/ 9478 w 9919"/>
                <a:gd name="connsiteY86" fmla="*/ 4679 h 9929"/>
                <a:gd name="connsiteX87" fmla="*/ 9609 w 9919"/>
                <a:gd name="connsiteY87" fmla="*/ 4846 h 9929"/>
                <a:gd name="connsiteX88" fmla="*/ 9565 w 9919"/>
                <a:gd name="connsiteY88" fmla="*/ 4964 h 9929"/>
                <a:gd name="connsiteX89" fmla="*/ 9435 w 9919"/>
                <a:gd name="connsiteY89" fmla="*/ 5202 h 9929"/>
                <a:gd name="connsiteX90" fmla="*/ 9043 w 9919"/>
                <a:gd name="connsiteY90" fmla="*/ 5154 h 9929"/>
                <a:gd name="connsiteX91" fmla="*/ 9739 w 9919"/>
                <a:gd name="connsiteY91" fmla="*/ 5321 h 9929"/>
                <a:gd name="connsiteX92" fmla="*/ 9783 w 9919"/>
                <a:gd name="connsiteY92" fmla="*/ 5416 h 9929"/>
                <a:gd name="connsiteX93" fmla="*/ 9565 w 9919"/>
                <a:gd name="connsiteY93" fmla="*/ 5534 h 9929"/>
                <a:gd name="connsiteX94" fmla="*/ 9435 w 9919"/>
                <a:gd name="connsiteY94" fmla="*/ 5724 h 9929"/>
                <a:gd name="connsiteX95" fmla="*/ 9000 w 9919"/>
                <a:gd name="connsiteY95" fmla="*/ 5796 h 9929"/>
                <a:gd name="connsiteX96" fmla="*/ 8739 w 9919"/>
                <a:gd name="connsiteY96" fmla="*/ 5843 h 9929"/>
                <a:gd name="connsiteX97" fmla="*/ 8478 w 9919"/>
                <a:gd name="connsiteY97" fmla="*/ 5772 h 9929"/>
                <a:gd name="connsiteX98" fmla="*/ 8478 w 9919"/>
                <a:gd name="connsiteY98" fmla="*/ 5772 h 9929"/>
                <a:gd name="connsiteX99" fmla="*/ 8478 w 9919"/>
                <a:gd name="connsiteY99" fmla="*/ 5701 h 9929"/>
                <a:gd name="connsiteX100" fmla="*/ 7913 w 9919"/>
                <a:gd name="connsiteY100" fmla="*/ 5701 h 9929"/>
                <a:gd name="connsiteX101" fmla="*/ 7652 w 9919"/>
                <a:gd name="connsiteY101" fmla="*/ 6532 h 9929"/>
                <a:gd name="connsiteX102" fmla="*/ 6478 w 9919"/>
                <a:gd name="connsiteY102" fmla="*/ 6508 h 9929"/>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8372 w 10000"/>
                <a:gd name="connsiteY21" fmla="*/ 10000 h 10000"/>
                <a:gd name="connsiteX22" fmla="*/ 7934 w 10000"/>
                <a:gd name="connsiteY22" fmla="*/ 9952 h 10000"/>
                <a:gd name="connsiteX23" fmla="*/ 7408 w 10000"/>
                <a:gd name="connsiteY23" fmla="*/ 9880 h 10000"/>
                <a:gd name="connsiteX24" fmla="*/ 6926 w 10000"/>
                <a:gd name="connsiteY24" fmla="*/ 9760 h 10000"/>
                <a:gd name="connsiteX25" fmla="*/ 6443 w 10000"/>
                <a:gd name="connsiteY25" fmla="*/ 9473 h 10000"/>
                <a:gd name="connsiteX26" fmla="*/ 5084 w 10000"/>
                <a:gd name="connsiteY26" fmla="*/ 9402 h 10000"/>
                <a:gd name="connsiteX27" fmla="*/ 3682 w 10000"/>
                <a:gd name="connsiteY27" fmla="*/ 8923 h 10000"/>
                <a:gd name="connsiteX28" fmla="*/ 3682 w 10000"/>
                <a:gd name="connsiteY28" fmla="*/ 8684 h 10000"/>
                <a:gd name="connsiteX29" fmla="*/ 3638 w 10000"/>
                <a:gd name="connsiteY29" fmla="*/ 8349 h 10000"/>
                <a:gd name="connsiteX30" fmla="*/ 3770 w 10000"/>
                <a:gd name="connsiteY30" fmla="*/ 8182 h 10000"/>
                <a:gd name="connsiteX31" fmla="*/ 3638 w 10000"/>
                <a:gd name="connsiteY31" fmla="*/ 7967 h 10000"/>
                <a:gd name="connsiteX32" fmla="*/ 2981 w 10000"/>
                <a:gd name="connsiteY32" fmla="*/ 7488 h 10000"/>
                <a:gd name="connsiteX33" fmla="*/ 2849 w 10000"/>
                <a:gd name="connsiteY33" fmla="*/ 7081 h 10000"/>
                <a:gd name="connsiteX34" fmla="*/ 3375 w 10000"/>
                <a:gd name="connsiteY34" fmla="*/ 6579 h 10000"/>
                <a:gd name="connsiteX35" fmla="*/ 3243 w 10000"/>
                <a:gd name="connsiteY35" fmla="*/ 6267 h 10000"/>
                <a:gd name="connsiteX36" fmla="*/ 3375 w 10000"/>
                <a:gd name="connsiteY36" fmla="*/ 5885 h 10000"/>
                <a:gd name="connsiteX37" fmla="*/ 3331 w 10000"/>
                <a:gd name="connsiteY37" fmla="*/ 5861 h 10000"/>
                <a:gd name="connsiteX38" fmla="*/ 3024 w 10000"/>
                <a:gd name="connsiteY38" fmla="*/ 5742 h 10000"/>
                <a:gd name="connsiteX39" fmla="*/ 2674 w 10000"/>
                <a:gd name="connsiteY39" fmla="*/ 5789 h 10000"/>
                <a:gd name="connsiteX40" fmla="*/ 2279 w 10000"/>
                <a:gd name="connsiteY40" fmla="*/ 5263 h 10000"/>
                <a:gd name="connsiteX41" fmla="*/ 1973 w 10000"/>
                <a:gd name="connsiteY41" fmla="*/ 4856 h 10000"/>
                <a:gd name="connsiteX42" fmla="*/ 1753 w 10000"/>
                <a:gd name="connsiteY42" fmla="*/ 4450 h 10000"/>
                <a:gd name="connsiteX43" fmla="*/ 2060 w 10000"/>
                <a:gd name="connsiteY43" fmla="*/ 4067 h 10000"/>
                <a:gd name="connsiteX44" fmla="*/ 2016 w 10000"/>
                <a:gd name="connsiteY44" fmla="*/ 4067 h 10000"/>
                <a:gd name="connsiteX45" fmla="*/ 2016 w 10000"/>
                <a:gd name="connsiteY45" fmla="*/ 4067 h 10000"/>
                <a:gd name="connsiteX46" fmla="*/ 1652 w 10000"/>
                <a:gd name="connsiteY46" fmla="*/ 3670 h 10000"/>
                <a:gd name="connsiteX47" fmla="*/ 1139 w 10000"/>
                <a:gd name="connsiteY47" fmla="*/ 3564 h 10000"/>
                <a:gd name="connsiteX48" fmla="*/ 1008 w 10000"/>
                <a:gd name="connsiteY48" fmla="*/ 3349 h 10000"/>
                <a:gd name="connsiteX49" fmla="*/ 175 w 10000"/>
                <a:gd name="connsiteY49" fmla="*/ 3110 h 10000"/>
                <a:gd name="connsiteX50" fmla="*/ 0 w 10000"/>
                <a:gd name="connsiteY50" fmla="*/ 2895 h 10000"/>
                <a:gd name="connsiteX51" fmla="*/ 0 w 10000"/>
                <a:gd name="connsiteY51" fmla="*/ 2895 h 10000"/>
                <a:gd name="connsiteX52" fmla="*/ 1841 w 10000"/>
                <a:gd name="connsiteY52" fmla="*/ 1985 h 10000"/>
                <a:gd name="connsiteX53" fmla="*/ 5961 w 10000"/>
                <a:gd name="connsiteY53" fmla="*/ 0 h 10000"/>
                <a:gd name="connsiteX54" fmla="*/ 6706 w 10000"/>
                <a:gd name="connsiteY54" fmla="*/ 407 h 10000"/>
                <a:gd name="connsiteX55" fmla="*/ 7057 w 10000"/>
                <a:gd name="connsiteY55" fmla="*/ 741 h 10000"/>
                <a:gd name="connsiteX56" fmla="*/ 7496 w 10000"/>
                <a:gd name="connsiteY56" fmla="*/ 1052 h 10000"/>
                <a:gd name="connsiteX57" fmla="*/ 7451 w 10000"/>
                <a:gd name="connsiteY57" fmla="*/ 1268 h 10000"/>
                <a:gd name="connsiteX58" fmla="*/ 7233 w 10000"/>
                <a:gd name="connsiteY58" fmla="*/ 1531 h 10000"/>
                <a:gd name="connsiteX59" fmla="*/ 7802 w 10000"/>
                <a:gd name="connsiteY59" fmla="*/ 1722 h 10000"/>
                <a:gd name="connsiteX60" fmla="*/ 8328 w 10000"/>
                <a:gd name="connsiteY60" fmla="*/ 1866 h 10000"/>
                <a:gd name="connsiteX61" fmla="*/ 8547 w 10000"/>
                <a:gd name="connsiteY61" fmla="*/ 1746 h 10000"/>
                <a:gd name="connsiteX62" fmla="*/ 9161 w 10000"/>
                <a:gd name="connsiteY62" fmla="*/ 1364 h 10000"/>
                <a:gd name="connsiteX63" fmla="*/ 9161 w 10000"/>
                <a:gd name="connsiteY63" fmla="*/ 1364 h 10000"/>
                <a:gd name="connsiteX64" fmla="*/ 9468 w 10000"/>
                <a:gd name="connsiteY64" fmla="*/ 1627 h 10000"/>
                <a:gd name="connsiteX65" fmla="*/ 9600 w 10000"/>
                <a:gd name="connsiteY65" fmla="*/ 1771 h 10000"/>
                <a:gd name="connsiteX66" fmla="*/ 9687 w 10000"/>
                <a:gd name="connsiteY66" fmla="*/ 1866 h 10000"/>
                <a:gd name="connsiteX67" fmla="*/ 9819 w 10000"/>
                <a:gd name="connsiteY67" fmla="*/ 1985 h 10000"/>
                <a:gd name="connsiteX68" fmla="*/ 9951 w 10000"/>
                <a:gd name="connsiteY68" fmla="*/ 2153 h 10000"/>
                <a:gd name="connsiteX69" fmla="*/ 9906 w 10000"/>
                <a:gd name="connsiteY69" fmla="*/ 3086 h 10000"/>
                <a:gd name="connsiteX70" fmla="*/ 9906 w 10000"/>
                <a:gd name="connsiteY70" fmla="*/ 3086 h 10000"/>
                <a:gd name="connsiteX71" fmla="*/ 9819 w 10000"/>
                <a:gd name="connsiteY71" fmla="*/ 2943 h 10000"/>
                <a:gd name="connsiteX72" fmla="*/ 9819 w 10000"/>
                <a:gd name="connsiteY72" fmla="*/ 2943 h 10000"/>
                <a:gd name="connsiteX73" fmla="*/ 9424 w 10000"/>
                <a:gd name="connsiteY73" fmla="*/ 2990 h 10000"/>
                <a:gd name="connsiteX74" fmla="*/ 9292 w 10000"/>
                <a:gd name="connsiteY74" fmla="*/ 2823 h 10000"/>
                <a:gd name="connsiteX75" fmla="*/ 9161 w 10000"/>
                <a:gd name="connsiteY75" fmla="*/ 2632 h 10000"/>
                <a:gd name="connsiteX76" fmla="*/ 8592 w 10000"/>
                <a:gd name="connsiteY76" fmla="*/ 2823 h 10000"/>
                <a:gd name="connsiteX77" fmla="*/ 8547 w 10000"/>
                <a:gd name="connsiteY77" fmla="*/ 2943 h 10000"/>
                <a:gd name="connsiteX78" fmla="*/ 9468 w 10000"/>
                <a:gd name="connsiteY78" fmla="*/ 3469 h 10000"/>
                <a:gd name="connsiteX79" fmla="*/ 9512 w 10000"/>
                <a:gd name="connsiteY79" fmla="*/ 3684 h 10000"/>
                <a:gd name="connsiteX80" fmla="*/ 9643 w 10000"/>
                <a:gd name="connsiteY80" fmla="*/ 3971 h 10000"/>
                <a:gd name="connsiteX81" fmla="*/ 9775 w 10000"/>
                <a:gd name="connsiteY81" fmla="*/ 4091 h 10000"/>
                <a:gd name="connsiteX82" fmla="*/ 9731 w 10000"/>
                <a:gd name="connsiteY82" fmla="*/ 4163 h 10000"/>
                <a:gd name="connsiteX83" fmla="*/ 9951 w 10000"/>
                <a:gd name="connsiteY83" fmla="*/ 4307 h 10000"/>
                <a:gd name="connsiteX84" fmla="*/ 9819 w 10000"/>
                <a:gd name="connsiteY84" fmla="*/ 4594 h 10000"/>
                <a:gd name="connsiteX85" fmla="*/ 9292 w 10000"/>
                <a:gd name="connsiteY85" fmla="*/ 4474 h 10000"/>
                <a:gd name="connsiteX86" fmla="*/ 9555 w 10000"/>
                <a:gd name="connsiteY86" fmla="*/ 4712 h 10000"/>
                <a:gd name="connsiteX87" fmla="*/ 9687 w 10000"/>
                <a:gd name="connsiteY87" fmla="*/ 4881 h 10000"/>
                <a:gd name="connsiteX88" fmla="*/ 9643 w 10000"/>
                <a:gd name="connsiteY88" fmla="*/ 4999 h 10000"/>
                <a:gd name="connsiteX89" fmla="*/ 9512 w 10000"/>
                <a:gd name="connsiteY89" fmla="*/ 5239 h 10000"/>
                <a:gd name="connsiteX90" fmla="*/ 9117 w 10000"/>
                <a:gd name="connsiteY90" fmla="*/ 5191 h 10000"/>
                <a:gd name="connsiteX91" fmla="*/ 9819 w 10000"/>
                <a:gd name="connsiteY91" fmla="*/ 5359 h 10000"/>
                <a:gd name="connsiteX92" fmla="*/ 9863 w 10000"/>
                <a:gd name="connsiteY92" fmla="*/ 5455 h 10000"/>
                <a:gd name="connsiteX93" fmla="*/ 9643 w 10000"/>
                <a:gd name="connsiteY93" fmla="*/ 5574 h 10000"/>
                <a:gd name="connsiteX94" fmla="*/ 9512 w 10000"/>
                <a:gd name="connsiteY94" fmla="*/ 5765 h 10000"/>
                <a:gd name="connsiteX95" fmla="*/ 9073 w 10000"/>
                <a:gd name="connsiteY95" fmla="*/ 5837 h 10000"/>
                <a:gd name="connsiteX96" fmla="*/ 8810 w 10000"/>
                <a:gd name="connsiteY96" fmla="*/ 5885 h 10000"/>
                <a:gd name="connsiteX97" fmla="*/ 8547 w 10000"/>
                <a:gd name="connsiteY97" fmla="*/ 5813 h 10000"/>
                <a:gd name="connsiteX98" fmla="*/ 8547 w 10000"/>
                <a:gd name="connsiteY98" fmla="*/ 5813 h 10000"/>
                <a:gd name="connsiteX99" fmla="*/ 8547 w 10000"/>
                <a:gd name="connsiteY99" fmla="*/ 5742 h 10000"/>
                <a:gd name="connsiteX100" fmla="*/ 7978 w 10000"/>
                <a:gd name="connsiteY100" fmla="*/ 5742 h 10000"/>
                <a:gd name="connsiteX101" fmla="*/ 7714 w 10000"/>
                <a:gd name="connsiteY101" fmla="*/ 6579 h 10000"/>
                <a:gd name="connsiteX102" fmla="*/ 6531 w 10000"/>
                <a:gd name="connsiteY102"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8372 w 10000"/>
                <a:gd name="connsiteY21" fmla="*/ 10000 h 10000"/>
                <a:gd name="connsiteX22" fmla="*/ 7934 w 10000"/>
                <a:gd name="connsiteY22" fmla="*/ 9952 h 10000"/>
                <a:gd name="connsiteX23" fmla="*/ 7408 w 10000"/>
                <a:gd name="connsiteY23" fmla="*/ 9880 h 10000"/>
                <a:gd name="connsiteX24" fmla="*/ 6443 w 10000"/>
                <a:gd name="connsiteY24" fmla="*/ 9473 h 10000"/>
                <a:gd name="connsiteX25" fmla="*/ 5084 w 10000"/>
                <a:gd name="connsiteY25" fmla="*/ 9402 h 10000"/>
                <a:gd name="connsiteX26" fmla="*/ 3682 w 10000"/>
                <a:gd name="connsiteY26" fmla="*/ 8923 h 10000"/>
                <a:gd name="connsiteX27" fmla="*/ 3682 w 10000"/>
                <a:gd name="connsiteY27" fmla="*/ 8684 h 10000"/>
                <a:gd name="connsiteX28" fmla="*/ 3638 w 10000"/>
                <a:gd name="connsiteY28" fmla="*/ 8349 h 10000"/>
                <a:gd name="connsiteX29" fmla="*/ 3770 w 10000"/>
                <a:gd name="connsiteY29" fmla="*/ 8182 h 10000"/>
                <a:gd name="connsiteX30" fmla="*/ 3638 w 10000"/>
                <a:gd name="connsiteY30" fmla="*/ 7967 h 10000"/>
                <a:gd name="connsiteX31" fmla="*/ 2981 w 10000"/>
                <a:gd name="connsiteY31" fmla="*/ 7488 h 10000"/>
                <a:gd name="connsiteX32" fmla="*/ 2849 w 10000"/>
                <a:gd name="connsiteY32" fmla="*/ 7081 h 10000"/>
                <a:gd name="connsiteX33" fmla="*/ 3375 w 10000"/>
                <a:gd name="connsiteY33" fmla="*/ 6579 h 10000"/>
                <a:gd name="connsiteX34" fmla="*/ 3243 w 10000"/>
                <a:gd name="connsiteY34" fmla="*/ 6267 h 10000"/>
                <a:gd name="connsiteX35" fmla="*/ 3375 w 10000"/>
                <a:gd name="connsiteY35" fmla="*/ 5885 h 10000"/>
                <a:gd name="connsiteX36" fmla="*/ 3331 w 10000"/>
                <a:gd name="connsiteY36" fmla="*/ 5861 h 10000"/>
                <a:gd name="connsiteX37" fmla="*/ 3024 w 10000"/>
                <a:gd name="connsiteY37" fmla="*/ 5742 h 10000"/>
                <a:gd name="connsiteX38" fmla="*/ 2674 w 10000"/>
                <a:gd name="connsiteY38" fmla="*/ 5789 h 10000"/>
                <a:gd name="connsiteX39" fmla="*/ 2279 w 10000"/>
                <a:gd name="connsiteY39" fmla="*/ 5263 h 10000"/>
                <a:gd name="connsiteX40" fmla="*/ 1973 w 10000"/>
                <a:gd name="connsiteY40" fmla="*/ 4856 h 10000"/>
                <a:gd name="connsiteX41" fmla="*/ 1753 w 10000"/>
                <a:gd name="connsiteY41" fmla="*/ 4450 h 10000"/>
                <a:gd name="connsiteX42" fmla="*/ 2060 w 10000"/>
                <a:gd name="connsiteY42" fmla="*/ 4067 h 10000"/>
                <a:gd name="connsiteX43" fmla="*/ 2016 w 10000"/>
                <a:gd name="connsiteY43" fmla="*/ 4067 h 10000"/>
                <a:gd name="connsiteX44" fmla="*/ 2016 w 10000"/>
                <a:gd name="connsiteY44" fmla="*/ 4067 h 10000"/>
                <a:gd name="connsiteX45" fmla="*/ 1652 w 10000"/>
                <a:gd name="connsiteY45" fmla="*/ 3670 h 10000"/>
                <a:gd name="connsiteX46" fmla="*/ 1139 w 10000"/>
                <a:gd name="connsiteY46" fmla="*/ 3564 h 10000"/>
                <a:gd name="connsiteX47" fmla="*/ 1008 w 10000"/>
                <a:gd name="connsiteY47" fmla="*/ 3349 h 10000"/>
                <a:gd name="connsiteX48" fmla="*/ 175 w 10000"/>
                <a:gd name="connsiteY48" fmla="*/ 3110 h 10000"/>
                <a:gd name="connsiteX49" fmla="*/ 0 w 10000"/>
                <a:gd name="connsiteY49" fmla="*/ 2895 h 10000"/>
                <a:gd name="connsiteX50" fmla="*/ 0 w 10000"/>
                <a:gd name="connsiteY50" fmla="*/ 2895 h 10000"/>
                <a:gd name="connsiteX51" fmla="*/ 1841 w 10000"/>
                <a:gd name="connsiteY51" fmla="*/ 1985 h 10000"/>
                <a:gd name="connsiteX52" fmla="*/ 5961 w 10000"/>
                <a:gd name="connsiteY52" fmla="*/ 0 h 10000"/>
                <a:gd name="connsiteX53" fmla="*/ 6706 w 10000"/>
                <a:gd name="connsiteY53" fmla="*/ 407 h 10000"/>
                <a:gd name="connsiteX54" fmla="*/ 7057 w 10000"/>
                <a:gd name="connsiteY54" fmla="*/ 741 h 10000"/>
                <a:gd name="connsiteX55" fmla="*/ 7496 w 10000"/>
                <a:gd name="connsiteY55" fmla="*/ 1052 h 10000"/>
                <a:gd name="connsiteX56" fmla="*/ 7451 w 10000"/>
                <a:gd name="connsiteY56" fmla="*/ 1268 h 10000"/>
                <a:gd name="connsiteX57" fmla="*/ 7233 w 10000"/>
                <a:gd name="connsiteY57" fmla="*/ 1531 h 10000"/>
                <a:gd name="connsiteX58" fmla="*/ 7802 w 10000"/>
                <a:gd name="connsiteY58" fmla="*/ 1722 h 10000"/>
                <a:gd name="connsiteX59" fmla="*/ 8328 w 10000"/>
                <a:gd name="connsiteY59" fmla="*/ 1866 h 10000"/>
                <a:gd name="connsiteX60" fmla="*/ 8547 w 10000"/>
                <a:gd name="connsiteY60" fmla="*/ 1746 h 10000"/>
                <a:gd name="connsiteX61" fmla="*/ 9161 w 10000"/>
                <a:gd name="connsiteY61" fmla="*/ 1364 h 10000"/>
                <a:gd name="connsiteX62" fmla="*/ 9161 w 10000"/>
                <a:gd name="connsiteY62" fmla="*/ 1364 h 10000"/>
                <a:gd name="connsiteX63" fmla="*/ 9468 w 10000"/>
                <a:gd name="connsiteY63" fmla="*/ 1627 h 10000"/>
                <a:gd name="connsiteX64" fmla="*/ 9600 w 10000"/>
                <a:gd name="connsiteY64" fmla="*/ 1771 h 10000"/>
                <a:gd name="connsiteX65" fmla="*/ 9687 w 10000"/>
                <a:gd name="connsiteY65" fmla="*/ 1866 h 10000"/>
                <a:gd name="connsiteX66" fmla="*/ 9819 w 10000"/>
                <a:gd name="connsiteY66" fmla="*/ 1985 h 10000"/>
                <a:gd name="connsiteX67" fmla="*/ 9951 w 10000"/>
                <a:gd name="connsiteY67" fmla="*/ 2153 h 10000"/>
                <a:gd name="connsiteX68" fmla="*/ 9906 w 10000"/>
                <a:gd name="connsiteY68" fmla="*/ 3086 h 10000"/>
                <a:gd name="connsiteX69" fmla="*/ 9906 w 10000"/>
                <a:gd name="connsiteY69" fmla="*/ 3086 h 10000"/>
                <a:gd name="connsiteX70" fmla="*/ 9819 w 10000"/>
                <a:gd name="connsiteY70" fmla="*/ 2943 h 10000"/>
                <a:gd name="connsiteX71" fmla="*/ 9819 w 10000"/>
                <a:gd name="connsiteY71" fmla="*/ 2943 h 10000"/>
                <a:gd name="connsiteX72" fmla="*/ 9424 w 10000"/>
                <a:gd name="connsiteY72" fmla="*/ 2990 h 10000"/>
                <a:gd name="connsiteX73" fmla="*/ 9292 w 10000"/>
                <a:gd name="connsiteY73" fmla="*/ 2823 h 10000"/>
                <a:gd name="connsiteX74" fmla="*/ 9161 w 10000"/>
                <a:gd name="connsiteY74" fmla="*/ 2632 h 10000"/>
                <a:gd name="connsiteX75" fmla="*/ 8592 w 10000"/>
                <a:gd name="connsiteY75" fmla="*/ 2823 h 10000"/>
                <a:gd name="connsiteX76" fmla="*/ 8547 w 10000"/>
                <a:gd name="connsiteY76" fmla="*/ 2943 h 10000"/>
                <a:gd name="connsiteX77" fmla="*/ 9468 w 10000"/>
                <a:gd name="connsiteY77" fmla="*/ 3469 h 10000"/>
                <a:gd name="connsiteX78" fmla="*/ 9512 w 10000"/>
                <a:gd name="connsiteY78" fmla="*/ 3684 h 10000"/>
                <a:gd name="connsiteX79" fmla="*/ 9643 w 10000"/>
                <a:gd name="connsiteY79" fmla="*/ 3971 h 10000"/>
                <a:gd name="connsiteX80" fmla="*/ 9775 w 10000"/>
                <a:gd name="connsiteY80" fmla="*/ 4091 h 10000"/>
                <a:gd name="connsiteX81" fmla="*/ 9731 w 10000"/>
                <a:gd name="connsiteY81" fmla="*/ 4163 h 10000"/>
                <a:gd name="connsiteX82" fmla="*/ 9951 w 10000"/>
                <a:gd name="connsiteY82" fmla="*/ 4307 h 10000"/>
                <a:gd name="connsiteX83" fmla="*/ 9819 w 10000"/>
                <a:gd name="connsiteY83" fmla="*/ 4594 h 10000"/>
                <a:gd name="connsiteX84" fmla="*/ 9292 w 10000"/>
                <a:gd name="connsiteY84" fmla="*/ 4474 h 10000"/>
                <a:gd name="connsiteX85" fmla="*/ 9555 w 10000"/>
                <a:gd name="connsiteY85" fmla="*/ 4712 h 10000"/>
                <a:gd name="connsiteX86" fmla="*/ 9687 w 10000"/>
                <a:gd name="connsiteY86" fmla="*/ 4881 h 10000"/>
                <a:gd name="connsiteX87" fmla="*/ 9643 w 10000"/>
                <a:gd name="connsiteY87" fmla="*/ 4999 h 10000"/>
                <a:gd name="connsiteX88" fmla="*/ 9512 w 10000"/>
                <a:gd name="connsiteY88" fmla="*/ 5239 h 10000"/>
                <a:gd name="connsiteX89" fmla="*/ 9117 w 10000"/>
                <a:gd name="connsiteY89" fmla="*/ 5191 h 10000"/>
                <a:gd name="connsiteX90" fmla="*/ 9819 w 10000"/>
                <a:gd name="connsiteY90" fmla="*/ 5359 h 10000"/>
                <a:gd name="connsiteX91" fmla="*/ 9863 w 10000"/>
                <a:gd name="connsiteY91" fmla="*/ 5455 h 10000"/>
                <a:gd name="connsiteX92" fmla="*/ 9643 w 10000"/>
                <a:gd name="connsiteY92" fmla="*/ 5574 h 10000"/>
                <a:gd name="connsiteX93" fmla="*/ 9512 w 10000"/>
                <a:gd name="connsiteY93" fmla="*/ 5765 h 10000"/>
                <a:gd name="connsiteX94" fmla="*/ 9073 w 10000"/>
                <a:gd name="connsiteY94" fmla="*/ 5837 h 10000"/>
                <a:gd name="connsiteX95" fmla="*/ 8810 w 10000"/>
                <a:gd name="connsiteY95" fmla="*/ 5885 h 10000"/>
                <a:gd name="connsiteX96" fmla="*/ 8547 w 10000"/>
                <a:gd name="connsiteY96" fmla="*/ 5813 h 10000"/>
                <a:gd name="connsiteX97" fmla="*/ 8547 w 10000"/>
                <a:gd name="connsiteY97" fmla="*/ 5813 h 10000"/>
                <a:gd name="connsiteX98" fmla="*/ 8547 w 10000"/>
                <a:gd name="connsiteY98" fmla="*/ 5742 h 10000"/>
                <a:gd name="connsiteX99" fmla="*/ 7978 w 10000"/>
                <a:gd name="connsiteY99" fmla="*/ 5742 h 10000"/>
                <a:gd name="connsiteX100" fmla="*/ 7714 w 10000"/>
                <a:gd name="connsiteY100" fmla="*/ 6579 h 10000"/>
                <a:gd name="connsiteX101" fmla="*/ 6531 w 10000"/>
                <a:gd name="connsiteY101"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923 h 10000"/>
                <a:gd name="connsiteX26" fmla="*/ 3682 w 10000"/>
                <a:gd name="connsiteY26" fmla="*/ 8684 h 10000"/>
                <a:gd name="connsiteX27" fmla="*/ 3638 w 10000"/>
                <a:gd name="connsiteY27" fmla="*/ 8349 h 10000"/>
                <a:gd name="connsiteX28" fmla="*/ 3770 w 10000"/>
                <a:gd name="connsiteY28" fmla="*/ 8182 h 10000"/>
                <a:gd name="connsiteX29" fmla="*/ 3638 w 10000"/>
                <a:gd name="connsiteY29" fmla="*/ 7967 h 10000"/>
                <a:gd name="connsiteX30" fmla="*/ 2981 w 10000"/>
                <a:gd name="connsiteY30" fmla="*/ 7488 h 10000"/>
                <a:gd name="connsiteX31" fmla="*/ 2849 w 10000"/>
                <a:gd name="connsiteY31" fmla="*/ 7081 h 10000"/>
                <a:gd name="connsiteX32" fmla="*/ 3375 w 10000"/>
                <a:gd name="connsiteY32" fmla="*/ 6579 h 10000"/>
                <a:gd name="connsiteX33" fmla="*/ 3243 w 10000"/>
                <a:gd name="connsiteY33" fmla="*/ 6267 h 10000"/>
                <a:gd name="connsiteX34" fmla="*/ 3375 w 10000"/>
                <a:gd name="connsiteY34" fmla="*/ 5885 h 10000"/>
                <a:gd name="connsiteX35" fmla="*/ 3331 w 10000"/>
                <a:gd name="connsiteY35" fmla="*/ 5861 h 10000"/>
                <a:gd name="connsiteX36" fmla="*/ 3024 w 10000"/>
                <a:gd name="connsiteY36" fmla="*/ 5742 h 10000"/>
                <a:gd name="connsiteX37" fmla="*/ 2674 w 10000"/>
                <a:gd name="connsiteY37" fmla="*/ 5789 h 10000"/>
                <a:gd name="connsiteX38" fmla="*/ 2279 w 10000"/>
                <a:gd name="connsiteY38" fmla="*/ 5263 h 10000"/>
                <a:gd name="connsiteX39" fmla="*/ 1973 w 10000"/>
                <a:gd name="connsiteY39" fmla="*/ 4856 h 10000"/>
                <a:gd name="connsiteX40" fmla="*/ 1753 w 10000"/>
                <a:gd name="connsiteY40" fmla="*/ 4450 h 10000"/>
                <a:gd name="connsiteX41" fmla="*/ 2060 w 10000"/>
                <a:gd name="connsiteY41" fmla="*/ 4067 h 10000"/>
                <a:gd name="connsiteX42" fmla="*/ 2016 w 10000"/>
                <a:gd name="connsiteY42" fmla="*/ 4067 h 10000"/>
                <a:gd name="connsiteX43" fmla="*/ 2016 w 10000"/>
                <a:gd name="connsiteY43" fmla="*/ 4067 h 10000"/>
                <a:gd name="connsiteX44" fmla="*/ 1652 w 10000"/>
                <a:gd name="connsiteY44" fmla="*/ 3670 h 10000"/>
                <a:gd name="connsiteX45" fmla="*/ 1139 w 10000"/>
                <a:gd name="connsiteY45" fmla="*/ 3564 h 10000"/>
                <a:gd name="connsiteX46" fmla="*/ 1008 w 10000"/>
                <a:gd name="connsiteY46" fmla="*/ 3349 h 10000"/>
                <a:gd name="connsiteX47" fmla="*/ 175 w 10000"/>
                <a:gd name="connsiteY47" fmla="*/ 3110 h 10000"/>
                <a:gd name="connsiteX48" fmla="*/ 0 w 10000"/>
                <a:gd name="connsiteY48" fmla="*/ 2895 h 10000"/>
                <a:gd name="connsiteX49" fmla="*/ 0 w 10000"/>
                <a:gd name="connsiteY49" fmla="*/ 2895 h 10000"/>
                <a:gd name="connsiteX50" fmla="*/ 1841 w 10000"/>
                <a:gd name="connsiteY50" fmla="*/ 1985 h 10000"/>
                <a:gd name="connsiteX51" fmla="*/ 5961 w 10000"/>
                <a:gd name="connsiteY51" fmla="*/ 0 h 10000"/>
                <a:gd name="connsiteX52" fmla="*/ 6706 w 10000"/>
                <a:gd name="connsiteY52" fmla="*/ 407 h 10000"/>
                <a:gd name="connsiteX53" fmla="*/ 7057 w 10000"/>
                <a:gd name="connsiteY53" fmla="*/ 741 h 10000"/>
                <a:gd name="connsiteX54" fmla="*/ 7496 w 10000"/>
                <a:gd name="connsiteY54" fmla="*/ 1052 h 10000"/>
                <a:gd name="connsiteX55" fmla="*/ 7451 w 10000"/>
                <a:gd name="connsiteY55" fmla="*/ 1268 h 10000"/>
                <a:gd name="connsiteX56" fmla="*/ 7233 w 10000"/>
                <a:gd name="connsiteY56" fmla="*/ 1531 h 10000"/>
                <a:gd name="connsiteX57" fmla="*/ 7802 w 10000"/>
                <a:gd name="connsiteY57" fmla="*/ 1722 h 10000"/>
                <a:gd name="connsiteX58" fmla="*/ 8328 w 10000"/>
                <a:gd name="connsiteY58" fmla="*/ 1866 h 10000"/>
                <a:gd name="connsiteX59" fmla="*/ 8547 w 10000"/>
                <a:gd name="connsiteY59" fmla="*/ 1746 h 10000"/>
                <a:gd name="connsiteX60" fmla="*/ 9161 w 10000"/>
                <a:gd name="connsiteY60" fmla="*/ 1364 h 10000"/>
                <a:gd name="connsiteX61" fmla="*/ 9161 w 10000"/>
                <a:gd name="connsiteY61" fmla="*/ 1364 h 10000"/>
                <a:gd name="connsiteX62" fmla="*/ 9468 w 10000"/>
                <a:gd name="connsiteY62" fmla="*/ 1627 h 10000"/>
                <a:gd name="connsiteX63" fmla="*/ 9600 w 10000"/>
                <a:gd name="connsiteY63" fmla="*/ 1771 h 10000"/>
                <a:gd name="connsiteX64" fmla="*/ 9687 w 10000"/>
                <a:gd name="connsiteY64" fmla="*/ 1866 h 10000"/>
                <a:gd name="connsiteX65" fmla="*/ 9819 w 10000"/>
                <a:gd name="connsiteY65" fmla="*/ 1985 h 10000"/>
                <a:gd name="connsiteX66" fmla="*/ 9951 w 10000"/>
                <a:gd name="connsiteY66" fmla="*/ 2153 h 10000"/>
                <a:gd name="connsiteX67" fmla="*/ 9906 w 10000"/>
                <a:gd name="connsiteY67" fmla="*/ 3086 h 10000"/>
                <a:gd name="connsiteX68" fmla="*/ 9906 w 10000"/>
                <a:gd name="connsiteY68" fmla="*/ 3086 h 10000"/>
                <a:gd name="connsiteX69" fmla="*/ 9819 w 10000"/>
                <a:gd name="connsiteY69" fmla="*/ 2943 h 10000"/>
                <a:gd name="connsiteX70" fmla="*/ 9819 w 10000"/>
                <a:gd name="connsiteY70" fmla="*/ 2943 h 10000"/>
                <a:gd name="connsiteX71" fmla="*/ 9424 w 10000"/>
                <a:gd name="connsiteY71" fmla="*/ 2990 h 10000"/>
                <a:gd name="connsiteX72" fmla="*/ 9292 w 10000"/>
                <a:gd name="connsiteY72" fmla="*/ 2823 h 10000"/>
                <a:gd name="connsiteX73" fmla="*/ 9161 w 10000"/>
                <a:gd name="connsiteY73" fmla="*/ 2632 h 10000"/>
                <a:gd name="connsiteX74" fmla="*/ 8592 w 10000"/>
                <a:gd name="connsiteY74" fmla="*/ 2823 h 10000"/>
                <a:gd name="connsiteX75" fmla="*/ 8547 w 10000"/>
                <a:gd name="connsiteY75" fmla="*/ 2943 h 10000"/>
                <a:gd name="connsiteX76" fmla="*/ 9468 w 10000"/>
                <a:gd name="connsiteY76" fmla="*/ 3469 h 10000"/>
                <a:gd name="connsiteX77" fmla="*/ 9512 w 10000"/>
                <a:gd name="connsiteY77" fmla="*/ 3684 h 10000"/>
                <a:gd name="connsiteX78" fmla="*/ 9643 w 10000"/>
                <a:gd name="connsiteY78" fmla="*/ 3971 h 10000"/>
                <a:gd name="connsiteX79" fmla="*/ 9775 w 10000"/>
                <a:gd name="connsiteY79" fmla="*/ 4091 h 10000"/>
                <a:gd name="connsiteX80" fmla="*/ 9731 w 10000"/>
                <a:gd name="connsiteY80" fmla="*/ 4163 h 10000"/>
                <a:gd name="connsiteX81" fmla="*/ 9951 w 10000"/>
                <a:gd name="connsiteY81" fmla="*/ 4307 h 10000"/>
                <a:gd name="connsiteX82" fmla="*/ 9819 w 10000"/>
                <a:gd name="connsiteY82" fmla="*/ 4594 h 10000"/>
                <a:gd name="connsiteX83" fmla="*/ 9292 w 10000"/>
                <a:gd name="connsiteY83" fmla="*/ 4474 h 10000"/>
                <a:gd name="connsiteX84" fmla="*/ 9555 w 10000"/>
                <a:gd name="connsiteY84" fmla="*/ 4712 h 10000"/>
                <a:gd name="connsiteX85" fmla="*/ 9687 w 10000"/>
                <a:gd name="connsiteY85" fmla="*/ 4881 h 10000"/>
                <a:gd name="connsiteX86" fmla="*/ 9643 w 10000"/>
                <a:gd name="connsiteY86" fmla="*/ 4999 h 10000"/>
                <a:gd name="connsiteX87" fmla="*/ 9512 w 10000"/>
                <a:gd name="connsiteY87" fmla="*/ 5239 h 10000"/>
                <a:gd name="connsiteX88" fmla="*/ 9117 w 10000"/>
                <a:gd name="connsiteY88" fmla="*/ 5191 h 10000"/>
                <a:gd name="connsiteX89" fmla="*/ 9819 w 10000"/>
                <a:gd name="connsiteY89" fmla="*/ 5359 h 10000"/>
                <a:gd name="connsiteX90" fmla="*/ 9863 w 10000"/>
                <a:gd name="connsiteY90" fmla="*/ 5455 h 10000"/>
                <a:gd name="connsiteX91" fmla="*/ 9643 w 10000"/>
                <a:gd name="connsiteY91" fmla="*/ 5574 h 10000"/>
                <a:gd name="connsiteX92" fmla="*/ 9512 w 10000"/>
                <a:gd name="connsiteY92" fmla="*/ 5765 h 10000"/>
                <a:gd name="connsiteX93" fmla="*/ 9073 w 10000"/>
                <a:gd name="connsiteY93" fmla="*/ 5837 h 10000"/>
                <a:gd name="connsiteX94" fmla="*/ 8810 w 10000"/>
                <a:gd name="connsiteY94" fmla="*/ 5885 h 10000"/>
                <a:gd name="connsiteX95" fmla="*/ 8547 w 10000"/>
                <a:gd name="connsiteY95" fmla="*/ 5813 h 10000"/>
                <a:gd name="connsiteX96" fmla="*/ 8547 w 10000"/>
                <a:gd name="connsiteY96" fmla="*/ 5813 h 10000"/>
                <a:gd name="connsiteX97" fmla="*/ 8547 w 10000"/>
                <a:gd name="connsiteY97" fmla="*/ 5742 h 10000"/>
                <a:gd name="connsiteX98" fmla="*/ 7978 w 10000"/>
                <a:gd name="connsiteY98" fmla="*/ 5742 h 10000"/>
                <a:gd name="connsiteX99" fmla="*/ 7714 w 10000"/>
                <a:gd name="connsiteY99" fmla="*/ 6579 h 10000"/>
                <a:gd name="connsiteX100" fmla="*/ 6531 w 10000"/>
                <a:gd name="connsiteY100"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923 h 10000"/>
                <a:gd name="connsiteX26" fmla="*/ 3682 w 10000"/>
                <a:gd name="connsiteY26" fmla="*/ 8684 h 10000"/>
                <a:gd name="connsiteX27" fmla="*/ 3638 w 10000"/>
                <a:gd name="connsiteY27" fmla="*/ 8349 h 10000"/>
                <a:gd name="connsiteX28" fmla="*/ 3638 w 10000"/>
                <a:gd name="connsiteY28" fmla="*/ 7967 h 10000"/>
                <a:gd name="connsiteX29" fmla="*/ 2981 w 10000"/>
                <a:gd name="connsiteY29" fmla="*/ 7488 h 10000"/>
                <a:gd name="connsiteX30" fmla="*/ 2849 w 10000"/>
                <a:gd name="connsiteY30" fmla="*/ 7081 h 10000"/>
                <a:gd name="connsiteX31" fmla="*/ 3375 w 10000"/>
                <a:gd name="connsiteY31" fmla="*/ 6579 h 10000"/>
                <a:gd name="connsiteX32" fmla="*/ 3243 w 10000"/>
                <a:gd name="connsiteY32" fmla="*/ 6267 h 10000"/>
                <a:gd name="connsiteX33" fmla="*/ 3375 w 10000"/>
                <a:gd name="connsiteY33" fmla="*/ 5885 h 10000"/>
                <a:gd name="connsiteX34" fmla="*/ 3331 w 10000"/>
                <a:gd name="connsiteY34" fmla="*/ 5861 h 10000"/>
                <a:gd name="connsiteX35" fmla="*/ 3024 w 10000"/>
                <a:gd name="connsiteY35" fmla="*/ 5742 h 10000"/>
                <a:gd name="connsiteX36" fmla="*/ 2674 w 10000"/>
                <a:gd name="connsiteY36" fmla="*/ 5789 h 10000"/>
                <a:gd name="connsiteX37" fmla="*/ 2279 w 10000"/>
                <a:gd name="connsiteY37" fmla="*/ 5263 h 10000"/>
                <a:gd name="connsiteX38" fmla="*/ 1973 w 10000"/>
                <a:gd name="connsiteY38" fmla="*/ 4856 h 10000"/>
                <a:gd name="connsiteX39" fmla="*/ 1753 w 10000"/>
                <a:gd name="connsiteY39" fmla="*/ 4450 h 10000"/>
                <a:gd name="connsiteX40" fmla="*/ 2060 w 10000"/>
                <a:gd name="connsiteY40" fmla="*/ 4067 h 10000"/>
                <a:gd name="connsiteX41" fmla="*/ 2016 w 10000"/>
                <a:gd name="connsiteY41" fmla="*/ 4067 h 10000"/>
                <a:gd name="connsiteX42" fmla="*/ 2016 w 10000"/>
                <a:gd name="connsiteY42" fmla="*/ 4067 h 10000"/>
                <a:gd name="connsiteX43" fmla="*/ 1652 w 10000"/>
                <a:gd name="connsiteY43" fmla="*/ 3670 h 10000"/>
                <a:gd name="connsiteX44" fmla="*/ 1139 w 10000"/>
                <a:gd name="connsiteY44" fmla="*/ 3564 h 10000"/>
                <a:gd name="connsiteX45" fmla="*/ 1008 w 10000"/>
                <a:gd name="connsiteY45" fmla="*/ 3349 h 10000"/>
                <a:gd name="connsiteX46" fmla="*/ 175 w 10000"/>
                <a:gd name="connsiteY46" fmla="*/ 3110 h 10000"/>
                <a:gd name="connsiteX47" fmla="*/ 0 w 10000"/>
                <a:gd name="connsiteY47" fmla="*/ 2895 h 10000"/>
                <a:gd name="connsiteX48" fmla="*/ 0 w 10000"/>
                <a:gd name="connsiteY48" fmla="*/ 2895 h 10000"/>
                <a:gd name="connsiteX49" fmla="*/ 1841 w 10000"/>
                <a:gd name="connsiteY49" fmla="*/ 1985 h 10000"/>
                <a:gd name="connsiteX50" fmla="*/ 5961 w 10000"/>
                <a:gd name="connsiteY50" fmla="*/ 0 h 10000"/>
                <a:gd name="connsiteX51" fmla="*/ 6706 w 10000"/>
                <a:gd name="connsiteY51" fmla="*/ 407 h 10000"/>
                <a:gd name="connsiteX52" fmla="*/ 7057 w 10000"/>
                <a:gd name="connsiteY52" fmla="*/ 741 h 10000"/>
                <a:gd name="connsiteX53" fmla="*/ 7496 w 10000"/>
                <a:gd name="connsiteY53" fmla="*/ 1052 h 10000"/>
                <a:gd name="connsiteX54" fmla="*/ 7451 w 10000"/>
                <a:gd name="connsiteY54" fmla="*/ 1268 h 10000"/>
                <a:gd name="connsiteX55" fmla="*/ 7233 w 10000"/>
                <a:gd name="connsiteY55" fmla="*/ 1531 h 10000"/>
                <a:gd name="connsiteX56" fmla="*/ 7802 w 10000"/>
                <a:gd name="connsiteY56" fmla="*/ 1722 h 10000"/>
                <a:gd name="connsiteX57" fmla="*/ 8328 w 10000"/>
                <a:gd name="connsiteY57" fmla="*/ 1866 h 10000"/>
                <a:gd name="connsiteX58" fmla="*/ 8547 w 10000"/>
                <a:gd name="connsiteY58" fmla="*/ 1746 h 10000"/>
                <a:gd name="connsiteX59" fmla="*/ 9161 w 10000"/>
                <a:gd name="connsiteY59" fmla="*/ 1364 h 10000"/>
                <a:gd name="connsiteX60" fmla="*/ 9161 w 10000"/>
                <a:gd name="connsiteY60" fmla="*/ 1364 h 10000"/>
                <a:gd name="connsiteX61" fmla="*/ 9468 w 10000"/>
                <a:gd name="connsiteY61" fmla="*/ 1627 h 10000"/>
                <a:gd name="connsiteX62" fmla="*/ 9600 w 10000"/>
                <a:gd name="connsiteY62" fmla="*/ 1771 h 10000"/>
                <a:gd name="connsiteX63" fmla="*/ 9687 w 10000"/>
                <a:gd name="connsiteY63" fmla="*/ 1866 h 10000"/>
                <a:gd name="connsiteX64" fmla="*/ 9819 w 10000"/>
                <a:gd name="connsiteY64" fmla="*/ 1985 h 10000"/>
                <a:gd name="connsiteX65" fmla="*/ 9951 w 10000"/>
                <a:gd name="connsiteY65" fmla="*/ 2153 h 10000"/>
                <a:gd name="connsiteX66" fmla="*/ 9906 w 10000"/>
                <a:gd name="connsiteY66" fmla="*/ 3086 h 10000"/>
                <a:gd name="connsiteX67" fmla="*/ 9906 w 10000"/>
                <a:gd name="connsiteY67" fmla="*/ 3086 h 10000"/>
                <a:gd name="connsiteX68" fmla="*/ 9819 w 10000"/>
                <a:gd name="connsiteY68" fmla="*/ 2943 h 10000"/>
                <a:gd name="connsiteX69" fmla="*/ 9819 w 10000"/>
                <a:gd name="connsiteY69" fmla="*/ 2943 h 10000"/>
                <a:gd name="connsiteX70" fmla="*/ 9424 w 10000"/>
                <a:gd name="connsiteY70" fmla="*/ 2990 h 10000"/>
                <a:gd name="connsiteX71" fmla="*/ 9292 w 10000"/>
                <a:gd name="connsiteY71" fmla="*/ 2823 h 10000"/>
                <a:gd name="connsiteX72" fmla="*/ 9161 w 10000"/>
                <a:gd name="connsiteY72" fmla="*/ 2632 h 10000"/>
                <a:gd name="connsiteX73" fmla="*/ 8592 w 10000"/>
                <a:gd name="connsiteY73" fmla="*/ 2823 h 10000"/>
                <a:gd name="connsiteX74" fmla="*/ 8547 w 10000"/>
                <a:gd name="connsiteY74" fmla="*/ 2943 h 10000"/>
                <a:gd name="connsiteX75" fmla="*/ 9468 w 10000"/>
                <a:gd name="connsiteY75" fmla="*/ 3469 h 10000"/>
                <a:gd name="connsiteX76" fmla="*/ 9512 w 10000"/>
                <a:gd name="connsiteY76" fmla="*/ 3684 h 10000"/>
                <a:gd name="connsiteX77" fmla="*/ 9643 w 10000"/>
                <a:gd name="connsiteY77" fmla="*/ 3971 h 10000"/>
                <a:gd name="connsiteX78" fmla="*/ 9775 w 10000"/>
                <a:gd name="connsiteY78" fmla="*/ 4091 h 10000"/>
                <a:gd name="connsiteX79" fmla="*/ 9731 w 10000"/>
                <a:gd name="connsiteY79" fmla="*/ 4163 h 10000"/>
                <a:gd name="connsiteX80" fmla="*/ 9951 w 10000"/>
                <a:gd name="connsiteY80" fmla="*/ 4307 h 10000"/>
                <a:gd name="connsiteX81" fmla="*/ 9819 w 10000"/>
                <a:gd name="connsiteY81" fmla="*/ 4594 h 10000"/>
                <a:gd name="connsiteX82" fmla="*/ 9292 w 10000"/>
                <a:gd name="connsiteY82" fmla="*/ 4474 h 10000"/>
                <a:gd name="connsiteX83" fmla="*/ 9555 w 10000"/>
                <a:gd name="connsiteY83" fmla="*/ 4712 h 10000"/>
                <a:gd name="connsiteX84" fmla="*/ 9687 w 10000"/>
                <a:gd name="connsiteY84" fmla="*/ 4881 h 10000"/>
                <a:gd name="connsiteX85" fmla="*/ 9643 w 10000"/>
                <a:gd name="connsiteY85" fmla="*/ 4999 h 10000"/>
                <a:gd name="connsiteX86" fmla="*/ 9512 w 10000"/>
                <a:gd name="connsiteY86" fmla="*/ 5239 h 10000"/>
                <a:gd name="connsiteX87" fmla="*/ 9117 w 10000"/>
                <a:gd name="connsiteY87" fmla="*/ 5191 h 10000"/>
                <a:gd name="connsiteX88" fmla="*/ 9819 w 10000"/>
                <a:gd name="connsiteY88" fmla="*/ 5359 h 10000"/>
                <a:gd name="connsiteX89" fmla="*/ 9863 w 10000"/>
                <a:gd name="connsiteY89" fmla="*/ 5455 h 10000"/>
                <a:gd name="connsiteX90" fmla="*/ 9643 w 10000"/>
                <a:gd name="connsiteY90" fmla="*/ 5574 h 10000"/>
                <a:gd name="connsiteX91" fmla="*/ 9512 w 10000"/>
                <a:gd name="connsiteY91" fmla="*/ 5765 h 10000"/>
                <a:gd name="connsiteX92" fmla="*/ 9073 w 10000"/>
                <a:gd name="connsiteY92" fmla="*/ 5837 h 10000"/>
                <a:gd name="connsiteX93" fmla="*/ 8810 w 10000"/>
                <a:gd name="connsiteY93" fmla="*/ 5885 h 10000"/>
                <a:gd name="connsiteX94" fmla="*/ 8547 w 10000"/>
                <a:gd name="connsiteY94" fmla="*/ 5813 h 10000"/>
                <a:gd name="connsiteX95" fmla="*/ 8547 w 10000"/>
                <a:gd name="connsiteY95" fmla="*/ 5813 h 10000"/>
                <a:gd name="connsiteX96" fmla="*/ 8547 w 10000"/>
                <a:gd name="connsiteY96" fmla="*/ 5742 h 10000"/>
                <a:gd name="connsiteX97" fmla="*/ 7978 w 10000"/>
                <a:gd name="connsiteY97" fmla="*/ 5742 h 10000"/>
                <a:gd name="connsiteX98" fmla="*/ 7714 w 10000"/>
                <a:gd name="connsiteY98" fmla="*/ 6579 h 10000"/>
                <a:gd name="connsiteX99" fmla="*/ 6531 w 10000"/>
                <a:gd name="connsiteY99"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923 h 10000"/>
                <a:gd name="connsiteX26" fmla="*/ 3682 w 10000"/>
                <a:gd name="connsiteY26" fmla="*/ 8684 h 10000"/>
                <a:gd name="connsiteX27" fmla="*/ 3638 w 10000"/>
                <a:gd name="connsiteY27" fmla="*/ 8349 h 10000"/>
                <a:gd name="connsiteX28" fmla="*/ 2981 w 10000"/>
                <a:gd name="connsiteY28" fmla="*/ 7488 h 10000"/>
                <a:gd name="connsiteX29" fmla="*/ 2849 w 10000"/>
                <a:gd name="connsiteY29" fmla="*/ 7081 h 10000"/>
                <a:gd name="connsiteX30" fmla="*/ 3375 w 10000"/>
                <a:gd name="connsiteY30" fmla="*/ 6579 h 10000"/>
                <a:gd name="connsiteX31" fmla="*/ 3243 w 10000"/>
                <a:gd name="connsiteY31" fmla="*/ 6267 h 10000"/>
                <a:gd name="connsiteX32" fmla="*/ 3375 w 10000"/>
                <a:gd name="connsiteY32" fmla="*/ 5885 h 10000"/>
                <a:gd name="connsiteX33" fmla="*/ 3331 w 10000"/>
                <a:gd name="connsiteY33" fmla="*/ 5861 h 10000"/>
                <a:gd name="connsiteX34" fmla="*/ 3024 w 10000"/>
                <a:gd name="connsiteY34" fmla="*/ 5742 h 10000"/>
                <a:gd name="connsiteX35" fmla="*/ 2674 w 10000"/>
                <a:gd name="connsiteY35" fmla="*/ 5789 h 10000"/>
                <a:gd name="connsiteX36" fmla="*/ 2279 w 10000"/>
                <a:gd name="connsiteY36" fmla="*/ 5263 h 10000"/>
                <a:gd name="connsiteX37" fmla="*/ 1973 w 10000"/>
                <a:gd name="connsiteY37" fmla="*/ 4856 h 10000"/>
                <a:gd name="connsiteX38" fmla="*/ 1753 w 10000"/>
                <a:gd name="connsiteY38" fmla="*/ 4450 h 10000"/>
                <a:gd name="connsiteX39" fmla="*/ 2060 w 10000"/>
                <a:gd name="connsiteY39" fmla="*/ 4067 h 10000"/>
                <a:gd name="connsiteX40" fmla="*/ 2016 w 10000"/>
                <a:gd name="connsiteY40" fmla="*/ 4067 h 10000"/>
                <a:gd name="connsiteX41" fmla="*/ 2016 w 10000"/>
                <a:gd name="connsiteY41" fmla="*/ 4067 h 10000"/>
                <a:gd name="connsiteX42" fmla="*/ 1652 w 10000"/>
                <a:gd name="connsiteY42" fmla="*/ 3670 h 10000"/>
                <a:gd name="connsiteX43" fmla="*/ 1139 w 10000"/>
                <a:gd name="connsiteY43" fmla="*/ 3564 h 10000"/>
                <a:gd name="connsiteX44" fmla="*/ 1008 w 10000"/>
                <a:gd name="connsiteY44" fmla="*/ 3349 h 10000"/>
                <a:gd name="connsiteX45" fmla="*/ 175 w 10000"/>
                <a:gd name="connsiteY45" fmla="*/ 3110 h 10000"/>
                <a:gd name="connsiteX46" fmla="*/ 0 w 10000"/>
                <a:gd name="connsiteY46" fmla="*/ 2895 h 10000"/>
                <a:gd name="connsiteX47" fmla="*/ 0 w 10000"/>
                <a:gd name="connsiteY47" fmla="*/ 2895 h 10000"/>
                <a:gd name="connsiteX48" fmla="*/ 1841 w 10000"/>
                <a:gd name="connsiteY48" fmla="*/ 1985 h 10000"/>
                <a:gd name="connsiteX49" fmla="*/ 5961 w 10000"/>
                <a:gd name="connsiteY49" fmla="*/ 0 h 10000"/>
                <a:gd name="connsiteX50" fmla="*/ 6706 w 10000"/>
                <a:gd name="connsiteY50" fmla="*/ 407 h 10000"/>
                <a:gd name="connsiteX51" fmla="*/ 7057 w 10000"/>
                <a:gd name="connsiteY51" fmla="*/ 741 h 10000"/>
                <a:gd name="connsiteX52" fmla="*/ 7496 w 10000"/>
                <a:gd name="connsiteY52" fmla="*/ 1052 h 10000"/>
                <a:gd name="connsiteX53" fmla="*/ 7451 w 10000"/>
                <a:gd name="connsiteY53" fmla="*/ 1268 h 10000"/>
                <a:gd name="connsiteX54" fmla="*/ 7233 w 10000"/>
                <a:gd name="connsiteY54" fmla="*/ 1531 h 10000"/>
                <a:gd name="connsiteX55" fmla="*/ 7802 w 10000"/>
                <a:gd name="connsiteY55" fmla="*/ 1722 h 10000"/>
                <a:gd name="connsiteX56" fmla="*/ 8328 w 10000"/>
                <a:gd name="connsiteY56" fmla="*/ 1866 h 10000"/>
                <a:gd name="connsiteX57" fmla="*/ 8547 w 10000"/>
                <a:gd name="connsiteY57" fmla="*/ 1746 h 10000"/>
                <a:gd name="connsiteX58" fmla="*/ 9161 w 10000"/>
                <a:gd name="connsiteY58" fmla="*/ 1364 h 10000"/>
                <a:gd name="connsiteX59" fmla="*/ 9161 w 10000"/>
                <a:gd name="connsiteY59" fmla="*/ 1364 h 10000"/>
                <a:gd name="connsiteX60" fmla="*/ 9468 w 10000"/>
                <a:gd name="connsiteY60" fmla="*/ 1627 h 10000"/>
                <a:gd name="connsiteX61" fmla="*/ 9600 w 10000"/>
                <a:gd name="connsiteY61" fmla="*/ 1771 h 10000"/>
                <a:gd name="connsiteX62" fmla="*/ 9687 w 10000"/>
                <a:gd name="connsiteY62" fmla="*/ 1866 h 10000"/>
                <a:gd name="connsiteX63" fmla="*/ 9819 w 10000"/>
                <a:gd name="connsiteY63" fmla="*/ 1985 h 10000"/>
                <a:gd name="connsiteX64" fmla="*/ 9951 w 10000"/>
                <a:gd name="connsiteY64" fmla="*/ 2153 h 10000"/>
                <a:gd name="connsiteX65" fmla="*/ 9906 w 10000"/>
                <a:gd name="connsiteY65" fmla="*/ 3086 h 10000"/>
                <a:gd name="connsiteX66" fmla="*/ 9906 w 10000"/>
                <a:gd name="connsiteY66" fmla="*/ 3086 h 10000"/>
                <a:gd name="connsiteX67" fmla="*/ 9819 w 10000"/>
                <a:gd name="connsiteY67" fmla="*/ 2943 h 10000"/>
                <a:gd name="connsiteX68" fmla="*/ 9819 w 10000"/>
                <a:gd name="connsiteY68" fmla="*/ 2943 h 10000"/>
                <a:gd name="connsiteX69" fmla="*/ 9424 w 10000"/>
                <a:gd name="connsiteY69" fmla="*/ 2990 h 10000"/>
                <a:gd name="connsiteX70" fmla="*/ 9292 w 10000"/>
                <a:gd name="connsiteY70" fmla="*/ 2823 h 10000"/>
                <a:gd name="connsiteX71" fmla="*/ 9161 w 10000"/>
                <a:gd name="connsiteY71" fmla="*/ 2632 h 10000"/>
                <a:gd name="connsiteX72" fmla="*/ 8592 w 10000"/>
                <a:gd name="connsiteY72" fmla="*/ 2823 h 10000"/>
                <a:gd name="connsiteX73" fmla="*/ 8547 w 10000"/>
                <a:gd name="connsiteY73" fmla="*/ 2943 h 10000"/>
                <a:gd name="connsiteX74" fmla="*/ 9468 w 10000"/>
                <a:gd name="connsiteY74" fmla="*/ 3469 h 10000"/>
                <a:gd name="connsiteX75" fmla="*/ 9512 w 10000"/>
                <a:gd name="connsiteY75" fmla="*/ 3684 h 10000"/>
                <a:gd name="connsiteX76" fmla="*/ 9643 w 10000"/>
                <a:gd name="connsiteY76" fmla="*/ 3971 h 10000"/>
                <a:gd name="connsiteX77" fmla="*/ 9775 w 10000"/>
                <a:gd name="connsiteY77" fmla="*/ 4091 h 10000"/>
                <a:gd name="connsiteX78" fmla="*/ 9731 w 10000"/>
                <a:gd name="connsiteY78" fmla="*/ 4163 h 10000"/>
                <a:gd name="connsiteX79" fmla="*/ 9951 w 10000"/>
                <a:gd name="connsiteY79" fmla="*/ 4307 h 10000"/>
                <a:gd name="connsiteX80" fmla="*/ 9819 w 10000"/>
                <a:gd name="connsiteY80" fmla="*/ 4594 h 10000"/>
                <a:gd name="connsiteX81" fmla="*/ 9292 w 10000"/>
                <a:gd name="connsiteY81" fmla="*/ 4474 h 10000"/>
                <a:gd name="connsiteX82" fmla="*/ 9555 w 10000"/>
                <a:gd name="connsiteY82" fmla="*/ 4712 h 10000"/>
                <a:gd name="connsiteX83" fmla="*/ 9687 w 10000"/>
                <a:gd name="connsiteY83" fmla="*/ 4881 h 10000"/>
                <a:gd name="connsiteX84" fmla="*/ 9643 w 10000"/>
                <a:gd name="connsiteY84" fmla="*/ 4999 h 10000"/>
                <a:gd name="connsiteX85" fmla="*/ 9512 w 10000"/>
                <a:gd name="connsiteY85" fmla="*/ 5239 h 10000"/>
                <a:gd name="connsiteX86" fmla="*/ 9117 w 10000"/>
                <a:gd name="connsiteY86" fmla="*/ 5191 h 10000"/>
                <a:gd name="connsiteX87" fmla="*/ 9819 w 10000"/>
                <a:gd name="connsiteY87" fmla="*/ 5359 h 10000"/>
                <a:gd name="connsiteX88" fmla="*/ 9863 w 10000"/>
                <a:gd name="connsiteY88" fmla="*/ 5455 h 10000"/>
                <a:gd name="connsiteX89" fmla="*/ 9643 w 10000"/>
                <a:gd name="connsiteY89" fmla="*/ 5574 h 10000"/>
                <a:gd name="connsiteX90" fmla="*/ 9512 w 10000"/>
                <a:gd name="connsiteY90" fmla="*/ 5765 h 10000"/>
                <a:gd name="connsiteX91" fmla="*/ 9073 w 10000"/>
                <a:gd name="connsiteY91" fmla="*/ 5837 h 10000"/>
                <a:gd name="connsiteX92" fmla="*/ 8810 w 10000"/>
                <a:gd name="connsiteY92" fmla="*/ 5885 h 10000"/>
                <a:gd name="connsiteX93" fmla="*/ 8547 w 10000"/>
                <a:gd name="connsiteY93" fmla="*/ 5813 h 10000"/>
                <a:gd name="connsiteX94" fmla="*/ 8547 w 10000"/>
                <a:gd name="connsiteY94" fmla="*/ 5813 h 10000"/>
                <a:gd name="connsiteX95" fmla="*/ 8547 w 10000"/>
                <a:gd name="connsiteY95" fmla="*/ 5742 h 10000"/>
                <a:gd name="connsiteX96" fmla="*/ 7978 w 10000"/>
                <a:gd name="connsiteY96" fmla="*/ 5742 h 10000"/>
                <a:gd name="connsiteX97" fmla="*/ 7714 w 10000"/>
                <a:gd name="connsiteY97" fmla="*/ 6579 h 10000"/>
                <a:gd name="connsiteX98" fmla="*/ 6531 w 10000"/>
                <a:gd name="connsiteY98"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684 h 10000"/>
                <a:gd name="connsiteX26" fmla="*/ 3638 w 10000"/>
                <a:gd name="connsiteY26" fmla="*/ 8349 h 10000"/>
                <a:gd name="connsiteX27" fmla="*/ 2981 w 10000"/>
                <a:gd name="connsiteY27" fmla="*/ 7488 h 10000"/>
                <a:gd name="connsiteX28" fmla="*/ 2849 w 10000"/>
                <a:gd name="connsiteY28" fmla="*/ 7081 h 10000"/>
                <a:gd name="connsiteX29" fmla="*/ 3375 w 10000"/>
                <a:gd name="connsiteY29" fmla="*/ 6579 h 10000"/>
                <a:gd name="connsiteX30" fmla="*/ 3243 w 10000"/>
                <a:gd name="connsiteY30" fmla="*/ 6267 h 10000"/>
                <a:gd name="connsiteX31" fmla="*/ 3375 w 10000"/>
                <a:gd name="connsiteY31" fmla="*/ 5885 h 10000"/>
                <a:gd name="connsiteX32" fmla="*/ 3331 w 10000"/>
                <a:gd name="connsiteY32" fmla="*/ 5861 h 10000"/>
                <a:gd name="connsiteX33" fmla="*/ 3024 w 10000"/>
                <a:gd name="connsiteY33" fmla="*/ 5742 h 10000"/>
                <a:gd name="connsiteX34" fmla="*/ 2674 w 10000"/>
                <a:gd name="connsiteY34" fmla="*/ 5789 h 10000"/>
                <a:gd name="connsiteX35" fmla="*/ 2279 w 10000"/>
                <a:gd name="connsiteY35" fmla="*/ 5263 h 10000"/>
                <a:gd name="connsiteX36" fmla="*/ 1973 w 10000"/>
                <a:gd name="connsiteY36" fmla="*/ 4856 h 10000"/>
                <a:gd name="connsiteX37" fmla="*/ 1753 w 10000"/>
                <a:gd name="connsiteY37" fmla="*/ 4450 h 10000"/>
                <a:gd name="connsiteX38" fmla="*/ 2060 w 10000"/>
                <a:gd name="connsiteY38" fmla="*/ 4067 h 10000"/>
                <a:gd name="connsiteX39" fmla="*/ 2016 w 10000"/>
                <a:gd name="connsiteY39" fmla="*/ 4067 h 10000"/>
                <a:gd name="connsiteX40" fmla="*/ 2016 w 10000"/>
                <a:gd name="connsiteY40" fmla="*/ 4067 h 10000"/>
                <a:gd name="connsiteX41" fmla="*/ 1652 w 10000"/>
                <a:gd name="connsiteY41" fmla="*/ 3670 h 10000"/>
                <a:gd name="connsiteX42" fmla="*/ 1139 w 10000"/>
                <a:gd name="connsiteY42" fmla="*/ 3564 h 10000"/>
                <a:gd name="connsiteX43" fmla="*/ 1008 w 10000"/>
                <a:gd name="connsiteY43" fmla="*/ 3349 h 10000"/>
                <a:gd name="connsiteX44" fmla="*/ 175 w 10000"/>
                <a:gd name="connsiteY44" fmla="*/ 3110 h 10000"/>
                <a:gd name="connsiteX45" fmla="*/ 0 w 10000"/>
                <a:gd name="connsiteY45" fmla="*/ 2895 h 10000"/>
                <a:gd name="connsiteX46" fmla="*/ 0 w 10000"/>
                <a:gd name="connsiteY46" fmla="*/ 2895 h 10000"/>
                <a:gd name="connsiteX47" fmla="*/ 1841 w 10000"/>
                <a:gd name="connsiteY47" fmla="*/ 1985 h 10000"/>
                <a:gd name="connsiteX48" fmla="*/ 5961 w 10000"/>
                <a:gd name="connsiteY48" fmla="*/ 0 h 10000"/>
                <a:gd name="connsiteX49" fmla="*/ 6706 w 10000"/>
                <a:gd name="connsiteY49" fmla="*/ 407 h 10000"/>
                <a:gd name="connsiteX50" fmla="*/ 7057 w 10000"/>
                <a:gd name="connsiteY50" fmla="*/ 741 h 10000"/>
                <a:gd name="connsiteX51" fmla="*/ 7496 w 10000"/>
                <a:gd name="connsiteY51" fmla="*/ 1052 h 10000"/>
                <a:gd name="connsiteX52" fmla="*/ 7451 w 10000"/>
                <a:gd name="connsiteY52" fmla="*/ 1268 h 10000"/>
                <a:gd name="connsiteX53" fmla="*/ 7233 w 10000"/>
                <a:gd name="connsiteY53" fmla="*/ 1531 h 10000"/>
                <a:gd name="connsiteX54" fmla="*/ 7802 w 10000"/>
                <a:gd name="connsiteY54" fmla="*/ 1722 h 10000"/>
                <a:gd name="connsiteX55" fmla="*/ 8328 w 10000"/>
                <a:gd name="connsiteY55" fmla="*/ 1866 h 10000"/>
                <a:gd name="connsiteX56" fmla="*/ 8547 w 10000"/>
                <a:gd name="connsiteY56" fmla="*/ 1746 h 10000"/>
                <a:gd name="connsiteX57" fmla="*/ 9161 w 10000"/>
                <a:gd name="connsiteY57" fmla="*/ 1364 h 10000"/>
                <a:gd name="connsiteX58" fmla="*/ 9161 w 10000"/>
                <a:gd name="connsiteY58" fmla="*/ 1364 h 10000"/>
                <a:gd name="connsiteX59" fmla="*/ 9468 w 10000"/>
                <a:gd name="connsiteY59" fmla="*/ 1627 h 10000"/>
                <a:gd name="connsiteX60" fmla="*/ 9600 w 10000"/>
                <a:gd name="connsiteY60" fmla="*/ 1771 h 10000"/>
                <a:gd name="connsiteX61" fmla="*/ 9687 w 10000"/>
                <a:gd name="connsiteY61" fmla="*/ 1866 h 10000"/>
                <a:gd name="connsiteX62" fmla="*/ 9819 w 10000"/>
                <a:gd name="connsiteY62" fmla="*/ 1985 h 10000"/>
                <a:gd name="connsiteX63" fmla="*/ 9951 w 10000"/>
                <a:gd name="connsiteY63" fmla="*/ 2153 h 10000"/>
                <a:gd name="connsiteX64" fmla="*/ 9906 w 10000"/>
                <a:gd name="connsiteY64" fmla="*/ 3086 h 10000"/>
                <a:gd name="connsiteX65" fmla="*/ 9906 w 10000"/>
                <a:gd name="connsiteY65" fmla="*/ 3086 h 10000"/>
                <a:gd name="connsiteX66" fmla="*/ 9819 w 10000"/>
                <a:gd name="connsiteY66" fmla="*/ 2943 h 10000"/>
                <a:gd name="connsiteX67" fmla="*/ 9819 w 10000"/>
                <a:gd name="connsiteY67" fmla="*/ 2943 h 10000"/>
                <a:gd name="connsiteX68" fmla="*/ 9424 w 10000"/>
                <a:gd name="connsiteY68" fmla="*/ 2990 h 10000"/>
                <a:gd name="connsiteX69" fmla="*/ 9292 w 10000"/>
                <a:gd name="connsiteY69" fmla="*/ 2823 h 10000"/>
                <a:gd name="connsiteX70" fmla="*/ 9161 w 10000"/>
                <a:gd name="connsiteY70" fmla="*/ 2632 h 10000"/>
                <a:gd name="connsiteX71" fmla="*/ 8592 w 10000"/>
                <a:gd name="connsiteY71" fmla="*/ 2823 h 10000"/>
                <a:gd name="connsiteX72" fmla="*/ 8547 w 10000"/>
                <a:gd name="connsiteY72" fmla="*/ 2943 h 10000"/>
                <a:gd name="connsiteX73" fmla="*/ 9468 w 10000"/>
                <a:gd name="connsiteY73" fmla="*/ 3469 h 10000"/>
                <a:gd name="connsiteX74" fmla="*/ 9512 w 10000"/>
                <a:gd name="connsiteY74" fmla="*/ 3684 h 10000"/>
                <a:gd name="connsiteX75" fmla="*/ 9643 w 10000"/>
                <a:gd name="connsiteY75" fmla="*/ 3971 h 10000"/>
                <a:gd name="connsiteX76" fmla="*/ 9775 w 10000"/>
                <a:gd name="connsiteY76" fmla="*/ 4091 h 10000"/>
                <a:gd name="connsiteX77" fmla="*/ 9731 w 10000"/>
                <a:gd name="connsiteY77" fmla="*/ 4163 h 10000"/>
                <a:gd name="connsiteX78" fmla="*/ 9951 w 10000"/>
                <a:gd name="connsiteY78" fmla="*/ 4307 h 10000"/>
                <a:gd name="connsiteX79" fmla="*/ 9819 w 10000"/>
                <a:gd name="connsiteY79" fmla="*/ 4594 h 10000"/>
                <a:gd name="connsiteX80" fmla="*/ 9292 w 10000"/>
                <a:gd name="connsiteY80" fmla="*/ 4474 h 10000"/>
                <a:gd name="connsiteX81" fmla="*/ 9555 w 10000"/>
                <a:gd name="connsiteY81" fmla="*/ 4712 h 10000"/>
                <a:gd name="connsiteX82" fmla="*/ 9687 w 10000"/>
                <a:gd name="connsiteY82" fmla="*/ 4881 h 10000"/>
                <a:gd name="connsiteX83" fmla="*/ 9643 w 10000"/>
                <a:gd name="connsiteY83" fmla="*/ 4999 h 10000"/>
                <a:gd name="connsiteX84" fmla="*/ 9512 w 10000"/>
                <a:gd name="connsiteY84" fmla="*/ 5239 h 10000"/>
                <a:gd name="connsiteX85" fmla="*/ 9117 w 10000"/>
                <a:gd name="connsiteY85" fmla="*/ 5191 h 10000"/>
                <a:gd name="connsiteX86" fmla="*/ 9819 w 10000"/>
                <a:gd name="connsiteY86" fmla="*/ 5359 h 10000"/>
                <a:gd name="connsiteX87" fmla="*/ 9863 w 10000"/>
                <a:gd name="connsiteY87" fmla="*/ 5455 h 10000"/>
                <a:gd name="connsiteX88" fmla="*/ 9643 w 10000"/>
                <a:gd name="connsiteY88" fmla="*/ 5574 h 10000"/>
                <a:gd name="connsiteX89" fmla="*/ 9512 w 10000"/>
                <a:gd name="connsiteY89" fmla="*/ 5765 h 10000"/>
                <a:gd name="connsiteX90" fmla="*/ 9073 w 10000"/>
                <a:gd name="connsiteY90" fmla="*/ 5837 h 10000"/>
                <a:gd name="connsiteX91" fmla="*/ 8810 w 10000"/>
                <a:gd name="connsiteY91" fmla="*/ 5885 h 10000"/>
                <a:gd name="connsiteX92" fmla="*/ 8547 w 10000"/>
                <a:gd name="connsiteY92" fmla="*/ 5813 h 10000"/>
                <a:gd name="connsiteX93" fmla="*/ 8547 w 10000"/>
                <a:gd name="connsiteY93" fmla="*/ 5813 h 10000"/>
                <a:gd name="connsiteX94" fmla="*/ 8547 w 10000"/>
                <a:gd name="connsiteY94" fmla="*/ 5742 h 10000"/>
                <a:gd name="connsiteX95" fmla="*/ 7978 w 10000"/>
                <a:gd name="connsiteY95" fmla="*/ 5742 h 10000"/>
                <a:gd name="connsiteX96" fmla="*/ 7714 w 10000"/>
                <a:gd name="connsiteY96" fmla="*/ 6579 h 10000"/>
                <a:gd name="connsiteX97" fmla="*/ 6531 w 10000"/>
                <a:gd name="connsiteY97"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684 h 10000"/>
                <a:gd name="connsiteX26" fmla="*/ 3638 w 10000"/>
                <a:gd name="connsiteY26" fmla="*/ 8349 h 10000"/>
                <a:gd name="connsiteX27" fmla="*/ 2981 w 10000"/>
                <a:gd name="connsiteY27" fmla="*/ 7488 h 10000"/>
                <a:gd name="connsiteX28" fmla="*/ 2849 w 10000"/>
                <a:gd name="connsiteY28" fmla="*/ 7081 h 10000"/>
                <a:gd name="connsiteX29" fmla="*/ 3375 w 10000"/>
                <a:gd name="connsiteY29" fmla="*/ 6579 h 10000"/>
                <a:gd name="connsiteX30" fmla="*/ 3243 w 10000"/>
                <a:gd name="connsiteY30" fmla="*/ 6267 h 10000"/>
                <a:gd name="connsiteX31" fmla="*/ 3375 w 10000"/>
                <a:gd name="connsiteY31" fmla="*/ 5885 h 10000"/>
                <a:gd name="connsiteX32" fmla="*/ 3331 w 10000"/>
                <a:gd name="connsiteY32" fmla="*/ 5861 h 10000"/>
                <a:gd name="connsiteX33" fmla="*/ 3024 w 10000"/>
                <a:gd name="connsiteY33" fmla="*/ 5742 h 10000"/>
                <a:gd name="connsiteX34" fmla="*/ 2674 w 10000"/>
                <a:gd name="connsiteY34" fmla="*/ 5789 h 10000"/>
                <a:gd name="connsiteX35" fmla="*/ 1973 w 10000"/>
                <a:gd name="connsiteY35" fmla="*/ 4856 h 10000"/>
                <a:gd name="connsiteX36" fmla="*/ 1753 w 10000"/>
                <a:gd name="connsiteY36" fmla="*/ 4450 h 10000"/>
                <a:gd name="connsiteX37" fmla="*/ 2060 w 10000"/>
                <a:gd name="connsiteY37" fmla="*/ 4067 h 10000"/>
                <a:gd name="connsiteX38" fmla="*/ 2016 w 10000"/>
                <a:gd name="connsiteY38" fmla="*/ 4067 h 10000"/>
                <a:gd name="connsiteX39" fmla="*/ 2016 w 10000"/>
                <a:gd name="connsiteY39" fmla="*/ 4067 h 10000"/>
                <a:gd name="connsiteX40" fmla="*/ 1652 w 10000"/>
                <a:gd name="connsiteY40" fmla="*/ 3670 h 10000"/>
                <a:gd name="connsiteX41" fmla="*/ 1139 w 10000"/>
                <a:gd name="connsiteY41" fmla="*/ 3564 h 10000"/>
                <a:gd name="connsiteX42" fmla="*/ 1008 w 10000"/>
                <a:gd name="connsiteY42" fmla="*/ 3349 h 10000"/>
                <a:gd name="connsiteX43" fmla="*/ 175 w 10000"/>
                <a:gd name="connsiteY43" fmla="*/ 3110 h 10000"/>
                <a:gd name="connsiteX44" fmla="*/ 0 w 10000"/>
                <a:gd name="connsiteY44" fmla="*/ 2895 h 10000"/>
                <a:gd name="connsiteX45" fmla="*/ 0 w 10000"/>
                <a:gd name="connsiteY45" fmla="*/ 2895 h 10000"/>
                <a:gd name="connsiteX46" fmla="*/ 1841 w 10000"/>
                <a:gd name="connsiteY46" fmla="*/ 1985 h 10000"/>
                <a:gd name="connsiteX47" fmla="*/ 5961 w 10000"/>
                <a:gd name="connsiteY47" fmla="*/ 0 h 10000"/>
                <a:gd name="connsiteX48" fmla="*/ 6706 w 10000"/>
                <a:gd name="connsiteY48" fmla="*/ 407 h 10000"/>
                <a:gd name="connsiteX49" fmla="*/ 7057 w 10000"/>
                <a:gd name="connsiteY49" fmla="*/ 741 h 10000"/>
                <a:gd name="connsiteX50" fmla="*/ 7496 w 10000"/>
                <a:gd name="connsiteY50" fmla="*/ 1052 h 10000"/>
                <a:gd name="connsiteX51" fmla="*/ 7451 w 10000"/>
                <a:gd name="connsiteY51" fmla="*/ 1268 h 10000"/>
                <a:gd name="connsiteX52" fmla="*/ 7233 w 10000"/>
                <a:gd name="connsiteY52" fmla="*/ 1531 h 10000"/>
                <a:gd name="connsiteX53" fmla="*/ 7802 w 10000"/>
                <a:gd name="connsiteY53" fmla="*/ 1722 h 10000"/>
                <a:gd name="connsiteX54" fmla="*/ 8328 w 10000"/>
                <a:gd name="connsiteY54" fmla="*/ 1866 h 10000"/>
                <a:gd name="connsiteX55" fmla="*/ 8547 w 10000"/>
                <a:gd name="connsiteY55" fmla="*/ 1746 h 10000"/>
                <a:gd name="connsiteX56" fmla="*/ 9161 w 10000"/>
                <a:gd name="connsiteY56" fmla="*/ 1364 h 10000"/>
                <a:gd name="connsiteX57" fmla="*/ 9161 w 10000"/>
                <a:gd name="connsiteY57" fmla="*/ 1364 h 10000"/>
                <a:gd name="connsiteX58" fmla="*/ 9468 w 10000"/>
                <a:gd name="connsiteY58" fmla="*/ 1627 h 10000"/>
                <a:gd name="connsiteX59" fmla="*/ 9600 w 10000"/>
                <a:gd name="connsiteY59" fmla="*/ 1771 h 10000"/>
                <a:gd name="connsiteX60" fmla="*/ 9687 w 10000"/>
                <a:gd name="connsiteY60" fmla="*/ 1866 h 10000"/>
                <a:gd name="connsiteX61" fmla="*/ 9819 w 10000"/>
                <a:gd name="connsiteY61" fmla="*/ 1985 h 10000"/>
                <a:gd name="connsiteX62" fmla="*/ 9951 w 10000"/>
                <a:gd name="connsiteY62" fmla="*/ 2153 h 10000"/>
                <a:gd name="connsiteX63" fmla="*/ 9906 w 10000"/>
                <a:gd name="connsiteY63" fmla="*/ 3086 h 10000"/>
                <a:gd name="connsiteX64" fmla="*/ 9906 w 10000"/>
                <a:gd name="connsiteY64" fmla="*/ 3086 h 10000"/>
                <a:gd name="connsiteX65" fmla="*/ 9819 w 10000"/>
                <a:gd name="connsiteY65" fmla="*/ 2943 h 10000"/>
                <a:gd name="connsiteX66" fmla="*/ 9819 w 10000"/>
                <a:gd name="connsiteY66" fmla="*/ 2943 h 10000"/>
                <a:gd name="connsiteX67" fmla="*/ 9424 w 10000"/>
                <a:gd name="connsiteY67" fmla="*/ 2990 h 10000"/>
                <a:gd name="connsiteX68" fmla="*/ 9292 w 10000"/>
                <a:gd name="connsiteY68" fmla="*/ 2823 h 10000"/>
                <a:gd name="connsiteX69" fmla="*/ 9161 w 10000"/>
                <a:gd name="connsiteY69" fmla="*/ 2632 h 10000"/>
                <a:gd name="connsiteX70" fmla="*/ 8592 w 10000"/>
                <a:gd name="connsiteY70" fmla="*/ 2823 h 10000"/>
                <a:gd name="connsiteX71" fmla="*/ 8547 w 10000"/>
                <a:gd name="connsiteY71" fmla="*/ 2943 h 10000"/>
                <a:gd name="connsiteX72" fmla="*/ 9468 w 10000"/>
                <a:gd name="connsiteY72" fmla="*/ 3469 h 10000"/>
                <a:gd name="connsiteX73" fmla="*/ 9512 w 10000"/>
                <a:gd name="connsiteY73" fmla="*/ 3684 h 10000"/>
                <a:gd name="connsiteX74" fmla="*/ 9643 w 10000"/>
                <a:gd name="connsiteY74" fmla="*/ 3971 h 10000"/>
                <a:gd name="connsiteX75" fmla="*/ 9775 w 10000"/>
                <a:gd name="connsiteY75" fmla="*/ 4091 h 10000"/>
                <a:gd name="connsiteX76" fmla="*/ 9731 w 10000"/>
                <a:gd name="connsiteY76" fmla="*/ 4163 h 10000"/>
                <a:gd name="connsiteX77" fmla="*/ 9951 w 10000"/>
                <a:gd name="connsiteY77" fmla="*/ 4307 h 10000"/>
                <a:gd name="connsiteX78" fmla="*/ 9819 w 10000"/>
                <a:gd name="connsiteY78" fmla="*/ 4594 h 10000"/>
                <a:gd name="connsiteX79" fmla="*/ 9292 w 10000"/>
                <a:gd name="connsiteY79" fmla="*/ 4474 h 10000"/>
                <a:gd name="connsiteX80" fmla="*/ 9555 w 10000"/>
                <a:gd name="connsiteY80" fmla="*/ 4712 h 10000"/>
                <a:gd name="connsiteX81" fmla="*/ 9687 w 10000"/>
                <a:gd name="connsiteY81" fmla="*/ 4881 h 10000"/>
                <a:gd name="connsiteX82" fmla="*/ 9643 w 10000"/>
                <a:gd name="connsiteY82" fmla="*/ 4999 h 10000"/>
                <a:gd name="connsiteX83" fmla="*/ 9512 w 10000"/>
                <a:gd name="connsiteY83" fmla="*/ 5239 h 10000"/>
                <a:gd name="connsiteX84" fmla="*/ 9117 w 10000"/>
                <a:gd name="connsiteY84" fmla="*/ 5191 h 10000"/>
                <a:gd name="connsiteX85" fmla="*/ 9819 w 10000"/>
                <a:gd name="connsiteY85" fmla="*/ 5359 h 10000"/>
                <a:gd name="connsiteX86" fmla="*/ 9863 w 10000"/>
                <a:gd name="connsiteY86" fmla="*/ 5455 h 10000"/>
                <a:gd name="connsiteX87" fmla="*/ 9643 w 10000"/>
                <a:gd name="connsiteY87" fmla="*/ 5574 h 10000"/>
                <a:gd name="connsiteX88" fmla="*/ 9512 w 10000"/>
                <a:gd name="connsiteY88" fmla="*/ 5765 h 10000"/>
                <a:gd name="connsiteX89" fmla="*/ 9073 w 10000"/>
                <a:gd name="connsiteY89" fmla="*/ 5837 h 10000"/>
                <a:gd name="connsiteX90" fmla="*/ 8810 w 10000"/>
                <a:gd name="connsiteY90" fmla="*/ 5885 h 10000"/>
                <a:gd name="connsiteX91" fmla="*/ 8547 w 10000"/>
                <a:gd name="connsiteY91" fmla="*/ 5813 h 10000"/>
                <a:gd name="connsiteX92" fmla="*/ 8547 w 10000"/>
                <a:gd name="connsiteY92" fmla="*/ 5813 h 10000"/>
                <a:gd name="connsiteX93" fmla="*/ 8547 w 10000"/>
                <a:gd name="connsiteY93" fmla="*/ 5742 h 10000"/>
                <a:gd name="connsiteX94" fmla="*/ 7978 w 10000"/>
                <a:gd name="connsiteY94" fmla="*/ 5742 h 10000"/>
                <a:gd name="connsiteX95" fmla="*/ 7714 w 10000"/>
                <a:gd name="connsiteY95" fmla="*/ 6579 h 10000"/>
                <a:gd name="connsiteX96" fmla="*/ 6531 w 10000"/>
                <a:gd name="connsiteY96"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684 h 10000"/>
                <a:gd name="connsiteX26" fmla="*/ 3638 w 10000"/>
                <a:gd name="connsiteY26" fmla="*/ 8349 h 10000"/>
                <a:gd name="connsiteX27" fmla="*/ 2981 w 10000"/>
                <a:gd name="connsiteY27" fmla="*/ 7488 h 10000"/>
                <a:gd name="connsiteX28" fmla="*/ 2849 w 10000"/>
                <a:gd name="connsiteY28" fmla="*/ 7081 h 10000"/>
                <a:gd name="connsiteX29" fmla="*/ 3375 w 10000"/>
                <a:gd name="connsiteY29" fmla="*/ 6579 h 10000"/>
                <a:gd name="connsiteX30" fmla="*/ 3243 w 10000"/>
                <a:gd name="connsiteY30" fmla="*/ 6267 h 10000"/>
                <a:gd name="connsiteX31" fmla="*/ 3375 w 10000"/>
                <a:gd name="connsiteY31" fmla="*/ 5885 h 10000"/>
                <a:gd name="connsiteX32" fmla="*/ 3331 w 10000"/>
                <a:gd name="connsiteY32" fmla="*/ 5861 h 10000"/>
                <a:gd name="connsiteX33" fmla="*/ 3024 w 10000"/>
                <a:gd name="connsiteY33" fmla="*/ 5742 h 10000"/>
                <a:gd name="connsiteX34" fmla="*/ 2674 w 10000"/>
                <a:gd name="connsiteY34" fmla="*/ 5789 h 10000"/>
                <a:gd name="connsiteX35" fmla="*/ 1753 w 10000"/>
                <a:gd name="connsiteY35" fmla="*/ 4450 h 10000"/>
                <a:gd name="connsiteX36" fmla="*/ 2060 w 10000"/>
                <a:gd name="connsiteY36" fmla="*/ 4067 h 10000"/>
                <a:gd name="connsiteX37" fmla="*/ 2016 w 10000"/>
                <a:gd name="connsiteY37" fmla="*/ 4067 h 10000"/>
                <a:gd name="connsiteX38" fmla="*/ 2016 w 10000"/>
                <a:gd name="connsiteY38" fmla="*/ 4067 h 10000"/>
                <a:gd name="connsiteX39" fmla="*/ 1652 w 10000"/>
                <a:gd name="connsiteY39" fmla="*/ 3670 h 10000"/>
                <a:gd name="connsiteX40" fmla="*/ 1139 w 10000"/>
                <a:gd name="connsiteY40" fmla="*/ 3564 h 10000"/>
                <a:gd name="connsiteX41" fmla="*/ 1008 w 10000"/>
                <a:gd name="connsiteY41" fmla="*/ 3349 h 10000"/>
                <a:gd name="connsiteX42" fmla="*/ 175 w 10000"/>
                <a:gd name="connsiteY42" fmla="*/ 3110 h 10000"/>
                <a:gd name="connsiteX43" fmla="*/ 0 w 10000"/>
                <a:gd name="connsiteY43" fmla="*/ 2895 h 10000"/>
                <a:gd name="connsiteX44" fmla="*/ 0 w 10000"/>
                <a:gd name="connsiteY44" fmla="*/ 2895 h 10000"/>
                <a:gd name="connsiteX45" fmla="*/ 1841 w 10000"/>
                <a:gd name="connsiteY45" fmla="*/ 1985 h 10000"/>
                <a:gd name="connsiteX46" fmla="*/ 5961 w 10000"/>
                <a:gd name="connsiteY46" fmla="*/ 0 h 10000"/>
                <a:gd name="connsiteX47" fmla="*/ 6706 w 10000"/>
                <a:gd name="connsiteY47" fmla="*/ 407 h 10000"/>
                <a:gd name="connsiteX48" fmla="*/ 7057 w 10000"/>
                <a:gd name="connsiteY48" fmla="*/ 741 h 10000"/>
                <a:gd name="connsiteX49" fmla="*/ 7496 w 10000"/>
                <a:gd name="connsiteY49" fmla="*/ 1052 h 10000"/>
                <a:gd name="connsiteX50" fmla="*/ 7451 w 10000"/>
                <a:gd name="connsiteY50" fmla="*/ 1268 h 10000"/>
                <a:gd name="connsiteX51" fmla="*/ 7233 w 10000"/>
                <a:gd name="connsiteY51" fmla="*/ 1531 h 10000"/>
                <a:gd name="connsiteX52" fmla="*/ 7802 w 10000"/>
                <a:gd name="connsiteY52" fmla="*/ 1722 h 10000"/>
                <a:gd name="connsiteX53" fmla="*/ 8328 w 10000"/>
                <a:gd name="connsiteY53" fmla="*/ 1866 h 10000"/>
                <a:gd name="connsiteX54" fmla="*/ 8547 w 10000"/>
                <a:gd name="connsiteY54" fmla="*/ 1746 h 10000"/>
                <a:gd name="connsiteX55" fmla="*/ 9161 w 10000"/>
                <a:gd name="connsiteY55" fmla="*/ 1364 h 10000"/>
                <a:gd name="connsiteX56" fmla="*/ 9161 w 10000"/>
                <a:gd name="connsiteY56" fmla="*/ 1364 h 10000"/>
                <a:gd name="connsiteX57" fmla="*/ 9468 w 10000"/>
                <a:gd name="connsiteY57" fmla="*/ 1627 h 10000"/>
                <a:gd name="connsiteX58" fmla="*/ 9600 w 10000"/>
                <a:gd name="connsiteY58" fmla="*/ 1771 h 10000"/>
                <a:gd name="connsiteX59" fmla="*/ 9687 w 10000"/>
                <a:gd name="connsiteY59" fmla="*/ 1866 h 10000"/>
                <a:gd name="connsiteX60" fmla="*/ 9819 w 10000"/>
                <a:gd name="connsiteY60" fmla="*/ 1985 h 10000"/>
                <a:gd name="connsiteX61" fmla="*/ 9951 w 10000"/>
                <a:gd name="connsiteY61" fmla="*/ 2153 h 10000"/>
                <a:gd name="connsiteX62" fmla="*/ 9906 w 10000"/>
                <a:gd name="connsiteY62" fmla="*/ 3086 h 10000"/>
                <a:gd name="connsiteX63" fmla="*/ 9906 w 10000"/>
                <a:gd name="connsiteY63" fmla="*/ 3086 h 10000"/>
                <a:gd name="connsiteX64" fmla="*/ 9819 w 10000"/>
                <a:gd name="connsiteY64" fmla="*/ 2943 h 10000"/>
                <a:gd name="connsiteX65" fmla="*/ 9819 w 10000"/>
                <a:gd name="connsiteY65" fmla="*/ 2943 h 10000"/>
                <a:gd name="connsiteX66" fmla="*/ 9424 w 10000"/>
                <a:gd name="connsiteY66" fmla="*/ 2990 h 10000"/>
                <a:gd name="connsiteX67" fmla="*/ 9292 w 10000"/>
                <a:gd name="connsiteY67" fmla="*/ 2823 h 10000"/>
                <a:gd name="connsiteX68" fmla="*/ 9161 w 10000"/>
                <a:gd name="connsiteY68" fmla="*/ 2632 h 10000"/>
                <a:gd name="connsiteX69" fmla="*/ 8592 w 10000"/>
                <a:gd name="connsiteY69" fmla="*/ 2823 h 10000"/>
                <a:gd name="connsiteX70" fmla="*/ 8547 w 10000"/>
                <a:gd name="connsiteY70" fmla="*/ 2943 h 10000"/>
                <a:gd name="connsiteX71" fmla="*/ 9468 w 10000"/>
                <a:gd name="connsiteY71" fmla="*/ 3469 h 10000"/>
                <a:gd name="connsiteX72" fmla="*/ 9512 w 10000"/>
                <a:gd name="connsiteY72" fmla="*/ 3684 h 10000"/>
                <a:gd name="connsiteX73" fmla="*/ 9643 w 10000"/>
                <a:gd name="connsiteY73" fmla="*/ 3971 h 10000"/>
                <a:gd name="connsiteX74" fmla="*/ 9775 w 10000"/>
                <a:gd name="connsiteY74" fmla="*/ 4091 h 10000"/>
                <a:gd name="connsiteX75" fmla="*/ 9731 w 10000"/>
                <a:gd name="connsiteY75" fmla="*/ 4163 h 10000"/>
                <a:gd name="connsiteX76" fmla="*/ 9951 w 10000"/>
                <a:gd name="connsiteY76" fmla="*/ 4307 h 10000"/>
                <a:gd name="connsiteX77" fmla="*/ 9819 w 10000"/>
                <a:gd name="connsiteY77" fmla="*/ 4594 h 10000"/>
                <a:gd name="connsiteX78" fmla="*/ 9292 w 10000"/>
                <a:gd name="connsiteY78" fmla="*/ 4474 h 10000"/>
                <a:gd name="connsiteX79" fmla="*/ 9555 w 10000"/>
                <a:gd name="connsiteY79" fmla="*/ 4712 h 10000"/>
                <a:gd name="connsiteX80" fmla="*/ 9687 w 10000"/>
                <a:gd name="connsiteY80" fmla="*/ 4881 h 10000"/>
                <a:gd name="connsiteX81" fmla="*/ 9643 w 10000"/>
                <a:gd name="connsiteY81" fmla="*/ 4999 h 10000"/>
                <a:gd name="connsiteX82" fmla="*/ 9512 w 10000"/>
                <a:gd name="connsiteY82" fmla="*/ 5239 h 10000"/>
                <a:gd name="connsiteX83" fmla="*/ 9117 w 10000"/>
                <a:gd name="connsiteY83" fmla="*/ 5191 h 10000"/>
                <a:gd name="connsiteX84" fmla="*/ 9819 w 10000"/>
                <a:gd name="connsiteY84" fmla="*/ 5359 h 10000"/>
                <a:gd name="connsiteX85" fmla="*/ 9863 w 10000"/>
                <a:gd name="connsiteY85" fmla="*/ 5455 h 10000"/>
                <a:gd name="connsiteX86" fmla="*/ 9643 w 10000"/>
                <a:gd name="connsiteY86" fmla="*/ 5574 h 10000"/>
                <a:gd name="connsiteX87" fmla="*/ 9512 w 10000"/>
                <a:gd name="connsiteY87" fmla="*/ 5765 h 10000"/>
                <a:gd name="connsiteX88" fmla="*/ 9073 w 10000"/>
                <a:gd name="connsiteY88" fmla="*/ 5837 h 10000"/>
                <a:gd name="connsiteX89" fmla="*/ 8810 w 10000"/>
                <a:gd name="connsiteY89" fmla="*/ 5885 h 10000"/>
                <a:gd name="connsiteX90" fmla="*/ 8547 w 10000"/>
                <a:gd name="connsiteY90" fmla="*/ 5813 h 10000"/>
                <a:gd name="connsiteX91" fmla="*/ 8547 w 10000"/>
                <a:gd name="connsiteY91" fmla="*/ 5813 h 10000"/>
                <a:gd name="connsiteX92" fmla="*/ 8547 w 10000"/>
                <a:gd name="connsiteY92" fmla="*/ 5742 h 10000"/>
                <a:gd name="connsiteX93" fmla="*/ 7978 w 10000"/>
                <a:gd name="connsiteY93" fmla="*/ 5742 h 10000"/>
                <a:gd name="connsiteX94" fmla="*/ 7714 w 10000"/>
                <a:gd name="connsiteY94" fmla="*/ 6579 h 10000"/>
                <a:gd name="connsiteX95" fmla="*/ 6531 w 10000"/>
                <a:gd name="connsiteY95"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684 h 10000"/>
                <a:gd name="connsiteX26" fmla="*/ 3638 w 10000"/>
                <a:gd name="connsiteY26" fmla="*/ 8349 h 10000"/>
                <a:gd name="connsiteX27" fmla="*/ 2981 w 10000"/>
                <a:gd name="connsiteY27" fmla="*/ 7488 h 10000"/>
                <a:gd name="connsiteX28" fmla="*/ 2849 w 10000"/>
                <a:gd name="connsiteY28" fmla="*/ 7081 h 10000"/>
                <a:gd name="connsiteX29" fmla="*/ 3375 w 10000"/>
                <a:gd name="connsiteY29" fmla="*/ 6579 h 10000"/>
                <a:gd name="connsiteX30" fmla="*/ 3243 w 10000"/>
                <a:gd name="connsiteY30" fmla="*/ 6267 h 10000"/>
                <a:gd name="connsiteX31" fmla="*/ 3375 w 10000"/>
                <a:gd name="connsiteY31" fmla="*/ 5885 h 10000"/>
                <a:gd name="connsiteX32" fmla="*/ 3331 w 10000"/>
                <a:gd name="connsiteY32" fmla="*/ 5861 h 10000"/>
                <a:gd name="connsiteX33" fmla="*/ 3024 w 10000"/>
                <a:gd name="connsiteY33" fmla="*/ 5742 h 10000"/>
                <a:gd name="connsiteX34" fmla="*/ 2189 w 10000"/>
                <a:gd name="connsiteY34" fmla="*/ 5326 h 10000"/>
                <a:gd name="connsiteX35" fmla="*/ 1753 w 10000"/>
                <a:gd name="connsiteY35" fmla="*/ 4450 h 10000"/>
                <a:gd name="connsiteX36" fmla="*/ 2060 w 10000"/>
                <a:gd name="connsiteY36" fmla="*/ 4067 h 10000"/>
                <a:gd name="connsiteX37" fmla="*/ 2016 w 10000"/>
                <a:gd name="connsiteY37" fmla="*/ 4067 h 10000"/>
                <a:gd name="connsiteX38" fmla="*/ 2016 w 10000"/>
                <a:gd name="connsiteY38" fmla="*/ 4067 h 10000"/>
                <a:gd name="connsiteX39" fmla="*/ 1652 w 10000"/>
                <a:gd name="connsiteY39" fmla="*/ 3670 h 10000"/>
                <a:gd name="connsiteX40" fmla="*/ 1139 w 10000"/>
                <a:gd name="connsiteY40" fmla="*/ 3564 h 10000"/>
                <a:gd name="connsiteX41" fmla="*/ 1008 w 10000"/>
                <a:gd name="connsiteY41" fmla="*/ 3349 h 10000"/>
                <a:gd name="connsiteX42" fmla="*/ 175 w 10000"/>
                <a:gd name="connsiteY42" fmla="*/ 3110 h 10000"/>
                <a:gd name="connsiteX43" fmla="*/ 0 w 10000"/>
                <a:gd name="connsiteY43" fmla="*/ 2895 h 10000"/>
                <a:gd name="connsiteX44" fmla="*/ 0 w 10000"/>
                <a:gd name="connsiteY44" fmla="*/ 2895 h 10000"/>
                <a:gd name="connsiteX45" fmla="*/ 1841 w 10000"/>
                <a:gd name="connsiteY45" fmla="*/ 1985 h 10000"/>
                <a:gd name="connsiteX46" fmla="*/ 5961 w 10000"/>
                <a:gd name="connsiteY46" fmla="*/ 0 h 10000"/>
                <a:gd name="connsiteX47" fmla="*/ 6706 w 10000"/>
                <a:gd name="connsiteY47" fmla="*/ 407 h 10000"/>
                <a:gd name="connsiteX48" fmla="*/ 7057 w 10000"/>
                <a:gd name="connsiteY48" fmla="*/ 741 h 10000"/>
                <a:gd name="connsiteX49" fmla="*/ 7496 w 10000"/>
                <a:gd name="connsiteY49" fmla="*/ 1052 h 10000"/>
                <a:gd name="connsiteX50" fmla="*/ 7451 w 10000"/>
                <a:gd name="connsiteY50" fmla="*/ 1268 h 10000"/>
                <a:gd name="connsiteX51" fmla="*/ 7233 w 10000"/>
                <a:gd name="connsiteY51" fmla="*/ 1531 h 10000"/>
                <a:gd name="connsiteX52" fmla="*/ 7802 w 10000"/>
                <a:gd name="connsiteY52" fmla="*/ 1722 h 10000"/>
                <a:gd name="connsiteX53" fmla="*/ 8328 w 10000"/>
                <a:gd name="connsiteY53" fmla="*/ 1866 h 10000"/>
                <a:gd name="connsiteX54" fmla="*/ 8547 w 10000"/>
                <a:gd name="connsiteY54" fmla="*/ 1746 h 10000"/>
                <a:gd name="connsiteX55" fmla="*/ 9161 w 10000"/>
                <a:gd name="connsiteY55" fmla="*/ 1364 h 10000"/>
                <a:gd name="connsiteX56" fmla="*/ 9161 w 10000"/>
                <a:gd name="connsiteY56" fmla="*/ 1364 h 10000"/>
                <a:gd name="connsiteX57" fmla="*/ 9468 w 10000"/>
                <a:gd name="connsiteY57" fmla="*/ 1627 h 10000"/>
                <a:gd name="connsiteX58" fmla="*/ 9600 w 10000"/>
                <a:gd name="connsiteY58" fmla="*/ 1771 h 10000"/>
                <a:gd name="connsiteX59" fmla="*/ 9687 w 10000"/>
                <a:gd name="connsiteY59" fmla="*/ 1866 h 10000"/>
                <a:gd name="connsiteX60" fmla="*/ 9819 w 10000"/>
                <a:gd name="connsiteY60" fmla="*/ 1985 h 10000"/>
                <a:gd name="connsiteX61" fmla="*/ 9951 w 10000"/>
                <a:gd name="connsiteY61" fmla="*/ 2153 h 10000"/>
                <a:gd name="connsiteX62" fmla="*/ 9906 w 10000"/>
                <a:gd name="connsiteY62" fmla="*/ 3086 h 10000"/>
                <a:gd name="connsiteX63" fmla="*/ 9906 w 10000"/>
                <a:gd name="connsiteY63" fmla="*/ 3086 h 10000"/>
                <a:gd name="connsiteX64" fmla="*/ 9819 w 10000"/>
                <a:gd name="connsiteY64" fmla="*/ 2943 h 10000"/>
                <a:gd name="connsiteX65" fmla="*/ 9819 w 10000"/>
                <a:gd name="connsiteY65" fmla="*/ 2943 h 10000"/>
                <a:gd name="connsiteX66" fmla="*/ 9424 w 10000"/>
                <a:gd name="connsiteY66" fmla="*/ 2990 h 10000"/>
                <a:gd name="connsiteX67" fmla="*/ 9292 w 10000"/>
                <a:gd name="connsiteY67" fmla="*/ 2823 h 10000"/>
                <a:gd name="connsiteX68" fmla="*/ 9161 w 10000"/>
                <a:gd name="connsiteY68" fmla="*/ 2632 h 10000"/>
                <a:gd name="connsiteX69" fmla="*/ 8592 w 10000"/>
                <a:gd name="connsiteY69" fmla="*/ 2823 h 10000"/>
                <a:gd name="connsiteX70" fmla="*/ 8547 w 10000"/>
                <a:gd name="connsiteY70" fmla="*/ 2943 h 10000"/>
                <a:gd name="connsiteX71" fmla="*/ 9468 w 10000"/>
                <a:gd name="connsiteY71" fmla="*/ 3469 h 10000"/>
                <a:gd name="connsiteX72" fmla="*/ 9512 w 10000"/>
                <a:gd name="connsiteY72" fmla="*/ 3684 h 10000"/>
                <a:gd name="connsiteX73" fmla="*/ 9643 w 10000"/>
                <a:gd name="connsiteY73" fmla="*/ 3971 h 10000"/>
                <a:gd name="connsiteX74" fmla="*/ 9775 w 10000"/>
                <a:gd name="connsiteY74" fmla="*/ 4091 h 10000"/>
                <a:gd name="connsiteX75" fmla="*/ 9731 w 10000"/>
                <a:gd name="connsiteY75" fmla="*/ 4163 h 10000"/>
                <a:gd name="connsiteX76" fmla="*/ 9951 w 10000"/>
                <a:gd name="connsiteY76" fmla="*/ 4307 h 10000"/>
                <a:gd name="connsiteX77" fmla="*/ 9819 w 10000"/>
                <a:gd name="connsiteY77" fmla="*/ 4594 h 10000"/>
                <a:gd name="connsiteX78" fmla="*/ 9292 w 10000"/>
                <a:gd name="connsiteY78" fmla="*/ 4474 h 10000"/>
                <a:gd name="connsiteX79" fmla="*/ 9555 w 10000"/>
                <a:gd name="connsiteY79" fmla="*/ 4712 h 10000"/>
                <a:gd name="connsiteX80" fmla="*/ 9687 w 10000"/>
                <a:gd name="connsiteY80" fmla="*/ 4881 h 10000"/>
                <a:gd name="connsiteX81" fmla="*/ 9643 w 10000"/>
                <a:gd name="connsiteY81" fmla="*/ 4999 h 10000"/>
                <a:gd name="connsiteX82" fmla="*/ 9512 w 10000"/>
                <a:gd name="connsiteY82" fmla="*/ 5239 h 10000"/>
                <a:gd name="connsiteX83" fmla="*/ 9117 w 10000"/>
                <a:gd name="connsiteY83" fmla="*/ 5191 h 10000"/>
                <a:gd name="connsiteX84" fmla="*/ 9819 w 10000"/>
                <a:gd name="connsiteY84" fmla="*/ 5359 h 10000"/>
                <a:gd name="connsiteX85" fmla="*/ 9863 w 10000"/>
                <a:gd name="connsiteY85" fmla="*/ 5455 h 10000"/>
                <a:gd name="connsiteX86" fmla="*/ 9643 w 10000"/>
                <a:gd name="connsiteY86" fmla="*/ 5574 h 10000"/>
                <a:gd name="connsiteX87" fmla="*/ 9512 w 10000"/>
                <a:gd name="connsiteY87" fmla="*/ 5765 h 10000"/>
                <a:gd name="connsiteX88" fmla="*/ 9073 w 10000"/>
                <a:gd name="connsiteY88" fmla="*/ 5837 h 10000"/>
                <a:gd name="connsiteX89" fmla="*/ 8810 w 10000"/>
                <a:gd name="connsiteY89" fmla="*/ 5885 h 10000"/>
                <a:gd name="connsiteX90" fmla="*/ 8547 w 10000"/>
                <a:gd name="connsiteY90" fmla="*/ 5813 h 10000"/>
                <a:gd name="connsiteX91" fmla="*/ 8547 w 10000"/>
                <a:gd name="connsiteY91" fmla="*/ 5813 h 10000"/>
                <a:gd name="connsiteX92" fmla="*/ 8547 w 10000"/>
                <a:gd name="connsiteY92" fmla="*/ 5742 h 10000"/>
                <a:gd name="connsiteX93" fmla="*/ 7978 w 10000"/>
                <a:gd name="connsiteY93" fmla="*/ 5742 h 10000"/>
                <a:gd name="connsiteX94" fmla="*/ 7714 w 10000"/>
                <a:gd name="connsiteY94" fmla="*/ 6579 h 10000"/>
                <a:gd name="connsiteX95" fmla="*/ 6531 w 10000"/>
                <a:gd name="connsiteY95" fmla="*/ 65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000" h="10000">
                  <a:moveTo>
                    <a:pt x="6531" y="6555"/>
                  </a:moveTo>
                  <a:cubicBezTo>
                    <a:pt x="6443" y="6579"/>
                    <a:pt x="6531" y="6818"/>
                    <a:pt x="6575" y="6890"/>
                  </a:cubicBezTo>
                  <a:cubicBezTo>
                    <a:pt x="6575" y="7010"/>
                    <a:pt x="6443" y="7033"/>
                    <a:pt x="6312" y="7105"/>
                  </a:cubicBezTo>
                  <a:cubicBezTo>
                    <a:pt x="6268" y="7153"/>
                    <a:pt x="6092" y="7224"/>
                    <a:pt x="6049" y="7273"/>
                  </a:cubicBezTo>
                  <a:cubicBezTo>
                    <a:pt x="6006" y="7320"/>
                    <a:pt x="6049" y="7464"/>
                    <a:pt x="6049" y="7511"/>
                  </a:cubicBezTo>
                  <a:cubicBezTo>
                    <a:pt x="6049" y="7655"/>
                    <a:pt x="6312" y="7871"/>
                    <a:pt x="6443" y="7990"/>
                  </a:cubicBezTo>
                  <a:cubicBezTo>
                    <a:pt x="6663" y="8014"/>
                    <a:pt x="6926" y="8110"/>
                    <a:pt x="7101" y="8182"/>
                  </a:cubicBezTo>
                  <a:cubicBezTo>
                    <a:pt x="7364" y="8278"/>
                    <a:pt x="7451" y="8373"/>
                    <a:pt x="7451" y="8541"/>
                  </a:cubicBezTo>
                  <a:cubicBezTo>
                    <a:pt x="7451" y="8588"/>
                    <a:pt x="7408" y="8612"/>
                    <a:pt x="7320" y="8660"/>
                  </a:cubicBezTo>
                  <a:cubicBezTo>
                    <a:pt x="7276" y="8660"/>
                    <a:pt x="7145" y="8684"/>
                    <a:pt x="7145" y="8732"/>
                  </a:cubicBezTo>
                  <a:cubicBezTo>
                    <a:pt x="7145" y="8779"/>
                    <a:pt x="7276" y="8756"/>
                    <a:pt x="7320" y="8756"/>
                  </a:cubicBezTo>
                  <a:lnTo>
                    <a:pt x="7320" y="8756"/>
                  </a:lnTo>
                  <a:cubicBezTo>
                    <a:pt x="7320" y="8779"/>
                    <a:pt x="7276" y="8804"/>
                    <a:pt x="7276" y="8828"/>
                  </a:cubicBezTo>
                  <a:cubicBezTo>
                    <a:pt x="7188" y="8875"/>
                    <a:pt x="7145" y="8948"/>
                    <a:pt x="7233" y="8995"/>
                  </a:cubicBezTo>
                  <a:cubicBezTo>
                    <a:pt x="7320" y="9066"/>
                    <a:pt x="7539" y="8923"/>
                    <a:pt x="7583" y="8899"/>
                  </a:cubicBezTo>
                  <a:cubicBezTo>
                    <a:pt x="7671" y="8828"/>
                    <a:pt x="7890" y="8899"/>
                    <a:pt x="8022" y="8899"/>
                  </a:cubicBezTo>
                  <a:lnTo>
                    <a:pt x="8022" y="8899"/>
                  </a:lnTo>
                  <a:cubicBezTo>
                    <a:pt x="7847" y="8971"/>
                    <a:pt x="7802" y="9139"/>
                    <a:pt x="7934" y="9235"/>
                  </a:cubicBezTo>
                  <a:cubicBezTo>
                    <a:pt x="8065" y="9306"/>
                    <a:pt x="7978" y="9640"/>
                    <a:pt x="8022" y="9736"/>
                  </a:cubicBezTo>
                  <a:cubicBezTo>
                    <a:pt x="8153" y="10072"/>
                    <a:pt x="8372" y="9665"/>
                    <a:pt x="8635" y="9617"/>
                  </a:cubicBezTo>
                  <a:cubicBezTo>
                    <a:pt x="8679" y="9760"/>
                    <a:pt x="8328" y="9904"/>
                    <a:pt x="8372" y="10000"/>
                  </a:cubicBezTo>
                  <a:lnTo>
                    <a:pt x="7934" y="9952"/>
                  </a:lnTo>
                  <a:cubicBezTo>
                    <a:pt x="7759" y="9928"/>
                    <a:pt x="7656" y="9960"/>
                    <a:pt x="7408" y="9880"/>
                  </a:cubicBezTo>
                  <a:cubicBezTo>
                    <a:pt x="7160" y="9800"/>
                    <a:pt x="6830" y="9553"/>
                    <a:pt x="6443" y="9473"/>
                  </a:cubicBezTo>
                  <a:cubicBezTo>
                    <a:pt x="6006" y="9210"/>
                    <a:pt x="5567" y="9306"/>
                    <a:pt x="5084" y="9402"/>
                  </a:cubicBezTo>
                  <a:cubicBezTo>
                    <a:pt x="4624" y="9271"/>
                    <a:pt x="3923" y="8859"/>
                    <a:pt x="3682" y="8684"/>
                  </a:cubicBezTo>
                  <a:cubicBezTo>
                    <a:pt x="3814" y="8541"/>
                    <a:pt x="3638" y="8469"/>
                    <a:pt x="3638" y="8349"/>
                  </a:cubicBezTo>
                  <a:cubicBezTo>
                    <a:pt x="3521" y="8150"/>
                    <a:pt x="3112" y="7699"/>
                    <a:pt x="2981" y="7488"/>
                  </a:cubicBezTo>
                  <a:cubicBezTo>
                    <a:pt x="2674" y="7297"/>
                    <a:pt x="2674" y="7320"/>
                    <a:pt x="2849" y="7081"/>
                  </a:cubicBezTo>
                  <a:cubicBezTo>
                    <a:pt x="3024" y="6890"/>
                    <a:pt x="3375" y="6818"/>
                    <a:pt x="3375" y="6579"/>
                  </a:cubicBezTo>
                  <a:cubicBezTo>
                    <a:pt x="3375" y="6412"/>
                    <a:pt x="3331" y="6387"/>
                    <a:pt x="3243" y="6267"/>
                  </a:cubicBezTo>
                  <a:cubicBezTo>
                    <a:pt x="3200" y="6149"/>
                    <a:pt x="3375" y="6005"/>
                    <a:pt x="3375" y="5885"/>
                  </a:cubicBezTo>
                  <a:cubicBezTo>
                    <a:pt x="3331" y="5885"/>
                    <a:pt x="3331" y="5861"/>
                    <a:pt x="3331" y="5861"/>
                  </a:cubicBezTo>
                  <a:cubicBezTo>
                    <a:pt x="3288" y="5813"/>
                    <a:pt x="3112" y="5669"/>
                    <a:pt x="3024" y="5742"/>
                  </a:cubicBezTo>
                  <a:cubicBezTo>
                    <a:pt x="2893" y="5813"/>
                    <a:pt x="2408" y="5398"/>
                    <a:pt x="2189" y="5326"/>
                  </a:cubicBezTo>
                  <a:cubicBezTo>
                    <a:pt x="1977" y="5111"/>
                    <a:pt x="1855" y="4737"/>
                    <a:pt x="1753" y="4450"/>
                  </a:cubicBezTo>
                  <a:cubicBezTo>
                    <a:pt x="1798" y="4330"/>
                    <a:pt x="2060" y="4211"/>
                    <a:pt x="2060" y="4067"/>
                  </a:cubicBezTo>
                  <a:lnTo>
                    <a:pt x="2016" y="4067"/>
                  </a:lnTo>
                  <a:lnTo>
                    <a:pt x="2016" y="4067"/>
                  </a:lnTo>
                  <a:lnTo>
                    <a:pt x="1652" y="3670"/>
                  </a:lnTo>
                  <a:cubicBezTo>
                    <a:pt x="1506" y="3586"/>
                    <a:pt x="1308" y="3684"/>
                    <a:pt x="1139" y="3564"/>
                  </a:cubicBezTo>
                  <a:cubicBezTo>
                    <a:pt x="1096" y="3517"/>
                    <a:pt x="1052" y="3373"/>
                    <a:pt x="1008" y="3349"/>
                  </a:cubicBezTo>
                  <a:cubicBezTo>
                    <a:pt x="745" y="3349"/>
                    <a:pt x="263" y="3230"/>
                    <a:pt x="175" y="3110"/>
                  </a:cubicBezTo>
                  <a:cubicBezTo>
                    <a:pt x="88" y="3039"/>
                    <a:pt x="88" y="2966"/>
                    <a:pt x="0" y="2895"/>
                  </a:cubicBezTo>
                  <a:lnTo>
                    <a:pt x="0" y="2895"/>
                  </a:lnTo>
                  <a:lnTo>
                    <a:pt x="1841" y="1985"/>
                  </a:lnTo>
                  <a:lnTo>
                    <a:pt x="5961" y="0"/>
                  </a:lnTo>
                  <a:lnTo>
                    <a:pt x="6706" y="407"/>
                  </a:lnTo>
                  <a:cubicBezTo>
                    <a:pt x="6794" y="503"/>
                    <a:pt x="6926" y="670"/>
                    <a:pt x="7057" y="741"/>
                  </a:cubicBezTo>
                  <a:cubicBezTo>
                    <a:pt x="7364" y="885"/>
                    <a:pt x="7496" y="790"/>
                    <a:pt x="7496" y="1052"/>
                  </a:cubicBezTo>
                  <a:cubicBezTo>
                    <a:pt x="7496" y="1124"/>
                    <a:pt x="7496" y="1196"/>
                    <a:pt x="7451" y="1268"/>
                  </a:cubicBezTo>
                  <a:cubicBezTo>
                    <a:pt x="7320" y="1364"/>
                    <a:pt x="7233" y="1411"/>
                    <a:pt x="7233" y="1531"/>
                  </a:cubicBezTo>
                  <a:cubicBezTo>
                    <a:pt x="7408" y="1602"/>
                    <a:pt x="7583" y="1651"/>
                    <a:pt x="7802" y="1722"/>
                  </a:cubicBezTo>
                  <a:cubicBezTo>
                    <a:pt x="7890" y="1746"/>
                    <a:pt x="8284" y="1866"/>
                    <a:pt x="8328" y="1866"/>
                  </a:cubicBezTo>
                  <a:cubicBezTo>
                    <a:pt x="8328" y="1842"/>
                    <a:pt x="8504" y="1794"/>
                    <a:pt x="8547" y="1746"/>
                  </a:cubicBezTo>
                  <a:lnTo>
                    <a:pt x="9161" y="1364"/>
                  </a:lnTo>
                  <a:lnTo>
                    <a:pt x="9161" y="1364"/>
                  </a:lnTo>
                  <a:cubicBezTo>
                    <a:pt x="9292" y="1435"/>
                    <a:pt x="9380" y="1531"/>
                    <a:pt x="9468" y="1627"/>
                  </a:cubicBezTo>
                  <a:lnTo>
                    <a:pt x="9600" y="1771"/>
                  </a:lnTo>
                  <a:cubicBezTo>
                    <a:pt x="9643" y="1794"/>
                    <a:pt x="9687" y="1842"/>
                    <a:pt x="9687" y="1866"/>
                  </a:cubicBezTo>
                  <a:cubicBezTo>
                    <a:pt x="9731" y="1889"/>
                    <a:pt x="9819" y="1962"/>
                    <a:pt x="9819" y="1985"/>
                  </a:cubicBezTo>
                  <a:cubicBezTo>
                    <a:pt x="9906" y="2033"/>
                    <a:pt x="9906" y="2105"/>
                    <a:pt x="9951" y="2153"/>
                  </a:cubicBezTo>
                  <a:lnTo>
                    <a:pt x="9906" y="3086"/>
                  </a:lnTo>
                  <a:lnTo>
                    <a:pt x="9906" y="3086"/>
                  </a:lnTo>
                  <a:cubicBezTo>
                    <a:pt x="9906" y="3039"/>
                    <a:pt x="9863" y="2990"/>
                    <a:pt x="9819" y="2943"/>
                  </a:cubicBezTo>
                  <a:lnTo>
                    <a:pt x="9819" y="2943"/>
                  </a:lnTo>
                  <a:cubicBezTo>
                    <a:pt x="9819" y="3134"/>
                    <a:pt x="9512" y="3206"/>
                    <a:pt x="9424" y="2990"/>
                  </a:cubicBezTo>
                  <a:cubicBezTo>
                    <a:pt x="9380" y="2919"/>
                    <a:pt x="9337" y="2895"/>
                    <a:pt x="9292" y="2823"/>
                  </a:cubicBezTo>
                  <a:cubicBezTo>
                    <a:pt x="9249" y="2799"/>
                    <a:pt x="9205" y="2656"/>
                    <a:pt x="9161" y="2632"/>
                  </a:cubicBezTo>
                  <a:cubicBezTo>
                    <a:pt x="9161" y="2966"/>
                    <a:pt x="8723" y="2727"/>
                    <a:pt x="8592" y="2823"/>
                  </a:cubicBezTo>
                  <a:cubicBezTo>
                    <a:pt x="8592" y="2847"/>
                    <a:pt x="8460" y="2919"/>
                    <a:pt x="8547" y="2943"/>
                  </a:cubicBezTo>
                  <a:cubicBezTo>
                    <a:pt x="8986" y="3086"/>
                    <a:pt x="9205" y="3253"/>
                    <a:pt x="9468" y="3469"/>
                  </a:cubicBezTo>
                  <a:cubicBezTo>
                    <a:pt x="9600" y="3588"/>
                    <a:pt x="9512" y="3564"/>
                    <a:pt x="9512" y="3684"/>
                  </a:cubicBezTo>
                  <a:cubicBezTo>
                    <a:pt x="9512" y="3780"/>
                    <a:pt x="9555" y="3876"/>
                    <a:pt x="9643" y="3971"/>
                  </a:cubicBezTo>
                  <a:cubicBezTo>
                    <a:pt x="9731" y="4019"/>
                    <a:pt x="9775" y="4043"/>
                    <a:pt x="9775" y="4091"/>
                  </a:cubicBezTo>
                  <a:cubicBezTo>
                    <a:pt x="9819" y="4115"/>
                    <a:pt x="9731" y="4138"/>
                    <a:pt x="9731" y="4163"/>
                  </a:cubicBezTo>
                  <a:cubicBezTo>
                    <a:pt x="9643" y="4234"/>
                    <a:pt x="9863" y="4234"/>
                    <a:pt x="9951" y="4307"/>
                  </a:cubicBezTo>
                  <a:cubicBezTo>
                    <a:pt x="9994" y="4378"/>
                    <a:pt x="10082" y="4641"/>
                    <a:pt x="9819" y="4594"/>
                  </a:cubicBezTo>
                  <a:cubicBezTo>
                    <a:pt x="9687" y="4569"/>
                    <a:pt x="9380" y="4474"/>
                    <a:pt x="9292" y="4474"/>
                  </a:cubicBezTo>
                  <a:cubicBezTo>
                    <a:pt x="9292" y="4569"/>
                    <a:pt x="9600" y="4594"/>
                    <a:pt x="9555" y="4712"/>
                  </a:cubicBezTo>
                  <a:cubicBezTo>
                    <a:pt x="9512" y="4808"/>
                    <a:pt x="9600" y="4808"/>
                    <a:pt x="9687" y="4881"/>
                  </a:cubicBezTo>
                  <a:cubicBezTo>
                    <a:pt x="9775" y="4928"/>
                    <a:pt x="9687" y="4952"/>
                    <a:pt x="9643" y="4999"/>
                  </a:cubicBezTo>
                  <a:cubicBezTo>
                    <a:pt x="9555" y="5072"/>
                    <a:pt x="9643" y="5168"/>
                    <a:pt x="9512" y="5239"/>
                  </a:cubicBezTo>
                  <a:cubicBezTo>
                    <a:pt x="9249" y="5335"/>
                    <a:pt x="9292" y="5191"/>
                    <a:pt x="9117" y="5191"/>
                  </a:cubicBezTo>
                  <a:cubicBezTo>
                    <a:pt x="9117" y="5550"/>
                    <a:pt x="9555" y="5239"/>
                    <a:pt x="9819" y="5359"/>
                  </a:cubicBezTo>
                  <a:cubicBezTo>
                    <a:pt x="9863" y="5406"/>
                    <a:pt x="9951" y="5406"/>
                    <a:pt x="9863" y="5455"/>
                  </a:cubicBezTo>
                  <a:cubicBezTo>
                    <a:pt x="9819" y="5502"/>
                    <a:pt x="9687" y="5455"/>
                    <a:pt x="9643" y="5574"/>
                  </a:cubicBezTo>
                  <a:cubicBezTo>
                    <a:pt x="9600" y="5646"/>
                    <a:pt x="9555" y="5693"/>
                    <a:pt x="9512" y="5765"/>
                  </a:cubicBezTo>
                  <a:cubicBezTo>
                    <a:pt x="9424" y="5813"/>
                    <a:pt x="9249" y="5813"/>
                    <a:pt x="9073" y="5837"/>
                  </a:cubicBezTo>
                  <a:cubicBezTo>
                    <a:pt x="8986" y="5837"/>
                    <a:pt x="8942" y="5885"/>
                    <a:pt x="8810" y="5885"/>
                  </a:cubicBezTo>
                  <a:cubicBezTo>
                    <a:pt x="8767" y="5885"/>
                    <a:pt x="8635" y="5813"/>
                    <a:pt x="8547" y="5813"/>
                  </a:cubicBezTo>
                  <a:lnTo>
                    <a:pt x="8547" y="5813"/>
                  </a:lnTo>
                  <a:lnTo>
                    <a:pt x="8547" y="5742"/>
                  </a:lnTo>
                  <a:lnTo>
                    <a:pt x="7978" y="5742"/>
                  </a:lnTo>
                  <a:lnTo>
                    <a:pt x="7714" y="6579"/>
                  </a:lnTo>
                  <a:lnTo>
                    <a:pt x="6531" y="6555"/>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6" name="Freeform 33"/>
            <p:cNvSpPr>
              <a:spLocks/>
            </p:cNvSpPr>
            <p:nvPr/>
          </p:nvSpPr>
          <p:spPr bwMode="auto">
            <a:xfrm>
              <a:off x="3938588" y="4384676"/>
              <a:ext cx="800100" cy="755650"/>
            </a:xfrm>
            <a:custGeom>
              <a:avLst/>
              <a:gdLst>
                <a:gd name="T0" fmla="*/ 75 w 305"/>
                <a:gd name="T1" fmla="*/ 288 h 288"/>
                <a:gd name="T2" fmla="*/ 117 w 305"/>
                <a:gd name="T3" fmla="*/ 250 h 288"/>
                <a:gd name="T4" fmla="*/ 211 w 305"/>
                <a:gd name="T5" fmla="*/ 167 h 288"/>
                <a:gd name="T6" fmla="*/ 228 w 305"/>
                <a:gd name="T7" fmla="*/ 184 h 288"/>
                <a:gd name="T8" fmla="*/ 236 w 305"/>
                <a:gd name="T9" fmla="*/ 198 h 288"/>
                <a:gd name="T10" fmla="*/ 246 w 305"/>
                <a:gd name="T11" fmla="*/ 211 h 288"/>
                <a:gd name="T12" fmla="*/ 245 w 305"/>
                <a:gd name="T13" fmla="*/ 220 h 288"/>
                <a:gd name="T14" fmla="*/ 240 w 305"/>
                <a:gd name="T15" fmla="*/ 231 h 288"/>
                <a:gd name="T16" fmla="*/ 253 w 305"/>
                <a:gd name="T17" fmla="*/ 239 h 288"/>
                <a:gd name="T18" fmla="*/ 265 w 305"/>
                <a:gd name="T19" fmla="*/ 245 h 288"/>
                <a:gd name="T20" fmla="*/ 270 w 305"/>
                <a:gd name="T21" fmla="*/ 240 h 288"/>
                <a:gd name="T22" fmla="*/ 284 w 305"/>
                <a:gd name="T23" fmla="*/ 224 h 288"/>
                <a:gd name="T24" fmla="*/ 284 w 305"/>
                <a:gd name="T25" fmla="*/ 224 h 288"/>
                <a:gd name="T26" fmla="*/ 305 w 305"/>
                <a:gd name="T27" fmla="*/ 196 h 288"/>
                <a:gd name="T28" fmla="*/ 305 w 305"/>
                <a:gd name="T29" fmla="*/ 196 h 288"/>
                <a:gd name="T30" fmla="*/ 300 w 305"/>
                <a:gd name="T31" fmla="*/ 188 h 288"/>
                <a:gd name="T32" fmla="*/ 296 w 305"/>
                <a:gd name="T33" fmla="*/ 182 h 288"/>
                <a:gd name="T34" fmla="*/ 296 w 305"/>
                <a:gd name="T35" fmla="*/ 181 h 288"/>
                <a:gd name="T36" fmla="*/ 296 w 305"/>
                <a:gd name="T37" fmla="*/ 180 h 288"/>
                <a:gd name="T38" fmla="*/ 294 w 305"/>
                <a:gd name="T39" fmla="*/ 173 h 288"/>
                <a:gd name="T40" fmla="*/ 291 w 305"/>
                <a:gd name="T41" fmla="*/ 166 h 288"/>
                <a:gd name="T42" fmla="*/ 289 w 305"/>
                <a:gd name="T43" fmla="*/ 161 h 288"/>
                <a:gd name="T44" fmla="*/ 287 w 305"/>
                <a:gd name="T45" fmla="*/ 157 h 288"/>
                <a:gd name="T46" fmla="*/ 286 w 305"/>
                <a:gd name="T47" fmla="*/ 154 h 288"/>
                <a:gd name="T48" fmla="*/ 284 w 305"/>
                <a:gd name="T49" fmla="*/ 149 h 288"/>
                <a:gd name="T50" fmla="*/ 271 w 305"/>
                <a:gd name="T51" fmla="*/ 125 h 288"/>
                <a:gd name="T52" fmla="*/ 251 w 305"/>
                <a:gd name="T53" fmla="*/ 98 h 288"/>
                <a:gd name="T54" fmla="*/ 236 w 305"/>
                <a:gd name="T55" fmla="*/ 87 h 288"/>
                <a:gd name="T56" fmla="*/ 219 w 305"/>
                <a:gd name="T57" fmla="*/ 62 h 288"/>
                <a:gd name="T58" fmla="*/ 211 w 305"/>
                <a:gd name="T59" fmla="*/ 43 h 288"/>
                <a:gd name="T60" fmla="*/ 200 w 305"/>
                <a:gd name="T61" fmla="*/ 27 h 288"/>
                <a:gd name="T62" fmla="*/ 192 w 305"/>
                <a:gd name="T63" fmla="*/ 17 h 288"/>
                <a:gd name="T64" fmla="*/ 187 w 305"/>
                <a:gd name="T65" fmla="*/ 5 h 288"/>
                <a:gd name="T66" fmla="*/ 182 w 305"/>
                <a:gd name="T67" fmla="*/ 0 h 288"/>
                <a:gd name="T68" fmla="*/ 182 w 305"/>
                <a:gd name="T69" fmla="*/ 0 h 288"/>
                <a:gd name="T70" fmla="*/ 104 w 305"/>
                <a:gd name="T71" fmla="*/ 49 h 288"/>
                <a:gd name="T72" fmla="*/ 102 w 305"/>
                <a:gd name="T73" fmla="*/ 57 h 288"/>
                <a:gd name="T74" fmla="*/ 102 w 305"/>
                <a:gd name="T75" fmla="*/ 64 h 288"/>
                <a:gd name="T76" fmla="*/ 99 w 305"/>
                <a:gd name="T77" fmla="*/ 73 h 288"/>
                <a:gd name="T78" fmla="*/ 88 w 305"/>
                <a:gd name="T79" fmla="*/ 78 h 288"/>
                <a:gd name="T80" fmla="*/ 83 w 305"/>
                <a:gd name="T81" fmla="*/ 84 h 288"/>
                <a:gd name="T82" fmla="*/ 85 w 305"/>
                <a:gd name="T83" fmla="*/ 118 h 288"/>
                <a:gd name="T84" fmla="*/ 56 w 305"/>
                <a:gd name="T85" fmla="*/ 146 h 288"/>
                <a:gd name="T86" fmla="*/ 37 w 305"/>
                <a:gd name="T87" fmla="*/ 162 h 288"/>
                <a:gd name="T88" fmla="*/ 26 w 305"/>
                <a:gd name="T89" fmla="*/ 167 h 288"/>
                <a:gd name="T90" fmla="*/ 11 w 305"/>
                <a:gd name="T91" fmla="*/ 175 h 288"/>
                <a:gd name="T92" fmla="*/ 11 w 305"/>
                <a:gd name="T93" fmla="*/ 175 h 288"/>
                <a:gd name="T94" fmla="*/ 7 w 305"/>
                <a:gd name="T95" fmla="*/ 184 h 288"/>
                <a:gd name="T96" fmla="*/ 6 w 305"/>
                <a:gd name="T97" fmla="*/ 189 h 288"/>
                <a:gd name="T98" fmla="*/ 1 w 305"/>
                <a:gd name="T99" fmla="*/ 196 h 288"/>
                <a:gd name="T100" fmla="*/ 8 w 305"/>
                <a:gd name="T101" fmla="*/ 200 h 288"/>
                <a:gd name="T102" fmla="*/ 13 w 305"/>
                <a:gd name="T103" fmla="*/ 205 h 288"/>
                <a:gd name="T104" fmla="*/ 15 w 305"/>
                <a:gd name="T105" fmla="*/ 223 h 288"/>
                <a:gd name="T106" fmla="*/ 11 w 305"/>
                <a:gd name="T107" fmla="*/ 233 h 288"/>
                <a:gd name="T108" fmla="*/ 6 w 305"/>
                <a:gd name="T109" fmla="*/ 238 h 288"/>
                <a:gd name="T110" fmla="*/ 25 w 305"/>
                <a:gd name="T111" fmla="*/ 264 h 288"/>
                <a:gd name="T112" fmla="*/ 40 w 305"/>
                <a:gd name="T113" fmla="*/ 274 h 288"/>
                <a:gd name="T114" fmla="*/ 60 w 305"/>
                <a:gd name="T115" fmla="*/ 281 h 288"/>
                <a:gd name="T116" fmla="*/ 71 w 305"/>
                <a:gd name="T117" fmla="*/ 283 h 288"/>
                <a:gd name="T118" fmla="*/ 75 w 305"/>
                <a:gd name="T119"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5" h="288">
                  <a:moveTo>
                    <a:pt x="75" y="288"/>
                  </a:moveTo>
                  <a:cubicBezTo>
                    <a:pt x="117" y="250"/>
                    <a:pt x="117" y="250"/>
                    <a:pt x="117" y="250"/>
                  </a:cubicBezTo>
                  <a:cubicBezTo>
                    <a:pt x="211" y="167"/>
                    <a:pt x="211" y="167"/>
                    <a:pt x="211" y="167"/>
                  </a:cubicBezTo>
                  <a:cubicBezTo>
                    <a:pt x="228" y="184"/>
                    <a:pt x="228" y="184"/>
                    <a:pt x="228" y="184"/>
                  </a:cubicBezTo>
                  <a:cubicBezTo>
                    <a:pt x="230" y="188"/>
                    <a:pt x="233" y="195"/>
                    <a:pt x="236" y="198"/>
                  </a:cubicBezTo>
                  <a:cubicBezTo>
                    <a:pt x="243" y="204"/>
                    <a:pt x="246" y="200"/>
                    <a:pt x="246" y="211"/>
                  </a:cubicBezTo>
                  <a:cubicBezTo>
                    <a:pt x="246" y="214"/>
                    <a:pt x="246" y="217"/>
                    <a:pt x="245" y="220"/>
                  </a:cubicBezTo>
                  <a:cubicBezTo>
                    <a:pt x="242" y="224"/>
                    <a:pt x="240" y="226"/>
                    <a:pt x="240" y="231"/>
                  </a:cubicBezTo>
                  <a:cubicBezTo>
                    <a:pt x="244" y="234"/>
                    <a:pt x="248" y="236"/>
                    <a:pt x="253" y="239"/>
                  </a:cubicBezTo>
                  <a:cubicBezTo>
                    <a:pt x="255" y="240"/>
                    <a:pt x="264" y="245"/>
                    <a:pt x="265" y="245"/>
                  </a:cubicBezTo>
                  <a:cubicBezTo>
                    <a:pt x="265" y="244"/>
                    <a:pt x="269" y="242"/>
                    <a:pt x="270" y="240"/>
                  </a:cubicBezTo>
                  <a:cubicBezTo>
                    <a:pt x="284" y="224"/>
                    <a:pt x="284" y="224"/>
                    <a:pt x="284" y="224"/>
                  </a:cubicBezTo>
                  <a:cubicBezTo>
                    <a:pt x="284" y="224"/>
                    <a:pt x="284" y="224"/>
                    <a:pt x="284" y="224"/>
                  </a:cubicBezTo>
                  <a:cubicBezTo>
                    <a:pt x="305" y="196"/>
                    <a:pt x="305" y="196"/>
                    <a:pt x="305" y="196"/>
                  </a:cubicBezTo>
                  <a:cubicBezTo>
                    <a:pt x="305" y="196"/>
                    <a:pt x="305" y="196"/>
                    <a:pt x="305" y="196"/>
                  </a:cubicBezTo>
                  <a:cubicBezTo>
                    <a:pt x="300" y="188"/>
                    <a:pt x="300" y="188"/>
                    <a:pt x="300" y="188"/>
                  </a:cubicBezTo>
                  <a:cubicBezTo>
                    <a:pt x="298" y="186"/>
                    <a:pt x="298" y="184"/>
                    <a:pt x="296" y="182"/>
                  </a:cubicBezTo>
                  <a:cubicBezTo>
                    <a:pt x="296" y="181"/>
                    <a:pt x="296" y="181"/>
                    <a:pt x="296" y="181"/>
                  </a:cubicBezTo>
                  <a:cubicBezTo>
                    <a:pt x="296" y="180"/>
                    <a:pt x="296" y="180"/>
                    <a:pt x="296" y="180"/>
                  </a:cubicBezTo>
                  <a:cubicBezTo>
                    <a:pt x="294" y="179"/>
                    <a:pt x="294" y="175"/>
                    <a:pt x="294" y="173"/>
                  </a:cubicBezTo>
                  <a:cubicBezTo>
                    <a:pt x="293" y="171"/>
                    <a:pt x="292" y="168"/>
                    <a:pt x="291" y="166"/>
                  </a:cubicBezTo>
                  <a:cubicBezTo>
                    <a:pt x="290" y="165"/>
                    <a:pt x="289" y="163"/>
                    <a:pt x="289" y="161"/>
                  </a:cubicBezTo>
                  <a:cubicBezTo>
                    <a:pt x="288" y="160"/>
                    <a:pt x="288" y="158"/>
                    <a:pt x="287" y="157"/>
                  </a:cubicBezTo>
                  <a:cubicBezTo>
                    <a:pt x="287" y="156"/>
                    <a:pt x="286" y="155"/>
                    <a:pt x="286" y="154"/>
                  </a:cubicBezTo>
                  <a:cubicBezTo>
                    <a:pt x="286" y="153"/>
                    <a:pt x="284" y="151"/>
                    <a:pt x="284" y="149"/>
                  </a:cubicBezTo>
                  <a:cubicBezTo>
                    <a:pt x="278" y="145"/>
                    <a:pt x="273" y="132"/>
                    <a:pt x="271" y="125"/>
                  </a:cubicBezTo>
                  <a:cubicBezTo>
                    <a:pt x="269" y="113"/>
                    <a:pt x="261" y="104"/>
                    <a:pt x="251" y="98"/>
                  </a:cubicBezTo>
                  <a:cubicBezTo>
                    <a:pt x="246" y="95"/>
                    <a:pt x="239" y="93"/>
                    <a:pt x="236" y="87"/>
                  </a:cubicBezTo>
                  <a:cubicBezTo>
                    <a:pt x="231" y="79"/>
                    <a:pt x="226" y="70"/>
                    <a:pt x="219" y="62"/>
                  </a:cubicBezTo>
                  <a:cubicBezTo>
                    <a:pt x="218" y="56"/>
                    <a:pt x="213" y="48"/>
                    <a:pt x="211" y="43"/>
                  </a:cubicBezTo>
                  <a:cubicBezTo>
                    <a:pt x="208" y="37"/>
                    <a:pt x="203" y="32"/>
                    <a:pt x="200" y="27"/>
                  </a:cubicBezTo>
                  <a:cubicBezTo>
                    <a:pt x="198" y="23"/>
                    <a:pt x="194" y="21"/>
                    <a:pt x="192" y="17"/>
                  </a:cubicBezTo>
                  <a:cubicBezTo>
                    <a:pt x="191" y="14"/>
                    <a:pt x="190" y="7"/>
                    <a:pt x="187" y="5"/>
                  </a:cubicBezTo>
                  <a:cubicBezTo>
                    <a:pt x="186" y="3"/>
                    <a:pt x="183" y="1"/>
                    <a:pt x="182" y="0"/>
                  </a:cubicBezTo>
                  <a:cubicBezTo>
                    <a:pt x="182" y="0"/>
                    <a:pt x="182" y="0"/>
                    <a:pt x="182" y="0"/>
                  </a:cubicBezTo>
                  <a:cubicBezTo>
                    <a:pt x="104" y="49"/>
                    <a:pt x="104" y="49"/>
                    <a:pt x="104" y="49"/>
                  </a:cubicBezTo>
                  <a:cubicBezTo>
                    <a:pt x="103" y="52"/>
                    <a:pt x="102" y="54"/>
                    <a:pt x="102" y="57"/>
                  </a:cubicBezTo>
                  <a:cubicBezTo>
                    <a:pt x="102" y="59"/>
                    <a:pt x="102" y="62"/>
                    <a:pt x="102" y="64"/>
                  </a:cubicBezTo>
                  <a:cubicBezTo>
                    <a:pt x="101" y="67"/>
                    <a:pt x="102" y="71"/>
                    <a:pt x="99" y="73"/>
                  </a:cubicBezTo>
                  <a:cubicBezTo>
                    <a:pt x="95" y="73"/>
                    <a:pt x="90" y="75"/>
                    <a:pt x="88" y="78"/>
                  </a:cubicBezTo>
                  <a:cubicBezTo>
                    <a:pt x="85" y="79"/>
                    <a:pt x="84" y="82"/>
                    <a:pt x="83" y="84"/>
                  </a:cubicBezTo>
                  <a:cubicBezTo>
                    <a:pt x="81" y="94"/>
                    <a:pt x="92" y="109"/>
                    <a:pt x="85" y="118"/>
                  </a:cubicBezTo>
                  <a:cubicBezTo>
                    <a:pt x="76" y="128"/>
                    <a:pt x="63" y="134"/>
                    <a:pt x="56" y="146"/>
                  </a:cubicBezTo>
                  <a:cubicBezTo>
                    <a:pt x="51" y="156"/>
                    <a:pt x="48" y="160"/>
                    <a:pt x="37" y="162"/>
                  </a:cubicBezTo>
                  <a:cubicBezTo>
                    <a:pt x="33" y="163"/>
                    <a:pt x="30" y="166"/>
                    <a:pt x="26" y="167"/>
                  </a:cubicBezTo>
                  <a:cubicBezTo>
                    <a:pt x="11" y="175"/>
                    <a:pt x="11" y="175"/>
                    <a:pt x="11" y="175"/>
                  </a:cubicBezTo>
                  <a:cubicBezTo>
                    <a:pt x="11" y="175"/>
                    <a:pt x="11" y="175"/>
                    <a:pt x="11" y="175"/>
                  </a:cubicBezTo>
                  <a:cubicBezTo>
                    <a:pt x="10" y="178"/>
                    <a:pt x="7" y="181"/>
                    <a:pt x="7" y="184"/>
                  </a:cubicBezTo>
                  <a:cubicBezTo>
                    <a:pt x="7" y="186"/>
                    <a:pt x="7" y="187"/>
                    <a:pt x="6" y="189"/>
                  </a:cubicBezTo>
                  <a:cubicBezTo>
                    <a:pt x="5" y="190"/>
                    <a:pt x="0" y="195"/>
                    <a:pt x="1" y="196"/>
                  </a:cubicBezTo>
                  <a:cubicBezTo>
                    <a:pt x="2" y="197"/>
                    <a:pt x="7" y="199"/>
                    <a:pt x="8" y="200"/>
                  </a:cubicBezTo>
                  <a:cubicBezTo>
                    <a:pt x="10" y="201"/>
                    <a:pt x="11" y="203"/>
                    <a:pt x="13" y="205"/>
                  </a:cubicBezTo>
                  <a:cubicBezTo>
                    <a:pt x="15" y="210"/>
                    <a:pt x="14" y="218"/>
                    <a:pt x="15" y="223"/>
                  </a:cubicBezTo>
                  <a:cubicBezTo>
                    <a:pt x="17" y="231"/>
                    <a:pt x="15" y="228"/>
                    <a:pt x="11" y="233"/>
                  </a:cubicBezTo>
                  <a:cubicBezTo>
                    <a:pt x="11" y="234"/>
                    <a:pt x="7" y="237"/>
                    <a:pt x="6" y="238"/>
                  </a:cubicBezTo>
                  <a:cubicBezTo>
                    <a:pt x="6" y="244"/>
                    <a:pt x="20" y="259"/>
                    <a:pt x="25" y="264"/>
                  </a:cubicBezTo>
                  <a:cubicBezTo>
                    <a:pt x="31" y="264"/>
                    <a:pt x="34" y="272"/>
                    <a:pt x="40" y="274"/>
                  </a:cubicBezTo>
                  <a:cubicBezTo>
                    <a:pt x="46" y="277"/>
                    <a:pt x="52" y="283"/>
                    <a:pt x="60" y="281"/>
                  </a:cubicBezTo>
                  <a:cubicBezTo>
                    <a:pt x="66" y="280"/>
                    <a:pt x="65" y="282"/>
                    <a:pt x="71" y="283"/>
                  </a:cubicBezTo>
                  <a:cubicBezTo>
                    <a:pt x="73" y="284"/>
                    <a:pt x="75" y="286"/>
                    <a:pt x="75" y="288"/>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7" name="Freeform 34"/>
            <p:cNvSpPr>
              <a:spLocks/>
            </p:cNvSpPr>
            <p:nvPr/>
          </p:nvSpPr>
          <p:spPr bwMode="auto">
            <a:xfrm>
              <a:off x="3697288" y="4183063"/>
              <a:ext cx="719138" cy="661988"/>
            </a:xfrm>
            <a:custGeom>
              <a:avLst/>
              <a:gdLst>
                <a:gd name="T0" fmla="*/ 0 w 274"/>
                <a:gd name="T1" fmla="*/ 42 h 252"/>
                <a:gd name="T2" fmla="*/ 1 w 274"/>
                <a:gd name="T3" fmla="*/ 49 h 252"/>
                <a:gd name="T4" fmla="*/ 7 w 274"/>
                <a:gd name="T5" fmla="*/ 49 h 252"/>
                <a:gd name="T6" fmla="*/ 11 w 274"/>
                <a:gd name="T7" fmla="*/ 57 h 252"/>
                <a:gd name="T8" fmla="*/ 24 w 274"/>
                <a:gd name="T9" fmla="*/ 66 h 252"/>
                <a:gd name="T10" fmla="*/ 28 w 274"/>
                <a:gd name="T11" fmla="*/ 71 h 252"/>
                <a:gd name="T12" fmla="*/ 37 w 274"/>
                <a:gd name="T13" fmla="*/ 73 h 252"/>
                <a:gd name="T14" fmla="*/ 46 w 274"/>
                <a:gd name="T15" fmla="*/ 79 h 252"/>
                <a:gd name="T16" fmla="*/ 52 w 274"/>
                <a:gd name="T17" fmla="*/ 90 h 252"/>
                <a:gd name="T18" fmla="*/ 59 w 274"/>
                <a:gd name="T19" fmla="*/ 95 h 252"/>
                <a:gd name="T20" fmla="*/ 60 w 274"/>
                <a:gd name="T21" fmla="*/ 106 h 252"/>
                <a:gd name="T22" fmla="*/ 51 w 274"/>
                <a:gd name="T23" fmla="*/ 119 h 252"/>
                <a:gd name="T24" fmla="*/ 56 w 274"/>
                <a:gd name="T25" fmla="*/ 130 h 252"/>
                <a:gd name="T26" fmla="*/ 60 w 274"/>
                <a:gd name="T27" fmla="*/ 140 h 252"/>
                <a:gd name="T28" fmla="*/ 64 w 274"/>
                <a:gd name="T29" fmla="*/ 144 h 252"/>
                <a:gd name="T30" fmla="*/ 66 w 274"/>
                <a:gd name="T31" fmla="*/ 159 h 252"/>
                <a:gd name="T32" fmla="*/ 74 w 274"/>
                <a:gd name="T33" fmla="*/ 159 h 252"/>
                <a:gd name="T34" fmla="*/ 72 w 274"/>
                <a:gd name="T35" fmla="*/ 171 h 252"/>
                <a:gd name="T36" fmla="*/ 81 w 274"/>
                <a:gd name="T37" fmla="*/ 184 h 252"/>
                <a:gd name="T38" fmla="*/ 83 w 274"/>
                <a:gd name="T39" fmla="*/ 192 h 252"/>
                <a:gd name="T40" fmla="*/ 93 w 274"/>
                <a:gd name="T41" fmla="*/ 198 h 252"/>
                <a:gd name="T42" fmla="*/ 95 w 274"/>
                <a:gd name="T43" fmla="*/ 220 h 252"/>
                <a:gd name="T44" fmla="*/ 96 w 274"/>
                <a:gd name="T45" fmla="*/ 235 h 252"/>
                <a:gd name="T46" fmla="*/ 101 w 274"/>
                <a:gd name="T47" fmla="*/ 246 h 252"/>
                <a:gd name="T48" fmla="*/ 103 w 274"/>
                <a:gd name="T49" fmla="*/ 252 h 252"/>
                <a:gd name="T50" fmla="*/ 103 w 274"/>
                <a:gd name="T51" fmla="*/ 252 h 252"/>
                <a:gd name="T52" fmla="*/ 118 w 274"/>
                <a:gd name="T53" fmla="*/ 244 h 252"/>
                <a:gd name="T54" fmla="*/ 129 w 274"/>
                <a:gd name="T55" fmla="*/ 239 h 252"/>
                <a:gd name="T56" fmla="*/ 148 w 274"/>
                <a:gd name="T57" fmla="*/ 223 h 252"/>
                <a:gd name="T58" fmla="*/ 177 w 274"/>
                <a:gd name="T59" fmla="*/ 195 h 252"/>
                <a:gd name="T60" fmla="*/ 175 w 274"/>
                <a:gd name="T61" fmla="*/ 161 h 252"/>
                <a:gd name="T62" fmla="*/ 180 w 274"/>
                <a:gd name="T63" fmla="*/ 155 h 252"/>
                <a:gd name="T64" fmla="*/ 191 w 274"/>
                <a:gd name="T65" fmla="*/ 150 h 252"/>
                <a:gd name="T66" fmla="*/ 194 w 274"/>
                <a:gd name="T67" fmla="*/ 141 h 252"/>
                <a:gd name="T68" fmla="*/ 194 w 274"/>
                <a:gd name="T69" fmla="*/ 134 h 252"/>
                <a:gd name="T70" fmla="*/ 196 w 274"/>
                <a:gd name="T71" fmla="*/ 126 h 252"/>
                <a:gd name="T72" fmla="*/ 274 w 274"/>
                <a:gd name="T73" fmla="*/ 77 h 252"/>
                <a:gd name="T74" fmla="*/ 274 w 274"/>
                <a:gd name="T75" fmla="*/ 77 h 252"/>
                <a:gd name="T76" fmla="*/ 266 w 274"/>
                <a:gd name="T77" fmla="*/ 67 h 252"/>
                <a:gd name="T78" fmla="*/ 258 w 274"/>
                <a:gd name="T79" fmla="*/ 60 h 252"/>
                <a:gd name="T80" fmla="*/ 250 w 274"/>
                <a:gd name="T81" fmla="*/ 54 h 252"/>
                <a:gd name="T82" fmla="*/ 232 w 274"/>
                <a:gd name="T83" fmla="*/ 41 h 252"/>
                <a:gd name="T84" fmla="*/ 222 w 274"/>
                <a:gd name="T85" fmla="*/ 30 h 252"/>
                <a:gd name="T86" fmla="*/ 214 w 274"/>
                <a:gd name="T87" fmla="*/ 21 h 252"/>
                <a:gd name="T88" fmla="*/ 212 w 274"/>
                <a:gd name="T89" fmla="*/ 20 h 252"/>
                <a:gd name="T90" fmla="*/ 212 w 274"/>
                <a:gd name="T91" fmla="*/ 20 h 252"/>
                <a:gd name="T92" fmla="*/ 202 w 274"/>
                <a:gd name="T93" fmla="*/ 24 h 252"/>
                <a:gd name="T94" fmla="*/ 195 w 274"/>
                <a:gd name="T95" fmla="*/ 25 h 252"/>
                <a:gd name="T96" fmla="*/ 190 w 274"/>
                <a:gd name="T97" fmla="*/ 25 h 252"/>
                <a:gd name="T98" fmla="*/ 180 w 274"/>
                <a:gd name="T99" fmla="*/ 26 h 252"/>
                <a:gd name="T100" fmla="*/ 176 w 274"/>
                <a:gd name="T101" fmla="*/ 27 h 252"/>
                <a:gd name="T102" fmla="*/ 172 w 274"/>
                <a:gd name="T103" fmla="*/ 28 h 252"/>
                <a:gd name="T104" fmla="*/ 171 w 274"/>
                <a:gd name="T105" fmla="*/ 29 h 252"/>
                <a:gd name="T106" fmla="*/ 128 w 274"/>
                <a:gd name="T107" fmla="*/ 30 h 252"/>
                <a:gd name="T108" fmla="*/ 40 w 274"/>
                <a:gd name="T109" fmla="*/ 0 h 252"/>
                <a:gd name="T110" fmla="*/ 0 w 274"/>
                <a:gd name="T111" fmla="*/ 42 h 252"/>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876 w 10000"/>
                <a:gd name="connsiteY4" fmla="*/ 2619 h 10000"/>
                <a:gd name="connsiteX5" fmla="*/ 1022 w 10000"/>
                <a:gd name="connsiteY5" fmla="*/ 2817 h 10000"/>
                <a:gd name="connsiteX6" fmla="*/ 1350 w 10000"/>
                <a:gd name="connsiteY6" fmla="*/ 2897 h 10000"/>
                <a:gd name="connsiteX7" fmla="*/ 1679 w 10000"/>
                <a:gd name="connsiteY7" fmla="*/ 3135 h 10000"/>
                <a:gd name="connsiteX8" fmla="*/ 1898 w 10000"/>
                <a:gd name="connsiteY8" fmla="*/ 3571 h 10000"/>
                <a:gd name="connsiteX9" fmla="*/ 2153 w 10000"/>
                <a:gd name="connsiteY9" fmla="*/ 3770 h 10000"/>
                <a:gd name="connsiteX10" fmla="*/ 2190 w 10000"/>
                <a:gd name="connsiteY10" fmla="*/ 4206 h 10000"/>
                <a:gd name="connsiteX11" fmla="*/ 1861 w 10000"/>
                <a:gd name="connsiteY11" fmla="*/ 4722 h 10000"/>
                <a:gd name="connsiteX12" fmla="*/ 2044 w 10000"/>
                <a:gd name="connsiteY12" fmla="*/ 5159 h 10000"/>
                <a:gd name="connsiteX13" fmla="*/ 2190 w 10000"/>
                <a:gd name="connsiteY13" fmla="*/ 5556 h 10000"/>
                <a:gd name="connsiteX14" fmla="*/ 2336 w 10000"/>
                <a:gd name="connsiteY14" fmla="*/ 5714 h 10000"/>
                <a:gd name="connsiteX15" fmla="*/ 2701 w 10000"/>
                <a:gd name="connsiteY15" fmla="*/ 6310 h 10000"/>
                <a:gd name="connsiteX16" fmla="*/ 2628 w 10000"/>
                <a:gd name="connsiteY16" fmla="*/ 6786 h 10000"/>
                <a:gd name="connsiteX17" fmla="*/ 2956 w 10000"/>
                <a:gd name="connsiteY17" fmla="*/ 7302 h 10000"/>
                <a:gd name="connsiteX18" fmla="*/ 3029 w 10000"/>
                <a:gd name="connsiteY18" fmla="*/ 7619 h 10000"/>
                <a:gd name="connsiteX19" fmla="*/ 3394 w 10000"/>
                <a:gd name="connsiteY19" fmla="*/ 7857 h 10000"/>
                <a:gd name="connsiteX20" fmla="*/ 3467 w 10000"/>
                <a:gd name="connsiteY20" fmla="*/ 8730 h 10000"/>
                <a:gd name="connsiteX21" fmla="*/ 3504 w 10000"/>
                <a:gd name="connsiteY21" fmla="*/ 9325 h 10000"/>
                <a:gd name="connsiteX22" fmla="*/ 3686 w 10000"/>
                <a:gd name="connsiteY22" fmla="*/ 9762 h 10000"/>
                <a:gd name="connsiteX23" fmla="*/ 3759 w 10000"/>
                <a:gd name="connsiteY23" fmla="*/ 10000 h 10000"/>
                <a:gd name="connsiteX24" fmla="*/ 3759 w 10000"/>
                <a:gd name="connsiteY24" fmla="*/ 10000 h 10000"/>
                <a:gd name="connsiteX25" fmla="*/ 4307 w 10000"/>
                <a:gd name="connsiteY25" fmla="*/ 9683 h 10000"/>
                <a:gd name="connsiteX26" fmla="*/ 4708 w 10000"/>
                <a:gd name="connsiteY26" fmla="*/ 9484 h 10000"/>
                <a:gd name="connsiteX27" fmla="*/ 5401 w 10000"/>
                <a:gd name="connsiteY27" fmla="*/ 8849 h 10000"/>
                <a:gd name="connsiteX28" fmla="*/ 6460 w 10000"/>
                <a:gd name="connsiteY28" fmla="*/ 7738 h 10000"/>
                <a:gd name="connsiteX29" fmla="*/ 6387 w 10000"/>
                <a:gd name="connsiteY29" fmla="*/ 6389 h 10000"/>
                <a:gd name="connsiteX30" fmla="*/ 6569 w 10000"/>
                <a:gd name="connsiteY30" fmla="*/ 6151 h 10000"/>
                <a:gd name="connsiteX31" fmla="*/ 6971 w 10000"/>
                <a:gd name="connsiteY31" fmla="*/ 5952 h 10000"/>
                <a:gd name="connsiteX32" fmla="*/ 7080 w 10000"/>
                <a:gd name="connsiteY32" fmla="*/ 5595 h 10000"/>
                <a:gd name="connsiteX33" fmla="*/ 7080 w 10000"/>
                <a:gd name="connsiteY33" fmla="*/ 5317 h 10000"/>
                <a:gd name="connsiteX34" fmla="*/ 7153 w 10000"/>
                <a:gd name="connsiteY34" fmla="*/ 5000 h 10000"/>
                <a:gd name="connsiteX35" fmla="*/ 10000 w 10000"/>
                <a:gd name="connsiteY35" fmla="*/ 3056 h 10000"/>
                <a:gd name="connsiteX36" fmla="*/ 10000 w 10000"/>
                <a:gd name="connsiteY36" fmla="*/ 3056 h 10000"/>
                <a:gd name="connsiteX37" fmla="*/ 9708 w 10000"/>
                <a:gd name="connsiteY37" fmla="*/ 2659 h 10000"/>
                <a:gd name="connsiteX38" fmla="*/ 9416 w 10000"/>
                <a:gd name="connsiteY38" fmla="*/ 2381 h 10000"/>
                <a:gd name="connsiteX39" fmla="*/ 9124 w 10000"/>
                <a:gd name="connsiteY39" fmla="*/ 2143 h 10000"/>
                <a:gd name="connsiteX40" fmla="*/ 8467 w 10000"/>
                <a:gd name="connsiteY40" fmla="*/ 1627 h 10000"/>
                <a:gd name="connsiteX41" fmla="*/ 8102 w 10000"/>
                <a:gd name="connsiteY41" fmla="*/ 1190 h 10000"/>
                <a:gd name="connsiteX42" fmla="*/ 7810 w 10000"/>
                <a:gd name="connsiteY42" fmla="*/ 833 h 10000"/>
                <a:gd name="connsiteX43" fmla="*/ 7737 w 10000"/>
                <a:gd name="connsiteY43" fmla="*/ 794 h 10000"/>
                <a:gd name="connsiteX44" fmla="*/ 7737 w 10000"/>
                <a:gd name="connsiteY44" fmla="*/ 794 h 10000"/>
                <a:gd name="connsiteX45" fmla="*/ 7372 w 10000"/>
                <a:gd name="connsiteY45" fmla="*/ 952 h 10000"/>
                <a:gd name="connsiteX46" fmla="*/ 7117 w 10000"/>
                <a:gd name="connsiteY46" fmla="*/ 992 h 10000"/>
                <a:gd name="connsiteX47" fmla="*/ 6934 w 10000"/>
                <a:gd name="connsiteY47" fmla="*/ 992 h 10000"/>
                <a:gd name="connsiteX48" fmla="*/ 6569 w 10000"/>
                <a:gd name="connsiteY48" fmla="*/ 1032 h 10000"/>
                <a:gd name="connsiteX49" fmla="*/ 6423 w 10000"/>
                <a:gd name="connsiteY49" fmla="*/ 1071 h 10000"/>
                <a:gd name="connsiteX50" fmla="*/ 6277 w 10000"/>
                <a:gd name="connsiteY50" fmla="*/ 1111 h 10000"/>
                <a:gd name="connsiteX51" fmla="*/ 6241 w 10000"/>
                <a:gd name="connsiteY51" fmla="*/ 1151 h 10000"/>
                <a:gd name="connsiteX52" fmla="*/ 4672 w 10000"/>
                <a:gd name="connsiteY52" fmla="*/ 1190 h 10000"/>
                <a:gd name="connsiteX53" fmla="*/ 1460 w 10000"/>
                <a:gd name="connsiteY53" fmla="*/ 0 h 10000"/>
                <a:gd name="connsiteX54" fmla="*/ 0 w 10000"/>
                <a:gd name="connsiteY54"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876 w 10000"/>
                <a:gd name="connsiteY4" fmla="*/ 2619 h 10000"/>
                <a:gd name="connsiteX5" fmla="*/ 1022 w 10000"/>
                <a:gd name="connsiteY5" fmla="*/ 2817 h 10000"/>
                <a:gd name="connsiteX6" fmla="*/ 1350 w 10000"/>
                <a:gd name="connsiteY6" fmla="*/ 2897 h 10000"/>
                <a:gd name="connsiteX7" fmla="*/ 1679 w 10000"/>
                <a:gd name="connsiteY7" fmla="*/ 3135 h 10000"/>
                <a:gd name="connsiteX8" fmla="*/ 1898 w 10000"/>
                <a:gd name="connsiteY8" fmla="*/ 3571 h 10000"/>
                <a:gd name="connsiteX9" fmla="*/ 2153 w 10000"/>
                <a:gd name="connsiteY9" fmla="*/ 3770 h 10000"/>
                <a:gd name="connsiteX10" fmla="*/ 2190 w 10000"/>
                <a:gd name="connsiteY10" fmla="*/ 4206 h 10000"/>
                <a:gd name="connsiteX11" fmla="*/ 1861 w 10000"/>
                <a:gd name="connsiteY11" fmla="*/ 4722 h 10000"/>
                <a:gd name="connsiteX12" fmla="*/ 2044 w 10000"/>
                <a:gd name="connsiteY12" fmla="*/ 5159 h 10000"/>
                <a:gd name="connsiteX13" fmla="*/ 2190 w 10000"/>
                <a:gd name="connsiteY13" fmla="*/ 5556 h 10000"/>
                <a:gd name="connsiteX14" fmla="*/ 2336 w 10000"/>
                <a:gd name="connsiteY14" fmla="*/ 5714 h 10000"/>
                <a:gd name="connsiteX15" fmla="*/ 2628 w 10000"/>
                <a:gd name="connsiteY15" fmla="*/ 6786 h 10000"/>
                <a:gd name="connsiteX16" fmla="*/ 2956 w 10000"/>
                <a:gd name="connsiteY16" fmla="*/ 7302 h 10000"/>
                <a:gd name="connsiteX17" fmla="*/ 3029 w 10000"/>
                <a:gd name="connsiteY17" fmla="*/ 7619 h 10000"/>
                <a:gd name="connsiteX18" fmla="*/ 3394 w 10000"/>
                <a:gd name="connsiteY18" fmla="*/ 7857 h 10000"/>
                <a:gd name="connsiteX19" fmla="*/ 3467 w 10000"/>
                <a:gd name="connsiteY19" fmla="*/ 8730 h 10000"/>
                <a:gd name="connsiteX20" fmla="*/ 3504 w 10000"/>
                <a:gd name="connsiteY20" fmla="*/ 9325 h 10000"/>
                <a:gd name="connsiteX21" fmla="*/ 3686 w 10000"/>
                <a:gd name="connsiteY21" fmla="*/ 9762 h 10000"/>
                <a:gd name="connsiteX22" fmla="*/ 3759 w 10000"/>
                <a:gd name="connsiteY22" fmla="*/ 10000 h 10000"/>
                <a:gd name="connsiteX23" fmla="*/ 3759 w 10000"/>
                <a:gd name="connsiteY23" fmla="*/ 10000 h 10000"/>
                <a:gd name="connsiteX24" fmla="*/ 4307 w 10000"/>
                <a:gd name="connsiteY24" fmla="*/ 9683 h 10000"/>
                <a:gd name="connsiteX25" fmla="*/ 4708 w 10000"/>
                <a:gd name="connsiteY25" fmla="*/ 9484 h 10000"/>
                <a:gd name="connsiteX26" fmla="*/ 5401 w 10000"/>
                <a:gd name="connsiteY26" fmla="*/ 8849 h 10000"/>
                <a:gd name="connsiteX27" fmla="*/ 6460 w 10000"/>
                <a:gd name="connsiteY27" fmla="*/ 7738 h 10000"/>
                <a:gd name="connsiteX28" fmla="*/ 6387 w 10000"/>
                <a:gd name="connsiteY28" fmla="*/ 6389 h 10000"/>
                <a:gd name="connsiteX29" fmla="*/ 6569 w 10000"/>
                <a:gd name="connsiteY29" fmla="*/ 6151 h 10000"/>
                <a:gd name="connsiteX30" fmla="*/ 6971 w 10000"/>
                <a:gd name="connsiteY30" fmla="*/ 5952 h 10000"/>
                <a:gd name="connsiteX31" fmla="*/ 7080 w 10000"/>
                <a:gd name="connsiteY31" fmla="*/ 5595 h 10000"/>
                <a:gd name="connsiteX32" fmla="*/ 7080 w 10000"/>
                <a:gd name="connsiteY32" fmla="*/ 5317 h 10000"/>
                <a:gd name="connsiteX33" fmla="*/ 7153 w 10000"/>
                <a:gd name="connsiteY33" fmla="*/ 5000 h 10000"/>
                <a:gd name="connsiteX34" fmla="*/ 10000 w 10000"/>
                <a:gd name="connsiteY34" fmla="*/ 3056 h 10000"/>
                <a:gd name="connsiteX35" fmla="*/ 10000 w 10000"/>
                <a:gd name="connsiteY35" fmla="*/ 3056 h 10000"/>
                <a:gd name="connsiteX36" fmla="*/ 9708 w 10000"/>
                <a:gd name="connsiteY36" fmla="*/ 2659 h 10000"/>
                <a:gd name="connsiteX37" fmla="*/ 9416 w 10000"/>
                <a:gd name="connsiteY37" fmla="*/ 2381 h 10000"/>
                <a:gd name="connsiteX38" fmla="*/ 9124 w 10000"/>
                <a:gd name="connsiteY38" fmla="*/ 2143 h 10000"/>
                <a:gd name="connsiteX39" fmla="*/ 8467 w 10000"/>
                <a:gd name="connsiteY39" fmla="*/ 1627 h 10000"/>
                <a:gd name="connsiteX40" fmla="*/ 8102 w 10000"/>
                <a:gd name="connsiteY40" fmla="*/ 1190 h 10000"/>
                <a:gd name="connsiteX41" fmla="*/ 7810 w 10000"/>
                <a:gd name="connsiteY41" fmla="*/ 833 h 10000"/>
                <a:gd name="connsiteX42" fmla="*/ 7737 w 10000"/>
                <a:gd name="connsiteY42" fmla="*/ 794 h 10000"/>
                <a:gd name="connsiteX43" fmla="*/ 7737 w 10000"/>
                <a:gd name="connsiteY43" fmla="*/ 794 h 10000"/>
                <a:gd name="connsiteX44" fmla="*/ 7372 w 10000"/>
                <a:gd name="connsiteY44" fmla="*/ 952 h 10000"/>
                <a:gd name="connsiteX45" fmla="*/ 7117 w 10000"/>
                <a:gd name="connsiteY45" fmla="*/ 992 h 10000"/>
                <a:gd name="connsiteX46" fmla="*/ 6934 w 10000"/>
                <a:gd name="connsiteY46" fmla="*/ 992 h 10000"/>
                <a:gd name="connsiteX47" fmla="*/ 6569 w 10000"/>
                <a:gd name="connsiteY47" fmla="*/ 1032 h 10000"/>
                <a:gd name="connsiteX48" fmla="*/ 6423 w 10000"/>
                <a:gd name="connsiteY48" fmla="*/ 1071 h 10000"/>
                <a:gd name="connsiteX49" fmla="*/ 6277 w 10000"/>
                <a:gd name="connsiteY49" fmla="*/ 1111 h 10000"/>
                <a:gd name="connsiteX50" fmla="*/ 6241 w 10000"/>
                <a:gd name="connsiteY50" fmla="*/ 1151 h 10000"/>
                <a:gd name="connsiteX51" fmla="*/ 4672 w 10000"/>
                <a:gd name="connsiteY51" fmla="*/ 1190 h 10000"/>
                <a:gd name="connsiteX52" fmla="*/ 1460 w 10000"/>
                <a:gd name="connsiteY52" fmla="*/ 0 h 10000"/>
                <a:gd name="connsiteX53" fmla="*/ 0 w 10000"/>
                <a:gd name="connsiteY53"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876 w 10000"/>
                <a:gd name="connsiteY4" fmla="*/ 2619 h 10000"/>
                <a:gd name="connsiteX5" fmla="*/ 1022 w 10000"/>
                <a:gd name="connsiteY5" fmla="*/ 2817 h 10000"/>
                <a:gd name="connsiteX6" fmla="*/ 1350 w 10000"/>
                <a:gd name="connsiteY6" fmla="*/ 2897 h 10000"/>
                <a:gd name="connsiteX7" fmla="*/ 1679 w 10000"/>
                <a:gd name="connsiteY7" fmla="*/ 3135 h 10000"/>
                <a:gd name="connsiteX8" fmla="*/ 1898 w 10000"/>
                <a:gd name="connsiteY8" fmla="*/ 3571 h 10000"/>
                <a:gd name="connsiteX9" fmla="*/ 2153 w 10000"/>
                <a:gd name="connsiteY9" fmla="*/ 3770 h 10000"/>
                <a:gd name="connsiteX10" fmla="*/ 2190 w 10000"/>
                <a:gd name="connsiteY10" fmla="*/ 4206 h 10000"/>
                <a:gd name="connsiteX11" fmla="*/ 2044 w 10000"/>
                <a:gd name="connsiteY11" fmla="*/ 5159 h 10000"/>
                <a:gd name="connsiteX12" fmla="*/ 2190 w 10000"/>
                <a:gd name="connsiteY12" fmla="*/ 5556 h 10000"/>
                <a:gd name="connsiteX13" fmla="*/ 2336 w 10000"/>
                <a:gd name="connsiteY13" fmla="*/ 5714 h 10000"/>
                <a:gd name="connsiteX14" fmla="*/ 2628 w 10000"/>
                <a:gd name="connsiteY14" fmla="*/ 6786 h 10000"/>
                <a:gd name="connsiteX15" fmla="*/ 2956 w 10000"/>
                <a:gd name="connsiteY15" fmla="*/ 7302 h 10000"/>
                <a:gd name="connsiteX16" fmla="*/ 3029 w 10000"/>
                <a:gd name="connsiteY16" fmla="*/ 7619 h 10000"/>
                <a:gd name="connsiteX17" fmla="*/ 3394 w 10000"/>
                <a:gd name="connsiteY17" fmla="*/ 7857 h 10000"/>
                <a:gd name="connsiteX18" fmla="*/ 3467 w 10000"/>
                <a:gd name="connsiteY18" fmla="*/ 8730 h 10000"/>
                <a:gd name="connsiteX19" fmla="*/ 3504 w 10000"/>
                <a:gd name="connsiteY19" fmla="*/ 9325 h 10000"/>
                <a:gd name="connsiteX20" fmla="*/ 3686 w 10000"/>
                <a:gd name="connsiteY20" fmla="*/ 9762 h 10000"/>
                <a:gd name="connsiteX21" fmla="*/ 3759 w 10000"/>
                <a:gd name="connsiteY21" fmla="*/ 10000 h 10000"/>
                <a:gd name="connsiteX22" fmla="*/ 3759 w 10000"/>
                <a:gd name="connsiteY22" fmla="*/ 10000 h 10000"/>
                <a:gd name="connsiteX23" fmla="*/ 4307 w 10000"/>
                <a:gd name="connsiteY23" fmla="*/ 9683 h 10000"/>
                <a:gd name="connsiteX24" fmla="*/ 4708 w 10000"/>
                <a:gd name="connsiteY24" fmla="*/ 9484 h 10000"/>
                <a:gd name="connsiteX25" fmla="*/ 5401 w 10000"/>
                <a:gd name="connsiteY25" fmla="*/ 8849 h 10000"/>
                <a:gd name="connsiteX26" fmla="*/ 6460 w 10000"/>
                <a:gd name="connsiteY26" fmla="*/ 7738 h 10000"/>
                <a:gd name="connsiteX27" fmla="*/ 6387 w 10000"/>
                <a:gd name="connsiteY27" fmla="*/ 6389 h 10000"/>
                <a:gd name="connsiteX28" fmla="*/ 6569 w 10000"/>
                <a:gd name="connsiteY28" fmla="*/ 6151 h 10000"/>
                <a:gd name="connsiteX29" fmla="*/ 6971 w 10000"/>
                <a:gd name="connsiteY29" fmla="*/ 5952 h 10000"/>
                <a:gd name="connsiteX30" fmla="*/ 7080 w 10000"/>
                <a:gd name="connsiteY30" fmla="*/ 5595 h 10000"/>
                <a:gd name="connsiteX31" fmla="*/ 7080 w 10000"/>
                <a:gd name="connsiteY31" fmla="*/ 5317 h 10000"/>
                <a:gd name="connsiteX32" fmla="*/ 7153 w 10000"/>
                <a:gd name="connsiteY32" fmla="*/ 5000 h 10000"/>
                <a:gd name="connsiteX33" fmla="*/ 10000 w 10000"/>
                <a:gd name="connsiteY33" fmla="*/ 3056 h 10000"/>
                <a:gd name="connsiteX34" fmla="*/ 10000 w 10000"/>
                <a:gd name="connsiteY34" fmla="*/ 3056 h 10000"/>
                <a:gd name="connsiteX35" fmla="*/ 9708 w 10000"/>
                <a:gd name="connsiteY35" fmla="*/ 2659 h 10000"/>
                <a:gd name="connsiteX36" fmla="*/ 9416 w 10000"/>
                <a:gd name="connsiteY36" fmla="*/ 2381 h 10000"/>
                <a:gd name="connsiteX37" fmla="*/ 9124 w 10000"/>
                <a:gd name="connsiteY37" fmla="*/ 2143 h 10000"/>
                <a:gd name="connsiteX38" fmla="*/ 8467 w 10000"/>
                <a:gd name="connsiteY38" fmla="*/ 1627 h 10000"/>
                <a:gd name="connsiteX39" fmla="*/ 8102 w 10000"/>
                <a:gd name="connsiteY39" fmla="*/ 1190 h 10000"/>
                <a:gd name="connsiteX40" fmla="*/ 7810 w 10000"/>
                <a:gd name="connsiteY40" fmla="*/ 833 h 10000"/>
                <a:gd name="connsiteX41" fmla="*/ 7737 w 10000"/>
                <a:gd name="connsiteY41" fmla="*/ 794 h 10000"/>
                <a:gd name="connsiteX42" fmla="*/ 7737 w 10000"/>
                <a:gd name="connsiteY42" fmla="*/ 794 h 10000"/>
                <a:gd name="connsiteX43" fmla="*/ 7372 w 10000"/>
                <a:gd name="connsiteY43" fmla="*/ 952 h 10000"/>
                <a:gd name="connsiteX44" fmla="*/ 7117 w 10000"/>
                <a:gd name="connsiteY44" fmla="*/ 992 h 10000"/>
                <a:gd name="connsiteX45" fmla="*/ 6934 w 10000"/>
                <a:gd name="connsiteY45" fmla="*/ 992 h 10000"/>
                <a:gd name="connsiteX46" fmla="*/ 6569 w 10000"/>
                <a:gd name="connsiteY46" fmla="*/ 1032 h 10000"/>
                <a:gd name="connsiteX47" fmla="*/ 6423 w 10000"/>
                <a:gd name="connsiteY47" fmla="*/ 1071 h 10000"/>
                <a:gd name="connsiteX48" fmla="*/ 6277 w 10000"/>
                <a:gd name="connsiteY48" fmla="*/ 1111 h 10000"/>
                <a:gd name="connsiteX49" fmla="*/ 6241 w 10000"/>
                <a:gd name="connsiteY49" fmla="*/ 1151 h 10000"/>
                <a:gd name="connsiteX50" fmla="*/ 4672 w 10000"/>
                <a:gd name="connsiteY50" fmla="*/ 1190 h 10000"/>
                <a:gd name="connsiteX51" fmla="*/ 1460 w 10000"/>
                <a:gd name="connsiteY51" fmla="*/ 0 h 10000"/>
                <a:gd name="connsiteX52" fmla="*/ 0 w 10000"/>
                <a:gd name="connsiteY52"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876 w 10000"/>
                <a:gd name="connsiteY4" fmla="*/ 2619 h 10000"/>
                <a:gd name="connsiteX5" fmla="*/ 1022 w 10000"/>
                <a:gd name="connsiteY5" fmla="*/ 2817 h 10000"/>
                <a:gd name="connsiteX6" fmla="*/ 1350 w 10000"/>
                <a:gd name="connsiteY6" fmla="*/ 2897 h 10000"/>
                <a:gd name="connsiteX7" fmla="*/ 1679 w 10000"/>
                <a:gd name="connsiteY7" fmla="*/ 3135 h 10000"/>
                <a:gd name="connsiteX8" fmla="*/ 1898 w 10000"/>
                <a:gd name="connsiteY8" fmla="*/ 3571 h 10000"/>
                <a:gd name="connsiteX9" fmla="*/ 2153 w 10000"/>
                <a:gd name="connsiteY9" fmla="*/ 3770 h 10000"/>
                <a:gd name="connsiteX10" fmla="*/ 2190 w 10000"/>
                <a:gd name="connsiteY10" fmla="*/ 4206 h 10000"/>
                <a:gd name="connsiteX11" fmla="*/ 2044 w 10000"/>
                <a:gd name="connsiteY11" fmla="*/ 5159 h 10000"/>
                <a:gd name="connsiteX12" fmla="*/ 2190 w 10000"/>
                <a:gd name="connsiteY12" fmla="*/ 5556 h 10000"/>
                <a:gd name="connsiteX13" fmla="*/ 2628 w 10000"/>
                <a:gd name="connsiteY13" fmla="*/ 6786 h 10000"/>
                <a:gd name="connsiteX14" fmla="*/ 2956 w 10000"/>
                <a:gd name="connsiteY14" fmla="*/ 7302 h 10000"/>
                <a:gd name="connsiteX15" fmla="*/ 3029 w 10000"/>
                <a:gd name="connsiteY15" fmla="*/ 7619 h 10000"/>
                <a:gd name="connsiteX16" fmla="*/ 3394 w 10000"/>
                <a:gd name="connsiteY16" fmla="*/ 7857 h 10000"/>
                <a:gd name="connsiteX17" fmla="*/ 3467 w 10000"/>
                <a:gd name="connsiteY17" fmla="*/ 8730 h 10000"/>
                <a:gd name="connsiteX18" fmla="*/ 3504 w 10000"/>
                <a:gd name="connsiteY18" fmla="*/ 9325 h 10000"/>
                <a:gd name="connsiteX19" fmla="*/ 3686 w 10000"/>
                <a:gd name="connsiteY19" fmla="*/ 9762 h 10000"/>
                <a:gd name="connsiteX20" fmla="*/ 3759 w 10000"/>
                <a:gd name="connsiteY20" fmla="*/ 10000 h 10000"/>
                <a:gd name="connsiteX21" fmla="*/ 3759 w 10000"/>
                <a:gd name="connsiteY21" fmla="*/ 10000 h 10000"/>
                <a:gd name="connsiteX22" fmla="*/ 4307 w 10000"/>
                <a:gd name="connsiteY22" fmla="*/ 9683 h 10000"/>
                <a:gd name="connsiteX23" fmla="*/ 4708 w 10000"/>
                <a:gd name="connsiteY23" fmla="*/ 9484 h 10000"/>
                <a:gd name="connsiteX24" fmla="*/ 5401 w 10000"/>
                <a:gd name="connsiteY24" fmla="*/ 8849 h 10000"/>
                <a:gd name="connsiteX25" fmla="*/ 6460 w 10000"/>
                <a:gd name="connsiteY25" fmla="*/ 7738 h 10000"/>
                <a:gd name="connsiteX26" fmla="*/ 6387 w 10000"/>
                <a:gd name="connsiteY26" fmla="*/ 6389 h 10000"/>
                <a:gd name="connsiteX27" fmla="*/ 6569 w 10000"/>
                <a:gd name="connsiteY27" fmla="*/ 6151 h 10000"/>
                <a:gd name="connsiteX28" fmla="*/ 6971 w 10000"/>
                <a:gd name="connsiteY28" fmla="*/ 5952 h 10000"/>
                <a:gd name="connsiteX29" fmla="*/ 7080 w 10000"/>
                <a:gd name="connsiteY29" fmla="*/ 5595 h 10000"/>
                <a:gd name="connsiteX30" fmla="*/ 7080 w 10000"/>
                <a:gd name="connsiteY30" fmla="*/ 5317 h 10000"/>
                <a:gd name="connsiteX31" fmla="*/ 7153 w 10000"/>
                <a:gd name="connsiteY31" fmla="*/ 5000 h 10000"/>
                <a:gd name="connsiteX32" fmla="*/ 10000 w 10000"/>
                <a:gd name="connsiteY32" fmla="*/ 3056 h 10000"/>
                <a:gd name="connsiteX33" fmla="*/ 10000 w 10000"/>
                <a:gd name="connsiteY33" fmla="*/ 3056 h 10000"/>
                <a:gd name="connsiteX34" fmla="*/ 9708 w 10000"/>
                <a:gd name="connsiteY34" fmla="*/ 2659 h 10000"/>
                <a:gd name="connsiteX35" fmla="*/ 9416 w 10000"/>
                <a:gd name="connsiteY35" fmla="*/ 2381 h 10000"/>
                <a:gd name="connsiteX36" fmla="*/ 9124 w 10000"/>
                <a:gd name="connsiteY36" fmla="*/ 2143 h 10000"/>
                <a:gd name="connsiteX37" fmla="*/ 8467 w 10000"/>
                <a:gd name="connsiteY37" fmla="*/ 1627 h 10000"/>
                <a:gd name="connsiteX38" fmla="*/ 8102 w 10000"/>
                <a:gd name="connsiteY38" fmla="*/ 1190 h 10000"/>
                <a:gd name="connsiteX39" fmla="*/ 7810 w 10000"/>
                <a:gd name="connsiteY39" fmla="*/ 833 h 10000"/>
                <a:gd name="connsiteX40" fmla="*/ 7737 w 10000"/>
                <a:gd name="connsiteY40" fmla="*/ 794 h 10000"/>
                <a:gd name="connsiteX41" fmla="*/ 7737 w 10000"/>
                <a:gd name="connsiteY41" fmla="*/ 794 h 10000"/>
                <a:gd name="connsiteX42" fmla="*/ 7372 w 10000"/>
                <a:gd name="connsiteY42" fmla="*/ 952 h 10000"/>
                <a:gd name="connsiteX43" fmla="*/ 7117 w 10000"/>
                <a:gd name="connsiteY43" fmla="*/ 992 h 10000"/>
                <a:gd name="connsiteX44" fmla="*/ 6934 w 10000"/>
                <a:gd name="connsiteY44" fmla="*/ 992 h 10000"/>
                <a:gd name="connsiteX45" fmla="*/ 6569 w 10000"/>
                <a:gd name="connsiteY45" fmla="*/ 1032 h 10000"/>
                <a:gd name="connsiteX46" fmla="*/ 6423 w 10000"/>
                <a:gd name="connsiteY46" fmla="*/ 1071 h 10000"/>
                <a:gd name="connsiteX47" fmla="*/ 6277 w 10000"/>
                <a:gd name="connsiteY47" fmla="*/ 1111 h 10000"/>
                <a:gd name="connsiteX48" fmla="*/ 6241 w 10000"/>
                <a:gd name="connsiteY48" fmla="*/ 1151 h 10000"/>
                <a:gd name="connsiteX49" fmla="*/ 4672 w 10000"/>
                <a:gd name="connsiteY49" fmla="*/ 1190 h 10000"/>
                <a:gd name="connsiteX50" fmla="*/ 1460 w 10000"/>
                <a:gd name="connsiteY50" fmla="*/ 0 h 10000"/>
                <a:gd name="connsiteX51" fmla="*/ 0 w 10000"/>
                <a:gd name="connsiteY51"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876 w 10000"/>
                <a:gd name="connsiteY4" fmla="*/ 2619 h 10000"/>
                <a:gd name="connsiteX5" fmla="*/ 1022 w 10000"/>
                <a:gd name="connsiteY5" fmla="*/ 2817 h 10000"/>
                <a:gd name="connsiteX6" fmla="*/ 1350 w 10000"/>
                <a:gd name="connsiteY6" fmla="*/ 2897 h 10000"/>
                <a:gd name="connsiteX7" fmla="*/ 1679 w 10000"/>
                <a:gd name="connsiteY7" fmla="*/ 3135 h 10000"/>
                <a:gd name="connsiteX8" fmla="*/ 1898 w 10000"/>
                <a:gd name="connsiteY8" fmla="*/ 3571 h 10000"/>
                <a:gd name="connsiteX9" fmla="*/ 2153 w 10000"/>
                <a:gd name="connsiteY9" fmla="*/ 3770 h 10000"/>
                <a:gd name="connsiteX10" fmla="*/ 2190 w 10000"/>
                <a:gd name="connsiteY10" fmla="*/ 4206 h 10000"/>
                <a:gd name="connsiteX11" fmla="*/ 2044 w 10000"/>
                <a:gd name="connsiteY11" fmla="*/ 5159 h 10000"/>
                <a:gd name="connsiteX12" fmla="*/ 2190 w 10000"/>
                <a:gd name="connsiteY12" fmla="*/ 5556 h 10000"/>
                <a:gd name="connsiteX13" fmla="*/ 2628 w 10000"/>
                <a:gd name="connsiteY13" fmla="*/ 6786 h 10000"/>
                <a:gd name="connsiteX14" fmla="*/ 2956 w 10000"/>
                <a:gd name="connsiteY14" fmla="*/ 7302 h 10000"/>
                <a:gd name="connsiteX15" fmla="*/ 3029 w 10000"/>
                <a:gd name="connsiteY15" fmla="*/ 7619 h 10000"/>
                <a:gd name="connsiteX16" fmla="*/ 3467 w 10000"/>
                <a:gd name="connsiteY16" fmla="*/ 8730 h 10000"/>
                <a:gd name="connsiteX17" fmla="*/ 3504 w 10000"/>
                <a:gd name="connsiteY17" fmla="*/ 9325 h 10000"/>
                <a:gd name="connsiteX18" fmla="*/ 3686 w 10000"/>
                <a:gd name="connsiteY18" fmla="*/ 9762 h 10000"/>
                <a:gd name="connsiteX19" fmla="*/ 3759 w 10000"/>
                <a:gd name="connsiteY19" fmla="*/ 10000 h 10000"/>
                <a:gd name="connsiteX20" fmla="*/ 3759 w 10000"/>
                <a:gd name="connsiteY20" fmla="*/ 10000 h 10000"/>
                <a:gd name="connsiteX21" fmla="*/ 4307 w 10000"/>
                <a:gd name="connsiteY21" fmla="*/ 9683 h 10000"/>
                <a:gd name="connsiteX22" fmla="*/ 4708 w 10000"/>
                <a:gd name="connsiteY22" fmla="*/ 9484 h 10000"/>
                <a:gd name="connsiteX23" fmla="*/ 5401 w 10000"/>
                <a:gd name="connsiteY23" fmla="*/ 8849 h 10000"/>
                <a:gd name="connsiteX24" fmla="*/ 6460 w 10000"/>
                <a:gd name="connsiteY24" fmla="*/ 7738 h 10000"/>
                <a:gd name="connsiteX25" fmla="*/ 6387 w 10000"/>
                <a:gd name="connsiteY25" fmla="*/ 6389 h 10000"/>
                <a:gd name="connsiteX26" fmla="*/ 6569 w 10000"/>
                <a:gd name="connsiteY26" fmla="*/ 6151 h 10000"/>
                <a:gd name="connsiteX27" fmla="*/ 6971 w 10000"/>
                <a:gd name="connsiteY27" fmla="*/ 5952 h 10000"/>
                <a:gd name="connsiteX28" fmla="*/ 7080 w 10000"/>
                <a:gd name="connsiteY28" fmla="*/ 5595 h 10000"/>
                <a:gd name="connsiteX29" fmla="*/ 7080 w 10000"/>
                <a:gd name="connsiteY29" fmla="*/ 5317 h 10000"/>
                <a:gd name="connsiteX30" fmla="*/ 7153 w 10000"/>
                <a:gd name="connsiteY30" fmla="*/ 5000 h 10000"/>
                <a:gd name="connsiteX31" fmla="*/ 10000 w 10000"/>
                <a:gd name="connsiteY31" fmla="*/ 3056 h 10000"/>
                <a:gd name="connsiteX32" fmla="*/ 10000 w 10000"/>
                <a:gd name="connsiteY32" fmla="*/ 3056 h 10000"/>
                <a:gd name="connsiteX33" fmla="*/ 9708 w 10000"/>
                <a:gd name="connsiteY33" fmla="*/ 2659 h 10000"/>
                <a:gd name="connsiteX34" fmla="*/ 9416 w 10000"/>
                <a:gd name="connsiteY34" fmla="*/ 2381 h 10000"/>
                <a:gd name="connsiteX35" fmla="*/ 9124 w 10000"/>
                <a:gd name="connsiteY35" fmla="*/ 2143 h 10000"/>
                <a:gd name="connsiteX36" fmla="*/ 8467 w 10000"/>
                <a:gd name="connsiteY36" fmla="*/ 1627 h 10000"/>
                <a:gd name="connsiteX37" fmla="*/ 8102 w 10000"/>
                <a:gd name="connsiteY37" fmla="*/ 1190 h 10000"/>
                <a:gd name="connsiteX38" fmla="*/ 7810 w 10000"/>
                <a:gd name="connsiteY38" fmla="*/ 833 h 10000"/>
                <a:gd name="connsiteX39" fmla="*/ 7737 w 10000"/>
                <a:gd name="connsiteY39" fmla="*/ 794 h 10000"/>
                <a:gd name="connsiteX40" fmla="*/ 7737 w 10000"/>
                <a:gd name="connsiteY40" fmla="*/ 794 h 10000"/>
                <a:gd name="connsiteX41" fmla="*/ 7372 w 10000"/>
                <a:gd name="connsiteY41" fmla="*/ 952 h 10000"/>
                <a:gd name="connsiteX42" fmla="*/ 7117 w 10000"/>
                <a:gd name="connsiteY42" fmla="*/ 992 h 10000"/>
                <a:gd name="connsiteX43" fmla="*/ 6934 w 10000"/>
                <a:gd name="connsiteY43" fmla="*/ 992 h 10000"/>
                <a:gd name="connsiteX44" fmla="*/ 6569 w 10000"/>
                <a:gd name="connsiteY44" fmla="*/ 1032 h 10000"/>
                <a:gd name="connsiteX45" fmla="*/ 6423 w 10000"/>
                <a:gd name="connsiteY45" fmla="*/ 1071 h 10000"/>
                <a:gd name="connsiteX46" fmla="*/ 6277 w 10000"/>
                <a:gd name="connsiteY46" fmla="*/ 1111 h 10000"/>
                <a:gd name="connsiteX47" fmla="*/ 6241 w 10000"/>
                <a:gd name="connsiteY47" fmla="*/ 1151 h 10000"/>
                <a:gd name="connsiteX48" fmla="*/ 4672 w 10000"/>
                <a:gd name="connsiteY48" fmla="*/ 1190 h 10000"/>
                <a:gd name="connsiteX49" fmla="*/ 1460 w 10000"/>
                <a:gd name="connsiteY49" fmla="*/ 0 h 10000"/>
                <a:gd name="connsiteX50" fmla="*/ 0 w 10000"/>
                <a:gd name="connsiteY50"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876 w 10000"/>
                <a:gd name="connsiteY4" fmla="*/ 2619 h 10000"/>
                <a:gd name="connsiteX5" fmla="*/ 1022 w 10000"/>
                <a:gd name="connsiteY5" fmla="*/ 2817 h 10000"/>
                <a:gd name="connsiteX6" fmla="*/ 1350 w 10000"/>
                <a:gd name="connsiteY6" fmla="*/ 2897 h 10000"/>
                <a:gd name="connsiteX7" fmla="*/ 1679 w 10000"/>
                <a:gd name="connsiteY7" fmla="*/ 3135 h 10000"/>
                <a:gd name="connsiteX8" fmla="*/ 1898 w 10000"/>
                <a:gd name="connsiteY8" fmla="*/ 3571 h 10000"/>
                <a:gd name="connsiteX9" fmla="*/ 2153 w 10000"/>
                <a:gd name="connsiteY9" fmla="*/ 3770 h 10000"/>
                <a:gd name="connsiteX10" fmla="*/ 2190 w 10000"/>
                <a:gd name="connsiteY10" fmla="*/ 4206 h 10000"/>
                <a:gd name="connsiteX11" fmla="*/ 2044 w 10000"/>
                <a:gd name="connsiteY11" fmla="*/ 5159 h 10000"/>
                <a:gd name="connsiteX12" fmla="*/ 2190 w 10000"/>
                <a:gd name="connsiteY12" fmla="*/ 5556 h 10000"/>
                <a:gd name="connsiteX13" fmla="*/ 2628 w 10000"/>
                <a:gd name="connsiteY13" fmla="*/ 6786 h 10000"/>
                <a:gd name="connsiteX14" fmla="*/ 2956 w 10000"/>
                <a:gd name="connsiteY14" fmla="*/ 7302 h 10000"/>
                <a:gd name="connsiteX15" fmla="*/ 3029 w 10000"/>
                <a:gd name="connsiteY15" fmla="*/ 7619 h 10000"/>
                <a:gd name="connsiteX16" fmla="*/ 3504 w 10000"/>
                <a:gd name="connsiteY16" fmla="*/ 9325 h 10000"/>
                <a:gd name="connsiteX17" fmla="*/ 3686 w 10000"/>
                <a:gd name="connsiteY17" fmla="*/ 9762 h 10000"/>
                <a:gd name="connsiteX18" fmla="*/ 3759 w 10000"/>
                <a:gd name="connsiteY18" fmla="*/ 10000 h 10000"/>
                <a:gd name="connsiteX19" fmla="*/ 3759 w 10000"/>
                <a:gd name="connsiteY19" fmla="*/ 10000 h 10000"/>
                <a:gd name="connsiteX20" fmla="*/ 4307 w 10000"/>
                <a:gd name="connsiteY20" fmla="*/ 9683 h 10000"/>
                <a:gd name="connsiteX21" fmla="*/ 4708 w 10000"/>
                <a:gd name="connsiteY21" fmla="*/ 9484 h 10000"/>
                <a:gd name="connsiteX22" fmla="*/ 5401 w 10000"/>
                <a:gd name="connsiteY22" fmla="*/ 8849 h 10000"/>
                <a:gd name="connsiteX23" fmla="*/ 6460 w 10000"/>
                <a:gd name="connsiteY23" fmla="*/ 7738 h 10000"/>
                <a:gd name="connsiteX24" fmla="*/ 6387 w 10000"/>
                <a:gd name="connsiteY24" fmla="*/ 6389 h 10000"/>
                <a:gd name="connsiteX25" fmla="*/ 6569 w 10000"/>
                <a:gd name="connsiteY25" fmla="*/ 6151 h 10000"/>
                <a:gd name="connsiteX26" fmla="*/ 6971 w 10000"/>
                <a:gd name="connsiteY26" fmla="*/ 5952 h 10000"/>
                <a:gd name="connsiteX27" fmla="*/ 7080 w 10000"/>
                <a:gd name="connsiteY27" fmla="*/ 5595 h 10000"/>
                <a:gd name="connsiteX28" fmla="*/ 7080 w 10000"/>
                <a:gd name="connsiteY28" fmla="*/ 5317 h 10000"/>
                <a:gd name="connsiteX29" fmla="*/ 7153 w 10000"/>
                <a:gd name="connsiteY29" fmla="*/ 5000 h 10000"/>
                <a:gd name="connsiteX30" fmla="*/ 10000 w 10000"/>
                <a:gd name="connsiteY30" fmla="*/ 3056 h 10000"/>
                <a:gd name="connsiteX31" fmla="*/ 10000 w 10000"/>
                <a:gd name="connsiteY31" fmla="*/ 3056 h 10000"/>
                <a:gd name="connsiteX32" fmla="*/ 9708 w 10000"/>
                <a:gd name="connsiteY32" fmla="*/ 2659 h 10000"/>
                <a:gd name="connsiteX33" fmla="*/ 9416 w 10000"/>
                <a:gd name="connsiteY33" fmla="*/ 2381 h 10000"/>
                <a:gd name="connsiteX34" fmla="*/ 9124 w 10000"/>
                <a:gd name="connsiteY34" fmla="*/ 2143 h 10000"/>
                <a:gd name="connsiteX35" fmla="*/ 8467 w 10000"/>
                <a:gd name="connsiteY35" fmla="*/ 1627 h 10000"/>
                <a:gd name="connsiteX36" fmla="*/ 8102 w 10000"/>
                <a:gd name="connsiteY36" fmla="*/ 1190 h 10000"/>
                <a:gd name="connsiteX37" fmla="*/ 7810 w 10000"/>
                <a:gd name="connsiteY37" fmla="*/ 833 h 10000"/>
                <a:gd name="connsiteX38" fmla="*/ 7737 w 10000"/>
                <a:gd name="connsiteY38" fmla="*/ 794 h 10000"/>
                <a:gd name="connsiteX39" fmla="*/ 7737 w 10000"/>
                <a:gd name="connsiteY39" fmla="*/ 794 h 10000"/>
                <a:gd name="connsiteX40" fmla="*/ 7372 w 10000"/>
                <a:gd name="connsiteY40" fmla="*/ 952 h 10000"/>
                <a:gd name="connsiteX41" fmla="*/ 7117 w 10000"/>
                <a:gd name="connsiteY41" fmla="*/ 992 h 10000"/>
                <a:gd name="connsiteX42" fmla="*/ 6934 w 10000"/>
                <a:gd name="connsiteY42" fmla="*/ 992 h 10000"/>
                <a:gd name="connsiteX43" fmla="*/ 6569 w 10000"/>
                <a:gd name="connsiteY43" fmla="*/ 1032 h 10000"/>
                <a:gd name="connsiteX44" fmla="*/ 6423 w 10000"/>
                <a:gd name="connsiteY44" fmla="*/ 1071 h 10000"/>
                <a:gd name="connsiteX45" fmla="*/ 6277 w 10000"/>
                <a:gd name="connsiteY45" fmla="*/ 1111 h 10000"/>
                <a:gd name="connsiteX46" fmla="*/ 6241 w 10000"/>
                <a:gd name="connsiteY46" fmla="*/ 1151 h 10000"/>
                <a:gd name="connsiteX47" fmla="*/ 4672 w 10000"/>
                <a:gd name="connsiteY47" fmla="*/ 1190 h 10000"/>
                <a:gd name="connsiteX48" fmla="*/ 1460 w 10000"/>
                <a:gd name="connsiteY48" fmla="*/ 0 h 10000"/>
                <a:gd name="connsiteX49" fmla="*/ 0 w 10000"/>
                <a:gd name="connsiteY49"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1022 w 10000"/>
                <a:gd name="connsiteY4" fmla="*/ 2817 h 10000"/>
                <a:gd name="connsiteX5" fmla="*/ 1350 w 10000"/>
                <a:gd name="connsiteY5" fmla="*/ 2897 h 10000"/>
                <a:gd name="connsiteX6" fmla="*/ 1679 w 10000"/>
                <a:gd name="connsiteY6" fmla="*/ 3135 h 10000"/>
                <a:gd name="connsiteX7" fmla="*/ 1898 w 10000"/>
                <a:gd name="connsiteY7" fmla="*/ 3571 h 10000"/>
                <a:gd name="connsiteX8" fmla="*/ 2153 w 10000"/>
                <a:gd name="connsiteY8" fmla="*/ 3770 h 10000"/>
                <a:gd name="connsiteX9" fmla="*/ 2190 w 10000"/>
                <a:gd name="connsiteY9" fmla="*/ 4206 h 10000"/>
                <a:gd name="connsiteX10" fmla="*/ 2044 w 10000"/>
                <a:gd name="connsiteY10" fmla="*/ 5159 h 10000"/>
                <a:gd name="connsiteX11" fmla="*/ 2190 w 10000"/>
                <a:gd name="connsiteY11" fmla="*/ 5556 h 10000"/>
                <a:gd name="connsiteX12" fmla="*/ 2628 w 10000"/>
                <a:gd name="connsiteY12" fmla="*/ 6786 h 10000"/>
                <a:gd name="connsiteX13" fmla="*/ 2956 w 10000"/>
                <a:gd name="connsiteY13" fmla="*/ 7302 h 10000"/>
                <a:gd name="connsiteX14" fmla="*/ 3029 w 10000"/>
                <a:gd name="connsiteY14" fmla="*/ 7619 h 10000"/>
                <a:gd name="connsiteX15" fmla="*/ 3504 w 10000"/>
                <a:gd name="connsiteY15" fmla="*/ 9325 h 10000"/>
                <a:gd name="connsiteX16" fmla="*/ 3686 w 10000"/>
                <a:gd name="connsiteY16" fmla="*/ 9762 h 10000"/>
                <a:gd name="connsiteX17" fmla="*/ 3759 w 10000"/>
                <a:gd name="connsiteY17" fmla="*/ 10000 h 10000"/>
                <a:gd name="connsiteX18" fmla="*/ 3759 w 10000"/>
                <a:gd name="connsiteY18" fmla="*/ 10000 h 10000"/>
                <a:gd name="connsiteX19" fmla="*/ 4307 w 10000"/>
                <a:gd name="connsiteY19" fmla="*/ 9683 h 10000"/>
                <a:gd name="connsiteX20" fmla="*/ 4708 w 10000"/>
                <a:gd name="connsiteY20" fmla="*/ 9484 h 10000"/>
                <a:gd name="connsiteX21" fmla="*/ 5401 w 10000"/>
                <a:gd name="connsiteY21" fmla="*/ 8849 h 10000"/>
                <a:gd name="connsiteX22" fmla="*/ 6460 w 10000"/>
                <a:gd name="connsiteY22" fmla="*/ 7738 h 10000"/>
                <a:gd name="connsiteX23" fmla="*/ 6387 w 10000"/>
                <a:gd name="connsiteY23" fmla="*/ 6389 h 10000"/>
                <a:gd name="connsiteX24" fmla="*/ 6569 w 10000"/>
                <a:gd name="connsiteY24" fmla="*/ 6151 h 10000"/>
                <a:gd name="connsiteX25" fmla="*/ 6971 w 10000"/>
                <a:gd name="connsiteY25" fmla="*/ 5952 h 10000"/>
                <a:gd name="connsiteX26" fmla="*/ 7080 w 10000"/>
                <a:gd name="connsiteY26" fmla="*/ 5595 h 10000"/>
                <a:gd name="connsiteX27" fmla="*/ 7080 w 10000"/>
                <a:gd name="connsiteY27" fmla="*/ 5317 h 10000"/>
                <a:gd name="connsiteX28" fmla="*/ 7153 w 10000"/>
                <a:gd name="connsiteY28" fmla="*/ 5000 h 10000"/>
                <a:gd name="connsiteX29" fmla="*/ 10000 w 10000"/>
                <a:gd name="connsiteY29" fmla="*/ 3056 h 10000"/>
                <a:gd name="connsiteX30" fmla="*/ 10000 w 10000"/>
                <a:gd name="connsiteY30" fmla="*/ 3056 h 10000"/>
                <a:gd name="connsiteX31" fmla="*/ 9708 w 10000"/>
                <a:gd name="connsiteY31" fmla="*/ 2659 h 10000"/>
                <a:gd name="connsiteX32" fmla="*/ 9416 w 10000"/>
                <a:gd name="connsiteY32" fmla="*/ 2381 h 10000"/>
                <a:gd name="connsiteX33" fmla="*/ 9124 w 10000"/>
                <a:gd name="connsiteY33" fmla="*/ 2143 h 10000"/>
                <a:gd name="connsiteX34" fmla="*/ 8467 w 10000"/>
                <a:gd name="connsiteY34" fmla="*/ 1627 h 10000"/>
                <a:gd name="connsiteX35" fmla="*/ 8102 w 10000"/>
                <a:gd name="connsiteY35" fmla="*/ 1190 h 10000"/>
                <a:gd name="connsiteX36" fmla="*/ 7810 w 10000"/>
                <a:gd name="connsiteY36" fmla="*/ 833 h 10000"/>
                <a:gd name="connsiteX37" fmla="*/ 7737 w 10000"/>
                <a:gd name="connsiteY37" fmla="*/ 794 h 10000"/>
                <a:gd name="connsiteX38" fmla="*/ 7737 w 10000"/>
                <a:gd name="connsiteY38" fmla="*/ 794 h 10000"/>
                <a:gd name="connsiteX39" fmla="*/ 7372 w 10000"/>
                <a:gd name="connsiteY39" fmla="*/ 952 h 10000"/>
                <a:gd name="connsiteX40" fmla="*/ 7117 w 10000"/>
                <a:gd name="connsiteY40" fmla="*/ 992 h 10000"/>
                <a:gd name="connsiteX41" fmla="*/ 6934 w 10000"/>
                <a:gd name="connsiteY41" fmla="*/ 992 h 10000"/>
                <a:gd name="connsiteX42" fmla="*/ 6569 w 10000"/>
                <a:gd name="connsiteY42" fmla="*/ 1032 h 10000"/>
                <a:gd name="connsiteX43" fmla="*/ 6423 w 10000"/>
                <a:gd name="connsiteY43" fmla="*/ 1071 h 10000"/>
                <a:gd name="connsiteX44" fmla="*/ 6277 w 10000"/>
                <a:gd name="connsiteY44" fmla="*/ 1111 h 10000"/>
                <a:gd name="connsiteX45" fmla="*/ 6241 w 10000"/>
                <a:gd name="connsiteY45" fmla="*/ 1151 h 10000"/>
                <a:gd name="connsiteX46" fmla="*/ 4672 w 10000"/>
                <a:gd name="connsiteY46" fmla="*/ 1190 h 10000"/>
                <a:gd name="connsiteX47" fmla="*/ 1460 w 10000"/>
                <a:gd name="connsiteY47" fmla="*/ 0 h 10000"/>
                <a:gd name="connsiteX48" fmla="*/ 0 w 10000"/>
                <a:gd name="connsiteY48"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1022 w 10000"/>
                <a:gd name="connsiteY4" fmla="*/ 2817 h 10000"/>
                <a:gd name="connsiteX5" fmla="*/ 1679 w 10000"/>
                <a:gd name="connsiteY5" fmla="*/ 3135 h 10000"/>
                <a:gd name="connsiteX6" fmla="*/ 1898 w 10000"/>
                <a:gd name="connsiteY6" fmla="*/ 3571 h 10000"/>
                <a:gd name="connsiteX7" fmla="*/ 2153 w 10000"/>
                <a:gd name="connsiteY7" fmla="*/ 3770 h 10000"/>
                <a:gd name="connsiteX8" fmla="*/ 2190 w 10000"/>
                <a:gd name="connsiteY8" fmla="*/ 4206 h 10000"/>
                <a:gd name="connsiteX9" fmla="*/ 2044 w 10000"/>
                <a:gd name="connsiteY9" fmla="*/ 5159 h 10000"/>
                <a:gd name="connsiteX10" fmla="*/ 2190 w 10000"/>
                <a:gd name="connsiteY10" fmla="*/ 5556 h 10000"/>
                <a:gd name="connsiteX11" fmla="*/ 2628 w 10000"/>
                <a:gd name="connsiteY11" fmla="*/ 6786 h 10000"/>
                <a:gd name="connsiteX12" fmla="*/ 2956 w 10000"/>
                <a:gd name="connsiteY12" fmla="*/ 7302 h 10000"/>
                <a:gd name="connsiteX13" fmla="*/ 3029 w 10000"/>
                <a:gd name="connsiteY13" fmla="*/ 7619 h 10000"/>
                <a:gd name="connsiteX14" fmla="*/ 3504 w 10000"/>
                <a:gd name="connsiteY14" fmla="*/ 9325 h 10000"/>
                <a:gd name="connsiteX15" fmla="*/ 3686 w 10000"/>
                <a:gd name="connsiteY15" fmla="*/ 9762 h 10000"/>
                <a:gd name="connsiteX16" fmla="*/ 3759 w 10000"/>
                <a:gd name="connsiteY16" fmla="*/ 10000 h 10000"/>
                <a:gd name="connsiteX17" fmla="*/ 3759 w 10000"/>
                <a:gd name="connsiteY17" fmla="*/ 10000 h 10000"/>
                <a:gd name="connsiteX18" fmla="*/ 4307 w 10000"/>
                <a:gd name="connsiteY18" fmla="*/ 9683 h 10000"/>
                <a:gd name="connsiteX19" fmla="*/ 4708 w 10000"/>
                <a:gd name="connsiteY19" fmla="*/ 9484 h 10000"/>
                <a:gd name="connsiteX20" fmla="*/ 5401 w 10000"/>
                <a:gd name="connsiteY20" fmla="*/ 8849 h 10000"/>
                <a:gd name="connsiteX21" fmla="*/ 6460 w 10000"/>
                <a:gd name="connsiteY21" fmla="*/ 7738 h 10000"/>
                <a:gd name="connsiteX22" fmla="*/ 6387 w 10000"/>
                <a:gd name="connsiteY22" fmla="*/ 6389 h 10000"/>
                <a:gd name="connsiteX23" fmla="*/ 6569 w 10000"/>
                <a:gd name="connsiteY23" fmla="*/ 6151 h 10000"/>
                <a:gd name="connsiteX24" fmla="*/ 6971 w 10000"/>
                <a:gd name="connsiteY24" fmla="*/ 5952 h 10000"/>
                <a:gd name="connsiteX25" fmla="*/ 7080 w 10000"/>
                <a:gd name="connsiteY25" fmla="*/ 5595 h 10000"/>
                <a:gd name="connsiteX26" fmla="*/ 7080 w 10000"/>
                <a:gd name="connsiteY26" fmla="*/ 5317 h 10000"/>
                <a:gd name="connsiteX27" fmla="*/ 7153 w 10000"/>
                <a:gd name="connsiteY27" fmla="*/ 5000 h 10000"/>
                <a:gd name="connsiteX28" fmla="*/ 10000 w 10000"/>
                <a:gd name="connsiteY28" fmla="*/ 3056 h 10000"/>
                <a:gd name="connsiteX29" fmla="*/ 10000 w 10000"/>
                <a:gd name="connsiteY29" fmla="*/ 3056 h 10000"/>
                <a:gd name="connsiteX30" fmla="*/ 9708 w 10000"/>
                <a:gd name="connsiteY30" fmla="*/ 2659 h 10000"/>
                <a:gd name="connsiteX31" fmla="*/ 9416 w 10000"/>
                <a:gd name="connsiteY31" fmla="*/ 2381 h 10000"/>
                <a:gd name="connsiteX32" fmla="*/ 9124 w 10000"/>
                <a:gd name="connsiteY32" fmla="*/ 2143 h 10000"/>
                <a:gd name="connsiteX33" fmla="*/ 8467 w 10000"/>
                <a:gd name="connsiteY33" fmla="*/ 1627 h 10000"/>
                <a:gd name="connsiteX34" fmla="*/ 8102 w 10000"/>
                <a:gd name="connsiteY34" fmla="*/ 1190 h 10000"/>
                <a:gd name="connsiteX35" fmla="*/ 7810 w 10000"/>
                <a:gd name="connsiteY35" fmla="*/ 833 h 10000"/>
                <a:gd name="connsiteX36" fmla="*/ 7737 w 10000"/>
                <a:gd name="connsiteY36" fmla="*/ 794 h 10000"/>
                <a:gd name="connsiteX37" fmla="*/ 7737 w 10000"/>
                <a:gd name="connsiteY37" fmla="*/ 794 h 10000"/>
                <a:gd name="connsiteX38" fmla="*/ 7372 w 10000"/>
                <a:gd name="connsiteY38" fmla="*/ 952 h 10000"/>
                <a:gd name="connsiteX39" fmla="*/ 7117 w 10000"/>
                <a:gd name="connsiteY39" fmla="*/ 992 h 10000"/>
                <a:gd name="connsiteX40" fmla="*/ 6934 w 10000"/>
                <a:gd name="connsiteY40" fmla="*/ 992 h 10000"/>
                <a:gd name="connsiteX41" fmla="*/ 6569 w 10000"/>
                <a:gd name="connsiteY41" fmla="*/ 1032 h 10000"/>
                <a:gd name="connsiteX42" fmla="*/ 6423 w 10000"/>
                <a:gd name="connsiteY42" fmla="*/ 1071 h 10000"/>
                <a:gd name="connsiteX43" fmla="*/ 6277 w 10000"/>
                <a:gd name="connsiteY43" fmla="*/ 1111 h 10000"/>
                <a:gd name="connsiteX44" fmla="*/ 6241 w 10000"/>
                <a:gd name="connsiteY44" fmla="*/ 1151 h 10000"/>
                <a:gd name="connsiteX45" fmla="*/ 4672 w 10000"/>
                <a:gd name="connsiteY45" fmla="*/ 1190 h 10000"/>
                <a:gd name="connsiteX46" fmla="*/ 1460 w 10000"/>
                <a:gd name="connsiteY46" fmla="*/ 0 h 10000"/>
                <a:gd name="connsiteX47" fmla="*/ 0 w 10000"/>
                <a:gd name="connsiteY47"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1022 w 10000"/>
                <a:gd name="connsiteY4" fmla="*/ 2817 h 10000"/>
                <a:gd name="connsiteX5" fmla="*/ 1679 w 10000"/>
                <a:gd name="connsiteY5" fmla="*/ 3135 h 10000"/>
                <a:gd name="connsiteX6" fmla="*/ 1898 w 10000"/>
                <a:gd name="connsiteY6" fmla="*/ 3571 h 10000"/>
                <a:gd name="connsiteX7" fmla="*/ 2190 w 10000"/>
                <a:gd name="connsiteY7" fmla="*/ 4206 h 10000"/>
                <a:gd name="connsiteX8" fmla="*/ 2044 w 10000"/>
                <a:gd name="connsiteY8" fmla="*/ 5159 h 10000"/>
                <a:gd name="connsiteX9" fmla="*/ 2190 w 10000"/>
                <a:gd name="connsiteY9" fmla="*/ 5556 h 10000"/>
                <a:gd name="connsiteX10" fmla="*/ 2628 w 10000"/>
                <a:gd name="connsiteY10" fmla="*/ 6786 h 10000"/>
                <a:gd name="connsiteX11" fmla="*/ 2956 w 10000"/>
                <a:gd name="connsiteY11" fmla="*/ 7302 h 10000"/>
                <a:gd name="connsiteX12" fmla="*/ 3029 w 10000"/>
                <a:gd name="connsiteY12" fmla="*/ 7619 h 10000"/>
                <a:gd name="connsiteX13" fmla="*/ 3504 w 10000"/>
                <a:gd name="connsiteY13" fmla="*/ 9325 h 10000"/>
                <a:gd name="connsiteX14" fmla="*/ 3686 w 10000"/>
                <a:gd name="connsiteY14" fmla="*/ 9762 h 10000"/>
                <a:gd name="connsiteX15" fmla="*/ 3759 w 10000"/>
                <a:gd name="connsiteY15" fmla="*/ 10000 h 10000"/>
                <a:gd name="connsiteX16" fmla="*/ 3759 w 10000"/>
                <a:gd name="connsiteY16" fmla="*/ 10000 h 10000"/>
                <a:gd name="connsiteX17" fmla="*/ 4307 w 10000"/>
                <a:gd name="connsiteY17" fmla="*/ 9683 h 10000"/>
                <a:gd name="connsiteX18" fmla="*/ 4708 w 10000"/>
                <a:gd name="connsiteY18" fmla="*/ 9484 h 10000"/>
                <a:gd name="connsiteX19" fmla="*/ 5401 w 10000"/>
                <a:gd name="connsiteY19" fmla="*/ 8849 h 10000"/>
                <a:gd name="connsiteX20" fmla="*/ 6460 w 10000"/>
                <a:gd name="connsiteY20" fmla="*/ 7738 h 10000"/>
                <a:gd name="connsiteX21" fmla="*/ 6387 w 10000"/>
                <a:gd name="connsiteY21" fmla="*/ 6389 h 10000"/>
                <a:gd name="connsiteX22" fmla="*/ 6569 w 10000"/>
                <a:gd name="connsiteY22" fmla="*/ 6151 h 10000"/>
                <a:gd name="connsiteX23" fmla="*/ 6971 w 10000"/>
                <a:gd name="connsiteY23" fmla="*/ 5952 h 10000"/>
                <a:gd name="connsiteX24" fmla="*/ 7080 w 10000"/>
                <a:gd name="connsiteY24" fmla="*/ 5595 h 10000"/>
                <a:gd name="connsiteX25" fmla="*/ 7080 w 10000"/>
                <a:gd name="connsiteY25" fmla="*/ 5317 h 10000"/>
                <a:gd name="connsiteX26" fmla="*/ 7153 w 10000"/>
                <a:gd name="connsiteY26" fmla="*/ 5000 h 10000"/>
                <a:gd name="connsiteX27" fmla="*/ 10000 w 10000"/>
                <a:gd name="connsiteY27" fmla="*/ 3056 h 10000"/>
                <a:gd name="connsiteX28" fmla="*/ 10000 w 10000"/>
                <a:gd name="connsiteY28" fmla="*/ 3056 h 10000"/>
                <a:gd name="connsiteX29" fmla="*/ 9708 w 10000"/>
                <a:gd name="connsiteY29" fmla="*/ 2659 h 10000"/>
                <a:gd name="connsiteX30" fmla="*/ 9416 w 10000"/>
                <a:gd name="connsiteY30" fmla="*/ 2381 h 10000"/>
                <a:gd name="connsiteX31" fmla="*/ 9124 w 10000"/>
                <a:gd name="connsiteY31" fmla="*/ 2143 h 10000"/>
                <a:gd name="connsiteX32" fmla="*/ 8467 w 10000"/>
                <a:gd name="connsiteY32" fmla="*/ 1627 h 10000"/>
                <a:gd name="connsiteX33" fmla="*/ 8102 w 10000"/>
                <a:gd name="connsiteY33" fmla="*/ 1190 h 10000"/>
                <a:gd name="connsiteX34" fmla="*/ 7810 w 10000"/>
                <a:gd name="connsiteY34" fmla="*/ 833 h 10000"/>
                <a:gd name="connsiteX35" fmla="*/ 7737 w 10000"/>
                <a:gd name="connsiteY35" fmla="*/ 794 h 10000"/>
                <a:gd name="connsiteX36" fmla="*/ 7737 w 10000"/>
                <a:gd name="connsiteY36" fmla="*/ 794 h 10000"/>
                <a:gd name="connsiteX37" fmla="*/ 7372 w 10000"/>
                <a:gd name="connsiteY37" fmla="*/ 952 h 10000"/>
                <a:gd name="connsiteX38" fmla="*/ 7117 w 10000"/>
                <a:gd name="connsiteY38" fmla="*/ 992 h 10000"/>
                <a:gd name="connsiteX39" fmla="*/ 6934 w 10000"/>
                <a:gd name="connsiteY39" fmla="*/ 992 h 10000"/>
                <a:gd name="connsiteX40" fmla="*/ 6569 w 10000"/>
                <a:gd name="connsiteY40" fmla="*/ 1032 h 10000"/>
                <a:gd name="connsiteX41" fmla="*/ 6423 w 10000"/>
                <a:gd name="connsiteY41" fmla="*/ 1071 h 10000"/>
                <a:gd name="connsiteX42" fmla="*/ 6277 w 10000"/>
                <a:gd name="connsiteY42" fmla="*/ 1111 h 10000"/>
                <a:gd name="connsiteX43" fmla="*/ 6241 w 10000"/>
                <a:gd name="connsiteY43" fmla="*/ 1151 h 10000"/>
                <a:gd name="connsiteX44" fmla="*/ 4672 w 10000"/>
                <a:gd name="connsiteY44" fmla="*/ 1190 h 10000"/>
                <a:gd name="connsiteX45" fmla="*/ 1460 w 10000"/>
                <a:gd name="connsiteY45" fmla="*/ 0 h 10000"/>
                <a:gd name="connsiteX46" fmla="*/ 0 w 10000"/>
                <a:gd name="connsiteY4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000" h="10000">
                  <a:moveTo>
                    <a:pt x="0" y="1667"/>
                  </a:moveTo>
                  <a:cubicBezTo>
                    <a:pt x="36" y="1706"/>
                    <a:pt x="0" y="1825"/>
                    <a:pt x="36" y="1944"/>
                  </a:cubicBezTo>
                  <a:cubicBezTo>
                    <a:pt x="109" y="2103"/>
                    <a:pt x="219" y="1865"/>
                    <a:pt x="255" y="1944"/>
                  </a:cubicBezTo>
                  <a:cubicBezTo>
                    <a:pt x="365" y="2063"/>
                    <a:pt x="182" y="2222"/>
                    <a:pt x="401" y="2262"/>
                  </a:cubicBezTo>
                  <a:cubicBezTo>
                    <a:pt x="529" y="2407"/>
                    <a:pt x="864" y="2711"/>
                    <a:pt x="1022" y="2817"/>
                  </a:cubicBezTo>
                  <a:cubicBezTo>
                    <a:pt x="1235" y="2963"/>
                    <a:pt x="1533" y="3009"/>
                    <a:pt x="1679" y="3135"/>
                  </a:cubicBezTo>
                  <a:cubicBezTo>
                    <a:pt x="1788" y="3214"/>
                    <a:pt x="1861" y="3571"/>
                    <a:pt x="1898" y="3571"/>
                  </a:cubicBezTo>
                  <a:cubicBezTo>
                    <a:pt x="1983" y="3749"/>
                    <a:pt x="2166" y="3941"/>
                    <a:pt x="2190" y="4206"/>
                  </a:cubicBezTo>
                  <a:cubicBezTo>
                    <a:pt x="2214" y="4471"/>
                    <a:pt x="2044" y="4934"/>
                    <a:pt x="2044" y="5159"/>
                  </a:cubicBezTo>
                  <a:cubicBezTo>
                    <a:pt x="2044" y="5278"/>
                    <a:pt x="2080" y="5476"/>
                    <a:pt x="2190" y="5556"/>
                  </a:cubicBezTo>
                  <a:cubicBezTo>
                    <a:pt x="2287" y="5827"/>
                    <a:pt x="2500" y="6495"/>
                    <a:pt x="2628" y="6786"/>
                  </a:cubicBezTo>
                  <a:cubicBezTo>
                    <a:pt x="2883" y="6825"/>
                    <a:pt x="3029" y="7024"/>
                    <a:pt x="2956" y="7302"/>
                  </a:cubicBezTo>
                  <a:cubicBezTo>
                    <a:pt x="2920" y="7500"/>
                    <a:pt x="2938" y="7282"/>
                    <a:pt x="3029" y="7619"/>
                  </a:cubicBezTo>
                  <a:cubicBezTo>
                    <a:pt x="3120" y="7956"/>
                    <a:pt x="3395" y="8968"/>
                    <a:pt x="3504" y="9325"/>
                  </a:cubicBezTo>
                  <a:cubicBezTo>
                    <a:pt x="3650" y="9444"/>
                    <a:pt x="3759" y="9563"/>
                    <a:pt x="3686" y="9762"/>
                  </a:cubicBezTo>
                  <a:cubicBezTo>
                    <a:pt x="3577" y="9960"/>
                    <a:pt x="3759" y="9881"/>
                    <a:pt x="3759" y="10000"/>
                  </a:cubicBezTo>
                  <a:lnTo>
                    <a:pt x="3759" y="10000"/>
                  </a:lnTo>
                  <a:lnTo>
                    <a:pt x="4307" y="9683"/>
                  </a:lnTo>
                  <a:cubicBezTo>
                    <a:pt x="4453" y="9643"/>
                    <a:pt x="4562" y="9524"/>
                    <a:pt x="4708" y="9484"/>
                  </a:cubicBezTo>
                  <a:cubicBezTo>
                    <a:pt x="5109" y="9405"/>
                    <a:pt x="5219" y="9246"/>
                    <a:pt x="5401" y="8849"/>
                  </a:cubicBezTo>
                  <a:cubicBezTo>
                    <a:pt x="5657" y="8373"/>
                    <a:pt x="6131" y="8135"/>
                    <a:pt x="6460" y="7738"/>
                  </a:cubicBezTo>
                  <a:cubicBezTo>
                    <a:pt x="6715" y="7381"/>
                    <a:pt x="6314" y="6786"/>
                    <a:pt x="6387" y="6389"/>
                  </a:cubicBezTo>
                  <a:cubicBezTo>
                    <a:pt x="6423" y="6310"/>
                    <a:pt x="6460" y="6190"/>
                    <a:pt x="6569" y="6151"/>
                  </a:cubicBezTo>
                  <a:cubicBezTo>
                    <a:pt x="6642" y="6032"/>
                    <a:pt x="6825" y="5952"/>
                    <a:pt x="6971" y="5952"/>
                  </a:cubicBezTo>
                  <a:cubicBezTo>
                    <a:pt x="7080" y="5873"/>
                    <a:pt x="7044" y="5714"/>
                    <a:pt x="7080" y="5595"/>
                  </a:cubicBezTo>
                  <a:lnTo>
                    <a:pt x="7080" y="5317"/>
                  </a:lnTo>
                  <a:cubicBezTo>
                    <a:pt x="7080" y="5198"/>
                    <a:pt x="7117" y="5119"/>
                    <a:pt x="7153" y="5000"/>
                  </a:cubicBezTo>
                  <a:lnTo>
                    <a:pt x="10000" y="3056"/>
                  </a:lnTo>
                  <a:lnTo>
                    <a:pt x="10000" y="3056"/>
                  </a:lnTo>
                  <a:lnTo>
                    <a:pt x="9708" y="2659"/>
                  </a:lnTo>
                  <a:cubicBezTo>
                    <a:pt x="9599" y="2579"/>
                    <a:pt x="9526" y="2460"/>
                    <a:pt x="9416" y="2381"/>
                  </a:cubicBezTo>
                  <a:cubicBezTo>
                    <a:pt x="9343" y="2302"/>
                    <a:pt x="9234" y="2222"/>
                    <a:pt x="9124" y="2143"/>
                  </a:cubicBezTo>
                  <a:cubicBezTo>
                    <a:pt x="8942" y="2024"/>
                    <a:pt x="8613" y="1825"/>
                    <a:pt x="8467" y="1627"/>
                  </a:cubicBezTo>
                  <a:cubicBezTo>
                    <a:pt x="8321" y="1548"/>
                    <a:pt x="8212" y="1310"/>
                    <a:pt x="8102" y="1190"/>
                  </a:cubicBezTo>
                  <a:cubicBezTo>
                    <a:pt x="8029" y="1111"/>
                    <a:pt x="7883" y="873"/>
                    <a:pt x="7810" y="833"/>
                  </a:cubicBezTo>
                  <a:cubicBezTo>
                    <a:pt x="7774" y="833"/>
                    <a:pt x="7774" y="794"/>
                    <a:pt x="7737" y="794"/>
                  </a:cubicBezTo>
                  <a:lnTo>
                    <a:pt x="7737" y="794"/>
                  </a:lnTo>
                  <a:lnTo>
                    <a:pt x="7372" y="952"/>
                  </a:lnTo>
                  <a:cubicBezTo>
                    <a:pt x="7263" y="952"/>
                    <a:pt x="7190" y="952"/>
                    <a:pt x="7117" y="992"/>
                  </a:cubicBezTo>
                  <a:lnTo>
                    <a:pt x="6934" y="992"/>
                  </a:lnTo>
                  <a:cubicBezTo>
                    <a:pt x="6825" y="1032"/>
                    <a:pt x="6715" y="992"/>
                    <a:pt x="6569" y="1032"/>
                  </a:cubicBezTo>
                  <a:cubicBezTo>
                    <a:pt x="6533" y="1032"/>
                    <a:pt x="6460" y="1071"/>
                    <a:pt x="6423" y="1071"/>
                  </a:cubicBezTo>
                  <a:cubicBezTo>
                    <a:pt x="6387" y="1111"/>
                    <a:pt x="6314" y="1111"/>
                    <a:pt x="6277" y="1111"/>
                  </a:cubicBezTo>
                  <a:cubicBezTo>
                    <a:pt x="6265" y="1124"/>
                    <a:pt x="6253" y="1138"/>
                    <a:pt x="6241" y="1151"/>
                  </a:cubicBezTo>
                  <a:lnTo>
                    <a:pt x="4672" y="1190"/>
                  </a:lnTo>
                  <a:lnTo>
                    <a:pt x="1460" y="0"/>
                  </a:lnTo>
                  <a:lnTo>
                    <a:pt x="0" y="1667"/>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8" name="Freeform 35"/>
            <p:cNvSpPr>
              <a:spLocks/>
            </p:cNvSpPr>
            <p:nvPr/>
          </p:nvSpPr>
          <p:spPr bwMode="auto">
            <a:xfrm>
              <a:off x="3490913" y="3660776"/>
              <a:ext cx="762000" cy="639763"/>
            </a:xfrm>
            <a:custGeom>
              <a:avLst/>
              <a:gdLst>
                <a:gd name="T0" fmla="*/ 79 w 291"/>
                <a:gd name="T1" fmla="*/ 241 h 244"/>
                <a:gd name="T2" fmla="*/ 119 w 291"/>
                <a:gd name="T3" fmla="*/ 199 h 244"/>
                <a:gd name="T4" fmla="*/ 207 w 291"/>
                <a:gd name="T5" fmla="*/ 229 h 244"/>
                <a:gd name="T6" fmla="*/ 250 w 291"/>
                <a:gd name="T7" fmla="*/ 228 h 244"/>
                <a:gd name="T8" fmla="*/ 251 w 291"/>
                <a:gd name="T9" fmla="*/ 227 h 244"/>
                <a:gd name="T10" fmla="*/ 255 w 291"/>
                <a:gd name="T11" fmla="*/ 226 h 244"/>
                <a:gd name="T12" fmla="*/ 259 w 291"/>
                <a:gd name="T13" fmla="*/ 225 h 244"/>
                <a:gd name="T14" fmla="*/ 269 w 291"/>
                <a:gd name="T15" fmla="*/ 224 h 244"/>
                <a:gd name="T16" fmla="*/ 274 w 291"/>
                <a:gd name="T17" fmla="*/ 224 h 244"/>
                <a:gd name="T18" fmla="*/ 281 w 291"/>
                <a:gd name="T19" fmla="*/ 223 h 244"/>
                <a:gd name="T20" fmla="*/ 291 w 291"/>
                <a:gd name="T21" fmla="*/ 219 h 244"/>
                <a:gd name="T22" fmla="*/ 291 w 291"/>
                <a:gd name="T23" fmla="*/ 219 h 244"/>
                <a:gd name="T24" fmla="*/ 279 w 291"/>
                <a:gd name="T25" fmla="*/ 200 h 244"/>
                <a:gd name="T26" fmla="*/ 282 w 291"/>
                <a:gd name="T27" fmla="*/ 30 h 244"/>
                <a:gd name="T28" fmla="*/ 282 w 291"/>
                <a:gd name="T29" fmla="*/ 30 h 244"/>
                <a:gd name="T30" fmla="*/ 270 w 291"/>
                <a:gd name="T31" fmla="*/ 27 h 244"/>
                <a:gd name="T32" fmla="*/ 261 w 291"/>
                <a:gd name="T33" fmla="*/ 21 h 244"/>
                <a:gd name="T34" fmla="*/ 260 w 291"/>
                <a:gd name="T35" fmla="*/ 20 h 244"/>
                <a:gd name="T36" fmla="*/ 255 w 291"/>
                <a:gd name="T37" fmla="*/ 15 h 244"/>
                <a:gd name="T38" fmla="*/ 231 w 291"/>
                <a:gd name="T39" fmla="*/ 3 h 244"/>
                <a:gd name="T40" fmla="*/ 201 w 291"/>
                <a:gd name="T41" fmla="*/ 1 h 244"/>
                <a:gd name="T42" fmla="*/ 201 w 291"/>
                <a:gd name="T43" fmla="*/ 1 h 244"/>
                <a:gd name="T44" fmla="*/ 6 w 291"/>
                <a:gd name="T45" fmla="*/ 180 h 244"/>
                <a:gd name="T46" fmla="*/ 6 w 291"/>
                <a:gd name="T47" fmla="*/ 180 h 244"/>
                <a:gd name="T48" fmla="*/ 6 w 291"/>
                <a:gd name="T49" fmla="*/ 182 h 244"/>
                <a:gd name="T50" fmla="*/ 4 w 291"/>
                <a:gd name="T51" fmla="*/ 200 h 244"/>
                <a:gd name="T52" fmla="*/ 32 w 291"/>
                <a:gd name="T53" fmla="*/ 225 h 244"/>
                <a:gd name="T54" fmla="*/ 58 w 291"/>
                <a:gd name="T55" fmla="*/ 238 h 244"/>
                <a:gd name="T56" fmla="*/ 74 w 291"/>
                <a:gd name="T57" fmla="*/ 241 h 244"/>
                <a:gd name="T58" fmla="*/ 79 w 291"/>
                <a:gd name="T59" fmla="*/ 24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1" h="244">
                  <a:moveTo>
                    <a:pt x="79" y="241"/>
                  </a:moveTo>
                  <a:cubicBezTo>
                    <a:pt x="119" y="199"/>
                    <a:pt x="119" y="199"/>
                    <a:pt x="119" y="199"/>
                  </a:cubicBezTo>
                  <a:cubicBezTo>
                    <a:pt x="207" y="229"/>
                    <a:pt x="207" y="229"/>
                    <a:pt x="207" y="229"/>
                  </a:cubicBezTo>
                  <a:cubicBezTo>
                    <a:pt x="250" y="228"/>
                    <a:pt x="250" y="228"/>
                    <a:pt x="250" y="228"/>
                  </a:cubicBezTo>
                  <a:cubicBezTo>
                    <a:pt x="250" y="228"/>
                    <a:pt x="251" y="227"/>
                    <a:pt x="251" y="227"/>
                  </a:cubicBezTo>
                  <a:cubicBezTo>
                    <a:pt x="252" y="227"/>
                    <a:pt x="254" y="227"/>
                    <a:pt x="255" y="226"/>
                  </a:cubicBezTo>
                  <a:cubicBezTo>
                    <a:pt x="256" y="226"/>
                    <a:pt x="258" y="225"/>
                    <a:pt x="259" y="225"/>
                  </a:cubicBezTo>
                  <a:cubicBezTo>
                    <a:pt x="263" y="224"/>
                    <a:pt x="266" y="225"/>
                    <a:pt x="269" y="224"/>
                  </a:cubicBezTo>
                  <a:cubicBezTo>
                    <a:pt x="270" y="224"/>
                    <a:pt x="272" y="224"/>
                    <a:pt x="274" y="224"/>
                  </a:cubicBezTo>
                  <a:cubicBezTo>
                    <a:pt x="276" y="223"/>
                    <a:pt x="278" y="223"/>
                    <a:pt x="281" y="223"/>
                  </a:cubicBezTo>
                  <a:cubicBezTo>
                    <a:pt x="291" y="219"/>
                    <a:pt x="291" y="219"/>
                    <a:pt x="291" y="219"/>
                  </a:cubicBezTo>
                  <a:cubicBezTo>
                    <a:pt x="291" y="219"/>
                    <a:pt x="291" y="219"/>
                    <a:pt x="291" y="219"/>
                  </a:cubicBezTo>
                  <a:cubicBezTo>
                    <a:pt x="279" y="200"/>
                    <a:pt x="279" y="200"/>
                    <a:pt x="279" y="200"/>
                  </a:cubicBezTo>
                  <a:cubicBezTo>
                    <a:pt x="282" y="30"/>
                    <a:pt x="282" y="30"/>
                    <a:pt x="282" y="30"/>
                  </a:cubicBezTo>
                  <a:cubicBezTo>
                    <a:pt x="282" y="30"/>
                    <a:pt x="282" y="30"/>
                    <a:pt x="282" y="30"/>
                  </a:cubicBezTo>
                  <a:cubicBezTo>
                    <a:pt x="270" y="27"/>
                    <a:pt x="270" y="27"/>
                    <a:pt x="270" y="27"/>
                  </a:cubicBezTo>
                  <a:cubicBezTo>
                    <a:pt x="267" y="26"/>
                    <a:pt x="263" y="23"/>
                    <a:pt x="261" y="21"/>
                  </a:cubicBezTo>
                  <a:cubicBezTo>
                    <a:pt x="260" y="20"/>
                    <a:pt x="260" y="20"/>
                    <a:pt x="260" y="20"/>
                  </a:cubicBezTo>
                  <a:cubicBezTo>
                    <a:pt x="259" y="19"/>
                    <a:pt x="256" y="17"/>
                    <a:pt x="255" y="15"/>
                  </a:cubicBezTo>
                  <a:cubicBezTo>
                    <a:pt x="247" y="11"/>
                    <a:pt x="240" y="6"/>
                    <a:pt x="231" y="3"/>
                  </a:cubicBezTo>
                  <a:cubicBezTo>
                    <a:pt x="222" y="0"/>
                    <a:pt x="210" y="3"/>
                    <a:pt x="201" y="1"/>
                  </a:cubicBezTo>
                  <a:cubicBezTo>
                    <a:pt x="201" y="1"/>
                    <a:pt x="201" y="1"/>
                    <a:pt x="201" y="1"/>
                  </a:cubicBezTo>
                  <a:cubicBezTo>
                    <a:pt x="6" y="180"/>
                    <a:pt x="6" y="180"/>
                    <a:pt x="6" y="180"/>
                  </a:cubicBezTo>
                  <a:cubicBezTo>
                    <a:pt x="6" y="180"/>
                    <a:pt x="6" y="180"/>
                    <a:pt x="6" y="180"/>
                  </a:cubicBezTo>
                  <a:cubicBezTo>
                    <a:pt x="6" y="181"/>
                    <a:pt x="6" y="182"/>
                    <a:pt x="6" y="182"/>
                  </a:cubicBezTo>
                  <a:cubicBezTo>
                    <a:pt x="5" y="189"/>
                    <a:pt x="0" y="193"/>
                    <a:pt x="4" y="200"/>
                  </a:cubicBezTo>
                  <a:cubicBezTo>
                    <a:pt x="11" y="209"/>
                    <a:pt x="21" y="222"/>
                    <a:pt x="32" y="225"/>
                  </a:cubicBezTo>
                  <a:cubicBezTo>
                    <a:pt x="42" y="228"/>
                    <a:pt x="49" y="236"/>
                    <a:pt x="58" y="238"/>
                  </a:cubicBezTo>
                  <a:cubicBezTo>
                    <a:pt x="64" y="242"/>
                    <a:pt x="68" y="244"/>
                    <a:pt x="74" y="241"/>
                  </a:cubicBezTo>
                  <a:cubicBezTo>
                    <a:pt x="77" y="240"/>
                    <a:pt x="78" y="240"/>
                    <a:pt x="79" y="241"/>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9" name="Freeform 36"/>
            <p:cNvSpPr>
              <a:spLocks/>
            </p:cNvSpPr>
            <p:nvPr/>
          </p:nvSpPr>
          <p:spPr bwMode="auto">
            <a:xfrm>
              <a:off x="3176588" y="3052763"/>
              <a:ext cx="1092200" cy="1081088"/>
            </a:xfrm>
            <a:custGeom>
              <a:avLst/>
              <a:gdLst>
                <a:gd name="T0" fmla="*/ 185 w 417"/>
                <a:gd name="T1" fmla="*/ 35 h 412"/>
                <a:gd name="T2" fmla="*/ 223 w 417"/>
                <a:gd name="T3" fmla="*/ 0 h 412"/>
                <a:gd name="T4" fmla="*/ 223 w 417"/>
                <a:gd name="T5" fmla="*/ 0 h 412"/>
                <a:gd name="T6" fmla="*/ 230 w 417"/>
                <a:gd name="T7" fmla="*/ 3 h 412"/>
                <a:gd name="T8" fmla="*/ 231 w 417"/>
                <a:gd name="T9" fmla="*/ 3 h 412"/>
                <a:gd name="T10" fmla="*/ 236 w 417"/>
                <a:gd name="T11" fmla="*/ 7 h 412"/>
                <a:gd name="T12" fmla="*/ 261 w 417"/>
                <a:gd name="T13" fmla="*/ 38 h 412"/>
                <a:gd name="T14" fmla="*/ 294 w 417"/>
                <a:gd name="T15" fmla="*/ 64 h 412"/>
                <a:gd name="T16" fmla="*/ 295 w 417"/>
                <a:gd name="T17" fmla="*/ 67 h 412"/>
                <a:gd name="T18" fmla="*/ 295 w 417"/>
                <a:gd name="T19" fmla="*/ 69 h 412"/>
                <a:gd name="T20" fmla="*/ 297 w 417"/>
                <a:gd name="T21" fmla="*/ 73 h 412"/>
                <a:gd name="T22" fmla="*/ 314 w 417"/>
                <a:gd name="T23" fmla="*/ 86 h 412"/>
                <a:gd name="T24" fmla="*/ 337 w 417"/>
                <a:gd name="T25" fmla="*/ 88 h 412"/>
                <a:gd name="T26" fmla="*/ 365 w 417"/>
                <a:gd name="T27" fmla="*/ 104 h 412"/>
                <a:gd name="T28" fmla="*/ 394 w 417"/>
                <a:gd name="T29" fmla="*/ 119 h 412"/>
                <a:gd name="T30" fmla="*/ 417 w 417"/>
                <a:gd name="T31" fmla="*/ 133 h 412"/>
                <a:gd name="T32" fmla="*/ 417 w 417"/>
                <a:gd name="T33" fmla="*/ 133 h 412"/>
                <a:gd name="T34" fmla="*/ 321 w 417"/>
                <a:gd name="T35" fmla="*/ 233 h 412"/>
                <a:gd name="T36" fmla="*/ 321 w 417"/>
                <a:gd name="T37" fmla="*/ 233 h 412"/>
                <a:gd name="T38" fmla="*/ 126 w 417"/>
                <a:gd name="T39" fmla="*/ 412 h 412"/>
                <a:gd name="T40" fmla="*/ 126 w 417"/>
                <a:gd name="T41" fmla="*/ 412 h 412"/>
                <a:gd name="T42" fmla="*/ 118 w 417"/>
                <a:gd name="T43" fmla="*/ 398 h 412"/>
                <a:gd name="T44" fmla="*/ 118 w 417"/>
                <a:gd name="T45" fmla="*/ 398 h 412"/>
                <a:gd name="T46" fmla="*/ 101 w 417"/>
                <a:gd name="T47" fmla="*/ 397 h 412"/>
                <a:gd name="T48" fmla="*/ 81 w 417"/>
                <a:gd name="T49" fmla="*/ 380 h 412"/>
                <a:gd name="T50" fmla="*/ 81 w 417"/>
                <a:gd name="T51" fmla="*/ 374 h 412"/>
                <a:gd name="T52" fmla="*/ 88 w 417"/>
                <a:gd name="T53" fmla="*/ 369 h 412"/>
                <a:gd name="T54" fmla="*/ 77 w 417"/>
                <a:gd name="T55" fmla="*/ 357 h 412"/>
                <a:gd name="T56" fmla="*/ 80 w 417"/>
                <a:gd name="T57" fmla="*/ 349 h 412"/>
                <a:gd name="T58" fmla="*/ 74 w 417"/>
                <a:gd name="T59" fmla="*/ 343 h 412"/>
                <a:gd name="T60" fmla="*/ 60 w 417"/>
                <a:gd name="T61" fmla="*/ 339 h 412"/>
                <a:gd name="T62" fmla="*/ 55 w 417"/>
                <a:gd name="T63" fmla="*/ 333 h 412"/>
                <a:gd name="T64" fmla="*/ 45 w 417"/>
                <a:gd name="T65" fmla="*/ 327 h 412"/>
                <a:gd name="T66" fmla="*/ 37 w 417"/>
                <a:gd name="T67" fmla="*/ 321 h 412"/>
                <a:gd name="T68" fmla="*/ 36 w 417"/>
                <a:gd name="T69" fmla="*/ 316 h 412"/>
                <a:gd name="T70" fmla="*/ 33 w 417"/>
                <a:gd name="T71" fmla="*/ 306 h 412"/>
                <a:gd name="T72" fmla="*/ 41 w 417"/>
                <a:gd name="T73" fmla="*/ 303 h 412"/>
                <a:gd name="T74" fmla="*/ 36 w 417"/>
                <a:gd name="T75" fmla="*/ 295 h 412"/>
                <a:gd name="T76" fmla="*/ 39 w 417"/>
                <a:gd name="T77" fmla="*/ 282 h 412"/>
                <a:gd name="T78" fmla="*/ 49 w 417"/>
                <a:gd name="T79" fmla="*/ 283 h 412"/>
                <a:gd name="T80" fmla="*/ 41 w 417"/>
                <a:gd name="T81" fmla="*/ 274 h 412"/>
                <a:gd name="T82" fmla="*/ 44 w 417"/>
                <a:gd name="T83" fmla="*/ 255 h 412"/>
                <a:gd name="T84" fmla="*/ 32 w 417"/>
                <a:gd name="T85" fmla="*/ 245 h 412"/>
                <a:gd name="T86" fmla="*/ 20 w 417"/>
                <a:gd name="T87" fmla="*/ 239 h 412"/>
                <a:gd name="T88" fmla="*/ 10 w 417"/>
                <a:gd name="T89" fmla="*/ 228 h 412"/>
                <a:gd name="T90" fmla="*/ 0 w 417"/>
                <a:gd name="T91" fmla="*/ 211 h 412"/>
                <a:gd name="T92" fmla="*/ 0 w 417"/>
                <a:gd name="T93" fmla="*/ 211 h 412"/>
                <a:gd name="T94" fmla="*/ 185 w 417"/>
                <a:gd name="T95" fmla="*/ 35 h 412"/>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439 w 10000"/>
                <a:gd name="connsiteY30" fmla="*/ 8228 h 10000"/>
                <a:gd name="connsiteX31" fmla="*/ 1319 w 10000"/>
                <a:gd name="connsiteY31" fmla="*/ 8083 h 10000"/>
                <a:gd name="connsiteX32" fmla="*/ 1079 w 10000"/>
                <a:gd name="connsiteY32" fmla="*/ 7937 h 10000"/>
                <a:gd name="connsiteX33" fmla="*/ 887 w 10000"/>
                <a:gd name="connsiteY33" fmla="*/ 7791 h 10000"/>
                <a:gd name="connsiteX34" fmla="*/ 791 w 10000"/>
                <a:gd name="connsiteY34" fmla="*/ 7427 h 10000"/>
                <a:gd name="connsiteX35" fmla="*/ 983 w 10000"/>
                <a:gd name="connsiteY35" fmla="*/ 7354 h 10000"/>
                <a:gd name="connsiteX36" fmla="*/ 863 w 10000"/>
                <a:gd name="connsiteY36" fmla="*/ 7160 h 10000"/>
                <a:gd name="connsiteX37" fmla="*/ 935 w 10000"/>
                <a:gd name="connsiteY37" fmla="*/ 6845 h 10000"/>
                <a:gd name="connsiteX38" fmla="*/ 1175 w 10000"/>
                <a:gd name="connsiteY38" fmla="*/ 6869 h 10000"/>
                <a:gd name="connsiteX39" fmla="*/ 983 w 10000"/>
                <a:gd name="connsiteY39" fmla="*/ 6650 h 10000"/>
                <a:gd name="connsiteX40" fmla="*/ 1055 w 10000"/>
                <a:gd name="connsiteY40" fmla="*/ 6189 h 10000"/>
                <a:gd name="connsiteX41" fmla="*/ 767 w 10000"/>
                <a:gd name="connsiteY41" fmla="*/ 5947 h 10000"/>
                <a:gd name="connsiteX42" fmla="*/ 480 w 10000"/>
                <a:gd name="connsiteY42" fmla="*/ 5801 h 10000"/>
                <a:gd name="connsiteX43" fmla="*/ 240 w 10000"/>
                <a:gd name="connsiteY43" fmla="*/ 5534 h 10000"/>
                <a:gd name="connsiteX44" fmla="*/ 0 w 10000"/>
                <a:gd name="connsiteY44" fmla="*/ 5121 h 10000"/>
                <a:gd name="connsiteX45" fmla="*/ 0 w 10000"/>
                <a:gd name="connsiteY45" fmla="*/ 5121 h 10000"/>
                <a:gd name="connsiteX46" fmla="*/ 4436 w 10000"/>
                <a:gd name="connsiteY46"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439 w 10000"/>
                <a:gd name="connsiteY30" fmla="*/ 8228 h 10000"/>
                <a:gd name="connsiteX31" fmla="*/ 1319 w 10000"/>
                <a:gd name="connsiteY31" fmla="*/ 8083 h 10000"/>
                <a:gd name="connsiteX32" fmla="*/ 1079 w 10000"/>
                <a:gd name="connsiteY32" fmla="*/ 7937 h 10000"/>
                <a:gd name="connsiteX33" fmla="*/ 791 w 10000"/>
                <a:gd name="connsiteY33" fmla="*/ 7427 h 10000"/>
                <a:gd name="connsiteX34" fmla="*/ 983 w 10000"/>
                <a:gd name="connsiteY34" fmla="*/ 7354 h 10000"/>
                <a:gd name="connsiteX35" fmla="*/ 863 w 10000"/>
                <a:gd name="connsiteY35" fmla="*/ 7160 h 10000"/>
                <a:gd name="connsiteX36" fmla="*/ 935 w 10000"/>
                <a:gd name="connsiteY36" fmla="*/ 6845 h 10000"/>
                <a:gd name="connsiteX37" fmla="*/ 1175 w 10000"/>
                <a:gd name="connsiteY37" fmla="*/ 6869 h 10000"/>
                <a:gd name="connsiteX38" fmla="*/ 983 w 10000"/>
                <a:gd name="connsiteY38" fmla="*/ 6650 h 10000"/>
                <a:gd name="connsiteX39" fmla="*/ 1055 w 10000"/>
                <a:gd name="connsiteY39" fmla="*/ 6189 h 10000"/>
                <a:gd name="connsiteX40" fmla="*/ 767 w 10000"/>
                <a:gd name="connsiteY40" fmla="*/ 5947 h 10000"/>
                <a:gd name="connsiteX41" fmla="*/ 480 w 10000"/>
                <a:gd name="connsiteY41" fmla="*/ 5801 h 10000"/>
                <a:gd name="connsiteX42" fmla="*/ 240 w 10000"/>
                <a:gd name="connsiteY42" fmla="*/ 5534 h 10000"/>
                <a:gd name="connsiteX43" fmla="*/ 0 w 10000"/>
                <a:gd name="connsiteY43" fmla="*/ 5121 h 10000"/>
                <a:gd name="connsiteX44" fmla="*/ 0 w 10000"/>
                <a:gd name="connsiteY44" fmla="*/ 5121 h 10000"/>
                <a:gd name="connsiteX45" fmla="*/ 4436 w 10000"/>
                <a:gd name="connsiteY45"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439 w 10000"/>
                <a:gd name="connsiteY30" fmla="*/ 8228 h 10000"/>
                <a:gd name="connsiteX31" fmla="*/ 1079 w 10000"/>
                <a:gd name="connsiteY31" fmla="*/ 7937 h 10000"/>
                <a:gd name="connsiteX32" fmla="*/ 791 w 10000"/>
                <a:gd name="connsiteY32" fmla="*/ 7427 h 10000"/>
                <a:gd name="connsiteX33" fmla="*/ 983 w 10000"/>
                <a:gd name="connsiteY33" fmla="*/ 7354 h 10000"/>
                <a:gd name="connsiteX34" fmla="*/ 863 w 10000"/>
                <a:gd name="connsiteY34" fmla="*/ 7160 h 10000"/>
                <a:gd name="connsiteX35" fmla="*/ 935 w 10000"/>
                <a:gd name="connsiteY35" fmla="*/ 6845 h 10000"/>
                <a:gd name="connsiteX36" fmla="*/ 1175 w 10000"/>
                <a:gd name="connsiteY36" fmla="*/ 6869 h 10000"/>
                <a:gd name="connsiteX37" fmla="*/ 983 w 10000"/>
                <a:gd name="connsiteY37" fmla="*/ 6650 h 10000"/>
                <a:gd name="connsiteX38" fmla="*/ 1055 w 10000"/>
                <a:gd name="connsiteY38" fmla="*/ 6189 h 10000"/>
                <a:gd name="connsiteX39" fmla="*/ 767 w 10000"/>
                <a:gd name="connsiteY39" fmla="*/ 5947 h 10000"/>
                <a:gd name="connsiteX40" fmla="*/ 480 w 10000"/>
                <a:gd name="connsiteY40" fmla="*/ 5801 h 10000"/>
                <a:gd name="connsiteX41" fmla="*/ 240 w 10000"/>
                <a:gd name="connsiteY41" fmla="*/ 5534 h 10000"/>
                <a:gd name="connsiteX42" fmla="*/ 0 w 10000"/>
                <a:gd name="connsiteY42" fmla="*/ 5121 h 10000"/>
                <a:gd name="connsiteX43" fmla="*/ 0 w 10000"/>
                <a:gd name="connsiteY43" fmla="*/ 5121 h 10000"/>
                <a:gd name="connsiteX44" fmla="*/ 4436 w 10000"/>
                <a:gd name="connsiteY44"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079 w 10000"/>
                <a:gd name="connsiteY30" fmla="*/ 7937 h 10000"/>
                <a:gd name="connsiteX31" fmla="*/ 791 w 10000"/>
                <a:gd name="connsiteY31" fmla="*/ 7427 h 10000"/>
                <a:gd name="connsiteX32" fmla="*/ 983 w 10000"/>
                <a:gd name="connsiteY32" fmla="*/ 7354 h 10000"/>
                <a:gd name="connsiteX33" fmla="*/ 863 w 10000"/>
                <a:gd name="connsiteY33" fmla="*/ 7160 h 10000"/>
                <a:gd name="connsiteX34" fmla="*/ 935 w 10000"/>
                <a:gd name="connsiteY34" fmla="*/ 6845 h 10000"/>
                <a:gd name="connsiteX35" fmla="*/ 1175 w 10000"/>
                <a:gd name="connsiteY35" fmla="*/ 6869 h 10000"/>
                <a:gd name="connsiteX36" fmla="*/ 983 w 10000"/>
                <a:gd name="connsiteY36" fmla="*/ 6650 h 10000"/>
                <a:gd name="connsiteX37" fmla="*/ 1055 w 10000"/>
                <a:gd name="connsiteY37" fmla="*/ 6189 h 10000"/>
                <a:gd name="connsiteX38" fmla="*/ 767 w 10000"/>
                <a:gd name="connsiteY38" fmla="*/ 5947 h 10000"/>
                <a:gd name="connsiteX39" fmla="*/ 480 w 10000"/>
                <a:gd name="connsiteY39" fmla="*/ 5801 h 10000"/>
                <a:gd name="connsiteX40" fmla="*/ 240 w 10000"/>
                <a:gd name="connsiteY40" fmla="*/ 5534 h 10000"/>
                <a:gd name="connsiteX41" fmla="*/ 0 w 10000"/>
                <a:gd name="connsiteY41" fmla="*/ 5121 h 10000"/>
                <a:gd name="connsiteX42" fmla="*/ 0 w 10000"/>
                <a:gd name="connsiteY42" fmla="*/ 5121 h 10000"/>
                <a:gd name="connsiteX43" fmla="*/ 4436 w 10000"/>
                <a:gd name="connsiteY43"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079 w 10000"/>
                <a:gd name="connsiteY30" fmla="*/ 7937 h 10000"/>
                <a:gd name="connsiteX31" fmla="*/ 791 w 10000"/>
                <a:gd name="connsiteY31" fmla="*/ 7427 h 10000"/>
                <a:gd name="connsiteX32" fmla="*/ 983 w 10000"/>
                <a:gd name="connsiteY32" fmla="*/ 7354 h 10000"/>
                <a:gd name="connsiteX33" fmla="*/ 863 w 10000"/>
                <a:gd name="connsiteY33" fmla="*/ 7160 h 10000"/>
                <a:gd name="connsiteX34" fmla="*/ 935 w 10000"/>
                <a:gd name="connsiteY34" fmla="*/ 6845 h 10000"/>
                <a:gd name="connsiteX35" fmla="*/ 1175 w 10000"/>
                <a:gd name="connsiteY35" fmla="*/ 6869 h 10000"/>
                <a:gd name="connsiteX36" fmla="*/ 1055 w 10000"/>
                <a:gd name="connsiteY36" fmla="*/ 6189 h 10000"/>
                <a:gd name="connsiteX37" fmla="*/ 767 w 10000"/>
                <a:gd name="connsiteY37" fmla="*/ 5947 h 10000"/>
                <a:gd name="connsiteX38" fmla="*/ 480 w 10000"/>
                <a:gd name="connsiteY38" fmla="*/ 5801 h 10000"/>
                <a:gd name="connsiteX39" fmla="*/ 240 w 10000"/>
                <a:gd name="connsiteY39" fmla="*/ 5534 h 10000"/>
                <a:gd name="connsiteX40" fmla="*/ 0 w 10000"/>
                <a:gd name="connsiteY40" fmla="*/ 5121 h 10000"/>
                <a:gd name="connsiteX41" fmla="*/ 0 w 10000"/>
                <a:gd name="connsiteY41" fmla="*/ 5121 h 10000"/>
                <a:gd name="connsiteX42" fmla="*/ 4436 w 10000"/>
                <a:gd name="connsiteY42"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079 w 10000"/>
                <a:gd name="connsiteY30" fmla="*/ 7937 h 10000"/>
                <a:gd name="connsiteX31" fmla="*/ 791 w 10000"/>
                <a:gd name="connsiteY31" fmla="*/ 7427 h 10000"/>
                <a:gd name="connsiteX32" fmla="*/ 983 w 10000"/>
                <a:gd name="connsiteY32" fmla="*/ 7354 h 10000"/>
                <a:gd name="connsiteX33" fmla="*/ 863 w 10000"/>
                <a:gd name="connsiteY33" fmla="*/ 7160 h 10000"/>
                <a:gd name="connsiteX34" fmla="*/ 935 w 10000"/>
                <a:gd name="connsiteY34" fmla="*/ 6845 h 10000"/>
                <a:gd name="connsiteX35" fmla="*/ 1055 w 10000"/>
                <a:gd name="connsiteY35" fmla="*/ 6189 h 10000"/>
                <a:gd name="connsiteX36" fmla="*/ 767 w 10000"/>
                <a:gd name="connsiteY36" fmla="*/ 5947 h 10000"/>
                <a:gd name="connsiteX37" fmla="*/ 480 w 10000"/>
                <a:gd name="connsiteY37" fmla="*/ 5801 h 10000"/>
                <a:gd name="connsiteX38" fmla="*/ 240 w 10000"/>
                <a:gd name="connsiteY38" fmla="*/ 5534 h 10000"/>
                <a:gd name="connsiteX39" fmla="*/ 0 w 10000"/>
                <a:gd name="connsiteY39" fmla="*/ 5121 h 10000"/>
                <a:gd name="connsiteX40" fmla="*/ 0 w 10000"/>
                <a:gd name="connsiteY40" fmla="*/ 5121 h 10000"/>
                <a:gd name="connsiteX41" fmla="*/ 4436 w 10000"/>
                <a:gd name="connsiteY41"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079 w 10000"/>
                <a:gd name="connsiteY30" fmla="*/ 7937 h 10000"/>
                <a:gd name="connsiteX31" fmla="*/ 791 w 10000"/>
                <a:gd name="connsiteY31" fmla="*/ 7427 h 10000"/>
                <a:gd name="connsiteX32" fmla="*/ 983 w 10000"/>
                <a:gd name="connsiteY32" fmla="*/ 7354 h 10000"/>
                <a:gd name="connsiteX33" fmla="*/ 935 w 10000"/>
                <a:gd name="connsiteY33" fmla="*/ 6845 h 10000"/>
                <a:gd name="connsiteX34" fmla="*/ 1055 w 10000"/>
                <a:gd name="connsiteY34" fmla="*/ 6189 h 10000"/>
                <a:gd name="connsiteX35" fmla="*/ 767 w 10000"/>
                <a:gd name="connsiteY35" fmla="*/ 5947 h 10000"/>
                <a:gd name="connsiteX36" fmla="*/ 480 w 10000"/>
                <a:gd name="connsiteY36" fmla="*/ 5801 h 10000"/>
                <a:gd name="connsiteX37" fmla="*/ 240 w 10000"/>
                <a:gd name="connsiteY37" fmla="*/ 5534 h 10000"/>
                <a:gd name="connsiteX38" fmla="*/ 0 w 10000"/>
                <a:gd name="connsiteY38" fmla="*/ 5121 h 10000"/>
                <a:gd name="connsiteX39" fmla="*/ 0 w 10000"/>
                <a:gd name="connsiteY39" fmla="*/ 5121 h 10000"/>
                <a:gd name="connsiteX40" fmla="*/ 4436 w 10000"/>
                <a:gd name="connsiteY40"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079 w 10000"/>
                <a:gd name="connsiteY30" fmla="*/ 7937 h 10000"/>
                <a:gd name="connsiteX31" fmla="*/ 791 w 10000"/>
                <a:gd name="connsiteY31" fmla="*/ 7427 h 10000"/>
                <a:gd name="connsiteX32" fmla="*/ 935 w 10000"/>
                <a:gd name="connsiteY32" fmla="*/ 6845 h 10000"/>
                <a:gd name="connsiteX33" fmla="*/ 1055 w 10000"/>
                <a:gd name="connsiteY33" fmla="*/ 6189 h 10000"/>
                <a:gd name="connsiteX34" fmla="*/ 767 w 10000"/>
                <a:gd name="connsiteY34" fmla="*/ 5947 h 10000"/>
                <a:gd name="connsiteX35" fmla="*/ 480 w 10000"/>
                <a:gd name="connsiteY35" fmla="*/ 5801 h 10000"/>
                <a:gd name="connsiteX36" fmla="*/ 240 w 10000"/>
                <a:gd name="connsiteY36" fmla="*/ 5534 h 10000"/>
                <a:gd name="connsiteX37" fmla="*/ 0 w 10000"/>
                <a:gd name="connsiteY37" fmla="*/ 5121 h 10000"/>
                <a:gd name="connsiteX38" fmla="*/ 0 w 10000"/>
                <a:gd name="connsiteY38" fmla="*/ 5121 h 10000"/>
                <a:gd name="connsiteX39" fmla="*/ 4436 w 10000"/>
                <a:gd name="connsiteY39"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079 w 10000"/>
                <a:gd name="connsiteY30" fmla="*/ 7937 h 10000"/>
                <a:gd name="connsiteX31" fmla="*/ 935 w 10000"/>
                <a:gd name="connsiteY31" fmla="*/ 6845 h 10000"/>
                <a:gd name="connsiteX32" fmla="*/ 1055 w 10000"/>
                <a:gd name="connsiteY32" fmla="*/ 6189 h 10000"/>
                <a:gd name="connsiteX33" fmla="*/ 767 w 10000"/>
                <a:gd name="connsiteY33" fmla="*/ 5947 h 10000"/>
                <a:gd name="connsiteX34" fmla="*/ 480 w 10000"/>
                <a:gd name="connsiteY34" fmla="*/ 5801 h 10000"/>
                <a:gd name="connsiteX35" fmla="*/ 240 w 10000"/>
                <a:gd name="connsiteY35" fmla="*/ 5534 h 10000"/>
                <a:gd name="connsiteX36" fmla="*/ 0 w 10000"/>
                <a:gd name="connsiteY36" fmla="*/ 5121 h 10000"/>
                <a:gd name="connsiteX37" fmla="*/ 0 w 10000"/>
                <a:gd name="connsiteY37" fmla="*/ 5121 h 10000"/>
                <a:gd name="connsiteX38" fmla="*/ 4436 w 10000"/>
                <a:gd name="connsiteY38" fmla="*/ 8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000" h="10000">
                  <a:moveTo>
                    <a:pt x="4436" y="850"/>
                  </a:moveTo>
                  <a:lnTo>
                    <a:pt x="5348" y="0"/>
                  </a:lnTo>
                  <a:lnTo>
                    <a:pt x="5348" y="0"/>
                  </a:lnTo>
                  <a:cubicBezTo>
                    <a:pt x="5396" y="24"/>
                    <a:pt x="5468" y="49"/>
                    <a:pt x="5516" y="73"/>
                  </a:cubicBezTo>
                  <a:lnTo>
                    <a:pt x="5540" y="73"/>
                  </a:lnTo>
                  <a:cubicBezTo>
                    <a:pt x="5580" y="105"/>
                    <a:pt x="5619" y="138"/>
                    <a:pt x="5659" y="170"/>
                  </a:cubicBezTo>
                  <a:cubicBezTo>
                    <a:pt x="5779" y="461"/>
                    <a:pt x="5995" y="801"/>
                    <a:pt x="6259" y="922"/>
                  </a:cubicBezTo>
                  <a:cubicBezTo>
                    <a:pt x="6571" y="1019"/>
                    <a:pt x="7074" y="1117"/>
                    <a:pt x="7050" y="1553"/>
                  </a:cubicBezTo>
                  <a:cubicBezTo>
                    <a:pt x="7050" y="1578"/>
                    <a:pt x="7050" y="1602"/>
                    <a:pt x="7074" y="1626"/>
                  </a:cubicBezTo>
                  <a:lnTo>
                    <a:pt x="7074" y="1675"/>
                  </a:lnTo>
                  <a:cubicBezTo>
                    <a:pt x="7098" y="1699"/>
                    <a:pt x="7122" y="1748"/>
                    <a:pt x="7122" y="1772"/>
                  </a:cubicBezTo>
                  <a:cubicBezTo>
                    <a:pt x="7266" y="1966"/>
                    <a:pt x="7242" y="2063"/>
                    <a:pt x="7530" y="2087"/>
                  </a:cubicBezTo>
                  <a:cubicBezTo>
                    <a:pt x="7722" y="2112"/>
                    <a:pt x="7890" y="2087"/>
                    <a:pt x="8082" y="2136"/>
                  </a:cubicBezTo>
                  <a:cubicBezTo>
                    <a:pt x="8321" y="2209"/>
                    <a:pt x="8513" y="2451"/>
                    <a:pt x="8753" y="2524"/>
                  </a:cubicBezTo>
                  <a:cubicBezTo>
                    <a:pt x="9017" y="2597"/>
                    <a:pt x="9209" y="2767"/>
                    <a:pt x="9448" y="2888"/>
                  </a:cubicBezTo>
                  <a:lnTo>
                    <a:pt x="10000" y="3228"/>
                  </a:lnTo>
                  <a:lnTo>
                    <a:pt x="10000" y="3228"/>
                  </a:lnTo>
                  <a:lnTo>
                    <a:pt x="7698" y="5655"/>
                  </a:lnTo>
                  <a:lnTo>
                    <a:pt x="7698" y="5655"/>
                  </a:lnTo>
                  <a:lnTo>
                    <a:pt x="3022" y="10000"/>
                  </a:lnTo>
                  <a:lnTo>
                    <a:pt x="3022" y="10000"/>
                  </a:lnTo>
                  <a:cubicBezTo>
                    <a:pt x="2998" y="9879"/>
                    <a:pt x="2902" y="9660"/>
                    <a:pt x="2830" y="9660"/>
                  </a:cubicBezTo>
                  <a:lnTo>
                    <a:pt x="2830" y="9660"/>
                  </a:lnTo>
                  <a:cubicBezTo>
                    <a:pt x="2758" y="9951"/>
                    <a:pt x="2494" y="9854"/>
                    <a:pt x="2422" y="9636"/>
                  </a:cubicBezTo>
                  <a:cubicBezTo>
                    <a:pt x="2374" y="9490"/>
                    <a:pt x="1918" y="9442"/>
                    <a:pt x="1942" y="9223"/>
                  </a:cubicBezTo>
                  <a:cubicBezTo>
                    <a:pt x="1942" y="9175"/>
                    <a:pt x="1918" y="9126"/>
                    <a:pt x="1942" y="9078"/>
                  </a:cubicBezTo>
                  <a:cubicBezTo>
                    <a:pt x="1966" y="9078"/>
                    <a:pt x="2086" y="8981"/>
                    <a:pt x="2110" y="8956"/>
                  </a:cubicBezTo>
                  <a:cubicBezTo>
                    <a:pt x="2158" y="8908"/>
                    <a:pt x="1894" y="8714"/>
                    <a:pt x="1847" y="8665"/>
                  </a:cubicBezTo>
                  <a:cubicBezTo>
                    <a:pt x="1727" y="8544"/>
                    <a:pt x="1823" y="8568"/>
                    <a:pt x="1918" y="8471"/>
                  </a:cubicBezTo>
                  <a:cubicBezTo>
                    <a:pt x="1966" y="8398"/>
                    <a:pt x="1799" y="8350"/>
                    <a:pt x="1775" y="8325"/>
                  </a:cubicBezTo>
                  <a:cubicBezTo>
                    <a:pt x="1635" y="8236"/>
                    <a:pt x="1243" y="8087"/>
                    <a:pt x="1079" y="7937"/>
                  </a:cubicBezTo>
                  <a:cubicBezTo>
                    <a:pt x="939" y="7690"/>
                    <a:pt x="939" y="7136"/>
                    <a:pt x="935" y="6845"/>
                  </a:cubicBezTo>
                  <a:cubicBezTo>
                    <a:pt x="967" y="6683"/>
                    <a:pt x="1083" y="6338"/>
                    <a:pt x="1055" y="6189"/>
                  </a:cubicBezTo>
                  <a:cubicBezTo>
                    <a:pt x="983" y="5995"/>
                    <a:pt x="935" y="6019"/>
                    <a:pt x="767" y="5947"/>
                  </a:cubicBezTo>
                  <a:lnTo>
                    <a:pt x="480" y="5801"/>
                  </a:lnTo>
                  <a:cubicBezTo>
                    <a:pt x="264" y="5752"/>
                    <a:pt x="312" y="5728"/>
                    <a:pt x="240" y="5534"/>
                  </a:cubicBezTo>
                  <a:cubicBezTo>
                    <a:pt x="168" y="5388"/>
                    <a:pt x="72" y="5267"/>
                    <a:pt x="0" y="5121"/>
                  </a:cubicBezTo>
                  <a:lnTo>
                    <a:pt x="0" y="5121"/>
                  </a:lnTo>
                  <a:lnTo>
                    <a:pt x="4436" y="850"/>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0" name="Freeform 37"/>
            <p:cNvSpPr>
              <a:spLocks/>
            </p:cNvSpPr>
            <p:nvPr/>
          </p:nvSpPr>
          <p:spPr bwMode="auto">
            <a:xfrm>
              <a:off x="2960688" y="2889251"/>
              <a:ext cx="700088" cy="717550"/>
            </a:xfrm>
            <a:custGeom>
              <a:avLst/>
              <a:gdLst>
                <a:gd name="T0" fmla="*/ 32 w 267"/>
                <a:gd name="T1" fmla="*/ 235 h 273"/>
                <a:gd name="T2" fmla="*/ 42 w 267"/>
                <a:gd name="T3" fmla="*/ 240 h 273"/>
                <a:gd name="T4" fmla="*/ 70 w 267"/>
                <a:gd name="T5" fmla="*/ 260 h 273"/>
                <a:gd name="T6" fmla="*/ 82 w 267"/>
                <a:gd name="T7" fmla="*/ 273 h 273"/>
                <a:gd name="T8" fmla="*/ 82 w 267"/>
                <a:gd name="T9" fmla="*/ 273 h 273"/>
                <a:gd name="T10" fmla="*/ 267 w 267"/>
                <a:gd name="T11" fmla="*/ 97 h 273"/>
                <a:gd name="T12" fmla="*/ 267 w 267"/>
                <a:gd name="T13" fmla="*/ 97 h 273"/>
                <a:gd name="T14" fmla="*/ 223 w 267"/>
                <a:gd name="T15" fmla="*/ 84 h 273"/>
                <a:gd name="T16" fmla="*/ 174 w 267"/>
                <a:gd name="T17" fmla="*/ 66 h 273"/>
                <a:gd name="T18" fmla="*/ 149 w 267"/>
                <a:gd name="T19" fmla="*/ 25 h 273"/>
                <a:gd name="T20" fmla="*/ 144 w 267"/>
                <a:gd name="T21" fmla="*/ 0 h 273"/>
                <a:gd name="T22" fmla="*/ 115 w 267"/>
                <a:gd name="T23" fmla="*/ 4 h 273"/>
                <a:gd name="T24" fmla="*/ 87 w 267"/>
                <a:gd name="T25" fmla="*/ 8 h 273"/>
                <a:gd name="T26" fmla="*/ 87 w 267"/>
                <a:gd name="T27" fmla="*/ 8 h 273"/>
                <a:gd name="T28" fmla="*/ 68 w 267"/>
                <a:gd name="T29" fmla="*/ 12 h 273"/>
                <a:gd name="T30" fmla="*/ 68 w 267"/>
                <a:gd name="T31" fmla="*/ 12 h 273"/>
                <a:gd name="T32" fmla="*/ 60 w 267"/>
                <a:gd name="T33" fmla="*/ 15 h 273"/>
                <a:gd name="T34" fmla="*/ 47 w 267"/>
                <a:gd name="T35" fmla="*/ 18 h 273"/>
                <a:gd name="T36" fmla="*/ 35 w 267"/>
                <a:gd name="T37" fmla="*/ 22 h 273"/>
                <a:gd name="T38" fmla="*/ 27 w 267"/>
                <a:gd name="T39" fmla="*/ 24 h 273"/>
                <a:gd name="T40" fmla="*/ 15 w 267"/>
                <a:gd name="T41" fmla="*/ 33 h 273"/>
                <a:gd name="T42" fmla="*/ 15 w 267"/>
                <a:gd name="T43" fmla="*/ 46 h 273"/>
                <a:gd name="T44" fmla="*/ 15 w 267"/>
                <a:gd name="T45" fmla="*/ 59 h 273"/>
                <a:gd name="T46" fmla="*/ 32 w 267"/>
                <a:gd name="T47" fmla="*/ 84 h 273"/>
                <a:gd name="T48" fmla="*/ 21 w 267"/>
                <a:gd name="T49" fmla="*/ 97 h 273"/>
                <a:gd name="T50" fmla="*/ 14 w 267"/>
                <a:gd name="T51" fmla="*/ 114 h 273"/>
                <a:gd name="T52" fmla="*/ 6 w 267"/>
                <a:gd name="T53" fmla="*/ 127 h 273"/>
                <a:gd name="T54" fmla="*/ 6 w 267"/>
                <a:gd name="T55" fmla="*/ 140 h 273"/>
                <a:gd name="T56" fmla="*/ 0 w 267"/>
                <a:gd name="T57" fmla="*/ 147 h 273"/>
                <a:gd name="T58" fmla="*/ 5 w 267"/>
                <a:gd name="T59" fmla="*/ 162 h 273"/>
                <a:gd name="T60" fmla="*/ 14 w 267"/>
                <a:gd name="T61" fmla="*/ 171 h 273"/>
                <a:gd name="T62" fmla="*/ 31 w 267"/>
                <a:gd name="T63" fmla="*/ 191 h 273"/>
                <a:gd name="T64" fmla="*/ 41 w 267"/>
                <a:gd name="T65" fmla="*/ 203 h 273"/>
                <a:gd name="T66" fmla="*/ 36 w 267"/>
                <a:gd name="T67" fmla="*/ 225 h 273"/>
                <a:gd name="T68" fmla="*/ 32 w 267"/>
                <a:gd name="T69" fmla="*/ 23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7" h="273">
                  <a:moveTo>
                    <a:pt x="32" y="235"/>
                  </a:moveTo>
                  <a:cubicBezTo>
                    <a:pt x="37" y="237"/>
                    <a:pt x="41" y="239"/>
                    <a:pt x="42" y="240"/>
                  </a:cubicBezTo>
                  <a:cubicBezTo>
                    <a:pt x="53" y="241"/>
                    <a:pt x="64" y="252"/>
                    <a:pt x="70" y="260"/>
                  </a:cubicBezTo>
                  <a:cubicBezTo>
                    <a:pt x="82" y="273"/>
                    <a:pt x="82" y="273"/>
                    <a:pt x="82" y="273"/>
                  </a:cubicBezTo>
                  <a:cubicBezTo>
                    <a:pt x="82" y="273"/>
                    <a:pt x="82" y="273"/>
                    <a:pt x="82" y="273"/>
                  </a:cubicBezTo>
                  <a:cubicBezTo>
                    <a:pt x="267" y="97"/>
                    <a:pt x="267" y="97"/>
                    <a:pt x="267" y="97"/>
                  </a:cubicBezTo>
                  <a:cubicBezTo>
                    <a:pt x="267" y="97"/>
                    <a:pt x="267" y="97"/>
                    <a:pt x="267" y="97"/>
                  </a:cubicBezTo>
                  <a:cubicBezTo>
                    <a:pt x="223" y="84"/>
                    <a:pt x="223" y="84"/>
                    <a:pt x="223" y="84"/>
                  </a:cubicBezTo>
                  <a:cubicBezTo>
                    <a:pt x="206" y="83"/>
                    <a:pt x="190" y="71"/>
                    <a:pt x="174" y="66"/>
                  </a:cubicBezTo>
                  <a:cubicBezTo>
                    <a:pt x="157" y="62"/>
                    <a:pt x="151" y="40"/>
                    <a:pt x="149" y="25"/>
                  </a:cubicBezTo>
                  <a:cubicBezTo>
                    <a:pt x="148" y="18"/>
                    <a:pt x="147" y="5"/>
                    <a:pt x="144" y="0"/>
                  </a:cubicBezTo>
                  <a:cubicBezTo>
                    <a:pt x="137" y="0"/>
                    <a:pt x="122" y="2"/>
                    <a:pt x="115" y="4"/>
                  </a:cubicBezTo>
                  <a:cubicBezTo>
                    <a:pt x="106" y="6"/>
                    <a:pt x="96" y="6"/>
                    <a:pt x="87" y="8"/>
                  </a:cubicBezTo>
                  <a:cubicBezTo>
                    <a:pt x="87" y="8"/>
                    <a:pt x="87" y="8"/>
                    <a:pt x="87" y="8"/>
                  </a:cubicBezTo>
                  <a:cubicBezTo>
                    <a:pt x="68" y="12"/>
                    <a:pt x="68" y="12"/>
                    <a:pt x="68" y="12"/>
                  </a:cubicBezTo>
                  <a:cubicBezTo>
                    <a:pt x="68" y="12"/>
                    <a:pt x="68" y="12"/>
                    <a:pt x="68" y="12"/>
                  </a:cubicBezTo>
                  <a:cubicBezTo>
                    <a:pt x="60" y="15"/>
                    <a:pt x="60" y="15"/>
                    <a:pt x="60" y="15"/>
                  </a:cubicBezTo>
                  <a:cubicBezTo>
                    <a:pt x="56" y="17"/>
                    <a:pt x="51" y="17"/>
                    <a:pt x="47" y="18"/>
                  </a:cubicBezTo>
                  <a:cubicBezTo>
                    <a:pt x="43" y="20"/>
                    <a:pt x="39" y="21"/>
                    <a:pt x="35" y="22"/>
                  </a:cubicBezTo>
                  <a:cubicBezTo>
                    <a:pt x="33" y="23"/>
                    <a:pt x="29" y="24"/>
                    <a:pt x="27" y="24"/>
                  </a:cubicBezTo>
                  <a:cubicBezTo>
                    <a:pt x="24" y="27"/>
                    <a:pt x="16" y="27"/>
                    <a:pt x="15" y="33"/>
                  </a:cubicBezTo>
                  <a:cubicBezTo>
                    <a:pt x="16" y="39"/>
                    <a:pt x="19" y="40"/>
                    <a:pt x="15" y="46"/>
                  </a:cubicBezTo>
                  <a:cubicBezTo>
                    <a:pt x="11" y="51"/>
                    <a:pt x="11" y="55"/>
                    <a:pt x="15" y="59"/>
                  </a:cubicBezTo>
                  <a:cubicBezTo>
                    <a:pt x="19" y="64"/>
                    <a:pt x="31" y="78"/>
                    <a:pt x="32" y="84"/>
                  </a:cubicBezTo>
                  <a:cubicBezTo>
                    <a:pt x="32" y="88"/>
                    <a:pt x="24" y="95"/>
                    <a:pt x="21" y="97"/>
                  </a:cubicBezTo>
                  <a:cubicBezTo>
                    <a:pt x="20" y="104"/>
                    <a:pt x="20" y="109"/>
                    <a:pt x="14" y="114"/>
                  </a:cubicBezTo>
                  <a:cubicBezTo>
                    <a:pt x="9" y="119"/>
                    <a:pt x="9" y="122"/>
                    <a:pt x="6" y="127"/>
                  </a:cubicBezTo>
                  <a:cubicBezTo>
                    <a:pt x="6" y="132"/>
                    <a:pt x="7" y="136"/>
                    <a:pt x="6" y="140"/>
                  </a:cubicBezTo>
                  <a:cubicBezTo>
                    <a:pt x="5" y="143"/>
                    <a:pt x="2" y="144"/>
                    <a:pt x="0" y="147"/>
                  </a:cubicBezTo>
                  <a:cubicBezTo>
                    <a:pt x="0" y="151"/>
                    <a:pt x="2" y="158"/>
                    <a:pt x="5" y="162"/>
                  </a:cubicBezTo>
                  <a:cubicBezTo>
                    <a:pt x="7" y="167"/>
                    <a:pt x="11" y="167"/>
                    <a:pt x="14" y="171"/>
                  </a:cubicBezTo>
                  <a:cubicBezTo>
                    <a:pt x="20" y="177"/>
                    <a:pt x="23" y="187"/>
                    <a:pt x="31" y="191"/>
                  </a:cubicBezTo>
                  <a:cubicBezTo>
                    <a:pt x="37" y="194"/>
                    <a:pt x="39" y="197"/>
                    <a:pt x="41" y="203"/>
                  </a:cubicBezTo>
                  <a:cubicBezTo>
                    <a:pt x="44" y="207"/>
                    <a:pt x="37" y="220"/>
                    <a:pt x="36" y="225"/>
                  </a:cubicBezTo>
                  <a:cubicBezTo>
                    <a:pt x="32" y="235"/>
                    <a:pt x="32" y="235"/>
                    <a:pt x="32" y="235"/>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1" name="Freeform 38"/>
            <p:cNvSpPr>
              <a:spLocks/>
            </p:cNvSpPr>
            <p:nvPr/>
          </p:nvSpPr>
          <p:spPr bwMode="auto">
            <a:xfrm>
              <a:off x="2413001" y="2727583"/>
              <a:ext cx="727075" cy="779206"/>
            </a:xfrm>
            <a:custGeom>
              <a:avLst/>
              <a:gdLst>
                <a:gd name="T0" fmla="*/ 0 w 277"/>
                <a:gd name="T1" fmla="*/ 44 h 299"/>
                <a:gd name="T2" fmla="*/ 6 w 277"/>
                <a:gd name="T3" fmla="*/ 53 h 299"/>
                <a:gd name="T4" fmla="*/ 15 w 277"/>
                <a:gd name="T5" fmla="*/ 70 h 299"/>
                <a:gd name="T6" fmla="*/ 24 w 277"/>
                <a:gd name="T7" fmla="*/ 87 h 299"/>
                <a:gd name="T8" fmla="*/ 37 w 277"/>
                <a:gd name="T9" fmla="*/ 90 h 299"/>
                <a:gd name="T10" fmla="*/ 48 w 277"/>
                <a:gd name="T11" fmla="*/ 100 h 299"/>
                <a:gd name="T12" fmla="*/ 74 w 277"/>
                <a:gd name="T13" fmla="*/ 124 h 299"/>
                <a:gd name="T14" fmla="*/ 93 w 277"/>
                <a:gd name="T15" fmla="*/ 136 h 299"/>
                <a:gd name="T16" fmla="*/ 109 w 277"/>
                <a:gd name="T17" fmla="*/ 144 h 299"/>
                <a:gd name="T18" fmla="*/ 124 w 277"/>
                <a:gd name="T19" fmla="*/ 154 h 299"/>
                <a:gd name="T20" fmla="*/ 144 w 277"/>
                <a:gd name="T21" fmla="*/ 169 h 299"/>
                <a:gd name="T22" fmla="*/ 156 w 277"/>
                <a:gd name="T23" fmla="*/ 187 h 299"/>
                <a:gd name="T24" fmla="*/ 181 w 277"/>
                <a:gd name="T25" fmla="*/ 223 h 299"/>
                <a:gd name="T26" fmla="*/ 190 w 277"/>
                <a:gd name="T27" fmla="*/ 245 h 299"/>
                <a:gd name="T28" fmla="*/ 192 w 277"/>
                <a:gd name="T29" fmla="*/ 247 h 299"/>
                <a:gd name="T30" fmla="*/ 197 w 277"/>
                <a:gd name="T31" fmla="*/ 256 h 299"/>
                <a:gd name="T32" fmla="*/ 197 w 277"/>
                <a:gd name="T33" fmla="*/ 272 h 299"/>
                <a:gd name="T34" fmla="*/ 226 w 277"/>
                <a:gd name="T35" fmla="*/ 295 h 299"/>
                <a:gd name="T36" fmla="*/ 241 w 277"/>
                <a:gd name="T37" fmla="*/ 299 h 299"/>
                <a:gd name="T38" fmla="*/ 241 w 277"/>
                <a:gd name="T39" fmla="*/ 299 h 299"/>
                <a:gd name="T40" fmla="*/ 245 w 277"/>
                <a:gd name="T41" fmla="*/ 289 h 299"/>
                <a:gd name="T42" fmla="*/ 250 w 277"/>
                <a:gd name="T43" fmla="*/ 267 h 299"/>
                <a:gd name="T44" fmla="*/ 240 w 277"/>
                <a:gd name="T45" fmla="*/ 255 h 299"/>
                <a:gd name="T46" fmla="*/ 223 w 277"/>
                <a:gd name="T47" fmla="*/ 235 h 299"/>
                <a:gd name="T48" fmla="*/ 214 w 277"/>
                <a:gd name="T49" fmla="*/ 226 h 299"/>
                <a:gd name="T50" fmla="*/ 209 w 277"/>
                <a:gd name="T51" fmla="*/ 211 h 299"/>
                <a:gd name="T52" fmla="*/ 215 w 277"/>
                <a:gd name="T53" fmla="*/ 204 h 299"/>
                <a:gd name="T54" fmla="*/ 215 w 277"/>
                <a:gd name="T55" fmla="*/ 191 h 299"/>
                <a:gd name="T56" fmla="*/ 223 w 277"/>
                <a:gd name="T57" fmla="*/ 178 h 299"/>
                <a:gd name="T58" fmla="*/ 230 w 277"/>
                <a:gd name="T59" fmla="*/ 161 h 299"/>
                <a:gd name="T60" fmla="*/ 241 w 277"/>
                <a:gd name="T61" fmla="*/ 148 h 299"/>
                <a:gd name="T62" fmla="*/ 224 w 277"/>
                <a:gd name="T63" fmla="*/ 123 h 299"/>
                <a:gd name="T64" fmla="*/ 224 w 277"/>
                <a:gd name="T65" fmla="*/ 110 h 299"/>
                <a:gd name="T66" fmla="*/ 224 w 277"/>
                <a:gd name="T67" fmla="*/ 97 h 299"/>
                <a:gd name="T68" fmla="*/ 236 w 277"/>
                <a:gd name="T69" fmla="*/ 88 h 299"/>
                <a:gd name="T70" fmla="*/ 244 w 277"/>
                <a:gd name="T71" fmla="*/ 86 h 299"/>
                <a:gd name="T72" fmla="*/ 256 w 277"/>
                <a:gd name="T73" fmla="*/ 82 h 299"/>
                <a:gd name="T74" fmla="*/ 269 w 277"/>
                <a:gd name="T75" fmla="*/ 79 h 299"/>
                <a:gd name="T76" fmla="*/ 277 w 277"/>
                <a:gd name="T77" fmla="*/ 76 h 299"/>
                <a:gd name="T78" fmla="*/ 277 w 277"/>
                <a:gd name="T79" fmla="*/ 76 h 299"/>
                <a:gd name="T80" fmla="*/ 277 w 277"/>
                <a:gd name="T81" fmla="*/ 58 h 299"/>
                <a:gd name="T82" fmla="*/ 247 w 277"/>
                <a:gd name="T83" fmla="*/ 58 h 299"/>
                <a:gd name="T84" fmla="*/ 222 w 277"/>
                <a:gd name="T85" fmla="*/ 59 h 299"/>
                <a:gd name="T86" fmla="*/ 222 w 277"/>
                <a:gd name="T87" fmla="*/ 60 h 299"/>
                <a:gd name="T88" fmla="*/ 204 w 277"/>
                <a:gd name="T89" fmla="*/ 65 h 299"/>
                <a:gd name="T90" fmla="*/ 185 w 277"/>
                <a:gd name="T91" fmla="*/ 50 h 299"/>
                <a:gd name="T92" fmla="*/ 178 w 277"/>
                <a:gd name="T93" fmla="*/ 37 h 299"/>
                <a:gd name="T94" fmla="*/ 147 w 277"/>
                <a:gd name="T95" fmla="*/ 67 h 299"/>
                <a:gd name="T96" fmla="*/ 138 w 277"/>
                <a:gd name="T97" fmla="*/ 12 h 299"/>
                <a:gd name="T98" fmla="*/ 138 w 277"/>
                <a:gd name="T99" fmla="*/ 12 h 299"/>
                <a:gd name="T100" fmla="*/ 130 w 277"/>
                <a:gd name="T101" fmla="*/ 12 h 299"/>
                <a:gd name="T102" fmla="*/ 119 w 277"/>
                <a:gd name="T103" fmla="*/ 14 h 299"/>
                <a:gd name="T104" fmla="*/ 118 w 277"/>
                <a:gd name="T105" fmla="*/ 14 h 299"/>
                <a:gd name="T106" fmla="*/ 110 w 277"/>
                <a:gd name="T107" fmla="*/ 16 h 299"/>
                <a:gd name="T108" fmla="*/ 101 w 277"/>
                <a:gd name="T109" fmla="*/ 14 h 299"/>
                <a:gd name="T110" fmla="*/ 81 w 277"/>
                <a:gd name="T111" fmla="*/ 13 h 299"/>
                <a:gd name="T112" fmla="*/ 73 w 277"/>
                <a:gd name="T113" fmla="*/ 10 h 299"/>
                <a:gd name="T114" fmla="*/ 68 w 277"/>
                <a:gd name="T115" fmla="*/ 7 h 299"/>
                <a:gd name="T116" fmla="*/ 62 w 277"/>
                <a:gd name="T117" fmla="*/ 3 h 299"/>
                <a:gd name="T118" fmla="*/ 50 w 277"/>
                <a:gd name="T119" fmla="*/ 7 h 299"/>
                <a:gd name="T120" fmla="*/ 34 w 277"/>
                <a:gd name="T121" fmla="*/ 7 h 299"/>
                <a:gd name="T122" fmla="*/ 0 w 277"/>
                <a:gd name="T123" fmla="*/ 44 h 299"/>
                <a:gd name="connsiteX0" fmla="*/ 0 w 10000"/>
                <a:gd name="connsiteY0" fmla="*/ 1408 h 9936"/>
                <a:gd name="connsiteX1" fmla="*/ 217 w 10000"/>
                <a:gd name="connsiteY1" fmla="*/ 1709 h 9936"/>
                <a:gd name="connsiteX2" fmla="*/ 542 w 10000"/>
                <a:gd name="connsiteY2" fmla="*/ 2277 h 9936"/>
                <a:gd name="connsiteX3" fmla="*/ 866 w 10000"/>
                <a:gd name="connsiteY3" fmla="*/ 2846 h 9936"/>
                <a:gd name="connsiteX4" fmla="*/ 1336 w 10000"/>
                <a:gd name="connsiteY4" fmla="*/ 2946 h 9936"/>
                <a:gd name="connsiteX5" fmla="*/ 1733 w 10000"/>
                <a:gd name="connsiteY5" fmla="*/ 3280 h 9936"/>
                <a:gd name="connsiteX6" fmla="*/ 2671 w 10000"/>
                <a:gd name="connsiteY6" fmla="*/ 4083 h 9936"/>
                <a:gd name="connsiteX7" fmla="*/ 3935 w 10000"/>
                <a:gd name="connsiteY7" fmla="*/ 4752 h 9936"/>
                <a:gd name="connsiteX8" fmla="*/ 4477 w 10000"/>
                <a:gd name="connsiteY8" fmla="*/ 5087 h 9936"/>
                <a:gd name="connsiteX9" fmla="*/ 5199 w 10000"/>
                <a:gd name="connsiteY9" fmla="*/ 5588 h 9936"/>
                <a:gd name="connsiteX10" fmla="*/ 5632 w 10000"/>
                <a:gd name="connsiteY10" fmla="*/ 6190 h 9936"/>
                <a:gd name="connsiteX11" fmla="*/ 6534 w 10000"/>
                <a:gd name="connsiteY11" fmla="*/ 7394 h 9936"/>
                <a:gd name="connsiteX12" fmla="*/ 6859 w 10000"/>
                <a:gd name="connsiteY12" fmla="*/ 8130 h 9936"/>
                <a:gd name="connsiteX13" fmla="*/ 6931 w 10000"/>
                <a:gd name="connsiteY13" fmla="*/ 8197 h 9936"/>
                <a:gd name="connsiteX14" fmla="*/ 7112 w 10000"/>
                <a:gd name="connsiteY14" fmla="*/ 8498 h 9936"/>
                <a:gd name="connsiteX15" fmla="*/ 7112 w 10000"/>
                <a:gd name="connsiteY15" fmla="*/ 9033 h 9936"/>
                <a:gd name="connsiteX16" fmla="*/ 8159 w 10000"/>
                <a:gd name="connsiteY16" fmla="*/ 9802 h 9936"/>
                <a:gd name="connsiteX17" fmla="*/ 8700 w 10000"/>
                <a:gd name="connsiteY17" fmla="*/ 9936 h 9936"/>
                <a:gd name="connsiteX18" fmla="*/ 8700 w 10000"/>
                <a:gd name="connsiteY18" fmla="*/ 9936 h 9936"/>
                <a:gd name="connsiteX19" fmla="*/ 8845 w 10000"/>
                <a:gd name="connsiteY19" fmla="*/ 9602 h 9936"/>
                <a:gd name="connsiteX20" fmla="*/ 9025 w 10000"/>
                <a:gd name="connsiteY20" fmla="*/ 8866 h 9936"/>
                <a:gd name="connsiteX21" fmla="*/ 8664 w 10000"/>
                <a:gd name="connsiteY21" fmla="*/ 8464 h 9936"/>
                <a:gd name="connsiteX22" fmla="*/ 8051 w 10000"/>
                <a:gd name="connsiteY22" fmla="*/ 7796 h 9936"/>
                <a:gd name="connsiteX23" fmla="*/ 7726 w 10000"/>
                <a:gd name="connsiteY23" fmla="*/ 7495 h 9936"/>
                <a:gd name="connsiteX24" fmla="*/ 7545 w 10000"/>
                <a:gd name="connsiteY24" fmla="*/ 6993 h 9936"/>
                <a:gd name="connsiteX25" fmla="*/ 7762 w 10000"/>
                <a:gd name="connsiteY25" fmla="*/ 6759 h 9936"/>
                <a:gd name="connsiteX26" fmla="*/ 7762 w 10000"/>
                <a:gd name="connsiteY26" fmla="*/ 6324 h 9936"/>
                <a:gd name="connsiteX27" fmla="*/ 8051 w 10000"/>
                <a:gd name="connsiteY27" fmla="*/ 5889 h 9936"/>
                <a:gd name="connsiteX28" fmla="*/ 8303 w 10000"/>
                <a:gd name="connsiteY28" fmla="*/ 5321 h 9936"/>
                <a:gd name="connsiteX29" fmla="*/ 8700 w 10000"/>
                <a:gd name="connsiteY29" fmla="*/ 4886 h 9936"/>
                <a:gd name="connsiteX30" fmla="*/ 8087 w 10000"/>
                <a:gd name="connsiteY30" fmla="*/ 4050 h 9936"/>
                <a:gd name="connsiteX31" fmla="*/ 8087 w 10000"/>
                <a:gd name="connsiteY31" fmla="*/ 3615 h 9936"/>
                <a:gd name="connsiteX32" fmla="*/ 8087 w 10000"/>
                <a:gd name="connsiteY32" fmla="*/ 3180 h 9936"/>
                <a:gd name="connsiteX33" fmla="*/ 8520 w 10000"/>
                <a:gd name="connsiteY33" fmla="*/ 2879 h 9936"/>
                <a:gd name="connsiteX34" fmla="*/ 8809 w 10000"/>
                <a:gd name="connsiteY34" fmla="*/ 2812 h 9936"/>
                <a:gd name="connsiteX35" fmla="*/ 9242 w 10000"/>
                <a:gd name="connsiteY35" fmla="*/ 2678 h 9936"/>
                <a:gd name="connsiteX36" fmla="*/ 9711 w 10000"/>
                <a:gd name="connsiteY36" fmla="*/ 2578 h 9936"/>
                <a:gd name="connsiteX37" fmla="*/ 10000 w 10000"/>
                <a:gd name="connsiteY37" fmla="*/ 2478 h 9936"/>
                <a:gd name="connsiteX38" fmla="*/ 10000 w 10000"/>
                <a:gd name="connsiteY38" fmla="*/ 2478 h 9936"/>
                <a:gd name="connsiteX39" fmla="*/ 10000 w 10000"/>
                <a:gd name="connsiteY39" fmla="*/ 1876 h 9936"/>
                <a:gd name="connsiteX40" fmla="*/ 8917 w 10000"/>
                <a:gd name="connsiteY40" fmla="*/ 1876 h 9936"/>
                <a:gd name="connsiteX41" fmla="*/ 8014 w 10000"/>
                <a:gd name="connsiteY41" fmla="*/ 1909 h 9936"/>
                <a:gd name="connsiteX42" fmla="*/ 8014 w 10000"/>
                <a:gd name="connsiteY42" fmla="*/ 1943 h 9936"/>
                <a:gd name="connsiteX43" fmla="*/ 7365 w 10000"/>
                <a:gd name="connsiteY43" fmla="*/ 2110 h 9936"/>
                <a:gd name="connsiteX44" fmla="*/ 6679 w 10000"/>
                <a:gd name="connsiteY44" fmla="*/ 1608 h 9936"/>
                <a:gd name="connsiteX45" fmla="*/ 6426 w 10000"/>
                <a:gd name="connsiteY45" fmla="*/ 1173 h 9936"/>
                <a:gd name="connsiteX46" fmla="*/ 5307 w 10000"/>
                <a:gd name="connsiteY46" fmla="*/ 2177 h 9936"/>
                <a:gd name="connsiteX47" fmla="*/ 4982 w 10000"/>
                <a:gd name="connsiteY47" fmla="*/ 337 h 9936"/>
                <a:gd name="connsiteX48" fmla="*/ 4982 w 10000"/>
                <a:gd name="connsiteY48" fmla="*/ 337 h 9936"/>
                <a:gd name="connsiteX49" fmla="*/ 4693 w 10000"/>
                <a:gd name="connsiteY49" fmla="*/ 337 h 9936"/>
                <a:gd name="connsiteX50" fmla="*/ 4296 w 10000"/>
                <a:gd name="connsiteY50" fmla="*/ 404 h 9936"/>
                <a:gd name="connsiteX51" fmla="*/ 4260 w 10000"/>
                <a:gd name="connsiteY51" fmla="*/ 404 h 9936"/>
                <a:gd name="connsiteX52" fmla="*/ 3971 w 10000"/>
                <a:gd name="connsiteY52" fmla="*/ 471 h 9936"/>
                <a:gd name="connsiteX53" fmla="*/ 3646 w 10000"/>
                <a:gd name="connsiteY53" fmla="*/ 404 h 9936"/>
                <a:gd name="connsiteX54" fmla="*/ 2924 w 10000"/>
                <a:gd name="connsiteY54" fmla="*/ 371 h 9936"/>
                <a:gd name="connsiteX55" fmla="*/ 2635 w 10000"/>
                <a:gd name="connsiteY55" fmla="*/ 270 h 9936"/>
                <a:gd name="connsiteX56" fmla="*/ 2455 w 10000"/>
                <a:gd name="connsiteY56" fmla="*/ 170 h 9936"/>
                <a:gd name="connsiteX57" fmla="*/ 2238 w 10000"/>
                <a:gd name="connsiteY57" fmla="*/ 36 h 9936"/>
                <a:gd name="connsiteX58" fmla="*/ 1805 w 10000"/>
                <a:gd name="connsiteY58" fmla="*/ 170 h 9936"/>
                <a:gd name="connsiteX59" fmla="*/ 1227 w 10000"/>
                <a:gd name="connsiteY59" fmla="*/ 170 h 9936"/>
                <a:gd name="connsiteX60" fmla="*/ 0 w 10000"/>
                <a:gd name="connsiteY60" fmla="*/ 1408 h 9936"/>
                <a:gd name="connsiteX0" fmla="*/ 0 w 10000"/>
                <a:gd name="connsiteY0" fmla="*/ 1417 h 10000"/>
                <a:gd name="connsiteX1" fmla="*/ 217 w 10000"/>
                <a:gd name="connsiteY1" fmla="*/ 1720 h 10000"/>
                <a:gd name="connsiteX2" fmla="*/ 542 w 10000"/>
                <a:gd name="connsiteY2" fmla="*/ 2292 h 10000"/>
                <a:gd name="connsiteX3" fmla="*/ 866 w 10000"/>
                <a:gd name="connsiteY3" fmla="*/ 2864 h 10000"/>
                <a:gd name="connsiteX4" fmla="*/ 1336 w 10000"/>
                <a:gd name="connsiteY4" fmla="*/ 2965 h 10000"/>
                <a:gd name="connsiteX5" fmla="*/ 1733 w 10000"/>
                <a:gd name="connsiteY5" fmla="*/ 3301 h 10000"/>
                <a:gd name="connsiteX6" fmla="*/ 2671 w 10000"/>
                <a:gd name="connsiteY6" fmla="*/ 4109 h 10000"/>
                <a:gd name="connsiteX7" fmla="*/ 3935 w 10000"/>
                <a:gd name="connsiteY7" fmla="*/ 4783 h 10000"/>
                <a:gd name="connsiteX8" fmla="*/ 5199 w 10000"/>
                <a:gd name="connsiteY8" fmla="*/ 5624 h 10000"/>
                <a:gd name="connsiteX9" fmla="*/ 5632 w 10000"/>
                <a:gd name="connsiteY9" fmla="*/ 6230 h 10000"/>
                <a:gd name="connsiteX10" fmla="*/ 6534 w 10000"/>
                <a:gd name="connsiteY10" fmla="*/ 7442 h 10000"/>
                <a:gd name="connsiteX11" fmla="*/ 6859 w 10000"/>
                <a:gd name="connsiteY11" fmla="*/ 8182 h 10000"/>
                <a:gd name="connsiteX12" fmla="*/ 6931 w 10000"/>
                <a:gd name="connsiteY12" fmla="*/ 8250 h 10000"/>
                <a:gd name="connsiteX13" fmla="*/ 7112 w 10000"/>
                <a:gd name="connsiteY13" fmla="*/ 8553 h 10000"/>
                <a:gd name="connsiteX14" fmla="*/ 7112 w 10000"/>
                <a:gd name="connsiteY14" fmla="*/ 9091 h 10000"/>
                <a:gd name="connsiteX15" fmla="*/ 8159 w 10000"/>
                <a:gd name="connsiteY15" fmla="*/ 9865 h 10000"/>
                <a:gd name="connsiteX16" fmla="*/ 8700 w 10000"/>
                <a:gd name="connsiteY16" fmla="*/ 10000 h 10000"/>
                <a:gd name="connsiteX17" fmla="*/ 8700 w 10000"/>
                <a:gd name="connsiteY17" fmla="*/ 10000 h 10000"/>
                <a:gd name="connsiteX18" fmla="*/ 8845 w 10000"/>
                <a:gd name="connsiteY18" fmla="*/ 9664 h 10000"/>
                <a:gd name="connsiteX19" fmla="*/ 9025 w 10000"/>
                <a:gd name="connsiteY19" fmla="*/ 8923 h 10000"/>
                <a:gd name="connsiteX20" fmla="*/ 8664 w 10000"/>
                <a:gd name="connsiteY20" fmla="*/ 8519 h 10000"/>
                <a:gd name="connsiteX21" fmla="*/ 8051 w 10000"/>
                <a:gd name="connsiteY21" fmla="*/ 7846 h 10000"/>
                <a:gd name="connsiteX22" fmla="*/ 7726 w 10000"/>
                <a:gd name="connsiteY22" fmla="*/ 7543 h 10000"/>
                <a:gd name="connsiteX23" fmla="*/ 7545 w 10000"/>
                <a:gd name="connsiteY23" fmla="*/ 7038 h 10000"/>
                <a:gd name="connsiteX24" fmla="*/ 7762 w 10000"/>
                <a:gd name="connsiteY24" fmla="*/ 6803 h 10000"/>
                <a:gd name="connsiteX25" fmla="*/ 7762 w 10000"/>
                <a:gd name="connsiteY25" fmla="*/ 6365 h 10000"/>
                <a:gd name="connsiteX26" fmla="*/ 8051 w 10000"/>
                <a:gd name="connsiteY26" fmla="*/ 5927 h 10000"/>
                <a:gd name="connsiteX27" fmla="*/ 8303 w 10000"/>
                <a:gd name="connsiteY27" fmla="*/ 5355 h 10000"/>
                <a:gd name="connsiteX28" fmla="*/ 8700 w 10000"/>
                <a:gd name="connsiteY28" fmla="*/ 4917 h 10000"/>
                <a:gd name="connsiteX29" fmla="*/ 8087 w 10000"/>
                <a:gd name="connsiteY29" fmla="*/ 4076 h 10000"/>
                <a:gd name="connsiteX30" fmla="*/ 8087 w 10000"/>
                <a:gd name="connsiteY30" fmla="*/ 3638 h 10000"/>
                <a:gd name="connsiteX31" fmla="*/ 8087 w 10000"/>
                <a:gd name="connsiteY31" fmla="*/ 3200 h 10000"/>
                <a:gd name="connsiteX32" fmla="*/ 8520 w 10000"/>
                <a:gd name="connsiteY32" fmla="*/ 2898 h 10000"/>
                <a:gd name="connsiteX33" fmla="*/ 8809 w 10000"/>
                <a:gd name="connsiteY33" fmla="*/ 2830 h 10000"/>
                <a:gd name="connsiteX34" fmla="*/ 9242 w 10000"/>
                <a:gd name="connsiteY34" fmla="*/ 2695 h 10000"/>
                <a:gd name="connsiteX35" fmla="*/ 9711 w 10000"/>
                <a:gd name="connsiteY35" fmla="*/ 2595 h 10000"/>
                <a:gd name="connsiteX36" fmla="*/ 10000 w 10000"/>
                <a:gd name="connsiteY36" fmla="*/ 2494 h 10000"/>
                <a:gd name="connsiteX37" fmla="*/ 10000 w 10000"/>
                <a:gd name="connsiteY37" fmla="*/ 2494 h 10000"/>
                <a:gd name="connsiteX38" fmla="*/ 10000 w 10000"/>
                <a:gd name="connsiteY38" fmla="*/ 1888 h 10000"/>
                <a:gd name="connsiteX39" fmla="*/ 8917 w 10000"/>
                <a:gd name="connsiteY39" fmla="*/ 1888 h 10000"/>
                <a:gd name="connsiteX40" fmla="*/ 8014 w 10000"/>
                <a:gd name="connsiteY40" fmla="*/ 1921 h 10000"/>
                <a:gd name="connsiteX41" fmla="*/ 8014 w 10000"/>
                <a:gd name="connsiteY41" fmla="*/ 1956 h 10000"/>
                <a:gd name="connsiteX42" fmla="*/ 7365 w 10000"/>
                <a:gd name="connsiteY42" fmla="*/ 2124 h 10000"/>
                <a:gd name="connsiteX43" fmla="*/ 6679 w 10000"/>
                <a:gd name="connsiteY43" fmla="*/ 1618 h 10000"/>
                <a:gd name="connsiteX44" fmla="*/ 6426 w 10000"/>
                <a:gd name="connsiteY44" fmla="*/ 1181 h 10000"/>
                <a:gd name="connsiteX45" fmla="*/ 5307 w 10000"/>
                <a:gd name="connsiteY45" fmla="*/ 2191 h 10000"/>
                <a:gd name="connsiteX46" fmla="*/ 4982 w 10000"/>
                <a:gd name="connsiteY46" fmla="*/ 339 h 10000"/>
                <a:gd name="connsiteX47" fmla="*/ 4982 w 10000"/>
                <a:gd name="connsiteY47" fmla="*/ 339 h 10000"/>
                <a:gd name="connsiteX48" fmla="*/ 4693 w 10000"/>
                <a:gd name="connsiteY48" fmla="*/ 339 h 10000"/>
                <a:gd name="connsiteX49" fmla="*/ 4296 w 10000"/>
                <a:gd name="connsiteY49" fmla="*/ 407 h 10000"/>
                <a:gd name="connsiteX50" fmla="*/ 4260 w 10000"/>
                <a:gd name="connsiteY50" fmla="*/ 407 h 10000"/>
                <a:gd name="connsiteX51" fmla="*/ 3971 w 10000"/>
                <a:gd name="connsiteY51" fmla="*/ 474 h 10000"/>
                <a:gd name="connsiteX52" fmla="*/ 3646 w 10000"/>
                <a:gd name="connsiteY52" fmla="*/ 407 h 10000"/>
                <a:gd name="connsiteX53" fmla="*/ 2924 w 10000"/>
                <a:gd name="connsiteY53" fmla="*/ 373 h 10000"/>
                <a:gd name="connsiteX54" fmla="*/ 2635 w 10000"/>
                <a:gd name="connsiteY54" fmla="*/ 272 h 10000"/>
                <a:gd name="connsiteX55" fmla="*/ 2455 w 10000"/>
                <a:gd name="connsiteY55" fmla="*/ 171 h 10000"/>
                <a:gd name="connsiteX56" fmla="*/ 2238 w 10000"/>
                <a:gd name="connsiteY56" fmla="*/ 36 h 10000"/>
                <a:gd name="connsiteX57" fmla="*/ 1805 w 10000"/>
                <a:gd name="connsiteY57" fmla="*/ 171 h 10000"/>
                <a:gd name="connsiteX58" fmla="*/ 1227 w 10000"/>
                <a:gd name="connsiteY58" fmla="*/ 171 h 10000"/>
                <a:gd name="connsiteX59" fmla="*/ 0 w 10000"/>
                <a:gd name="connsiteY59" fmla="*/ 1417 h 10000"/>
                <a:gd name="connsiteX0" fmla="*/ 0 w 10000"/>
                <a:gd name="connsiteY0" fmla="*/ 1417 h 10000"/>
                <a:gd name="connsiteX1" fmla="*/ 217 w 10000"/>
                <a:gd name="connsiteY1" fmla="*/ 1720 h 10000"/>
                <a:gd name="connsiteX2" fmla="*/ 542 w 10000"/>
                <a:gd name="connsiteY2" fmla="*/ 2292 h 10000"/>
                <a:gd name="connsiteX3" fmla="*/ 866 w 10000"/>
                <a:gd name="connsiteY3" fmla="*/ 2864 h 10000"/>
                <a:gd name="connsiteX4" fmla="*/ 1336 w 10000"/>
                <a:gd name="connsiteY4" fmla="*/ 2965 h 10000"/>
                <a:gd name="connsiteX5" fmla="*/ 1733 w 10000"/>
                <a:gd name="connsiteY5" fmla="*/ 3301 h 10000"/>
                <a:gd name="connsiteX6" fmla="*/ 2671 w 10000"/>
                <a:gd name="connsiteY6" fmla="*/ 4109 h 10000"/>
                <a:gd name="connsiteX7" fmla="*/ 3935 w 10000"/>
                <a:gd name="connsiteY7" fmla="*/ 4783 h 10000"/>
                <a:gd name="connsiteX8" fmla="*/ 5199 w 10000"/>
                <a:gd name="connsiteY8" fmla="*/ 5624 h 10000"/>
                <a:gd name="connsiteX9" fmla="*/ 5632 w 10000"/>
                <a:gd name="connsiteY9" fmla="*/ 6230 h 10000"/>
                <a:gd name="connsiteX10" fmla="*/ 6859 w 10000"/>
                <a:gd name="connsiteY10" fmla="*/ 8182 h 10000"/>
                <a:gd name="connsiteX11" fmla="*/ 6931 w 10000"/>
                <a:gd name="connsiteY11" fmla="*/ 8250 h 10000"/>
                <a:gd name="connsiteX12" fmla="*/ 7112 w 10000"/>
                <a:gd name="connsiteY12" fmla="*/ 8553 h 10000"/>
                <a:gd name="connsiteX13" fmla="*/ 7112 w 10000"/>
                <a:gd name="connsiteY13" fmla="*/ 9091 h 10000"/>
                <a:gd name="connsiteX14" fmla="*/ 8159 w 10000"/>
                <a:gd name="connsiteY14" fmla="*/ 9865 h 10000"/>
                <a:gd name="connsiteX15" fmla="*/ 8700 w 10000"/>
                <a:gd name="connsiteY15" fmla="*/ 10000 h 10000"/>
                <a:gd name="connsiteX16" fmla="*/ 8700 w 10000"/>
                <a:gd name="connsiteY16" fmla="*/ 10000 h 10000"/>
                <a:gd name="connsiteX17" fmla="*/ 8845 w 10000"/>
                <a:gd name="connsiteY17" fmla="*/ 9664 h 10000"/>
                <a:gd name="connsiteX18" fmla="*/ 9025 w 10000"/>
                <a:gd name="connsiteY18" fmla="*/ 8923 h 10000"/>
                <a:gd name="connsiteX19" fmla="*/ 8664 w 10000"/>
                <a:gd name="connsiteY19" fmla="*/ 8519 h 10000"/>
                <a:gd name="connsiteX20" fmla="*/ 8051 w 10000"/>
                <a:gd name="connsiteY20" fmla="*/ 7846 h 10000"/>
                <a:gd name="connsiteX21" fmla="*/ 7726 w 10000"/>
                <a:gd name="connsiteY21" fmla="*/ 7543 h 10000"/>
                <a:gd name="connsiteX22" fmla="*/ 7545 w 10000"/>
                <a:gd name="connsiteY22" fmla="*/ 7038 h 10000"/>
                <a:gd name="connsiteX23" fmla="*/ 7762 w 10000"/>
                <a:gd name="connsiteY23" fmla="*/ 6803 h 10000"/>
                <a:gd name="connsiteX24" fmla="*/ 7762 w 10000"/>
                <a:gd name="connsiteY24" fmla="*/ 6365 h 10000"/>
                <a:gd name="connsiteX25" fmla="*/ 8051 w 10000"/>
                <a:gd name="connsiteY25" fmla="*/ 5927 h 10000"/>
                <a:gd name="connsiteX26" fmla="*/ 8303 w 10000"/>
                <a:gd name="connsiteY26" fmla="*/ 5355 h 10000"/>
                <a:gd name="connsiteX27" fmla="*/ 8700 w 10000"/>
                <a:gd name="connsiteY27" fmla="*/ 4917 h 10000"/>
                <a:gd name="connsiteX28" fmla="*/ 8087 w 10000"/>
                <a:gd name="connsiteY28" fmla="*/ 4076 h 10000"/>
                <a:gd name="connsiteX29" fmla="*/ 8087 w 10000"/>
                <a:gd name="connsiteY29" fmla="*/ 3638 h 10000"/>
                <a:gd name="connsiteX30" fmla="*/ 8087 w 10000"/>
                <a:gd name="connsiteY30" fmla="*/ 3200 h 10000"/>
                <a:gd name="connsiteX31" fmla="*/ 8520 w 10000"/>
                <a:gd name="connsiteY31" fmla="*/ 2898 h 10000"/>
                <a:gd name="connsiteX32" fmla="*/ 8809 w 10000"/>
                <a:gd name="connsiteY32" fmla="*/ 2830 h 10000"/>
                <a:gd name="connsiteX33" fmla="*/ 9242 w 10000"/>
                <a:gd name="connsiteY33" fmla="*/ 2695 h 10000"/>
                <a:gd name="connsiteX34" fmla="*/ 9711 w 10000"/>
                <a:gd name="connsiteY34" fmla="*/ 2595 h 10000"/>
                <a:gd name="connsiteX35" fmla="*/ 10000 w 10000"/>
                <a:gd name="connsiteY35" fmla="*/ 2494 h 10000"/>
                <a:gd name="connsiteX36" fmla="*/ 10000 w 10000"/>
                <a:gd name="connsiteY36" fmla="*/ 2494 h 10000"/>
                <a:gd name="connsiteX37" fmla="*/ 10000 w 10000"/>
                <a:gd name="connsiteY37" fmla="*/ 1888 h 10000"/>
                <a:gd name="connsiteX38" fmla="*/ 8917 w 10000"/>
                <a:gd name="connsiteY38" fmla="*/ 1888 h 10000"/>
                <a:gd name="connsiteX39" fmla="*/ 8014 w 10000"/>
                <a:gd name="connsiteY39" fmla="*/ 1921 h 10000"/>
                <a:gd name="connsiteX40" fmla="*/ 8014 w 10000"/>
                <a:gd name="connsiteY40" fmla="*/ 1956 h 10000"/>
                <a:gd name="connsiteX41" fmla="*/ 7365 w 10000"/>
                <a:gd name="connsiteY41" fmla="*/ 2124 h 10000"/>
                <a:gd name="connsiteX42" fmla="*/ 6679 w 10000"/>
                <a:gd name="connsiteY42" fmla="*/ 1618 h 10000"/>
                <a:gd name="connsiteX43" fmla="*/ 6426 w 10000"/>
                <a:gd name="connsiteY43" fmla="*/ 1181 h 10000"/>
                <a:gd name="connsiteX44" fmla="*/ 5307 w 10000"/>
                <a:gd name="connsiteY44" fmla="*/ 2191 h 10000"/>
                <a:gd name="connsiteX45" fmla="*/ 4982 w 10000"/>
                <a:gd name="connsiteY45" fmla="*/ 339 h 10000"/>
                <a:gd name="connsiteX46" fmla="*/ 4982 w 10000"/>
                <a:gd name="connsiteY46" fmla="*/ 339 h 10000"/>
                <a:gd name="connsiteX47" fmla="*/ 4693 w 10000"/>
                <a:gd name="connsiteY47" fmla="*/ 339 h 10000"/>
                <a:gd name="connsiteX48" fmla="*/ 4296 w 10000"/>
                <a:gd name="connsiteY48" fmla="*/ 407 h 10000"/>
                <a:gd name="connsiteX49" fmla="*/ 4260 w 10000"/>
                <a:gd name="connsiteY49" fmla="*/ 407 h 10000"/>
                <a:gd name="connsiteX50" fmla="*/ 3971 w 10000"/>
                <a:gd name="connsiteY50" fmla="*/ 474 h 10000"/>
                <a:gd name="connsiteX51" fmla="*/ 3646 w 10000"/>
                <a:gd name="connsiteY51" fmla="*/ 407 h 10000"/>
                <a:gd name="connsiteX52" fmla="*/ 2924 w 10000"/>
                <a:gd name="connsiteY52" fmla="*/ 373 h 10000"/>
                <a:gd name="connsiteX53" fmla="*/ 2635 w 10000"/>
                <a:gd name="connsiteY53" fmla="*/ 272 h 10000"/>
                <a:gd name="connsiteX54" fmla="*/ 2455 w 10000"/>
                <a:gd name="connsiteY54" fmla="*/ 171 h 10000"/>
                <a:gd name="connsiteX55" fmla="*/ 2238 w 10000"/>
                <a:gd name="connsiteY55" fmla="*/ 36 h 10000"/>
                <a:gd name="connsiteX56" fmla="*/ 1805 w 10000"/>
                <a:gd name="connsiteY56" fmla="*/ 171 h 10000"/>
                <a:gd name="connsiteX57" fmla="*/ 1227 w 10000"/>
                <a:gd name="connsiteY57" fmla="*/ 171 h 10000"/>
                <a:gd name="connsiteX58" fmla="*/ 0 w 10000"/>
                <a:gd name="connsiteY58" fmla="*/ 141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00" h="10000">
                  <a:moveTo>
                    <a:pt x="0" y="1417"/>
                  </a:moveTo>
                  <a:cubicBezTo>
                    <a:pt x="72" y="1518"/>
                    <a:pt x="144" y="1585"/>
                    <a:pt x="217" y="1720"/>
                  </a:cubicBezTo>
                  <a:cubicBezTo>
                    <a:pt x="325" y="1888"/>
                    <a:pt x="433" y="2124"/>
                    <a:pt x="542" y="2292"/>
                  </a:cubicBezTo>
                  <a:cubicBezTo>
                    <a:pt x="614" y="2494"/>
                    <a:pt x="830" y="2729"/>
                    <a:pt x="866" y="2864"/>
                  </a:cubicBezTo>
                  <a:cubicBezTo>
                    <a:pt x="1047" y="2965"/>
                    <a:pt x="1191" y="2898"/>
                    <a:pt x="1336" y="2965"/>
                  </a:cubicBezTo>
                  <a:cubicBezTo>
                    <a:pt x="1480" y="3066"/>
                    <a:pt x="1625" y="3200"/>
                    <a:pt x="1733" y="3301"/>
                  </a:cubicBezTo>
                  <a:cubicBezTo>
                    <a:pt x="1986" y="3571"/>
                    <a:pt x="2383" y="3941"/>
                    <a:pt x="2671" y="4109"/>
                  </a:cubicBezTo>
                  <a:cubicBezTo>
                    <a:pt x="3038" y="4356"/>
                    <a:pt x="3634" y="4615"/>
                    <a:pt x="3935" y="4783"/>
                  </a:cubicBezTo>
                  <a:cubicBezTo>
                    <a:pt x="4356" y="5036"/>
                    <a:pt x="4916" y="5383"/>
                    <a:pt x="5199" y="5624"/>
                  </a:cubicBezTo>
                  <a:cubicBezTo>
                    <a:pt x="5343" y="5860"/>
                    <a:pt x="5415" y="6095"/>
                    <a:pt x="5632" y="6230"/>
                  </a:cubicBezTo>
                  <a:cubicBezTo>
                    <a:pt x="5909" y="6656"/>
                    <a:pt x="6643" y="7845"/>
                    <a:pt x="6859" y="8182"/>
                  </a:cubicBezTo>
                  <a:cubicBezTo>
                    <a:pt x="6895" y="8182"/>
                    <a:pt x="6931" y="8216"/>
                    <a:pt x="6931" y="8250"/>
                  </a:cubicBezTo>
                  <a:cubicBezTo>
                    <a:pt x="7004" y="8350"/>
                    <a:pt x="7040" y="8485"/>
                    <a:pt x="7112" y="8553"/>
                  </a:cubicBezTo>
                  <a:cubicBezTo>
                    <a:pt x="7112" y="8688"/>
                    <a:pt x="7040" y="8991"/>
                    <a:pt x="7112" y="9091"/>
                  </a:cubicBezTo>
                  <a:cubicBezTo>
                    <a:pt x="7112" y="9562"/>
                    <a:pt x="7870" y="9664"/>
                    <a:pt x="8159" y="9865"/>
                  </a:cubicBezTo>
                  <a:cubicBezTo>
                    <a:pt x="8231" y="9865"/>
                    <a:pt x="8484" y="9933"/>
                    <a:pt x="8700" y="10000"/>
                  </a:cubicBezTo>
                  <a:lnTo>
                    <a:pt x="8700" y="10000"/>
                  </a:lnTo>
                  <a:cubicBezTo>
                    <a:pt x="8748" y="9888"/>
                    <a:pt x="8797" y="9776"/>
                    <a:pt x="8845" y="9664"/>
                  </a:cubicBezTo>
                  <a:cubicBezTo>
                    <a:pt x="8881" y="9495"/>
                    <a:pt x="9134" y="9058"/>
                    <a:pt x="9025" y="8923"/>
                  </a:cubicBezTo>
                  <a:cubicBezTo>
                    <a:pt x="8953" y="8721"/>
                    <a:pt x="8881" y="8620"/>
                    <a:pt x="8664" y="8519"/>
                  </a:cubicBezTo>
                  <a:cubicBezTo>
                    <a:pt x="8375" y="8385"/>
                    <a:pt x="8267" y="8048"/>
                    <a:pt x="8051" y="7846"/>
                  </a:cubicBezTo>
                  <a:cubicBezTo>
                    <a:pt x="7942" y="7711"/>
                    <a:pt x="7798" y="7711"/>
                    <a:pt x="7726" y="7543"/>
                  </a:cubicBezTo>
                  <a:cubicBezTo>
                    <a:pt x="7617" y="7408"/>
                    <a:pt x="7545" y="7173"/>
                    <a:pt x="7545" y="7038"/>
                  </a:cubicBezTo>
                  <a:cubicBezTo>
                    <a:pt x="7617" y="6937"/>
                    <a:pt x="7726" y="6903"/>
                    <a:pt x="7762" y="6803"/>
                  </a:cubicBezTo>
                  <a:cubicBezTo>
                    <a:pt x="7798" y="6668"/>
                    <a:pt x="7762" y="6533"/>
                    <a:pt x="7762" y="6365"/>
                  </a:cubicBezTo>
                  <a:cubicBezTo>
                    <a:pt x="7870" y="6197"/>
                    <a:pt x="7870" y="6095"/>
                    <a:pt x="8051" y="5927"/>
                  </a:cubicBezTo>
                  <a:cubicBezTo>
                    <a:pt x="8267" y="5759"/>
                    <a:pt x="8267" y="5591"/>
                    <a:pt x="8303" y="5355"/>
                  </a:cubicBezTo>
                  <a:cubicBezTo>
                    <a:pt x="8412" y="5288"/>
                    <a:pt x="8700" y="5052"/>
                    <a:pt x="8700" y="4917"/>
                  </a:cubicBezTo>
                  <a:cubicBezTo>
                    <a:pt x="8664" y="4715"/>
                    <a:pt x="8231" y="4244"/>
                    <a:pt x="8087" y="4076"/>
                  </a:cubicBezTo>
                  <a:cubicBezTo>
                    <a:pt x="7942" y="3941"/>
                    <a:pt x="7942" y="3806"/>
                    <a:pt x="8087" y="3638"/>
                  </a:cubicBezTo>
                  <a:cubicBezTo>
                    <a:pt x="8231" y="3436"/>
                    <a:pt x="8123" y="3403"/>
                    <a:pt x="8087" y="3200"/>
                  </a:cubicBezTo>
                  <a:cubicBezTo>
                    <a:pt x="8123" y="2998"/>
                    <a:pt x="8412" y="2998"/>
                    <a:pt x="8520" y="2898"/>
                  </a:cubicBezTo>
                  <a:cubicBezTo>
                    <a:pt x="8592" y="2898"/>
                    <a:pt x="8736" y="2864"/>
                    <a:pt x="8809" y="2830"/>
                  </a:cubicBezTo>
                  <a:cubicBezTo>
                    <a:pt x="8953" y="2797"/>
                    <a:pt x="9097" y="2763"/>
                    <a:pt x="9242" y="2695"/>
                  </a:cubicBezTo>
                  <a:cubicBezTo>
                    <a:pt x="9386" y="2662"/>
                    <a:pt x="9567" y="2662"/>
                    <a:pt x="9711" y="2595"/>
                  </a:cubicBezTo>
                  <a:lnTo>
                    <a:pt x="10000" y="2494"/>
                  </a:lnTo>
                  <a:lnTo>
                    <a:pt x="10000" y="2494"/>
                  </a:lnTo>
                  <a:lnTo>
                    <a:pt x="10000" y="1888"/>
                  </a:lnTo>
                  <a:lnTo>
                    <a:pt x="8917" y="1888"/>
                  </a:lnTo>
                  <a:cubicBezTo>
                    <a:pt x="8664" y="1888"/>
                    <a:pt x="8267" y="1888"/>
                    <a:pt x="8014" y="1921"/>
                  </a:cubicBezTo>
                  <a:lnTo>
                    <a:pt x="8014" y="1956"/>
                  </a:lnTo>
                  <a:cubicBezTo>
                    <a:pt x="7870" y="2191"/>
                    <a:pt x="7617" y="2191"/>
                    <a:pt x="7365" y="2124"/>
                  </a:cubicBezTo>
                  <a:cubicBezTo>
                    <a:pt x="7184" y="2089"/>
                    <a:pt x="6679" y="1821"/>
                    <a:pt x="6679" y="1618"/>
                  </a:cubicBezTo>
                  <a:cubicBezTo>
                    <a:pt x="6606" y="1551"/>
                    <a:pt x="6462" y="1248"/>
                    <a:pt x="6426" y="1181"/>
                  </a:cubicBezTo>
                  <a:lnTo>
                    <a:pt x="5307" y="2191"/>
                  </a:lnTo>
                  <a:cubicBezTo>
                    <a:pt x="5199" y="1574"/>
                    <a:pt x="5090" y="956"/>
                    <a:pt x="4982" y="339"/>
                  </a:cubicBezTo>
                  <a:lnTo>
                    <a:pt x="4982" y="339"/>
                  </a:lnTo>
                  <a:lnTo>
                    <a:pt x="4693" y="339"/>
                  </a:lnTo>
                  <a:cubicBezTo>
                    <a:pt x="4585" y="373"/>
                    <a:pt x="4368" y="339"/>
                    <a:pt x="4296" y="407"/>
                  </a:cubicBezTo>
                  <a:lnTo>
                    <a:pt x="4260" y="407"/>
                  </a:lnTo>
                  <a:cubicBezTo>
                    <a:pt x="4224" y="441"/>
                    <a:pt x="4043" y="474"/>
                    <a:pt x="3971" y="474"/>
                  </a:cubicBezTo>
                  <a:cubicBezTo>
                    <a:pt x="3863" y="474"/>
                    <a:pt x="3755" y="407"/>
                    <a:pt x="3646" y="407"/>
                  </a:cubicBezTo>
                  <a:cubicBezTo>
                    <a:pt x="3430" y="407"/>
                    <a:pt x="3105" y="474"/>
                    <a:pt x="2924" y="373"/>
                  </a:cubicBezTo>
                  <a:cubicBezTo>
                    <a:pt x="2816" y="339"/>
                    <a:pt x="2708" y="339"/>
                    <a:pt x="2635" y="272"/>
                  </a:cubicBezTo>
                  <a:cubicBezTo>
                    <a:pt x="2599" y="272"/>
                    <a:pt x="2491" y="205"/>
                    <a:pt x="2455" y="171"/>
                  </a:cubicBezTo>
                  <a:cubicBezTo>
                    <a:pt x="2383" y="104"/>
                    <a:pt x="2310" y="36"/>
                    <a:pt x="2238" y="36"/>
                  </a:cubicBezTo>
                  <a:cubicBezTo>
                    <a:pt x="2058" y="-64"/>
                    <a:pt x="1949" y="70"/>
                    <a:pt x="1805" y="171"/>
                  </a:cubicBezTo>
                  <a:lnTo>
                    <a:pt x="1227" y="171"/>
                  </a:lnTo>
                  <a:lnTo>
                    <a:pt x="0" y="1417"/>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2" name="Freeform 39"/>
            <p:cNvSpPr>
              <a:spLocks/>
            </p:cNvSpPr>
            <p:nvPr/>
          </p:nvSpPr>
          <p:spPr bwMode="auto">
            <a:xfrm>
              <a:off x="2227263" y="2089151"/>
              <a:ext cx="664298" cy="747713"/>
            </a:xfrm>
            <a:custGeom>
              <a:avLst/>
              <a:gdLst>
                <a:gd name="T0" fmla="*/ 71 w 259"/>
                <a:gd name="T1" fmla="*/ 285 h 285"/>
                <a:gd name="T2" fmla="*/ 105 w 259"/>
                <a:gd name="T3" fmla="*/ 248 h 285"/>
                <a:gd name="T4" fmla="*/ 121 w 259"/>
                <a:gd name="T5" fmla="*/ 248 h 285"/>
                <a:gd name="T6" fmla="*/ 133 w 259"/>
                <a:gd name="T7" fmla="*/ 244 h 285"/>
                <a:gd name="T8" fmla="*/ 139 w 259"/>
                <a:gd name="T9" fmla="*/ 248 h 285"/>
                <a:gd name="T10" fmla="*/ 144 w 259"/>
                <a:gd name="T11" fmla="*/ 251 h 285"/>
                <a:gd name="T12" fmla="*/ 152 w 259"/>
                <a:gd name="T13" fmla="*/ 254 h 285"/>
                <a:gd name="T14" fmla="*/ 172 w 259"/>
                <a:gd name="T15" fmla="*/ 255 h 285"/>
                <a:gd name="T16" fmla="*/ 181 w 259"/>
                <a:gd name="T17" fmla="*/ 257 h 285"/>
                <a:gd name="T18" fmla="*/ 189 w 259"/>
                <a:gd name="T19" fmla="*/ 255 h 285"/>
                <a:gd name="T20" fmla="*/ 190 w 259"/>
                <a:gd name="T21" fmla="*/ 255 h 285"/>
                <a:gd name="T22" fmla="*/ 201 w 259"/>
                <a:gd name="T23" fmla="*/ 253 h 285"/>
                <a:gd name="T24" fmla="*/ 209 w 259"/>
                <a:gd name="T25" fmla="*/ 253 h 285"/>
                <a:gd name="T26" fmla="*/ 209 w 259"/>
                <a:gd name="T27" fmla="*/ 253 h 285"/>
                <a:gd name="T28" fmla="*/ 216 w 259"/>
                <a:gd name="T29" fmla="*/ 248 h 285"/>
                <a:gd name="T30" fmla="*/ 223 w 259"/>
                <a:gd name="T31" fmla="*/ 241 h 285"/>
                <a:gd name="T32" fmla="*/ 230 w 259"/>
                <a:gd name="T33" fmla="*/ 234 h 285"/>
                <a:gd name="T34" fmla="*/ 234 w 259"/>
                <a:gd name="T35" fmla="*/ 229 h 285"/>
                <a:gd name="T36" fmla="*/ 239 w 259"/>
                <a:gd name="T37" fmla="*/ 224 h 285"/>
                <a:gd name="T38" fmla="*/ 244 w 259"/>
                <a:gd name="T39" fmla="*/ 217 h 285"/>
                <a:gd name="T40" fmla="*/ 246 w 259"/>
                <a:gd name="T41" fmla="*/ 213 h 285"/>
                <a:gd name="T42" fmla="*/ 240 w 259"/>
                <a:gd name="T43" fmla="*/ 142 h 285"/>
                <a:gd name="T44" fmla="*/ 226 w 259"/>
                <a:gd name="T45" fmla="*/ 129 h 285"/>
                <a:gd name="T46" fmla="*/ 217 w 259"/>
                <a:gd name="T47" fmla="*/ 123 h 285"/>
                <a:gd name="T48" fmla="*/ 216 w 259"/>
                <a:gd name="T49" fmla="*/ 101 h 285"/>
                <a:gd name="T50" fmla="*/ 204 w 259"/>
                <a:gd name="T51" fmla="*/ 85 h 285"/>
                <a:gd name="T52" fmla="*/ 248 w 259"/>
                <a:gd name="T53" fmla="*/ 44 h 285"/>
                <a:gd name="T54" fmla="*/ 248 w 259"/>
                <a:gd name="T55" fmla="*/ 44 h 285"/>
                <a:gd name="T56" fmla="*/ 246 w 259"/>
                <a:gd name="T57" fmla="*/ 37 h 285"/>
                <a:gd name="T58" fmla="*/ 236 w 259"/>
                <a:gd name="T59" fmla="*/ 27 h 285"/>
                <a:gd name="T60" fmla="*/ 226 w 259"/>
                <a:gd name="T61" fmla="*/ 18 h 285"/>
                <a:gd name="T62" fmla="*/ 222 w 259"/>
                <a:gd name="T63" fmla="*/ 12 h 285"/>
                <a:gd name="T64" fmla="*/ 216 w 259"/>
                <a:gd name="T65" fmla="*/ 4 h 285"/>
                <a:gd name="T66" fmla="*/ 214 w 259"/>
                <a:gd name="T67" fmla="*/ 0 h 285"/>
                <a:gd name="T68" fmla="*/ 214 w 259"/>
                <a:gd name="T69" fmla="*/ 0 h 285"/>
                <a:gd name="T70" fmla="*/ 0 w 259"/>
                <a:gd name="T71" fmla="*/ 165 h 285"/>
                <a:gd name="T72" fmla="*/ 0 w 259"/>
                <a:gd name="T73" fmla="*/ 165 h 285"/>
                <a:gd name="T74" fmla="*/ 6 w 259"/>
                <a:gd name="T75" fmla="*/ 177 h 285"/>
                <a:gd name="T76" fmla="*/ 9 w 259"/>
                <a:gd name="T77" fmla="*/ 200 h 285"/>
                <a:gd name="T78" fmla="*/ 23 w 259"/>
                <a:gd name="T79" fmla="*/ 213 h 285"/>
                <a:gd name="T80" fmla="*/ 24 w 259"/>
                <a:gd name="T81" fmla="*/ 214 h 285"/>
                <a:gd name="T82" fmla="*/ 35 w 259"/>
                <a:gd name="T83" fmla="*/ 224 h 285"/>
                <a:gd name="T84" fmla="*/ 49 w 259"/>
                <a:gd name="T85" fmla="*/ 254 h 285"/>
                <a:gd name="T86" fmla="*/ 68 w 259"/>
                <a:gd name="T87" fmla="*/ 276 h 285"/>
                <a:gd name="T88" fmla="*/ 71 w 259"/>
                <a:gd name="T89" fmla="*/ 285 h 285"/>
                <a:gd name="connsiteX0" fmla="*/ 2741 w 9777"/>
                <a:gd name="connsiteY0" fmla="*/ 10000 h 10000"/>
                <a:gd name="connsiteX1" fmla="*/ 4054 w 9777"/>
                <a:gd name="connsiteY1" fmla="*/ 8702 h 10000"/>
                <a:gd name="connsiteX2" fmla="*/ 4672 w 9777"/>
                <a:gd name="connsiteY2" fmla="*/ 8702 h 10000"/>
                <a:gd name="connsiteX3" fmla="*/ 5135 w 9777"/>
                <a:gd name="connsiteY3" fmla="*/ 8561 h 10000"/>
                <a:gd name="connsiteX4" fmla="*/ 5367 w 9777"/>
                <a:gd name="connsiteY4" fmla="*/ 8702 h 10000"/>
                <a:gd name="connsiteX5" fmla="*/ 5560 w 9777"/>
                <a:gd name="connsiteY5" fmla="*/ 8807 h 10000"/>
                <a:gd name="connsiteX6" fmla="*/ 5869 w 9777"/>
                <a:gd name="connsiteY6" fmla="*/ 8912 h 10000"/>
                <a:gd name="connsiteX7" fmla="*/ 6641 w 9777"/>
                <a:gd name="connsiteY7" fmla="*/ 8947 h 10000"/>
                <a:gd name="connsiteX8" fmla="*/ 6988 w 9777"/>
                <a:gd name="connsiteY8" fmla="*/ 9018 h 10000"/>
                <a:gd name="connsiteX9" fmla="*/ 7297 w 9777"/>
                <a:gd name="connsiteY9" fmla="*/ 8947 h 10000"/>
                <a:gd name="connsiteX10" fmla="*/ 7336 w 9777"/>
                <a:gd name="connsiteY10" fmla="*/ 8947 h 10000"/>
                <a:gd name="connsiteX11" fmla="*/ 7761 w 9777"/>
                <a:gd name="connsiteY11" fmla="*/ 8877 h 10000"/>
                <a:gd name="connsiteX12" fmla="*/ 8069 w 9777"/>
                <a:gd name="connsiteY12" fmla="*/ 8877 h 10000"/>
                <a:gd name="connsiteX13" fmla="*/ 8069 w 9777"/>
                <a:gd name="connsiteY13" fmla="*/ 8877 h 10000"/>
                <a:gd name="connsiteX14" fmla="*/ 8340 w 9777"/>
                <a:gd name="connsiteY14" fmla="*/ 8702 h 10000"/>
                <a:gd name="connsiteX15" fmla="*/ 8610 w 9777"/>
                <a:gd name="connsiteY15" fmla="*/ 8456 h 10000"/>
                <a:gd name="connsiteX16" fmla="*/ 8880 w 9777"/>
                <a:gd name="connsiteY16" fmla="*/ 8211 h 10000"/>
                <a:gd name="connsiteX17" fmla="*/ 9035 w 9777"/>
                <a:gd name="connsiteY17" fmla="*/ 8035 h 10000"/>
                <a:gd name="connsiteX18" fmla="*/ 9228 w 9777"/>
                <a:gd name="connsiteY18" fmla="*/ 7860 h 10000"/>
                <a:gd name="connsiteX19" fmla="*/ 9421 w 9777"/>
                <a:gd name="connsiteY19" fmla="*/ 7614 h 10000"/>
                <a:gd name="connsiteX20" fmla="*/ 9498 w 9777"/>
                <a:gd name="connsiteY20" fmla="*/ 7474 h 10000"/>
                <a:gd name="connsiteX21" fmla="*/ 9266 w 9777"/>
                <a:gd name="connsiteY21" fmla="*/ 4982 h 10000"/>
                <a:gd name="connsiteX22" fmla="*/ 8726 w 9777"/>
                <a:gd name="connsiteY22" fmla="*/ 4526 h 10000"/>
                <a:gd name="connsiteX23" fmla="*/ 8378 w 9777"/>
                <a:gd name="connsiteY23" fmla="*/ 4316 h 10000"/>
                <a:gd name="connsiteX24" fmla="*/ 8340 w 9777"/>
                <a:gd name="connsiteY24" fmla="*/ 3544 h 10000"/>
                <a:gd name="connsiteX25" fmla="*/ 7876 w 9777"/>
                <a:gd name="connsiteY25" fmla="*/ 2982 h 10000"/>
                <a:gd name="connsiteX26" fmla="*/ 9575 w 9777"/>
                <a:gd name="connsiteY26" fmla="*/ 1544 h 10000"/>
                <a:gd name="connsiteX27" fmla="*/ 9575 w 9777"/>
                <a:gd name="connsiteY27" fmla="*/ 1544 h 10000"/>
                <a:gd name="connsiteX28" fmla="*/ 9498 w 9777"/>
                <a:gd name="connsiteY28" fmla="*/ 1298 h 10000"/>
                <a:gd name="connsiteX29" fmla="*/ 9112 w 9777"/>
                <a:gd name="connsiteY29" fmla="*/ 947 h 10000"/>
                <a:gd name="connsiteX30" fmla="*/ 8726 w 9777"/>
                <a:gd name="connsiteY30" fmla="*/ 632 h 10000"/>
                <a:gd name="connsiteX31" fmla="*/ 8571 w 9777"/>
                <a:gd name="connsiteY31" fmla="*/ 421 h 10000"/>
                <a:gd name="connsiteX32" fmla="*/ 8340 w 9777"/>
                <a:gd name="connsiteY32" fmla="*/ 140 h 10000"/>
                <a:gd name="connsiteX33" fmla="*/ 8263 w 9777"/>
                <a:gd name="connsiteY33" fmla="*/ 0 h 10000"/>
                <a:gd name="connsiteX34" fmla="*/ 8263 w 9777"/>
                <a:gd name="connsiteY34" fmla="*/ 0 h 10000"/>
                <a:gd name="connsiteX35" fmla="*/ 0 w 9777"/>
                <a:gd name="connsiteY35" fmla="*/ 5789 h 10000"/>
                <a:gd name="connsiteX36" fmla="*/ 0 w 9777"/>
                <a:gd name="connsiteY36" fmla="*/ 5789 h 10000"/>
                <a:gd name="connsiteX37" fmla="*/ 232 w 9777"/>
                <a:gd name="connsiteY37" fmla="*/ 6211 h 10000"/>
                <a:gd name="connsiteX38" fmla="*/ 347 w 9777"/>
                <a:gd name="connsiteY38" fmla="*/ 7018 h 10000"/>
                <a:gd name="connsiteX39" fmla="*/ 888 w 9777"/>
                <a:gd name="connsiteY39" fmla="*/ 7474 h 10000"/>
                <a:gd name="connsiteX40" fmla="*/ 927 w 9777"/>
                <a:gd name="connsiteY40" fmla="*/ 7509 h 10000"/>
                <a:gd name="connsiteX41" fmla="*/ 1351 w 9777"/>
                <a:gd name="connsiteY41" fmla="*/ 7860 h 10000"/>
                <a:gd name="connsiteX42" fmla="*/ 2625 w 9777"/>
                <a:gd name="connsiteY42" fmla="*/ 9684 h 10000"/>
                <a:gd name="connsiteX43" fmla="*/ 2741 w 9777"/>
                <a:gd name="connsiteY4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777" h="10000">
                  <a:moveTo>
                    <a:pt x="2741" y="10000"/>
                  </a:moveTo>
                  <a:lnTo>
                    <a:pt x="4054" y="8702"/>
                  </a:lnTo>
                  <a:lnTo>
                    <a:pt x="4672" y="8702"/>
                  </a:lnTo>
                  <a:cubicBezTo>
                    <a:pt x="4826" y="8596"/>
                    <a:pt x="4942" y="8456"/>
                    <a:pt x="5135" y="8561"/>
                  </a:cubicBezTo>
                  <a:cubicBezTo>
                    <a:pt x="5212" y="8561"/>
                    <a:pt x="5290" y="8632"/>
                    <a:pt x="5367" y="8702"/>
                  </a:cubicBezTo>
                  <a:cubicBezTo>
                    <a:pt x="5405" y="8737"/>
                    <a:pt x="5521" y="8807"/>
                    <a:pt x="5560" y="8807"/>
                  </a:cubicBezTo>
                  <a:cubicBezTo>
                    <a:pt x="5637" y="8877"/>
                    <a:pt x="5753" y="8877"/>
                    <a:pt x="5869" y="8912"/>
                  </a:cubicBezTo>
                  <a:cubicBezTo>
                    <a:pt x="6062" y="9018"/>
                    <a:pt x="6409" y="8947"/>
                    <a:pt x="6641" y="8947"/>
                  </a:cubicBezTo>
                  <a:cubicBezTo>
                    <a:pt x="6757" y="8947"/>
                    <a:pt x="6873" y="9018"/>
                    <a:pt x="6988" y="9018"/>
                  </a:cubicBezTo>
                  <a:cubicBezTo>
                    <a:pt x="7066" y="9018"/>
                    <a:pt x="7259" y="8982"/>
                    <a:pt x="7297" y="8947"/>
                  </a:cubicBezTo>
                  <a:lnTo>
                    <a:pt x="7336" y="8947"/>
                  </a:lnTo>
                  <a:cubicBezTo>
                    <a:pt x="7413" y="8877"/>
                    <a:pt x="7645" y="8912"/>
                    <a:pt x="7761" y="8877"/>
                  </a:cubicBezTo>
                  <a:lnTo>
                    <a:pt x="8069" y="8877"/>
                  </a:lnTo>
                  <a:lnTo>
                    <a:pt x="8069" y="8877"/>
                  </a:lnTo>
                  <a:lnTo>
                    <a:pt x="8340" y="8702"/>
                  </a:lnTo>
                  <a:cubicBezTo>
                    <a:pt x="8417" y="8596"/>
                    <a:pt x="8533" y="8526"/>
                    <a:pt x="8610" y="8456"/>
                  </a:cubicBezTo>
                  <a:cubicBezTo>
                    <a:pt x="8726" y="8386"/>
                    <a:pt x="8803" y="8281"/>
                    <a:pt x="8880" y="8211"/>
                  </a:cubicBezTo>
                  <a:cubicBezTo>
                    <a:pt x="8958" y="8140"/>
                    <a:pt x="8996" y="8105"/>
                    <a:pt x="9035" y="8035"/>
                  </a:cubicBezTo>
                  <a:cubicBezTo>
                    <a:pt x="9073" y="8000"/>
                    <a:pt x="9151" y="7895"/>
                    <a:pt x="9228" y="7860"/>
                  </a:cubicBezTo>
                  <a:cubicBezTo>
                    <a:pt x="9266" y="7789"/>
                    <a:pt x="9421" y="7649"/>
                    <a:pt x="9421" y="7614"/>
                  </a:cubicBezTo>
                  <a:cubicBezTo>
                    <a:pt x="9459" y="7579"/>
                    <a:pt x="9498" y="7509"/>
                    <a:pt x="9498" y="7474"/>
                  </a:cubicBezTo>
                  <a:cubicBezTo>
                    <a:pt x="10000" y="6737"/>
                    <a:pt x="9768" y="5684"/>
                    <a:pt x="9266" y="4982"/>
                  </a:cubicBezTo>
                  <a:cubicBezTo>
                    <a:pt x="9151" y="4807"/>
                    <a:pt x="8880" y="4702"/>
                    <a:pt x="8726" y="4526"/>
                  </a:cubicBezTo>
                  <a:cubicBezTo>
                    <a:pt x="8649" y="4491"/>
                    <a:pt x="8456" y="4351"/>
                    <a:pt x="8378" y="4316"/>
                  </a:cubicBezTo>
                  <a:lnTo>
                    <a:pt x="8340" y="3544"/>
                  </a:lnTo>
                  <a:lnTo>
                    <a:pt x="7876" y="2982"/>
                  </a:lnTo>
                  <a:lnTo>
                    <a:pt x="9575" y="1544"/>
                  </a:lnTo>
                  <a:lnTo>
                    <a:pt x="9575" y="1544"/>
                  </a:lnTo>
                  <a:lnTo>
                    <a:pt x="9498" y="1298"/>
                  </a:lnTo>
                  <a:cubicBezTo>
                    <a:pt x="9382" y="1158"/>
                    <a:pt x="9228" y="1018"/>
                    <a:pt x="9112" y="947"/>
                  </a:cubicBezTo>
                  <a:cubicBezTo>
                    <a:pt x="8958" y="842"/>
                    <a:pt x="8880" y="737"/>
                    <a:pt x="8726" y="632"/>
                  </a:cubicBezTo>
                  <a:cubicBezTo>
                    <a:pt x="8687" y="596"/>
                    <a:pt x="8610" y="491"/>
                    <a:pt x="8571" y="421"/>
                  </a:cubicBezTo>
                  <a:cubicBezTo>
                    <a:pt x="8533" y="386"/>
                    <a:pt x="8340" y="140"/>
                    <a:pt x="8340" y="140"/>
                  </a:cubicBezTo>
                  <a:cubicBezTo>
                    <a:pt x="8340" y="105"/>
                    <a:pt x="8263" y="35"/>
                    <a:pt x="8263" y="0"/>
                  </a:cubicBezTo>
                  <a:lnTo>
                    <a:pt x="8263" y="0"/>
                  </a:lnTo>
                  <a:lnTo>
                    <a:pt x="0" y="5789"/>
                  </a:lnTo>
                  <a:lnTo>
                    <a:pt x="0" y="5789"/>
                  </a:lnTo>
                  <a:cubicBezTo>
                    <a:pt x="0" y="5965"/>
                    <a:pt x="39" y="6035"/>
                    <a:pt x="232" y="6211"/>
                  </a:cubicBezTo>
                  <a:cubicBezTo>
                    <a:pt x="270" y="6491"/>
                    <a:pt x="232" y="6772"/>
                    <a:pt x="347" y="7018"/>
                  </a:cubicBezTo>
                  <a:cubicBezTo>
                    <a:pt x="425" y="7193"/>
                    <a:pt x="656" y="7439"/>
                    <a:pt x="888" y="7474"/>
                  </a:cubicBezTo>
                  <a:cubicBezTo>
                    <a:pt x="888" y="7509"/>
                    <a:pt x="888" y="7509"/>
                    <a:pt x="927" y="7509"/>
                  </a:cubicBezTo>
                  <a:cubicBezTo>
                    <a:pt x="1042" y="7614"/>
                    <a:pt x="1197" y="7754"/>
                    <a:pt x="1351" y="7860"/>
                  </a:cubicBezTo>
                  <a:cubicBezTo>
                    <a:pt x="1634" y="8222"/>
                    <a:pt x="2393" y="9327"/>
                    <a:pt x="2625" y="9684"/>
                  </a:cubicBezTo>
                  <a:cubicBezTo>
                    <a:pt x="2664" y="9789"/>
                    <a:pt x="2703" y="9895"/>
                    <a:pt x="2741" y="1000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3" name="Freeform 40"/>
            <p:cNvSpPr>
              <a:spLocks/>
            </p:cNvSpPr>
            <p:nvPr/>
          </p:nvSpPr>
          <p:spPr bwMode="auto">
            <a:xfrm>
              <a:off x="2787651" y="1617663"/>
              <a:ext cx="884238" cy="915988"/>
            </a:xfrm>
            <a:custGeom>
              <a:avLst/>
              <a:gdLst>
                <a:gd name="T0" fmla="*/ 34 w 337"/>
                <a:gd name="T1" fmla="*/ 224 h 349"/>
                <a:gd name="T2" fmla="*/ 61 w 337"/>
                <a:gd name="T3" fmla="*/ 247 h 349"/>
                <a:gd name="T4" fmla="*/ 75 w 337"/>
                <a:gd name="T5" fmla="*/ 271 h 349"/>
                <a:gd name="T6" fmla="*/ 92 w 337"/>
                <a:gd name="T7" fmla="*/ 278 h 349"/>
                <a:gd name="T8" fmla="*/ 116 w 337"/>
                <a:gd name="T9" fmla="*/ 290 h 349"/>
                <a:gd name="T10" fmla="*/ 141 w 337"/>
                <a:gd name="T11" fmla="*/ 313 h 349"/>
                <a:gd name="T12" fmla="*/ 142 w 337"/>
                <a:gd name="T13" fmla="*/ 314 h 349"/>
                <a:gd name="T14" fmla="*/ 145 w 337"/>
                <a:gd name="T15" fmla="*/ 318 h 349"/>
                <a:gd name="T16" fmla="*/ 150 w 337"/>
                <a:gd name="T17" fmla="*/ 321 h 349"/>
                <a:gd name="T18" fmla="*/ 158 w 337"/>
                <a:gd name="T19" fmla="*/ 323 h 349"/>
                <a:gd name="T20" fmla="*/ 164 w 337"/>
                <a:gd name="T21" fmla="*/ 326 h 349"/>
                <a:gd name="T22" fmla="*/ 165 w 337"/>
                <a:gd name="T23" fmla="*/ 326 h 349"/>
                <a:gd name="T24" fmla="*/ 171 w 337"/>
                <a:gd name="T25" fmla="*/ 332 h 349"/>
                <a:gd name="T26" fmla="*/ 178 w 337"/>
                <a:gd name="T27" fmla="*/ 340 h 349"/>
                <a:gd name="T28" fmla="*/ 185 w 337"/>
                <a:gd name="T29" fmla="*/ 349 h 349"/>
                <a:gd name="T30" fmla="*/ 185 w 337"/>
                <a:gd name="T31" fmla="*/ 349 h 349"/>
                <a:gd name="T32" fmla="*/ 202 w 337"/>
                <a:gd name="T33" fmla="*/ 323 h 349"/>
                <a:gd name="T34" fmla="*/ 210 w 337"/>
                <a:gd name="T35" fmla="*/ 288 h 349"/>
                <a:gd name="T36" fmla="*/ 233 w 337"/>
                <a:gd name="T37" fmla="*/ 276 h 349"/>
                <a:gd name="T38" fmla="*/ 250 w 337"/>
                <a:gd name="T39" fmla="*/ 263 h 349"/>
                <a:gd name="T40" fmla="*/ 270 w 337"/>
                <a:gd name="T41" fmla="*/ 241 h 349"/>
                <a:gd name="T42" fmla="*/ 286 w 337"/>
                <a:gd name="T43" fmla="*/ 219 h 349"/>
                <a:gd name="T44" fmla="*/ 292 w 337"/>
                <a:gd name="T45" fmla="*/ 201 h 349"/>
                <a:gd name="T46" fmla="*/ 307 w 337"/>
                <a:gd name="T47" fmla="*/ 198 h 349"/>
                <a:gd name="T48" fmla="*/ 319 w 337"/>
                <a:gd name="T49" fmla="*/ 182 h 349"/>
                <a:gd name="T50" fmla="*/ 326 w 337"/>
                <a:gd name="T51" fmla="*/ 169 h 349"/>
                <a:gd name="T52" fmla="*/ 337 w 337"/>
                <a:gd name="T53" fmla="*/ 154 h 349"/>
                <a:gd name="T54" fmla="*/ 337 w 337"/>
                <a:gd name="T55" fmla="*/ 154 h 349"/>
                <a:gd name="T56" fmla="*/ 330 w 337"/>
                <a:gd name="T57" fmla="*/ 147 h 349"/>
                <a:gd name="T58" fmla="*/ 314 w 337"/>
                <a:gd name="T59" fmla="*/ 134 h 349"/>
                <a:gd name="T60" fmla="*/ 290 w 337"/>
                <a:gd name="T61" fmla="*/ 132 h 349"/>
                <a:gd name="T62" fmla="*/ 276 w 337"/>
                <a:gd name="T63" fmla="*/ 127 h 349"/>
                <a:gd name="T64" fmla="*/ 255 w 337"/>
                <a:gd name="T65" fmla="*/ 121 h 349"/>
                <a:gd name="T66" fmla="*/ 235 w 337"/>
                <a:gd name="T67" fmla="*/ 111 h 349"/>
                <a:gd name="T68" fmla="*/ 233 w 337"/>
                <a:gd name="T69" fmla="*/ 111 h 349"/>
                <a:gd name="T70" fmla="*/ 233 w 337"/>
                <a:gd name="T71" fmla="*/ 111 h 349"/>
                <a:gd name="T72" fmla="*/ 227 w 337"/>
                <a:gd name="T73" fmla="*/ 117 h 349"/>
                <a:gd name="T74" fmla="*/ 220 w 337"/>
                <a:gd name="T75" fmla="*/ 120 h 349"/>
                <a:gd name="T76" fmla="*/ 212 w 337"/>
                <a:gd name="T77" fmla="*/ 112 h 349"/>
                <a:gd name="T78" fmla="*/ 204 w 337"/>
                <a:gd name="T79" fmla="*/ 104 h 349"/>
                <a:gd name="T80" fmla="*/ 190 w 337"/>
                <a:gd name="T81" fmla="*/ 87 h 349"/>
                <a:gd name="T82" fmla="*/ 150 w 337"/>
                <a:gd name="T83" fmla="*/ 66 h 349"/>
                <a:gd name="T84" fmla="*/ 129 w 337"/>
                <a:gd name="T85" fmla="*/ 52 h 349"/>
                <a:gd name="T86" fmla="*/ 122 w 337"/>
                <a:gd name="T87" fmla="*/ 34 h 349"/>
                <a:gd name="T88" fmla="*/ 121 w 337"/>
                <a:gd name="T89" fmla="*/ 33 h 349"/>
                <a:gd name="T90" fmla="*/ 111 w 337"/>
                <a:gd name="T91" fmla="*/ 21 h 349"/>
                <a:gd name="T92" fmla="*/ 94 w 337"/>
                <a:gd name="T93" fmla="*/ 10 h 349"/>
                <a:gd name="T94" fmla="*/ 87 w 337"/>
                <a:gd name="T95" fmla="*/ 1 h 349"/>
                <a:gd name="T96" fmla="*/ 86 w 337"/>
                <a:gd name="T97" fmla="*/ 0 h 349"/>
                <a:gd name="T98" fmla="*/ 86 w 337"/>
                <a:gd name="T99" fmla="*/ 0 h 349"/>
                <a:gd name="T100" fmla="*/ 38 w 337"/>
                <a:gd name="T101" fmla="*/ 117 h 349"/>
                <a:gd name="T102" fmla="*/ 38 w 337"/>
                <a:gd name="T103" fmla="*/ 149 h 349"/>
                <a:gd name="T104" fmla="*/ 0 w 337"/>
                <a:gd name="T105" fmla="*/ 180 h 349"/>
                <a:gd name="T106" fmla="*/ 0 w 337"/>
                <a:gd name="T107" fmla="*/ 180 h 349"/>
                <a:gd name="T108" fmla="*/ 2 w 337"/>
                <a:gd name="T109" fmla="*/ 184 h 349"/>
                <a:gd name="T110" fmla="*/ 8 w 337"/>
                <a:gd name="T111" fmla="*/ 192 h 349"/>
                <a:gd name="T112" fmla="*/ 12 w 337"/>
                <a:gd name="T113" fmla="*/ 198 h 349"/>
                <a:gd name="T114" fmla="*/ 22 w 337"/>
                <a:gd name="T115" fmla="*/ 207 h 349"/>
                <a:gd name="T116" fmla="*/ 32 w 337"/>
                <a:gd name="T117" fmla="*/ 217 h 349"/>
                <a:gd name="T118" fmla="*/ 34 w 337"/>
                <a:gd name="T119" fmla="*/ 22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7" h="349">
                  <a:moveTo>
                    <a:pt x="34" y="224"/>
                  </a:moveTo>
                  <a:cubicBezTo>
                    <a:pt x="44" y="230"/>
                    <a:pt x="52" y="240"/>
                    <a:pt x="61" y="247"/>
                  </a:cubicBezTo>
                  <a:cubicBezTo>
                    <a:pt x="72" y="255"/>
                    <a:pt x="67" y="265"/>
                    <a:pt x="75" y="271"/>
                  </a:cubicBezTo>
                  <a:cubicBezTo>
                    <a:pt x="81" y="271"/>
                    <a:pt x="88" y="272"/>
                    <a:pt x="92" y="278"/>
                  </a:cubicBezTo>
                  <a:cubicBezTo>
                    <a:pt x="98" y="289"/>
                    <a:pt x="105" y="285"/>
                    <a:pt x="116" y="290"/>
                  </a:cubicBezTo>
                  <a:cubicBezTo>
                    <a:pt x="127" y="295"/>
                    <a:pt x="132" y="306"/>
                    <a:pt x="141" y="313"/>
                  </a:cubicBezTo>
                  <a:cubicBezTo>
                    <a:pt x="143" y="314"/>
                    <a:pt x="142" y="313"/>
                    <a:pt x="142" y="314"/>
                  </a:cubicBezTo>
                  <a:cubicBezTo>
                    <a:pt x="144" y="315"/>
                    <a:pt x="144" y="317"/>
                    <a:pt x="145" y="318"/>
                  </a:cubicBezTo>
                  <a:cubicBezTo>
                    <a:pt x="147" y="319"/>
                    <a:pt x="149" y="320"/>
                    <a:pt x="150" y="321"/>
                  </a:cubicBezTo>
                  <a:cubicBezTo>
                    <a:pt x="152" y="321"/>
                    <a:pt x="155" y="322"/>
                    <a:pt x="158" y="323"/>
                  </a:cubicBezTo>
                  <a:cubicBezTo>
                    <a:pt x="160" y="324"/>
                    <a:pt x="162" y="325"/>
                    <a:pt x="164" y="326"/>
                  </a:cubicBezTo>
                  <a:cubicBezTo>
                    <a:pt x="165" y="326"/>
                    <a:pt x="165" y="326"/>
                    <a:pt x="165" y="326"/>
                  </a:cubicBezTo>
                  <a:cubicBezTo>
                    <a:pt x="167" y="329"/>
                    <a:pt x="169" y="331"/>
                    <a:pt x="171" y="332"/>
                  </a:cubicBezTo>
                  <a:cubicBezTo>
                    <a:pt x="173" y="335"/>
                    <a:pt x="175" y="338"/>
                    <a:pt x="178" y="340"/>
                  </a:cubicBezTo>
                  <a:cubicBezTo>
                    <a:pt x="185" y="349"/>
                    <a:pt x="185" y="349"/>
                    <a:pt x="185" y="349"/>
                  </a:cubicBezTo>
                  <a:cubicBezTo>
                    <a:pt x="185" y="349"/>
                    <a:pt x="185" y="349"/>
                    <a:pt x="185" y="349"/>
                  </a:cubicBezTo>
                  <a:cubicBezTo>
                    <a:pt x="202" y="323"/>
                    <a:pt x="202" y="323"/>
                    <a:pt x="202" y="323"/>
                  </a:cubicBezTo>
                  <a:cubicBezTo>
                    <a:pt x="204" y="318"/>
                    <a:pt x="206" y="292"/>
                    <a:pt x="210" y="288"/>
                  </a:cubicBezTo>
                  <a:cubicBezTo>
                    <a:pt x="217" y="283"/>
                    <a:pt x="226" y="284"/>
                    <a:pt x="233" y="276"/>
                  </a:cubicBezTo>
                  <a:cubicBezTo>
                    <a:pt x="233" y="264"/>
                    <a:pt x="240" y="265"/>
                    <a:pt x="250" y="263"/>
                  </a:cubicBezTo>
                  <a:cubicBezTo>
                    <a:pt x="259" y="261"/>
                    <a:pt x="268" y="251"/>
                    <a:pt x="270" y="241"/>
                  </a:cubicBezTo>
                  <a:cubicBezTo>
                    <a:pt x="273" y="233"/>
                    <a:pt x="282" y="227"/>
                    <a:pt x="286" y="219"/>
                  </a:cubicBezTo>
                  <a:cubicBezTo>
                    <a:pt x="289" y="213"/>
                    <a:pt x="289" y="206"/>
                    <a:pt x="292" y="201"/>
                  </a:cubicBezTo>
                  <a:cubicBezTo>
                    <a:pt x="298" y="200"/>
                    <a:pt x="302" y="201"/>
                    <a:pt x="307" y="198"/>
                  </a:cubicBezTo>
                  <a:cubicBezTo>
                    <a:pt x="312" y="195"/>
                    <a:pt x="316" y="187"/>
                    <a:pt x="319" y="182"/>
                  </a:cubicBezTo>
                  <a:cubicBezTo>
                    <a:pt x="322" y="178"/>
                    <a:pt x="324" y="173"/>
                    <a:pt x="326" y="169"/>
                  </a:cubicBezTo>
                  <a:cubicBezTo>
                    <a:pt x="330" y="165"/>
                    <a:pt x="336" y="159"/>
                    <a:pt x="337" y="154"/>
                  </a:cubicBezTo>
                  <a:cubicBezTo>
                    <a:pt x="337" y="154"/>
                    <a:pt x="337" y="154"/>
                    <a:pt x="337" y="154"/>
                  </a:cubicBezTo>
                  <a:cubicBezTo>
                    <a:pt x="330" y="147"/>
                    <a:pt x="330" y="147"/>
                    <a:pt x="330" y="147"/>
                  </a:cubicBezTo>
                  <a:cubicBezTo>
                    <a:pt x="327" y="142"/>
                    <a:pt x="320" y="134"/>
                    <a:pt x="314" y="134"/>
                  </a:cubicBezTo>
                  <a:cubicBezTo>
                    <a:pt x="306" y="133"/>
                    <a:pt x="298" y="135"/>
                    <a:pt x="290" y="132"/>
                  </a:cubicBezTo>
                  <a:cubicBezTo>
                    <a:pt x="285" y="130"/>
                    <a:pt x="281" y="128"/>
                    <a:pt x="276" y="127"/>
                  </a:cubicBezTo>
                  <a:cubicBezTo>
                    <a:pt x="268" y="126"/>
                    <a:pt x="261" y="124"/>
                    <a:pt x="255" y="121"/>
                  </a:cubicBezTo>
                  <a:cubicBezTo>
                    <a:pt x="249" y="117"/>
                    <a:pt x="241" y="111"/>
                    <a:pt x="235" y="111"/>
                  </a:cubicBezTo>
                  <a:cubicBezTo>
                    <a:pt x="235" y="111"/>
                    <a:pt x="235" y="111"/>
                    <a:pt x="233" y="111"/>
                  </a:cubicBezTo>
                  <a:cubicBezTo>
                    <a:pt x="233" y="111"/>
                    <a:pt x="233" y="111"/>
                    <a:pt x="233" y="111"/>
                  </a:cubicBezTo>
                  <a:cubicBezTo>
                    <a:pt x="227" y="117"/>
                    <a:pt x="227" y="117"/>
                    <a:pt x="227" y="117"/>
                  </a:cubicBezTo>
                  <a:cubicBezTo>
                    <a:pt x="223" y="121"/>
                    <a:pt x="225" y="120"/>
                    <a:pt x="220" y="120"/>
                  </a:cubicBezTo>
                  <a:cubicBezTo>
                    <a:pt x="218" y="118"/>
                    <a:pt x="214" y="114"/>
                    <a:pt x="212" y="112"/>
                  </a:cubicBezTo>
                  <a:cubicBezTo>
                    <a:pt x="204" y="104"/>
                    <a:pt x="204" y="104"/>
                    <a:pt x="204" y="104"/>
                  </a:cubicBezTo>
                  <a:cubicBezTo>
                    <a:pt x="199" y="99"/>
                    <a:pt x="196" y="92"/>
                    <a:pt x="190" y="87"/>
                  </a:cubicBezTo>
                  <a:cubicBezTo>
                    <a:pt x="178" y="77"/>
                    <a:pt x="163" y="74"/>
                    <a:pt x="150" y="66"/>
                  </a:cubicBezTo>
                  <a:cubicBezTo>
                    <a:pt x="129" y="52"/>
                    <a:pt x="129" y="52"/>
                    <a:pt x="129" y="52"/>
                  </a:cubicBezTo>
                  <a:cubicBezTo>
                    <a:pt x="126" y="49"/>
                    <a:pt x="123" y="38"/>
                    <a:pt x="122" y="34"/>
                  </a:cubicBezTo>
                  <a:cubicBezTo>
                    <a:pt x="122" y="34"/>
                    <a:pt x="122" y="33"/>
                    <a:pt x="121" y="33"/>
                  </a:cubicBezTo>
                  <a:cubicBezTo>
                    <a:pt x="121" y="30"/>
                    <a:pt x="114" y="22"/>
                    <a:pt x="111" y="21"/>
                  </a:cubicBezTo>
                  <a:cubicBezTo>
                    <a:pt x="104" y="20"/>
                    <a:pt x="97" y="16"/>
                    <a:pt x="94" y="10"/>
                  </a:cubicBezTo>
                  <a:cubicBezTo>
                    <a:pt x="93" y="8"/>
                    <a:pt x="87" y="3"/>
                    <a:pt x="87" y="1"/>
                  </a:cubicBezTo>
                  <a:cubicBezTo>
                    <a:pt x="86" y="1"/>
                    <a:pt x="86" y="0"/>
                    <a:pt x="86" y="0"/>
                  </a:cubicBezTo>
                  <a:cubicBezTo>
                    <a:pt x="86" y="0"/>
                    <a:pt x="86" y="0"/>
                    <a:pt x="86" y="0"/>
                  </a:cubicBezTo>
                  <a:cubicBezTo>
                    <a:pt x="38" y="117"/>
                    <a:pt x="38" y="117"/>
                    <a:pt x="38" y="117"/>
                  </a:cubicBezTo>
                  <a:cubicBezTo>
                    <a:pt x="38" y="149"/>
                    <a:pt x="38" y="149"/>
                    <a:pt x="38" y="149"/>
                  </a:cubicBezTo>
                  <a:cubicBezTo>
                    <a:pt x="0" y="180"/>
                    <a:pt x="0" y="180"/>
                    <a:pt x="0" y="180"/>
                  </a:cubicBezTo>
                  <a:cubicBezTo>
                    <a:pt x="0" y="180"/>
                    <a:pt x="0" y="180"/>
                    <a:pt x="0" y="180"/>
                  </a:cubicBezTo>
                  <a:cubicBezTo>
                    <a:pt x="0" y="181"/>
                    <a:pt x="2" y="183"/>
                    <a:pt x="2" y="184"/>
                  </a:cubicBezTo>
                  <a:cubicBezTo>
                    <a:pt x="2" y="184"/>
                    <a:pt x="7" y="191"/>
                    <a:pt x="8" y="192"/>
                  </a:cubicBezTo>
                  <a:cubicBezTo>
                    <a:pt x="9" y="194"/>
                    <a:pt x="11" y="197"/>
                    <a:pt x="12" y="198"/>
                  </a:cubicBezTo>
                  <a:cubicBezTo>
                    <a:pt x="16" y="201"/>
                    <a:pt x="18" y="204"/>
                    <a:pt x="22" y="207"/>
                  </a:cubicBezTo>
                  <a:cubicBezTo>
                    <a:pt x="25" y="209"/>
                    <a:pt x="29" y="213"/>
                    <a:pt x="32" y="217"/>
                  </a:cubicBezTo>
                  <a:cubicBezTo>
                    <a:pt x="34" y="224"/>
                    <a:pt x="34" y="224"/>
                    <a:pt x="34" y="224"/>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4" name="Freeform 41"/>
            <p:cNvSpPr>
              <a:spLocks/>
            </p:cNvSpPr>
            <p:nvPr/>
          </p:nvSpPr>
          <p:spPr bwMode="auto">
            <a:xfrm>
              <a:off x="4638676" y="1166813"/>
              <a:ext cx="644525" cy="962025"/>
            </a:xfrm>
            <a:custGeom>
              <a:avLst/>
              <a:gdLst>
                <a:gd name="T0" fmla="*/ 52 w 246"/>
                <a:gd name="T1" fmla="*/ 148 h 367"/>
                <a:gd name="T2" fmla="*/ 1 w 246"/>
                <a:gd name="T3" fmla="*/ 0 h 367"/>
                <a:gd name="T4" fmla="*/ 0 w 246"/>
                <a:gd name="T5" fmla="*/ 7 h 367"/>
                <a:gd name="T6" fmla="*/ 0 w 246"/>
                <a:gd name="T7" fmla="*/ 27 h 367"/>
                <a:gd name="T8" fmla="*/ 11 w 246"/>
                <a:gd name="T9" fmla="*/ 62 h 367"/>
                <a:gd name="T10" fmla="*/ 21 w 246"/>
                <a:gd name="T11" fmla="*/ 88 h 367"/>
                <a:gd name="T12" fmla="*/ 15 w 246"/>
                <a:gd name="T13" fmla="*/ 119 h 367"/>
                <a:gd name="T14" fmla="*/ 19 w 246"/>
                <a:gd name="T15" fmla="*/ 132 h 367"/>
                <a:gd name="T16" fmla="*/ 10 w 246"/>
                <a:gd name="T17" fmla="*/ 142 h 367"/>
                <a:gd name="T18" fmla="*/ 3 w 246"/>
                <a:gd name="T19" fmla="*/ 149 h 367"/>
                <a:gd name="T20" fmla="*/ 17 w 246"/>
                <a:gd name="T21" fmla="*/ 210 h 367"/>
                <a:gd name="T22" fmla="*/ 9 w 246"/>
                <a:gd name="T23" fmla="*/ 244 h 367"/>
                <a:gd name="T24" fmla="*/ 7 w 246"/>
                <a:gd name="T25" fmla="*/ 271 h 367"/>
                <a:gd name="T26" fmla="*/ 13 w 246"/>
                <a:gd name="T27" fmla="*/ 316 h 367"/>
                <a:gd name="T28" fmla="*/ 14 w 246"/>
                <a:gd name="T29" fmla="*/ 331 h 367"/>
                <a:gd name="T30" fmla="*/ 6 w 246"/>
                <a:gd name="T31" fmla="*/ 345 h 367"/>
                <a:gd name="T32" fmla="*/ 14 w 246"/>
                <a:gd name="T33" fmla="*/ 367 h 367"/>
                <a:gd name="T34" fmla="*/ 83 w 246"/>
                <a:gd name="T35" fmla="*/ 317 h 367"/>
                <a:gd name="T36" fmla="*/ 84 w 246"/>
                <a:gd name="T37" fmla="*/ 353 h 367"/>
                <a:gd name="T38" fmla="*/ 109 w 246"/>
                <a:gd name="T39" fmla="*/ 335 h 367"/>
                <a:gd name="T40" fmla="*/ 138 w 246"/>
                <a:gd name="T41" fmla="*/ 347 h 367"/>
                <a:gd name="T42" fmla="*/ 157 w 246"/>
                <a:gd name="T43" fmla="*/ 342 h 367"/>
                <a:gd name="T44" fmla="*/ 176 w 246"/>
                <a:gd name="T45" fmla="*/ 345 h 367"/>
                <a:gd name="T46" fmla="*/ 178 w 246"/>
                <a:gd name="T47" fmla="*/ 308 h 367"/>
                <a:gd name="T48" fmla="*/ 246 w 246"/>
                <a:gd name="T49" fmla="*/ 271 h 367"/>
                <a:gd name="T50" fmla="*/ 246 w 246"/>
                <a:gd name="T51" fmla="*/ 267 h 367"/>
                <a:gd name="T52" fmla="*/ 244 w 246"/>
                <a:gd name="T53" fmla="*/ 261 h 367"/>
                <a:gd name="T54" fmla="*/ 239 w 246"/>
                <a:gd name="T55" fmla="*/ 258 h 367"/>
                <a:gd name="T56" fmla="*/ 238 w 246"/>
                <a:gd name="T57" fmla="*/ 257 h 367"/>
                <a:gd name="T58" fmla="*/ 230 w 246"/>
                <a:gd name="T59" fmla="*/ 239 h 367"/>
                <a:gd name="T60" fmla="*/ 195 w 246"/>
                <a:gd name="T61" fmla="*/ 183 h 367"/>
                <a:gd name="T62" fmla="*/ 179 w 246"/>
                <a:gd name="T63" fmla="*/ 1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367">
                  <a:moveTo>
                    <a:pt x="172" y="150"/>
                  </a:moveTo>
                  <a:cubicBezTo>
                    <a:pt x="52" y="148"/>
                    <a:pt x="52" y="148"/>
                    <a:pt x="52" y="148"/>
                  </a:cubicBezTo>
                  <a:cubicBezTo>
                    <a:pt x="59" y="77"/>
                    <a:pt x="59" y="77"/>
                    <a:pt x="59" y="77"/>
                  </a:cubicBezTo>
                  <a:cubicBezTo>
                    <a:pt x="1" y="0"/>
                    <a:pt x="1" y="0"/>
                    <a:pt x="1" y="0"/>
                  </a:cubicBezTo>
                  <a:cubicBezTo>
                    <a:pt x="0" y="7"/>
                    <a:pt x="0" y="7"/>
                    <a:pt x="0" y="7"/>
                  </a:cubicBezTo>
                  <a:cubicBezTo>
                    <a:pt x="0" y="7"/>
                    <a:pt x="0" y="7"/>
                    <a:pt x="0" y="7"/>
                  </a:cubicBezTo>
                  <a:cubicBezTo>
                    <a:pt x="0" y="11"/>
                    <a:pt x="2" y="13"/>
                    <a:pt x="2" y="17"/>
                  </a:cubicBezTo>
                  <a:cubicBezTo>
                    <a:pt x="2" y="21"/>
                    <a:pt x="0" y="23"/>
                    <a:pt x="0" y="27"/>
                  </a:cubicBezTo>
                  <a:cubicBezTo>
                    <a:pt x="0" y="32"/>
                    <a:pt x="2" y="42"/>
                    <a:pt x="5" y="47"/>
                  </a:cubicBezTo>
                  <a:cubicBezTo>
                    <a:pt x="7" y="50"/>
                    <a:pt x="9" y="61"/>
                    <a:pt x="11" y="62"/>
                  </a:cubicBezTo>
                  <a:cubicBezTo>
                    <a:pt x="14" y="65"/>
                    <a:pt x="18" y="62"/>
                    <a:pt x="19" y="68"/>
                  </a:cubicBezTo>
                  <a:cubicBezTo>
                    <a:pt x="20" y="75"/>
                    <a:pt x="22" y="81"/>
                    <a:pt x="21" y="88"/>
                  </a:cubicBezTo>
                  <a:cubicBezTo>
                    <a:pt x="19" y="95"/>
                    <a:pt x="13" y="96"/>
                    <a:pt x="13" y="105"/>
                  </a:cubicBezTo>
                  <a:cubicBezTo>
                    <a:pt x="13" y="110"/>
                    <a:pt x="13" y="114"/>
                    <a:pt x="15" y="119"/>
                  </a:cubicBezTo>
                  <a:cubicBezTo>
                    <a:pt x="17" y="124"/>
                    <a:pt x="21" y="126"/>
                    <a:pt x="20" y="132"/>
                  </a:cubicBezTo>
                  <a:cubicBezTo>
                    <a:pt x="19" y="132"/>
                    <a:pt x="19" y="132"/>
                    <a:pt x="19" y="132"/>
                  </a:cubicBezTo>
                  <a:cubicBezTo>
                    <a:pt x="18" y="133"/>
                    <a:pt x="17" y="135"/>
                    <a:pt x="16" y="136"/>
                  </a:cubicBezTo>
                  <a:cubicBezTo>
                    <a:pt x="14" y="138"/>
                    <a:pt x="12" y="140"/>
                    <a:pt x="10" y="142"/>
                  </a:cubicBezTo>
                  <a:cubicBezTo>
                    <a:pt x="3" y="149"/>
                    <a:pt x="3" y="149"/>
                    <a:pt x="3" y="149"/>
                  </a:cubicBezTo>
                  <a:cubicBezTo>
                    <a:pt x="3" y="149"/>
                    <a:pt x="3" y="149"/>
                    <a:pt x="3" y="149"/>
                  </a:cubicBezTo>
                  <a:cubicBezTo>
                    <a:pt x="10" y="163"/>
                    <a:pt x="14" y="173"/>
                    <a:pt x="14" y="188"/>
                  </a:cubicBezTo>
                  <a:cubicBezTo>
                    <a:pt x="14" y="196"/>
                    <a:pt x="16" y="203"/>
                    <a:pt x="17" y="210"/>
                  </a:cubicBezTo>
                  <a:cubicBezTo>
                    <a:pt x="19" y="216"/>
                    <a:pt x="24" y="220"/>
                    <a:pt x="21" y="226"/>
                  </a:cubicBezTo>
                  <a:cubicBezTo>
                    <a:pt x="14" y="230"/>
                    <a:pt x="12" y="238"/>
                    <a:pt x="9" y="244"/>
                  </a:cubicBezTo>
                  <a:cubicBezTo>
                    <a:pt x="8" y="247"/>
                    <a:pt x="5" y="259"/>
                    <a:pt x="6" y="261"/>
                  </a:cubicBezTo>
                  <a:cubicBezTo>
                    <a:pt x="6" y="264"/>
                    <a:pt x="7" y="267"/>
                    <a:pt x="7" y="271"/>
                  </a:cubicBezTo>
                  <a:cubicBezTo>
                    <a:pt x="7" y="282"/>
                    <a:pt x="13" y="290"/>
                    <a:pt x="13" y="301"/>
                  </a:cubicBezTo>
                  <a:cubicBezTo>
                    <a:pt x="13" y="316"/>
                    <a:pt x="13" y="316"/>
                    <a:pt x="13" y="316"/>
                  </a:cubicBezTo>
                  <a:cubicBezTo>
                    <a:pt x="13" y="316"/>
                    <a:pt x="13" y="316"/>
                    <a:pt x="13" y="316"/>
                  </a:cubicBezTo>
                  <a:cubicBezTo>
                    <a:pt x="15" y="322"/>
                    <a:pt x="15" y="326"/>
                    <a:pt x="14" y="331"/>
                  </a:cubicBezTo>
                  <a:cubicBezTo>
                    <a:pt x="13" y="334"/>
                    <a:pt x="12" y="336"/>
                    <a:pt x="10" y="338"/>
                  </a:cubicBezTo>
                  <a:cubicBezTo>
                    <a:pt x="8" y="341"/>
                    <a:pt x="7" y="343"/>
                    <a:pt x="6" y="345"/>
                  </a:cubicBezTo>
                  <a:cubicBezTo>
                    <a:pt x="4" y="349"/>
                    <a:pt x="5" y="351"/>
                    <a:pt x="7" y="355"/>
                  </a:cubicBezTo>
                  <a:cubicBezTo>
                    <a:pt x="14" y="367"/>
                    <a:pt x="14" y="367"/>
                    <a:pt x="14" y="367"/>
                  </a:cubicBezTo>
                  <a:cubicBezTo>
                    <a:pt x="14" y="367"/>
                    <a:pt x="14" y="367"/>
                    <a:pt x="14" y="367"/>
                  </a:cubicBezTo>
                  <a:cubicBezTo>
                    <a:pt x="83" y="317"/>
                    <a:pt x="83" y="317"/>
                    <a:pt x="83" y="317"/>
                  </a:cubicBezTo>
                  <a:cubicBezTo>
                    <a:pt x="87" y="324"/>
                    <a:pt x="78" y="328"/>
                    <a:pt x="80" y="334"/>
                  </a:cubicBezTo>
                  <a:cubicBezTo>
                    <a:pt x="91" y="336"/>
                    <a:pt x="72" y="350"/>
                    <a:pt x="84" y="353"/>
                  </a:cubicBezTo>
                  <a:cubicBezTo>
                    <a:pt x="93" y="355"/>
                    <a:pt x="94" y="343"/>
                    <a:pt x="98" y="338"/>
                  </a:cubicBezTo>
                  <a:cubicBezTo>
                    <a:pt x="101" y="334"/>
                    <a:pt x="105" y="327"/>
                    <a:pt x="109" y="335"/>
                  </a:cubicBezTo>
                  <a:cubicBezTo>
                    <a:pt x="113" y="343"/>
                    <a:pt x="118" y="351"/>
                    <a:pt x="127" y="353"/>
                  </a:cubicBezTo>
                  <a:cubicBezTo>
                    <a:pt x="133" y="355"/>
                    <a:pt x="136" y="352"/>
                    <a:pt x="138" y="347"/>
                  </a:cubicBezTo>
                  <a:cubicBezTo>
                    <a:pt x="141" y="341"/>
                    <a:pt x="141" y="341"/>
                    <a:pt x="148" y="340"/>
                  </a:cubicBezTo>
                  <a:cubicBezTo>
                    <a:pt x="151" y="341"/>
                    <a:pt x="154" y="340"/>
                    <a:pt x="157" y="342"/>
                  </a:cubicBezTo>
                  <a:cubicBezTo>
                    <a:pt x="162" y="345"/>
                    <a:pt x="163" y="350"/>
                    <a:pt x="170" y="348"/>
                  </a:cubicBezTo>
                  <a:cubicBezTo>
                    <a:pt x="172" y="347"/>
                    <a:pt x="174" y="346"/>
                    <a:pt x="176" y="345"/>
                  </a:cubicBezTo>
                  <a:cubicBezTo>
                    <a:pt x="179" y="343"/>
                    <a:pt x="182" y="341"/>
                    <a:pt x="186" y="339"/>
                  </a:cubicBezTo>
                  <a:cubicBezTo>
                    <a:pt x="198" y="332"/>
                    <a:pt x="178" y="317"/>
                    <a:pt x="178" y="308"/>
                  </a:cubicBezTo>
                  <a:cubicBezTo>
                    <a:pt x="179" y="307"/>
                    <a:pt x="179" y="305"/>
                    <a:pt x="180" y="304"/>
                  </a:cubicBezTo>
                  <a:cubicBezTo>
                    <a:pt x="246" y="271"/>
                    <a:pt x="246" y="271"/>
                    <a:pt x="246" y="271"/>
                  </a:cubicBezTo>
                  <a:cubicBezTo>
                    <a:pt x="246" y="271"/>
                    <a:pt x="246" y="271"/>
                    <a:pt x="246" y="271"/>
                  </a:cubicBezTo>
                  <a:cubicBezTo>
                    <a:pt x="246" y="267"/>
                    <a:pt x="246" y="267"/>
                    <a:pt x="246" y="267"/>
                  </a:cubicBezTo>
                  <a:cubicBezTo>
                    <a:pt x="245" y="266"/>
                    <a:pt x="245" y="265"/>
                    <a:pt x="245" y="263"/>
                  </a:cubicBezTo>
                  <a:cubicBezTo>
                    <a:pt x="244" y="262"/>
                    <a:pt x="244" y="262"/>
                    <a:pt x="244" y="261"/>
                  </a:cubicBezTo>
                  <a:cubicBezTo>
                    <a:pt x="243" y="259"/>
                    <a:pt x="242" y="259"/>
                    <a:pt x="240" y="258"/>
                  </a:cubicBezTo>
                  <a:cubicBezTo>
                    <a:pt x="240" y="258"/>
                    <a:pt x="240" y="258"/>
                    <a:pt x="239" y="258"/>
                  </a:cubicBezTo>
                  <a:cubicBezTo>
                    <a:pt x="239" y="258"/>
                    <a:pt x="239" y="258"/>
                    <a:pt x="239" y="258"/>
                  </a:cubicBezTo>
                  <a:cubicBezTo>
                    <a:pt x="239" y="258"/>
                    <a:pt x="239" y="257"/>
                    <a:pt x="238" y="257"/>
                  </a:cubicBezTo>
                  <a:cubicBezTo>
                    <a:pt x="238" y="257"/>
                    <a:pt x="238" y="257"/>
                    <a:pt x="237" y="256"/>
                  </a:cubicBezTo>
                  <a:cubicBezTo>
                    <a:pt x="237" y="249"/>
                    <a:pt x="236" y="244"/>
                    <a:pt x="230" y="239"/>
                  </a:cubicBezTo>
                  <a:cubicBezTo>
                    <a:pt x="224" y="234"/>
                    <a:pt x="220" y="229"/>
                    <a:pt x="215" y="223"/>
                  </a:cubicBezTo>
                  <a:cubicBezTo>
                    <a:pt x="206" y="212"/>
                    <a:pt x="203" y="195"/>
                    <a:pt x="195" y="183"/>
                  </a:cubicBezTo>
                  <a:cubicBezTo>
                    <a:pt x="193" y="179"/>
                    <a:pt x="184" y="169"/>
                    <a:pt x="180" y="167"/>
                  </a:cubicBezTo>
                  <a:cubicBezTo>
                    <a:pt x="180" y="167"/>
                    <a:pt x="180" y="168"/>
                    <a:pt x="179" y="166"/>
                  </a:cubicBezTo>
                  <a:cubicBezTo>
                    <a:pt x="172" y="150"/>
                    <a:pt x="172" y="150"/>
                    <a:pt x="172" y="15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5" name="Freeform 42"/>
            <p:cNvSpPr>
              <a:spLocks/>
            </p:cNvSpPr>
            <p:nvPr/>
          </p:nvSpPr>
          <p:spPr bwMode="auto">
            <a:xfrm>
              <a:off x="3860801" y="1557338"/>
              <a:ext cx="841375" cy="438150"/>
            </a:xfrm>
            <a:custGeom>
              <a:avLst/>
              <a:gdLst>
                <a:gd name="T0" fmla="*/ 300 w 321"/>
                <a:gd name="T1" fmla="*/ 0 h 167"/>
                <a:gd name="T2" fmla="*/ 311 w 321"/>
                <a:gd name="T3" fmla="*/ 39 h 167"/>
                <a:gd name="T4" fmla="*/ 314 w 321"/>
                <a:gd name="T5" fmla="*/ 61 h 167"/>
                <a:gd name="T6" fmla="*/ 318 w 321"/>
                <a:gd name="T7" fmla="*/ 77 h 167"/>
                <a:gd name="T8" fmla="*/ 306 w 321"/>
                <a:gd name="T9" fmla="*/ 95 h 167"/>
                <a:gd name="T10" fmla="*/ 303 w 321"/>
                <a:gd name="T11" fmla="*/ 112 h 167"/>
                <a:gd name="T12" fmla="*/ 304 w 321"/>
                <a:gd name="T13" fmla="*/ 122 h 167"/>
                <a:gd name="T14" fmla="*/ 310 w 321"/>
                <a:gd name="T15" fmla="*/ 152 h 167"/>
                <a:gd name="T16" fmla="*/ 310 w 321"/>
                <a:gd name="T17" fmla="*/ 167 h 167"/>
                <a:gd name="T18" fmla="*/ 310 w 321"/>
                <a:gd name="T19" fmla="*/ 167 h 167"/>
                <a:gd name="T20" fmla="*/ 40 w 321"/>
                <a:gd name="T21" fmla="*/ 149 h 167"/>
                <a:gd name="T22" fmla="*/ 40 w 321"/>
                <a:gd name="T23" fmla="*/ 149 h 167"/>
                <a:gd name="T24" fmla="*/ 38 w 321"/>
                <a:gd name="T25" fmla="*/ 146 h 167"/>
                <a:gd name="T26" fmla="*/ 37 w 321"/>
                <a:gd name="T27" fmla="*/ 143 h 167"/>
                <a:gd name="T28" fmla="*/ 37 w 321"/>
                <a:gd name="T29" fmla="*/ 141 h 167"/>
                <a:gd name="T30" fmla="*/ 38 w 321"/>
                <a:gd name="T31" fmla="*/ 140 h 167"/>
                <a:gd name="T32" fmla="*/ 38 w 321"/>
                <a:gd name="T33" fmla="*/ 138 h 167"/>
                <a:gd name="T34" fmla="*/ 40 w 321"/>
                <a:gd name="T35" fmla="*/ 136 h 167"/>
                <a:gd name="T36" fmla="*/ 40 w 321"/>
                <a:gd name="T37" fmla="*/ 134 h 167"/>
                <a:gd name="T38" fmla="*/ 41 w 321"/>
                <a:gd name="T39" fmla="*/ 112 h 167"/>
                <a:gd name="T40" fmla="*/ 32 w 321"/>
                <a:gd name="T41" fmla="*/ 100 h 167"/>
                <a:gd name="T42" fmla="*/ 24 w 321"/>
                <a:gd name="T43" fmla="*/ 92 h 167"/>
                <a:gd name="T44" fmla="*/ 21 w 321"/>
                <a:gd name="T45" fmla="*/ 80 h 167"/>
                <a:gd name="T46" fmla="*/ 21 w 321"/>
                <a:gd name="T47" fmla="*/ 68 h 167"/>
                <a:gd name="T48" fmla="*/ 9 w 321"/>
                <a:gd name="T49" fmla="*/ 57 h 167"/>
                <a:gd name="T50" fmla="*/ 16 w 321"/>
                <a:gd name="T51" fmla="*/ 39 h 167"/>
                <a:gd name="T52" fmla="*/ 23 w 321"/>
                <a:gd name="T53" fmla="*/ 24 h 167"/>
                <a:gd name="T54" fmla="*/ 12 w 321"/>
                <a:gd name="T55" fmla="*/ 7 h 167"/>
                <a:gd name="T56" fmla="*/ 10 w 321"/>
                <a:gd name="T57" fmla="*/ 6 h 167"/>
                <a:gd name="T58" fmla="*/ 10 w 321"/>
                <a:gd name="T59" fmla="*/ 4 h 167"/>
                <a:gd name="T60" fmla="*/ 13 w 321"/>
                <a:gd name="T61" fmla="*/ 0 h 167"/>
                <a:gd name="T62" fmla="*/ 14 w 321"/>
                <a:gd name="T63" fmla="*/ 0 h 167"/>
                <a:gd name="T64" fmla="*/ 14 w 321"/>
                <a:gd name="T65" fmla="*/ 0 h 167"/>
                <a:gd name="T66" fmla="*/ 300 w 321"/>
                <a:gd name="T6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1" h="167">
                  <a:moveTo>
                    <a:pt x="300" y="0"/>
                  </a:moveTo>
                  <a:cubicBezTo>
                    <a:pt x="307" y="14"/>
                    <a:pt x="311" y="24"/>
                    <a:pt x="311" y="39"/>
                  </a:cubicBezTo>
                  <a:cubicBezTo>
                    <a:pt x="311" y="47"/>
                    <a:pt x="313" y="54"/>
                    <a:pt x="314" y="61"/>
                  </a:cubicBezTo>
                  <a:cubicBezTo>
                    <a:pt x="316" y="67"/>
                    <a:pt x="321" y="71"/>
                    <a:pt x="318" y="77"/>
                  </a:cubicBezTo>
                  <a:cubicBezTo>
                    <a:pt x="311" y="81"/>
                    <a:pt x="309" y="89"/>
                    <a:pt x="306" y="95"/>
                  </a:cubicBezTo>
                  <a:cubicBezTo>
                    <a:pt x="305" y="98"/>
                    <a:pt x="302" y="110"/>
                    <a:pt x="303" y="112"/>
                  </a:cubicBezTo>
                  <a:cubicBezTo>
                    <a:pt x="303" y="115"/>
                    <a:pt x="304" y="118"/>
                    <a:pt x="304" y="122"/>
                  </a:cubicBezTo>
                  <a:cubicBezTo>
                    <a:pt x="304" y="133"/>
                    <a:pt x="310" y="141"/>
                    <a:pt x="310" y="152"/>
                  </a:cubicBezTo>
                  <a:cubicBezTo>
                    <a:pt x="310" y="167"/>
                    <a:pt x="310" y="167"/>
                    <a:pt x="310" y="167"/>
                  </a:cubicBezTo>
                  <a:cubicBezTo>
                    <a:pt x="310" y="167"/>
                    <a:pt x="310" y="167"/>
                    <a:pt x="310" y="167"/>
                  </a:cubicBezTo>
                  <a:cubicBezTo>
                    <a:pt x="40" y="149"/>
                    <a:pt x="40" y="149"/>
                    <a:pt x="40" y="149"/>
                  </a:cubicBezTo>
                  <a:cubicBezTo>
                    <a:pt x="40" y="149"/>
                    <a:pt x="40" y="149"/>
                    <a:pt x="40" y="149"/>
                  </a:cubicBezTo>
                  <a:cubicBezTo>
                    <a:pt x="38" y="146"/>
                    <a:pt x="38" y="146"/>
                    <a:pt x="38" y="146"/>
                  </a:cubicBezTo>
                  <a:cubicBezTo>
                    <a:pt x="38" y="145"/>
                    <a:pt x="37" y="144"/>
                    <a:pt x="37" y="143"/>
                  </a:cubicBezTo>
                  <a:cubicBezTo>
                    <a:pt x="37" y="143"/>
                    <a:pt x="37" y="142"/>
                    <a:pt x="37" y="141"/>
                  </a:cubicBezTo>
                  <a:cubicBezTo>
                    <a:pt x="38" y="140"/>
                    <a:pt x="38" y="140"/>
                    <a:pt x="38" y="140"/>
                  </a:cubicBezTo>
                  <a:cubicBezTo>
                    <a:pt x="38" y="139"/>
                    <a:pt x="38" y="138"/>
                    <a:pt x="38" y="138"/>
                  </a:cubicBezTo>
                  <a:cubicBezTo>
                    <a:pt x="39" y="137"/>
                    <a:pt x="39" y="136"/>
                    <a:pt x="40" y="136"/>
                  </a:cubicBezTo>
                  <a:cubicBezTo>
                    <a:pt x="40" y="136"/>
                    <a:pt x="40" y="134"/>
                    <a:pt x="40" y="134"/>
                  </a:cubicBezTo>
                  <a:cubicBezTo>
                    <a:pt x="42" y="128"/>
                    <a:pt x="42" y="118"/>
                    <a:pt x="41" y="112"/>
                  </a:cubicBezTo>
                  <a:cubicBezTo>
                    <a:pt x="40" y="105"/>
                    <a:pt x="34" y="105"/>
                    <a:pt x="32" y="100"/>
                  </a:cubicBezTo>
                  <a:cubicBezTo>
                    <a:pt x="29" y="98"/>
                    <a:pt x="27" y="94"/>
                    <a:pt x="24" y="92"/>
                  </a:cubicBezTo>
                  <a:cubicBezTo>
                    <a:pt x="23" y="88"/>
                    <a:pt x="21" y="85"/>
                    <a:pt x="21" y="80"/>
                  </a:cubicBezTo>
                  <a:cubicBezTo>
                    <a:pt x="21" y="76"/>
                    <a:pt x="22" y="72"/>
                    <a:pt x="21" y="68"/>
                  </a:cubicBezTo>
                  <a:cubicBezTo>
                    <a:pt x="21" y="57"/>
                    <a:pt x="17" y="59"/>
                    <a:pt x="9" y="57"/>
                  </a:cubicBezTo>
                  <a:cubicBezTo>
                    <a:pt x="0" y="54"/>
                    <a:pt x="14" y="42"/>
                    <a:pt x="16" y="39"/>
                  </a:cubicBezTo>
                  <a:cubicBezTo>
                    <a:pt x="21" y="35"/>
                    <a:pt x="24" y="30"/>
                    <a:pt x="23" y="24"/>
                  </a:cubicBezTo>
                  <a:cubicBezTo>
                    <a:pt x="22" y="16"/>
                    <a:pt x="17" y="12"/>
                    <a:pt x="12" y="7"/>
                  </a:cubicBezTo>
                  <a:cubicBezTo>
                    <a:pt x="11" y="7"/>
                    <a:pt x="10" y="7"/>
                    <a:pt x="10" y="6"/>
                  </a:cubicBezTo>
                  <a:cubicBezTo>
                    <a:pt x="10" y="6"/>
                    <a:pt x="10" y="5"/>
                    <a:pt x="10" y="4"/>
                  </a:cubicBezTo>
                  <a:cubicBezTo>
                    <a:pt x="10" y="3"/>
                    <a:pt x="11" y="1"/>
                    <a:pt x="13" y="0"/>
                  </a:cubicBezTo>
                  <a:cubicBezTo>
                    <a:pt x="13" y="0"/>
                    <a:pt x="13" y="0"/>
                    <a:pt x="14" y="0"/>
                  </a:cubicBezTo>
                  <a:cubicBezTo>
                    <a:pt x="14" y="0"/>
                    <a:pt x="14" y="0"/>
                    <a:pt x="14" y="0"/>
                  </a:cubicBezTo>
                  <a:cubicBezTo>
                    <a:pt x="300" y="0"/>
                    <a:pt x="300" y="0"/>
                    <a:pt x="300" y="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6" name="Freeform 43"/>
            <p:cNvSpPr>
              <a:spLocks/>
            </p:cNvSpPr>
            <p:nvPr/>
          </p:nvSpPr>
          <p:spPr bwMode="auto">
            <a:xfrm>
              <a:off x="3395663" y="1417638"/>
              <a:ext cx="574675" cy="735013"/>
            </a:xfrm>
            <a:custGeom>
              <a:avLst/>
              <a:gdLst>
                <a:gd name="T0" fmla="*/ 105 w 219"/>
                <a:gd name="T1" fmla="*/ 230 h 280"/>
                <a:gd name="T2" fmla="*/ 109 w 219"/>
                <a:gd name="T3" fmla="*/ 231 h 280"/>
                <a:gd name="T4" fmla="*/ 128 w 219"/>
                <a:gd name="T5" fmla="*/ 244 h 280"/>
                <a:gd name="T6" fmla="*/ 144 w 219"/>
                <a:gd name="T7" fmla="*/ 256 h 280"/>
                <a:gd name="T8" fmla="*/ 156 w 219"/>
                <a:gd name="T9" fmla="*/ 278 h 280"/>
                <a:gd name="T10" fmla="*/ 181 w 219"/>
                <a:gd name="T11" fmla="*/ 258 h 280"/>
                <a:gd name="T12" fmla="*/ 183 w 219"/>
                <a:gd name="T13" fmla="*/ 257 h 280"/>
                <a:gd name="T14" fmla="*/ 192 w 219"/>
                <a:gd name="T15" fmla="*/ 253 h 280"/>
                <a:gd name="T16" fmla="*/ 197 w 219"/>
                <a:gd name="T17" fmla="*/ 253 h 280"/>
                <a:gd name="T18" fmla="*/ 203 w 219"/>
                <a:gd name="T19" fmla="*/ 252 h 280"/>
                <a:gd name="T20" fmla="*/ 215 w 219"/>
                <a:gd name="T21" fmla="*/ 248 h 280"/>
                <a:gd name="T22" fmla="*/ 215 w 219"/>
                <a:gd name="T23" fmla="*/ 248 h 280"/>
                <a:gd name="T24" fmla="*/ 215 w 219"/>
                <a:gd name="T25" fmla="*/ 241 h 280"/>
                <a:gd name="T26" fmla="*/ 212 w 219"/>
                <a:gd name="T27" fmla="*/ 217 h 280"/>
                <a:gd name="T28" fmla="*/ 214 w 219"/>
                <a:gd name="T29" fmla="*/ 211 h 280"/>
                <a:gd name="T30" fmla="*/ 217 w 219"/>
                <a:gd name="T31" fmla="*/ 207 h 280"/>
                <a:gd name="T32" fmla="*/ 217 w 219"/>
                <a:gd name="T33" fmla="*/ 206 h 280"/>
                <a:gd name="T34" fmla="*/ 217 w 219"/>
                <a:gd name="T35" fmla="*/ 205 h 280"/>
                <a:gd name="T36" fmla="*/ 217 w 219"/>
                <a:gd name="T37" fmla="*/ 202 h 280"/>
                <a:gd name="T38" fmla="*/ 217 w 219"/>
                <a:gd name="T39" fmla="*/ 202 h 280"/>
                <a:gd name="T40" fmla="*/ 215 w 219"/>
                <a:gd name="T41" fmla="*/ 199 h 280"/>
                <a:gd name="T42" fmla="*/ 214 w 219"/>
                <a:gd name="T43" fmla="*/ 196 h 280"/>
                <a:gd name="T44" fmla="*/ 214 w 219"/>
                <a:gd name="T45" fmla="*/ 194 h 280"/>
                <a:gd name="T46" fmla="*/ 215 w 219"/>
                <a:gd name="T47" fmla="*/ 193 h 280"/>
                <a:gd name="T48" fmla="*/ 215 w 219"/>
                <a:gd name="T49" fmla="*/ 191 h 280"/>
                <a:gd name="T50" fmla="*/ 217 w 219"/>
                <a:gd name="T51" fmla="*/ 189 h 280"/>
                <a:gd name="T52" fmla="*/ 217 w 219"/>
                <a:gd name="T53" fmla="*/ 187 h 280"/>
                <a:gd name="T54" fmla="*/ 218 w 219"/>
                <a:gd name="T55" fmla="*/ 165 h 280"/>
                <a:gd name="T56" fmla="*/ 209 w 219"/>
                <a:gd name="T57" fmla="*/ 153 h 280"/>
                <a:gd name="T58" fmla="*/ 201 w 219"/>
                <a:gd name="T59" fmla="*/ 145 h 280"/>
                <a:gd name="T60" fmla="*/ 198 w 219"/>
                <a:gd name="T61" fmla="*/ 133 h 280"/>
                <a:gd name="T62" fmla="*/ 198 w 219"/>
                <a:gd name="T63" fmla="*/ 121 h 280"/>
                <a:gd name="T64" fmla="*/ 186 w 219"/>
                <a:gd name="T65" fmla="*/ 110 h 280"/>
                <a:gd name="T66" fmla="*/ 193 w 219"/>
                <a:gd name="T67" fmla="*/ 92 h 280"/>
                <a:gd name="T68" fmla="*/ 200 w 219"/>
                <a:gd name="T69" fmla="*/ 77 h 280"/>
                <a:gd name="T70" fmla="*/ 189 w 219"/>
                <a:gd name="T71" fmla="*/ 60 h 280"/>
                <a:gd name="T72" fmla="*/ 187 w 219"/>
                <a:gd name="T73" fmla="*/ 59 h 280"/>
                <a:gd name="T74" fmla="*/ 187 w 219"/>
                <a:gd name="T75" fmla="*/ 57 h 280"/>
                <a:gd name="T76" fmla="*/ 190 w 219"/>
                <a:gd name="T77" fmla="*/ 53 h 280"/>
                <a:gd name="T78" fmla="*/ 191 w 219"/>
                <a:gd name="T79" fmla="*/ 53 h 280"/>
                <a:gd name="T80" fmla="*/ 195 w 219"/>
                <a:gd name="T81" fmla="*/ 38 h 280"/>
                <a:gd name="T82" fmla="*/ 181 w 219"/>
                <a:gd name="T83" fmla="*/ 27 h 280"/>
                <a:gd name="T84" fmla="*/ 165 w 219"/>
                <a:gd name="T85" fmla="*/ 17 h 280"/>
                <a:gd name="T86" fmla="*/ 143 w 219"/>
                <a:gd name="T87" fmla="*/ 17 h 280"/>
                <a:gd name="T88" fmla="*/ 120 w 219"/>
                <a:gd name="T89" fmla="*/ 20 h 280"/>
                <a:gd name="T90" fmla="*/ 102 w 219"/>
                <a:gd name="T91" fmla="*/ 6 h 280"/>
                <a:gd name="T92" fmla="*/ 69 w 219"/>
                <a:gd name="T93" fmla="*/ 0 h 280"/>
                <a:gd name="T94" fmla="*/ 69 w 219"/>
                <a:gd name="T95" fmla="*/ 0 h 280"/>
                <a:gd name="T96" fmla="*/ 32 w 219"/>
                <a:gd name="T97" fmla="*/ 46 h 280"/>
                <a:gd name="T98" fmla="*/ 16 w 219"/>
                <a:gd name="T99" fmla="*/ 128 h 280"/>
                <a:gd name="T100" fmla="*/ 0 w 219"/>
                <a:gd name="T101" fmla="*/ 179 h 280"/>
                <a:gd name="T102" fmla="*/ 1 w 219"/>
                <a:gd name="T103" fmla="*/ 187 h 280"/>
                <a:gd name="T104" fmla="*/ 1 w 219"/>
                <a:gd name="T105" fmla="*/ 187 h 280"/>
                <a:gd name="T106" fmla="*/ 3 w 219"/>
                <a:gd name="T107" fmla="*/ 187 h 280"/>
                <a:gd name="T108" fmla="*/ 23 w 219"/>
                <a:gd name="T109" fmla="*/ 197 h 280"/>
                <a:gd name="T110" fmla="*/ 44 w 219"/>
                <a:gd name="T111" fmla="*/ 203 h 280"/>
                <a:gd name="T112" fmla="*/ 58 w 219"/>
                <a:gd name="T113" fmla="*/ 208 h 280"/>
                <a:gd name="T114" fmla="*/ 82 w 219"/>
                <a:gd name="T115" fmla="*/ 210 h 280"/>
                <a:gd name="T116" fmla="*/ 98 w 219"/>
                <a:gd name="T117" fmla="*/ 223 h 280"/>
                <a:gd name="T118" fmla="*/ 105 w 219"/>
                <a:gd name="T119" fmla="*/ 23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80">
                  <a:moveTo>
                    <a:pt x="105" y="230"/>
                  </a:moveTo>
                  <a:cubicBezTo>
                    <a:pt x="106" y="230"/>
                    <a:pt x="108" y="231"/>
                    <a:pt x="109" y="231"/>
                  </a:cubicBezTo>
                  <a:cubicBezTo>
                    <a:pt x="115" y="235"/>
                    <a:pt x="122" y="238"/>
                    <a:pt x="128" y="244"/>
                  </a:cubicBezTo>
                  <a:cubicBezTo>
                    <a:pt x="132" y="249"/>
                    <a:pt x="139" y="251"/>
                    <a:pt x="144" y="256"/>
                  </a:cubicBezTo>
                  <a:cubicBezTo>
                    <a:pt x="150" y="260"/>
                    <a:pt x="149" y="275"/>
                    <a:pt x="156" y="278"/>
                  </a:cubicBezTo>
                  <a:cubicBezTo>
                    <a:pt x="160" y="280"/>
                    <a:pt x="177" y="260"/>
                    <a:pt x="181" y="258"/>
                  </a:cubicBezTo>
                  <a:cubicBezTo>
                    <a:pt x="182" y="257"/>
                    <a:pt x="183" y="257"/>
                    <a:pt x="183" y="257"/>
                  </a:cubicBezTo>
                  <a:cubicBezTo>
                    <a:pt x="187" y="255"/>
                    <a:pt x="188" y="253"/>
                    <a:pt x="192" y="253"/>
                  </a:cubicBezTo>
                  <a:cubicBezTo>
                    <a:pt x="194" y="253"/>
                    <a:pt x="195" y="253"/>
                    <a:pt x="197" y="253"/>
                  </a:cubicBezTo>
                  <a:cubicBezTo>
                    <a:pt x="199" y="253"/>
                    <a:pt x="201" y="252"/>
                    <a:pt x="203" y="252"/>
                  </a:cubicBezTo>
                  <a:cubicBezTo>
                    <a:pt x="215" y="248"/>
                    <a:pt x="215" y="248"/>
                    <a:pt x="215" y="248"/>
                  </a:cubicBezTo>
                  <a:cubicBezTo>
                    <a:pt x="215" y="248"/>
                    <a:pt x="215" y="248"/>
                    <a:pt x="215" y="248"/>
                  </a:cubicBezTo>
                  <a:cubicBezTo>
                    <a:pt x="215" y="241"/>
                    <a:pt x="215" y="241"/>
                    <a:pt x="215" y="241"/>
                  </a:cubicBezTo>
                  <a:cubicBezTo>
                    <a:pt x="216" y="232"/>
                    <a:pt x="211" y="224"/>
                    <a:pt x="212" y="217"/>
                  </a:cubicBezTo>
                  <a:cubicBezTo>
                    <a:pt x="213" y="215"/>
                    <a:pt x="214" y="213"/>
                    <a:pt x="214" y="211"/>
                  </a:cubicBezTo>
                  <a:cubicBezTo>
                    <a:pt x="215" y="211"/>
                    <a:pt x="217" y="208"/>
                    <a:pt x="217" y="207"/>
                  </a:cubicBezTo>
                  <a:cubicBezTo>
                    <a:pt x="217" y="207"/>
                    <a:pt x="217" y="206"/>
                    <a:pt x="217" y="206"/>
                  </a:cubicBezTo>
                  <a:cubicBezTo>
                    <a:pt x="217" y="206"/>
                    <a:pt x="217" y="205"/>
                    <a:pt x="217" y="205"/>
                  </a:cubicBezTo>
                  <a:cubicBezTo>
                    <a:pt x="217" y="204"/>
                    <a:pt x="217" y="203"/>
                    <a:pt x="217" y="202"/>
                  </a:cubicBezTo>
                  <a:cubicBezTo>
                    <a:pt x="217" y="202"/>
                    <a:pt x="217" y="202"/>
                    <a:pt x="217" y="202"/>
                  </a:cubicBezTo>
                  <a:cubicBezTo>
                    <a:pt x="215" y="199"/>
                    <a:pt x="215" y="199"/>
                    <a:pt x="215" y="199"/>
                  </a:cubicBezTo>
                  <a:cubicBezTo>
                    <a:pt x="215" y="198"/>
                    <a:pt x="214" y="197"/>
                    <a:pt x="214" y="196"/>
                  </a:cubicBezTo>
                  <a:cubicBezTo>
                    <a:pt x="214" y="196"/>
                    <a:pt x="214" y="195"/>
                    <a:pt x="214" y="194"/>
                  </a:cubicBezTo>
                  <a:cubicBezTo>
                    <a:pt x="215" y="193"/>
                    <a:pt x="215" y="193"/>
                    <a:pt x="215" y="193"/>
                  </a:cubicBezTo>
                  <a:cubicBezTo>
                    <a:pt x="215" y="192"/>
                    <a:pt x="215" y="191"/>
                    <a:pt x="215" y="191"/>
                  </a:cubicBezTo>
                  <a:cubicBezTo>
                    <a:pt x="216" y="190"/>
                    <a:pt x="216" y="189"/>
                    <a:pt x="217" y="189"/>
                  </a:cubicBezTo>
                  <a:cubicBezTo>
                    <a:pt x="217" y="189"/>
                    <a:pt x="217" y="187"/>
                    <a:pt x="217" y="187"/>
                  </a:cubicBezTo>
                  <a:cubicBezTo>
                    <a:pt x="219" y="181"/>
                    <a:pt x="219" y="171"/>
                    <a:pt x="218" y="165"/>
                  </a:cubicBezTo>
                  <a:cubicBezTo>
                    <a:pt x="217" y="158"/>
                    <a:pt x="211" y="158"/>
                    <a:pt x="209" y="153"/>
                  </a:cubicBezTo>
                  <a:cubicBezTo>
                    <a:pt x="206" y="151"/>
                    <a:pt x="204" y="147"/>
                    <a:pt x="201" y="145"/>
                  </a:cubicBezTo>
                  <a:cubicBezTo>
                    <a:pt x="200" y="141"/>
                    <a:pt x="198" y="138"/>
                    <a:pt x="198" y="133"/>
                  </a:cubicBezTo>
                  <a:cubicBezTo>
                    <a:pt x="198" y="129"/>
                    <a:pt x="199" y="125"/>
                    <a:pt x="198" y="121"/>
                  </a:cubicBezTo>
                  <a:cubicBezTo>
                    <a:pt x="198" y="110"/>
                    <a:pt x="194" y="112"/>
                    <a:pt x="186" y="110"/>
                  </a:cubicBezTo>
                  <a:cubicBezTo>
                    <a:pt x="177" y="107"/>
                    <a:pt x="191" y="95"/>
                    <a:pt x="193" y="92"/>
                  </a:cubicBezTo>
                  <a:cubicBezTo>
                    <a:pt x="198" y="88"/>
                    <a:pt x="201" y="83"/>
                    <a:pt x="200" y="77"/>
                  </a:cubicBezTo>
                  <a:cubicBezTo>
                    <a:pt x="199" y="69"/>
                    <a:pt x="194" y="65"/>
                    <a:pt x="189" y="60"/>
                  </a:cubicBezTo>
                  <a:cubicBezTo>
                    <a:pt x="188" y="60"/>
                    <a:pt x="187" y="60"/>
                    <a:pt x="187" y="59"/>
                  </a:cubicBezTo>
                  <a:cubicBezTo>
                    <a:pt x="187" y="59"/>
                    <a:pt x="187" y="58"/>
                    <a:pt x="187" y="57"/>
                  </a:cubicBezTo>
                  <a:cubicBezTo>
                    <a:pt x="187" y="56"/>
                    <a:pt x="188" y="54"/>
                    <a:pt x="190" y="53"/>
                  </a:cubicBezTo>
                  <a:cubicBezTo>
                    <a:pt x="190" y="53"/>
                    <a:pt x="190" y="53"/>
                    <a:pt x="191" y="53"/>
                  </a:cubicBezTo>
                  <a:cubicBezTo>
                    <a:pt x="195" y="38"/>
                    <a:pt x="195" y="38"/>
                    <a:pt x="195" y="38"/>
                  </a:cubicBezTo>
                  <a:cubicBezTo>
                    <a:pt x="181" y="27"/>
                    <a:pt x="181" y="27"/>
                    <a:pt x="181" y="27"/>
                  </a:cubicBezTo>
                  <a:cubicBezTo>
                    <a:pt x="176" y="20"/>
                    <a:pt x="174" y="17"/>
                    <a:pt x="165" y="17"/>
                  </a:cubicBezTo>
                  <a:cubicBezTo>
                    <a:pt x="160" y="21"/>
                    <a:pt x="147" y="24"/>
                    <a:pt x="143" y="17"/>
                  </a:cubicBezTo>
                  <a:cubicBezTo>
                    <a:pt x="132" y="13"/>
                    <a:pt x="130" y="15"/>
                    <a:pt x="120" y="20"/>
                  </a:cubicBezTo>
                  <a:cubicBezTo>
                    <a:pt x="113" y="23"/>
                    <a:pt x="104" y="11"/>
                    <a:pt x="102" y="6"/>
                  </a:cubicBezTo>
                  <a:cubicBezTo>
                    <a:pt x="93" y="0"/>
                    <a:pt x="79" y="4"/>
                    <a:pt x="69" y="0"/>
                  </a:cubicBezTo>
                  <a:cubicBezTo>
                    <a:pt x="69" y="0"/>
                    <a:pt x="69" y="0"/>
                    <a:pt x="69" y="0"/>
                  </a:cubicBezTo>
                  <a:cubicBezTo>
                    <a:pt x="32" y="46"/>
                    <a:pt x="32" y="46"/>
                    <a:pt x="32" y="46"/>
                  </a:cubicBezTo>
                  <a:cubicBezTo>
                    <a:pt x="16" y="128"/>
                    <a:pt x="16" y="128"/>
                    <a:pt x="16" y="128"/>
                  </a:cubicBezTo>
                  <a:cubicBezTo>
                    <a:pt x="0" y="179"/>
                    <a:pt x="0" y="179"/>
                    <a:pt x="0" y="179"/>
                  </a:cubicBezTo>
                  <a:cubicBezTo>
                    <a:pt x="1" y="187"/>
                    <a:pt x="1" y="187"/>
                    <a:pt x="1" y="187"/>
                  </a:cubicBezTo>
                  <a:cubicBezTo>
                    <a:pt x="1" y="187"/>
                    <a:pt x="1" y="187"/>
                    <a:pt x="1" y="187"/>
                  </a:cubicBezTo>
                  <a:cubicBezTo>
                    <a:pt x="3" y="187"/>
                    <a:pt x="3" y="187"/>
                    <a:pt x="3" y="187"/>
                  </a:cubicBezTo>
                  <a:cubicBezTo>
                    <a:pt x="9" y="187"/>
                    <a:pt x="17" y="193"/>
                    <a:pt x="23" y="197"/>
                  </a:cubicBezTo>
                  <a:cubicBezTo>
                    <a:pt x="29" y="200"/>
                    <a:pt x="36" y="202"/>
                    <a:pt x="44" y="203"/>
                  </a:cubicBezTo>
                  <a:cubicBezTo>
                    <a:pt x="49" y="204"/>
                    <a:pt x="53" y="206"/>
                    <a:pt x="58" y="208"/>
                  </a:cubicBezTo>
                  <a:cubicBezTo>
                    <a:pt x="66" y="211"/>
                    <a:pt x="74" y="209"/>
                    <a:pt x="82" y="210"/>
                  </a:cubicBezTo>
                  <a:cubicBezTo>
                    <a:pt x="88" y="210"/>
                    <a:pt x="95" y="218"/>
                    <a:pt x="98" y="223"/>
                  </a:cubicBezTo>
                  <a:cubicBezTo>
                    <a:pt x="105" y="230"/>
                    <a:pt x="105" y="230"/>
                    <a:pt x="105" y="23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7" name="Freeform 44"/>
            <p:cNvSpPr>
              <a:spLocks/>
            </p:cNvSpPr>
            <p:nvPr/>
          </p:nvSpPr>
          <p:spPr bwMode="auto">
            <a:xfrm>
              <a:off x="1898651" y="1557338"/>
              <a:ext cx="889000" cy="965200"/>
            </a:xfrm>
            <a:custGeom>
              <a:avLst/>
              <a:gdLst>
                <a:gd name="T0" fmla="*/ 60 w 339"/>
                <a:gd name="T1" fmla="*/ 134 h 368"/>
                <a:gd name="T2" fmla="*/ 100 w 339"/>
                <a:gd name="T3" fmla="*/ 90 h 368"/>
                <a:gd name="T4" fmla="*/ 256 w 339"/>
                <a:gd name="T5" fmla="*/ 0 h 368"/>
                <a:gd name="T6" fmla="*/ 256 w 339"/>
                <a:gd name="T7" fmla="*/ 0 h 368"/>
                <a:gd name="T8" fmla="*/ 268 w 339"/>
                <a:gd name="T9" fmla="*/ 16 h 368"/>
                <a:gd name="T10" fmla="*/ 271 w 339"/>
                <a:gd name="T11" fmla="*/ 27 h 368"/>
                <a:gd name="T12" fmla="*/ 268 w 339"/>
                <a:gd name="T13" fmla="*/ 38 h 368"/>
                <a:gd name="T14" fmla="*/ 265 w 339"/>
                <a:gd name="T15" fmla="*/ 55 h 368"/>
                <a:gd name="T16" fmla="*/ 268 w 339"/>
                <a:gd name="T17" fmla="*/ 69 h 368"/>
                <a:gd name="T18" fmla="*/ 265 w 339"/>
                <a:gd name="T19" fmla="*/ 78 h 368"/>
                <a:gd name="T20" fmla="*/ 264 w 339"/>
                <a:gd name="T21" fmla="*/ 90 h 368"/>
                <a:gd name="T22" fmla="*/ 269 w 339"/>
                <a:gd name="T23" fmla="*/ 101 h 368"/>
                <a:gd name="T24" fmla="*/ 272 w 339"/>
                <a:gd name="T25" fmla="*/ 118 h 368"/>
                <a:gd name="T26" fmla="*/ 281 w 339"/>
                <a:gd name="T27" fmla="*/ 133 h 368"/>
                <a:gd name="T28" fmla="*/ 288 w 339"/>
                <a:gd name="T29" fmla="*/ 155 h 368"/>
                <a:gd name="T30" fmla="*/ 307 w 339"/>
                <a:gd name="T31" fmla="*/ 173 h 368"/>
                <a:gd name="T32" fmla="*/ 333 w 339"/>
                <a:gd name="T33" fmla="*/ 192 h 368"/>
                <a:gd name="T34" fmla="*/ 339 w 339"/>
                <a:gd name="T35" fmla="*/ 203 h 368"/>
                <a:gd name="T36" fmla="*/ 339 w 339"/>
                <a:gd name="T37" fmla="*/ 203 h 368"/>
                <a:gd name="T38" fmla="*/ 125 w 339"/>
                <a:gd name="T39" fmla="*/ 368 h 368"/>
                <a:gd name="T40" fmla="*/ 125 w 339"/>
                <a:gd name="T41" fmla="*/ 368 h 368"/>
                <a:gd name="T42" fmla="*/ 125 w 339"/>
                <a:gd name="T43" fmla="*/ 363 h 368"/>
                <a:gd name="T44" fmla="*/ 117 w 339"/>
                <a:gd name="T45" fmla="*/ 335 h 368"/>
                <a:gd name="T46" fmla="*/ 105 w 339"/>
                <a:gd name="T47" fmla="*/ 324 h 368"/>
                <a:gd name="T48" fmla="*/ 97 w 339"/>
                <a:gd name="T49" fmla="*/ 300 h 368"/>
                <a:gd name="T50" fmla="*/ 82 w 339"/>
                <a:gd name="T51" fmla="*/ 284 h 368"/>
                <a:gd name="T52" fmla="*/ 76 w 339"/>
                <a:gd name="T53" fmla="*/ 266 h 368"/>
                <a:gd name="T54" fmla="*/ 69 w 339"/>
                <a:gd name="T55" fmla="*/ 243 h 368"/>
                <a:gd name="T56" fmla="*/ 21 w 339"/>
                <a:gd name="T57" fmla="*/ 203 h 368"/>
                <a:gd name="T58" fmla="*/ 4 w 339"/>
                <a:gd name="T59" fmla="*/ 204 h 368"/>
                <a:gd name="T60" fmla="*/ 0 w 339"/>
                <a:gd name="T61" fmla="*/ 205 h 368"/>
                <a:gd name="T62" fmla="*/ 0 w 339"/>
                <a:gd name="T63" fmla="*/ 205 h 368"/>
                <a:gd name="T64" fmla="*/ 60 w 339"/>
                <a:gd name="T65" fmla="*/ 134 h 368"/>
                <a:gd name="connsiteX0" fmla="*/ 1770 w 10000"/>
                <a:gd name="connsiteY0" fmla="*/ 3641 h 10000"/>
                <a:gd name="connsiteX1" fmla="*/ 2950 w 10000"/>
                <a:gd name="connsiteY1" fmla="*/ 2446 h 10000"/>
                <a:gd name="connsiteX2" fmla="*/ 7552 w 10000"/>
                <a:gd name="connsiteY2" fmla="*/ 0 h 10000"/>
                <a:gd name="connsiteX3" fmla="*/ 7552 w 10000"/>
                <a:gd name="connsiteY3" fmla="*/ 0 h 10000"/>
                <a:gd name="connsiteX4" fmla="*/ 7906 w 10000"/>
                <a:gd name="connsiteY4" fmla="*/ 435 h 10000"/>
                <a:gd name="connsiteX5" fmla="*/ 7994 w 10000"/>
                <a:gd name="connsiteY5" fmla="*/ 734 h 10000"/>
                <a:gd name="connsiteX6" fmla="*/ 7906 w 10000"/>
                <a:gd name="connsiteY6" fmla="*/ 1033 h 10000"/>
                <a:gd name="connsiteX7" fmla="*/ 7817 w 10000"/>
                <a:gd name="connsiteY7" fmla="*/ 1495 h 10000"/>
                <a:gd name="connsiteX8" fmla="*/ 7906 w 10000"/>
                <a:gd name="connsiteY8" fmla="*/ 1875 h 10000"/>
                <a:gd name="connsiteX9" fmla="*/ 7817 w 10000"/>
                <a:gd name="connsiteY9" fmla="*/ 2120 h 10000"/>
                <a:gd name="connsiteX10" fmla="*/ 7788 w 10000"/>
                <a:gd name="connsiteY10" fmla="*/ 2446 h 10000"/>
                <a:gd name="connsiteX11" fmla="*/ 7935 w 10000"/>
                <a:gd name="connsiteY11" fmla="*/ 2745 h 10000"/>
                <a:gd name="connsiteX12" fmla="*/ 8024 w 10000"/>
                <a:gd name="connsiteY12" fmla="*/ 3207 h 10000"/>
                <a:gd name="connsiteX13" fmla="*/ 8289 w 10000"/>
                <a:gd name="connsiteY13" fmla="*/ 3614 h 10000"/>
                <a:gd name="connsiteX14" fmla="*/ 8496 w 10000"/>
                <a:gd name="connsiteY14" fmla="*/ 4212 h 10000"/>
                <a:gd name="connsiteX15" fmla="*/ 9056 w 10000"/>
                <a:gd name="connsiteY15" fmla="*/ 4701 h 10000"/>
                <a:gd name="connsiteX16" fmla="*/ 9823 w 10000"/>
                <a:gd name="connsiteY16" fmla="*/ 5217 h 10000"/>
                <a:gd name="connsiteX17" fmla="*/ 10000 w 10000"/>
                <a:gd name="connsiteY17" fmla="*/ 5516 h 10000"/>
                <a:gd name="connsiteX18" fmla="*/ 10000 w 10000"/>
                <a:gd name="connsiteY18" fmla="*/ 5516 h 10000"/>
                <a:gd name="connsiteX19" fmla="*/ 3687 w 10000"/>
                <a:gd name="connsiteY19" fmla="*/ 10000 h 10000"/>
                <a:gd name="connsiteX20" fmla="*/ 3687 w 10000"/>
                <a:gd name="connsiteY20" fmla="*/ 10000 h 10000"/>
                <a:gd name="connsiteX21" fmla="*/ 3687 w 10000"/>
                <a:gd name="connsiteY21" fmla="*/ 9864 h 10000"/>
                <a:gd name="connsiteX22" fmla="*/ 3451 w 10000"/>
                <a:gd name="connsiteY22" fmla="*/ 9103 h 10000"/>
                <a:gd name="connsiteX23" fmla="*/ 3097 w 10000"/>
                <a:gd name="connsiteY23" fmla="*/ 8804 h 10000"/>
                <a:gd name="connsiteX24" fmla="*/ 2861 w 10000"/>
                <a:gd name="connsiteY24" fmla="*/ 8152 h 10000"/>
                <a:gd name="connsiteX25" fmla="*/ 2419 w 10000"/>
                <a:gd name="connsiteY25" fmla="*/ 7717 h 10000"/>
                <a:gd name="connsiteX26" fmla="*/ 2035 w 10000"/>
                <a:gd name="connsiteY26" fmla="*/ 6603 h 10000"/>
                <a:gd name="connsiteX27" fmla="*/ 619 w 10000"/>
                <a:gd name="connsiteY27" fmla="*/ 5516 h 10000"/>
                <a:gd name="connsiteX28" fmla="*/ 118 w 10000"/>
                <a:gd name="connsiteY28" fmla="*/ 5543 h 10000"/>
                <a:gd name="connsiteX29" fmla="*/ 0 w 10000"/>
                <a:gd name="connsiteY29" fmla="*/ 5571 h 10000"/>
                <a:gd name="connsiteX30" fmla="*/ 0 w 10000"/>
                <a:gd name="connsiteY30" fmla="*/ 5571 h 10000"/>
                <a:gd name="connsiteX31" fmla="*/ 1770 w 10000"/>
                <a:gd name="connsiteY31" fmla="*/ 3641 h 10000"/>
                <a:gd name="connsiteX0" fmla="*/ 1770 w 10000"/>
                <a:gd name="connsiteY0" fmla="*/ 3641 h 10000"/>
                <a:gd name="connsiteX1" fmla="*/ 2950 w 10000"/>
                <a:gd name="connsiteY1" fmla="*/ 2446 h 10000"/>
                <a:gd name="connsiteX2" fmla="*/ 7552 w 10000"/>
                <a:gd name="connsiteY2" fmla="*/ 0 h 10000"/>
                <a:gd name="connsiteX3" fmla="*/ 7552 w 10000"/>
                <a:gd name="connsiteY3" fmla="*/ 0 h 10000"/>
                <a:gd name="connsiteX4" fmla="*/ 7906 w 10000"/>
                <a:gd name="connsiteY4" fmla="*/ 435 h 10000"/>
                <a:gd name="connsiteX5" fmla="*/ 7994 w 10000"/>
                <a:gd name="connsiteY5" fmla="*/ 734 h 10000"/>
                <a:gd name="connsiteX6" fmla="*/ 7906 w 10000"/>
                <a:gd name="connsiteY6" fmla="*/ 1033 h 10000"/>
                <a:gd name="connsiteX7" fmla="*/ 7817 w 10000"/>
                <a:gd name="connsiteY7" fmla="*/ 1495 h 10000"/>
                <a:gd name="connsiteX8" fmla="*/ 7906 w 10000"/>
                <a:gd name="connsiteY8" fmla="*/ 1875 h 10000"/>
                <a:gd name="connsiteX9" fmla="*/ 7817 w 10000"/>
                <a:gd name="connsiteY9" fmla="*/ 2120 h 10000"/>
                <a:gd name="connsiteX10" fmla="*/ 7788 w 10000"/>
                <a:gd name="connsiteY10" fmla="*/ 2446 h 10000"/>
                <a:gd name="connsiteX11" fmla="*/ 7935 w 10000"/>
                <a:gd name="connsiteY11" fmla="*/ 2745 h 10000"/>
                <a:gd name="connsiteX12" fmla="*/ 8024 w 10000"/>
                <a:gd name="connsiteY12" fmla="*/ 3207 h 10000"/>
                <a:gd name="connsiteX13" fmla="*/ 8289 w 10000"/>
                <a:gd name="connsiteY13" fmla="*/ 3614 h 10000"/>
                <a:gd name="connsiteX14" fmla="*/ 8496 w 10000"/>
                <a:gd name="connsiteY14" fmla="*/ 4212 h 10000"/>
                <a:gd name="connsiteX15" fmla="*/ 9056 w 10000"/>
                <a:gd name="connsiteY15" fmla="*/ 4701 h 10000"/>
                <a:gd name="connsiteX16" fmla="*/ 9823 w 10000"/>
                <a:gd name="connsiteY16" fmla="*/ 5217 h 10000"/>
                <a:gd name="connsiteX17" fmla="*/ 10000 w 10000"/>
                <a:gd name="connsiteY17" fmla="*/ 5516 h 10000"/>
                <a:gd name="connsiteX18" fmla="*/ 10000 w 10000"/>
                <a:gd name="connsiteY18" fmla="*/ 5516 h 10000"/>
                <a:gd name="connsiteX19" fmla="*/ 3687 w 10000"/>
                <a:gd name="connsiteY19" fmla="*/ 10000 h 10000"/>
                <a:gd name="connsiteX20" fmla="*/ 3687 w 10000"/>
                <a:gd name="connsiteY20" fmla="*/ 10000 h 10000"/>
                <a:gd name="connsiteX21" fmla="*/ 3687 w 10000"/>
                <a:gd name="connsiteY21" fmla="*/ 9864 h 10000"/>
                <a:gd name="connsiteX22" fmla="*/ 3451 w 10000"/>
                <a:gd name="connsiteY22" fmla="*/ 9103 h 10000"/>
                <a:gd name="connsiteX23" fmla="*/ 3097 w 10000"/>
                <a:gd name="connsiteY23" fmla="*/ 8804 h 10000"/>
                <a:gd name="connsiteX24" fmla="*/ 2419 w 10000"/>
                <a:gd name="connsiteY24" fmla="*/ 7717 h 10000"/>
                <a:gd name="connsiteX25" fmla="*/ 2035 w 10000"/>
                <a:gd name="connsiteY25" fmla="*/ 6603 h 10000"/>
                <a:gd name="connsiteX26" fmla="*/ 619 w 10000"/>
                <a:gd name="connsiteY26" fmla="*/ 5516 h 10000"/>
                <a:gd name="connsiteX27" fmla="*/ 118 w 10000"/>
                <a:gd name="connsiteY27" fmla="*/ 5543 h 10000"/>
                <a:gd name="connsiteX28" fmla="*/ 0 w 10000"/>
                <a:gd name="connsiteY28" fmla="*/ 5571 h 10000"/>
                <a:gd name="connsiteX29" fmla="*/ 0 w 10000"/>
                <a:gd name="connsiteY29" fmla="*/ 5571 h 10000"/>
                <a:gd name="connsiteX30" fmla="*/ 1770 w 10000"/>
                <a:gd name="connsiteY30" fmla="*/ 364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10000">
                  <a:moveTo>
                    <a:pt x="1770" y="3641"/>
                  </a:moveTo>
                  <a:lnTo>
                    <a:pt x="2950" y="2446"/>
                  </a:lnTo>
                  <a:lnTo>
                    <a:pt x="7552" y="0"/>
                  </a:lnTo>
                  <a:lnTo>
                    <a:pt x="7552" y="0"/>
                  </a:lnTo>
                  <a:cubicBezTo>
                    <a:pt x="7640" y="163"/>
                    <a:pt x="7817" y="245"/>
                    <a:pt x="7906" y="435"/>
                  </a:cubicBezTo>
                  <a:cubicBezTo>
                    <a:pt x="7935" y="543"/>
                    <a:pt x="7965" y="625"/>
                    <a:pt x="7994" y="734"/>
                  </a:cubicBezTo>
                  <a:cubicBezTo>
                    <a:pt x="7994" y="842"/>
                    <a:pt x="7935" y="924"/>
                    <a:pt x="7906" y="1033"/>
                  </a:cubicBezTo>
                  <a:cubicBezTo>
                    <a:pt x="7847" y="1114"/>
                    <a:pt x="7817" y="1413"/>
                    <a:pt x="7817" y="1495"/>
                  </a:cubicBezTo>
                  <a:cubicBezTo>
                    <a:pt x="7817" y="1603"/>
                    <a:pt x="7994" y="1766"/>
                    <a:pt x="7906" y="1875"/>
                  </a:cubicBezTo>
                  <a:cubicBezTo>
                    <a:pt x="7906" y="1957"/>
                    <a:pt x="7847" y="2038"/>
                    <a:pt x="7817" y="2120"/>
                  </a:cubicBezTo>
                  <a:cubicBezTo>
                    <a:pt x="7807" y="2229"/>
                    <a:pt x="7798" y="2337"/>
                    <a:pt x="7788" y="2446"/>
                  </a:cubicBezTo>
                  <a:cubicBezTo>
                    <a:pt x="7788" y="2554"/>
                    <a:pt x="7906" y="2663"/>
                    <a:pt x="7935" y="2745"/>
                  </a:cubicBezTo>
                  <a:cubicBezTo>
                    <a:pt x="7965" y="2880"/>
                    <a:pt x="7935" y="3071"/>
                    <a:pt x="8024" y="3207"/>
                  </a:cubicBezTo>
                  <a:cubicBezTo>
                    <a:pt x="8083" y="3315"/>
                    <a:pt x="8201" y="3560"/>
                    <a:pt x="8289" y="3614"/>
                  </a:cubicBezTo>
                  <a:cubicBezTo>
                    <a:pt x="8378" y="3804"/>
                    <a:pt x="8378" y="4022"/>
                    <a:pt x="8496" y="4212"/>
                  </a:cubicBezTo>
                  <a:cubicBezTo>
                    <a:pt x="8584" y="4402"/>
                    <a:pt x="8879" y="4538"/>
                    <a:pt x="9056" y="4701"/>
                  </a:cubicBezTo>
                  <a:lnTo>
                    <a:pt x="9823" y="5217"/>
                  </a:lnTo>
                  <a:lnTo>
                    <a:pt x="10000" y="5516"/>
                  </a:lnTo>
                  <a:lnTo>
                    <a:pt x="10000" y="5516"/>
                  </a:lnTo>
                  <a:lnTo>
                    <a:pt x="3687" y="10000"/>
                  </a:lnTo>
                  <a:lnTo>
                    <a:pt x="3687" y="10000"/>
                  </a:lnTo>
                  <a:lnTo>
                    <a:pt x="3687" y="9864"/>
                  </a:lnTo>
                  <a:cubicBezTo>
                    <a:pt x="3687" y="9565"/>
                    <a:pt x="3569" y="9402"/>
                    <a:pt x="3451" y="9103"/>
                  </a:cubicBezTo>
                  <a:cubicBezTo>
                    <a:pt x="3333" y="9003"/>
                    <a:pt x="3269" y="9035"/>
                    <a:pt x="3097" y="8804"/>
                  </a:cubicBezTo>
                  <a:cubicBezTo>
                    <a:pt x="2925" y="8573"/>
                    <a:pt x="2596" y="8084"/>
                    <a:pt x="2419" y="7717"/>
                  </a:cubicBezTo>
                  <a:cubicBezTo>
                    <a:pt x="2281" y="7459"/>
                    <a:pt x="2335" y="6970"/>
                    <a:pt x="2035" y="6603"/>
                  </a:cubicBezTo>
                  <a:cubicBezTo>
                    <a:pt x="1740" y="6087"/>
                    <a:pt x="1475" y="5353"/>
                    <a:pt x="619" y="5516"/>
                  </a:cubicBezTo>
                  <a:cubicBezTo>
                    <a:pt x="472" y="5543"/>
                    <a:pt x="265" y="5516"/>
                    <a:pt x="118" y="5543"/>
                  </a:cubicBezTo>
                  <a:cubicBezTo>
                    <a:pt x="59" y="5571"/>
                    <a:pt x="29" y="5571"/>
                    <a:pt x="0" y="5571"/>
                  </a:cubicBezTo>
                  <a:lnTo>
                    <a:pt x="0" y="5571"/>
                  </a:lnTo>
                  <a:lnTo>
                    <a:pt x="1770" y="3641"/>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158" name="Freeform 45"/>
            <p:cNvSpPr>
              <a:spLocks/>
            </p:cNvSpPr>
            <p:nvPr/>
          </p:nvSpPr>
          <p:spPr bwMode="auto">
            <a:xfrm>
              <a:off x="3862388" y="1011238"/>
              <a:ext cx="833438" cy="546100"/>
            </a:xfrm>
            <a:custGeom>
              <a:avLst/>
              <a:gdLst>
                <a:gd name="T0" fmla="*/ 13 w 318"/>
                <a:gd name="T1" fmla="*/ 208 h 208"/>
                <a:gd name="T2" fmla="*/ 299 w 318"/>
                <a:gd name="T3" fmla="*/ 208 h 208"/>
                <a:gd name="T4" fmla="*/ 299 w 318"/>
                <a:gd name="T5" fmla="*/ 208 h 208"/>
                <a:gd name="T6" fmla="*/ 306 w 318"/>
                <a:gd name="T7" fmla="*/ 201 h 208"/>
                <a:gd name="T8" fmla="*/ 312 w 318"/>
                <a:gd name="T9" fmla="*/ 195 h 208"/>
                <a:gd name="T10" fmla="*/ 315 w 318"/>
                <a:gd name="T11" fmla="*/ 191 h 208"/>
                <a:gd name="T12" fmla="*/ 316 w 318"/>
                <a:gd name="T13" fmla="*/ 191 h 208"/>
                <a:gd name="T14" fmla="*/ 311 w 318"/>
                <a:gd name="T15" fmla="*/ 178 h 208"/>
                <a:gd name="T16" fmla="*/ 309 w 318"/>
                <a:gd name="T17" fmla="*/ 164 h 208"/>
                <a:gd name="T18" fmla="*/ 317 w 318"/>
                <a:gd name="T19" fmla="*/ 147 h 208"/>
                <a:gd name="T20" fmla="*/ 315 w 318"/>
                <a:gd name="T21" fmla="*/ 127 h 208"/>
                <a:gd name="T22" fmla="*/ 307 w 318"/>
                <a:gd name="T23" fmla="*/ 121 h 208"/>
                <a:gd name="T24" fmla="*/ 301 w 318"/>
                <a:gd name="T25" fmla="*/ 106 h 208"/>
                <a:gd name="T26" fmla="*/ 296 w 318"/>
                <a:gd name="T27" fmla="*/ 86 h 208"/>
                <a:gd name="T28" fmla="*/ 298 w 318"/>
                <a:gd name="T29" fmla="*/ 76 h 208"/>
                <a:gd name="T30" fmla="*/ 296 w 318"/>
                <a:gd name="T31" fmla="*/ 66 h 208"/>
                <a:gd name="T32" fmla="*/ 296 w 318"/>
                <a:gd name="T33" fmla="*/ 66 h 208"/>
                <a:gd name="T34" fmla="*/ 297 w 318"/>
                <a:gd name="T35" fmla="*/ 59 h 208"/>
                <a:gd name="T36" fmla="*/ 280 w 318"/>
                <a:gd name="T37" fmla="*/ 36 h 208"/>
                <a:gd name="T38" fmla="*/ 233 w 318"/>
                <a:gd name="T39" fmla="*/ 66 h 208"/>
                <a:gd name="T40" fmla="*/ 225 w 318"/>
                <a:gd name="T41" fmla="*/ 69 h 208"/>
                <a:gd name="T42" fmla="*/ 220 w 318"/>
                <a:gd name="T43" fmla="*/ 68 h 208"/>
                <a:gd name="T44" fmla="*/ 215 w 318"/>
                <a:gd name="T45" fmla="*/ 57 h 208"/>
                <a:gd name="T46" fmla="*/ 225 w 318"/>
                <a:gd name="T47" fmla="*/ 33 h 208"/>
                <a:gd name="T48" fmla="*/ 228 w 318"/>
                <a:gd name="T49" fmla="*/ 29 h 208"/>
                <a:gd name="T50" fmla="*/ 220 w 318"/>
                <a:gd name="T51" fmla="*/ 14 h 208"/>
                <a:gd name="T52" fmla="*/ 215 w 318"/>
                <a:gd name="T53" fmla="*/ 6 h 208"/>
                <a:gd name="T54" fmla="*/ 63 w 318"/>
                <a:gd name="T55" fmla="*/ 0 h 208"/>
                <a:gd name="T56" fmla="*/ 63 w 318"/>
                <a:gd name="T57" fmla="*/ 0 h 208"/>
                <a:gd name="T58" fmla="*/ 46 w 318"/>
                <a:gd name="T59" fmla="*/ 20 h 208"/>
                <a:gd name="T60" fmla="*/ 42 w 318"/>
                <a:gd name="T61" fmla="*/ 74 h 208"/>
                <a:gd name="T62" fmla="*/ 23 w 318"/>
                <a:gd name="T63" fmla="*/ 75 h 208"/>
                <a:gd name="T64" fmla="*/ 4 w 318"/>
                <a:gd name="T65" fmla="*/ 87 h 208"/>
                <a:gd name="T66" fmla="*/ 7 w 318"/>
                <a:gd name="T67" fmla="*/ 96 h 208"/>
                <a:gd name="T68" fmla="*/ 8 w 318"/>
                <a:gd name="T69" fmla="*/ 106 h 208"/>
                <a:gd name="T70" fmla="*/ 9 w 318"/>
                <a:gd name="T71" fmla="*/ 115 h 208"/>
                <a:gd name="T72" fmla="*/ 4 w 318"/>
                <a:gd name="T73" fmla="*/ 124 h 208"/>
                <a:gd name="T74" fmla="*/ 3 w 318"/>
                <a:gd name="T75" fmla="*/ 132 h 208"/>
                <a:gd name="T76" fmla="*/ 9 w 318"/>
                <a:gd name="T77" fmla="*/ 137 h 208"/>
                <a:gd name="T78" fmla="*/ 11 w 318"/>
                <a:gd name="T79" fmla="*/ 139 h 208"/>
                <a:gd name="T80" fmla="*/ 8 w 318"/>
                <a:gd name="T81" fmla="*/ 146 h 208"/>
                <a:gd name="T82" fmla="*/ 13 w 318"/>
                <a:gd name="T83" fmla="*/ 149 h 208"/>
                <a:gd name="T84" fmla="*/ 8 w 318"/>
                <a:gd name="T85" fmla="*/ 159 h 208"/>
                <a:gd name="T86" fmla="*/ 12 w 318"/>
                <a:gd name="T87" fmla="*/ 165 h 208"/>
                <a:gd name="T88" fmla="*/ 13 w 318"/>
                <a:gd name="T89" fmla="*/ 177 h 208"/>
                <a:gd name="T90" fmla="*/ 15 w 318"/>
                <a:gd name="T91" fmla="*/ 181 h 208"/>
                <a:gd name="T92" fmla="*/ 16 w 318"/>
                <a:gd name="T93" fmla="*/ 187 h 208"/>
                <a:gd name="T94" fmla="*/ 17 w 318"/>
                <a:gd name="T95" fmla="*/ 193 h 208"/>
                <a:gd name="T96" fmla="*/ 17 w 318"/>
                <a:gd name="T97" fmla="*/ 193 h 208"/>
                <a:gd name="T98" fmla="*/ 13 w 318"/>
                <a:gd name="T99"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8" h="208">
                  <a:moveTo>
                    <a:pt x="13" y="208"/>
                  </a:moveTo>
                  <a:cubicBezTo>
                    <a:pt x="299" y="208"/>
                    <a:pt x="299" y="208"/>
                    <a:pt x="299" y="208"/>
                  </a:cubicBezTo>
                  <a:cubicBezTo>
                    <a:pt x="299" y="208"/>
                    <a:pt x="299" y="208"/>
                    <a:pt x="299" y="208"/>
                  </a:cubicBezTo>
                  <a:cubicBezTo>
                    <a:pt x="306" y="201"/>
                    <a:pt x="306" y="201"/>
                    <a:pt x="306" y="201"/>
                  </a:cubicBezTo>
                  <a:cubicBezTo>
                    <a:pt x="308" y="199"/>
                    <a:pt x="310" y="197"/>
                    <a:pt x="312" y="195"/>
                  </a:cubicBezTo>
                  <a:cubicBezTo>
                    <a:pt x="313" y="194"/>
                    <a:pt x="314" y="192"/>
                    <a:pt x="315" y="191"/>
                  </a:cubicBezTo>
                  <a:cubicBezTo>
                    <a:pt x="316" y="191"/>
                    <a:pt x="316" y="191"/>
                    <a:pt x="316" y="191"/>
                  </a:cubicBezTo>
                  <a:cubicBezTo>
                    <a:pt x="317" y="185"/>
                    <a:pt x="313" y="183"/>
                    <a:pt x="311" y="178"/>
                  </a:cubicBezTo>
                  <a:cubicBezTo>
                    <a:pt x="309" y="173"/>
                    <a:pt x="309" y="169"/>
                    <a:pt x="309" y="164"/>
                  </a:cubicBezTo>
                  <a:cubicBezTo>
                    <a:pt x="309" y="155"/>
                    <a:pt x="315" y="154"/>
                    <a:pt x="317" y="147"/>
                  </a:cubicBezTo>
                  <a:cubicBezTo>
                    <a:pt x="318" y="140"/>
                    <a:pt x="316" y="134"/>
                    <a:pt x="315" y="127"/>
                  </a:cubicBezTo>
                  <a:cubicBezTo>
                    <a:pt x="314" y="121"/>
                    <a:pt x="310" y="124"/>
                    <a:pt x="307" y="121"/>
                  </a:cubicBezTo>
                  <a:cubicBezTo>
                    <a:pt x="305" y="120"/>
                    <a:pt x="303" y="109"/>
                    <a:pt x="301" y="106"/>
                  </a:cubicBezTo>
                  <a:cubicBezTo>
                    <a:pt x="298" y="101"/>
                    <a:pt x="296" y="91"/>
                    <a:pt x="296" y="86"/>
                  </a:cubicBezTo>
                  <a:cubicBezTo>
                    <a:pt x="296" y="82"/>
                    <a:pt x="298" y="80"/>
                    <a:pt x="298" y="76"/>
                  </a:cubicBezTo>
                  <a:cubicBezTo>
                    <a:pt x="298" y="72"/>
                    <a:pt x="296" y="70"/>
                    <a:pt x="296" y="66"/>
                  </a:cubicBezTo>
                  <a:cubicBezTo>
                    <a:pt x="296" y="66"/>
                    <a:pt x="296" y="66"/>
                    <a:pt x="296" y="66"/>
                  </a:cubicBezTo>
                  <a:cubicBezTo>
                    <a:pt x="297" y="59"/>
                    <a:pt x="297" y="59"/>
                    <a:pt x="297" y="59"/>
                  </a:cubicBezTo>
                  <a:cubicBezTo>
                    <a:pt x="280" y="36"/>
                    <a:pt x="280" y="36"/>
                    <a:pt x="280" y="36"/>
                  </a:cubicBezTo>
                  <a:cubicBezTo>
                    <a:pt x="233" y="66"/>
                    <a:pt x="233" y="66"/>
                    <a:pt x="233" y="66"/>
                  </a:cubicBezTo>
                  <a:cubicBezTo>
                    <a:pt x="230" y="68"/>
                    <a:pt x="228" y="70"/>
                    <a:pt x="225" y="69"/>
                  </a:cubicBezTo>
                  <a:cubicBezTo>
                    <a:pt x="220" y="68"/>
                    <a:pt x="220" y="68"/>
                    <a:pt x="220" y="68"/>
                  </a:cubicBezTo>
                  <a:cubicBezTo>
                    <a:pt x="217" y="66"/>
                    <a:pt x="215" y="61"/>
                    <a:pt x="215" y="57"/>
                  </a:cubicBezTo>
                  <a:cubicBezTo>
                    <a:pt x="215" y="48"/>
                    <a:pt x="219" y="39"/>
                    <a:pt x="225" y="33"/>
                  </a:cubicBezTo>
                  <a:cubicBezTo>
                    <a:pt x="226" y="31"/>
                    <a:pt x="228" y="30"/>
                    <a:pt x="228" y="29"/>
                  </a:cubicBezTo>
                  <a:cubicBezTo>
                    <a:pt x="227" y="27"/>
                    <a:pt x="220" y="14"/>
                    <a:pt x="220" y="14"/>
                  </a:cubicBezTo>
                  <a:cubicBezTo>
                    <a:pt x="219" y="11"/>
                    <a:pt x="217" y="8"/>
                    <a:pt x="215" y="6"/>
                  </a:cubicBezTo>
                  <a:cubicBezTo>
                    <a:pt x="63" y="0"/>
                    <a:pt x="63" y="0"/>
                    <a:pt x="63" y="0"/>
                  </a:cubicBezTo>
                  <a:cubicBezTo>
                    <a:pt x="63" y="0"/>
                    <a:pt x="63" y="0"/>
                    <a:pt x="63" y="0"/>
                  </a:cubicBezTo>
                  <a:cubicBezTo>
                    <a:pt x="46" y="20"/>
                    <a:pt x="46" y="20"/>
                    <a:pt x="46" y="20"/>
                  </a:cubicBezTo>
                  <a:cubicBezTo>
                    <a:pt x="42" y="74"/>
                    <a:pt x="42" y="74"/>
                    <a:pt x="42" y="74"/>
                  </a:cubicBezTo>
                  <a:cubicBezTo>
                    <a:pt x="35" y="74"/>
                    <a:pt x="30" y="74"/>
                    <a:pt x="23" y="75"/>
                  </a:cubicBezTo>
                  <a:cubicBezTo>
                    <a:pt x="18" y="76"/>
                    <a:pt x="0" y="79"/>
                    <a:pt x="4" y="87"/>
                  </a:cubicBezTo>
                  <a:cubicBezTo>
                    <a:pt x="6" y="91"/>
                    <a:pt x="9" y="92"/>
                    <a:pt x="7" y="96"/>
                  </a:cubicBezTo>
                  <a:cubicBezTo>
                    <a:pt x="5" y="99"/>
                    <a:pt x="5" y="104"/>
                    <a:pt x="8" y="106"/>
                  </a:cubicBezTo>
                  <a:cubicBezTo>
                    <a:pt x="9" y="109"/>
                    <a:pt x="11" y="112"/>
                    <a:pt x="9" y="115"/>
                  </a:cubicBezTo>
                  <a:cubicBezTo>
                    <a:pt x="8" y="116"/>
                    <a:pt x="5" y="122"/>
                    <a:pt x="4" y="124"/>
                  </a:cubicBezTo>
                  <a:cubicBezTo>
                    <a:pt x="3" y="127"/>
                    <a:pt x="1" y="128"/>
                    <a:pt x="3" y="132"/>
                  </a:cubicBezTo>
                  <a:cubicBezTo>
                    <a:pt x="9" y="137"/>
                    <a:pt x="9" y="137"/>
                    <a:pt x="9" y="137"/>
                  </a:cubicBezTo>
                  <a:cubicBezTo>
                    <a:pt x="10" y="138"/>
                    <a:pt x="11" y="138"/>
                    <a:pt x="11" y="139"/>
                  </a:cubicBezTo>
                  <a:cubicBezTo>
                    <a:pt x="9" y="140"/>
                    <a:pt x="8" y="144"/>
                    <a:pt x="8" y="146"/>
                  </a:cubicBezTo>
                  <a:cubicBezTo>
                    <a:pt x="9" y="147"/>
                    <a:pt x="12" y="147"/>
                    <a:pt x="13" y="149"/>
                  </a:cubicBezTo>
                  <a:cubicBezTo>
                    <a:pt x="14" y="153"/>
                    <a:pt x="7" y="154"/>
                    <a:pt x="8" y="159"/>
                  </a:cubicBezTo>
                  <a:cubicBezTo>
                    <a:pt x="9" y="162"/>
                    <a:pt x="12" y="163"/>
                    <a:pt x="12" y="165"/>
                  </a:cubicBezTo>
                  <a:cubicBezTo>
                    <a:pt x="13" y="169"/>
                    <a:pt x="12" y="173"/>
                    <a:pt x="13" y="177"/>
                  </a:cubicBezTo>
                  <a:cubicBezTo>
                    <a:pt x="14" y="178"/>
                    <a:pt x="15" y="179"/>
                    <a:pt x="15" y="181"/>
                  </a:cubicBezTo>
                  <a:cubicBezTo>
                    <a:pt x="16" y="183"/>
                    <a:pt x="16" y="185"/>
                    <a:pt x="16" y="187"/>
                  </a:cubicBezTo>
                  <a:cubicBezTo>
                    <a:pt x="17" y="193"/>
                    <a:pt x="17" y="193"/>
                    <a:pt x="17" y="193"/>
                  </a:cubicBezTo>
                  <a:cubicBezTo>
                    <a:pt x="17" y="193"/>
                    <a:pt x="17" y="193"/>
                    <a:pt x="17" y="193"/>
                  </a:cubicBezTo>
                  <a:cubicBezTo>
                    <a:pt x="13" y="208"/>
                    <a:pt x="13" y="208"/>
                    <a:pt x="13" y="208"/>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9" name="Freeform 46"/>
            <p:cNvSpPr>
              <a:spLocks/>
            </p:cNvSpPr>
            <p:nvPr/>
          </p:nvSpPr>
          <p:spPr bwMode="auto">
            <a:xfrm>
              <a:off x="3367088" y="982663"/>
              <a:ext cx="660400" cy="534988"/>
            </a:xfrm>
            <a:custGeom>
              <a:avLst/>
              <a:gdLst>
                <a:gd name="T0" fmla="*/ 252 w 252"/>
                <a:gd name="T1" fmla="*/ 11 h 204"/>
                <a:gd name="T2" fmla="*/ 235 w 252"/>
                <a:gd name="T3" fmla="*/ 31 h 204"/>
                <a:gd name="T4" fmla="*/ 231 w 252"/>
                <a:gd name="T5" fmla="*/ 85 h 204"/>
                <a:gd name="T6" fmla="*/ 212 w 252"/>
                <a:gd name="T7" fmla="*/ 86 h 204"/>
                <a:gd name="T8" fmla="*/ 193 w 252"/>
                <a:gd name="T9" fmla="*/ 98 h 204"/>
                <a:gd name="T10" fmla="*/ 196 w 252"/>
                <a:gd name="T11" fmla="*/ 107 h 204"/>
                <a:gd name="T12" fmla="*/ 197 w 252"/>
                <a:gd name="T13" fmla="*/ 117 h 204"/>
                <a:gd name="T14" fmla="*/ 198 w 252"/>
                <a:gd name="T15" fmla="*/ 126 h 204"/>
                <a:gd name="T16" fmla="*/ 193 w 252"/>
                <a:gd name="T17" fmla="*/ 135 h 204"/>
                <a:gd name="T18" fmla="*/ 192 w 252"/>
                <a:gd name="T19" fmla="*/ 143 h 204"/>
                <a:gd name="T20" fmla="*/ 198 w 252"/>
                <a:gd name="T21" fmla="*/ 148 h 204"/>
                <a:gd name="T22" fmla="*/ 200 w 252"/>
                <a:gd name="T23" fmla="*/ 150 h 204"/>
                <a:gd name="T24" fmla="*/ 197 w 252"/>
                <a:gd name="T25" fmla="*/ 157 h 204"/>
                <a:gd name="T26" fmla="*/ 202 w 252"/>
                <a:gd name="T27" fmla="*/ 160 h 204"/>
                <a:gd name="T28" fmla="*/ 197 w 252"/>
                <a:gd name="T29" fmla="*/ 170 h 204"/>
                <a:gd name="T30" fmla="*/ 201 w 252"/>
                <a:gd name="T31" fmla="*/ 176 h 204"/>
                <a:gd name="T32" fmla="*/ 202 w 252"/>
                <a:gd name="T33" fmla="*/ 188 h 204"/>
                <a:gd name="T34" fmla="*/ 204 w 252"/>
                <a:gd name="T35" fmla="*/ 192 h 204"/>
                <a:gd name="T36" fmla="*/ 205 w 252"/>
                <a:gd name="T37" fmla="*/ 198 h 204"/>
                <a:gd name="T38" fmla="*/ 206 w 252"/>
                <a:gd name="T39" fmla="*/ 204 h 204"/>
                <a:gd name="T40" fmla="*/ 206 w 252"/>
                <a:gd name="T41" fmla="*/ 204 h 204"/>
                <a:gd name="T42" fmla="*/ 192 w 252"/>
                <a:gd name="T43" fmla="*/ 193 h 204"/>
                <a:gd name="T44" fmla="*/ 176 w 252"/>
                <a:gd name="T45" fmla="*/ 183 h 204"/>
                <a:gd name="T46" fmla="*/ 154 w 252"/>
                <a:gd name="T47" fmla="*/ 183 h 204"/>
                <a:gd name="T48" fmla="*/ 131 w 252"/>
                <a:gd name="T49" fmla="*/ 186 h 204"/>
                <a:gd name="T50" fmla="*/ 113 w 252"/>
                <a:gd name="T51" fmla="*/ 172 h 204"/>
                <a:gd name="T52" fmla="*/ 80 w 252"/>
                <a:gd name="T53" fmla="*/ 166 h 204"/>
                <a:gd name="T54" fmla="*/ 80 w 252"/>
                <a:gd name="T55" fmla="*/ 166 h 204"/>
                <a:gd name="T56" fmla="*/ 78 w 252"/>
                <a:gd name="T57" fmla="*/ 161 h 204"/>
                <a:gd name="T58" fmla="*/ 77 w 252"/>
                <a:gd name="T59" fmla="*/ 159 h 204"/>
                <a:gd name="T60" fmla="*/ 75 w 252"/>
                <a:gd name="T61" fmla="*/ 157 h 204"/>
                <a:gd name="T62" fmla="*/ 71 w 252"/>
                <a:gd name="T63" fmla="*/ 154 h 204"/>
                <a:gd name="T64" fmla="*/ 62 w 252"/>
                <a:gd name="T65" fmla="*/ 153 h 204"/>
                <a:gd name="T66" fmla="*/ 38 w 252"/>
                <a:gd name="T67" fmla="*/ 85 h 204"/>
                <a:gd name="T68" fmla="*/ 33 w 252"/>
                <a:gd name="T69" fmla="*/ 85 h 204"/>
                <a:gd name="T70" fmla="*/ 33 w 252"/>
                <a:gd name="T71" fmla="*/ 70 h 204"/>
                <a:gd name="T72" fmla="*/ 0 w 252"/>
                <a:gd name="T73" fmla="*/ 0 h 204"/>
                <a:gd name="T74" fmla="*/ 0 w 252"/>
                <a:gd name="T75" fmla="*/ 0 h 204"/>
                <a:gd name="T76" fmla="*/ 252 w 252"/>
                <a:gd name="T77" fmla="*/ 1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2" h="204">
                  <a:moveTo>
                    <a:pt x="252" y="11"/>
                  </a:moveTo>
                  <a:cubicBezTo>
                    <a:pt x="235" y="31"/>
                    <a:pt x="235" y="31"/>
                    <a:pt x="235" y="31"/>
                  </a:cubicBezTo>
                  <a:cubicBezTo>
                    <a:pt x="231" y="85"/>
                    <a:pt x="231" y="85"/>
                    <a:pt x="231" y="85"/>
                  </a:cubicBezTo>
                  <a:cubicBezTo>
                    <a:pt x="224" y="85"/>
                    <a:pt x="219" y="85"/>
                    <a:pt x="212" y="86"/>
                  </a:cubicBezTo>
                  <a:cubicBezTo>
                    <a:pt x="207" y="87"/>
                    <a:pt x="189" y="90"/>
                    <a:pt x="193" y="98"/>
                  </a:cubicBezTo>
                  <a:cubicBezTo>
                    <a:pt x="195" y="102"/>
                    <a:pt x="198" y="103"/>
                    <a:pt x="196" y="107"/>
                  </a:cubicBezTo>
                  <a:cubicBezTo>
                    <a:pt x="194" y="110"/>
                    <a:pt x="194" y="115"/>
                    <a:pt x="197" y="117"/>
                  </a:cubicBezTo>
                  <a:cubicBezTo>
                    <a:pt x="198" y="120"/>
                    <a:pt x="200" y="123"/>
                    <a:pt x="198" y="126"/>
                  </a:cubicBezTo>
                  <a:cubicBezTo>
                    <a:pt x="197" y="127"/>
                    <a:pt x="194" y="133"/>
                    <a:pt x="193" y="135"/>
                  </a:cubicBezTo>
                  <a:cubicBezTo>
                    <a:pt x="192" y="138"/>
                    <a:pt x="190" y="139"/>
                    <a:pt x="192" y="143"/>
                  </a:cubicBezTo>
                  <a:cubicBezTo>
                    <a:pt x="198" y="148"/>
                    <a:pt x="198" y="148"/>
                    <a:pt x="198" y="148"/>
                  </a:cubicBezTo>
                  <a:cubicBezTo>
                    <a:pt x="199" y="149"/>
                    <a:pt x="200" y="149"/>
                    <a:pt x="200" y="150"/>
                  </a:cubicBezTo>
                  <a:cubicBezTo>
                    <a:pt x="198" y="151"/>
                    <a:pt x="197" y="155"/>
                    <a:pt x="197" y="157"/>
                  </a:cubicBezTo>
                  <a:cubicBezTo>
                    <a:pt x="198" y="158"/>
                    <a:pt x="201" y="158"/>
                    <a:pt x="202" y="160"/>
                  </a:cubicBezTo>
                  <a:cubicBezTo>
                    <a:pt x="203" y="164"/>
                    <a:pt x="196" y="165"/>
                    <a:pt x="197" y="170"/>
                  </a:cubicBezTo>
                  <a:cubicBezTo>
                    <a:pt x="198" y="173"/>
                    <a:pt x="201" y="174"/>
                    <a:pt x="201" y="176"/>
                  </a:cubicBezTo>
                  <a:cubicBezTo>
                    <a:pt x="202" y="180"/>
                    <a:pt x="201" y="184"/>
                    <a:pt x="202" y="188"/>
                  </a:cubicBezTo>
                  <a:cubicBezTo>
                    <a:pt x="203" y="189"/>
                    <a:pt x="204" y="190"/>
                    <a:pt x="204" y="192"/>
                  </a:cubicBezTo>
                  <a:cubicBezTo>
                    <a:pt x="205" y="194"/>
                    <a:pt x="205" y="196"/>
                    <a:pt x="205" y="198"/>
                  </a:cubicBezTo>
                  <a:cubicBezTo>
                    <a:pt x="206" y="204"/>
                    <a:pt x="206" y="204"/>
                    <a:pt x="206" y="204"/>
                  </a:cubicBezTo>
                  <a:cubicBezTo>
                    <a:pt x="206" y="204"/>
                    <a:pt x="206" y="204"/>
                    <a:pt x="206" y="204"/>
                  </a:cubicBezTo>
                  <a:cubicBezTo>
                    <a:pt x="192" y="193"/>
                    <a:pt x="192" y="193"/>
                    <a:pt x="192" y="193"/>
                  </a:cubicBezTo>
                  <a:cubicBezTo>
                    <a:pt x="187" y="186"/>
                    <a:pt x="185" y="183"/>
                    <a:pt x="176" y="183"/>
                  </a:cubicBezTo>
                  <a:cubicBezTo>
                    <a:pt x="171" y="187"/>
                    <a:pt x="158" y="190"/>
                    <a:pt x="154" y="183"/>
                  </a:cubicBezTo>
                  <a:cubicBezTo>
                    <a:pt x="143" y="179"/>
                    <a:pt x="141" y="181"/>
                    <a:pt x="131" y="186"/>
                  </a:cubicBezTo>
                  <a:cubicBezTo>
                    <a:pt x="124" y="189"/>
                    <a:pt x="115" y="177"/>
                    <a:pt x="113" y="172"/>
                  </a:cubicBezTo>
                  <a:cubicBezTo>
                    <a:pt x="104" y="166"/>
                    <a:pt x="90" y="170"/>
                    <a:pt x="80" y="166"/>
                  </a:cubicBezTo>
                  <a:cubicBezTo>
                    <a:pt x="80" y="166"/>
                    <a:pt x="80" y="166"/>
                    <a:pt x="80" y="166"/>
                  </a:cubicBezTo>
                  <a:cubicBezTo>
                    <a:pt x="80" y="164"/>
                    <a:pt x="78" y="162"/>
                    <a:pt x="78" y="161"/>
                  </a:cubicBezTo>
                  <a:cubicBezTo>
                    <a:pt x="77" y="160"/>
                    <a:pt x="77" y="159"/>
                    <a:pt x="77" y="159"/>
                  </a:cubicBezTo>
                  <a:cubicBezTo>
                    <a:pt x="76" y="158"/>
                    <a:pt x="75" y="157"/>
                    <a:pt x="75" y="157"/>
                  </a:cubicBezTo>
                  <a:cubicBezTo>
                    <a:pt x="74" y="156"/>
                    <a:pt x="72" y="155"/>
                    <a:pt x="71" y="154"/>
                  </a:cubicBezTo>
                  <a:cubicBezTo>
                    <a:pt x="68" y="153"/>
                    <a:pt x="65" y="152"/>
                    <a:pt x="62" y="153"/>
                  </a:cubicBezTo>
                  <a:cubicBezTo>
                    <a:pt x="38" y="85"/>
                    <a:pt x="38" y="85"/>
                    <a:pt x="38" y="85"/>
                  </a:cubicBezTo>
                  <a:cubicBezTo>
                    <a:pt x="33" y="85"/>
                    <a:pt x="33" y="85"/>
                    <a:pt x="33" y="85"/>
                  </a:cubicBezTo>
                  <a:cubicBezTo>
                    <a:pt x="33" y="70"/>
                    <a:pt x="33" y="70"/>
                    <a:pt x="33" y="70"/>
                  </a:cubicBezTo>
                  <a:cubicBezTo>
                    <a:pt x="0" y="0"/>
                    <a:pt x="0" y="0"/>
                    <a:pt x="0" y="0"/>
                  </a:cubicBezTo>
                  <a:cubicBezTo>
                    <a:pt x="0" y="0"/>
                    <a:pt x="0" y="0"/>
                    <a:pt x="0" y="0"/>
                  </a:cubicBezTo>
                  <a:cubicBezTo>
                    <a:pt x="252" y="11"/>
                    <a:pt x="252" y="11"/>
                    <a:pt x="252" y="11"/>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0" name="Freeform 47"/>
            <p:cNvSpPr>
              <a:spLocks/>
            </p:cNvSpPr>
            <p:nvPr/>
          </p:nvSpPr>
          <p:spPr bwMode="auto">
            <a:xfrm>
              <a:off x="2908301" y="965201"/>
              <a:ext cx="668338" cy="969963"/>
            </a:xfrm>
            <a:custGeom>
              <a:avLst/>
              <a:gdLst>
                <a:gd name="T0" fmla="*/ 40 w 255"/>
                <a:gd name="T1" fmla="*/ 249 h 370"/>
                <a:gd name="T2" fmla="*/ 41 w 255"/>
                <a:gd name="T3" fmla="*/ 250 h 370"/>
                <a:gd name="T4" fmla="*/ 48 w 255"/>
                <a:gd name="T5" fmla="*/ 259 h 370"/>
                <a:gd name="T6" fmla="*/ 65 w 255"/>
                <a:gd name="T7" fmla="*/ 270 h 370"/>
                <a:gd name="T8" fmla="*/ 75 w 255"/>
                <a:gd name="T9" fmla="*/ 282 h 370"/>
                <a:gd name="T10" fmla="*/ 76 w 255"/>
                <a:gd name="T11" fmla="*/ 283 h 370"/>
                <a:gd name="T12" fmla="*/ 83 w 255"/>
                <a:gd name="T13" fmla="*/ 301 h 370"/>
                <a:gd name="T14" fmla="*/ 104 w 255"/>
                <a:gd name="T15" fmla="*/ 315 h 370"/>
                <a:gd name="T16" fmla="*/ 144 w 255"/>
                <a:gd name="T17" fmla="*/ 336 h 370"/>
                <a:gd name="T18" fmla="*/ 158 w 255"/>
                <a:gd name="T19" fmla="*/ 353 h 370"/>
                <a:gd name="T20" fmla="*/ 166 w 255"/>
                <a:gd name="T21" fmla="*/ 361 h 370"/>
                <a:gd name="T22" fmla="*/ 174 w 255"/>
                <a:gd name="T23" fmla="*/ 369 h 370"/>
                <a:gd name="T24" fmla="*/ 181 w 255"/>
                <a:gd name="T25" fmla="*/ 366 h 370"/>
                <a:gd name="T26" fmla="*/ 187 w 255"/>
                <a:gd name="T27" fmla="*/ 360 h 370"/>
                <a:gd name="T28" fmla="*/ 187 w 255"/>
                <a:gd name="T29" fmla="*/ 360 h 370"/>
                <a:gd name="T30" fmla="*/ 186 w 255"/>
                <a:gd name="T31" fmla="*/ 352 h 370"/>
                <a:gd name="T32" fmla="*/ 202 w 255"/>
                <a:gd name="T33" fmla="*/ 301 h 370"/>
                <a:gd name="T34" fmla="*/ 218 w 255"/>
                <a:gd name="T35" fmla="*/ 219 h 370"/>
                <a:gd name="T36" fmla="*/ 255 w 255"/>
                <a:gd name="T37" fmla="*/ 173 h 370"/>
                <a:gd name="T38" fmla="*/ 255 w 255"/>
                <a:gd name="T39" fmla="*/ 173 h 370"/>
                <a:gd name="T40" fmla="*/ 253 w 255"/>
                <a:gd name="T41" fmla="*/ 168 h 370"/>
                <a:gd name="T42" fmla="*/ 252 w 255"/>
                <a:gd name="T43" fmla="*/ 166 h 370"/>
                <a:gd name="T44" fmla="*/ 250 w 255"/>
                <a:gd name="T45" fmla="*/ 164 h 370"/>
                <a:gd name="T46" fmla="*/ 246 w 255"/>
                <a:gd name="T47" fmla="*/ 161 h 370"/>
                <a:gd name="T48" fmla="*/ 237 w 255"/>
                <a:gd name="T49" fmla="*/ 160 h 370"/>
                <a:gd name="T50" fmla="*/ 213 w 255"/>
                <a:gd name="T51" fmla="*/ 92 h 370"/>
                <a:gd name="T52" fmla="*/ 208 w 255"/>
                <a:gd name="T53" fmla="*/ 92 h 370"/>
                <a:gd name="T54" fmla="*/ 208 w 255"/>
                <a:gd name="T55" fmla="*/ 77 h 370"/>
                <a:gd name="T56" fmla="*/ 175 w 255"/>
                <a:gd name="T57" fmla="*/ 7 h 370"/>
                <a:gd name="T58" fmla="*/ 175 w 255"/>
                <a:gd name="T59" fmla="*/ 7 h 370"/>
                <a:gd name="T60" fmla="*/ 2 w 255"/>
                <a:gd name="T61" fmla="*/ 0 h 370"/>
                <a:gd name="T62" fmla="*/ 2 w 255"/>
                <a:gd name="T63" fmla="*/ 0 h 370"/>
                <a:gd name="T64" fmla="*/ 0 w 255"/>
                <a:gd name="T65" fmla="*/ 206 h 370"/>
                <a:gd name="T66" fmla="*/ 24 w 255"/>
                <a:gd name="T67" fmla="*/ 229 h 370"/>
                <a:gd name="T68" fmla="*/ 29 w 255"/>
                <a:gd name="T69" fmla="*/ 232 h 370"/>
                <a:gd name="T70" fmla="*/ 29 w 255"/>
                <a:gd name="T71" fmla="*/ 234 h 370"/>
                <a:gd name="T72" fmla="*/ 30 w 255"/>
                <a:gd name="T73" fmla="*/ 237 h 370"/>
                <a:gd name="T74" fmla="*/ 32 w 255"/>
                <a:gd name="T75" fmla="*/ 239 h 370"/>
                <a:gd name="T76" fmla="*/ 35 w 255"/>
                <a:gd name="T77" fmla="*/ 243 h 370"/>
                <a:gd name="T78" fmla="*/ 40 w 255"/>
                <a:gd name="T79" fmla="*/ 249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5" h="370">
                  <a:moveTo>
                    <a:pt x="40" y="249"/>
                  </a:moveTo>
                  <a:cubicBezTo>
                    <a:pt x="40" y="249"/>
                    <a:pt x="40" y="250"/>
                    <a:pt x="41" y="250"/>
                  </a:cubicBezTo>
                  <a:cubicBezTo>
                    <a:pt x="41" y="252"/>
                    <a:pt x="47" y="257"/>
                    <a:pt x="48" y="259"/>
                  </a:cubicBezTo>
                  <a:cubicBezTo>
                    <a:pt x="51" y="265"/>
                    <a:pt x="58" y="269"/>
                    <a:pt x="65" y="270"/>
                  </a:cubicBezTo>
                  <a:cubicBezTo>
                    <a:pt x="68" y="271"/>
                    <a:pt x="75" y="279"/>
                    <a:pt x="75" y="282"/>
                  </a:cubicBezTo>
                  <a:cubicBezTo>
                    <a:pt x="76" y="282"/>
                    <a:pt x="76" y="283"/>
                    <a:pt x="76" y="283"/>
                  </a:cubicBezTo>
                  <a:cubicBezTo>
                    <a:pt x="77" y="287"/>
                    <a:pt x="80" y="298"/>
                    <a:pt x="83" y="301"/>
                  </a:cubicBezTo>
                  <a:cubicBezTo>
                    <a:pt x="104" y="315"/>
                    <a:pt x="104" y="315"/>
                    <a:pt x="104" y="315"/>
                  </a:cubicBezTo>
                  <a:cubicBezTo>
                    <a:pt x="117" y="323"/>
                    <a:pt x="132" y="326"/>
                    <a:pt x="144" y="336"/>
                  </a:cubicBezTo>
                  <a:cubicBezTo>
                    <a:pt x="150" y="341"/>
                    <a:pt x="153" y="348"/>
                    <a:pt x="158" y="353"/>
                  </a:cubicBezTo>
                  <a:cubicBezTo>
                    <a:pt x="166" y="361"/>
                    <a:pt x="166" y="361"/>
                    <a:pt x="166" y="361"/>
                  </a:cubicBezTo>
                  <a:cubicBezTo>
                    <a:pt x="168" y="363"/>
                    <a:pt x="172" y="367"/>
                    <a:pt x="174" y="369"/>
                  </a:cubicBezTo>
                  <a:cubicBezTo>
                    <a:pt x="179" y="369"/>
                    <a:pt x="177" y="370"/>
                    <a:pt x="181" y="366"/>
                  </a:cubicBezTo>
                  <a:cubicBezTo>
                    <a:pt x="187" y="360"/>
                    <a:pt x="187" y="360"/>
                    <a:pt x="187" y="360"/>
                  </a:cubicBezTo>
                  <a:cubicBezTo>
                    <a:pt x="187" y="360"/>
                    <a:pt x="187" y="360"/>
                    <a:pt x="187" y="360"/>
                  </a:cubicBezTo>
                  <a:cubicBezTo>
                    <a:pt x="186" y="352"/>
                    <a:pt x="186" y="352"/>
                    <a:pt x="186" y="352"/>
                  </a:cubicBezTo>
                  <a:cubicBezTo>
                    <a:pt x="202" y="301"/>
                    <a:pt x="202" y="301"/>
                    <a:pt x="202" y="301"/>
                  </a:cubicBezTo>
                  <a:cubicBezTo>
                    <a:pt x="218" y="219"/>
                    <a:pt x="218" y="219"/>
                    <a:pt x="218" y="219"/>
                  </a:cubicBezTo>
                  <a:cubicBezTo>
                    <a:pt x="255" y="173"/>
                    <a:pt x="255" y="173"/>
                    <a:pt x="255" y="173"/>
                  </a:cubicBezTo>
                  <a:cubicBezTo>
                    <a:pt x="255" y="173"/>
                    <a:pt x="255" y="173"/>
                    <a:pt x="255" y="173"/>
                  </a:cubicBezTo>
                  <a:cubicBezTo>
                    <a:pt x="255" y="171"/>
                    <a:pt x="253" y="169"/>
                    <a:pt x="253" y="168"/>
                  </a:cubicBezTo>
                  <a:cubicBezTo>
                    <a:pt x="252" y="167"/>
                    <a:pt x="252" y="166"/>
                    <a:pt x="252" y="166"/>
                  </a:cubicBezTo>
                  <a:cubicBezTo>
                    <a:pt x="251" y="165"/>
                    <a:pt x="250" y="164"/>
                    <a:pt x="250" y="164"/>
                  </a:cubicBezTo>
                  <a:cubicBezTo>
                    <a:pt x="249" y="163"/>
                    <a:pt x="247" y="162"/>
                    <a:pt x="246" y="161"/>
                  </a:cubicBezTo>
                  <a:cubicBezTo>
                    <a:pt x="243" y="160"/>
                    <a:pt x="240" y="159"/>
                    <a:pt x="237" y="160"/>
                  </a:cubicBezTo>
                  <a:cubicBezTo>
                    <a:pt x="213" y="92"/>
                    <a:pt x="213" y="92"/>
                    <a:pt x="213" y="92"/>
                  </a:cubicBezTo>
                  <a:cubicBezTo>
                    <a:pt x="208" y="92"/>
                    <a:pt x="208" y="92"/>
                    <a:pt x="208" y="92"/>
                  </a:cubicBezTo>
                  <a:cubicBezTo>
                    <a:pt x="208" y="77"/>
                    <a:pt x="208" y="77"/>
                    <a:pt x="208" y="77"/>
                  </a:cubicBezTo>
                  <a:cubicBezTo>
                    <a:pt x="175" y="7"/>
                    <a:pt x="175" y="7"/>
                    <a:pt x="175" y="7"/>
                  </a:cubicBezTo>
                  <a:cubicBezTo>
                    <a:pt x="175" y="7"/>
                    <a:pt x="175" y="7"/>
                    <a:pt x="175" y="7"/>
                  </a:cubicBezTo>
                  <a:cubicBezTo>
                    <a:pt x="2" y="0"/>
                    <a:pt x="2" y="0"/>
                    <a:pt x="2" y="0"/>
                  </a:cubicBezTo>
                  <a:cubicBezTo>
                    <a:pt x="2" y="0"/>
                    <a:pt x="2" y="0"/>
                    <a:pt x="2" y="0"/>
                  </a:cubicBezTo>
                  <a:cubicBezTo>
                    <a:pt x="0" y="206"/>
                    <a:pt x="0" y="206"/>
                    <a:pt x="0" y="206"/>
                  </a:cubicBezTo>
                  <a:cubicBezTo>
                    <a:pt x="24" y="229"/>
                    <a:pt x="24" y="229"/>
                    <a:pt x="24" y="229"/>
                  </a:cubicBezTo>
                  <a:cubicBezTo>
                    <a:pt x="25" y="229"/>
                    <a:pt x="28" y="230"/>
                    <a:pt x="29" y="232"/>
                  </a:cubicBezTo>
                  <a:cubicBezTo>
                    <a:pt x="29" y="233"/>
                    <a:pt x="29" y="233"/>
                    <a:pt x="29" y="234"/>
                  </a:cubicBezTo>
                  <a:cubicBezTo>
                    <a:pt x="30" y="235"/>
                    <a:pt x="30" y="236"/>
                    <a:pt x="30" y="237"/>
                  </a:cubicBezTo>
                  <a:cubicBezTo>
                    <a:pt x="31" y="237"/>
                    <a:pt x="32" y="239"/>
                    <a:pt x="32" y="239"/>
                  </a:cubicBezTo>
                  <a:cubicBezTo>
                    <a:pt x="33" y="241"/>
                    <a:pt x="34" y="242"/>
                    <a:pt x="35" y="243"/>
                  </a:cubicBezTo>
                  <a:cubicBezTo>
                    <a:pt x="40" y="249"/>
                    <a:pt x="40" y="249"/>
                    <a:pt x="40" y="249"/>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1" name="Freeform 48"/>
            <p:cNvSpPr>
              <a:spLocks/>
            </p:cNvSpPr>
            <p:nvPr/>
          </p:nvSpPr>
          <p:spPr bwMode="auto">
            <a:xfrm>
              <a:off x="2195513" y="959752"/>
              <a:ext cx="817563" cy="1129399"/>
            </a:xfrm>
            <a:custGeom>
              <a:avLst/>
              <a:gdLst>
                <a:gd name="T0" fmla="*/ 239 w 312"/>
                <a:gd name="T1" fmla="*/ 7 h 438"/>
                <a:gd name="T2" fmla="*/ 229 w 312"/>
                <a:gd name="T3" fmla="*/ 10 h 438"/>
                <a:gd name="T4" fmla="*/ 208 w 312"/>
                <a:gd name="T5" fmla="*/ 9 h 438"/>
                <a:gd name="T6" fmla="*/ 185 w 312"/>
                <a:gd name="T7" fmla="*/ 0 h 438"/>
                <a:gd name="T8" fmla="*/ 151 w 312"/>
                <a:gd name="T9" fmla="*/ 21 h 438"/>
                <a:gd name="T10" fmla="*/ 117 w 312"/>
                <a:gd name="T11" fmla="*/ 33 h 438"/>
                <a:gd name="T12" fmla="*/ 80 w 312"/>
                <a:gd name="T13" fmla="*/ 44 h 438"/>
                <a:gd name="T14" fmla="*/ 32 w 312"/>
                <a:gd name="T15" fmla="*/ 68 h 438"/>
                <a:gd name="T16" fmla="*/ 0 w 312"/>
                <a:gd name="T17" fmla="*/ 86 h 438"/>
                <a:gd name="T18" fmla="*/ 4 w 312"/>
                <a:gd name="T19" fmla="*/ 93 h 438"/>
                <a:gd name="T20" fmla="*/ 56 w 312"/>
                <a:gd name="T21" fmla="*/ 88 h 438"/>
                <a:gd name="T22" fmla="*/ 99 w 312"/>
                <a:gd name="T23" fmla="*/ 83 h 438"/>
                <a:gd name="T24" fmla="*/ 88 w 312"/>
                <a:gd name="T25" fmla="*/ 111 h 438"/>
                <a:gd name="T26" fmla="*/ 113 w 312"/>
                <a:gd name="T27" fmla="*/ 118 h 438"/>
                <a:gd name="T28" fmla="*/ 115 w 312"/>
                <a:gd name="T29" fmla="*/ 131 h 438"/>
                <a:gd name="T30" fmla="*/ 114 w 312"/>
                <a:gd name="T31" fmla="*/ 142 h 438"/>
                <a:gd name="T32" fmla="*/ 126 w 312"/>
                <a:gd name="T33" fmla="*/ 172 h 438"/>
                <a:gd name="T34" fmla="*/ 138 w 312"/>
                <a:gd name="T35" fmla="*/ 197 h 438"/>
                <a:gd name="T36" fmla="*/ 143 w 312"/>
                <a:gd name="T37" fmla="*/ 235 h 438"/>
                <a:gd name="T38" fmla="*/ 155 w 312"/>
                <a:gd name="T39" fmla="*/ 251 h 438"/>
                <a:gd name="T40" fmla="*/ 155 w 312"/>
                <a:gd name="T41" fmla="*/ 273 h 438"/>
                <a:gd name="T42" fmla="*/ 155 w 312"/>
                <a:gd name="T43" fmla="*/ 304 h 438"/>
                <a:gd name="T44" fmla="*/ 151 w 312"/>
                <a:gd name="T45" fmla="*/ 325 h 438"/>
                <a:gd name="T46" fmla="*/ 159 w 312"/>
                <a:gd name="T47" fmla="*/ 353 h 438"/>
                <a:gd name="T48" fmla="*/ 175 w 312"/>
                <a:gd name="T49" fmla="*/ 390 h 438"/>
                <a:gd name="T50" fmla="*/ 220 w 312"/>
                <a:gd name="T51" fmla="*/ 427 h 438"/>
                <a:gd name="T52" fmla="*/ 226 w 312"/>
                <a:gd name="T53" fmla="*/ 438 h 438"/>
                <a:gd name="T54" fmla="*/ 264 w 312"/>
                <a:gd name="T55" fmla="*/ 375 h 438"/>
                <a:gd name="T56" fmla="*/ 312 w 312"/>
                <a:gd name="T57" fmla="*/ 258 h 438"/>
                <a:gd name="T58" fmla="*/ 304 w 312"/>
                <a:gd name="T59" fmla="*/ 248 h 438"/>
                <a:gd name="T60" fmla="*/ 301 w 312"/>
                <a:gd name="T61" fmla="*/ 243 h 438"/>
                <a:gd name="T62" fmla="*/ 296 w 312"/>
                <a:gd name="T63" fmla="*/ 238 h 438"/>
                <a:gd name="T64" fmla="*/ 274 w 312"/>
                <a:gd name="T65" fmla="*/ 9 h 438"/>
                <a:gd name="connsiteX0" fmla="*/ 8782 w 10000"/>
                <a:gd name="connsiteY0" fmla="*/ 205 h 10000"/>
                <a:gd name="connsiteX1" fmla="*/ 7660 w 10000"/>
                <a:gd name="connsiteY1" fmla="*/ 160 h 10000"/>
                <a:gd name="connsiteX2" fmla="*/ 7468 w 10000"/>
                <a:gd name="connsiteY2" fmla="*/ 183 h 10000"/>
                <a:gd name="connsiteX3" fmla="*/ 7340 w 10000"/>
                <a:gd name="connsiteY3" fmla="*/ 228 h 10000"/>
                <a:gd name="connsiteX4" fmla="*/ 7179 w 10000"/>
                <a:gd name="connsiteY4" fmla="*/ 274 h 10000"/>
                <a:gd name="connsiteX5" fmla="*/ 6667 w 10000"/>
                <a:gd name="connsiteY5" fmla="*/ 205 h 10000"/>
                <a:gd name="connsiteX6" fmla="*/ 6154 w 10000"/>
                <a:gd name="connsiteY6" fmla="*/ 320 h 10000"/>
                <a:gd name="connsiteX7" fmla="*/ 5929 w 10000"/>
                <a:gd name="connsiteY7" fmla="*/ 0 h 10000"/>
                <a:gd name="connsiteX8" fmla="*/ 5417 w 10000"/>
                <a:gd name="connsiteY8" fmla="*/ 365 h 10000"/>
                <a:gd name="connsiteX9" fmla="*/ 4840 w 10000"/>
                <a:gd name="connsiteY9" fmla="*/ 479 h 10000"/>
                <a:gd name="connsiteX10" fmla="*/ 3750 w 10000"/>
                <a:gd name="connsiteY10" fmla="*/ 753 h 10000"/>
                <a:gd name="connsiteX11" fmla="*/ 3205 w 10000"/>
                <a:gd name="connsiteY11" fmla="*/ 822 h 10000"/>
                <a:gd name="connsiteX12" fmla="*/ 2564 w 10000"/>
                <a:gd name="connsiteY12" fmla="*/ 1005 h 10000"/>
                <a:gd name="connsiteX13" fmla="*/ 1410 w 10000"/>
                <a:gd name="connsiteY13" fmla="*/ 1233 h 10000"/>
                <a:gd name="connsiteX14" fmla="*/ 1026 w 10000"/>
                <a:gd name="connsiteY14" fmla="*/ 1553 h 10000"/>
                <a:gd name="connsiteX15" fmla="*/ 577 w 10000"/>
                <a:gd name="connsiteY15" fmla="*/ 1621 h 10000"/>
                <a:gd name="connsiteX16" fmla="*/ 0 w 10000"/>
                <a:gd name="connsiteY16" fmla="*/ 1963 h 10000"/>
                <a:gd name="connsiteX17" fmla="*/ 0 w 10000"/>
                <a:gd name="connsiteY17" fmla="*/ 1963 h 10000"/>
                <a:gd name="connsiteX18" fmla="*/ 128 w 10000"/>
                <a:gd name="connsiteY18" fmla="*/ 2123 h 10000"/>
                <a:gd name="connsiteX19" fmla="*/ 994 w 10000"/>
                <a:gd name="connsiteY19" fmla="*/ 2032 h 10000"/>
                <a:gd name="connsiteX20" fmla="*/ 1795 w 10000"/>
                <a:gd name="connsiteY20" fmla="*/ 2009 h 10000"/>
                <a:gd name="connsiteX21" fmla="*/ 2340 w 10000"/>
                <a:gd name="connsiteY21" fmla="*/ 1895 h 10000"/>
                <a:gd name="connsiteX22" fmla="*/ 3173 w 10000"/>
                <a:gd name="connsiteY22" fmla="*/ 1895 h 10000"/>
                <a:gd name="connsiteX23" fmla="*/ 2660 w 10000"/>
                <a:gd name="connsiteY23" fmla="*/ 2215 h 10000"/>
                <a:gd name="connsiteX24" fmla="*/ 2821 w 10000"/>
                <a:gd name="connsiteY24" fmla="*/ 2534 h 10000"/>
                <a:gd name="connsiteX25" fmla="*/ 3173 w 10000"/>
                <a:gd name="connsiteY25" fmla="*/ 2694 h 10000"/>
                <a:gd name="connsiteX26" fmla="*/ 3622 w 10000"/>
                <a:gd name="connsiteY26" fmla="*/ 2694 h 10000"/>
                <a:gd name="connsiteX27" fmla="*/ 3654 w 10000"/>
                <a:gd name="connsiteY27" fmla="*/ 2945 h 10000"/>
                <a:gd name="connsiteX28" fmla="*/ 3686 w 10000"/>
                <a:gd name="connsiteY28" fmla="*/ 2991 h 10000"/>
                <a:gd name="connsiteX29" fmla="*/ 3686 w 10000"/>
                <a:gd name="connsiteY29" fmla="*/ 3014 h 10000"/>
                <a:gd name="connsiteX30" fmla="*/ 3654 w 10000"/>
                <a:gd name="connsiteY30" fmla="*/ 3242 h 10000"/>
                <a:gd name="connsiteX31" fmla="*/ 3910 w 10000"/>
                <a:gd name="connsiteY31" fmla="*/ 3676 h 10000"/>
                <a:gd name="connsiteX32" fmla="*/ 4038 w 10000"/>
                <a:gd name="connsiteY32" fmla="*/ 3927 h 10000"/>
                <a:gd name="connsiteX33" fmla="*/ 4263 w 10000"/>
                <a:gd name="connsiteY33" fmla="*/ 4155 h 10000"/>
                <a:gd name="connsiteX34" fmla="*/ 4423 w 10000"/>
                <a:gd name="connsiteY34" fmla="*/ 4498 h 10000"/>
                <a:gd name="connsiteX35" fmla="*/ 4551 w 10000"/>
                <a:gd name="connsiteY35" fmla="*/ 4840 h 10000"/>
                <a:gd name="connsiteX36" fmla="*/ 4583 w 10000"/>
                <a:gd name="connsiteY36" fmla="*/ 5365 h 10000"/>
                <a:gd name="connsiteX37" fmla="*/ 4583 w 10000"/>
                <a:gd name="connsiteY37" fmla="*/ 5365 h 10000"/>
                <a:gd name="connsiteX38" fmla="*/ 4968 w 10000"/>
                <a:gd name="connsiteY38" fmla="*/ 5731 h 10000"/>
                <a:gd name="connsiteX39" fmla="*/ 5064 w 10000"/>
                <a:gd name="connsiteY39" fmla="*/ 5982 h 10000"/>
                <a:gd name="connsiteX40" fmla="*/ 4968 w 10000"/>
                <a:gd name="connsiteY40" fmla="*/ 6233 h 10000"/>
                <a:gd name="connsiteX41" fmla="*/ 4872 w 10000"/>
                <a:gd name="connsiteY41" fmla="*/ 6621 h 10000"/>
                <a:gd name="connsiteX42" fmla="*/ 4968 w 10000"/>
                <a:gd name="connsiteY42" fmla="*/ 6941 h 10000"/>
                <a:gd name="connsiteX43" fmla="*/ 4872 w 10000"/>
                <a:gd name="connsiteY43" fmla="*/ 7146 h 10000"/>
                <a:gd name="connsiteX44" fmla="*/ 4840 w 10000"/>
                <a:gd name="connsiteY44" fmla="*/ 7420 h 10000"/>
                <a:gd name="connsiteX45" fmla="*/ 5000 w 10000"/>
                <a:gd name="connsiteY45" fmla="*/ 7671 h 10000"/>
                <a:gd name="connsiteX46" fmla="*/ 5096 w 10000"/>
                <a:gd name="connsiteY46" fmla="*/ 8059 h 10000"/>
                <a:gd name="connsiteX47" fmla="*/ 5385 w 10000"/>
                <a:gd name="connsiteY47" fmla="*/ 8402 h 10000"/>
                <a:gd name="connsiteX48" fmla="*/ 5609 w 10000"/>
                <a:gd name="connsiteY48" fmla="*/ 8904 h 10000"/>
                <a:gd name="connsiteX49" fmla="*/ 6218 w 10000"/>
                <a:gd name="connsiteY49" fmla="*/ 9315 h 10000"/>
                <a:gd name="connsiteX50" fmla="*/ 7051 w 10000"/>
                <a:gd name="connsiteY50" fmla="*/ 9749 h 10000"/>
                <a:gd name="connsiteX51" fmla="*/ 7244 w 10000"/>
                <a:gd name="connsiteY51" fmla="*/ 10000 h 10000"/>
                <a:gd name="connsiteX52" fmla="*/ 7244 w 10000"/>
                <a:gd name="connsiteY52" fmla="*/ 10000 h 10000"/>
                <a:gd name="connsiteX53" fmla="*/ 8462 w 10000"/>
                <a:gd name="connsiteY53" fmla="*/ 9292 h 10000"/>
                <a:gd name="connsiteX54" fmla="*/ 8462 w 10000"/>
                <a:gd name="connsiteY54" fmla="*/ 8562 h 10000"/>
                <a:gd name="connsiteX55" fmla="*/ 10000 w 10000"/>
                <a:gd name="connsiteY55" fmla="*/ 5890 h 10000"/>
                <a:gd name="connsiteX56" fmla="*/ 10000 w 10000"/>
                <a:gd name="connsiteY56" fmla="*/ 5890 h 10000"/>
                <a:gd name="connsiteX57" fmla="*/ 9840 w 10000"/>
                <a:gd name="connsiteY57" fmla="*/ 5753 h 10000"/>
                <a:gd name="connsiteX58" fmla="*/ 9744 w 10000"/>
                <a:gd name="connsiteY58" fmla="*/ 5662 h 10000"/>
                <a:gd name="connsiteX59" fmla="*/ 9679 w 10000"/>
                <a:gd name="connsiteY59" fmla="*/ 5616 h 10000"/>
                <a:gd name="connsiteX60" fmla="*/ 9647 w 10000"/>
                <a:gd name="connsiteY60" fmla="*/ 5548 h 10000"/>
                <a:gd name="connsiteX61" fmla="*/ 9647 w 10000"/>
                <a:gd name="connsiteY61" fmla="*/ 5502 h 10000"/>
                <a:gd name="connsiteX62" fmla="*/ 9487 w 10000"/>
                <a:gd name="connsiteY62" fmla="*/ 5434 h 10000"/>
                <a:gd name="connsiteX63" fmla="*/ 8718 w 10000"/>
                <a:gd name="connsiteY63" fmla="*/ 4909 h 10000"/>
                <a:gd name="connsiteX64" fmla="*/ 8782 w 10000"/>
                <a:gd name="connsiteY64" fmla="*/ 205 h 10000"/>
                <a:gd name="connsiteX0" fmla="*/ 8782 w 10000"/>
                <a:gd name="connsiteY0" fmla="*/ 205 h 10000"/>
                <a:gd name="connsiteX1" fmla="*/ 7660 w 10000"/>
                <a:gd name="connsiteY1" fmla="*/ 160 h 10000"/>
                <a:gd name="connsiteX2" fmla="*/ 7468 w 10000"/>
                <a:gd name="connsiteY2" fmla="*/ 183 h 10000"/>
                <a:gd name="connsiteX3" fmla="*/ 7340 w 10000"/>
                <a:gd name="connsiteY3" fmla="*/ 228 h 10000"/>
                <a:gd name="connsiteX4" fmla="*/ 7179 w 10000"/>
                <a:gd name="connsiteY4" fmla="*/ 274 h 10000"/>
                <a:gd name="connsiteX5" fmla="*/ 6667 w 10000"/>
                <a:gd name="connsiteY5" fmla="*/ 205 h 10000"/>
                <a:gd name="connsiteX6" fmla="*/ 6154 w 10000"/>
                <a:gd name="connsiteY6" fmla="*/ 320 h 10000"/>
                <a:gd name="connsiteX7" fmla="*/ 5929 w 10000"/>
                <a:gd name="connsiteY7" fmla="*/ 0 h 10000"/>
                <a:gd name="connsiteX8" fmla="*/ 5417 w 10000"/>
                <a:gd name="connsiteY8" fmla="*/ 365 h 10000"/>
                <a:gd name="connsiteX9" fmla="*/ 4840 w 10000"/>
                <a:gd name="connsiteY9" fmla="*/ 479 h 10000"/>
                <a:gd name="connsiteX10" fmla="*/ 3750 w 10000"/>
                <a:gd name="connsiteY10" fmla="*/ 753 h 10000"/>
                <a:gd name="connsiteX11" fmla="*/ 2564 w 10000"/>
                <a:gd name="connsiteY11" fmla="*/ 1005 h 10000"/>
                <a:gd name="connsiteX12" fmla="*/ 1410 w 10000"/>
                <a:gd name="connsiteY12" fmla="*/ 1233 h 10000"/>
                <a:gd name="connsiteX13" fmla="*/ 1026 w 10000"/>
                <a:gd name="connsiteY13" fmla="*/ 1553 h 10000"/>
                <a:gd name="connsiteX14" fmla="*/ 577 w 10000"/>
                <a:gd name="connsiteY14" fmla="*/ 1621 h 10000"/>
                <a:gd name="connsiteX15" fmla="*/ 0 w 10000"/>
                <a:gd name="connsiteY15" fmla="*/ 1963 h 10000"/>
                <a:gd name="connsiteX16" fmla="*/ 0 w 10000"/>
                <a:gd name="connsiteY16" fmla="*/ 1963 h 10000"/>
                <a:gd name="connsiteX17" fmla="*/ 128 w 10000"/>
                <a:gd name="connsiteY17" fmla="*/ 2123 h 10000"/>
                <a:gd name="connsiteX18" fmla="*/ 994 w 10000"/>
                <a:gd name="connsiteY18" fmla="*/ 2032 h 10000"/>
                <a:gd name="connsiteX19" fmla="*/ 1795 w 10000"/>
                <a:gd name="connsiteY19" fmla="*/ 2009 h 10000"/>
                <a:gd name="connsiteX20" fmla="*/ 2340 w 10000"/>
                <a:gd name="connsiteY20" fmla="*/ 1895 h 10000"/>
                <a:gd name="connsiteX21" fmla="*/ 3173 w 10000"/>
                <a:gd name="connsiteY21" fmla="*/ 1895 h 10000"/>
                <a:gd name="connsiteX22" fmla="*/ 2660 w 10000"/>
                <a:gd name="connsiteY22" fmla="*/ 2215 h 10000"/>
                <a:gd name="connsiteX23" fmla="*/ 2821 w 10000"/>
                <a:gd name="connsiteY23" fmla="*/ 2534 h 10000"/>
                <a:gd name="connsiteX24" fmla="*/ 3173 w 10000"/>
                <a:gd name="connsiteY24" fmla="*/ 2694 h 10000"/>
                <a:gd name="connsiteX25" fmla="*/ 3622 w 10000"/>
                <a:gd name="connsiteY25" fmla="*/ 2694 h 10000"/>
                <a:gd name="connsiteX26" fmla="*/ 3654 w 10000"/>
                <a:gd name="connsiteY26" fmla="*/ 2945 h 10000"/>
                <a:gd name="connsiteX27" fmla="*/ 3686 w 10000"/>
                <a:gd name="connsiteY27" fmla="*/ 2991 h 10000"/>
                <a:gd name="connsiteX28" fmla="*/ 3686 w 10000"/>
                <a:gd name="connsiteY28" fmla="*/ 3014 h 10000"/>
                <a:gd name="connsiteX29" fmla="*/ 3654 w 10000"/>
                <a:gd name="connsiteY29" fmla="*/ 3242 h 10000"/>
                <a:gd name="connsiteX30" fmla="*/ 3910 w 10000"/>
                <a:gd name="connsiteY30" fmla="*/ 3676 h 10000"/>
                <a:gd name="connsiteX31" fmla="*/ 4038 w 10000"/>
                <a:gd name="connsiteY31" fmla="*/ 3927 h 10000"/>
                <a:gd name="connsiteX32" fmla="*/ 4263 w 10000"/>
                <a:gd name="connsiteY32" fmla="*/ 4155 h 10000"/>
                <a:gd name="connsiteX33" fmla="*/ 4423 w 10000"/>
                <a:gd name="connsiteY33" fmla="*/ 4498 h 10000"/>
                <a:gd name="connsiteX34" fmla="*/ 4551 w 10000"/>
                <a:gd name="connsiteY34" fmla="*/ 4840 h 10000"/>
                <a:gd name="connsiteX35" fmla="*/ 4583 w 10000"/>
                <a:gd name="connsiteY35" fmla="*/ 5365 h 10000"/>
                <a:gd name="connsiteX36" fmla="*/ 4583 w 10000"/>
                <a:gd name="connsiteY36" fmla="*/ 5365 h 10000"/>
                <a:gd name="connsiteX37" fmla="*/ 4968 w 10000"/>
                <a:gd name="connsiteY37" fmla="*/ 5731 h 10000"/>
                <a:gd name="connsiteX38" fmla="*/ 5064 w 10000"/>
                <a:gd name="connsiteY38" fmla="*/ 5982 h 10000"/>
                <a:gd name="connsiteX39" fmla="*/ 4968 w 10000"/>
                <a:gd name="connsiteY39" fmla="*/ 6233 h 10000"/>
                <a:gd name="connsiteX40" fmla="*/ 4872 w 10000"/>
                <a:gd name="connsiteY40" fmla="*/ 6621 h 10000"/>
                <a:gd name="connsiteX41" fmla="*/ 4968 w 10000"/>
                <a:gd name="connsiteY41" fmla="*/ 6941 h 10000"/>
                <a:gd name="connsiteX42" fmla="*/ 4872 w 10000"/>
                <a:gd name="connsiteY42" fmla="*/ 7146 h 10000"/>
                <a:gd name="connsiteX43" fmla="*/ 4840 w 10000"/>
                <a:gd name="connsiteY43" fmla="*/ 7420 h 10000"/>
                <a:gd name="connsiteX44" fmla="*/ 5000 w 10000"/>
                <a:gd name="connsiteY44" fmla="*/ 7671 h 10000"/>
                <a:gd name="connsiteX45" fmla="*/ 5096 w 10000"/>
                <a:gd name="connsiteY45" fmla="*/ 8059 h 10000"/>
                <a:gd name="connsiteX46" fmla="*/ 5385 w 10000"/>
                <a:gd name="connsiteY46" fmla="*/ 8402 h 10000"/>
                <a:gd name="connsiteX47" fmla="*/ 5609 w 10000"/>
                <a:gd name="connsiteY47" fmla="*/ 8904 h 10000"/>
                <a:gd name="connsiteX48" fmla="*/ 6218 w 10000"/>
                <a:gd name="connsiteY48" fmla="*/ 9315 h 10000"/>
                <a:gd name="connsiteX49" fmla="*/ 7051 w 10000"/>
                <a:gd name="connsiteY49" fmla="*/ 9749 h 10000"/>
                <a:gd name="connsiteX50" fmla="*/ 7244 w 10000"/>
                <a:gd name="connsiteY50" fmla="*/ 10000 h 10000"/>
                <a:gd name="connsiteX51" fmla="*/ 7244 w 10000"/>
                <a:gd name="connsiteY51" fmla="*/ 10000 h 10000"/>
                <a:gd name="connsiteX52" fmla="*/ 8462 w 10000"/>
                <a:gd name="connsiteY52" fmla="*/ 9292 h 10000"/>
                <a:gd name="connsiteX53" fmla="*/ 8462 w 10000"/>
                <a:gd name="connsiteY53" fmla="*/ 8562 h 10000"/>
                <a:gd name="connsiteX54" fmla="*/ 10000 w 10000"/>
                <a:gd name="connsiteY54" fmla="*/ 5890 h 10000"/>
                <a:gd name="connsiteX55" fmla="*/ 10000 w 10000"/>
                <a:gd name="connsiteY55" fmla="*/ 5890 h 10000"/>
                <a:gd name="connsiteX56" fmla="*/ 9840 w 10000"/>
                <a:gd name="connsiteY56" fmla="*/ 5753 h 10000"/>
                <a:gd name="connsiteX57" fmla="*/ 9744 w 10000"/>
                <a:gd name="connsiteY57" fmla="*/ 5662 h 10000"/>
                <a:gd name="connsiteX58" fmla="*/ 9679 w 10000"/>
                <a:gd name="connsiteY58" fmla="*/ 5616 h 10000"/>
                <a:gd name="connsiteX59" fmla="*/ 9647 w 10000"/>
                <a:gd name="connsiteY59" fmla="*/ 5548 h 10000"/>
                <a:gd name="connsiteX60" fmla="*/ 9647 w 10000"/>
                <a:gd name="connsiteY60" fmla="*/ 5502 h 10000"/>
                <a:gd name="connsiteX61" fmla="*/ 9487 w 10000"/>
                <a:gd name="connsiteY61" fmla="*/ 5434 h 10000"/>
                <a:gd name="connsiteX62" fmla="*/ 8718 w 10000"/>
                <a:gd name="connsiteY62" fmla="*/ 4909 h 10000"/>
                <a:gd name="connsiteX63" fmla="*/ 8782 w 10000"/>
                <a:gd name="connsiteY63" fmla="*/ 205 h 10000"/>
                <a:gd name="connsiteX0" fmla="*/ 8782 w 10000"/>
                <a:gd name="connsiteY0" fmla="*/ 45 h 9840"/>
                <a:gd name="connsiteX1" fmla="*/ 7660 w 10000"/>
                <a:gd name="connsiteY1" fmla="*/ 0 h 9840"/>
                <a:gd name="connsiteX2" fmla="*/ 7468 w 10000"/>
                <a:gd name="connsiteY2" fmla="*/ 23 h 9840"/>
                <a:gd name="connsiteX3" fmla="*/ 7340 w 10000"/>
                <a:gd name="connsiteY3" fmla="*/ 68 h 9840"/>
                <a:gd name="connsiteX4" fmla="*/ 7179 w 10000"/>
                <a:gd name="connsiteY4" fmla="*/ 114 h 9840"/>
                <a:gd name="connsiteX5" fmla="*/ 6667 w 10000"/>
                <a:gd name="connsiteY5" fmla="*/ 45 h 9840"/>
                <a:gd name="connsiteX6" fmla="*/ 6154 w 10000"/>
                <a:gd name="connsiteY6" fmla="*/ 160 h 9840"/>
                <a:gd name="connsiteX7" fmla="*/ 5417 w 10000"/>
                <a:gd name="connsiteY7" fmla="*/ 205 h 9840"/>
                <a:gd name="connsiteX8" fmla="*/ 4840 w 10000"/>
                <a:gd name="connsiteY8" fmla="*/ 319 h 9840"/>
                <a:gd name="connsiteX9" fmla="*/ 3750 w 10000"/>
                <a:gd name="connsiteY9" fmla="*/ 593 h 9840"/>
                <a:gd name="connsiteX10" fmla="*/ 2564 w 10000"/>
                <a:gd name="connsiteY10" fmla="*/ 845 h 9840"/>
                <a:gd name="connsiteX11" fmla="*/ 1410 w 10000"/>
                <a:gd name="connsiteY11" fmla="*/ 1073 h 9840"/>
                <a:gd name="connsiteX12" fmla="*/ 1026 w 10000"/>
                <a:gd name="connsiteY12" fmla="*/ 1393 h 9840"/>
                <a:gd name="connsiteX13" fmla="*/ 577 w 10000"/>
                <a:gd name="connsiteY13" fmla="*/ 1461 h 9840"/>
                <a:gd name="connsiteX14" fmla="*/ 0 w 10000"/>
                <a:gd name="connsiteY14" fmla="*/ 1803 h 9840"/>
                <a:gd name="connsiteX15" fmla="*/ 0 w 10000"/>
                <a:gd name="connsiteY15" fmla="*/ 1803 h 9840"/>
                <a:gd name="connsiteX16" fmla="*/ 128 w 10000"/>
                <a:gd name="connsiteY16" fmla="*/ 1963 h 9840"/>
                <a:gd name="connsiteX17" fmla="*/ 994 w 10000"/>
                <a:gd name="connsiteY17" fmla="*/ 1872 h 9840"/>
                <a:gd name="connsiteX18" fmla="*/ 1795 w 10000"/>
                <a:gd name="connsiteY18" fmla="*/ 1849 h 9840"/>
                <a:gd name="connsiteX19" fmla="*/ 2340 w 10000"/>
                <a:gd name="connsiteY19" fmla="*/ 1735 h 9840"/>
                <a:gd name="connsiteX20" fmla="*/ 3173 w 10000"/>
                <a:gd name="connsiteY20" fmla="*/ 1735 h 9840"/>
                <a:gd name="connsiteX21" fmla="*/ 2660 w 10000"/>
                <a:gd name="connsiteY21" fmla="*/ 2055 h 9840"/>
                <a:gd name="connsiteX22" fmla="*/ 2821 w 10000"/>
                <a:gd name="connsiteY22" fmla="*/ 2374 h 9840"/>
                <a:gd name="connsiteX23" fmla="*/ 3173 w 10000"/>
                <a:gd name="connsiteY23" fmla="*/ 2534 h 9840"/>
                <a:gd name="connsiteX24" fmla="*/ 3622 w 10000"/>
                <a:gd name="connsiteY24" fmla="*/ 2534 h 9840"/>
                <a:gd name="connsiteX25" fmla="*/ 3654 w 10000"/>
                <a:gd name="connsiteY25" fmla="*/ 2785 h 9840"/>
                <a:gd name="connsiteX26" fmla="*/ 3686 w 10000"/>
                <a:gd name="connsiteY26" fmla="*/ 2831 h 9840"/>
                <a:gd name="connsiteX27" fmla="*/ 3686 w 10000"/>
                <a:gd name="connsiteY27" fmla="*/ 2854 h 9840"/>
                <a:gd name="connsiteX28" fmla="*/ 3654 w 10000"/>
                <a:gd name="connsiteY28" fmla="*/ 3082 h 9840"/>
                <a:gd name="connsiteX29" fmla="*/ 3910 w 10000"/>
                <a:gd name="connsiteY29" fmla="*/ 3516 h 9840"/>
                <a:gd name="connsiteX30" fmla="*/ 4038 w 10000"/>
                <a:gd name="connsiteY30" fmla="*/ 3767 h 9840"/>
                <a:gd name="connsiteX31" fmla="*/ 4263 w 10000"/>
                <a:gd name="connsiteY31" fmla="*/ 3995 h 9840"/>
                <a:gd name="connsiteX32" fmla="*/ 4423 w 10000"/>
                <a:gd name="connsiteY32" fmla="*/ 4338 h 9840"/>
                <a:gd name="connsiteX33" fmla="*/ 4551 w 10000"/>
                <a:gd name="connsiteY33" fmla="*/ 4680 h 9840"/>
                <a:gd name="connsiteX34" fmla="*/ 4583 w 10000"/>
                <a:gd name="connsiteY34" fmla="*/ 5205 h 9840"/>
                <a:gd name="connsiteX35" fmla="*/ 4583 w 10000"/>
                <a:gd name="connsiteY35" fmla="*/ 5205 h 9840"/>
                <a:gd name="connsiteX36" fmla="*/ 4968 w 10000"/>
                <a:gd name="connsiteY36" fmla="*/ 5571 h 9840"/>
                <a:gd name="connsiteX37" fmla="*/ 5064 w 10000"/>
                <a:gd name="connsiteY37" fmla="*/ 5822 h 9840"/>
                <a:gd name="connsiteX38" fmla="*/ 4968 w 10000"/>
                <a:gd name="connsiteY38" fmla="*/ 6073 h 9840"/>
                <a:gd name="connsiteX39" fmla="*/ 4872 w 10000"/>
                <a:gd name="connsiteY39" fmla="*/ 6461 h 9840"/>
                <a:gd name="connsiteX40" fmla="*/ 4968 w 10000"/>
                <a:gd name="connsiteY40" fmla="*/ 6781 h 9840"/>
                <a:gd name="connsiteX41" fmla="*/ 4872 w 10000"/>
                <a:gd name="connsiteY41" fmla="*/ 6986 h 9840"/>
                <a:gd name="connsiteX42" fmla="*/ 4840 w 10000"/>
                <a:gd name="connsiteY42" fmla="*/ 7260 h 9840"/>
                <a:gd name="connsiteX43" fmla="*/ 5000 w 10000"/>
                <a:gd name="connsiteY43" fmla="*/ 7511 h 9840"/>
                <a:gd name="connsiteX44" fmla="*/ 5096 w 10000"/>
                <a:gd name="connsiteY44" fmla="*/ 7899 h 9840"/>
                <a:gd name="connsiteX45" fmla="*/ 5385 w 10000"/>
                <a:gd name="connsiteY45" fmla="*/ 8242 h 9840"/>
                <a:gd name="connsiteX46" fmla="*/ 5609 w 10000"/>
                <a:gd name="connsiteY46" fmla="*/ 8744 h 9840"/>
                <a:gd name="connsiteX47" fmla="*/ 6218 w 10000"/>
                <a:gd name="connsiteY47" fmla="*/ 9155 h 9840"/>
                <a:gd name="connsiteX48" fmla="*/ 7051 w 10000"/>
                <a:gd name="connsiteY48" fmla="*/ 9589 h 9840"/>
                <a:gd name="connsiteX49" fmla="*/ 7244 w 10000"/>
                <a:gd name="connsiteY49" fmla="*/ 9840 h 9840"/>
                <a:gd name="connsiteX50" fmla="*/ 7244 w 10000"/>
                <a:gd name="connsiteY50" fmla="*/ 9840 h 9840"/>
                <a:gd name="connsiteX51" fmla="*/ 8462 w 10000"/>
                <a:gd name="connsiteY51" fmla="*/ 9132 h 9840"/>
                <a:gd name="connsiteX52" fmla="*/ 8462 w 10000"/>
                <a:gd name="connsiteY52" fmla="*/ 8402 h 9840"/>
                <a:gd name="connsiteX53" fmla="*/ 10000 w 10000"/>
                <a:gd name="connsiteY53" fmla="*/ 5730 h 9840"/>
                <a:gd name="connsiteX54" fmla="*/ 10000 w 10000"/>
                <a:gd name="connsiteY54" fmla="*/ 5730 h 9840"/>
                <a:gd name="connsiteX55" fmla="*/ 9840 w 10000"/>
                <a:gd name="connsiteY55" fmla="*/ 5593 h 9840"/>
                <a:gd name="connsiteX56" fmla="*/ 9744 w 10000"/>
                <a:gd name="connsiteY56" fmla="*/ 5502 h 9840"/>
                <a:gd name="connsiteX57" fmla="*/ 9679 w 10000"/>
                <a:gd name="connsiteY57" fmla="*/ 5456 h 9840"/>
                <a:gd name="connsiteX58" fmla="*/ 9647 w 10000"/>
                <a:gd name="connsiteY58" fmla="*/ 5388 h 9840"/>
                <a:gd name="connsiteX59" fmla="*/ 9647 w 10000"/>
                <a:gd name="connsiteY59" fmla="*/ 5342 h 9840"/>
                <a:gd name="connsiteX60" fmla="*/ 9487 w 10000"/>
                <a:gd name="connsiteY60" fmla="*/ 5274 h 9840"/>
                <a:gd name="connsiteX61" fmla="*/ 8718 w 10000"/>
                <a:gd name="connsiteY61" fmla="*/ 4749 h 9840"/>
                <a:gd name="connsiteX62" fmla="*/ 8782 w 10000"/>
                <a:gd name="connsiteY62" fmla="*/ 45 h 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0000" h="9840">
                  <a:moveTo>
                    <a:pt x="8782" y="45"/>
                  </a:moveTo>
                  <a:lnTo>
                    <a:pt x="7660" y="0"/>
                  </a:lnTo>
                  <a:cubicBezTo>
                    <a:pt x="7628" y="0"/>
                    <a:pt x="7500" y="0"/>
                    <a:pt x="7468" y="23"/>
                  </a:cubicBezTo>
                  <a:cubicBezTo>
                    <a:pt x="7404" y="45"/>
                    <a:pt x="7372" y="68"/>
                    <a:pt x="7340" y="68"/>
                  </a:cubicBezTo>
                  <a:cubicBezTo>
                    <a:pt x="7276" y="91"/>
                    <a:pt x="7212" y="91"/>
                    <a:pt x="7179" y="114"/>
                  </a:cubicBezTo>
                  <a:cubicBezTo>
                    <a:pt x="6923" y="114"/>
                    <a:pt x="6859" y="137"/>
                    <a:pt x="6667" y="45"/>
                  </a:cubicBezTo>
                  <a:cubicBezTo>
                    <a:pt x="6442" y="-46"/>
                    <a:pt x="6378" y="182"/>
                    <a:pt x="6154" y="160"/>
                  </a:cubicBezTo>
                  <a:cubicBezTo>
                    <a:pt x="5946" y="187"/>
                    <a:pt x="5636" y="179"/>
                    <a:pt x="5417" y="205"/>
                  </a:cubicBezTo>
                  <a:cubicBezTo>
                    <a:pt x="5417" y="411"/>
                    <a:pt x="5000" y="502"/>
                    <a:pt x="4840" y="319"/>
                  </a:cubicBezTo>
                  <a:cubicBezTo>
                    <a:pt x="4562" y="384"/>
                    <a:pt x="4022" y="536"/>
                    <a:pt x="3750" y="593"/>
                  </a:cubicBezTo>
                  <a:cubicBezTo>
                    <a:pt x="3371" y="681"/>
                    <a:pt x="2954" y="765"/>
                    <a:pt x="2564" y="845"/>
                  </a:cubicBezTo>
                  <a:cubicBezTo>
                    <a:pt x="2212" y="845"/>
                    <a:pt x="1731" y="1210"/>
                    <a:pt x="1410" y="1073"/>
                  </a:cubicBezTo>
                  <a:cubicBezTo>
                    <a:pt x="962" y="913"/>
                    <a:pt x="1250" y="1347"/>
                    <a:pt x="1026" y="1393"/>
                  </a:cubicBezTo>
                  <a:cubicBezTo>
                    <a:pt x="929" y="1415"/>
                    <a:pt x="641" y="1415"/>
                    <a:pt x="577" y="1461"/>
                  </a:cubicBezTo>
                  <a:cubicBezTo>
                    <a:pt x="256" y="1461"/>
                    <a:pt x="288" y="1849"/>
                    <a:pt x="0" y="1803"/>
                  </a:cubicBezTo>
                  <a:lnTo>
                    <a:pt x="0" y="1803"/>
                  </a:lnTo>
                  <a:cubicBezTo>
                    <a:pt x="43" y="1856"/>
                    <a:pt x="85" y="1910"/>
                    <a:pt x="128" y="1963"/>
                  </a:cubicBezTo>
                  <a:cubicBezTo>
                    <a:pt x="417" y="2123"/>
                    <a:pt x="673" y="1918"/>
                    <a:pt x="994" y="1872"/>
                  </a:cubicBezTo>
                  <a:cubicBezTo>
                    <a:pt x="1314" y="1826"/>
                    <a:pt x="1474" y="1781"/>
                    <a:pt x="1795" y="1849"/>
                  </a:cubicBezTo>
                  <a:cubicBezTo>
                    <a:pt x="1987" y="1895"/>
                    <a:pt x="2147" y="1781"/>
                    <a:pt x="2340" y="1735"/>
                  </a:cubicBezTo>
                  <a:cubicBezTo>
                    <a:pt x="2468" y="1689"/>
                    <a:pt x="3109" y="1666"/>
                    <a:pt x="3173" y="1735"/>
                  </a:cubicBezTo>
                  <a:cubicBezTo>
                    <a:pt x="3269" y="1826"/>
                    <a:pt x="2660" y="1895"/>
                    <a:pt x="2660" y="2055"/>
                  </a:cubicBezTo>
                  <a:cubicBezTo>
                    <a:pt x="2821" y="2169"/>
                    <a:pt x="2917" y="2214"/>
                    <a:pt x="2821" y="2374"/>
                  </a:cubicBezTo>
                  <a:cubicBezTo>
                    <a:pt x="2660" y="2694"/>
                    <a:pt x="2853" y="2580"/>
                    <a:pt x="3173" y="2534"/>
                  </a:cubicBezTo>
                  <a:cubicBezTo>
                    <a:pt x="3269" y="2511"/>
                    <a:pt x="3558" y="2511"/>
                    <a:pt x="3622" y="2534"/>
                  </a:cubicBezTo>
                  <a:cubicBezTo>
                    <a:pt x="3654" y="2557"/>
                    <a:pt x="3590" y="2694"/>
                    <a:pt x="3654" y="2785"/>
                  </a:cubicBezTo>
                  <a:cubicBezTo>
                    <a:pt x="3665" y="2800"/>
                    <a:pt x="3675" y="2816"/>
                    <a:pt x="3686" y="2831"/>
                  </a:cubicBezTo>
                  <a:lnTo>
                    <a:pt x="3686" y="2854"/>
                  </a:lnTo>
                  <a:cubicBezTo>
                    <a:pt x="3622" y="2922"/>
                    <a:pt x="3494" y="3014"/>
                    <a:pt x="3654" y="3082"/>
                  </a:cubicBezTo>
                  <a:cubicBezTo>
                    <a:pt x="3878" y="3128"/>
                    <a:pt x="3878" y="3379"/>
                    <a:pt x="3910" y="3516"/>
                  </a:cubicBezTo>
                  <a:cubicBezTo>
                    <a:pt x="3942" y="3607"/>
                    <a:pt x="3974" y="3698"/>
                    <a:pt x="4038" y="3767"/>
                  </a:cubicBezTo>
                  <a:cubicBezTo>
                    <a:pt x="4103" y="3835"/>
                    <a:pt x="4263" y="3927"/>
                    <a:pt x="4263" y="3995"/>
                  </a:cubicBezTo>
                  <a:cubicBezTo>
                    <a:pt x="4359" y="4087"/>
                    <a:pt x="4391" y="4224"/>
                    <a:pt x="4423" y="4338"/>
                  </a:cubicBezTo>
                  <a:cubicBezTo>
                    <a:pt x="4487" y="4452"/>
                    <a:pt x="4551" y="4566"/>
                    <a:pt x="4551" y="4680"/>
                  </a:cubicBezTo>
                  <a:cubicBezTo>
                    <a:pt x="4562" y="4855"/>
                    <a:pt x="4572" y="5030"/>
                    <a:pt x="4583" y="5205"/>
                  </a:cubicBezTo>
                  <a:lnTo>
                    <a:pt x="4583" y="5205"/>
                  </a:lnTo>
                  <a:cubicBezTo>
                    <a:pt x="4679" y="5342"/>
                    <a:pt x="4872" y="5411"/>
                    <a:pt x="4968" y="5571"/>
                  </a:cubicBezTo>
                  <a:cubicBezTo>
                    <a:pt x="5000" y="5662"/>
                    <a:pt x="5032" y="5730"/>
                    <a:pt x="5064" y="5822"/>
                  </a:cubicBezTo>
                  <a:cubicBezTo>
                    <a:pt x="5064" y="5913"/>
                    <a:pt x="5000" y="5982"/>
                    <a:pt x="4968" y="6073"/>
                  </a:cubicBezTo>
                  <a:cubicBezTo>
                    <a:pt x="4904" y="6141"/>
                    <a:pt x="4872" y="6393"/>
                    <a:pt x="4872" y="6461"/>
                  </a:cubicBezTo>
                  <a:cubicBezTo>
                    <a:pt x="4872" y="6552"/>
                    <a:pt x="5064" y="6689"/>
                    <a:pt x="4968" y="6781"/>
                  </a:cubicBezTo>
                  <a:cubicBezTo>
                    <a:pt x="4968" y="6849"/>
                    <a:pt x="4904" y="6918"/>
                    <a:pt x="4872" y="6986"/>
                  </a:cubicBezTo>
                  <a:cubicBezTo>
                    <a:pt x="4861" y="7077"/>
                    <a:pt x="4851" y="7169"/>
                    <a:pt x="4840" y="7260"/>
                  </a:cubicBezTo>
                  <a:cubicBezTo>
                    <a:pt x="4840" y="7351"/>
                    <a:pt x="4968" y="7443"/>
                    <a:pt x="5000" y="7511"/>
                  </a:cubicBezTo>
                  <a:cubicBezTo>
                    <a:pt x="5032" y="7625"/>
                    <a:pt x="5000" y="7785"/>
                    <a:pt x="5096" y="7899"/>
                  </a:cubicBezTo>
                  <a:cubicBezTo>
                    <a:pt x="5160" y="7991"/>
                    <a:pt x="5288" y="8196"/>
                    <a:pt x="5385" y="8242"/>
                  </a:cubicBezTo>
                  <a:cubicBezTo>
                    <a:pt x="5481" y="8402"/>
                    <a:pt x="5481" y="8584"/>
                    <a:pt x="5609" y="8744"/>
                  </a:cubicBezTo>
                  <a:cubicBezTo>
                    <a:pt x="5705" y="8904"/>
                    <a:pt x="6026" y="9018"/>
                    <a:pt x="6218" y="9155"/>
                  </a:cubicBezTo>
                  <a:lnTo>
                    <a:pt x="7051" y="9589"/>
                  </a:lnTo>
                  <a:cubicBezTo>
                    <a:pt x="7115" y="9673"/>
                    <a:pt x="7180" y="9756"/>
                    <a:pt x="7244" y="9840"/>
                  </a:cubicBezTo>
                  <a:lnTo>
                    <a:pt x="7244" y="9840"/>
                  </a:lnTo>
                  <a:lnTo>
                    <a:pt x="8462" y="9132"/>
                  </a:lnTo>
                  <a:lnTo>
                    <a:pt x="8462" y="8402"/>
                  </a:lnTo>
                  <a:lnTo>
                    <a:pt x="10000" y="5730"/>
                  </a:lnTo>
                  <a:lnTo>
                    <a:pt x="10000" y="5730"/>
                  </a:lnTo>
                  <a:cubicBezTo>
                    <a:pt x="9947" y="5684"/>
                    <a:pt x="9893" y="5639"/>
                    <a:pt x="9840" y="5593"/>
                  </a:cubicBezTo>
                  <a:cubicBezTo>
                    <a:pt x="9808" y="5571"/>
                    <a:pt x="9776" y="5548"/>
                    <a:pt x="9744" y="5502"/>
                  </a:cubicBezTo>
                  <a:cubicBezTo>
                    <a:pt x="9744" y="5502"/>
                    <a:pt x="9712" y="5456"/>
                    <a:pt x="9679" y="5456"/>
                  </a:cubicBezTo>
                  <a:cubicBezTo>
                    <a:pt x="9679" y="5434"/>
                    <a:pt x="9679" y="5411"/>
                    <a:pt x="9647" y="5388"/>
                  </a:cubicBezTo>
                  <a:lnTo>
                    <a:pt x="9647" y="5342"/>
                  </a:lnTo>
                  <a:cubicBezTo>
                    <a:pt x="9615" y="5297"/>
                    <a:pt x="9519" y="5274"/>
                    <a:pt x="9487" y="5274"/>
                  </a:cubicBezTo>
                  <a:lnTo>
                    <a:pt x="8718" y="4749"/>
                  </a:lnTo>
                  <a:cubicBezTo>
                    <a:pt x="8739" y="3181"/>
                    <a:pt x="8761" y="1613"/>
                    <a:pt x="8782" y="45"/>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2" name="Freeform 49"/>
            <p:cNvSpPr>
              <a:spLocks/>
            </p:cNvSpPr>
            <p:nvPr/>
          </p:nvSpPr>
          <p:spPr bwMode="auto">
            <a:xfrm>
              <a:off x="1957388" y="1143001"/>
              <a:ext cx="612775" cy="765175"/>
            </a:xfrm>
            <a:custGeom>
              <a:avLst/>
              <a:gdLst>
                <a:gd name="T0" fmla="*/ 25 w 234"/>
                <a:gd name="T1" fmla="*/ 16 h 292"/>
                <a:gd name="T2" fmla="*/ 21 w 234"/>
                <a:gd name="T3" fmla="*/ 23 h 292"/>
                <a:gd name="T4" fmla="*/ 18 w 234"/>
                <a:gd name="T5" fmla="*/ 35 h 292"/>
                <a:gd name="T6" fmla="*/ 6 w 234"/>
                <a:gd name="T7" fmla="*/ 47 h 292"/>
                <a:gd name="T8" fmla="*/ 12 w 234"/>
                <a:gd name="T9" fmla="*/ 64 h 292"/>
                <a:gd name="T10" fmla="*/ 18 w 234"/>
                <a:gd name="T11" fmla="*/ 79 h 292"/>
                <a:gd name="T12" fmla="*/ 22 w 234"/>
                <a:gd name="T13" fmla="*/ 100 h 292"/>
                <a:gd name="T14" fmla="*/ 21 w 234"/>
                <a:gd name="T15" fmla="*/ 121 h 292"/>
                <a:gd name="T16" fmla="*/ 24 w 234"/>
                <a:gd name="T17" fmla="*/ 151 h 292"/>
                <a:gd name="T18" fmla="*/ 36 w 234"/>
                <a:gd name="T19" fmla="*/ 175 h 292"/>
                <a:gd name="T20" fmla="*/ 30 w 234"/>
                <a:gd name="T21" fmla="*/ 182 h 292"/>
                <a:gd name="T22" fmla="*/ 26 w 234"/>
                <a:gd name="T23" fmla="*/ 196 h 292"/>
                <a:gd name="T24" fmla="*/ 26 w 234"/>
                <a:gd name="T25" fmla="*/ 196 h 292"/>
                <a:gd name="T26" fmla="*/ 25 w 234"/>
                <a:gd name="T27" fmla="*/ 207 h 292"/>
                <a:gd name="T28" fmla="*/ 43 w 234"/>
                <a:gd name="T29" fmla="*/ 215 h 292"/>
                <a:gd name="T30" fmla="*/ 43 w 234"/>
                <a:gd name="T31" fmla="*/ 230 h 292"/>
                <a:gd name="T32" fmla="*/ 45 w 234"/>
                <a:gd name="T33" fmla="*/ 243 h 292"/>
                <a:gd name="T34" fmla="*/ 43 w 234"/>
                <a:gd name="T35" fmla="*/ 252 h 292"/>
                <a:gd name="T36" fmla="*/ 45 w 234"/>
                <a:gd name="T37" fmla="*/ 266 h 292"/>
                <a:gd name="T38" fmla="*/ 37 w 234"/>
                <a:gd name="T39" fmla="*/ 282 h 292"/>
                <a:gd name="T40" fmla="*/ 38 w 234"/>
                <a:gd name="T41" fmla="*/ 292 h 292"/>
                <a:gd name="T42" fmla="*/ 38 w 234"/>
                <a:gd name="T43" fmla="*/ 292 h 292"/>
                <a:gd name="T44" fmla="*/ 78 w 234"/>
                <a:gd name="T45" fmla="*/ 248 h 292"/>
                <a:gd name="T46" fmla="*/ 234 w 234"/>
                <a:gd name="T47" fmla="*/ 158 h 292"/>
                <a:gd name="T48" fmla="*/ 234 w 234"/>
                <a:gd name="T49" fmla="*/ 158 h 292"/>
                <a:gd name="T50" fmla="*/ 233 w 234"/>
                <a:gd name="T51" fmla="*/ 135 h 292"/>
                <a:gd name="T52" fmla="*/ 229 w 234"/>
                <a:gd name="T53" fmla="*/ 120 h 292"/>
                <a:gd name="T54" fmla="*/ 224 w 234"/>
                <a:gd name="T55" fmla="*/ 105 h 292"/>
                <a:gd name="T56" fmla="*/ 217 w 234"/>
                <a:gd name="T57" fmla="*/ 95 h 292"/>
                <a:gd name="T58" fmla="*/ 213 w 234"/>
                <a:gd name="T59" fmla="*/ 84 h 292"/>
                <a:gd name="T60" fmla="*/ 205 w 234"/>
                <a:gd name="T61" fmla="*/ 65 h 292"/>
                <a:gd name="T62" fmla="*/ 206 w 234"/>
                <a:gd name="T63" fmla="*/ 55 h 292"/>
                <a:gd name="T64" fmla="*/ 206 w 234"/>
                <a:gd name="T65" fmla="*/ 54 h 292"/>
                <a:gd name="T66" fmla="*/ 205 w 234"/>
                <a:gd name="T67" fmla="*/ 52 h 292"/>
                <a:gd name="T68" fmla="*/ 204 w 234"/>
                <a:gd name="T69" fmla="*/ 41 h 292"/>
                <a:gd name="T70" fmla="*/ 190 w 234"/>
                <a:gd name="T71" fmla="*/ 41 h 292"/>
                <a:gd name="T72" fmla="*/ 179 w 234"/>
                <a:gd name="T73" fmla="*/ 34 h 292"/>
                <a:gd name="T74" fmla="*/ 174 w 234"/>
                <a:gd name="T75" fmla="*/ 20 h 292"/>
                <a:gd name="T76" fmla="*/ 190 w 234"/>
                <a:gd name="T77" fmla="*/ 6 h 292"/>
                <a:gd name="T78" fmla="*/ 164 w 234"/>
                <a:gd name="T79" fmla="*/ 6 h 292"/>
                <a:gd name="T80" fmla="*/ 147 w 234"/>
                <a:gd name="T81" fmla="*/ 11 h 292"/>
                <a:gd name="T82" fmla="*/ 122 w 234"/>
                <a:gd name="T83" fmla="*/ 12 h 292"/>
                <a:gd name="T84" fmla="*/ 95 w 234"/>
                <a:gd name="T85" fmla="*/ 16 h 292"/>
                <a:gd name="T86" fmla="*/ 91 w 234"/>
                <a:gd name="T87" fmla="*/ 9 h 292"/>
                <a:gd name="T88" fmla="*/ 91 w 234"/>
                <a:gd name="T89" fmla="*/ 9 h 292"/>
                <a:gd name="T90" fmla="*/ 84 w 234"/>
                <a:gd name="T91" fmla="*/ 5 h 292"/>
                <a:gd name="T92" fmla="*/ 82 w 234"/>
                <a:gd name="T93" fmla="*/ 0 h 292"/>
                <a:gd name="T94" fmla="*/ 81 w 234"/>
                <a:gd name="T95" fmla="*/ 0 h 292"/>
                <a:gd name="T96" fmla="*/ 25 w 234"/>
                <a:gd name="T97" fmla="*/ 1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4" h="292">
                  <a:moveTo>
                    <a:pt x="25" y="16"/>
                  </a:moveTo>
                  <a:cubicBezTo>
                    <a:pt x="21" y="23"/>
                    <a:pt x="21" y="23"/>
                    <a:pt x="21" y="23"/>
                  </a:cubicBezTo>
                  <a:cubicBezTo>
                    <a:pt x="18" y="27"/>
                    <a:pt x="15" y="29"/>
                    <a:pt x="18" y="35"/>
                  </a:cubicBezTo>
                  <a:cubicBezTo>
                    <a:pt x="19" y="38"/>
                    <a:pt x="9" y="44"/>
                    <a:pt x="6" y="47"/>
                  </a:cubicBezTo>
                  <a:cubicBezTo>
                    <a:pt x="0" y="54"/>
                    <a:pt x="7" y="60"/>
                    <a:pt x="12" y="64"/>
                  </a:cubicBezTo>
                  <a:cubicBezTo>
                    <a:pt x="13" y="68"/>
                    <a:pt x="16" y="75"/>
                    <a:pt x="18" y="79"/>
                  </a:cubicBezTo>
                  <a:cubicBezTo>
                    <a:pt x="20" y="86"/>
                    <a:pt x="22" y="93"/>
                    <a:pt x="22" y="100"/>
                  </a:cubicBezTo>
                  <a:cubicBezTo>
                    <a:pt x="21" y="107"/>
                    <a:pt x="20" y="114"/>
                    <a:pt x="21" y="121"/>
                  </a:cubicBezTo>
                  <a:cubicBezTo>
                    <a:pt x="21" y="132"/>
                    <a:pt x="25" y="139"/>
                    <a:pt x="24" y="151"/>
                  </a:cubicBezTo>
                  <a:cubicBezTo>
                    <a:pt x="22" y="163"/>
                    <a:pt x="28" y="167"/>
                    <a:pt x="36" y="175"/>
                  </a:cubicBezTo>
                  <a:cubicBezTo>
                    <a:pt x="36" y="177"/>
                    <a:pt x="32" y="180"/>
                    <a:pt x="30" y="182"/>
                  </a:cubicBezTo>
                  <a:cubicBezTo>
                    <a:pt x="29" y="185"/>
                    <a:pt x="26" y="192"/>
                    <a:pt x="26" y="196"/>
                  </a:cubicBezTo>
                  <a:cubicBezTo>
                    <a:pt x="26" y="196"/>
                    <a:pt x="26" y="196"/>
                    <a:pt x="26" y="196"/>
                  </a:cubicBezTo>
                  <a:cubicBezTo>
                    <a:pt x="26" y="196"/>
                    <a:pt x="25" y="206"/>
                    <a:pt x="25" y="207"/>
                  </a:cubicBezTo>
                  <a:cubicBezTo>
                    <a:pt x="28" y="208"/>
                    <a:pt x="50" y="208"/>
                    <a:pt x="43" y="215"/>
                  </a:cubicBezTo>
                  <a:cubicBezTo>
                    <a:pt x="40" y="219"/>
                    <a:pt x="39" y="227"/>
                    <a:pt x="43" y="230"/>
                  </a:cubicBezTo>
                  <a:cubicBezTo>
                    <a:pt x="47" y="231"/>
                    <a:pt x="47" y="240"/>
                    <a:pt x="45" y="243"/>
                  </a:cubicBezTo>
                  <a:cubicBezTo>
                    <a:pt x="45" y="244"/>
                    <a:pt x="43" y="251"/>
                    <a:pt x="43" y="252"/>
                  </a:cubicBezTo>
                  <a:cubicBezTo>
                    <a:pt x="46" y="258"/>
                    <a:pt x="50" y="258"/>
                    <a:pt x="45" y="266"/>
                  </a:cubicBezTo>
                  <a:cubicBezTo>
                    <a:pt x="43" y="272"/>
                    <a:pt x="39" y="276"/>
                    <a:pt x="37" y="282"/>
                  </a:cubicBezTo>
                  <a:cubicBezTo>
                    <a:pt x="38" y="292"/>
                    <a:pt x="38" y="292"/>
                    <a:pt x="38" y="292"/>
                  </a:cubicBezTo>
                  <a:cubicBezTo>
                    <a:pt x="38" y="292"/>
                    <a:pt x="38" y="292"/>
                    <a:pt x="38" y="292"/>
                  </a:cubicBezTo>
                  <a:cubicBezTo>
                    <a:pt x="78" y="248"/>
                    <a:pt x="78" y="248"/>
                    <a:pt x="78" y="248"/>
                  </a:cubicBezTo>
                  <a:cubicBezTo>
                    <a:pt x="234" y="158"/>
                    <a:pt x="234" y="158"/>
                    <a:pt x="234" y="158"/>
                  </a:cubicBezTo>
                  <a:cubicBezTo>
                    <a:pt x="234" y="158"/>
                    <a:pt x="234" y="158"/>
                    <a:pt x="234" y="158"/>
                  </a:cubicBezTo>
                  <a:cubicBezTo>
                    <a:pt x="233" y="135"/>
                    <a:pt x="233" y="135"/>
                    <a:pt x="233" y="135"/>
                  </a:cubicBezTo>
                  <a:cubicBezTo>
                    <a:pt x="233" y="130"/>
                    <a:pt x="231" y="125"/>
                    <a:pt x="229" y="120"/>
                  </a:cubicBezTo>
                  <a:cubicBezTo>
                    <a:pt x="228" y="115"/>
                    <a:pt x="227" y="109"/>
                    <a:pt x="224" y="105"/>
                  </a:cubicBezTo>
                  <a:cubicBezTo>
                    <a:pt x="224" y="102"/>
                    <a:pt x="219" y="98"/>
                    <a:pt x="217" y="95"/>
                  </a:cubicBezTo>
                  <a:cubicBezTo>
                    <a:pt x="215" y="92"/>
                    <a:pt x="214" y="88"/>
                    <a:pt x="213" y="84"/>
                  </a:cubicBezTo>
                  <a:cubicBezTo>
                    <a:pt x="212" y="78"/>
                    <a:pt x="212" y="67"/>
                    <a:pt x="205" y="65"/>
                  </a:cubicBezTo>
                  <a:cubicBezTo>
                    <a:pt x="200" y="62"/>
                    <a:pt x="204" y="58"/>
                    <a:pt x="206" y="55"/>
                  </a:cubicBezTo>
                  <a:cubicBezTo>
                    <a:pt x="206" y="55"/>
                    <a:pt x="206" y="55"/>
                    <a:pt x="206" y="54"/>
                  </a:cubicBezTo>
                  <a:cubicBezTo>
                    <a:pt x="206" y="54"/>
                    <a:pt x="205" y="52"/>
                    <a:pt x="205" y="52"/>
                  </a:cubicBezTo>
                  <a:cubicBezTo>
                    <a:pt x="203" y="48"/>
                    <a:pt x="205" y="42"/>
                    <a:pt x="204" y="41"/>
                  </a:cubicBezTo>
                  <a:cubicBezTo>
                    <a:pt x="202" y="40"/>
                    <a:pt x="193" y="40"/>
                    <a:pt x="190" y="41"/>
                  </a:cubicBezTo>
                  <a:cubicBezTo>
                    <a:pt x="180" y="43"/>
                    <a:pt x="174" y="48"/>
                    <a:pt x="179" y="34"/>
                  </a:cubicBezTo>
                  <a:cubicBezTo>
                    <a:pt x="182" y="27"/>
                    <a:pt x="179" y="25"/>
                    <a:pt x="174" y="20"/>
                  </a:cubicBezTo>
                  <a:cubicBezTo>
                    <a:pt x="174" y="13"/>
                    <a:pt x="193" y="10"/>
                    <a:pt x="190" y="6"/>
                  </a:cubicBezTo>
                  <a:cubicBezTo>
                    <a:pt x="188" y="3"/>
                    <a:pt x="168" y="4"/>
                    <a:pt x="164" y="6"/>
                  </a:cubicBezTo>
                  <a:cubicBezTo>
                    <a:pt x="158" y="8"/>
                    <a:pt x="153" y="13"/>
                    <a:pt x="147" y="11"/>
                  </a:cubicBezTo>
                  <a:cubicBezTo>
                    <a:pt x="137" y="8"/>
                    <a:pt x="132" y="10"/>
                    <a:pt x="122" y="12"/>
                  </a:cubicBezTo>
                  <a:cubicBezTo>
                    <a:pt x="112" y="14"/>
                    <a:pt x="104" y="23"/>
                    <a:pt x="95" y="16"/>
                  </a:cubicBezTo>
                  <a:cubicBezTo>
                    <a:pt x="91" y="9"/>
                    <a:pt x="91" y="9"/>
                    <a:pt x="91" y="9"/>
                  </a:cubicBezTo>
                  <a:cubicBezTo>
                    <a:pt x="91" y="9"/>
                    <a:pt x="91" y="9"/>
                    <a:pt x="91" y="9"/>
                  </a:cubicBezTo>
                  <a:cubicBezTo>
                    <a:pt x="89" y="9"/>
                    <a:pt x="87" y="8"/>
                    <a:pt x="84" y="5"/>
                  </a:cubicBezTo>
                  <a:cubicBezTo>
                    <a:pt x="82" y="0"/>
                    <a:pt x="82" y="0"/>
                    <a:pt x="82" y="0"/>
                  </a:cubicBezTo>
                  <a:cubicBezTo>
                    <a:pt x="81" y="0"/>
                    <a:pt x="81" y="0"/>
                    <a:pt x="81" y="0"/>
                  </a:cubicBezTo>
                  <a:cubicBezTo>
                    <a:pt x="25" y="16"/>
                    <a:pt x="25" y="16"/>
                    <a:pt x="25" y="16"/>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3" name="Freeform 50"/>
            <p:cNvSpPr>
              <a:spLocks/>
            </p:cNvSpPr>
            <p:nvPr/>
          </p:nvSpPr>
          <p:spPr bwMode="auto">
            <a:xfrm>
              <a:off x="1415482" y="1184276"/>
              <a:ext cx="665184" cy="918174"/>
            </a:xfrm>
            <a:custGeom>
              <a:avLst/>
              <a:gdLst>
                <a:gd name="T0" fmla="*/ 233 w 258"/>
                <a:gd name="T1" fmla="*/ 0 h 349"/>
                <a:gd name="T2" fmla="*/ 229 w 258"/>
                <a:gd name="T3" fmla="*/ 7 h 349"/>
                <a:gd name="T4" fmla="*/ 226 w 258"/>
                <a:gd name="T5" fmla="*/ 19 h 349"/>
                <a:gd name="T6" fmla="*/ 214 w 258"/>
                <a:gd name="T7" fmla="*/ 31 h 349"/>
                <a:gd name="T8" fmla="*/ 220 w 258"/>
                <a:gd name="T9" fmla="*/ 48 h 349"/>
                <a:gd name="T10" fmla="*/ 226 w 258"/>
                <a:gd name="T11" fmla="*/ 63 h 349"/>
                <a:gd name="T12" fmla="*/ 230 w 258"/>
                <a:gd name="T13" fmla="*/ 84 h 349"/>
                <a:gd name="T14" fmla="*/ 229 w 258"/>
                <a:gd name="T15" fmla="*/ 105 h 349"/>
                <a:gd name="T16" fmla="*/ 232 w 258"/>
                <a:gd name="T17" fmla="*/ 135 h 349"/>
                <a:gd name="T18" fmla="*/ 244 w 258"/>
                <a:gd name="T19" fmla="*/ 159 h 349"/>
                <a:gd name="T20" fmla="*/ 238 w 258"/>
                <a:gd name="T21" fmla="*/ 166 h 349"/>
                <a:gd name="T22" fmla="*/ 234 w 258"/>
                <a:gd name="T23" fmla="*/ 180 h 349"/>
                <a:gd name="T24" fmla="*/ 234 w 258"/>
                <a:gd name="T25" fmla="*/ 180 h 349"/>
                <a:gd name="T26" fmla="*/ 233 w 258"/>
                <a:gd name="T27" fmla="*/ 191 h 349"/>
                <a:gd name="T28" fmla="*/ 251 w 258"/>
                <a:gd name="T29" fmla="*/ 199 h 349"/>
                <a:gd name="T30" fmla="*/ 251 w 258"/>
                <a:gd name="T31" fmla="*/ 214 h 349"/>
                <a:gd name="T32" fmla="*/ 253 w 258"/>
                <a:gd name="T33" fmla="*/ 227 h 349"/>
                <a:gd name="T34" fmla="*/ 251 w 258"/>
                <a:gd name="T35" fmla="*/ 236 h 349"/>
                <a:gd name="T36" fmla="*/ 253 w 258"/>
                <a:gd name="T37" fmla="*/ 250 h 349"/>
                <a:gd name="T38" fmla="*/ 245 w 258"/>
                <a:gd name="T39" fmla="*/ 266 h 349"/>
                <a:gd name="T40" fmla="*/ 246 w 258"/>
                <a:gd name="T41" fmla="*/ 276 h 349"/>
                <a:gd name="T42" fmla="*/ 246 w 258"/>
                <a:gd name="T43" fmla="*/ 276 h 349"/>
                <a:gd name="T44" fmla="*/ 186 w 258"/>
                <a:gd name="T45" fmla="*/ 347 h 349"/>
                <a:gd name="T46" fmla="*/ 186 w 258"/>
                <a:gd name="T47" fmla="*/ 347 h 349"/>
                <a:gd name="T48" fmla="*/ 165 w 258"/>
                <a:gd name="T49" fmla="*/ 346 h 349"/>
                <a:gd name="T50" fmla="*/ 145 w 258"/>
                <a:gd name="T51" fmla="*/ 333 h 349"/>
                <a:gd name="T52" fmla="*/ 134 w 258"/>
                <a:gd name="T53" fmla="*/ 315 h 349"/>
                <a:gd name="T54" fmla="*/ 115 w 258"/>
                <a:gd name="T55" fmla="*/ 300 h 349"/>
                <a:gd name="T56" fmla="*/ 100 w 258"/>
                <a:gd name="T57" fmla="*/ 284 h 349"/>
                <a:gd name="T58" fmla="*/ 93 w 258"/>
                <a:gd name="T59" fmla="*/ 278 h 349"/>
                <a:gd name="T60" fmla="*/ 95 w 258"/>
                <a:gd name="T61" fmla="*/ 269 h 349"/>
                <a:gd name="T62" fmla="*/ 84 w 258"/>
                <a:gd name="T63" fmla="*/ 270 h 349"/>
                <a:gd name="T64" fmla="*/ 65 w 258"/>
                <a:gd name="T65" fmla="*/ 263 h 349"/>
                <a:gd name="T66" fmla="*/ 55 w 258"/>
                <a:gd name="T67" fmla="*/ 254 h 349"/>
                <a:gd name="T68" fmla="*/ 38 w 258"/>
                <a:gd name="T69" fmla="*/ 245 h 349"/>
                <a:gd name="T70" fmla="*/ 20 w 258"/>
                <a:gd name="T71" fmla="*/ 228 h 349"/>
                <a:gd name="T72" fmla="*/ 6 w 258"/>
                <a:gd name="T73" fmla="*/ 217 h 349"/>
                <a:gd name="T74" fmla="*/ 2 w 258"/>
                <a:gd name="T75" fmla="*/ 200 h 349"/>
                <a:gd name="T76" fmla="*/ 15 w 258"/>
                <a:gd name="T77" fmla="*/ 181 h 349"/>
                <a:gd name="T78" fmla="*/ 17 w 258"/>
                <a:gd name="T79" fmla="*/ 159 h 349"/>
                <a:gd name="T80" fmla="*/ 20 w 258"/>
                <a:gd name="T81" fmla="*/ 156 h 349"/>
                <a:gd name="T82" fmla="*/ 26 w 258"/>
                <a:gd name="T83" fmla="*/ 152 h 349"/>
                <a:gd name="T84" fmla="*/ 25 w 258"/>
                <a:gd name="T85" fmla="*/ 142 h 349"/>
                <a:gd name="T86" fmla="*/ 30 w 258"/>
                <a:gd name="T87" fmla="*/ 144 h 349"/>
                <a:gd name="T88" fmla="*/ 34 w 258"/>
                <a:gd name="T89" fmla="*/ 138 h 349"/>
                <a:gd name="T90" fmla="*/ 45 w 258"/>
                <a:gd name="T91" fmla="*/ 140 h 349"/>
                <a:gd name="T92" fmla="*/ 42 w 258"/>
                <a:gd name="T93" fmla="*/ 127 h 349"/>
                <a:gd name="T94" fmla="*/ 50 w 258"/>
                <a:gd name="T95" fmla="*/ 125 h 349"/>
                <a:gd name="T96" fmla="*/ 52 w 258"/>
                <a:gd name="T97" fmla="*/ 115 h 349"/>
                <a:gd name="T98" fmla="*/ 53 w 258"/>
                <a:gd name="T99" fmla="*/ 115 h 349"/>
                <a:gd name="T100" fmla="*/ 60 w 258"/>
                <a:gd name="T101" fmla="*/ 107 h 349"/>
                <a:gd name="T102" fmla="*/ 70 w 258"/>
                <a:gd name="T103" fmla="*/ 105 h 349"/>
                <a:gd name="T104" fmla="*/ 82 w 258"/>
                <a:gd name="T105" fmla="*/ 91 h 349"/>
                <a:gd name="T106" fmla="*/ 88 w 258"/>
                <a:gd name="T107" fmla="*/ 87 h 349"/>
                <a:gd name="T108" fmla="*/ 99 w 258"/>
                <a:gd name="T109" fmla="*/ 77 h 349"/>
                <a:gd name="T110" fmla="*/ 108 w 258"/>
                <a:gd name="T111" fmla="*/ 76 h 349"/>
                <a:gd name="T112" fmla="*/ 118 w 258"/>
                <a:gd name="T113" fmla="*/ 69 h 349"/>
                <a:gd name="T114" fmla="*/ 123 w 258"/>
                <a:gd name="T115" fmla="*/ 47 h 349"/>
                <a:gd name="T116" fmla="*/ 125 w 258"/>
                <a:gd name="T117" fmla="*/ 32 h 349"/>
                <a:gd name="T118" fmla="*/ 125 w 258"/>
                <a:gd name="T119" fmla="*/ 32 h 349"/>
                <a:gd name="T120" fmla="*/ 233 w 258"/>
                <a:gd name="T121" fmla="*/ 0 h 349"/>
                <a:gd name="connsiteX0" fmla="*/ 8969 w 9836"/>
                <a:gd name="connsiteY0" fmla="*/ 0 h 9973"/>
                <a:gd name="connsiteX1" fmla="*/ 8814 w 9836"/>
                <a:gd name="connsiteY1" fmla="*/ 201 h 9973"/>
                <a:gd name="connsiteX2" fmla="*/ 8698 w 9836"/>
                <a:gd name="connsiteY2" fmla="*/ 544 h 9973"/>
                <a:gd name="connsiteX3" fmla="*/ 8233 w 9836"/>
                <a:gd name="connsiteY3" fmla="*/ 888 h 9973"/>
                <a:gd name="connsiteX4" fmla="*/ 8465 w 9836"/>
                <a:gd name="connsiteY4" fmla="*/ 1375 h 9973"/>
                <a:gd name="connsiteX5" fmla="*/ 8698 w 9836"/>
                <a:gd name="connsiteY5" fmla="*/ 1805 h 9973"/>
                <a:gd name="connsiteX6" fmla="*/ 8853 w 9836"/>
                <a:gd name="connsiteY6" fmla="*/ 2407 h 9973"/>
                <a:gd name="connsiteX7" fmla="*/ 8814 w 9836"/>
                <a:gd name="connsiteY7" fmla="*/ 3009 h 9973"/>
                <a:gd name="connsiteX8" fmla="*/ 8930 w 9836"/>
                <a:gd name="connsiteY8" fmla="*/ 3868 h 9973"/>
                <a:gd name="connsiteX9" fmla="*/ 9395 w 9836"/>
                <a:gd name="connsiteY9" fmla="*/ 4556 h 9973"/>
                <a:gd name="connsiteX10" fmla="*/ 9163 w 9836"/>
                <a:gd name="connsiteY10" fmla="*/ 4756 h 9973"/>
                <a:gd name="connsiteX11" fmla="*/ 9008 w 9836"/>
                <a:gd name="connsiteY11" fmla="*/ 5158 h 9973"/>
                <a:gd name="connsiteX12" fmla="*/ 9008 w 9836"/>
                <a:gd name="connsiteY12" fmla="*/ 5158 h 9973"/>
                <a:gd name="connsiteX13" fmla="*/ 8969 w 9836"/>
                <a:gd name="connsiteY13" fmla="*/ 5473 h 9973"/>
                <a:gd name="connsiteX14" fmla="*/ 9667 w 9836"/>
                <a:gd name="connsiteY14" fmla="*/ 5702 h 9973"/>
                <a:gd name="connsiteX15" fmla="*/ 9667 w 9836"/>
                <a:gd name="connsiteY15" fmla="*/ 6132 h 9973"/>
                <a:gd name="connsiteX16" fmla="*/ 9744 w 9836"/>
                <a:gd name="connsiteY16" fmla="*/ 6504 h 9973"/>
                <a:gd name="connsiteX17" fmla="*/ 9667 w 9836"/>
                <a:gd name="connsiteY17" fmla="*/ 6762 h 9973"/>
                <a:gd name="connsiteX18" fmla="*/ 9744 w 9836"/>
                <a:gd name="connsiteY18" fmla="*/ 7163 h 9973"/>
                <a:gd name="connsiteX19" fmla="*/ 9434 w 9836"/>
                <a:gd name="connsiteY19" fmla="*/ 7622 h 9973"/>
                <a:gd name="connsiteX20" fmla="*/ 9473 w 9836"/>
                <a:gd name="connsiteY20" fmla="*/ 7908 h 9973"/>
                <a:gd name="connsiteX21" fmla="*/ 9473 w 9836"/>
                <a:gd name="connsiteY21" fmla="*/ 7908 h 9973"/>
                <a:gd name="connsiteX22" fmla="*/ 7147 w 9836"/>
                <a:gd name="connsiteY22" fmla="*/ 9943 h 9973"/>
                <a:gd name="connsiteX23" fmla="*/ 7147 w 9836"/>
                <a:gd name="connsiteY23" fmla="*/ 9943 h 9973"/>
                <a:gd name="connsiteX24" fmla="*/ 6333 w 9836"/>
                <a:gd name="connsiteY24" fmla="*/ 9914 h 9973"/>
                <a:gd name="connsiteX25" fmla="*/ 5558 w 9836"/>
                <a:gd name="connsiteY25" fmla="*/ 9542 h 9973"/>
                <a:gd name="connsiteX26" fmla="*/ 5132 w 9836"/>
                <a:gd name="connsiteY26" fmla="*/ 9026 h 9973"/>
                <a:gd name="connsiteX27" fmla="*/ 4395 w 9836"/>
                <a:gd name="connsiteY27" fmla="*/ 8596 h 9973"/>
                <a:gd name="connsiteX28" fmla="*/ 3814 w 9836"/>
                <a:gd name="connsiteY28" fmla="*/ 8138 h 9973"/>
                <a:gd name="connsiteX29" fmla="*/ 3543 w 9836"/>
                <a:gd name="connsiteY29" fmla="*/ 7966 h 9973"/>
                <a:gd name="connsiteX30" fmla="*/ 3620 w 9836"/>
                <a:gd name="connsiteY30" fmla="*/ 7708 h 9973"/>
                <a:gd name="connsiteX31" fmla="*/ 3194 w 9836"/>
                <a:gd name="connsiteY31" fmla="*/ 7736 h 9973"/>
                <a:gd name="connsiteX32" fmla="*/ 2457 w 9836"/>
                <a:gd name="connsiteY32" fmla="*/ 7536 h 9973"/>
                <a:gd name="connsiteX33" fmla="*/ 2070 w 9836"/>
                <a:gd name="connsiteY33" fmla="*/ 7278 h 9973"/>
                <a:gd name="connsiteX34" fmla="*/ 1411 w 9836"/>
                <a:gd name="connsiteY34" fmla="*/ 7020 h 9973"/>
                <a:gd name="connsiteX35" fmla="*/ 713 w 9836"/>
                <a:gd name="connsiteY35" fmla="*/ 6533 h 9973"/>
                <a:gd name="connsiteX36" fmla="*/ 171 w 9836"/>
                <a:gd name="connsiteY36" fmla="*/ 6218 h 9973"/>
                <a:gd name="connsiteX37" fmla="*/ 16 w 9836"/>
                <a:gd name="connsiteY37" fmla="*/ 5731 h 9973"/>
                <a:gd name="connsiteX38" fmla="*/ 519 w 9836"/>
                <a:gd name="connsiteY38" fmla="*/ 5186 h 9973"/>
                <a:gd name="connsiteX39" fmla="*/ 597 w 9836"/>
                <a:gd name="connsiteY39" fmla="*/ 4556 h 9973"/>
                <a:gd name="connsiteX40" fmla="*/ 713 w 9836"/>
                <a:gd name="connsiteY40" fmla="*/ 4470 h 9973"/>
                <a:gd name="connsiteX41" fmla="*/ 946 w 9836"/>
                <a:gd name="connsiteY41" fmla="*/ 4355 h 9973"/>
                <a:gd name="connsiteX42" fmla="*/ 907 w 9836"/>
                <a:gd name="connsiteY42" fmla="*/ 4069 h 9973"/>
                <a:gd name="connsiteX43" fmla="*/ 1101 w 9836"/>
                <a:gd name="connsiteY43" fmla="*/ 4126 h 9973"/>
                <a:gd name="connsiteX44" fmla="*/ 1682 w 9836"/>
                <a:gd name="connsiteY44" fmla="*/ 4011 h 9973"/>
                <a:gd name="connsiteX45" fmla="*/ 1566 w 9836"/>
                <a:gd name="connsiteY45" fmla="*/ 3639 h 9973"/>
                <a:gd name="connsiteX46" fmla="*/ 1876 w 9836"/>
                <a:gd name="connsiteY46" fmla="*/ 3582 h 9973"/>
                <a:gd name="connsiteX47" fmla="*/ 1954 w 9836"/>
                <a:gd name="connsiteY47" fmla="*/ 3295 h 9973"/>
                <a:gd name="connsiteX48" fmla="*/ 1992 w 9836"/>
                <a:gd name="connsiteY48" fmla="*/ 3295 h 9973"/>
                <a:gd name="connsiteX49" fmla="*/ 2264 w 9836"/>
                <a:gd name="connsiteY49" fmla="*/ 3066 h 9973"/>
                <a:gd name="connsiteX50" fmla="*/ 2651 w 9836"/>
                <a:gd name="connsiteY50" fmla="*/ 3009 h 9973"/>
                <a:gd name="connsiteX51" fmla="*/ 3116 w 9836"/>
                <a:gd name="connsiteY51" fmla="*/ 2607 h 9973"/>
                <a:gd name="connsiteX52" fmla="*/ 3349 w 9836"/>
                <a:gd name="connsiteY52" fmla="*/ 2493 h 9973"/>
                <a:gd name="connsiteX53" fmla="*/ 3775 w 9836"/>
                <a:gd name="connsiteY53" fmla="*/ 2206 h 9973"/>
                <a:gd name="connsiteX54" fmla="*/ 4124 w 9836"/>
                <a:gd name="connsiteY54" fmla="*/ 2178 h 9973"/>
                <a:gd name="connsiteX55" fmla="*/ 4512 w 9836"/>
                <a:gd name="connsiteY55" fmla="*/ 1977 h 9973"/>
                <a:gd name="connsiteX56" fmla="*/ 4705 w 9836"/>
                <a:gd name="connsiteY56" fmla="*/ 1347 h 9973"/>
                <a:gd name="connsiteX57" fmla="*/ 4783 w 9836"/>
                <a:gd name="connsiteY57" fmla="*/ 917 h 9973"/>
                <a:gd name="connsiteX58" fmla="*/ 4783 w 9836"/>
                <a:gd name="connsiteY58" fmla="*/ 917 h 9973"/>
                <a:gd name="connsiteX59" fmla="*/ 8969 w 9836"/>
                <a:gd name="connsiteY59" fmla="*/ 0 h 9973"/>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2105 w 10000"/>
                <a:gd name="connsiteY33" fmla="*/ 7298 h 10000"/>
                <a:gd name="connsiteX34" fmla="*/ 1435 w 10000"/>
                <a:gd name="connsiteY34" fmla="*/ 7039 h 10000"/>
                <a:gd name="connsiteX35" fmla="*/ 725 w 10000"/>
                <a:gd name="connsiteY35" fmla="*/ 6551 h 10000"/>
                <a:gd name="connsiteX36" fmla="*/ 174 w 10000"/>
                <a:gd name="connsiteY36" fmla="*/ 6235 h 10000"/>
                <a:gd name="connsiteX37" fmla="*/ 16 w 10000"/>
                <a:gd name="connsiteY37" fmla="*/ 5747 h 10000"/>
                <a:gd name="connsiteX38" fmla="*/ 528 w 10000"/>
                <a:gd name="connsiteY38" fmla="*/ 5200 h 10000"/>
                <a:gd name="connsiteX39" fmla="*/ 607 w 10000"/>
                <a:gd name="connsiteY39" fmla="*/ 4568 h 10000"/>
                <a:gd name="connsiteX40" fmla="*/ 725 w 10000"/>
                <a:gd name="connsiteY40" fmla="*/ 4482 h 10000"/>
                <a:gd name="connsiteX41" fmla="*/ 962 w 10000"/>
                <a:gd name="connsiteY41" fmla="*/ 4367 h 10000"/>
                <a:gd name="connsiteX42" fmla="*/ 922 w 10000"/>
                <a:gd name="connsiteY42" fmla="*/ 4080 h 10000"/>
                <a:gd name="connsiteX43" fmla="*/ 1119 w 10000"/>
                <a:gd name="connsiteY43" fmla="*/ 4137 h 10000"/>
                <a:gd name="connsiteX44" fmla="*/ 1710 w 10000"/>
                <a:gd name="connsiteY44" fmla="*/ 4022 h 10000"/>
                <a:gd name="connsiteX45" fmla="*/ 1592 w 10000"/>
                <a:gd name="connsiteY45" fmla="*/ 3649 h 10000"/>
                <a:gd name="connsiteX46" fmla="*/ 1987 w 10000"/>
                <a:gd name="connsiteY46" fmla="*/ 3304 h 10000"/>
                <a:gd name="connsiteX47" fmla="*/ 2025 w 10000"/>
                <a:gd name="connsiteY47" fmla="*/ 3304 h 10000"/>
                <a:gd name="connsiteX48" fmla="*/ 2302 w 10000"/>
                <a:gd name="connsiteY48" fmla="*/ 3074 h 10000"/>
                <a:gd name="connsiteX49" fmla="*/ 2695 w 10000"/>
                <a:gd name="connsiteY49" fmla="*/ 3017 h 10000"/>
                <a:gd name="connsiteX50" fmla="*/ 3168 w 10000"/>
                <a:gd name="connsiteY50" fmla="*/ 2614 h 10000"/>
                <a:gd name="connsiteX51" fmla="*/ 3405 w 10000"/>
                <a:gd name="connsiteY51" fmla="*/ 2500 h 10000"/>
                <a:gd name="connsiteX52" fmla="*/ 3838 w 10000"/>
                <a:gd name="connsiteY52" fmla="*/ 2212 h 10000"/>
                <a:gd name="connsiteX53" fmla="*/ 4193 w 10000"/>
                <a:gd name="connsiteY53" fmla="*/ 2184 h 10000"/>
                <a:gd name="connsiteX54" fmla="*/ 4587 w 10000"/>
                <a:gd name="connsiteY54" fmla="*/ 1982 h 10000"/>
                <a:gd name="connsiteX55" fmla="*/ 4783 w 10000"/>
                <a:gd name="connsiteY55" fmla="*/ 1351 h 10000"/>
                <a:gd name="connsiteX56" fmla="*/ 4863 w 10000"/>
                <a:gd name="connsiteY56" fmla="*/ 919 h 10000"/>
                <a:gd name="connsiteX57" fmla="*/ 4863 w 10000"/>
                <a:gd name="connsiteY57" fmla="*/ 919 h 10000"/>
                <a:gd name="connsiteX58" fmla="*/ 9119 w 10000"/>
                <a:gd name="connsiteY58" fmla="*/ 0 h 10000"/>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2105 w 10000"/>
                <a:gd name="connsiteY33" fmla="*/ 7298 h 10000"/>
                <a:gd name="connsiteX34" fmla="*/ 1435 w 10000"/>
                <a:gd name="connsiteY34" fmla="*/ 7039 h 10000"/>
                <a:gd name="connsiteX35" fmla="*/ 725 w 10000"/>
                <a:gd name="connsiteY35" fmla="*/ 6551 h 10000"/>
                <a:gd name="connsiteX36" fmla="*/ 174 w 10000"/>
                <a:gd name="connsiteY36" fmla="*/ 6235 h 10000"/>
                <a:gd name="connsiteX37" fmla="*/ 16 w 10000"/>
                <a:gd name="connsiteY37" fmla="*/ 5747 h 10000"/>
                <a:gd name="connsiteX38" fmla="*/ 528 w 10000"/>
                <a:gd name="connsiteY38" fmla="*/ 5200 h 10000"/>
                <a:gd name="connsiteX39" fmla="*/ 607 w 10000"/>
                <a:gd name="connsiteY39" fmla="*/ 4568 h 10000"/>
                <a:gd name="connsiteX40" fmla="*/ 725 w 10000"/>
                <a:gd name="connsiteY40" fmla="*/ 4482 h 10000"/>
                <a:gd name="connsiteX41" fmla="*/ 962 w 10000"/>
                <a:gd name="connsiteY41" fmla="*/ 4367 h 10000"/>
                <a:gd name="connsiteX42" fmla="*/ 922 w 10000"/>
                <a:gd name="connsiteY42" fmla="*/ 4080 h 10000"/>
                <a:gd name="connsiteX43" fmla="*/ 1119 w 10000"/>
                <a:gd name="connsiteY43" fmla="*/ 4137 h 10000"/>
                <a:gd name="connsiteX44" fmla="*/ 1710 w 10000"/>
                <a:gd name="connsiteY44" fmla="*/ 4022 h 10000"/>
                <a:gd name="connsiteX45" fmla="*/ 1592 w 10000"/>
                <a:gd name="connsiteY45" fmla="*/ 3649 h 10000"/>
                <a:gd name="connsiteX46" fmla="*/ 1987 w 10000"/>
                <a:gd name="connsiteY46" fmla="*/ 3304 h 10000"/>
                <a:gd name="connsiteX47" fmla="*/ 2025 w 10000"/>
                <a:gd name="connsiteY47" fmla="*/ 3304 h 10000"/>
                <a:gd name="connsiteX48" fmla="*/ 2302 w 10000"/>
                <a:gd name="connsiteY48" fmla="*/ 3074 h 10000"/>
                <a:gd name="connsiteX49" fmla="*/ 3168 w 10000"/>
                <a:gd name="connsiteY49" fmla="*/ 2614 h 10000"/>
                <a:gd name="connsiteX50" fmla="*/ 3405 w 10000"/>
                <a:gd name="connsiteY50" fmla="*/ 2500 h 10000"/>
                <a:gd name="connsiteX51" fmla="*/ 3838 w 10000"/>
                <a:gd name="connsiteY51" fmla="*/ 2212 h 10000"/>
                <a:gd name="connsiteX52" fmla="*/ 4193 w 10000"/>
                <a:gd name="connsiteY52" fmla="*/ 2184 h 10000"/>
                <a:gd name="connsiteX53" fmla="*/ 4587 w 10000"/>
                <a:gd name="connsiteY53" fmla="*/ 1982 h 10000"/>
                <a:gd name="connsiteX54" fmla="*/ 4783 w 10000"/>
                <a:gd name="connsiteY54" fmla="*/ 1351 h 10000"/>
                <a:gd name="connsiteX55" fmla="*/ 4863 w 10000"/>
                <a:gd name="connsiteY55" fmla="*/ 919 h 10000"/>
                <a:gd name="connsiteX56" fmla="*/ 4863 w 10000"/>
                <a:gd name="connsiteY56" fmla="*/ 919 h 10000"/>
                <a:gd name="connsiteX57" fmla="*/ 9119 w 10000"/>
                <a:gd name="connsiteY57" fmla="*/ 0 h 10000"/>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2105 w 10000"/>
                <a:gd name="connsiteY33" fmla="*/ 7298 h 10000"/>
                <a:gd name="connsiteX34" fmla="*/ 1435 w 10000"/>
                <a:gd name="connsiteY34" fmla="*/ 7039 h 10000"/>
                <a:gd name="connsiteX35" fmla="*/ 725 w 10000"/>
                <a:gd name="connsiteY35" fmla="*/ 6551 h 10000"/>
                <a:gd name="connsiteX36" fmla="*/ 174 w 10000"/>
                <a:gd name="connsiteY36" fmla="*/ 6235 h 10000"/>
                <a:gd name="connsiteX37" fmla="*/ 16 w 10000"/>
                <a:gd name="connsiteY37" fmla="*/ 5747 h 10000"/>
                <a:gd name="connsiteX38" fmla="*/ 528 w 10000"/>
                <a:gd name="connsiteY38" fmla="*/ 5200 h 10000"/>
                <a:gd name="connsiteX39" fmla="*/ 607 w 10000"/>
                <a:gd name="connsiteY39" fmla="*/ 4568 h 10000"/>
                <a:gd name="connsiteX40" fmla="*/ 725 w 10000"/>
                <a:gd name="connsiteY40" fmla="*/ 4482 h 10000"/>
                <a:gd name="connsiteX41" fmla="*/ 962 w 10000"/>
                <a:gd name="connsiteY41" fmla="*/ 4367 h 10000"/>
                <a:gd name="connsiteX42" fmla="*/ 922 w 10000"/>
                <a:gd name="connsiteY42" fmla="*/ 4080 h 10000"/>
                <a:gd name="connsiteX43" fmla="*/ 1119 w 10000"/>
                <a:gd name="connsiteY43" fmla="*/ 4137 h 10000"/>
                <a:gd name="connsiteX44" fmla="*/ 1710 w 10000"/>
                <a:gd name="connsiteY44" fmla="*/ 4022 h 10000"/>
                <a:gd name="connsiteX45" fmla="*/ 1592 w 10000"/>
                <a:gd name="connsiteY45" fmla="*/ 3649 h 10000"/>
                <a:gd name="connsiteX46" fmla="*/ 1987 w 10000"/>
                <a:gd name="connsiteY46" fmla="*/ 3304 h 10000"/>
                <a:gd name="connsiteX47" fmla="*/ 2025 w 10000"/>
                <a:gd name="connsiteY47" fmla="*/ 3304 h 10000"/>
                <a:gd name="connsiteX48" fmla="*/ 2302 w 10000"/>
                <a:gd name="connsiteY48" fmla="*/ 3074 h 10000"/>
                <a:gd name="connsiteX49" fmla="*/ 3168 w 10000"/>
                <a:gd name="connsiteY49" fmla="*/ 2614 h 10000"/>
                <a:gd name="connsiteX50" fmla="*/ 3405 w 10000"/>
                <a:gd name="connsiteY50" fmla="*/ 2500 h 10000"/>
                <a:gd name="connsiteX51" fmla="*/ 4193 w 10000"/>
                <a:gd name="connsiteY51" fmla="*/ 2184 h 10000"/>
                <a:gd name="connsiteX52" fmla="*/ 4587 w 10000"/>
                <a:gd name="connsiteY52" fmla="*/ 1982 h 10000"/>
                <a:gd name="connsiteX53" fmla="*/ 4783 w 10000"/>
                <a:gd name="connsiteY53" fmla="*/ 1351 h 10000"/>
                <a:gd name="connsiteX54" fmla="*/ 4863 w 10000"/>
                <a:gd name="connsiteY54" fmla="*/ 919 h 10000"/>
                <a:gd name="connsiteX55" fmla="*/ 4863 w 10000"/>
                <a:gd name="connsiteY55" fmla="*/ 919 h 10000"/>
                <a:gd name="connsiteX56" fmla="*/ 9119 w 10000"/>
                <a:gd name="connsiteY56" fmla="*/ 0 h 10000"/>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2105 w 10000"/>
                <a:gd name="connsiteY33" fmla="*/ 7298 h 10000"/>
                <a:gd name="connsiteX34" fmla="*/ 1435 w 10000"/>
                <a:gd name="connsiteY34" fmla="*/ 7039 h 10000"/>
                <a:gd name="connsiteX35" fmla="*/ 725 w 10000"/>
                <a:gd name="connsiteY35" fmla="*/ 6551 h 10000"/>
                <a:gd name="connsiteX36" fmla="*/ 174 w 10000"/>
                <a:gd name="connsiteY36" fmla="*/ 6235 h 10000"/>
                <a:gd name="connsiteX37" fmla="*/ 16 w 10000"/>
                <a:gd name="connsiteY37" fmla="*/ 5747 h 10000"/>
                <a:gd name="connsiteX38" fmla="*/ 528 w 10000"/>
                <a:gd name="connsiteY38" fmla="*/ 5200 h 10000"/>
                <a:gd name="connsiteX39" fmla="*/ 607 w 10000"/>
                <a:gd name="connsiteY39" fmla="*/ 4568 h 10000"/>
                <a:gd name="connsiteX40" fmla="*/ 725 w 10000"/>
                <a:gd name="connsiteY40" fmla="*/ 4482 h 10000"/>
                <a:gd name="connsiteX41" fmla="*/ 962 w 10000"/>
                <a:gd name="connsiteY41" fmla="*/ 4367 h 10000"/>
                <a:gd name="connsiteX42" fmla="*/ 922 w 10000"/>
                <a:gd name="connsiteY42" fmla="*/ 4080 h 10000"/>
                <a:gd name="connsiteX43" fmla="*/ 1119 w 10000"/>
                <a:gd name="connsiteY43" fmla="*/ 4137 h 10000"/>
                <a:gd name="connsiteX44" fmla="*/ 1710 w 10000"/>
                <a:gd name="connsiteY44" fmla="*/ 4022 h 10000"/>
                <a:gd name="connsiteX45" fmla="*/ 1592 w 10000"/>
                <a:gd name="connsiteY45" fmla="*/ 3649 h 10000"/>
                <a:gd name="connsiteX46" fmla="*/ 1987 w 10000"/>
                <a:gd name="connsiteY46" fmla="*/ 3304 h 10000"/>
                <a:gd name="connsiteX47" fmla="*/ 2025 w 10000"/>
                <a:gd name="connsiteY47" fmla="*/ 3304 h 10000"/>
                <a:gd name="connsiteX48" fmla="*/ 2302 w 10000"/>
                <a:gd name="connsiteY48" fmla="*/ 3074 h 10000"/>
                <a:gd name="connsiteX49" fmla="*/ 3168 w 10000"/>
                <a:gd name="connsiteY49" fmla="*/ 2614 h 10000"/>
                <a:gd name="connsiteX50" fmla="*/ 3405 w 10000"/>
                <a:gd name="connsiteY50" fmla="*/ 2500 h 10000"/>
                <a:gd name="connsiteX51" fmla="*/ 4193 w 10000"/>
                <a:gd name="connsiteY51" fmla="*/ 2184 h 10000"/>
                <a:gd name="connsiteX52" fmla="*/ 4783 w 10000"/>
                <a:gd name="connsiteY52" fmla="*/ 1351 h 10000"/>
                <a:gd name="connsiteX53" fmla="*/ 4863 w 10000"/>
                <a:gd name="connsiteY53" fmla="*/ 919 h 10000"/>
                <a:gd name="connsiteX54" fmla="*/ 4863 w 10000"/>
                <a:gd name="connsiteY54" fmla="*/ 919 h 10000"/>
                <a:gd name="connsiteX55" fmla="*/ 9119 w 10000"/>
                <a:gd name="connsiteY55" fmla="*/ 0 h 10000"/>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2105 w 10000"/>
                <a:gd name="connsiteY33" fmla="*/ 7298 h 10000"/>
                <a:gd name="connsiteX34" fmla="*/ 1435 w 10000"/>
                <a:gd name="connsiteY34" fmla="*/ 7039 h 10000"/>
                <a:gd name="connsiteX35" fmla="*/ 725 w 10000"/>
                <a:gd name="connsiteY35" fmla="*/ 6551 h 10000"/>
                <a:gd name="connsiteX36" fmla="*/ 174 w 10000"/>
                <a:gd name="connsiteY36" fmla="*/ 6235 h 10000"/>
                <a:gd name="connsiteX37" fmla="*/ 16 w 10000"/>
                <a:gd name="connsiteY37" fmla="*/ 5747 h 10000"/>
                <a:gd name="connsiteX38" fmla="*/ 528 w 10000"/>
                <a:gd name="connsiteY38" fmla="*/ 5200 h 10000"/>
                <a:gd name="connsiteX39" fmla="*/ 607 w 10000"/>
                <a:gd name="connsiteY39" fmla="*/ 4568 h 10000"/>
                <a:gd name="connsiteX40" fmla="*/ 725 w 10000"/>
                <a:gd name="connsiteY40" fmla="*/ 4482 h 10000"/>
                <a:gd name="connsiteX41" fmla="*/ 962 w 10000"/>
                <a:gd name="connsiteY41" fmla="*/ 4367 h 10000"/>
                <a:gd name="connsiteX42" fmla="*/ 922 w 10000"/>
                <a:gd name="connsiteY42" fmla="*/ 4080 h 10000"/>
                <a:gd name="connsiteX43" fmla="*/ 1119 w 10000"/>
                <a:gd name="connsiteY43" fmla="*/ 4137 h 10000"/>
                <a:gd name="connsiteX44" fmla="*/ 1710 w 10000"/>
                <a:gd name="connsiteY44" fmla="*/ 4022 h 10000"/>
                <a:gd name="connsiteX45" fmla="*/ 1592 w 10000"/>
                <a:gd name="connsiteY45" fmla="*/ 3649 h 10000"/>
                <a:gd name="connsiteX46" fmla="*/ 1987 w 10000"/>
                <a:gd name="connsiteY46" fmla="*/ 3304 h 10000"/>
                <a:gd name="connsiteX47" fmla="*/ 2025 w 10000"/>
                <a:gd name="connsiteY47" fmla="*/ 3304 h 10000"/>
                <a:gd name="connsiteX48" fmla="*/ 2302 w 10000"/>
                <a:gd name="connsiteY48" fmla="*/ 3074 h 10000"/>
                <a:gd name="connsiteX49" fmla="*/ 3168 w 10000"/>
                <a:gd name="connsiteY49" fmla="*/ 2614 h 10000"/>
                <a:gd name="connsiteX50" fmla="*/ 3405 w 10000"/>
                <a:gd name="connsiteY50" fmla="*/ 2500 h 10000"/>
                <a:gd name="connsiteX51" fmla="*/ 4193 w 10000"/>
                <a:gd name="connsiteY51" fmla="*/ 2184 h 10000"/>
                <a:gd name="connsiteX52" fmla="*/ 4863 w 10000"/>
                <a:gd name="connsiteY52" fmla="*/ 919 h 10000"/>
                <a:gd name="connsiteX53" fmla="*/ 4863 w 10000"/>
                <a:gd name="connsiteY53" fmla="*/ 919 h 10000"/>
                <a:gd name="connsiteX54" fmla="*/ 9119 w 10000"/>
                <a:gd name="connsiteY54" fmla="*/ 0 h 10000"/>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2105 w 10000"/>
                <a:gd name="connsiteY33" fmla="*/ 7298 h 10000"/>
                <a:gd name="connsiteX34" fmla="*/ 725 w 10000"/>
                <a:gd name="connsiteY34" fmla="*/ 6551 h 10000"/>
                <a:gd name="connsiteX35" fmla="*/ 174 w 10000"/>
                <a:gd name="connsiteY35" fmla="*/ 6235 h 10000"/>
                <a:gd name="connsiteX36" fmla="*/ 16 w 10000"/>
                <a:gd name="connsiteY36" fmla="*/ 5747 h 10000"/>
                <a:gd name="connsiteX37" fmla="*/ 528 w 10000"/>
                <a:gd name="connsiteY37" fmla="*/ 5200 h 10000"/>
                <a:gd name="connsiteX38" fmla="*/ 607 w 10000"/>
                <a:gd name="connsiteY38" fmla="*/ 4568 h 10000"/>
                <a:gd name="connsiteX39" fmla="*/ 725 w 10000"/>
                <a:gd name="connsiteY39" fmla="*/ 4482 h 10000"/>
                <a:gd name="connsiteX40" fmla="*/ 962 w 10000"/>
                <a:gd name="connsiteY40" fmla="*/ 4367 h 10000"/>
                <a:gd name="connsiteX41" fmla="*/ 922 w 10000"/>
                <a:gd name="connsiteY41" fmla="*/ 4080 h 10000"/>
                <a:gd name="connsiteX42" fmla="*/ 1119 w 10000"/>
                <a:gd name="connsiteY42" fmla="*/ 4137 h 10000"/>
                <a:gd name="connsiteX43" fmla="*/ 1710 w 10000"/>
                <a:gd name="connsiteY43" fmla="*/ 4022 h 10000"/>
                <a:gd name="connsiteX44" fmla="*/ 1592 w 10000"/>
                <a:gd name="connsiteY44" fmla="*/ 3649 h 10000"/>
                <a:gd name="connsiteX45" fmla="*/ 1987 w 10000"/>
                <a:gd name="connsiteY45" fmla="*/ 3304 h 10000"/>
                <a:gd name="connsiteX46" fmla="*/ 2025 w 10000"/>
                <a:gd name="connsiteY46" fmla="*/ 3304 h 10000"/>
                <a:gd name="connsiteX47" fmla="*/ 2302 w 10000"/>
                <a:gd name="connsiteY47" fmla="*/ 3074 h 10000"/>
                <a:gd name="connsiteX48" fmla="*/ 3168 w 10000"/>
                <a:gd name="connsiteY48" fmla="*/ 2614 h 10000"/>
                <a:gd name="connsiteX49" fmla="*/ 3405 w 10000"/>
                <a:gd name="connsiteY49" fmla="*/ 2500 h 10000"/>
                <a:gd name="connsiteX50" fmla="*/ 4193 w 10000"/>
                <a:gd name="connsiteY50" fmla="*/ 2184 h 10000"/>
                <a:gd name="connsiteX51" fmla="*/ 4863 w 10000"/>
                <a:gd name="connsiteY51" fmla="*/ 919 h 10000"/>
                <a:gd name="connsiteX52" fmla="*/ 4863 w 10000"/>
                <a:gd name="connsiteY52" fmla="*/ 919 h 10000"/>
                <a:gd name="connsiteX53" fmla="*/ 9119 w 10000"/>
                <a:gd name="connsiteY53" fmla="*/ 0 h 10000"/>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725 w 10000"/>
                <a:gd name="connsiteY33" fmla="*/ 6551 h 10000"/>
                <a:gd name="connsiteX34" fmla="*/ 174 w 10000"/>
                <a:gd name="connsiteY34" fmla="*/ 6235 h 10000"/>
                <a:gd name="connsiteX35" fmla="*/ 16 w 10000"/>
                <a:gd name="connsiteY35" fmla="*/ 5747 h 10000"/>
                <a:gd name="connsiteX36" fmla="*/ 528 w 10000"/>
                <a:gd name="connsiteY36" fmla="*/ 5200 h 10000"/>
                <a:gd name="connsiteX37" fmla="*/ 607 w 10000"/>
                <a:gd name="connsiteY37" fmla="*/ 4568 h 10000"/>
                <a:gd name="connsiteX38" fmla="*/ 725 w 10000"/>
                <a:gd name="connsiteY38" fmla="*/ 4482 h 10000"/>
                <a:gd name="connsiteX39" fmla="*/ 962 w 10000"/>
                <a:gd name="connsiteY39" fmla="*/ 4367 h 10000"/>
                <a:gd name="connsiteX40" fmla="*/ 922 w 10000"/>
                <a:gd name="connsiteY40" fmla="*/ 4080 h 10000"/>
                <a:gd name="connsiteX41" fmla="*/ 1119 w 10000"/>
                <a:gd name="connsiteY41" fmla="*/ 4137 h 10000"/>
                <a:gd name="connsiteX42" fmla="*/ 1710 w 10000"/>
                <a:gd name="connsiteY42" fmla="*/ 4022 h 10000"/>
                <a:gd name="connsiteX43" fmla="*/ 1592 w 10000"/>
                <a:gd name="connsiteY43" fmla="*/ 3649 h 10000"/>
                <a:gd name="connsiteX44" fmla="*/ 1987 w 10000"/>
                <a:gd name="connsiteY44" fmla="*/ 3304 h 10000"/>
                <a:gd name="connsiteX45" fmla="*/ 2025 w 10000"/>
                <a:gd name="connsiteY45" fmla="*/ 3304 h 10000"/>
                <a:gd name="connsiteX46" fmla="*/ 2302 w 10000"/>
                <a:gd name="connsiteY46" fmla="*/ 3074 h 10000"/>
                <a:gd name="connsiteX47" fmla="*/ 3168 w 10000"/>
                <a:gd name="connsiteY47" fmla="*/ 2614 h 10000"/>
                <a:gd name="connsiteX48" fmla="*/ 3405 w 10000"/>
                <a:gd name="connsiteY48" fmla="*/ 2500 h 10000"/>
                <a:gd name="connsiteX49" fmla="*/ 4193 w 10000"/>
                <a:gd name="connsiteY49" fmla="*/ 2184 h 10000"/>
                <a:gd name="connsiteX50" fmla="*/ 4863 w 10000"/>
                <a:gd name="connsiteY50" fmla="*/ 919 h 10000"/>
                <a:gd name="connsiteX51" fmla="*/ 4863 w 10000"/>
                <a:gd name="connsiteY51" fmla="*/ 919 h 10000"/>
                <a:gd name="connsiteX52" fmla="*/ 9119 w 10000"/>
                <a:gd name="connsiteY52" fmla="*/ 0 h 10000"/>
                <a:gd name="connsiteX0" fmla="*/ 4468 w 10000"/>
                <a:gd name="connsiteY0" fmla="*/ 8619 h 10051"/>
                <a:gd name="connsiteX1" fmla="*/ 3878 w 10000"/>
                <a:gd name="connsiteY1" fmla="*/ 8160 h 10051"/>
                <a:gd name="connsiteX2" fmla="*/ 3602 w 10000"/>
                <a:gd name="connsiteY2" fmla="*/ 7988 h 10051"/>
                <a:gd name="connsiteX3" fmla="*/ 3680 w 10000"/>
                <a:gd name="connsiteY3" fmla="*/ 7729 h 10051"/>
                <a:gd name="connsiteX4" fmla="*/ 3247 w 10000"/>
                <a:gd name="connsiteY4" fmla="*/ 7757 h 10051"/>
                <a:gd name="connsiteX5" fmla="*/ 2498 w 10000"/>
                <a:gd name="connsiteY5" fmla="*/ 7556 h 10051"/>
                <a:gd name="connsiteX6" fmla="*/ 725 w 10000"/>
                <a:gd name="connsiteY6" fmla="*/ 6551 h 10051"/>
                <a:gd name="connsiteX7" fmla="*/ 174 w 10000"/>
                <a:gd name="connsiteY7" fmla="*/ 6235 h 10051"/>
                <a:gd name="connsiteX8" fmla="*/ 16 w 10000"/>
                <a:gd name="connsiteY8" fmla="*/ 5747 h 10051"/>
                <a:gd name="connsiteX9" fmla="*/ 528 w 10000"/>
                <a:gd name="connsiteY9" fmla="*/ 5200 h 10051"/>
                <a:gd name="connsiteX10" fmla="*/ 607 w 10000"/>
                <a:gd name="connsiteY10" fmla="*/ 4568 h 10051"/>
                <a:gd name="connsiteX11" fmla="*/ 725 w 10000"/>
                <a:gd name="connsiteY11" fmla="*/ 4482 h 10051"/>
                <a:gd name="connsiteX12" fmla="*/ 962 w 10000"/>
                <a:gd name="connsiteY12" fmla="*/ 4367 h 10051"/>
                <a:gd name="connsiteX13" fmla="*/ 922 w 10000"/>
                <a:gd name="connsiteY13" fmla="*/ 4080 h 10051"/>
                <a:gd name="connsiteX14" fmla="*/ 1119 w 10000"/>
                <a:gd name="connsiteY14" fmla="*/ 4137 h 10051"/>
                <a:gd name="connsiteX15" fmla="*/ 1710 w 10000"/>
                <a:gd name="connsiteY15" fmla="*/ 4022 h 10051"/>
                <a:gd name="connsiteX16" fmla="*/ 1592 w 10000"/>
                <a:gd name="connsiteY16" fmla="*/ 3649 h 10051"/>
                <a:gd name="connsiteX17" fmla="*/ 1987 w 10000"/>
                <a:gd name="connsiteY17" fmla="*/ 3304 h 10051"/>
                <a:gd name="connsiteX18" fmla="*/ 2025 w 10000"/>
                <a:gd name="connsiteY18" fmla="*/ 3304 h 10051"/>
                <a:gd name="connsiteX19" fmla="*/ 2302 w 10000"/>
                <a:gd name="connsiteY19" fmla="*/ 3074 h 10051"/>
                <a:gd name="connsiteX20" fmla="*/ 3168 w 10000"/>
                <a:gd name="connsiteY20" fmla="*/ 2614 h 10051"/>
                <a:gd name="connsiteX21" fmla="*/ 3405 w 10000"/>
                <a:gd name="connsiteY21" fmla="*/ 2500 h 10051"/>
                <a:gd name="connsiteX22" fmla="*/ 4193 w 10000"/>
                <a:gd name="connsiteY22" fmla="*/ 2184 h 10051"/>
                <a:gd name="connsiteX23" fmla="*/ 4863 w 10000"/>
                <a:gd name="connsiteY23" fmla="*/ 919 h 10051"/>
                <a:gd name="connsiteX24" fmla="*/ 4863 w 10000"/>
                <a:gd name="connsiteY24" fmla="*/ 919 h 10051"/>
                <a:gd name="connsiteX25" fmla="*/ 9119 w 10000"/>
                <a:gd name="connsiteY25" fmla="*/ 0 h 10051"/>
                <a:gd name="connsiteX26" fmla="*/ 8961 w 10000"/>
                <a:gd name="connsiteY26" fmla="*/ 202 h 10051"/>
                <a:gd name="connsiteX27" fmla="*/ 8843 w 10000"/>
                <a:gd name="connsiteY27" fmla="*/ 545 h 10051"/>
                <a:gd name="connsiteX28" fmla="*/ 8370 w 10000"/>
                <a:gd name="connsiteY28" fmla="*/ 890 h 10051"/>
                <a:gd name="connsiteX29" fmla="*/ 8606 w 10000"/>
                <a:gd name="connsiteY29" fmla="*/ 1379 h 10051"/>
                <a:gd name="connsiteX30" fmla="*/ 8843 w 10000"/>
                <a:gd name="connsiteY30" fmla="*/ 1810 h 10051"/>
                <a:gd name="connsiteX31" fmla="*/ 9001 w 10000"/>
                <a:gd name="connsiteY31" fmla="*/ 2414 h 10051"/>
                <a:gd name="connsiteX32" fmla="*/ 8961 w 10000"/>
                <a:gd name="connsiteY32" fmla="*/ 3017 h 10051"/>
                <a:gd name="connsiteX33" fmla="*/ 9079 w 10000"/>
                <a:gd name="connsiteY33" fmla="*/ 3878 h 10051"/>
                <a:gd name="connsiteX34" fmla="*/ 9552 w 10000"/>
                <a:gd name="connsiteY34" fmla="*/ 4568 h 10051"/>
                <a:gd name="connsiteX35" fmla="*/ 9316 w 10000"/>
                <a:gd name="connsiteY35" fmla="*/ 4769 h 10051"/>
                <a:gd name="connsiteX36" fmla="*/ 9158 w 10000"/>
                <a:gd name="connsiteY36" fmla="*/ 5172 h 10051"/>
                <a:gd name="connsiteX37" fmla="*/ 9158 w 10000"/>
                <a:gd name="connsiteY37" fmla="*/ 5172 h 10051"/>
                <a:gd name="connsiteX38" fmla="*/ 9119 w 10000"/>
                <a:gd name="connsiteY38" fmla="*/ 5488 h 10051"/>
                <a:gd name="connsiteX39" fmla="*/ 9828 w 10000"/>
                <a:gd name="connsiteY39" fmla="*/ 5717 h 10051"/>
                <a:gd name="connsiteX40" fmla="*/ 9828 w 10000"/>
                <a:gd name="connsiteY40" fmla="*/ 6149 h 10051"/>
                <a:gd name="connsiteX41" fmla="*/ 9906 w 10000"/>
                <a:gd name="connsiteY41" fmla="*/ 6522 h 10051"/>
                <a:gd name="connsiteX42" fmla="*/ 9828 w 10000"/>
                <a:gd name="connsiteY42" fmla="*/ 6780 h 10051"/>
                <a:gd name="connsiteX43" fmla="*/ 9906 w 10000"/>
                <a:gd name="connsiteY43" fmla="*/ 7182 h 10051"/>
                <a:gd name="connsiteX44" fmla="*/ 9591 w 10000"/>
                <a:gd name="connsiteY44" fmla="*/ 7643 h 10051"/>
                <a:gd name="connsiteX45" fmla="*/ 9631 w 10000"/>
                <a:gd name="connsiteY45" fmla="*/ 7929 h 10051"/>
                <a:gd name="connsiteX46" fmla="*/ 9631 w 10000"/>
                <a:gd name="connsiteY46" fmla="*/ 7929 h 10051"/>
                <a:gd name="connsiteX47" fmla="*/ 7266 w 10000"/>
                <a:gd name="connsiteY47" fmla="*/ 9970 h 10051"/>
                <a:gd name="connsiteX48" fmla="*/ 7266 w 10000"/>
                <a:gd name="connsiteY48" fmla="*/ 9970 h 10051"/>
                <a:gd name="connsiteX49" fmla="*/ 6439 w 10000"/>
                <a:gd name="connsiteY49" fmla="*/ 9941 h 10051"/>
                <a:gd name="connsiteX50" fmla="*/ 5651 w 10000"/>
                <a:gd name="connsiteY50" fmla="*/ 9568 h 10051"/>
                <a:gd name="connsiteX51" fmla="*/ 6593 w 10000"/>
                <a:gd name="connsiteY51" fmla="*/ 10051 h 10051"/>
                <a:gd name="connsiteX0" fmla="*/ 4468 w 10000"/>
                <a:gd name="connsiteY0" fmla="*/ 8619 h 10051"/>
                <a:gd name="connsiteX1" fmla="*/ 3878 w 10000"/>
                <a:gd name="connsiteY1" fmla="*/ 8160 h 10051"/>
                <a:gd name="connsiteX2" fmla="*/ 3602 w 10000"/>
                <a:gd name="connsiteY2" fmla="*/ 7988 h 10051"/>
                <a:gd name="connsiteX3" fmla="*/ 3680 w 10000"/>
                <a:gd name="connsiteY3" fmla="*/ 7729 h 10051"/>
                <a:gd name="connsiteX4" fmla="*/ 3247 w 10000"/>
                <a:gd name="connsiteY4" fmla="*/ 7757 h 10051"/>
                <a:gd name="connsiteX5" fmla="*/ 2498 w 10000"/>
                <a:gd name="connsiteY5" fmla="*/ 7556 h 10051"/>
                <a:gd name="connsiteX6" fmla="*/ 725 w 10000"/>
                <a:gd name="connsiteY6" fmla="*/ 6551 h 10051"/>
                <a:gd name="connsiteX7" fmla="*/ 174 w 10000"/>
                <a:gd name="connsiteY7" fmla="*/ 6235 h 10051"/>
                <a:gd name="connsiteX8" fmla="*/ 16 w 10000"/>
                <a:gd name="connsiteY8" fmla="*/ 5747 h 10051"/>
                <a:gd name="connsiteX9" fmla="*/ 607 w 10000"/>
                <a:gd name="connsiteY9" fmla="*/ 4568 h 10051"/>
                <a:gd name="connsiteX10" fmla="*/ 725 w 10000"/>
                <a:gd name="connsiteY10" fmla="*/ 4482 h 10051"/>
                <a:gd name="connsiteX11" fmla="*/ 962 w 10000"/>
                <a:gd name="connsiteY11" fmla="*/ 4367 h 10051"/>
                <a:gd name="connsiteX12" fmla="*/ 922 w 10000"/>
                <a:gd name="connsiteY12" fmla="*/ 4080 h 10051"/>
                <a:gd name="connsiteX13" fmla="*/ 1119 w 10000"/>
                <a:gd name="connsiteY13" fmla="*/ 4137 h 10051"/>
                <a:gd name="connsiteX14" fmla="*/ 1710 w 10000"/>
                <a:gd name="connsiteY14" fmla="*/ 4022 h 10051"/>
                <a:gd name="connsiteX15" fmla="*/ 1592 w 10000"/>
                <a:gd name="connsiteY15" fmla="*/ 3649 h 10051"/>
                <a:gd name="connsiteX16" fmla="*/ 1987 w 10000"/>
                <a:gd name="connsiteY16" fmla="*/ 3304 h 10051"/>
                <a:gd name="connsiteX17" fmla="*/ 2025 w 10000"/>
                <a:gd name="connsiteY17" fmla="*/ 3304 h 10051"/>
                <a:gd name="connsiteX18" fmla="*/ 2302 w 10000"/>
                <a:gd name="connsiteY18" fmla="*/ 3074 h 10051"/>
                <a:gd name="connsiteX19" fmla="*/ 3168 w 10000"/>
                <a:gd name="connsiteY19" fmla="*/ 2614 h 10051"/>
                <a:gd name="connsiteX20" fmla="*/ 3405 w 10000"/>
                <a:gd name="connsiteY20" fmla="*/ 2500 h 10051"/>
                <a:gd name="connsiteX21" fmla="*/ 4193 w 10000"/>
                <a:gd name="connsiteY21" fmla="*/ 2184 h 10051"/>
                <a:gd name="connsiteX22" fmla="*/ 4863 w 10000"/>
                <a:gd name="connsiteY22" fmla="*/ 919 h 10051"/>
                <a:gd name="connsiteX23" fmla="*/ 4863 w 10000"/>
                <a:gd name="connsiteY23" fmla="*/ 919 h 10051"/>
                <a:gd name="connsiteX24" fmla="*/ 9119 w 10000"/>
                <a:gd name="connsiteY24" fmla="*/ 0 h 10051"/>
                <a:gd name="connsiteX25" fmla="*/ 8961 w 10000"/>
                <a:gd name="connsiteY25" fmla="*/ 202 h 10051"/>
                <a:gd name="connsiteX26" fmla="*/ 8843 w 10000"/>
                <a:gd name="connsiteY26" fmla="*/ 545 h 10051"/>
                <a:gd name="connsiteX27" fmla="*/ 8370 w 10000"/>
                <a:gd name="connsiteY27" fmla="*/ 890 h 10051"/>
                <a:gd name="connsiteX28" fmla="*/ 8606 w 10000"/>
                <a:gd name="connsiteY28" fmla="*/ 1379 h 10051"/>
                <a:gd name="connsiteX29" fmla="*/ 8843 w 10000"/>
                <a:gd name="connsiteY29" fmla="*/ 1810 h 10051"/>
                <a:gd name="connsiteX30" fmla="*/ 9001 w 10000"/>
                <a:gd name="connsiteY30" fmla="*/ 2414 h 10051"/>
                <a:gd name="connsiteX31" fmla="*/ 8961 w 10000"/>
                <a:gd name="connsiteY31" fmla="*/ 3017 h 10051"/>
                <a:gd name="connsiteX32" fmla="*/ 9079 w 10000"/>
                <a:gd name="connsiteY32" fmla="*/ 3878 h 10051"/>
                <a:gd name="connsiteX33" fmla="*/ 9552 w 10000"/>
                <a:gd name="connsiteY33" fmla="*/ 4568 h 10051"/>
                <a:gd name="connsiteX34" fmla="*/ 9316 w 10000"/>
                <a:gd name="connsiteY34" fmla="*/ 4769 h 10051"/>
                <a:gd name="connsiteX35" fmla="*/ 9158 w 10000"/>
                <a:gd name="connsiteY35" fmla="*/ 5172 h 10051"/>
                <a:gd name="connsiteX36" fmla="*/ 9158 w 10000"/>
                <a:gd name="connsiteY36" fmla="*/ 5172 h 10051"/>
                <a:gd name="connsiteX37" fmla="*/ 9119 w 10000"/>
                <a:gd name="connsiteY37" fmla="*/ 5488 h 10051"/>
                <a:gd name="connsiteX38" fmla="*/ 9828 w 10000"/>
                <a:gd name="connsiteY38" fmla="*/ 5717 h 10051"/>
                <a:gd name="connsiteX39" fmla="*/ 9828 w 10000"/>
                <a:gd name="connsiteY39" fmla="*/ 6149 h 10051"/>
                <a:gd name="connsiteX40" fmla="*/ 9906 w 10000"/>
                <a:gd name="connsiteY40" fmla="*/ 6522 h 10051"/>
                <a:gd name="connsiteX41" fmla="*/ 9828 w 10000"/>
                <a:gd name="connsiteY41" fmla="*/ 6780 h 10051"/>
                <a:gd name="connsiteX42" fmla="*/ 9906 w 10000"/>
                <a:gd name="connsiteY42" fmla="*/ 7182 h 10051"/>
                <a:gd name="connsiteX43" fmla="*/ 9591 w 10000"/>
                <a:gd name="connsiteY43" fmla="*/ 7643 h 10051"/>
                <a:gd name="connsiteX44" fmla="*/ 9631 w 10000"/>
                <a:gd name="connsiteY44" fmla="*/ 7929 h 10051"/>
                <a:gd name="connsiteX45" fmla="*/ 9631 w 10000"/>
                <a:gd name="connsiteY45" fmla="*/ 7929 h 10051"/>
                <a:gd name="connsiteX46" fmla="*/ 7266 w 10000"/>
                <a:gd name="connsiteY46" fmla="*/ 9970 h 10051"/>
                <a:gd name="connsiteX47" fmla="*/ 7266 w 10000"/>
                <a:gd name="connsiteY47" fmla="*/ 9970 h 10051"/>
                <a:gd name="connsiteX48" fmla="*/ 6439 w 10000"/>
                <a:gd name="connsiteY48" fmla="*/ 9941 h 10051"/>
                <a:gd name="connsiteX49" fmla="*/ 5651 w 10000"/>
                <a:gd name="connsiteY49" fmla="*/ 9568 h 10051"/>
                <a:gd name="connsiteX50" fmla="*/ 6593 w 10000"/>
                <a:gd name="connsiteY50" fmla="*/ 10051 h 1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10051">
                  <a:moveTo>
                    <a:pt x="4468" y="8619"/>
                  </a:moveTo>
                  <a:cubicBezTo>
                    <a:pt x="4350" y="8562"/>
                    <a:pt x="3917" y="8245"/>
                    <a:pt x="3878" y="8160"/>
                  </a:cubicBezTo>
                  <a:cubicBezTo>
                    <a:pt x="3798" y="8102"/>
                    <a:pt x="3602" y="8074"/>
                    <a:pt x="3602" y="7988"/>
                  </a:cubicBezTo>
                  <a:cubicBezTo>
                    <a:pt x="3680" y="7958"/>
                    <a:pt x="3878" y="7729"/>
                    <a:pt x="3680" y="7729"/>
                  </a:cubicBezTo>
                  <a:cubicBezTo>
                    <a:pt x="3523" y="7729"/>
                    <a:pt x="3405" y="7786"/>
                    <a:pt x="3247" y="7757"/>
                  </a:cubicBezTo>
                  <a:cubicBezTo>
                    <a:pt x="2932" y="7671"/>
                    <a:pt x="2918" y="7757"/>
                    <a:pt x="2498" y="7556"/>
                  </a:cubicBezTo>
                  <a:cubicBezTo>
                    <a:pt x="2078" y="7355"/>
                    <a:pt x="1112" y="6771"/>
                    <a:pt x="725" y="6551"/>
                  </a:cubicBezTo>
                  <a:cubicBezTo>
                    <a:pt x="370" y="6494"/>
                    <a:pt x="212" y="6494"/>
                    <a:pt x="174" y="6235"/>
                  </a:cubicBezTo>
                  <a:cubicBezTo>
                    <a:pt x="174" y="6062"/>
                    <a:pt x="-63" y="5919"/>
                    <a:pt x="16" y="5747"/>
                  </a:cubicBezTo>
                  <a:cubicBezTo>
                    <a:pt x="88" y="5469"/>
                    <a:pt x="489" y="4779"/>
                    <a:pt x="607" y="4568"/>
                  </a:cubicBezTo>
                  <a:cubicBezTo>
                    <a:pt x="607" y="4539"/>
                    <a:pt x="685" y="4482"/>
                    <a:pt x="725" y="4482"/>
                  </a:cubicBezTo>
                  <a:cubicBezTo>
                    <a:pt x="765" y="4425"/>
                    <a:pt x="922" y="4453"/>
                    <a:pt x="962" y="4367"/>
                  </a:cubicBezTo>
                  <a:cubicBezTo>
                    <a:pt x="962" y="4281"/>
                    <a:pt x="843" y="4166"/>
                    <a:pt x="922" y="4080"/>
                  </a:cubicBezTo>
                  <a:cubicBezTo>
                    <a:pt x="1001" y="4080"/>
                    <a:pt x="1040" y="4137"/>
                    <a:pt x="1119" y="4137"/>
                  </a:cubicBezTo>
                  <a:cubicBezTo>
                    <a:pt x="1251" y="4127"/>
                    <a:pt x="1632" y="4103"/>
                    <a:pt x="1710" y="4022"/>
                  </a:cubicBezTo>
                  <a:cubicBezTo>
                    <a:pt x="1632" y="3908"/>
                    <a:pt x="1474" y="3764"/>
                    <a:pt x="1592" y="3649"/>
                  </a:cubicBezTo>
                  <a:cubicBezTo>
                    <a:pt x="1638" y="3529"/>
                    <a:pt x="1915" y="3362"/>
                    <a:pt x="1987" y="3304"/>
                  </a:cubicBezTo>
                  <a:lnTo>
                    <a:pt x="2025" y="3304"/>
                  </a:lnTo>
                  <a:cubicBezTo>
                    <a:pt x="2262" y="3304"/>
                    <a:pt x="2144" y="3190"/>
                    <a:pt x="2302" y="3074"/>
                  </a:cubicBezTo>
                  <a:cubicBezTo>
                    <a:pt x="2493" y="2959"/>
                    <a:pt x="2984" y="2710"/>
                    <a:pt x="3168" y="2614"/>
                  </a:cubicBezTo>
                  <a:cubicBezTo>
                    <a:pt x="3208" y="2557"/>
                    <a:pt x="3326" y="2528"/>
                    <a:pt x="3405" y="2500"/>
                  </a:cubicBezTo>
                  <a:cubicBezTo>
                    <a:pt x="3576" y="2428"/>
                    <a:pt x="3996" y="2270"/>
                    <a:pt x="4193" y="2184"/>
                  </a:cubicBezTo>
                  <a:cubicBezTo>
                    <a:pt x="4436" y="1920"/>
                    <a:pt x="4751" y="1130"/>
                    <a:pt x="4863" y="919"/>
                  </a:cubicBezTo>
                  <a:lnTo>
                    <a:pt x="4863" y="919"/>
                  </a:lnTo>
                  <a:lnTo>
                    <a:pt x="9119" y="0"/>
                  </a:lnTo>
                  <a:cubicBezTo>
                    <a:pt x="9066" y="67"/>
                    <a:pt x="9014" y="135"/>
                    <a:pt x="8961" y="202"/>
                  </a:cubicBezTo>
                  <a:cubicBezTo>
                    <a:pt x="8843" y="316"/>
                    <a:pt x="8724" y="373"/>
                    <a:pt x="8843" y="545"/>
                  </a:cubicBezTo>
                  <a:cubicBezTo>
                    <a:pt x="8882" y="632"/>
                    <a:pt x="8488" y="804"/>
                    <a:pt x="8370" y="890"/>
                  </a:cubicBezTo>
                  <a:cubicBezTo>
                    <a:pt x="8133" y="1092"/>
                    <a:pt x="8409" y="1264"/>
                    <a:pt x="8606" y="1379"/>
                  </a:cubicBezTo>
                  <a:cubicBezTo>
                    <a:pt x="8646" y="1494"/>
                    <a:pt x="8764" y="1696"/>
                    <a:pt x="8843" y="1810"/>
                  </a:cubicBezTo>
                  <a:cubicBezTo>
                    <a:pt x="8921" y="2011"/>
                    <a:pt x="9001" y="2212"/>
                    <a:pt x="9001" y="2414"/>
                  </a:cubicBezTo>
                  <a:cubicBezTo>
                    <a:pt x="8961" y="2614"/>
                    <a:pt x="8921" y="2816"/>
                    <a:pt x="8961" y="3017"/>
                  </a:cubicBezTo>
                  <a:cubicBezTo>
                    <a:pt x="8961" y="3333"/>
                    <a:pt x="9119" y="3534"/>
                    <a:pt x="9079" y="3878"/>
                  </a:cubicBezTo>
                  <a:cubicBezTo>
                    <a:pt x="9001" y="4223"/>
                    <a:pt x="9236" y="4339"/>
                    <a:pt x="9552" y="4568"/>
                  </a:cubicBezTo>
                  <a:cubicBezTo>
                    <a:pt x="9552" y="4625"/>
                    <a:pt x="9394" y="4712"/>
                    <a:pt x="9316" y="4769"/>
                  </a:cubicBezTo>
                  <a:cubicBezTo>
                    <a:pt x="9276" y="4855"/>
                    <a:pt x="9158" y="5057"/>
                    <a:pt x="9158" y="5172"/>
                  </a:cubicBezTo>
                  <a:lnTo>
                    <a:pt x="9158" y="5172"/>
                  </a:lnTo>
                  <a:cubicBezTo>
                    <a:pt x="9158" y="5172"/>
                    <a:pt x="9119" y="5459"/>
                    <a:pt x="9119" y="5488"/>
                  </a:cubicBezTo>
                  <a:cubicBezTo>
                    <a:pt x="9236" y="5516"/>
                    <a:pt x="10104" y="5516"/>
                    <a:pt x="9828" y="5717"/>
                  </a:cubicBezTo>
                  <a:cubicBezTo>
                    <a:pt x="9709" y="5833"/>
                    <a:pt x="9671" y="6062"/>
                    <a:pt x="9828" y="6149"/>
                  </a:cubicBezTo>
                  <a:cubicBezTo>
                    <a:pt x="9986" y="6177"/>
                    <a:pt x="9986" y="6435"/>
                    <a:pt x="9906" y="6522"/>
                  </a:cubicBezTo>
                  <a:cubicBezTo>
                    <a:pt x="9906" y="6551"/>
                    <a:pt x="9828" y="6752"/>
                    <a:pt x="9828" y="6780"/>
                  </a:cubicBezTo>
                  <a:cubicBezTo>
                    <a:pt x="9946" y="6953"/>
                    <a:pt x="10104" y="6953"/>
                    <a:pt x="9906" y="7182"/>
                  </a:cubicBezTo>
                  <a:cubicBezTo>
                    <a:pt x="9828" y="7355"/>
                    <a:pt x="9671" y="7470"/>
                    <a:pt x="9591" y="7643"/>
                  </a:cubicBezTo>
                  <a:cubicBezTo>
                    <a:pt x="9604" y="7738"/>
                    <a:pt x="9618" y="7834"/>
                    <a:pt x="9631" y="7929"/>
                  </a:cubicBezTo>
                  <a:lnTo>
                    <a:pt x="9631" y="7929"/>
                  </a:lnTo>
                  <a:lnTo>
                    <a:pt x="7266" y="9970"/>
                  </a:lnTo>
                  <a:lnTo>
                    <a:pt x="7266" y="9970"/>
                  </a:lnTo>
                  <a:cubicBezTo>
                    <a:pt x="6951" y="10027"/>
                    <a:pt x="6833" y="9998"/>
                    <a:pt x="6439" y="9941"/>
                  </a:cubicBezTo>
                  <a:cubicBezTo>
                    <a:pt x="6005" y="9826"/>
                    <a:pt x="5966" y="9739"/>
                    <a:pt x="5651" y="9568"/>
                  </a:cubicBezTo>
                  <a:cubicBezTo>
                    <a:pt x="5611" y="9423"/>
                    <a:pt x="5336" y="9165"/>
                    <a:pt x="6593" y="10051"/>
                  </a:cubicBezTo>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4" name="Freeform 51"/>
            <p:cNvSpPr>
              <a:spLocks/>
            </p:cNvSpPr>
            <p:nvPr/>
          </p:nvSpPr>
          <p:spPr bwMode="auto">
            <a:xfrm>
              <a:off x="6313488" y="1885951"/>
              <a:ext cx="720725" cy="579438"/>
            </a:xfrm>
            <a:custGeom>
              <a:avLst/>
              <a:gdLst>
                <a:gd name="T0" fmla="*/ 0 w 275"/>
                <a:gd name="T1" fmla="*/ 186 h 221"/>
                <a:gd name="T2" fmla="*/ 12 w 275"/>
                <a:gd name="T3" fmla="*/ 192 h 221"/>
                <a:gd name="T4" fmla="*/ 24 w 275"/>
                <a:gd name="T5" fmla="*/ 201 h 221"/>
                <a:gd name="T6" fmla="*/ 28 w 275"/>
                <a:gd name="T7" fmla="*/ 206 h 221"/>
                <a:gd name="T8" fmla="*/ 33 w 275"/>
                <a:gd name="T9" fmla="*/ 212 h 221"/>
                <a:gd name="T10" fmla="*/ 39 w 275"/>
                <a:gd name="T11" fmla="*/ 221 h 221"/>
                <a:gd name="T12" fmla="*/ 39 w 275"/>
                <a:gd name="T13" fmla="*/ 221 h 221"/>
                <a:gd name="T14" fmla="*/ 40 w 275"/>
                <a:gd name="T15" fmla="*/ 220 h 221"/>
                <a:gd name="T16" fmla="*/ 82 w 275"/>
                <a:gd name="T17" fmla="*/ 194 h 221"/>
                <a:gd name="T18" fmla="*/ 111 w 275"/>
                <a:gd name="T19" fmla="*/ 185 h 221"/>
                <a:gd name="T20" fmla="*/ 139 w 275"/>
                <a:gd name="T21" fmla="*/ 192 h 221"/>
                <a:gd name="T22" fmla="*/ 145 w 275"/>
                <a:gd name="T23" fmla="*/ 197 h 221"/>
                <a:gd name="T24" fmla="*/ 167 w 275"/>
                <a:gd name="T25" fmla="*/ 200 h 221"/>
                <a:gd name="T26" fmla="*/ 206 w 275"/>
                <a:gd name="T27" fmla="*/ 209 h 221"/>
                <a:gd name="T28" fmla="*/ 238 w 275"/>
                <a:gd name="T29" fmla="*/ 200 h 221"/>
                <a:gd name="T30" fmla="*/ 245 w 275"/>
                <a:gd name="T31" fmla="*/ 208 h 221"/>
                <a:gd name="T32" fmla="*/ 251 w 275"/>
                <a:gd name="T33" fmla="*/ 217 h 221"/>
                <a:gd name="T34" fmla="*/ 251 w 275"/>
                <a:gd name="T35" fmla="*/ 217 h 221"/>
                <a:gd name="T36" fmla="*/ 275 w 275"/>
                <a:gd name="T37" fmla="*/ 192 h 221"/>
                <a:gd name="T38" fmla="*/ 275 w 275"/>
                <a:gd name="T39" fmla="*/ 192 h 221"/>
                <a:gd name="T40" fmla="*/ 88 w 275"/>
                <a:gd name="T41" fmla="*/ 0 h 221"/>
                <a:gd name="T42" fmla="*/ 88 w 275"/>
                <a:gd name="T43" fmla="*/ 0 h 221"/>
                <a:gd name="T44" fmla="*/ 0 w 275"/>
                <a:gd name="T45" fmla="*/ 18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5" h="221">
                  <a:moveTo>
                    <a:pt x="0" y="186"/>
                  </a:moveTo>
                  <a:cubicBezTo>
                    <a:pt x="4" y="187"/>
                    <a:pt x="8" y="190"/>
                    <a:pt x="12" y="192"/>
                  </a:cubicBezTo>
                  <a:cubicBezTo>
                    <a:pt x="15" y="196"/>
                    <a:pt x="20" y="197"/>
                    <a:pt x="24" y="201"/>
                  </a:cubicBezTo>
                  <a:cubicBezTo>
                    <a:pt x="25" y="203"/>
                    <a:pt x="26" y="205"/>
                    <a:pt x="28" y="206"/>
                  </a:cubicBezTo>
                  <a:cubicBezTo>
                    <a:pt x="29" y="207"/>
                    <a:pt x="32" y="210"/>
                    <a:pt x="33" y="212"/>
                  </a:cubicBezTo>
                  <a:cubicBezTo>
                    <a:pt x="39" y="221"/>
                    <a:pt x="39" y="221"/>
                    <a:pt x="39" y="221"/>
                  </a:cubicBezTo>
                  <a:cubicBezTo>
                    <a:pt x="39" y="221"/>
                    <a:pt x="39" y="221"/>
                    <a:pt x="39" y="221"/>
                  </a:cubicBezTo>
                  <a:cubicBezTo>
                    <a:pt x="39" y="221"/>
                    <a:pt x="40" y="221"/>
                    <a:pt x="40" y="220"/>
                  </a:cubicBezTo>
                  <a:cubicBezTo>
                    <a:pt x="60" y="220"/>
                    <a:pt x="68" y="204"/>
                    <a:pt x="82" y="194"/>
                  </a:cubicBezTo>
                  <a:cubicBezTo>
                    <a:pt x="89" y="190"/>
                    <a:pt x="103" y="186"/>
                    <a:pt x="111" y="185"/>
                  </a:cubicBezTo>
                  <a:cubicBezTo>
                    <a:pt x="124" y="184"/>
                    <a:pt x="128" y="187"/>
                    <a:pt x="139" y="192"/>
                  </a:cubicBezTo>
                  <a:cubicBezTo>
                    <a:pt x="141" y="194"/>
                    <a:pt x="143" y="196"/>
                    <a:pt x="145" y="197"/>
                  </a:cubicBezTo>
                  <a:cubicBezTo>
                    <a:pt x="151" y="206"/>
                    <a:pt x="159" y="205"/>
                    <a:pt x="167" y="200"/>
                  </a:cubicBezTo>
                  <a:cubicBezTo>
                    <a:pt x="176" y="195"/>
                    <a:pt x="193" y="217"/>
                    <a:pt x="206" y="209"/>
                  </a:cubicBezTo>
                  <a:cubicBezTo>
                    <a:pt x="220" y="202"/>
                    <a:pt x="223" y="189"/>
                    <a:pt x="238" y="200"/>
                  </a:cubicBezTo>
                  <a:cubicBezTo>
                    <a:pt x="239" y="203"/>
                    <a:pt x="243" y="206"/>
                    <a:pt x="245" y="208"/>
                  </a:cubicBezTo>
                  <a:cubicBezTo>
                    <a:pt x="251" y="217"/>
                    <a:pt x="251" y="217"/>
                    <a:pt x="251" y="217"/>
                  </a:cubicBezTo>
                  <a:cubicBezTo>
                    <a:pt x="251" y="217"/>
                    <a:pt x="251" y="217"/>
                    <a:pt x="251" y="217"/>
                  </a:cubicBezTo>
                  <a:cubicBezTo>
                    <a:pt x="275" y="192"/>
                    <a:pt x="275" y="192"/>
                    <a:pt x="275" y="192"/>
                  </a:cubicBezTo>
                  <a:cubicBezTo>
                    <a:pt x="275" y="192"/>
                    <a:pt x="275" y="192"/>
                    <a:pt x="275" y="192"/>
                  </a:cubicBezTo>
                  <a:cubicBezTo>
                    <a:pt x="88" y="0"/>
                    <a:pt x="88" y="0"/>
                    <a:pt x="88" y="0"/>
                  </a:cubicBezTo>
                  <a:cubicBezTo>
                    <a:pt x="88" y="0"/>
                    <a:pt x="88" y="0"/>
                    <a:pt x="88" y="0"/>
                  </a:cubicBezTo>
                  <a:cubicBezTo>
                    <a:pt x="0" y="186"/>
                    <a:pt x="0" y="186"/>
                    <a:pt x="0" y="186"/>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sp>
        <p:nvSpPr>
          <p:cNvPr id="166" name="Rounded Rectangle 165"/>
          <p:cNvSpPr/>
          <p:nvPr/>
        </p:nvSpPr>
        <p:spPr>
          <a:xfrm>
            <a:off x="5791200" y="5224046"/>
            <a:ext cx="381000" cy="228600"/>
          </a:xfrm>
          <a:prstGeom prst="roundRect">
            <a:avLst/>
          </a:prstGeom>
          <a:solidFill>
            <a:srgbClr val="0000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5791200" y="5681246"/>
            <a:ext cx="381000" cy="228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xtBox 167"/>
          <p:cNvSpPr txBox="1"/>
          <p:nvPr/>
        </p:nvSpPr>
        <p:spPr>
          <a:xfrm>
            <a:off x="6172200" y="5147846"/>
            <a:ext cx="2667000" cy="338554"/>
          </a:xfrm>
          <a:prstGeom prst="rect">
            <a:avLst/>
          </a:prstGeom>
          <a:noFill/>
          <a:effectLst>
            <a:outerShdw blurRad="76200" dir="18900000" sy="23000" kx="-1200000" algn="bl" rotWithShape="0">
              <a:prstClr val="black">
                <a:alpha val="20000"/>
              </a:prstClr>
            </a:outerShdw>
          </a:effectLst>
        </p:spPr>
        <p:txBody>
          <a:bodyPr wrap="square" rtlCol="0">
            <a:spAutoFit/>
          </a:bodyPr>
          <a:lstStyle/>
          <a:p>
            <a:r>
              <a:rPr lang="en-US" sz="1600" dirty="0" smtClean="0"/>
              <a:t>City/County Interface</a:t>
            </a:r>
          </a:p>
        </p:txBody>
      </p:sp>
      <p:sp>
        <p:nvSpPr>
          <p:cNvPr id="169" name="TextBox 168"/>
          <p:cNvSpPr txBox="1"/>
          <p:nvPr/>
        </p:nvSpPr>
        <p:spPr>
          <a:xfrm>
            <a:off x="6172200" y="5605046"/>
            <a:ext cx="2819400" cy="584775"/>
          </a:xfrm>
          <a:prstGeom prst="rect">
            <a:avLst/>
          </a:prstGeom>
          <a:noFill/>
          <a:effectLst>
            <a:outerShdw blurRad="76200" dir="18900000" sy="23000" kx="-1200000" algn="bl" rotWithShape="0">
              <a:prstClr val="black">
                <a:alpha val="20000"/>
              </a:prstClr>
            </a:outerShdw>
          </a:effectLst>
        </p:spPr>
        <p:txBody>
          <a:bodyPr wrap="square" rtlCol="0">
            <a:spAutoFit/>
          </a:bodyPr>
          <a:lstStyle/>
          <a:p>
            <a:r>
              <a:rPr lang="en-US" sz="1600" dirty="0" smtClean="0"/>
              <a:t>NC State Interfaces (</a:t>
            </a:r>
            <a:r>
              <a:rPr lang="en-US" sz="1600" dirty="0" err="1" smtClean="0"/>
              <a:t>NCSHP</a:t>
            </a:r>
            <a:r>
              <a:rPr lang="en-US" sz="1600" dirty="0" smtClean="0"/>
              <a:t> / NC SBI)</a:t>
            </a:r>
          </a:p>
        </p:txBody>
      </p:sp>
      <p:pic>
        <p:nvPicPr>
          <p:cNvPr id="170" name="Picture 169" descr="LinxLogo.png"/>
          <p:cNvPicPr>
            <a:picLocks noChangeAspect="1"/>
          </p:cNvPicPr>
          <p:nvPr/>
        </p:nvPicPr>
        <p:blipFill>
          <a:blip r:embed="rId2" cstate="print"/>
          <a:stretch>
            <a:fillRect/>
          </a:stretch>
        </p:blipFill>
        <p:spPr>
          <a:xfrm>
            <a:off x="381000" y="4572000"/>
            <a:ext cx="1710211" cy="1752600"/>
          </a:xfrm>
          <a:prstGeom prst="rect">
            <a:avLst/>
          </a:prstGeom>
        </p:spPr>
      </p:pic>
      <p:sp>
        <p:nvSpPr>
          <p:cNvPr id="165" name="Rounded Rectangle 164"/>
          <p:cNvSpPr/>
          <p:nvPr/>
        </p:nvSpPr>
        <p:spPr bwMode="auto">
          <a:xfrm>
            <a:off x="5791200" y="4724400"/>
            <a:ext cx="381000" cy="228600"/>
          </a:xfrm>
          <a:prstGeom prst="roundRect">
            <a:avLst/>
          </a:prstGeom>
          <a:solidFill>
            <a:srgbClr val="FFC000"/>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171" name="TextBox 170"/>
          <p:cNvSpPr txBox="1"/>
          <p:nvPr/>
        </p:nvSpPr>
        <p:spPr>
          <a:xfrm>
            <a:off x="6096000" y="4648200"/>
            <a:ext cx="3048000" cy="338554"/>
          </a:xfrm>
          <a:prstGeom prst="rect">
            <a:avLst/>
          </a:prstGeom>
          <a:noFill/>
        </p:spPr>
        <p:txBody>
          <a:bodyPr wrap="square" rtlCol="0">
            <a:spAutoFit/>
          </a:bodyPr>
          <a:lstStyle/>
          <a:p>
            <a:r>
              <a:rPr lang="en-US" sz="1600" dirty="0" smtClean="0"/>
              <a:t>Pending MOU Completion</a:t>
            </a:r>
            <a:endParaRPr lang="en-US" sz="1600" dirty="0"/>
          </a:p>
        </p:txBody>
      </p:sp>
      <p:sp>
        <p:nvSpPr>
          <p:cNvPr id="173" name="Slide Number Placeholder 172"/>
          <p:cNvSpPr>
            <a:spLocks noGrp="1"/>
          </p:cNvSpPr>
          <p:nvPr>
            <p:ph type="sldNum" sz="quarter" idx="12"/>
          </p:nvPr>
        </p:nvSpPr>
        <p:spPr/>
        <p:txBody>
          <a:bodyPr/>
          <a:lstStyle/>
          <a:p>
            <a:pPr>
              <a:defRPr/>
            </a:pPr>
            <a:fld id="{EADCFAA4-0CAD-453C-BA64-C007F9ED9EEA}" type="slidenum">
              <a:rPr lang="en-US" smtClean="0"/>
              <a:pPr>
                <a:defRPr/>
              </a:pPr>
              <a:t>4</a:t>
            </a:fld>
            <a:endParaRPr lang="en-US"/>
          </a:p>
        </p:txBody>
      </p:sp>
      <p:sp>
        <p:nvSpPr>
          <p:cNvPr id="174" name="Date Placeholder 173"/>
          <p:cNvSpPr>
            <a:spLocks noGrp="1"/>
          </p:cNvSpPr>
          <p:nvPr>
            <p:ph type="dt" sz="half" idx="11"/>
          </p:nvPr>
        </p:nvSpPr>
        <p:spPr/>
        <p:txBody>
          <a:bodyPr/>
          <a:lstStyle/>
          <a:p>
            <a:pPr>
              <a:defRPr/>
            </a:pPr>
            <a:r>
              <a:rPr lang="en-US" smtClean="0"/>
              <a:t>September   2017</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828800" y="762000"/>
            <a:ext cx="5715000" cy="461665"/>
          </a:xfrm>
          <a:prstGeom prst="rect">
            <a:avLst/>
          </a:prstGeom>
          <a:noFill/>
          <a:effectLst>
            <a:outerShdw blurRad="76200" dir="18900000" sy="23000" kx="-1200000" algn="bl" rotWithShape="0">
              <a:prstClr val="black">
                <a:alpha val="20000"/>
              </a:prstClr>
            </a:outerShdw>
          </a:effectLst>
        </p:spPr>
        <p:txBody>
          <a:bodyPr wrap="square" rtlCol="0">
            <a:spAutoFit/>
          </a:bodyPr>
          <a:lstStyle/>
          <a:p>
            <a:r>
              <a:rPr lang="en-US" sz="2400" b="1" u="sng" dirty="0" smtClean="0">
                <a:solidFill>
                  <a:srgbClr val="00008E"/>
                </a:solidFill>
              </a:rPr>
              <a:t>LInX Carolinas Coverage Map Today</a:t>
            </a:r>
            <a:endParaRPr lang="en-US" sz="2400" b="1" u="sng" dirty="0">
              <a:solidFill>
                <a:srgbClr val="00008E"/>
              </a:solidFill>
            </a:endParaRPr>
          </a:p>
        </p:txBody>
      </p:sp>
      <p:grpSp>
        <p:nvGrpSpPr>
          <p:cNvPr id="2" name="Counties"/>
          <p:cNvGrpSpPr/>
          <p:nvPr/>
        </p:nvGrpSpPr>
        <p:grpSpPr>
          <a:xfrm>
            <a:off x="838200" y="1447800"/>
            <a:ext cx="7620000" cy="2457466"/>
            <a:chOff x="0" y="1689100"/>
            <a:chExt cx="9144001" cy="3467979"/>
          </a:xfrm>
          <a:effectLst>
            <a:outerShdw blurRad="88900" dist="25400" dir="3000000" sx="99000" sy="99000" algn="ctr" rotWithShape="0">
              <a:srgbClr val="000000">
                <a:alpha val="43000"/>
              </a:srgbClr>
            </a:outerShdw>
          </a:effectLst>
        </p:grpSpPr>
        <p:sp>
          <p:nvSpPr>
            <p:cNvPr id="12" name="Freeform 5"/>
            <p:cNvSpPr>
              <a:spLocks noEditPoints="1"/>
            </p:cNvSpPr>
            <p:nvPr/>
          </p:nvSpPr>
          <p:spPr bwMode="auto">
            <a:xfrm>
              <a:off x="8580438" y="2155825"/>
              <a:ext cx="563563" cy="1328738"/>
            </a:xfrm>
            <a:custGeom>
              <a:avLst/>
              <a:gdLst>
                <a:gd name="T0" fmla="*/ 88 w 191"/>
                <a:gd name="T1" fmla="*/ 14 h 450"/>
                <a:gd name="T2" fmla="*/ 101 w 191"/>
                <a:gd name="T3" fmla="*/ 48 h 450"/>
                <a:gd name="T4" fmla="*/ 131 w 191"/>
                <a:gd name="T5" fmla="*/ 105 h 450"/>
                <a:gd name="T6" fmla="*/ 143 w 191"/>
                <a:gd name="T7" fmla="*/ 135 h 450"/>
                <a:gd name="T8" fmla="*/ 165 w 191"/>
                <a:gd name="T9" fmla="*/ 186 h 450"/>
                <a:gd name="T10" fmla="*/ 165 w 191"/>
                <a:gd name="T11" fmla="*/ 195 h 450"/>
                <a:gd name="T12" fmla="*/ 141 w 191"/>
                <a:gd name="T13" fmla="*/ 150 h 450"/>
                <a:gd name="T14" fmla="*/ 115 w 191"/>
                <a:gd name="T15" fmla="*/ 104 h 450"/>
                <a:gd name="T16" fmla="*/ 107 w 191"/>
                <a:gd name="T17" fmla="*/ 102 h 450"/>
                <a:gd name="T18" fmla="*/ 104 w 191"/>
                <a:gd name="T19" fmla="*/ 86 h 450"/>
                <a:gd name="T20" fmla="*/ 107 w 191"/>
                <a:gd name="T21" fmla="*/ 73 h 450"/>
                <a:gd name="T22" fmla="*/ 92 w 191"/>
                <a:gd name="T23" fmla="*/ 56 h 450"/>
                <a:gd name="T24" fmla="*/ 81 w 191"/>
                <a:gd name="T25" fmla="*/ 1 h 450"/>
                <a:gd name="T26" fmla="*/ 119 w 191"/>
                <a:gd name="T27" fmla="*/ 129 h 450"/>
                <a:gd name="T28" fmla="*/ 110 w 191"/>
                <a:gd name="T29" fmla="*/ 142 h 450"/>
                <a:gd name="T30" fmla="*/ 137 w 191"/>
                <a:gd name="T31" fmla="*/ 170 h 450"/>
                <a:gd name="T32" fmla="*/ 126 w 191"/>
                <a:gd name="T33" fmla="*/ 137 h 450"/>
                <a:gd name="T34" fmla="*/ 159 w 191"/>
                <a:gd name="T35" fmla="*/ 414 h 450"/>
                <a:gd name="T36" fmla="*/ 171 w 191"/>
                <a:gd name="T37" fmla="*/ 385 h 450"/>
                <a:gd name="T38" fmla="*/ 178 w 191"/>
                <a:gd name="T39" fmla="*/ 367 h 450"/>
                <a:gd name="T40" fmla="*/ 186 w 191"/>
                <a:gd name="T41" fmla="*/ 294 h 450"/>
                <a:gd name="T42" fmla="*/ 183 w 191"/>
                <a:gd name="T43" fmla="*/ 251 h 450"/>
                <a:gd name="T44" fmla="*/ 180 w 191"/>
                <a:gd name="T45" fmla="*/ 232 h 450"/>
                <a:gd name="T46" fmla="*/ 170 w 191"/>
                <a:gd name="T47" fmla="*/ 203 h 450"/>
                <a:gd name="T48" fmla="*/ 168 w 191"/>
                <a:gd name="T49" fmla="*/ 196 h 450"/>
                <a:gd name="T50" fmla="*/ 184 w 191"/>
                <a:gd name="T51" fmla="*/ 234 h 450"/>
                <a:gd name="T52" fmla="*/ 186 w 191"/>
                <a:gd name="T53" fmla="*/ 316 h 450"/>
                <a:gd name="T54" fmla="*/ 184 w 191"/>
                <a:gd name="T55" fmla="*/ 334 h 450"/>
                <a:gd name="T56" fmla="*/ 183 w 191"/>
                <a:gd name="T57" fmla="*/ 350 h 450"/>
                <a:gd name="T58" fmla="*/ 180 w 191"/>
                <a:gd name="T59" fmla="*/ 367 h 450"/>
                <a:gd name="T60" fmla="*/ 176 w 191"/>
                <a:gd name="T61" fmla="*/ 385 h 450"/>
                <a:gd name="T62" fmla="*/ 169 w 191"/>
                <a:gd name="T63" fmla="*/ 420 h 450"/>
                <a:gd name="T64" fmla="*/ 131 w 191"/>
                <a:gd name="T65" fmla="*/ 432 h 450"/>
                <a:gd name="T66" fmla="*/ 98 w 191"/>
                <a:gd name="T67" fmla="*/ 443 h 450"/>
                <a:gd name="T68" fmla="*/ 126 w 191"/>
                <a:gd name="T69" fmla="*/ 433 h 450"/>
                <a:gd name="T70" fmla="*/ 50 w 191"/>
                <a:gd name="T71" fmla="*/ 260 h 450"/>
                <a:gd name="T72" fmla="*/ 64 w 191"/>
                <a:gd name="T73" fmla="*/ 283 h 450"/>
                <a:gd name="T74" fmla="*/ 92 w 191"/>
                <a:gd name="T75" fmla="*/ 261 h 450"/>
                <a:gd name="T76" fmla="*/ 94 w 191"/>
                <a:gd name="T77" fmla="*/ 253 h 450"/>
                <a:gd name="T78" fmla="*/ 84 w 191"/>
                <a:gd name="T79" fmla="*/ 237 h 450"/>
                <a:gd name="T80" fmla="*/ 101 w 191"/>
                <a:gd name="T81" fmla="*/ 232 h 450"/>
                <a:gd name="T82" fmla="*/ 95 w 191"/>
                <a:gd name="T83" fmla="*/ 208 h 450"/>
                <a:gd name="T84" fmla="*/ 95 w 191"/>
                <a:gd name="T85" fmla="*/ 173 h 450"/>
                <a:gd name="T86" fmla="*/ 82 w 191"/>
                <a:gd name="T87" fmla="*/ 136 h 450"/>
                <a:gd name="T88" fmla="*/ 63 w 191"/>
                <a:gd name="T89" fmla="*/ 113 h 450"/>
                <a:gd name="T90" fmla="*/ 21 w 191"/>
                <a:gd name="T91" fmla="*/ 117 h 450"/>
                <a:gd name="T92" fmla="*/ 46 w 191"/>
                <a:gd name="T93" fmla="*/ 123 h 450"/>
                <a:gd name="T94" fmla="*/ 35 w 191"/>
                <a:gd name="T95" fmla="*/ 127 h 450"/>
                <a:gd name="T96" fmla="*/ 50 w 191"/>
                <a:gd name="T97" fmla="*/ 148 h 450"/>
                <a:gd name="T98" fmla="*/ 36 w 191"/>
                <a:gd name="T99" fmla="*/ 137 h 450"/>
                <a:gd name="T100" fmla="*/ 8 w 191"/>
                <a:gd name="T101" fmla="*/ 152 h 450"/>
                <a:gd name="T102" fmla="*/ 2 w 191"/>
                <a:gd name="T103" fmla="*/ 225 h 450"/>
                <a:gd name="T104" fmla="*/ 43 w 191"/>
                <a:gd name="T105" fmla="*/ 2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1" h="450">
                  <a:moveTo>
                    <a:pt x="84" y="0"/>
                  </a:moveTo>
                  <a:cubicBezTo>
                    <a:pt x="86" y="4"/>
                    <a:pt x="87" y="9"/>
                    <a:pt x="87" y="10"/>
                  </a:cubicBezTo>
                  <a:cubicBezTo>
                    <a:pt x="87" y="10"/>
                    <a:pt x="87" y="10"/>
                    <a:pt x="87" y="10"/>
                  </a:cubicBezTo>
                  <a:cubicBezTo>
                    <a:pt x="87" y="10"/>
                    <a:pt x="88" y="14"/>
                    <a:pt x="88" y="14"/>
                  </a:cubicBezTo>
                  <a:cubicBezTo>
                    <a:pt x="88" y="17"/>
                    <a:pt x="92" y="24"/>
                    <a:pt x="93" y="27"/>
                  </a:cubicBezTo>
                  <a:cubicBezTo>
                    <a:pt x="94" y="31"/>
                    <a:pt x="97" y="37"/>
                    <a:pt x="97" y="40"/>
                  </a:cubicBezTo>
                  <a:cubicBezTo>
                    <a:pt x="98" y="40"/>
                    <a:pt x="98" y="41"/>
                    <a:pt x="98" y="41"/>
                  </a:cubicBezTo>
                  <a:cubicBezTo>
                    <a:pt x="99" y="41"/>
                    <a:pt x="100" y="47"/>
                    <a:pt x="101" y="48"/>
                  </a:cubicBezTo>
                  <a:cubicBezTo>
                    <a:pt x="101" y="51"/>
                    <a:pt x="106" y="54"/>
                    <a:pt x="106" y="58"/>
                  </a:cubicBezTo>
                  <a:cubicBezTo>
                    <a:pt x="107" y="58"/>
                    <a:pt x="115" y="75"/>
                    <a:pt x="115" y="77"/>
                  </a:cubicBezTo>
                  <a:cubicBezTo>
                    <a:pt x="122" y="89"/>
                    <a:pt x="122" y="89"/>
                    <a:pt x="122" y="89"/>
                  </a:cubicBezTo>
                  <a:cubicBezTo>
                    <a:pt x="125" y="94"/>
                    <a:pt x="129" y="100"/>
                    <a:pt x="131" y="105"/>
                  </a:cubicBezTo>
                  <a:cubicBezTo>
                    <a:pt x="130" y="107"/>
                    <a:pt x="132" y="107"/>
                    <a:pt x="132" y="110"/>
                  </a:cubicBezTo>
                  <a:cubicBezTo>
                    <a:pt x="132" y="110"/>
                    <a:pt x="135" y="115"/>
                    <a:pt x="135" y="116"/>
                  </a:cubicBezTo>
                  <a:cubicBezTo>
                    <a:pt x="135" y="116"/>
                    <a:pt x="136" y="117"/>
                    <a:pt x="136" y="118"/>
                  </a:cubicBezTo>
                  <a:cubicBezTo>
                    <a:pt x="138" y="119"/>
                    <a:pt x="139" y="134"/>
                    <a:pt x="143" y="135"/>
                  </a:cubicBezTo>
                  <a:cubicBezTo>
                    <a:pt x="143" y="135"/>
                    <a:pt x="143" y="136"/>
                    <a:pt x="144" y="136"/>
                  </a:cubicBezTo>
                  <a:cubicBezTo>
                    <a:pt x="145" y="144"/>
                    <a:pt x="151" y="153"/>
                    <a:pt x="154" y="160"/>
                  </a:cubicBezTo>
                  <a:cubicBezTo>
                    <a:pt x="155" y="164"/>
                    <a:pt x="157" y="169"/>
                    <a:pt x="158" y="172"/>
                  </a:cubicBezTo>
                  <a:cubicBezTo>
                    <a:pt x="160" y="175"/>
                    <a:pt x="165" y="182"/>
                    <a:pt x="165" y="186"/>
                  </a:cubicBezTo>
                  <a:cubicBezTo>
                    <a:pt x="167" y="189"/>
                    <a:pt x="167" y="191"/>
                    <a:pt x="167" y="194"/>
                  </a:cubicBezTo>
                  <a:cubicBezTo>
                    <a:pt x="167" y="194"/>
                    <a:pt x="167" y="195"/>
                    <a:pt x="167" y="195"/>
                  </a:cubicBezTo>
                  <a:cubicBezTo>
                    <a:pt x="166" y="195"/>
                    <a:pt x="166" y="195"/>
                    <a:pt x="166" y="195"/>
                  </a:cubicBezTo>
                  <a:cubicBezTo>
                    <a:pt x="166" y="195"/>
                    <a:pt x="166" y="195"/>
                    <a:pt x="165" y="195"/>
                  </a:cubicBezTo>
                  <a:cubicBezTo>
                    <a:pt x="164" y="192"/>
                    <a:pt x="160" y="189"/>
                    <a:pt x="159" y="186"/>
                  </a:cubicBezTo>
                  <a:cubicBezTo>
                    <a:pt x="157" y="183"/>
                    <a:pt x="154" y="179"/>
                    <a:pt x="152" y="176"/>
                  </a:cubicBezTo>
                  <a:cubicBezTo>
                    <a:pt x="150" y="174"/>
                    <a:pt x="152" y="170"/>
                    <a:pt x="149" y="167"/>
                  </a:cubicBezTo>
                  <a:cubicBezTo>
                    <a:pt x="144" y="163"/>
                    <a:pt x="143" y="156"/>
                    <a:pt x="141" y="150"/>
                  </a:cubicBezTo>
                  <a:cubicBezTo>
                    <a:pt x="139" y="145"/>
                    <a:pt x="141" y="140"/>
                    <a:pt x="138" y="136"/>
                  </a:cubicBezTo>
                  <a:cubicBezTo>
                    <a:pt x="129" y="119"/>
                    <a:pt x="129" y="119"/>
                    <a:pt x="129" y="119"/>
                  </a:cubicBezTo>
                  <a:cubicBezTo>
                    <a:pt x="127" y="115"/>
                    <a:pt x="125" y="115"/>
                    <a:pt x="122" y="113"/>
                  </a:cubicBezTo>
                  <a:cubicBezTo>
                    <a:pt x="118" y="111"/>
                    <a:pt x="118" y="108"/>
                    <a:pt x="115" y="104"/>
                  </a:cubicBezTo>
                  <a:cubicBezTo>
                    <a:pt x="115" y="102"/>
                    <a:pt x="114" y="101"/>
                    <a:pt x="113" y="99"/>
                  </a:cubicBezTo>
                  <a:cubicBezTo>
                    <a:pt x="113" y="99"/>
                    <a:pt x="112" y="99"/>
                    <a:pt x="112" y="99"/>
                  </a:cubicBezTo>
                  <a:cubicBezTo>
                    <a:pt x="112" y="99"/>
                    <a:pt x="111" y="98"/>
                    <a:pt x="111" y="98"/>
                  </a:cubicBezTo>
                  <a:cubicBezTo>
                    <a:pt x="110" y="99"/>
                    <a:pt x="109" y="102"/>
                    <a:pt x="107" y="102"/>
                  </a:cubicBezTo>
                  <a:cubicBezTo>
                    <a:pt x="105" y="96"/>
                    <a:pt x="97" y="100"/>
                    <a:pt x="97" y="92"/>
                  </a:cubicBezTo>
                  <a:cubicBezTo>
                    <a:pt x="97" y="89"/>
                    <a:pt x="95" y="85"/>
                    <a:pt x="99" y="86"/>
                  </a:cubicBezTo>
                  <a:cubicBezTo>
                    <a:pt x="101" y="87"/>
                    <a:pt x="105" y="89"/>
                    <a:pt x="106" y="91"/>
                  </a:cubicBezTo>
                  <a:cubicBezTo>
                    <a:pt x="107" y="91"/>
                    <a:pt x="104" y="86"/>
                    <a:pt x="104" y="86"/>
                  </a:cubicBezTo>
                  <a:cubicBezTo>
                    <a:pt x="104" y="85"/>
                    <a:pt x="105" y="83"/>
                    <a:pt x="105" y="81"/>
                  </a:cubicBezTo>
                  <a:cubicBezTo>
                    <a:pt x="105" y="81"/>
                    <a:pt x="111" y="88"/>
                    <a:pt x="111" y="89"/>
                  </a:cubicBezTo>
                  <a:cubicBezTo>
                    <a:pt x="111" y="89"/>
                    <a:pt x="111" y="89"/>
                    <a:pt x="111" y="89"/>
                  </a:cubicBezTo>
                  <a:cubicBezTo>
                    <a:pt x="114" y="89"/>
                    <a:pt x="108" y="75"/>
                    <a:pt x="107" y="73"/>
                  </a:cubicBezTo>
                  <a:cubicBezTo>
                    <a:pt x="104" y="74"/>
                    <a:pt x="100" y="82"/>
                    <a:pt x="96" y="82"/>
                  </a:cubicBezTo>
                  <a:cubicBezTo>
                    <a:pt x="95" y="82"/>
                    <a:pt x="95" y="82"/>
                    <a:pt x="95" y="82"/>
                  </a:cubicBezTo>
                  <a:cubicBezTo>
                    <a:pt x="95" y="82"/>
                    <a:pt x="95" y="82"/>
                    <a:pt x="95" y="82"/>
                  </a:cubicBezTo>
                  <a:cubicBezTo>
                    <a:pt x="95" y="73"/>
                    <a:pt x="93" y="64"/>
                    <a:pt x="92" y="56"/>
                  </a:cubicBezTo>
                  <a:cubicBezTo>
                    <a:pt x="91" y="48"/>
                    <a:pt x="89" y="40"/>
                    <a:pt x="89" y="33"/>
                  </a:cubicBezTo>
                  <a:cubicBezTo>
                    <a:pt x="88" y="32"/>
                    <a:pt x="87" y="23"/>
                    <a:pt x="86" y="22"/>
                  </a:cubicBezTo>
                  <a:cubicBezTo>
                    <a:pt x="84" y="11"/>
                    <a:pt x="84" y="11"/>
                    <a:pt x="84" y="11"/>
                  </a:cubicBezTo>
                  <a:cubicBezTo>
                    <a:pt x="83" y="8"/>
                    <a:pt x="81" y="3"/>
                    <a:pt x="81" y="1"/>
                  </a:cubicBezTo>
                  <a:cubicBezTo>
                    <a:pt x="84" y="0"/>
                    <a:pt x="84" y="0"/>
                    <a:pt x="84" y="0"/>
                  </a:cubicBezTo>
                  <a:close/>
                  <a:moveTo>
                    <a:pt x="126" y="137"/>
                  </a:moveTo>
                  <a:cubicBezTo>
                    <a:pt x="125" y="139"/>
                    <a:pt x="118" y="147"/>
                    <a:pt x="118" y="141"/>
                  </a:cubicBezTo>
                  <a:cubicBezTo>
                    <a:pt x="118" y="137"/>
                    <a:pt x="120" y="133"/>
                    <a:pt x="119" y="129"/>
                  </a:cubicBezTo>
                  <a:cubicBezTo>
                    <a:pt x="115" y="128"/>
                    <a:pt x="112" y="127"/>
                    <a:pt x="108" y="125"/>
                  </a:cubicBezTo>
                  <a:cubicBezTo>
                    <a:pt x="104" y="123"/>
                    <a:pt x="101" y="124"/>
                    <a:pt x="96" y="125"/>
                  </a:cubicBezTo>
                  <a:cubicBezTo>
                    <a:pt x="96" y="128"/>
                    <a:pt x="103" y="132"/>
                    <a:pt x="104" y="135"/>
                  </a:cubicBezTo>
                  <a:cubicBezTo>
                    <a:pt x="106" y="138"/>
                    <a:pt x="105" y="140"/>
                    <a:pt x="110" y="142"/>
                  </a:cubicBezTo>
                  <a:cubicBezTo>
                    <a:pt x="116" y="144"/>
                    <a:pt x="120" y="154"/>
                    <a:pt x="120" y="160"/>
                  </a:cubicBezTo>
                  <a:cubicBezTo>
                    <a:pt x="120" y="165"/>
                    <a:pt x="119" y="170"/>
                    <a:pt x="122" y="174"/>
                  </a:cubicBezTo>
                  <a:cubicBezTo>
                    <a:pt x="123" y="175"/>
                    <a:pt x="126" y="174"/>
                    <a:pt x="127" y="174"/>
                  </a:cubicBezTo>
                  <a:cubicBezTo>
                    <a:pt x="130" y="173"/>
                    <a:pt x="137" y="175"/>
                    <a:pt x="137" y="170"/>
                  </a:cubicBezTo>
                  <a:cubicBezTo>
                    <a:pt x="137" y="168"/>
                    <a:pt x="134" y="165"/>
                    <a:pt x="135" y="162"/>
                  </a:cubicBezTo>
                  <a:cubicBezTo>
                    <a:pt x="136" y="158"/>
                    <a:pt x="134" y="154"/>
                    <a:pt x="132" y="151"/>
                  </a:cubicBezTo>
                  <a:cubicBezTo>
                    <a:pt x="131" y="148"/>
                    <a:pt x="128" y="142"/>
                    <a:pt x="128" y="140"/>
                  </a:cubicBezTo>
                  <a:cubicBezTo>
                    <a:pt x="126" y="137"/>
                    <a:pt x="126" y="137"/>
                    <a:pt x="126" y="137"/>
                  </a:cubicBezTo>
                  <a:close/>
                  <a:moveTo>
                    <a:pt x="128" y="431"/>
                  </a:moveTo>
                  <a:cubicBezTo>
                    <a:pt x="133" y="426"/>
                    <a:pt x="134" y="419"/>
                    <a:pt x="142" y="419"/>
                  </a:cubicBezTo>
                  <a:cubicBezTo>
                    <a:pt x="144" y="419"/>
                    <a:pt x="146" y="417"/>
                    <a:pt x="148" y="416"/>
                  </a:cubicBezTo>
                  <a:cubicBezTo>
                    <a:pt x="151" y="415"/>
                    <a:pt x="155" y="414"/>
                    <a:pt x="159" y="414"/>
                  </a:cubicBezTo>
                  <a:cubicBezTo>
                    <a:pt x="161" y="414"/>
                    <a:pt x="167" y="411"/>
                    <a:pt x="168" y="414"/>
                  </a:cubicBezTo>
                  <a:cubicBezTo>
                    <a:pt x="168" y="414"/>
                    <a:pt x="169" y="414"/>
                    <a:pt x="170" y="414"/>
                  </a:cubicBezTo>
                  <a:cubicBezTo>
                    <a:pt x="172" y="412"/>
                    <a:pt x="172" y="403"/>
                    <a:pt x="172" y="400"/>
                  </a:cubicBezTo>
                  <a:cubicBezTo>
                    <a:pt x="172" y="395"/>
                    <a:pt x="170" y="389"/>
                    <a:pt x="171" y="385"/>
                  </a:cubicBezTo>
                  <a:cubicBezTo>
                    <a:pt x="171" y="382"/>
                    <a:pt x="173" y="378"/>
                    <a:pt x="173" y="375"/>
                  </a:cubicBezTo>
                  <a:cubicBezTo>
                    <a:pt x="173" y="375"/>
                    <a:pt x="173" y="374"/>
                    <a:pt x="173" y="374"/>
                  </a:cubicBezTo>
                  <a:cubicBezTo>
                    <a:pt x="174" y="373"/>
                    <a:pt x="176" y="370"/>
                    <a:pt x="177" y="369"/>
                  </a:cubicBezTo>
                  <a:cubicBezTo>
                    <a:pt x="177" y="369"/>
                    <a:pt x="177" y="368"/>
                    <a:pt x="178" y="367"/>
                  </a:cubicBezTo>
                  <a:cubicBezTo>
                    <a:pt x="178" y="354"/>
                    <a:pt x="184" y="340"/>
                    <a:pt x="182" y="326"/>
                  </a:cubicBezTo>
                  <a:cubicBezTo>
                    <a:pt x="183" y="323"/>
                    <a:pt x="182" y="317"/>
                    <a:pt x="182" y="313"/>
                  </a:cubicBezTo>
                  <a:cubicBezTo>
                    <a:pt x="182" y="311"/>
                    <a:pt x="181" y="307"/>
                    <a:pt x="182" y="304"/>
                  </a:cubicBezTo>
                  <a:cubicBezTo>
                    <a:pt x="185" y="302"/>
                    <a:pt x="185" y="297"/>
                    <a:pt x="186" y="294"/>
                  </a:cubicBezTo>
                  <a:cubicBezTo>
                    <a:pt x="187" y="289"/>
                    <a:pt x="187" y="284"/>
                    <a:pt x="187" y="279"/>
                  </a:cubicBezTo>
                  <a:cubicBezTo>
                    <a:pt x="188" y="278"/>
                    <a:pt x="187" y="260"/>
                    <a:pt x="186" y="259"/>
                  </a:cubicBezTo>
                  <a:cubicBezTo>
                    <a:pt x="185" y="258"/>
                    <a:pt x="185" y="257"/>
                    <a:pt x="184" y="256"/>
                  </a:cubicBezTo>
                  <a:cubicBezTo>
                    <a:pt x="184" y="255"/>
                    <a:pt x="183" y="253"/>
                    <a:pt x="183" y="251"/>
                  </a:cubicBezTo>
                  <a:cubicBezTo>
                    <a:pt x="183" y="249"/>
                    <a:pt x="183" y="247"/>
                    <a:pt x="183" y="245"/>
                  </a:cubicBezTo>
                  <a:cubicBezTo>
                    <a:pt x="183" y="242"/>
                    <a:pt x="182" y="239"/>
                    <a:pt x="182" y="236"/>
                  </a:cubicBezTo>
                  <a:cubicBezTo>
                    <a:pt x="181" y="235"/>
                    <a:pt x="181" y="234"/>
                    <a:pt x="180" y="234"/>
                  </a:cubicBezTo>
                  <a:cubicBezTo>
                    <a:pt x="180" y="233"/>
                    <a:pt x="180" y="233"/>
                    <a:pt x="180" y="232"/>
                  </a:cubicBezTo>
                  <a:cubicBezTo>
                    <a:pt x="180" y="229"/>
                    <a:pt x="179" y="224"/>
                    <a:pt x="178" y="221"/>
                  </a:cubicBezTo>
                  <a:cubicBezTo>
                    <a:pt x="177" y="218"/>
                    <a:pt x="175" y="214"/>
                    <a:pt x="174" y="211"/>
                  </a:cubicBezTo>
                  <a:cubicBezTo>
                    <a:pt x="173" y="209"/>
                    <a:pt x="172" y="206"/>
                    <a:pt x="171" y="205"/>
                  </a:cubicBezTo>
                  <a:cubicBezTo>
                    <a:pt x="171" y="205"/>
                    <a:pt x="170" y="204"/>
                    <a:pt x="170" y="203"/>
                  </a:cubicBezTo>
                  <a:cubicBezTo>
                    <a:pt x="170" y="203"/>
                    <a:pt x="170" y="203"/>
                    <a:pt x="170" y="203"/>
                  </a:cubicBezTo>
                  <a:cubicBezTo>
                    <a:pt x="169" y="202"/>
                    <a:pt x="168" y="201"/>
                    <a:pt x="168" y="200"/>
                  </a:cubicBezTo>
                  <a:cubicBezTo>
                    <a:pt x="168" y="199"/>
                    <a:pt x="168" y="197"/>
                    <a:pt x="168" y="196"/>
                  </a:cubicBezTo>
                  <a:cubicBezTo>
                    <a:pt x="168" y="196"/>
                    <a:pt x="168" y="196"/>
                    <a:pt x="168" y="196"/>
                  </a:cubicBezTo>
                  <a:cubicBezTo>
                    <a:pt x="168" y="196"/>
                    <a:pt x="168" y="196"/>
                    <a:pt x="168" y="196"/>
                  </a:cubicBezTo>
                  <a:cubicBezTo>
                    <a:pt x="173" y="201"/>
                    <a:pt x="174" y="205"/>
                    <a:pt x="177" y="211"/>
                  </a:cubicBezTo>
                  <a:cubicBezTo>
                    <a:pt x="180" y="217"/>
                    <a:pt x="182" y="225"/>
                    <a:pt x="183" y="232"/>
                  </a:cubicBezTo>
                  <a:cubicBezTo>
                    <a:pt x="183" y="232"/>
                    <a:pt x="184" y="233"/>
                    <a:pt x="184" y="234"/>
                  </a:cubicBezTo>
                  <a:cubicBezTo>
                    <a:pt x="185" y="236"/>
                    <a:pt x="186" y="241"/>
                    <a:pt x="186" y="243"/>
                  </a:cubicBezTo>
                  <a:cubicBezTo>
                    <a:pt x="189" y="255"/>
                    <a:pt x="190" y="268"/>
                    <a:pt x="190" y="280"/>
                  </a:cubicBezTo>
                  <a:cubicBezTo>
                    <a:pt x="191" y="286"/>
                    <a:pt x="190" y="293"/>
                    <a:pt x="189" y="299"/>
                  </a:cubicBezTo>
                  <a:cubicBezTo>
                    <a:pt x="189" y="304"/>
                    <a:pt x="188" y="312"/>
                    <a:pt x="186" y="316"/>
                  </a:cubicBezTo>
                  <a:cubicBezTo>
                    <a:pt x="186" y="316"/>
                    <a:pt x="186" y="317"/>
                    <a:pt x="186" y="317"/>
                  </a:cubicBezTo>
                  <a:cubicBezTo>
                    <a:pt x="186" y="317"/>
                    <a:pt x="186" y="317"/>
                    <a:pt x="186" y="318"/>
                  </a:cubicBezTo>
                  <a:cubicBezTo>
                    <a:pt x="185" y="320"/>
                    <a:pt x="185" y="323"/>
                    <a:pt x="185" y="326"/>
                  </a:cubicBezTo>
                  <a:cubicBezTo>
                    <a:pt x="184" y="328"/>
                    <a:pt x="185" y="332"/>
                    <a:pt x="184" y="334"/>
                  </a:cubicBezTo>
                  <a:cubicBezTo>
                    <a:pt x="184" y="335"/>
                    <a:pt x="184" y="335"/>
                    <a:pt x="184" y="335"/>
                  </a:cubicBezTo>
                  <a:cubicBezTo>
                    <a:pt x="184" y="335"/>
                    <a:pt x="184" y="336"/>
                    <a:pt x="184" y="336"/>
                  </a:cubicBezTo>
                  <a:cubicBezTo>
                    <a:pt x="184" y="337"/>
                    <a:pt x="184" y="337"/>
                    <a:pt x="184" y="337"/>
                  </a:cubicBezTo>
                  <a:cubicBezTo>
                    <a:pt x="183" y="340"/>
                    <a:pt x="183" y="346"/>
                    <a:pt x="183" y="350"/>
                  </a:cubicBezTo>
                  <a:cubicBezTo>
                    <a:pt x="181" y="363"/>
                    <a:pt x="181" y="363"/>
                    <a:pt x="181" y="363"/>
                  </a:cubicBezTo>
                  <a:cubicBezTo>
                    <a:pt x="181" y="364"/>
                    <a:pt x="181" y="364"/>
                    <a:pt x="181" y="364"/>
                  </a:cubicBezTo>
                  <a:cubicBezTo>
                    <a:pt x="181" y="364"/>
                    <a:pt x="181" y="365"/>
                    <a:pt x="181" y="365"/>
                  </a:cubicBezTo>
                  <a:cubicBezTo>
                    <a:pt x="181" y="365"/>
                    <a:pt x="181" y="366"/>
                    <a:pt x="180" y="367"/>
                  </a:cubicBezTo>
                  <a:cubicBezTo>
                    <a:pt x="180" y="367"/>
                    <a:pt x="180" y="368"/>
                    <a:pt x="180" y="369"/>
                  </a:cubicBezTo>
                  <a:cubicBezTo>
                    <a:pt x="179" y="371"/>
                    <a:pt x="179" y="371"/>
                    <a:pt x="179" y="371"/>
                  </a:cubicBezTo>
                  <a:cubicBezTo>
                    <a:pt x="179" y="372"/>
                    <a:pt x="178" y="373"/>
                    <a:pt x="178" y="375"/>
                  </a:cubicBezTo>
                  <a:cubicBezTo>
                    <a:pt x="176" y="385"/>
                    <a:pt x="176" y="385"/>
                    <a:pt x="176" y="385"/>
                  </a:cubicBezTo>
                  <a:cubicBezTo>
                    <a:pt x="174" y="400"/>
                    <a:pt x="174" y="400"/>
                    <a:pt x="174" y="400"/>
                  </a:cubicBezTo>
                  <a:cubicBezTo>
                    <a:pt x="174" y="403"/>
                    <a:pt x="174" y="410"/>
                    <a:pt x="173" y="413"/>
                  </a:cubicBezTo>
                  <a:cubicBezTo>
                    <a:pt x="172" y="414"/>
                    <a:pt x="172" y="415"/>
                    <a:pt x="172" y="416"/>
                  </a:cubicBezTo>
                  <a:cubicBezTo>
                    <a:pt x="170" y="417"/>
                    <a:pt x="170" y="419"/>
                    <a:pt x="169" y="420"/>
                  </a:cubicBezTo>
                  <a:cubicBezTo>
                    <a:pt x="169" y="425"/>
                    <a:pt x="167" y="430"/>
                    <a:pt x="167" y="435"/>
                  </a:cubicBezTo>
                  <a:cubicBezTo>
                    <a:pt x="167" y="435"/>
                    <a:pt x="167" y="435"/>
                    <a:pt x="167" y="435"/>
                  </a:cubicBezTo>
                  <a:cubicBezTo>
                    <a:pt x="166" y="431"/>
                    <a:pt x="157" y="427"/>
                    <a:pt x="153" y="426"/>
                  </a:cubicBezTo>
                  <a:cubicBezTo>
                    <a:pt x="144" y="424"/>
                    <a:pt x="138" y="428"/>
                    <a:pt x="131" y="432"/>
                  </a:cubicBezTo>
                  <a:cubicBezTo>
                    <a:pt x="123" y="436"/>
                    <a:pt x="113" y="437"/>
                    <a:pt x="105" y="442"/>
                  </a:cubicBezTo>
                  <a:cubicBezTo>
                    <a:pt x="102" y="444"/>
                    <a:pt x="99" y="445"/>
                    <a:pt x="95" y="446"/>
                  </a:cubicBezTo>
                  <a:cubicBezTo>
                    <a:pt x="94" y="447"/>
                    <a:pt x="86" y="450"/>
                    <a:pt x="86" y="448"/>
                  </a:cubicBezTo>
                  <a:cubicBezTo>
                    <a:pt x="89" y="445"/>
                    <a:pt x="95" y="445"/>
                    <a:pt x="98" y="443"/>
                  </a:cubicBezTo>
                  <a:cubicBezTo>
                    <a:pt x="106" y="438"/>
                    <a:pt x="106" y="438"/>
                    <a:pt x="106" y="438"/>
                  </a:cubicBezTo>
                  <a:cubicBezTo>
                    <a:pt x="108" y="437"/>
                    <a:pt x="108" y="434"/>
                    <a:pt x="111" y="434"/>
                  </a:cubicBezTo>
                  <a:cubicBezTo>
                    <a:pt x="112" y="433"/>
                    <a:pt x="113" y="434"/>
                    <a:pt x="114" y="434"/>
                  </a:cubicBezTo>
                  <a:cubicBezTo>
                    <a:pt x="118" y="435"/>
                    <a:pt x="122" y="433"/>
                    <a:pt x="126" y="433"/>
                  </a:cubicBezTo>
                  <a:cubicBezTo>
                    <a:pt x="128" y="431"/>
                    <a:pt x="128" y="431"/>
                    <a:pt x="128" y="431"/>
                  </a:cubicBezTo>
                  <a:close/>
                  <a:moveTo>
                    <a:pt x="43" y="254"/>
                  </a:moveTo>
                  <a:cubicBezTo>
                    <a:pt x="44" y="255"/>
                    <a:pt x="45" y="258"/>
                    <a:pt x="46" y="259"/>
                  </a:cubicBezTo>
                  <a:cubicBezTo>
                    <a:pt x="47" y="260"/>
                    <a:pt x="49" y="259"/>
                    <a:pt x="50" y="260"/>
                  </a:cubicBezTo>
                  <a:cubicBezTo>
                    <a:pt x="52" y="261"/>
                    <a:pt x="47" y="266"/>
                    <a:pt x="50" y="268"/>
                  </a:cubicBezTo>
                  <a:cubicBezTo>
                    <a:pt x="50" y="269"/>
                    <a:pt x="53" y="269"/>
                    <a:pt x="53" y="271"/>
                  </a:cubicBezTo>
                  <a:cubicBezTo>
                    <a:pt x="53" y="285"/>
                    <a:pt x="68" y="271"/>
                    <a:pt x="67" y="276"/>
                  </a:cubicBezTo>
                  <a:cubicBezTo>
                    <a:pt x="67" y="278"/>
                    <a:pt x="64" y="281"/>
                    <a:pt x="64" y="283"/>
                  </a:cubicBezTo>
                  <a:cubicBezTo>
                    <a:pt x="67" y="280"/>
                    <a:pt x="77" y="281"/>
                    <a:pt x="79" y="279"/>
                  </a:cubicBezTo>
                  <a:cubicBezTo>
                    <a:pt x="82" y="277"/>
                    <a:pt x="73" y="271"/>
                    <a:pt x="83" y="271"/>
                  </a:cubicBezTo>
                  <a:cubicBezTo>
                    <a:pt x="88" y="271"/>
                    <a:pt x="89" y="267"/>
                    <a:pt x="91" y="264"/>
                  </a:cubicBezTo>
                  <a:cubicBezTo>
                    <a:pt x="91" y="263"/>
                    <a:pt x="92" y="262"/>
                    <a:pt x="92" y="261"/>
                  </a:cubicBezTo>
                  <a:cubicBezTo>
                    <a:pt x="93" y="261"/>
                    <a:pt x="94" y="261"/>
                    <a:pt x="94" y="261"/>
                  </a:cubicBezTo>
                  <a:cubicBezTo>
                    <a:pt x="94" y="261"/>
                    <a:pt x="94" y="261"/>
                    <a:pt x="94" y="261"/>
                  </a:cubicBezTo>
                  <a:cubicBezTo>
                    <a:pt x="96" y="259"/>
                    <a:pt x="96" y="259"/>
                    <a:pt x="96" y="259"/>
                  </a:cubicBezTo>
                  <a:cubicBezTo>
                    <a:pt x="96" y="257"/>
                    <a:pt x="94" y="256"/>
                    <a:pt x="94" y="253"/>
                  </a:cubicBezTo>
                  <a:cubicBezTo>
                    <a:pt x="93" y="250"/>
                    <a:pt x="92" y="251"/>
                    <a:pt x="89" y="250"/>
                  </a:cubicBezTo>
                  <a:cubicBezTo>
                    <a:pt x="85" y="249"/>
                    <a:pt x="84" y="241"/>
                    <a:pt x="84" y="237"/>
                  </a:cubicBezTo>
                  <a:cubicBezTo>
                    <a:pt x="84" y="237"/>
                    <a:pt x="84" y="237"/>
                    <a:pt x="84" y="237"/>
                  </a:cubicBezTo>
                  <a:cubicBezTo>
                    <a:pt x="84" y="237"/>
                    <a:pt x="84" y="237"/>
                    <a:pt x="84" y="237"/>
                  </a:cubicBezTo>
                  <a:cubicBezTo>
                    <a:pt x="72" y="234"/>
                    <a:pt x="89" y="222"/>
                    <a:pt x="91" y="228"/>
                  </a:cubicBezTo>
                  <a:cubicBezTo>
                    <a:pt x="94" y="228"/>
                    <a:pt x="95" y="234"/>
                    <a:pt x="95" y="236"/>
                  </a:cubicBezTo>
                  <a:cubicBezTo>
                    <a:pt x="95" y="236"/>
                    <a:pt x="95" y="236"/>
                    <a:pt x="96" y="236"/>
                  </a:cubicBezTo>
                  <a:cubicBezTo>
                    <a:pt x="96" y="236"/>
                    <a:pt x="100" y="234"/>
                    <a:pt x="101" y="232"/>
                  </a:cubicBezTo>
                  <a:cubicBezTo>
                    <a:pt x="101" y="232"/>
                    <a:pt x="102" y="226"/>
                    <a:pt x="102" y="226"/>
                  </a:cubicBezTo>
                  <a:cubicBezTo>
                    <a:pt x="102" y="224"/>
                    <a:pt x="98" y="223"/>
                    <a:pt x="98" y="222"/>
                  </a:cubicBezTo>
                  <a:cubicBezTo>
                    <a:pt x="98" y="221"/>
                    <a:pt x="97" y="215"/>
                    <a:pt x="97" y="214"/>
                  </a:cubicBezTo>
                  <a:cubicBezTo>
                    <a:pt x="97" y="211"/>
                    <a:pt x="96" y="209"/>
                    <a:pt x="95" y="208"/>
                  </a:cubicBezTo>
                  <a:cubicBezTo>
                    <a:pt x="94" y="206"/>
                    <a:pt x="94" y="197"/>
                    <a:pt x="94" y="195"/>
                  </a:cubicBezTo>
                  <a:cubicBezTo>
                    <a:pt x="94" y="193"/>
                    <a:pt x="94" y="188"/>
                    <a:pt x="94" y="186"/>
                  </a:cubicBezTo>
                  <a:cubicBezTo>
                    <a:pt x="95" y="185"/>
                    <a:pt x="99" y="177"/>
                    <a:pt x="96" y="176"/>
                  </a:cubicBezTo>
                  <a:cubicBezTo>
                    <a:pt x="96" y="175"/>
                    <a:pt x="95" y="175"/>
                    <a:pt x="95" y="173"/>
                  </a:cubicBezTo>
                  <a:cubicBezTo>
                    <a:pt x="95" y="168"/>
                    <a:pt x="90" y="165"/>
                    <a:pt x="89" y="162"/>
                  </a:cubicBezTo>
                  <a:cubicBezTo>
                    <a:pt x="89" y="159"/>
                    <a:pt x="89" y="152"/>
                    <a:pt x="90" y="149"/>
                  </a:cubicBezTo>
                  <a:cubicBezTo>
                    <a:pt x="91" y="146"/>
                    <a:pt x="87" y="147"/>
                    <a:pt x="86" y="145"/>
                  </a:cubicBezTo>
                  <a:cubicBezTo>
                    <a:pt x="84" y="143"/>
                    <a:pt x="83" y="139"/>
                    <a:pt x="82" y="136"/>
                  </a:cubicBezTo>
                  <a:cubicBezTo>
                    <a:pt x="82" y="134"/>
                    <a:pt x="79" y="135"/>
                    <a:pt x="79" y="133"/>
                  </a:cubicBezTo>
                  <a:cubicBezTo>
                    <a:pt x="79" y="128"/>
                    <a:pt x="79" y="128"/>
                    <a:pt x="79" y="128"/>
                  </a:cubicBezTo>
                  <a:cubicBezTo>
                    <a:pt x="79" y="120"/>
                    <a:pt x="65" y="126"/>
                    <a:pt x="68" y="119"/>
                  </a:cubicBezTo>
                  <a:cubicBezTo>
                    <a:pt x="69" y="114"/>
                    <a:pt x="66" y="115"/>
                    <a:pt x="63" y="113"/>
                  </a:cubicBezTo>
                  <a:cubicBezTo>
                    <a:pt x="61" y="111"/>
                    <a:pt x="54" y="109"/>
                    <a:pt x="51" y="109"/>
                  </a:cubicBezTo>
                  <a:cubicBezTo>
                    <a:pt x="47" y="109"/>
                    <a:pt x="45" y="111"/>
                    <a:pt x="41" y="111"/>
                  </a:cubicBezTo>
                  <a:cubicBezTo>
                    <a:pt x="39" y="112"/>
                    <a:pt x="36" y="109"/>
                    <a:pt x="35" y="110"/>
                  </a:cubicBezTo>
                  <a:cubicBezTo>
                    <a:pt x="34" y="110"/>
                    <a:pt x="16" y="114"/>
                    <a:pt x="21" y="117"/>
                  </a:cubicBezTo>
                  <a:cubicBezTo>
                    <a:pt x="26" y="120"/>
                    <a:pt x="31" y="130"/>
                    <a:pt x="35" y="123"/>
                  </a:cubicBezTo>
                  <a:cubicBezTo>
                    <a:pt x="40" y="115"/>
                    <a:pt x="46" y="121"/>
                    <a:pt x="50" y="111"/>
                  </a:cubicBezTo>
                  <a:cubicBezTo>
                    <a:pt x="50" y="109"/>
                    <a:pt x="54" y="113"/>
                    <a:pt x="54" y="115"/>
                  </a:cubicBezTo>
                  <a:cubicBezTo>
                    <a:pt x="53" y="118"/>
                    <a:pt x="51" y="122"/>
                    <a:pt x="46" y="123"/>
                  </a:cubicBezTo>
                  <a:cubicBezTo>
                    <a:pt x="44" y="124"/>
                    <a:pt x="54" y="124"/>
                    <a:pt x="56" y="124"/>
                  </a:cubicBezTo>
                  <a:cubicBezTo>
                    <a:pt x="58" y="124"/>
                    <a:pt x="67" y="129"/>
                    <a:pt x="68" y="131"/>
                  </a:cubicBezTo>
                  <a:cubicBezTo>
                    <a:pt x="62" y="131"/>
                    <a:pt x="57" y="131"/>
                    <a:pt x="52" y="133"/>
                  </a:cubicBezTo>
                  <a:cubicBezTo>
                    <a:pt x="46" y="136"/>
                    <a:pt x="39" y="122"/>
                    <a:pt x="35" y="127"/>
                  </a:cubicBezTo>
                  <a:cubicBezTo>
                    <a:pt x="31" y="130"/>
                    <a:pt x="37" y="134"/>
                    <a:pt x="38" y="136"/>
                  </a:cubicBezTo>
                  <a:cubicBezTo>
                    <a:pt x="39" y="138"/>
                    <a:pt x="38" y="142"/>
                    <a:pt x="39" y="143"/>
                  </a:cubicBezTo>
                  <a:cubicBezTo>
                    <a:pt x="40" y="144"/>
                    <a:pt x="43" y="142"/>
                    <a:pt x="45" y="144"/>
                  </a:cubicBezTo>
                  <a:cubicBezTo>
                    <a:pt x="47" y="148"/>
                    <a:pt x="46" y="147"/>
                    <a:pt x="50" y="148"/>
                  </a:cubicBezTo>
                  <a:cubicBezTo>
                    <a:pt x="49" y="149"/>
                    <a:pt x="49" y="151"/>
                    <a:pt x="47" y="150"/>
                  </a:cubicBezTo>
                  <a:cubicBezTo>
                    <a:pt x="44" y="146"/>
                    <a:pt x="44" y="146"/>
                    <a:pt x="44" y="146"/>
                  </a:cubicBezTo>
                  <a:cubicBezTo>
                    <a:pt x="41" y="144"/>
                    <a:pt x="36" y="150"/>
                    <a:pt x="36" y="144"/>
                  </a:cubicBezTo>
                  <a:cubicBezTo>
                    <a:pt x="36" y="143"/>
                    <a:pt x="36" y="138"/>
                    <a:pt x="36" y="137"/>
                  </a:cubicBezTo>
                  <a:cubicBezTo>
                    <a:pt x="32" y="133"/>
                    <a:pt x="26" y="141"/>
                    <a:pt x="28" y="135"/>
                  </a:cubicBezTo>
                  <a:cubicBezTo>
                    <a:pt x="29" y="133"/>
                    <a:pt x="30" y="130"/>
                    <a:pt x="27" y="131"/>
                  </a:cubicBezTo>
                  <a:cubicBezTo>
                    <a:pt x="21" y="133"/>
                    <a:pt x="17" y="140"/>
                    <a:pt x="11" y="144"/>
                  </a:cubicBezTo>
                  <a:cubicBezTo>
                    <a:pt x="6" y="147"/>
                    <a:pt x="8" y="147"/>
                    <a:pt x="8" y="152"/>
                  </a:cubicBezTo>
                  <a:cubicBezTo>
                    <a:pt x="8" y="159"/>
                    <a:pt x="6" y="159"/>
                    <a:pt x="9" y="165"/>
                  </a:cubicBezTo>
                  <a:cubicBezTo>
                    <a:pt x="13" y="168"/>
                    <a:pt x="7" y="174"/>
                    <a:pt x="6" y="177"/>
                  </a:cubicBezTo>
                  <a:cubicBezTo>
                    <a:pt x="4" y="182"/>
                    <a:pt x="8" y="187"/>
                    <a:pt x="7" y="192"/>
                  </a:cubicBezTo>
                  <a:cubicBezTo>
                    <a:pt x="6" y="204"/>
                    <a:pt x="2" y="214"/>
                    <a:pt x="2" y="225"/>
                  </a:cubicBezTo>
                  <a:cubicBezTo>
                    <a:pt x="2" y="228"/>
                    <a:pt x="1" y="234"/>
                    <a:pt x="0" y="240"/>
                  </a:cubicBezTo>
                  <a:cubicBezTo>
                    <a:pt x="0" y="240"/>
                    <a:pt x="0" y="240"/>
                    <a:pt x="0" y="240"/>
                  </a:cubicBezTo>
                  <a:cubicBezTo>
                    <a:pt x="35" y="240"/>
                    <a:pt x="35" y="240"/>
                    <a:pt x="35" y="240"/>
                  </a:cubicBezTo>
                  <a:cubicBezTo>
                    <a:pt x="43" y="254"/>
                    <a:pt x="43" y="254"/>
                    <a:pt x="43" y="254"/>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 name="Freeform 6"/>
            <p:cNvSpPr>
              <a:spLocks/>
            </p:cNvSpPr>
            <p:nvPr/>
          </p:nvSpPr>
          <p:spPr bwMode="auto">
            <a:xfrm>
              <a:off x="7354887" y="3005139"/>
              <a:ext cx="595781" cy="431800"/>
            </a:xfrm>
            <a:custGeom>
              <a:avLst/>
              <a:gdLst>
                <a:gd name="T0" fmla="*/ 46 w 204"/>
                <a:gd name="T1" fmla="*/ 10 h 146"/>
                <a:gd name="T2" fmla="*/ 32 w 204"/>
                <a:gd name="T3" fmla="*/ 0 h 146"/>
                <a:gd name="T4" fmla="*/ 32 w 204"/>
                <a:gd name="T5" fmla="*/ 0 h 146"/>
                <a:gd name="T6" fmla="*/ 23 w 204"/>
                <a:gd name="T7" fmla="*/ 4 h 146"/>
                <a:gd name="T8" fmla="*/ 12 w 204"/>
                <a:gd name="T9" fmla="*/ 12 h 146"/>
                <a:gd name="T10" fmla="*/ 5 w 204"/>
                <a:gd name="T11" fmla="*/ 17 h 146"/>
                <a:gd name="T12" fmla="*/ 7 w 204"/>
                <a:gd name="T13" fmla="*/ 35 h 146"/>
                <a:gd name="T14" fmla="*/ 4 w 204"/>
                <a:gd name="T15" fmla="*/ 48 h 146"/>
                <a:gd name="T16" fmla="*/ 1 w 204"/>
                <a:gd name="T17" fmla="*/ 55 h 146"/>
                <a:gd name="T18" fmla="*/ 1 w 204"/>
                <a:gd name="T19" fmla="*/ 56 h 146"/>
                <a:gd name="T20" fmla="*/ 0 w 204"/>
                <a:gd name="T21" fmla="*/ 57 h 146"/>
                <a:gd name="T22" fmla="*/ 1 w 204"/>
                <a:gd name="T23" fmla="*/ 61 h 146"/>
                <a:gd name="T24" fmla="*/ 1 w 204"/>
                <a:gd name="T25" fmla="*/ 61 h 146"/>
                <a:gd name="T26" fmla="*/ 104 w 204"/>
                <a:gd name="T27" fmla="*/ 132 h 146"/>
                <a:gd name="T28" fmla="*/ 104 w 204"/>
                <a:gd name="T29" fmla="*/ 132 h 146"/>
                <a:gd name="T30" fmla="*/ 122 w 204"/>
                <a:gd name="T31" fmla="*/ 146 h 146"/>
                <a:gd name="T32" fmla="*/ 194 w 204"/>
                <a:gd name="T33" fmla="*/ 135 h 146"/>
                <a:gd name="T34" fmla="*/ 202 w 204"/>
                <a:gd name="T35" fmla="*/ 121 h 146"/>
                <a:gd name="T36" fmla="*/ 202 w 204"/>
                <a:gd name="T37" fmla="*/ 121 h 146"/>
                <a:gd name="T38" fmla="*/ 200 w 204"/>
                <a:gd name="T39" fmla="*/ 120 h 146"/>
                <a:gd name="T40" fmla="*/ 201 w 204"/>
                <a:gd name="T41" fmla="*/ 115 h 146"/>
                <a:gd name="T42" fmla="*/ 200 w 204"/>
                <a:gd name="T43" fmla="*/ 111 h 146"/>
                <a:gd name="T44" fmla="*/ 201 w 204"/>
                <a:gd name="T45" fmla="*/ 103 h 146"/>
                <a:gd name="T46" fmla="*/ 200 w 204"/>
                <a:gd name="T47" fmla="*/ 97 h 146"/>
                <a:gd name="T48" fmla="*/ 199 w 204"/>
                <a:gd name="T49" fmla="*/ 93 h 146"/>
                <a:gd name="T50" fmla="*/ 187 w 204"/>
                <a:gd name="T51" fmla="*/ 94 h 146"/>
                <a:gd name="T52" fmla="*/ 175 w 204"/>
                <a:gd name="T53" fmla="*/ 93 h 146"/>
                <a:gd name="T54" fmla="*/ 172 w 204"/>
                <a:gd name="T55" fmla="*/ 90 h 146"/>
                <a:gd name="T56" fmla="*/ 156 w 204"/>
                <a:gd name="T57" fmla="*/ 97 h 146"/>
                <a:gd name="T58" fmla="*/ 150 w 204"/>
                <a:gd name="T59" fmla="*/ 103 h 146"/>
                <a:gd name="T60" fmla="*/ 144 w 204"/>
                <a:gd name="T61" fmla="*/ 103 h 146"/>
                <a:gd name="T62" fmla="*/ 146 w 204"/>
                <a:gd name="T63" fmla="*/ 100 h 146"/>
                <a:gd name="T64" fmla="*/ 163 w 204"/>
                <a:gd name="T65" fmla="*/ 88 h 146"/>
                <a:gd name="T66" fmla="*/ 173 w 204"/>
                <a:gd name="T67" fmla="*/ 84 h 146"/>
                <a:gd name="T68" fmla="*/ 164 w 204"/>
                <a:gd name="T69" fmla="*/ 80 h 146"/>
                <a:gd name="T70" fmla="*/ 151 w 204"/>
                <a:gd name="T71" fmla="*/ 76 h 146"/>
                <a:gd name="T72" fmla="*/ 136 w 204"/>
                <a:gd name="T73" fmla="*/ 72 h 146"/>
                <a:gd name="T74" fmla="*/ 126 w 204"/>
                <a:gd name="T75" fmla="*/ 79 h 146"/>
                <a:gd name="T76" fmla="*/ 130 w 204"/>
                <a:gd name="T77" fmla="*/ 70 h 146"/>
                <a:gd name="T78" fmla="*/ 125 w 204"/>
                <a:gd name="T79" fmla="*/ 63 h 146"/>
                <a:gd name="T80" fmla="*/ 110 w 204"/>
                <a:gd name="T81" fmla="*/ 58 h 146"/>
                <a:gd name="T82" fmla="*/ 93 w 204"/>
                <a:gd name="T83" fmla="*/ 49 h 146"/>
                <a:gd name="T84" fmla="*/ 85 w 204"/>
                <a:gd name="T85" fmla="*/ 52 h 146"/>
                <a:gd name="T86" fmla="*/ 79 w 204"/>
                <a:gd name="T87" fmla="*/ 51 h 146"/>
                <a:gd name="T88" fmla="*/ 70 w 204"/>
                <a:gd name="T89" fmla="*/ 37 h 146"/>
                <a:gd name="T90" fmla="*/ 46 w 204"/>
                <a:gd name="T91" fmla="*/ 21 h 146"/>
                <a:gd name="T92" fmla="*/ 60 w 204"/>
                <a:gd name="T93" fmla="*/ 25 h 146"/>
                <a:gd name="T94" fmla="*/ 59 w 204"/>
                <a:gd name="T95" fmla="*/ 23 h 146"/>
                <a:gd name="T96" fmla="*/ 46 w 204"/>
                <a:gd name="T97" fmla="*/ 10 h 146"/>
                <a:gd name="connsiteX0" fmla="*/ 2255 w 9945"/>
                <a:gd name="connsiteY0" fmla="*/ 685 h 10000"/>
                <a:gd name="connsiteX1" fmla="*/ 1569 w 9945"/>
                <a:gd name="connsiteY1" fmla="*/ 0 h 10000"/>
                <a:gd name="connsiteX2" fmla="*/ 1569 w 9945"/>
                <a:gd name="connsiteY2" fmla="*/ 0 h 10000"/>
                <a:gd name="connsiteX3" fmla="*/ 1127 w 9945"/>
                <a:gd name="connsiteY3" fmla="*/ 274 h 10000"/>
                <a:gd name="connsiteX4" fmla="*/ 588 w 9945"/>
                <a:gd name="connsiteY4" fmla="*/ 822 h 10000"/>
                <a:gd name="connsiteX5" fmla="*/ 245 w 9945"/>
                <a:gd name="connsiteY5" fmla="*/ 1164 h 10000"/>
                <a:gd name="connsiteX6" fmla="*/ 343 w 9945"/>
                <a:gd name="connsiteY6" fmla="*/ 2397 h 10000"/>
                <a:gd name="connsiteX7" fmla="*/ 196 w 9945"/>
                <a:gd name="connsiteY7" fmla="*/ 3288 h 10000"/>
                <a:gd name="connsiteX8" fmla="*/ 49 w 9945"/>
                <a:gd name="connsiteY8" fmla="*/ 3767 h 10000"/>
                <a:gd name="connsiteX9" fmla="*/ 49 w 9945"/>
                <a:gd name="connsiteY9" fmla="*/ 3836 h 10000"/>
                <a:gd name="connsiteX10" fmla="*/ 0 w 9945"/>
                <a:gd name="connsiteY10" fmla="*/ 3904 h 10000"/>
                <a:gd name="connsiteX11" fmla="*/ 49 w 9945"/>
                <a:gd name="connsiteY11" fmla="*/ 4178 h 10000"/>
                <a:gd name="connsiteX12" fmla="*/ 49 w 9945"/>
                <a:gd name="connsiteY12" fmla="*/ 4178 h 10000"/>
                <a:gd name="connsiteX13" fmla="*/ 5098 w 9945"/>
                <a:gd name="connsiteY13" fmla="*/ 9041 h 10000"/>
                <a:gd name="connsiteX14" fmla="*/ 5098 w 9945"/>
                <a:gd name="connsiteY14" fmla="*/ 9041 h 10000"/>
                <a:gd name="connsiteX15" fmla="*/ 5980 w 9945"/>
                <a:gd name="connsiteY15" fmla="*/ 10000 h 10000"/>
                <a:gd name="connsiteX16" fmla="*/ 9510 w 9945"/>
                <a:gd name="connsiteY16" fmla="*/ 9247 h 10000"/>
                <a:gd name="connsiteX17" fmla="*/ 9902 w 9945"/>
                <a:gd name="connsiteY17" fmla="*/ 8288 h 10000"/>
                <a:gd name="connsiteX18" fmla="*/ 9902 w 9945"/>
                <a:gd name="connsiteY18" fmla="*/ 8288 h 10000"/>
                <a:gd name="connsiteX19" fmla="*/ 9804 w 9945"/>
                <a:gd name="connsiteY19" fmla="*/ 8219 h 10000"/>
                <a:gd name="connsiteX20" fmla="*/ 9853 w 9945"/>
                <a:gd name="connsiteY20" fmla="*/ 7877 h 10000"/>
                <a:gd name="connsiteX21" fmla="*/ 9804 w 9945"/>
                <a:gd name="connsiteY21" fmla="*/ 7603 h 10000"/>
                <a:gd name="connsiteX22" fmla="*/ 9853 w 9945"/>
                <a:gd name="connsiteY22" fmla="*/ 7055 h 10000"/>
                <a:gd name="connsiteX23" fmla="*/ 9804 w 9945"/>
                <a:gd name="connsiteY23" fmla="*/ 6644 h 10000"/>
                <a:gd name="connsiteX24" fmla="*/ 9755 w 9945"/>
                <a:gd name="connsiteY24" fmla="*/ 6370 h 10000"/>
                <a:gd name="connsiteX25" fmla="*/ 9167 w 9945"/>
                <a:gd name="connsiteY25" fmla="*/ 6438 h 10000"/>
                <a:gd name="connsiteX26" fmla="*/ 8578 w 9945"/>
                <a:gd name="connsiteY26" fmla="*/ 6370 h 10000"/>
                <a:gd name="connsiteX27" fmla="*/ 8431 w 9945"/>
                <a:gd name="connsiteY27" fmla="*/ 6164 h 10000"/>
                <a:gd name="connsiteX28" fmla="*/ 7647 w 9945"/>
                <a:gd name="connsiteY28" fmla="*/ 6644 h 10000"/>
                <a:gd name="connsiteX29" fmla="*/ 7353 w 9945"/>
                <a:gd name="connsiteY29" fmla="*/ 7055 h 10000"/>
                <a:gd name="connsiteX30" fmla="*/ 7059 w 9945"/>
                <a:gd name="connsiteY30" fmla="*/ 7055 h 10000"/>
                <a:gd name="connsiteX31" fmla="*/ 7990 w 9945"/>
                <a:gd name="connsiteY31" fmla="*/ 6027 h 10000"/>
                <a:gd name="connsiteX32" fmla="*/ 8480 w 9945"/>
                <a:gd name="connsiteY32" fmla="*/ 5753 h 10000"/>
                <a:gd name="connsiteX33" fmla="*/ 8039 w 9945"/>
                <a:gd name="connsiteY33" fmla="*/ 5479 h 10000"/>
                <a:gd name="connsiteX34" fmla="*/ 7402 w 9945"/>
                <a:gd name="connsiteY34" fmla="*/ 5205 h 10000"/>
                <a:gd name="connsiteX35" fmla="*/ 6667 w 9945"/>
                <a:gd name="connsiteY35" fmla="*/ 4932 h 10000"/>
                <a:gd name="connsiteX36" fmla="*/ 6176 w 9945"/>
                <a:gd name="connsiteY36" fmla="*/ 5411 h 10000"/>
                <a:gd name="connsiteX37" fmla="*/ 6373 w 9945"/>
                <a:gd name="connsiteY37" fmla="*/ 4795 h 10000"/>
                <a:gd name="connsiteX38" fmla="*/ 6127 w 9945"/>
                <a:gd name="connsiteY38" fmla="*/ 4315 h 10000"/>
                <a:gd name="connsiteX39" fmla="*/ 5392 w 9945"/>
                <a:gd name="connsiteY39" fmla="*/ 3973 h 10000"/>
                <a:gd name="connsiteX40" fmla="*/ 4559 w 9945"/>
                <a:gd name="connsiteY40" fmla="*/ 3356 h 10000"/>
                <a:gd name="connsiteX41" fmla="*/ 4167 w 9945"/>
                <a:gd name="connsiteY41" fmla="*/ 3562 h 10000"/>
                <a:gd name="connsiteX42" fmla="*/ 3873 w 9945"/>
                <a:gd name="connsiteY42" fmla="*/ 3493 h 10000"/>
                <a:gd name="connsiteX43" fmla="*/ 3431 w 9945"/>
                <a:gd name="connsiteY43" fmla="*/ 2534 h 10000"/>
                <a:gd name="connsiteX44" fmla="*/ 2255 w 9945"/>
                <a:gd name="connsiteY44" fmla="*/ 1438 h 10000"/>
                <a:gd name="connsiteX45" fmla="*/ 2941 w 9945"/>
                <a:gd name="connsiteY45" fmla="*/ 1712 h 10000"/>
                <a:gd name="connsiteX46" fmla="*/ 2892 w 9945"/>
                <a:gd name="connsiteY46" fmla="*/ 1575 h 10000"/>
                <a:gd name="connsiteX47" fmla="*/ 2255 w 9945"/>
                <a:gd name="connsiteY47" fmla="*/ 685 h 10000"/>
                <a:gd name="connsiteX0" fmla="*/ 2267 w 10000"/>
                <a:gd name="connsiteY0" fmla="*/ 685 h 10000"/>
                <a:gd name="connsiteX1" fmla="*/ 1578 w 10000"/>
                <a:gd name="connsiteY1" fmla="*/ 0 h 10000"/>
                <a:gd name="connsiteX2" fmla="*/ 1578 w 10000"/>
                <a:gd name="connsiteY2" fmla="*/ 0 h 10000"/>
                <a:gd name="connsiteX3" fmla="*/ 1133 w 10000"/>
                <a:gd name="connsiteY3" fmla="*/ 274 h 10000"/>
                <a:gd name="connsiteX4" fmla="*/ 591 w 10000"/>
                <a:gd name="connsiteY4" fmla="*/ 822 h 10000"/>
                <a:gd name="connsiteX5" fmla="*/ 246 w 10000"/>
                <a:gd name="connsiteY5" fmla="*/ 1164 h 10000"/>
                <a:gd name="connsiteX6" fmla="*/ 345 w 10000"/>
                <a:gd name="connsiteY6" fmla="*/ 2397 h 10000"/>
                <a:gd name="connsiteX7" fmla="*/ 197 w 10000"/>
                <a:gd name="connsiteY7" fmla="*/ 3288 h 10000"/>
                <a:gd name="connsiteX8" fmla="*/ 49 w 10000"/>
                <a:gd name="connsiteY8" fmla="*/ 3767 h 10000"/>
                <a:gd name="connsiteX9" fmla="*/ 49 w 10000"/>
                <a:gd name="connsiteY9" fmla="*/ 3836 h 10000"/>
                <a:gd name="connsiteX10" fmla="*/ 0 w 10000"/>
                <a:gd name="connsiteY10" fmla="*/ 3904 h 10000"/>
                <a:gd name="connsiteX11" fmla="*/ 49 w 10000"/>
                <a:gd name="connsiteY11" fmla="*/ 4178 h 10000"/>
                <a:gd name="connsiteX12" fmla="*/ 49 w 10000"/>
                <a:gd name="connsiteY12" fmla="*/ 4178 h 10000"/>
                <a:gd name="connsiteX13" fmla="*/ 5126 w 10000"/>
                <a:gd name="connsiteY13" fmla="*/ 9041 h 10000"/>
                <a:gd name="connsiteX14" fmla="*/ 5126 w 10000"/>
                <a:gd name="connsiteY14" fmla="*/ 9041 h 10000"/>
                <a:gd name="connsiteX15" fmla="*/ 6013 w 10000"/>
                <a:gd name="connsiteY15" fmla="*/ 10000 h 10000"/>
                <a:gd name="connsiteX16" fmla="*/ 9563 w 10000"/>
                <a:gd name="connsiteY16" fmla="*/ 9247 h 10000"/>
                <a:gd name="connsiteX17" fmla="*/ 9957 w 10000"/>
                <a:gd name="connsiteY17" fmla="*/ 8288 h 10000"/>
                <a:gd name="connsiteX18" fmla="*/ 9957 w 10000"/>
                <a:gd name="connsiteY18" fmla="*/ 8288 h 10000"/>
                <a:gd name="connsiteX19" fmla="*/ 9858 w 10000"/>
                <a:gd name="connsiteY19" fmla="*/ 8219 h 10000"/>
                <a:gd name="connsiteX20" fmla="*/ 9907 w 10000"/>
                <a:gd name="connsiteY20" fmla="*/ 7877 h 10000"/>
                <a:gd name="connsiteX21" fmla="*/ 9858 w 10000"/>
                <a:gd name="connsiteY21" fmla="*/ 7603 h 10000"/>
                <a:gd name="connsiteX22" fmla="*/ 9907 w 10000"/>
                <a:gd name="connsiteY22" fmla="*/ 7055 h 10000"/>
                <a:gd name="connsiteX23" fmla="*/ 9858 w 10000"/>
                <a:gd name="connsiteY23" fmla="*/ 6644 h 10000"/>
                <a:gd name="connsiteX24" fmla="*/ 9809 w 10000"/>
                <a:gd name="connsiteY24" fmla="*/ 6370 h 10000"/>
                <a:gd name="connsiteX25" fmla="*/ 9218 w 10000"/>
                <a:gd name="connsiteY25" fmla="*/ 6438 h 10000"/>
                <a:gd name="connsiteX26" fmla="*/ 8625 w 10000"/>
                <a:gd name="connsiteY26" fmla="*/ 6370 h 10000"/>
                <a:gd name="connsiteX27" fmla="*/ 8478 w 10000"/>
                <a:gd name="connsiteY27" fmla="*/ 6164 h 10000"/>
                <a:gd name="connsiteX28" fmla="*/ 7689 w 10000"/>
                <a:gd name="connsiteY28" fmla="*/ 6644 h 10000"/>
                <a:gd name="connsiteX29" fmla="*/ 7394 w 10000"/>
                <a:gd name="connsiteY29" fmla="*/ 7055 h 10000"/>
                <a:gd name="connsiteX30" fmla="*/ 8034 w 10000"/>
                <a:gd name="connsiteY30" fmla="*/ 6027 h 10000"/>
                <a:gd name="connsiteX31" fmla="*/ 8527 w 10000"/>
                <a:gd name="connsiteY31" fmla="*/ 5753 h 10000"/>
                <a:gd name="connsiteX32" fmla="*/ 8083 w 10000"/>
                <a:gd name="connsiteY32" fmla="*/ 5479 h 10000"/>
                <a:gd name="connsiteX33" fmla="*/ 7443 w 10000"/>
                <a:gd name="connsiteY33" fmla="*/ 5205 h 10000"/>
                <a:gd name="connsiteX34" fmla="*/ 6704 w 10000"/>
                <a:gd name="connsiteY34" fmla="*/ 4932 h 10000"/>
                <a:gd name="connsiteX35" fmla="*/ 6210 w 10000"/>
                <a:gd name="connsiteY35" fmla="*/ 5411 h 10000"/>
                <a:gd name="connsiteX36" fmla="*/ 6408 w 10000"/>
                <a:gd name="connsiteY36" fmla="*/ 4795 h 10000"/>
                <a:gd name="connsiteX37" fmla="*/ 6161 w 10000"/>
                <a:gd name="connsiteY37" fmla="*/ 4315 h 10000"/>
                <a:gd name="connsiteX38" fmla="*/ 5422 w 10000"/>
                <a:gd name="connsiteY38" fmla="*/ 3973 h 10000"/>
                <a:gd name="connsiteX39" fmla="*/ 4584 w 10000"/>
                <a:gd name="connsiteY39" fmla="*/ 3356 h 10000"/>
                <a:gd name="connsiteX40" fmla="*/ 4190 w 10000"/>
                <a:gd name="connsiteY40" fmla="*/ 3562 h 10000"/>
                <a:gd name="connsiteX41" fmla="*/ 3894 w 10000"/>
                <a:gd name="connsiteY41" fmla="*/ 3493 h 10000"/>
                <a:gd name="connsiteX42" fmla="*/ 3450 w 10000"/>
                <a:gd name="connsiteY42" fmla="*/ 2534 h 10000"/>
                <a:gd name="connsiteX43" fmla="*/ 2267 w 10000"/>
                <a:gd name="connsiteY43" fmla="*/ 1438 h 10000"/>
                <a:gd name="connsiteX44" fmla="*/ 2957 w 10000"/>
                <a:gd name="connsiteY44" fmla="*/ 1712 h 10000"/>
                <a:gd name="connsiteX45" fmla="*/ 2908 w 10000"/>
                <a:gd name="connsiteY45" fmla="*/ 1575 h 10000"/>
                <a:gd name="connsiteX46" fmla="*/ 2267 w 10000"/>
                <a:gd name="connsiteY46" fmla="*/ 685 h 10000"/>
                <a:gd name="connsiteX0" fmla="*/ 2267 w 10000"/>
                <a:gd name="connsiteY0" fmla="*/ 685 h 10000"/>
                <a:gd name="connsiteX1" fmla="*/ 1578 w 10000"/>
                <a:gd name="connsiteY1" fmla="*/ 0 h 10000"/>
                <a:gd name="connsiteX2" fmla="*/ 1578 w 10000"/>
                <a:gd name="connsiteY2" fmla="*/ 0 h 10000"/>
                <a:gd name="connsiteX3" fmla="*/ 1133 w 10000"/>
                <a:gd name="connsiteY3" fmla="*/ 274 h 10000"/>
                <a:gd name="connsiteX4" fmla="*/ 591 w 10000"/>
                <a:gd name="connsiteY4" fmla="*/ 822 h 10000"/>
                <a:gd name="connsiteX5" fmla="*/ 246 w 10000"/>
                <a:gd name="connsiteY5" fmla="*/ 1164 h 10000"/>
                <a:gd name="connsiteX6" fmla="*/ 345 w 10000"/>
                <a:gd name="connsiteY6" fmla="*/ 2397 h 10000"/>
                <a:gd name="connsiteX7" fmla="*/ 197 w 10000"/>
                <a:gd name="connsiteY7" fmla="*/ 3288 h 10000"/>
                <a:gd name="connsiteX8" fmla="*/ 49 w 10000"/>
                <a:gd name="connsiteY8" fmla="*/ 3767 h 10000"/>
                <a:gd name="connsiteX9" fmla="*/ 49 w 10000"/>
                <a:gd name="connsiteY9" fmla="*/ 3836 h 10000"/>
                <a:gd name="connsiteX10" fmla="*/ 0 w 10000"/>
                <a:gd name="connsiteY10" fmla="*/ 3904 h 10000"/>
                <a:gd name="connsiteX11" fmla="*/ 49 w 10000"/>
                <a:gd name="connsiteY11" fmla="*/ 4178 h 10000"/>
                <a:gd name="connsiteX12" fmla="*/ 49 w 10000"/>
                <a:gd name="connsiteY12" fmla="*/ 4178 h 10000"/>
                <a:gd name="connsiteX13" fmla="*/ 5126 w 10000"/>
                <a:gd name="connsiteY13" fmla="*/ 9041 h 10000"/>
                <a:gd name="connsiteX14" fmla="*/ 5126 w 10000"/>
                <a:gd name="connsiteY14" fmla="*/ 9041 h 10000"/>
                <a:gd name="connsiteX15" fmla="*/ 6013 w 10000"/>
                <a:gd name="connsiteY15" fmla="*/ 10000 h 10000"/>
                <a:gd name="connsiteX16" fmla="*/ 9563 w 10000"/>
                <a:gd name="connsiteY16" fmla="*/ 9247 h 10000"/>
                <a:gd name="connsiteX17" fmla="*/ 9957 w 10000"/>
                <a:gd name="connsiteY17" fmla="*/ 8288 h 10000"/>
                <a:gd name="connsiteX18" fmla="*/ 9957 w 10000"/>
                <a:gd name="connsiteY18" fmla="*/ 8288 h 10000"/>
                <a:gd name="connsiteX19" fmla="*/ 9858 w 10000"/>
                <a:gd name="connsiteY19" fmla="*/ 8219 h 10000"/>
                <a:gd name="connsiteX20" fmla="*/ 9907 w 10000"/>
                <a:gd name="connsiteY20" fmla="*/ 7877 h 10000"/>
                <a:gd name="connsiteX21" fmla="*/ 9858 w 10000"/>
                <a:gd name="connsiteY21" fmla="*/ 7603 h 10000"/>
                <a:gd name="connsiteX22" fmla="*/ 9907 w 10000"/>
                <a:gd name="connsiteY22" fmla="*/ 7055 h 10000"/>
                <a:gd name="connsiteX23" fmla="*/ 9858 w 10000"/>
                <a:gd name="connsiteY23" fmla="*/ 6644 h 10000"/>
                <a:gd name="connsiteX24" fmla="*/ 9809 w 10000"/>
                <a:gd name="connsiteY24" fmla="*/ 6370 h 10000"/>
                <a:gd name="connsiteX25" fmla="*/ 9218 w 10000"/>
                <a:gd name="connsiteY25" fmla="*/ 6438 h 10000"/>
                <a:gd name="connsiteX26" fmla="*/ 8625 w 10000"/>
                <a:gd name="connsiteY26" fmla="*/ 6370 h 10000"/>
                <a:gd name="connsiteX27" fmla="*/ 8478 w 10000"/>
                <a:gd name="connsiteY27" fmla="*/ 6164 h 10000"/>
                <a:gd name="connsiteX28" fmla="*/ 7689 w 10000"/>
                <a:gd name="connsiteY28" fmla="*/ 6644 h 10000"/>
                <a:gd name="connsiteX29" fmla="*/ 7394 w 10000"/>
                <a:gd name="connsiteY29" fmla="*/ 7055 h 10000"/>
                <a:gd name="connsiteX30" fmla="*/ 8034 w 10000"/>
                <a:gd name="connsiteY30" fmla="*/ 6027 h 10000"/>
                <a:gd name="connsiteX31" fmla="*/ 8527 w 10000"/>
                <a:gd name="connsiteY31" fmla="*/ 5753 h 10000"/>
                <a:gd name="connsiteX32" fmla="*/ 8083 w 10000"/>
                <a:gd name="connsiteY32" fmla="*/ 5479 h 10000"/>
                <a:gd name="connsiteX33" fmla="*/ 7443 w 10000"/>
                <a:gd name="connsiteY33" fmla="*/ 5205 h 10000"/>
                <a:gd name="connsiteX34" fmla="*/ 6704 w 10000"/>
                <a:gd name="connsiteY34" fmla="*/ 4932 h 10000"/>
                <a:gd name="connsiteX35" fmla="*/ 6210 w 10000"/>
                <a:gd name="connsiteY35" fmla="*/ 5411 h 10000"/>
                <a:gd name="connsiteX36" fmla="*/ 6408 w 10000"/>
                <a:gd name="connsiteY36" fmla="*/ 4795 h 10000"/>
                <a:gd name="connsiteX37" fmla="*/ 5422 w 10000"/>
                <a:gd name="connsiteY37" fmla="*/ 3973 h 10000"/>
                <a:gd name="connsiteX38" fmla="*/ 4584 w 10000"/>
                <a:gd name="connsiteY38" fmla="*/ 3356 h 10000"/>
                <a:gd name="connsiteX39" fmla="*/ 4190 w 10000"/>
                <a:gd name="connsiteY39" fmla="*/ 3562 h 10000"/>
                <a:gd name="connsiteX40" fmla="*/ 3894 w 10000"/>
                <a:gd name="connsiteY40" fmla="*/ 3493 h 10000"/>
                <a:gd name="connsiteX41" fmla="*/ 3450 w 10000"/>
                <a:gd name="connsiteY41" fmla="*/ 2534 h 10000"/>
                <a:gd name="connsiteX42" fmla="*/ 2267 w 10000"/>
                <a:gd name="connsiteY42" fmla="*/ 1438 h 10000"/>
                <a:gd name="connsiteX43" fmla="*/ 2957 w 10000"/>
                <a:gd name="connsiteY43" fmla="*/ 1712 h 10000"/>
                <a:gd name="connsiteX44" fmla="*/ 2908 w 10000"/>
                <a:gd name="connsiteY44" fmla="*/ 1575 h 10000"/>
                <a:gd name="connsiteX45" fmla="*/ 2267 w 10000"/>
                <a:gd name="connsiteY45" fmla="*/ 685 h 10000"/>
                <a:gd name="connsiteX0" fmla="*/ 2267 w 10000"/>
                <a:gd name="connsiteY0" fmla="*/ 685 h 10000"/>
                <a:gd name="connsiteX1" fmla="*/ 1578 w 10000"/>
                <a:gd name="connsiteY1" fmla="*/ 0 h 10000"/>
                <a:gd name="connsiteX2" fmla="*/ 1578 w 10000"/>
                <a:gd name="connsiteY2" fmla="*/ 0 h 10000"/>
                <a:gd name="connsiteX3" fmla="*/ 1133 w 10000"/>
                <a:gd name="connsiteY3" fmla="*/ 274 h 10000"/>
                <a:gd name="connsiteX4" fmla="*/ 591 w 10000"/>
                <a:gd name="connsiteY4" fmla="*/ 822 h 10000"/>
                <a:gd name="connsiteX5" fmla="*/ 246 w 10000"/>
                <a:gd name="connsiteY5" fmla="*/ 1164 h 10000"/>
                <a:gd name="connsiteX6" fmla="*/ 345 w 10000"/>
                <a:gd name="connsiteY6" fmla="*/ 2397 h 10000"/>
                <a:gd name="connsiteX7" fmla="*/ 197 w 10000"/>
                <a:gd name="connsiteY7" fmla="*/ 3288 h 10000"/>
                <a:gd name="connsiteX8" fmla="*/ 49 w 10000"/>
                <a:gd name="connsiteY8" fmla="*/ 3767 h 10000"/>
                <a:gd name="connsiteX9" fmla="*/ 49 w 10000"/>
                <a:gd name="connsiteY9" fmla="*/ 3836 h 10000"/>
                <a:gd name="connsiteX10" fmla="*/ 0 w 10000"/>
                <a:gd name="connsiteY10" fmla="*/ 3904 h 10000"/>
                <a:gd name="connsiteX11" fmla="*/ 49 w 10000"/>
                <a:gd name="connsiteY11" fmla="*/ 4178 h 10000"/>
                <a:gd name="connsiteX12" fmla="*/ 49 w 10000"/>
                <a:gd name="connsiteY12" fmla="*/ 4178 h 10000"/>
                <a:gd name="connsiteX13" fmla="*/ 5126 w 10000"/>
                <a:gd name="connsiteY13" fmla="*/ 9041 h 10000"/>
                <a:gd name="connsiteX14" fmla="*/ 5126 w 10000"/>
                <a:gd name="connsiteY14" fmla="*/ 9041 h 10000"/>
                <a:gd name="connsiteX15" fmla="*/ 6013 w 10000"/>
                <a:gd name="connsiteY15" fmla="*/ 10000 h 10000"/>
                <a:gd name="connsiteX16" fmla="*/ 9563 w 10000"/>
                <a:gd name="connsiteY16" fmla="*/ 9247 h 10000"/>
                <a:gd name="connsiteX17" fmla="*/ 9957 w 10000"/>
                <a:gd name="connsiteY17" fmla="*/ 8288 h 10000"/>
                <a:gd name="connsiteX18" fmla="*/ 9957 w 10000"/>
                <a:gd name="connsiteY18" fmla="*/ 8288 h 10000"/>
                <a:gd name="connsiteX19" fmla="*/ 9858 w 10000"/>
                <a:gd name="connsiteY19" fmla="*/ 8219 h 10000"/>
                <a:gd name="connsiteX20" fmla="*/ 9907 w 10000"/>
                <a:gd name="connsiteY20" fmla="*/ 7877 h 10000"/>
                <a:gd name="connsiteX21" fmla="*/ 9858 w 10000"/>
                <a:gd name="connsiteY21" fmla="*/ 7603 h 10000"/>
                <a:gd name="connsiteX22" fmla="*/ 9907 w 10000"/>
                <a:gd name="connsiteY22" fmla="*/ 7055 h 10000"/>
                <a:gd name="connsiteX23" fmla="*/ 9858 w 10000"/>
                <a:gd name="connsiteY23" fmla="*/ 6644 h 10000"/>
                <a:gd name="connsiteX24" fmla="*/ 9809 w 10000"/>
                <a:gd name="connsiteY24" fmla="*/ 6370 h 10000"/>
                <a:gd name="connsiteX25" fmla="*/ 9218 w 10000"/>
                <a:gd name="connsiteY25" fmla="*/ 6438 h 10000"/>
                <a:gd name="connsiteX26" fmla="*/ 8625 w 10000"/>
                <a:gd name="connsiteY26" fmla="*/ 6370 h 10000"/>
                <a:gd name="connsiteX27" fmla="*/ 8478 w 10000"/>
                <a:gd name="connsiteY27" fmla="*/ 6164 h 10000"/>
                <a:gd name="connsiteX28" fmla="*/ 7689 w 10000"/>
                <a:gd name="connsiteY28" fmla="*/ 6644 h 10000"/>
                <a:gd name="connsiteX29" fmla="*/ 7394 w 10000"/>
                <a:gd name="connsiteY29" fmla="*/ 7055 h 10000"/>
                <a:gd name="connsiteX30" fmla="*/ 8034 w 10000"/>
                <a:gd name="connsiteY30" fmla="*/ 6027 h 10000"/>
                <a:gd name="connsiteX31" fmla="*/ 8527 w 10000"/>
                <a:gd name="connsiteY31" fmla="*/ 5753 h 10000"/>
                <a:gd name="connsiteX32" fmla="*/ 8083 w 10000"/>
                <a:gd name="connsiteY32" fmla="*/ 5479 h 10000"/>
                <a:gd name="connsiteX33" fmla="*/ 7443 w 10000"/>
                <a:gd name="connsiteY33" fmla="*/ 5205 h 10000"/>
                <a:gd name="connsiteX34" fmla="*/ 6704 w 10000"/>
                <a:gd name="connsiteY34" fmla="*/ 4932 h 10000"/>
                <a:gd name="connsiteX35" fmla="*/ 6210 w 10000"/>
                <a:gd name="connsiteY35" fmla="*/ 5411 h 10000"/>
                <a:gd name="connsiteX36" fmla="*/ 6408 w 10000"/>
                <a:gd name="connsiteY36" fmla="*/ 4795 h 10000"/>
                <a:gd name="connsiteX37" fmla="*/ 5422 w 10000"/>
                <a:gd name="connsiteY37" fmla="*/ 4329 h 10000"/>
                <a:gd name="connsiteX38" fmla="*/ 4584 w 10000"/>
                <a:gd name="connsiteY38" fmla="*/ 3356 h 10000"/>
                <a:gd name="connsiteX39" fmla="*/ 4190 w 10000"/>
                <a:gd name="connsiteY39" fmla="*/ 3562 h 10000"/>
                <a:gd name="connsiteX40" fmla="*/ 3894 w 10000"/>
                <a:gd name="connsiteY40" fmla="*/ 3493 h 10000"/>
                <a:gd name="connsiteX41" fmla="*/ 3450 w 10000"/>
                <a:gd name="connsiteY41" fmla="*/ 2534 h 10000"/>
                <a:gd name="connsiteX42" fmla="*/ 2267 w 10000"/>
                <a:gd name="connsiteY42" fmla="*/ 1438 h 10000"/>
                <a:gd name="connsiteX43" fmla="*/ 2957 w 10000"/>
                <a:gd name="connsiteY43" fmla="*/ 1712 h 10000"/>
                <a:gd name="connsiteX44" fmla="*/ 2908 w 10000"/>
                <a:gd name="connsiteY44" fmla="*/ 1575 h 10000"/>
                <a:gd name="connsiteX45" fmla="*/ 2267 w 10000"/>
                <a:gd name="connsiteY45" fmla="*/ 685 h 10000"/>
                <a:gd name="connsiteX0" fmla="*/ 2267 w 9957"/>
                <a:gd name="connsiteY0" fmla="*/ 685 h 10000"/>
                <a:gd name="connsiteX1" fmla="*/ 1578 w 9957"/>
                <a:gd name="connsiteY1" fmla="*/ 0 h 10000"/>
                <a:gd name="connsiteX2" fmla="*/ 1578 w 9957"/>
                <a:gd name="connsiteY2" fmla="*/ 0 h 10000"/>
                <a:gd name="connsiteX3" fmla="*/ 1133 w 9957"/>
                <a:gd name="connsiteY3" fmla="*/ 274 h 10000"/>
                <a:gd name="connsiteX4" fmla="*/ 591 w 9957"/>
                <a:gd name="connsiteY4" fmla="*/ 822 h 10000"/>
                <a:gd name="connsiteX5" fmla="*/ 246 w 9957"/>
                <a:gd name="connsiteY5" fmla="*/ 1164 h 10000"/>
                <a:gd name="connsiteX6" fmla="*/ 345 w 9957"/>
                <a:gd name="connsiteY6" fmla="*/ 2397 h 10000"/>
                <a:gd name="connsiteX7" fmla="*/ 197 w 9957"/>
                <a:gd name="connsiteY7" fmla="*/ 3288 h 10000"/>
                <a:gd name="connsiteX8" fmla="*/ 49 w 9957"/>
                <a:gd name="connsiteY8" fmla="*/ 3767 h 10000"/>
                <a:gd name="connsiteX9" fmla="*/ 49 w 9957"/>
                <a:gd name="connsiteY9" fmla="*/ 3836 h 10000"/>
                <a:gd name="connsiteX10" fmla="*/ 0 w 9957"/>
                <a:gd name="connsiteY10" fmla="*/ 3904 h 10000"/>
                <a:gd name="connsiteX11" fmla="*/ 49 w 9957"/>
                <a:gd name="connsiteY11" fmla="*/ 4178 h 10000"/>
                <a:gd name="connsiteX12" fmla="*/ 49 w 9957"/>
                <a:gd name="connsiteY12" fmla="*/ 4178 h 10000"/>
                <a:gd name="connsiteX13" fmla="*/ 5126 w 9957"/>
                <a:gd name="connsiteY13" fmla="*/ 9041 h 10000"/>
                <a:gd name="connsiteX14" fmla="*/ 5126 w 9957"/>
                <a:gd name="connsiteY14" fmla="*/ 9041 h 10000"/>
                <a:gd name="connsiteX15" fmla="*/ 6013 w 9957"/>
                <a:gd name="connsiteY15" fmla="*/ 10000 h 10000"/>
                <a:gd name="connsiteX16" fmla="*/ 9563 w 9957"/>
                <a:gd name="connsiteY16" fmla="*/ 9247 h 10000"/>
                <a:gd name="connsiteX17" fmla="*/ 9957 w 9957"/>
                <a:gd name="connsiteY17" fmla="*/ 8288 h 10000"/>
                <a:gd name="connsiteX18" fmla="*/ 9957 w 9957"/>
                <a:gd name="connsiteY18" fmla="*/ 8288 h 10000"/>
                <a:gd name="connsiteX19" fmla="*/ 9858 w 9957"/>
                <a:gd name="connsiteY19" fmla="*/ 8219 h 10000"/>
                <a:gd name="connsiteX20" fmla="*/ 9907 w 9957"/>
                <a:gd name="connsiteY20" fmla="*/ 7877 h 10000"/>
                <a:gd name="connsiteX21" fmla="*/ 9858 w 9957"/>
                <a:gd name="connsiteY21" fmla="*/ 7603 h 10000"/>
                <a:gd name="connsiteX22" fmla="*/ 9907 w 9957"/>
                <a:gd name="connsiteY22" fmla="*/ 7055 h 10000"/>
                <a:gd name="connsiteX23" fmla="*/ 9858 w 9957"/>
                <a:gd name="connsiteY23" fmla="*/ 6644 h 10000"/>
                <a:gd name="connsiteX24" fmla="*/ 9218 w 9957"/>
                <a:gd name="connsiteY24" fmla="*/ 6438 h 10000"/>
                <a:gd name="connsiteX25" fmla="*/ 8625 w 9957"/>
                <a:gd name="connsiteY25" fmla="*/ 6370 h 10000"/>
                <a:gd name="connsiteX26" fmla="*/ 8478 w 9957"/>
                <a:gd name="connsiteY26" fmla="*/ 6164 h 10000"/>
                <a:gd name="connsiteX27" fmla="*/ 7689 w 9957"/>
                <a:gd name="connsiteY27" fmla="*/ 6644 h 10000"/>
                <a:gd name="connsiteX28" fmla="*/ 7394 w 9957"/>
                <a:gd name="connsiteY28" fmla="*/ 7055 h 10000"/>
                <a:gd name="connsiteX29" fmla="*/ 8034 w 9957"/>
                <a:gd name="connsiteY29" fmla="*/ 6027 h 10000"/>
                <a:gd name="connsiteX30" fmla="*/ 8527 w 9957"/>
                <a:gd name="connsiteY30" fmla="*/ 5753 h 10000"/>
                <a:gd name="connsiteX31" fmla="*/ 8083 w 9957"/>
                <a:gd name="connsiteY31" fmla="*/ 5479 h 10000"/>
                <a:gd name="connsiteX32" fmla="*/ 7443 w 9957"/>
                <a:gd name="connsiteY32" fmla="*/ 5205 h 10000"/>
                <a:gd name="connsiteX33" fmla="*/ 6704 w 9957"/>
                <a:gd name="connsiteY33" fmla="*/ 4932 h 10000"/>
                <a:gd name="connsiteX34" fmla="*/ 6210 w 9957"/>
                <a:gd name="connsiteY34" fmla="*/ 5411 h 10000"/>
                <a:gd name="connsiteX35" fmla="*/ 6408 w 9957"/>
                <a:gd name="connsiteY35" fmla="*/ 4795 h 10000"/>
                <a:gd name="connsiteX36" fmla="*/ 5422 w 9957"/>
                <a:gd name="connsiteY36" fmla="*/ 4329 h 10000"/>
                <a:gd name="connsiteX37" fmla="*/ 4584 w 9957"/>
                <a:gd name="connsiteY37" fmla="*/ 3356 h 10000"/>
                <a:gd name="connsiteX38" fmla="*/ 4190 w 9957"/>
                <a:gd name="connsiteY38" fmla="*/ 3562 h 10000"/>
                <a:gd name="connsiteX39" fmla="*/ 3894 w 9957"/>
                <a:gd name="connsiteY39" fmla="*/ 3493 h 10000"/>
                <a:gd name="connsiteX40" fmla="*/ 3450 w 9957"/>
                <a:gd name="connsiteY40" fmla="*/ 2534 h 10000"/>
                <a:gd name="connsiteX41" fmla="*/ 2267 w 9957"/>
                <a:gd name="connsiteY41" fmla="*/ 1438 h 10000"/>
                <a:gd name="connsiteX42" fmla="*/ 2957 w 9957"/>
                <a:gd name="connsiteY42" fmla="*/ 1712 h 10000"/>
                <a:gd name="connsiteX43" fmla="*/ 2908 w 9957"/>
                <a:gd name="connsiteY43" fmla="*/ 1575 h 10000"/>
                <a:gd name="connsiteX44" fmla="*/ 2267 w 9957"/>
                <a:gd name="connsiteY44" fmla="*/ 68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57" h="10000">
                  <a:moveTo>
                    <a:pt x="2267" y="685"/>
                  </a:moveTo>
                  <a:lnTo>
                    <a:pt x="1578" y="0"/>
                  </a:lnTo>
                  <a:lnTo>
                    <a:pt x="1578" y="0"/>
                  </a:lnTo>
                  <a:lnTo>
                    <a:pt x="1133" y="274"/>
                  </a:lnTo>
                  <a:cubicBezTo>
                    <a:pt x="936" y="479"/>
                    <a:pt x="739" y="616"/>
                    <a:pt x="591" y="822"/>
                  </a:cubicBezTo>
                  <a:cubicBezTo>
                    <a:pt x="493" y="890"/>
                    <a:pt x="296" y="1027"/>
                    <a:pt x="246" y="1164"/>
                  </a:cubicBezTo>
                  <a:cubicBezTo>
                    <a:pt x="99" y="1507"/>
                    <a:pt x="345" y="1986"/>
                    <a:pt x="345" y="2397"/>
                  </a:cubicBezTo>
                  <a:cubicBezTo>
                    <a:pt x="345" y="2671"/>
                    <a:pt x="296" y="3014"/>
                    <a:pt x="197" y="3288"/>
                  </a:cubicBezTo>
                  <a:cubicBezTo>
                    <a:pt x="197" y="3425"/>
                    <a:pt x="99" y="3630"/>
                    <a:pt x="49" y="3767"/>
                  </a:cubicBezTo>
                  <a:lnTo>
                    <a:pt x="49" y="3836"/>
                  </a:lnTo>
                  <a:cubicBezTo>
                    <a:pt x="0" y="3904"/>
                    <a:pt x="49" y="3904"/>
                    <a:pt x="0" y="3904"/>
                  </a:cubicBezTo>
                  <a:cubicBezTo>
                    <a:pt x="0" y="3973"/>
                    <a:pt x="49" y="4110"/>
                    <a:pt x="49" y="4178"/>
                  </a:cubicBezTo>
                  <a:lnTo>
                    <a:pt x="49" y="4178"/>
                  </a:lnTo>
                  <a:lnTo>
                    <a:pt x="5126" y="9041"/>
                  </a:lnTo>
                  <a:lnTo>
                    <a:pt x="5126" y="9041"/>
                  </a:lnTo>
                  <a:lnTo>
                    <a:pt x="6013" y="10000"/>
                  </a:lnTo>
                  <a:lnTo>
                    <a:pt x="9563" y="9247"/>
                  </a:lnTo>
                  <a:lnTo>
                    <a:pt x="9957" y="8288"/>
                  </a:lnTo>
                  <a:lnTo>
                    <a:pt x="9957" y="8288"/>
                  </a:lnTo>
                  <a:lnTo>
                    <a:pt x="9858" y="8219"/>
                  </a:lnTo>
                  <a:cubicBezTo>
                    <a:pt x="9760" y="8219"/>
                    <a:pt x="9907" y="7945"/>
                    <a:pt x="9907" y="7877"/>
                  </a:cubicBezTo>
                  <a:cubicBezTo>
                    <a:pt x="9907" y="7740"/>
                    <a:pt x="9809" y="7671"/>
                    <a:pt x="9858" y="7603"/>
                  </a:cubicBezTo>
                  <a:cubicBezTo>
                    <a:pt x="9858" y="7397"/>
                    <a:pt x="9907" y="7260"/>
                    <a:pt x="9907" y="7055"/>
                  </a:cubicBezTo>
                  <a:cubicBezTo>
                    <a:pt x="9907" y="6918"/>
                    <a:pt x="9710" y="6781"/>
                    <a:pt x="9858" y="6644"/>
                  </a:cubicBezTo>
                  <a:cubicBezTo>
                    <a:pt x="9743" y="6541"/>
                    <a:pt x="9423" y="6484"/>
                    <a:pt x="9218" y="6438"/>
                  </a:cubicBezTo>
                  <a:cubicBezTo>
                    <a:pt x="9021" y="6370"/>
                    <a:pt x="8773" y="6096"/>
                    <a:pt x="8625" y="6370"/>
                  </a:cubicBezTo>
                  <a:cubicBezTo>
                    <a:pt x="8527" y="6644"/>
                    <a:pt x="8527" y="6233"/>
                    <a:pt x="8478" y="6164"/>
                  </a:cubicBezTo>
                  <a:cubicBezTo>
                    <a:pt x="8182" y="6164"/>
                    <a:pt x="7936" y="6644"/>
                    <a:pt x="7689" y="6644"/>
                  </a:cubicBezTo>
                  <a:cubicBezTo>
                    <a:pt x="7492" y="6644"/>
                    <a:pt x="7337" y="7158"/>
                    <a:pt x="7394" y="7055"/>
                  </a:cubicBezTo>
                  <a:cubicBezTo>
                    <a:pt x="7451" y="6952"/>
                    <a:pt x="7845" y="6244"/>
                    <a:pt x="8034" y="6027"/>
                  </a:cubicBezTo>
                  <a:cubicBezTo>
                    <a:pt x="8083" y="5959"/>
                    <a:pt x="8675" y="5890"/>
                    <a:pt x="8527" y="5753"/>
                  </a:cubicBezTo>
                  <a:cubicBezTo>
                    <a:pt x="8379" y="5685"/>
                    <a:pt x="8182" y="5479"/>
                    <a:pt x="8083" y="5479"/>
                  </a:cubicBezTo>
                  <a:cubicBezTo>
                    <a:pt x="7837" y="5479"/>
                    <a:pt x="7591" y="5411"/>
                    <a:pt x="7443" y="5205"/>
                  </a:cubicBezTo>
                  <a:cubicBezTo>
                    <a:pt x="7197" y="4932"/>
                    <a:pt x="6950" y="5137"/>
                    <a:pt x="6704" y="4932"/>
                  </a:cubicBezTo>
                  <a:cubicBezTo>
                    <a:pt x="6408" y="4658"/>
                    <a:pt x="6507" y="5342"/>
                    <a:pt x="6210" y="5411"/>
                  </a:cubicBezTo>
                  <a:cubicBezTo>
                    <a:pt x="6359" y="5137"/>
                    <a:pt x="6539" y="4975"/>
                    <a:pt x="6408" y="4795"/>
                  </a:cubicBezTo>
                  <a:cubicBezTo>
                    <a:pt x="6277" y="4615"/>
                    <a:pt x="5726" y="4569"/>
                    <a:pt x="5422" y="4329"/>
                  </a:cubicBezTo>
                  <a:cubicBezTo>
                    <a:pt x="5126" y="4329"/>
                    <a:pt x="4781" y="3699"/>
                    <a:pt x="4584" y="3356"/>
                  </a:cubicBezTo>
                  <a:cubicBezTo>
                    <a:pt x="4486" y="3151"/>
                    <a:pt x="4289" y="3425"/>
                    <a:pt x="4190" y="3562"/>
                  </a:cubicBezTo>
                  <a:cubicBezTo>
                    <a:pt x="3894" y="3767"/>
                    <a:pt x="3944" y="3973"/>
                    <a:pt x="3894" y="3493"/>
                  </a:cubicBezTo>
                  <a:cubicBezTo>
                    <a:pt x="3845" y="2945"/>
                    <a:pt x="3796" y="2808"/>
                    <a:pt x="3450" y="2534"/>
                  </a:cubicBezTo>
                  <a:cubicBezTo>
                    <a:pt x="3253" y="2397"/>
                    <a:pt x="2267" y="1644"/>
                    <a:pt x="2267" y="1438"/>
                  </a:cubicBezTo>
                  <a:cubicBezTo>
                    <a:pt x="2465" y="1438"/>
                    <a:pt x="2760" y="1712"/>
                    <a:pt x="2957" y="1712"/>
                  </a:cubicBezTo>
                  <a:cubicBezTo>
                    <a:pt x="2941" y="1666"/>
                    <a:pt x="2924" y="1621"/>
                    <a:pt x="2908" y="1575"/>
                  </a:cubicBezTo>
                  <a:cubicBezTo>
                    <a:pt x="2908" y="1233"/>
                    <a:pt x="2267" y="1027"/>
                    <a:pt x="2267" y="685"/>
                  </a:cubicBezTo>
                  <a:close/>
                </a:path>
              </a:pathLst>
            </a:custGeom>
            <a:solidFill>
              <a:schemeClr val="bg1"/>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 name="Freeform 7"/>
            <p:cNvSpPr>
              <a:spLocks/>
            </p:cNvSpPr>
            <p:nvPr/>
          </p:nvSpPr>
          <p:spPr bwMode="auto">
            <a:xfrm>
              <a:off x="0" y="3348038"/>
              <a:ext cx="646113" cy="387350"/>
            </a:xfrm>
            <a:custGeom>
              <a:avLst/>
              <a:gdLst>
                <a:gd name="T0" fmla="*/ 109 w 219"/>
                <a:gd name="T1" fmla="*/ 131 h 131"/>
                <a:gd name="T2" fmla="*/ 118 w 219"/>
                <a:gd name="T3" fmla="*/ 117 h 131"/>
                <a:gd name="T4" fmla="*/ 120 w 219"/>
                <a:gd name="T5" fmla="*/ 115 h 131"/>
                <a:gd name="T6" fmla="*/ 152 w 219"/>
                <a:gd name="T7" fmla="*/ 74 h 131"/>
                <a:gd name="T8" fmla="*/ 170 w 219"/>
                <a:gd name="T9" fmla="*/ 61 h 131"/>
                <a:gd name="T10" fmla="*/ 193 w 219"/>
                <a:gd name="T11" fmla="*/ 54 h 131"/>
                <a:gd name="T12" fmla="*/ 203 w 219"/>
                <a:gd name="T13" fmla="*/ 54 h 131"/>
                <a:gd name="T14" fmla="*/ 203 w 219"/>
                <a:gd name="T15" fmla="*/ 54 h 131"/>
                <a:gd name="T16" fmla="*/ 205 w 219"/>
                <a:gd name="T17" fmla="*/ 45 h 131"/>
                <a:gd name="T18" fmla="*/ 207 w 219"/>
                <a:gd name="T19" fmla="*/ 35 h 131"/>
                <a:gd name="T20" fmla="*/ 212 w 219"/>
                <a:gd name="T21" fmla="*/ 26 h 131"/>
                <a:gd name="T22" fmla="*/ 218 w 219"/>
                <a:gd name="T23" fmla="*/ 19 h 131"/>
                <a:gd name="T24" fmla="*/ 218 w 219"/>
                <a:gd name="T25" fmla="*/ 15 h 131"/>
                <a:gd name="T26" fmla="*/ 219 w 219"/>
                <a:gd name="T27" fmla="*/ 13 h 131"/>
                <a:gd name="T28" fmla="*/ 219 w 219"/>
                <a:gd name="T29" fmla="*/ 13 h 131"/>
                <a:gd name="T30" fmla="*/ 209 w 219"/>
                <a:gd name="T31" fmla="*/ 16 h 131"/>
                <a:gd name="T32" fmla="*/ 195 w 219"/>
                <a:gd name="T33" fmla="*/ 19 h 131"/>
                <a:gd name="T34" fmla="*/ 175 w 219"/>
                <a:gd name="T35" fmla="*/ 14 h 131"/>
                <a:gd name="T36" fmla="*/ 157 w 219"/>
                <a:gd name="T37" fmla="*/ 18 h 131"/>
                <a:gd name="T38" fmla="*/ 119 w 219"/>
                <a:gd name="T39" fmla="*/ 30 h 131"/>
                <a:gd name="T40" fmla="*/ 118 w 219"/>
                <a:gd name="T41" fmla="*/ 30 h 131"/>
                <a:gd name="T42" fmla="*/ 109 w 219"/>
                <a:gd name="T43" fmla="*/ 18 h 131"/>
                <a:gd name="T44" fmla="*/ 105 w 219"/>
                <a:gd name="T45" fmla="*/ 5 h 131"/>
                <a:gd name="T46" fmla="*/ 102 w 219"/>
                <a:gd name="T47" fmla="*/ 0 h 131"/>
                <a:gd name="T48" fmla="*/ 102 w 219"/>
                <a:gd name="T49" fmla="*/ 0 h 131"/>
                <a:gd name="T50" fmla="*/ 91 w 219"/>
                <a:gd name="T51" fmla="*/ 12 h 131"/>
                <a:gd name="T52" fmla="*/ 78 w 219"/>
                <a:gd name="T53" fmla="*/ 19 h 131"/>
                <a:gd name="T54" fmla="*/ 77 w 219"/>
                <a:gd name="T55" fmla="*/ 19 h 131"/>
                <a:gd name="T56" fmla="*/ 75 w 219"/>
                <a:gd name="T57" fmla="*/ 20 h 131"/>
                <a:gd name="T58" fmla="*/ 64 w 219"/>
                <a:gd name="T59" fmla="*/ 21 h 131"/>
                <a:gd name="T60" fmla="*/ 54 w 219"/>
                <a:gd name="T61" fmla="*/ 23 h 131"/>
                <a:gd name="T62" fmla="*/ 42 w 219"/>
                <a:gd name="T63" fmla="*/ 17 h 131"/>
                <a:gd name="T64" fmla="*/ 41 w 219"/>
                <a:gd name="T65" fmla="*/ 14 h 131"/>
                <a:gd name="T66" fmla="*/ 39 w 219"/>
                <a:gd name="T67" fmla="*/ 12 h 131"/>
                <a:gd name="T68" fmla="*/ 39 w 219"/>
                <a:gd name="T69" fmla="*/ 12 h 131"/>
                <a:gd name="T70" fmla="*/ 24 w 219"/>
                <a:gd name="T71" fmla="*/ 19 h 131"/>
                <a:gd name="T72" fmla="*/ 12 w 219"/>
                <a:gd name="T73" fmla="*/ 31 h 131"/>
                <a:gd name="T74" fmla="*/ 9 w 219"/>
                <a:gd name="T75" fmla="*/ 58 h 131"/>
                <a:gd name="T76" fmla="*/ 0 w 219"/>
                <a:gd name="T77" fmla="*/ 131 h 131"/>
                <a:gd name="T78" fmla="*/ 0 w 219"/>
                <a:gd name="T79" fmla="*/ 131 h 131"/>
                <a:gd name="T80" fmla="*/ 109 w 219"/>
                <a:gd name="T81" fmla="*/ 131 h 131"/>
                <a:gd name="connsiteX0" fmla="*/ 4977 w 10000"/>
                <a:gd name="connsiteY0" fmla="*/ 10000 h 10000"/>
                <a:gd name="connsiteX1" fmla="*/ 5388 w 10000"/>
                <a:gd name="connsiteY1" fmla="*/ 8931 h 10000"/>
                <a:gd name="connsiteX2" fmla="*/ 5479 w 10000"/>
                <a:gd name="connsiteY2" fmla="*/ 8779 h 10000"/>
                <a:gd name="connsiteX3" fmla="*/ 6941 w 10000"/>
                <a:gd name="connsiteY3" fmla="*/ 5649 h 10000"/>
                <a:gd name="connsiteX4" fmla="*/ 7763 w 10000"/>
                <a:gd name="connsiteY4" fmla="*/ 4656 h 10000"/>
                <a:gd name="connsiteX5" fmla="*/ 8813 w 10000"/>
                <a:gd name="connsiteY5" fmla="*/ 4122 h 10000"/>
                <a:gd name="connsiteX6" fmla="*/ 9269 w 10000"/>
                <a:gd name="connsiteY6" fmla="*/ 4122 h 10000"/>
                <a:gd name="connsiteX7" fmla="*/ 9269 w 10000"/>
                <a:gd name="connsiteY7" fmla="*/ 4122 h 10000"/>
                <a:gd name="connsiteX8" fmla="*/ 9361 w 10000"/>
                <a:gd name="connsiteY8" fmla="*/ 3435 h 10000"/>
                <a:gd name="connsiteX9" fmla="*/ 9452 w 10000"/>
                <a:gd name="connsiteY9" fmla="*/ 2672 h 10000"/>
                <a:gd name="connsiteX10" fmla="*/ 9680 w 10000"/>
                <a:gd name="connsiteY10" fmla="*/ 1985 h 10000"/>
                <a:gd name="connsiteX11" fmla="*/ 9954 w 10000"/>
                <a:gd name="connsiteY11" fmla="*/ 1450 h 10000"/>
                <a:gd name="connsiteX12" fmla="*/ 9954 w 10000"/>
                <a:gd name="connsiteY12" fmla="*/ 1145 h 10000"/>
                <a:gd name="connsiteX13" fmla="*/ 10000 w 10000"/>
                <a:gd name="connsiteY13" fmla="*/ 992 h 10000"/>
                <a:gd name="connsiteX14" fmla="*/ 10000 w 10000"/>
                <a:gd name="connsiteY14" fmla="*/ 992 h 10000"/>
                <a:gd name="connsiteX15" fmla="*/ 9543 w 10000"/>
                <a:gd name="connsiteY15" fmla="*/ 1221 h 10000"/>
                <a:gd name="connsiteX16" fmla="*/ 8904 w 10000"/>
                <a:gd name="connsiteY16" fmla="*/ 1450 h 10000"/>
                <a:gd name="connsiteX17" fmla="*/ 7991 w 10000"/>
                <a:gd name="connsiteY17" fmla="*/ 1069 h 10000"/>
                <a:gd name="connsiteX18" fmla="*/ 7169 w 10000"/>
                <a:gd name="connsiteY18" fmla="*/ 1374 h 10000"/>
                <a:gd name="connsiteX19" fmla="*/ 5434 w 10000"/>
                <a:gd name="connsiteY19" fmla="*/ 2290 h 10000"/>
                <a:gd name="connsiteX20" fmla="*/ 5388 w 10000"/>
                <a:gd name="connsiteY20" fmla="*/ 2290 h 10000"/>
                <a:gd name="connsiteX21" fmla="*/ 4977 w 10000"/>
                <a:gd name="connsiteY21" fmla="*/ 1374 h 10000"/>
                <a:gd name="connsiteX22" fmla="*/ 4795 w 10000"/>
                <a:gd name="connsiteY22" fmla="*/ 382 h 10000"/>
                <a:gd name="connsiteX23" fmla="*/ 4658 w 10000"/>
                <a:gd name="connsiteY23" fmla="*/ 0 h 10000"/>
                <a:gd name="connsiteX24" fmla="*/ 4658 w 10000"/>
                <a:gd name="connsiteY24" fmla="*/ 0 h 10000"/>
                <a:gd name="connsiteX25" fmla="*/ 4155 w 10000"/>
                <a:gd name="connsiteY25" fmla="*/ 916 h 10000"/>
                <a:gd name="connsiteX26" fmla="*/ 3562 w 10000"/>
                <a:gd name="connsiteY26" fmla="*/ 1450 h 10000"/>
                <a:gd name="connsiteX27" fmla="*/ 3516 w 10000"/>
                <a:gd name="connsiteY27" fmla="*/ 1450 h 10000"/>
                <a:gd name="connsiteX28" fmla="*/ 3425 w 10000"/>
                <a:gd name="connsiteY28" fmla="*/ 1527 h 10000"/>
                <a:gd name="connsiteX29" fmla="*/ 2922 w 10000"/>
                <a:gd name="connsiteY29" fmla="*/ 1603 h 10000"/>
                <a:gd name="connsiteX30" fmla="*/ 2466 w 10000"/>
                <a:gd name="connsiteY30" fmla="*/ 1756 h 10000"/>
                <a:gd name="connsiteX31" fmla="*/ 1918 w 10000"/>
                <a:gd name="connsiteY31" fmla="*/ 1298 h 10000"/>
                <a:gd name="connsiteX32" fmla="*/ 1872 w 10000"/>
                <a:gd name="connsiteY32" fmla="*/ 1069 h 10000"/>
                <a:gd name="connsiteX33" fmla="*/ 1781 w 10000"/>
                <a:gd name="connsiteY33" fmla="*/ 916 h 10000"/>
                <a:gd name="connsiteX34" fmla="*/ 1781 w 10000"/>
                <a:gd name="connsiteY34" fmla="*/ 916 h 10000"/>
                <a:gd name="connsiteX35" fmla="*/ 1096 w 10000"/>
                <a:gd name="connsiteY35" fmla="*/ 1450 h 10000"/>
                <a:gd name="connsiteX36" fmla="*/ 706 w 10000"/>
                <a:gd name="connsiteY36" fmla="*/ 3159 h 10000"/>
                <a:gd name="connsiteX37" fmla="*/ 411 w 10000"/>
                <a:gd name="connsiteY37" fmla="*/ 4427 h 10000"/>
                <a:gd name="connsiteX38" fmla="*/ 0 w 10000"/>
                <a:gd name="connsiteY38" fmla="*/ 10000 h 10000"/>
                <a:gd name="connsiteX39" fmla="*/ 0 w 10000"/>
                <a:gd name="connsiteY39" fmla="*/ 10000 h 10000"/>
                <a:gd name="connsiteX40" fmla="*/ 4977 w 10000"/>
                <a:gd name="connsiteY40" fmla="*/ 10000 h 10000"/>
                <a:gd name="connsiteX0" fmla="*/ 4977 w 10000"/>
                <a:gd name="connsiteY0" fmla="*/ 10000 h 10000"/>
                <a:gd name="connsiteX1" fmla="*/ 5388 w 10000"/>
                <a:gd name="connsiteY1" fmla="*/ 8931 h 10000"/>
                <a:gd name="connsiteX2" fmla="*/ 5479 w 10000"/>
                <a:gd name="connsiteY2" fmla="*/ 8779 h 10000"/>
                <a:gd name="connsiteX3" fmla="*/ 6941 w 10000"/>
                <a:gd name="connsiteY3" fmla="*/ 5649 h 10000"/>
                <a:gd name="connsiteX4" fmla="*/ 7763 w 10000"/>
                <a:gd name="connsiteY4" fmla="*/ 4656 h 10000"/>
                <a:gd name="connsiteX5" fmla="*/ 8813 w 10000"/>
                <a:gd name="connsiteY5" fmla="*/ 4122 h 10000"/>
                <a:gd name="connsiteX6" fmla="*/ 9269 w 10000"/>
                <a:gd name="connsiteY6" fmla="*/ 4122 h 10000"/>
                <a:gd name="connsiteX7" fmla="*/ 9269 w 10000"/>
                <a:gd name="connsiteY7" fmla="*/ 4122 h 10000"/>
                <a:gd name="connsiteX8" fmla="*/ 9361 w 10000"/>
                <a:gd name="connsiteY8" fmla="*/ 3435 h 10000"/>
                <a:gd name="connsiteX9" fmla="*/ 9452 w 10000"/>
                <a:gd name="connsiteY9" fmla="*/ 2672 h 10000"/>
                <a:gd name="connsiteX10" fmla="*/ 9680 w 10000"/>
                <a:gd name="connsiteY10" fmla="*/ 1985 h 10000"/>
                <a:gd name="connsiteX11" fmla="*/ 9954 w 10000"/>
                <a:gd name="connsiteY11" fmla="*/ 1450 h 10000"/>
                <a:gd name="connsiteX12" fmla="*/ 9954 w 10000"/>
                <a:gd name="connsiteY12" fmla="*/ 1145 h 10000"/>
                <a:gd name="connsiteX13" fmla="*/ 10000 w 10000"/>
                <a:gd name="connsiteY13" fmla="*/ 992 h 10000"/>
                <a:gd name="connsiteX14" fmla="*/ 10000 w 10000"/>
                <a:gd name="connsiteY14" fmla="*/ 992 h 10000"/>
                <a:gd name="connsiteX15" fmla="*/ 9543 w 10000"/>
                <a:gd name="connsiteY15" fmla="*/ 1221 h 10000"/>
                <a:gd name="connsiteX16" fmla="*/ 8904 w 10000"/>
                <a:gd name="connsiteY16" fmla="*/ 1450 h 10000"/>
                <a:gd name="connsiteX17" fmla="*/ 7991 w 10000"/>
                <a:gd name="connsiteY17" fmla="*/ 1069 h 10000"/>
                <a:gd name="connsiteX18" fmla="*/ 7169 w 10000"/>
                <a:gd name="connsiteY18" fmla="*/ 1374 h 10000"/>
                <a:gd name="connsiteX19" fmla="*/ 5434 w 10000"/>
                <a:gd name="connsiteY19" fmla="*/ 2290 h 10000"/>
                <a:gd name="connsiteX20" fmla="*/ 5388 w 10000"/>
                <a:gd name="connsiteY20" fmla="*/ 2290 h 10000"/>
                <a:gd name="connsiteX21" fmla="*/ 4977 w 10000"/>
                <a:gd name="connsiteY21" fmla="*/ 1374 h 10000"/>
                <a:gd name="connsiteX22" fmla="*/ 4795 w 10000"/>
                <a:gd name="connsiteY22" fmla="*/ 382 h 10000"/>
                <a:gd name="connsiteX23" fmla="*/ 4658 w 10000"/>
                <a:gd name="connsiteY23" fmla="*/ 0 h 10000"/>
                <a:gd name="connsiteX24" fmla="*/ 4658 w 10000"/>
                <a:gd name="connsiteY24" fmla="*/ 0 h 10000"/>
                <a:gd name="connsiteX25" fmla="*/ 4155 w 10000"/>
                <a:gd name="connsiteY25" fmla="*/ 916 h 10000"/>
                <a:gd name="connsiteX26" fmla="*/ 3562 w 10000"/>
                <a:gd name="connsiteY26" fmla="*/ 1450 h 10000"/>
                <a:gd name="connsiteX27" fmla="*/ 3516 w 10000"/>
                <a:gd name="connsiteY27" fmla="*/ 1450 h 10000"/>
                <a:gd name="connsiteX28" fmla="*/ 3425 w 10000"/>
                <a:gd name="connsiteY28" fmla="*/ 1527 h 10000"/>
                <a:gd name="connsiteX29" fmla="*/ 2922 w 10000"/>
                <a:gd name="connsiteY29" fmla="*/ 1603 h 10000"/>
                <a:gd name="connsiteX30" fmla="*/ 2466 w 10000"/>
                <a:gd name="connsiteY30" fmla="*/ 1756 h 10000"/>
                <a:gd name="connsiteX31" fmla="*/ 1918 w 10000"/>
                <a:gd name="connsiteY31" fmla="*/ 1298 h 10000"/>
                <a:gd name="connsiteX32" fmla="*/ 1872 w 10000"/>
                <a:gd name="connsiteY32" fmla="*/ 1069 h 10000"/>
                <a:gd name="connsiteX33" fmla="*/ 1781 w 10000"/>
                <a:gd name="connsiteY33" fmla="*/ 916 h 10000"/>
                <a:gd name="connsiteX34" fmla="*/ 1781 w 10000"/>
                <a:gd name="connsiteY34" fmla="*/ 916 h 10000"/>
                <a:gd name="connsiteX35" fmla="*/ 1096 w 10000"/>
                <a:gd name="connsiteY35" fmla="*/ 1450 h 10000"/>
                <a:gd name="connsiteX36" fmla="*/ 706 w 10000"/>
                <a:gd name="connsiteY36" fmla="*/ 3159 h 10000"/>
                <a:gd name="connsiteX37" fmla="*/ 411 w 10000"/>
                <a:gd name="connsiteY37" fmla="*/ 5484 h 10000"/>
                <a:gd name="connsiteX38" fmla="*/ 0 w 10000"/>
                <a:gd name="connsiteY38" fmla="*/ 10000 h 10000"/>
                <a:gd name="connsiteX39" fmla="*/ 0 w 10000"/>
                <a:gd name="connsiteY39" fmla="*/ 10000 h 10000"/>
                <a:gd name="connsiteX40" fmla="*/ 4977 w 10000"/>
                <a:gd name="connsiteY4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000" h="10000">
                  <a:moveTo>
                    <a:pt x="4977" y="10000"/>
                  </a:moveTo>
                  <a:lnTo>
                    <a:pt x="5388" y="8931"/>
                  </a:lnTo>
                  <a:cubicBezTo>
                    <a:pt x="5434" y="8931"/>
                    <a:pt x="5434" y="8855"/>
                    <a:pt x="5479" y="8779"/>
                  </a:cubicBezTo>
                  <a:cubicBezTo>
                    <a:pt x="5799" y="7634"/>
                    <a:pt x="6530" y="6718"/>
                    <a:pt x="6941" y="5649"/>
                  </a:cubicBezTo>
                  <a:cubicBezTo>
                    <a:pt x="7123" y="5115"/>
                    <a:pt x="7397" y="4733"/>
                    <a:pt x="7763" y="4656"/>
                  </a:cubicBezTo>
                  <a:cubicBezTo>
                    <a:pt x="8128" y="4504"/>
                    <a:pt x="8447" y="4351"/>
                    <a:pt x="8813" y="4122"/>
                  </a:cubicBezTo>
                  <a:lnTo>
                    <a:pt x="9269" y="4122"/>
                  </a:lnTo>
                  <a:lnTo>
                    <a:pt x="9269" y="4122"/>
                  </a:lnTo>
                  <a:cubicBezTo>
                    <a:pt x="9300" y="3893"/>
                    <a:pt x="9330" y="3664"/>
                    <a:pt x="9361" y="3435"/>
                  </a:cubicBezTo>
                  <a:cubicBezTo>
                    <a:pt x="9406" y="3282"/>
                    <a:pt x="9543" y="2901"/>
                    <a:pt x="9452" y="2672"/>
                  </a:cubicBezTo>
                  <a:cubicBezTo>
                    <a:pt x="9452" y="2366"/>
                    <a:pt x="9543" y="2137"/>
                    <a:pt x="9680" y="1985"/>
                  </a:cubicBezTo>
                  <a:cubicBezTo>
                    <a:pt x="9817" y="1908"/>
                    <a:pt x="10000" y="1756"/>
                    <a:pt x="9954" y="1450"/>
                  </a:cubicBezTo>
                  <a:cubicBezTo>
                    <a:pt x="9909" y="1374"/>
                    <a:pt x="9909" y="1221"/>
                    <a:pt x="9954" y="1145"/>
                  </a:cubicBezTo>
                  <a:cubicBezTo>
                    <a:pt x="9954" y="1069"/>
                    <a:pt x="9954" y="992"/>
                    <a:pt x="10000" y="992"/>
                  </a:cubicBezTo>
                  <a:lnTo>
                    <a:pt x="10000" y="992"/>
                  </a:lnTo>
                  <a:lnTo>
                    <a:pt x="9543" y="1221"/>
                  </a:lnTo>
                  <a:lnTo>
                    <a:pt x="8904" y="1450"/>
                  </a:lnTo>
                  <a:cubicBezTo>
                    <a:pt x="8539" y="1450"/>
                    <a:pt x="8311" y="1145"/>
                    <a:pt x="7991" y="1069"/>
                  </a:cubicBezTo>
                  <a:cubicBezTo>
                    <a:pt x="7671" y="992"/>
                    <a:pt x="7397" y="1221"/>
                    <a:pt x="7169" y="1374"/>
                  </a:cubicBezTo>
                  <a:cubicBezTo>
                    <a:pt x="6575" y="1908"/>
                    <a:pt x="6073" y="2366"/>
                    <a:pt x="5434" y="2290"/>
                  </a:cubicBezTo>
                  <a:lnTo>
                    <a:pt x="5388" y="2290"/>
                  </a:lnTo>
                  <a:cubicBezTo>
                    <a:pt x="5205" y="1985"/>
                    <a:pt x="5023" y="1832"/>
                    <a:pt x="4977" y="1374"/>
                  </a:cubicBezTo>
                  <a:cubicBezTo>
                    <a:pt x="4932" y="1069"/>
                    <a:pt x="4932" y="687"/>
                    <a:pt x="4795" y="382"/>
                  </a:cubicBezTo>
                  <a:cubicBezTo>
                    <a:pt x="4749" y="255"/>
                    <a:pt x="4704" y="127"/>
                    <a:pt x="4658" y="0"/>
                  </a:cubicBezTo>
                  <a:lnTo>
                    <a:pt x="4658" y="0"/>
                  </a:lnTo>
                  <a:cubicBezTo>
                    <a:pt x="4612" y="382"/>
                    <a:pt x="4429" y="611"/>
                    <a:pt x="4155" y="916"/>
                  </a:cubicBezTo>
                  <a:cubicBezTo>
                    <a:pt x="4018" y="1069"/>
                    <a:pt x="3653" y="1221"/>
                    <a:pt x="3562" y="1450"/>
                  </a:cubicBezTo>
                  <a:lnTo>
                    <a:pt x="3516" y="1450"/>
                  </a:lnTo>
                  <a:cubicBezTo>
                    <a:pt x="3516" y="1450"/>
                    <a:pt x="3470" y="1527"/>
                    <a:pt x="3425" y="1527"/>
                  </a:cubicBezTo>
                  <a:cubicBezTo>
                    <a:pt x="3288" y="1527"/>
                    <a:pt x="3105" y="1603"/>
                    <a:pt x="2922" y="1603"/>
                  </a:cubicBezTo>
                  <a:cubicBezTo>
                    <a:pt x="2740" y="1603"/>
                    <a:pt x="2648" y="1679"/>
                    <a:pt x="2466" y="1756"/>
                  </a:cubicBezTo>
                  <a:cubicBezTo>
                    <a:pt x="2237" y="1832"/>
                    <a:pt x="1963" y="1832"/>
                    <a:pt x="1918" y="1298"/>
                  </a:cubicBezTo>
                  <a:cubicBezTo>
                    <a:pt x="1918" y="1298"/>
                    <a:pt x="1872" y="1145"/>
                    <a:pt x="1872" y="1069"/>
                  </a:cubicBezTo>
                  <a:cubicBezTo>
                    <a:pt x="1826" y="1069"/>
                    <a:pt x="1781" y="992"/>
                    <a:pt x="1781" y="916"/>
                  </a:cubicBezTo>
                  <a:lnTo>
                    <a:pt x="1781" y="916"/>
                  </a:lnTo>
                  <a:cubicBezTo>
                    <a:pt x="1507" y="840"/>
                    <a:pt x="1279" y="1221"/>
                    <a:pt x="1096" y="1450"/>
                  </a:cubicBezTo>
                  <a:cubicBezTo>
                    <a:pt x="1005" y="1679"/>
                    <a:pt x="752" y="2930"/>
                    <a:pt x="706" y="3159"/>
                  </a:cubicBezTo>
                  <a:cubicBezTo>
                    <a:pt x="569" y="3236"/>
                    <a:pt x="457" y="5179"/>
                    <a:pt x="411" y="5484"/>
                  </a:cubicBezTo>
                  <a:lnTo>
                    <a:pt x="0" y="10000"/>
                  </a:lnTo>
                  <a:lnTo>
                    <a:pt x="0" y="10000"/>
                  </a:lnTo>
                  <a:lnTo>
                    <a:pt x="4977" y="10000"/>
                  </a:ln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 name="Freeform 8"/>
            <p:cNvSpPr>
              <a:spLocks/>
            </p:cNvSpPr>
            <p:nvPr/>
          </p:nvSpPr>
          <p:spPr bwMode="auto">
            <a:xfrm>
              <a:off x="320675" y="3506788"/>
              <a:ext cx="534988" cy="228600"/>
            </a:xfrm>
            <a:custGeom>
              <a:avLst/>
              <a:gdLst>
                <a:gd name="T0" fmla="*/ 0 w 181"/>
                <a:gd name="T1" fmla="*/ 77 h 77"/>
                <a:gd name="T2" fmla="*/ 9 w 181"/>
                <a:gd name="T3" fmla="*/ 63 h 77"/>
                <a:gd name="T4" fmla="*/ 11 w 181"/>
                <a:gd name="T5" fmla="*/ 61 h 77"/>
                <a:gd name="T6" fmla="*/ 43 w 181"/>
                <a:gd name="T7" fmla="*/ 20 h 77"/>
                <a:gd name="T8" fmla="*/ 61 w 181"/>
                <a:gd name="T9" fmla="*/ 7 h 77"/>
                <a:gd name="T10" fmla="*/ 84 w 181"/>
                <a:gd name="T11" fmla="*/ 0 h 77"/>
                <a:gd name="T12" fmla="*/ 94 w 181"/>
                <a:gd name="T13" fmla="*/ 0 h 77"/>
                <a:gd name="T14" fmla="*/ 94 w 181"/>
                <a:gd name="T15" fmla="*/ 0 h 77"/>
                <a:gd name="T16" fmla="*/ 101 w 181"/>
                <a:gd name="T17" fmla="*/ 2 h 77"/>
                <a:gd name="T18" fmla="*/ 115 w 181"/>
                <a:gd name="T19" fmla="*/ 4 h 77"/>
                <a:gd name="T20" fmla="*/ 126 w 181"/>
                <a:gd name="T21" fmla="*/ 4 h 77"/>
                <a:gd name="T22" fmla="*/ 127 w 181"/>
                <a:gd name="T23" fmla="*/ 5 h 77"/>
                <a:gd name="T24" fmla="*/ 134 w 181"/>
                <a:gd name="T25" fmla="*/ 17 h 77"/>
                <a:gd name="T26" fmla="*/ 146 w 181"/>
                <a:gd name="T27" fmla="*/ 32 h 77"/>
                <a:gd name="T28" fmla="*/ 152 w 181"/>
                <a:gd name="T29" fmla="*/ 40 h 77"/>
                <a:gd name="T30" fmla="*/ 157 w 181"/>
                <a:gd name="T31" fmla="*/ 51 h 77"/>
                <a:gd name="T32" fmla="*/ 165 w 181"/>
                <a:gd name="T33" fmla="*/ 59 h 77"/>
                <a:gd name="T34" fmla="*/ 181 w 181"/>
                <a:gd name="T35" fmla="*/ 73 h 77"/>
                <a:gd name="T36" fmla="*/ 181 w 181"/>
                <a:gd name="T37" fmla="*/ 73 h 77"/>
                <a:gd name="T38" fmla="*/ 140 w 181"/>
                <a:gd name="T39" fmla="*/ 74 h 77"/>
                <a:gd name="T40" fmla="*/ 135 w 181"/>
                <a:gd name="T41" fmla="*/ 77 h 77"/>
                <a:gd name="T42" fmla="*/ 0 w 181"/>
                <a:gd name="T4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77">
                  <a:moveTo>
                    <a:pt x="0" y="77"/>
                  </a:moveTo>
                  <a:cubicBezTo>
                    <a:pt x="9" y="63"/>
                    <a:pt x="9" y="63"/>
                    <a:pt x="9" y="63"/>
                  </a:cubicBezTo>
                  <a:cubicBezTo>
                    <a:pt x="10" y="63"/>
                    <a:pt x="10" y="62"/>
                    <a:pt x="11" y="61"/>
                  </a:cubicBezTo>
                  <a:cubicBezTo>
                    <a:pt x="18" y="46"/>
                    <a:pt x="34" y="34"/>
                    <a:pt x="43" y="20"/>
                  </a:cubicBezTo>
                  <a:cubicBezTo>
                    <a:pt x="47" y="13"/>
                    <a:pt x="53" y="8"/>
                    <a:pt x="61" y="7"/>
                  </a:cubicBezTo>
                  <a:cubicBezTo>
                    <a:pt x="69" y="5"/>
                    <a:pt x="76" y="3"/>
                    <a:pt x="84" y="0"/>
                  </a:cubicBezTo>
                  <a:cubicBezTo>
                    <a:pt x="94" y="0"/>
                    <a:pt x="94" y="0"/>
                    <a:pt x="94" y="0"/>
                  </a:cubicBezTo>
                  <a:cubicBezTo>
                    <a:pt x="94" y="0"/>
                    <a:pt x="94" y="0"/>
                    <a:pt x="94" y="0"/>
                  </a:cubicBezTo>
                  <a:cubicBezTo>
                    <a:pt x="101" y="2"/>
                    <a:pt x="101" y="2"/>
                    <a:pt x="101" y="2"/>
                  </a:cubicBezTo>
                  <a:cubicBezTo>
                    <a:pt x="106" y="4"/>
                    <a:pt x="109" y="4"/>
                    <a:pt x="115" y="4"/>
                  </a:cubicBezTo>
                  <a:cubicBezTo>
                    <a:pt x="117" y="4"/>
                    <a:pt x="123" y="3"/>
                    <a:pt x="126" y="4"/>
                  </a:cubicBezTo>
                  <a:cubicBezTo>
                    <a:pt x="126" y="5"/>
                    <a:pt x="126" y="5"/>
                    <a:pt x="127" y="5"/>
                  </a:cubicBezTo>
                  <a:cubicBezTo>
                    <a:pt x="130" y="8"/>
                    <a:pt x="132" y="12"/>
                    <a:pt x="134" y="17"/>
                  </a:cubicBezTo>
                  <a:cubicBezTo>
                    <a:pt x="137" y="22"/>
                    <a:pt x="143" y="26"/>
                    <a:pt x="146" y="32"/>
                  </a:cubicBezTo>
                  <a:cubicBezTo>
                    <a:pt x="148" y="34"/>
                    <a:pt x="150" y="38"/>
                    <a:pt x="152" y="40"/>
                  </a:cubicBezTo>
                  <a:cubicBezTo>
                    <a:pt x="154" y="43"/>
                    <a:pt x="155" y="48"/>
                    <a:pt x="157" y="51"/>
                  </a:cubicBezTo>
                  <a:cubicBezTo>
                    <a:pt x="159" y="54"/>
                    <a:pt x="163" y="55"/>
                    <a:pt x="165" y="59"/>
                  </a:cubicBezTo>
                  <a:cubicBezTo>
                    <a:pt x="181" y="73"/>
                    <a:pt x="181" y="73"/>
                    <a:pt x="181" y="73"/>
                  </a:cubicBezTo>
                  <a:cubicBezTo>
                    <a:pt x="181" y="73"/>
                    <a:pt x="181" y="73"/>
                    <a:pt x="181" y="73"/>
                  </a:cubicBezTo>
                  <a:cubicBezTo>
                    <a:pt x="140" y="74"/>
                    <a:pt x="140" y="74"/>
                    <a:pt x="140" y="74"/>
                  </a:cubicBezTo>
                  <a:cubicBezTo>
                    <a:pt x="135" y="77"/>
                    <a:pt x="135" y="77"/>
                    <a:pt x="135" y="77"/>
                  </a:cubicBezTo>
                  <a:cubicBezTo>
                    <a:pt x="0" y="77"/>
                    <a:pt x="0" y="77"/>
                    <a:pt x="0" y="77"/>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 name="Freeform 9"/>
            <p:cNvSpPr>
              <a:spLocks/>
            </p:cNvSpPr>
            <p:nvPr/>
          </p:nvSpPr>
          <p:spPr bwMode="auto">
            <a:xfrm>
              <a:off x="292100" y="3117850"/>
              <a:ext cx="468313" cy="322263"/>
            </a:xfrm>
            <a:custGeom>
              <a:avLst/>
              <a:gdLst>
                <a:gd name="T0" fmla="*/ 42 w 159"/>
                <a:gd name="T1" fmla="*/ 0 h 109"/>
                <a:gd name="T2" fmla="*/ 55 w 159"/>
                <a:gd name="T3" fmla="*/ 2 h 109"/>
                <a:gd name="T4" fmla="*/ 118 w 159"/>
                <a:gd name="T5" fmla="*/ 13 h 109"/>
                <a:gd name="T6" fmla="*/ 128 w 159"/>
                <a:gd name="T7" fmla="*/ 15 h 109"/>
                <a:gd name="T8" fmla="*/ 141 w 159"/>
                <a:gd name="T9" fmla="*/ 13 h 109"/>
                <a:gd name="T10" fmla="*/ 156 w 159"/>
                <a:gd name="T11" fmla="*/ 13 h 109"/>
                <a:gd name="T12" fmla="*/ 156 w 159"/>
                <a:gd name="T13" fmla="*/ 13 h 109"/>
                <a:gd name="T14" fmla="*/ 147 w 159"/>
                <a:gd name="T15" fmla="*/ 49 h 109"/>
                <a:gd name="T16" fmla="*/ 120 w 159"/>
                <a:gd name="T17" fmla="*/ 69 h 109"/>
                <a:gd name="T18" fmla="*/ 120 w 159"/>
                <a:gd name="T19" fmla="*/ 80 h 109"/>
                <a:gd name="T20" fmla="*/ 120 w 159"/>
                <a:gd name="T21" fmla="*/ 80 h 109"/>
                <a:gd name="T22" fmla="*/ 120 w 159"/>
                <a:gd name="T23" fmla="*/ 91 h 109"/>
                <a:gd name="T24" fmla="*/ 120 w 159"/>
                <a:gd name="T25" fmla="*/ 91 h 109"/>
                <a:gd name="T26" fmla="*/ 110 w 159"/>
                <a:gd name="T27" fmla="*/ 94 h 109"/>
                <a:gd name="T28" fmla="*/ 96 w 159"/>
                <a:gd name="T29" fmla="*/ 97 h 109"/>
                <a:gd name="T30" fmla="*/ 76 w 159"/>
                <a:gd name="T31" fmla="*/ 92 h 109"/>
                <a:gd name="T32" fmla="*/ 58 w 159"/>
                <a:gd name="T33" fmla="*/ 96 h 109"/>
                <a:gd name="T34" fmla="*/ 20 w 159"/>
                <a:gd name="T35" fmla="*/ 108 h 109"/>
                <a:gd name="T36" fmla="*/ 19 w 159"/>
                <a:gd name="T37" fmla="*/ 108 h 109"/>
                <a:gd name="T38" fmla="*/ 10 w 159"/>
                <a:gd name="T39" fmla="*/ 96 h 109"/>
                <a:gd name="T40" fmla="*/ 6 w 159"/>
                <a:gd name="T41" fmla="*/ 83 h 109"/>
                <a:gd name="T42" fmla="*/ 3 w 159"/>
                <a:gd name="T43" fmla="*/ 78 h 109"/>
                <a:gd name="T44" fmla="*/ 3 w 159"/>
                <a:gd name="T45" fmla="*/ 78 h 109"/>
                <a:gd name="T46" fmla="*/ 3 w 159"/>
                <a:gd name="T47" fmla="*/ 70 h 109"/>
                <a:gd name="T48" fmla="*/ 3 w 159"/>
                <a:gd name="T49" fmla="*/ 53 h 109"/>
                <a:gd name="T50" fmla="*/ 11 w 159"/>
                <a:gd name="T51" fmla="*/ 44 h 109"/>
                <a:gd name="T52" fmla="*/ 10 w 159"/>
                <a:gd name="T53" fmla="*/ 25 h 109"/>
                <a:gd name="T54" fmla="*/ 27 w 159"/>
                <a:gd name="T55" fmla="*/ 10 h 109"/>
                <a:gd name="T56" fmla="*/ 42 w 159"/>
                <a:gd name="T5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9" h="109">
                  <a:moveTo>
                    <a:pt x="42" y="0"/>
                  </a:moveTo>
                  <a:cubicBezTo>
                    <a:pt x="55" y="2"/>
                    <a:pt x="55" y="2"/>
                    <a:pt x="55" y="2"/>
                  </a:cubicBezTo>
                  <a:cubicBezTo>
                    <a:pt x="118" y="13"/>
                    <a:pt x="118" y="13"/>
                    <a:pt x="118" y="13"/>
                  </a:cubicBezTo>
                  <a:cubicBezTo>
                    <a:pt x="121" y="13"/>
                    <a:pt x="124" y="15"/>
                    <a:pt x="128" y="15"/>
                  </a:cubicBezTo>
                  <a:cubicBezTo>
                    <a:pt x="131" y="15"/>
                    <a:pt x="139" y="9"/>
                    <a:pt x="141" y="13"/>
                  </a:cubicBezTo>
                  <a:cubicBezTo>
                    <a:pt x="144" y="19"/>
                    <a:pt x="152" y="13"/>
                    <a:pt x="156" y="13"/>
                  </a:cubicBezTo>
                  <a:cubicBezTo>
                    <a:pt x="156" y="13"/>
                    <a:pt x="156" y="13"/>
                    <a:pt x="156" y="13"/>
                  </a:cubicBezTo>
                  <a:cubicBezTo>
                    <a:pt x="159" y="23"/>
                    <a:pt x="154" y="41"/>
                    <a:pt x="147" y="49"/>
                  </a:cubicBezTo>
                  <a:cubicBezTo>
                    <a:pt x="139" y="57"/>
                    <a:pt x="120" y="55"/>
                    <a:pt x="120" y="69"/>
                  </a:cubicBezTo>
                  <a:cubicBezTo>
                    <a:pt x="120" y="80"/>
                    <a:pt x="120" y="80"/>
                    <a:pt x="120" y="80"/>
                  </a:cubicBezTo>
                  <a:cubicBezTo>
                    <a:pt x="120" y="80"/>
                    <a:pt x="120" y="80"/>
                    <a:pt x="120" y="80"/>
                  </a:cubicBezTo>
                  <a:cubicBezTo>
                    <a:pt x="120" y="91"/>
                    <a:pt x="120" y="91"/>
                    <a:pt x="120" y="91"/>
                  </a:cubicBezTo>
                  <a:cubicBezTo>
                    <a:pt x="120" y="91"/>
                    <a:pt x="120" y="91"/>
                    <a:pt x="120" y="91"/>
                  </a:cubicBezTo>
                  <a:cubicBezTo>
                    <a:pt x="110" y="94"/>
                    <a:pt x="110" y="94"/>
                    <a:pt x="110" y="94"/>
                  </a:cubicBezTo>
                  <a:cubicBezTo>
                    <a:pt x="96" y="97"/>
                    <a:pt x="96" y="97"/>
                    <a:pt x="96" y="97"/>
                  </a:cubicBezTo>
                  <a:cubicBezTo>
                    <a:pt x="88" y="97"/>
                    <a:pt x="83" y="93"/>
                    <a:pt x="76" y="92"/>
                  </a:cubicBezTo>
                  <a:cubicBezTo>
                    <a:pt x="69" y="91"/>
                    <a:pt x="63" y="94"/>
                    <a:pt x="58" y="96"/>
                  </a:cubicBezTo>
                  <a:cubicBezTo>
                    <a:pt x="45" y="103"/>
                    <a:pt x="34" y="109"/>
                    <a:pt x="20" y="108"/>
                  </a:cubicBezTo>
                  <a:cubicBezTo>
                    <a:pt x="20" y="108"/>
                    <a:pt x="20" y="108"/>
                    <a:pt x="19" y="108"/>
                  </a:cubicBezTo>
                  <a:cubicBezTo>
                    <a:pt x="15" y="104"/>
                    <a:pt x="11" y="102"/>
                    <a:pt x="10" y="96"/>
                  </a:cubicBezTo>
                  <a:cubicBezTo>
                    <a:pt x="9" y="92"/>
                    <a:pt x="9" y="87"/>
                    <a:pt x="6" y="83"/>
                  </a:cubicBezTo>
                  <a:cubicBezTo>
                    <a:pt x="3" y="78"/>
                    <a:pt x="3" y="78"/>
                    <a:pt x="3" y="78"/>
                  </a:cubicBezTo>
                  <a:cubicBezTo>
                    <a:pt x="3" y="78"/>
                    <a:pt x="3" y="78"/>
                    <a:pt x="3" y="78"/>
                  </a:cubicBezTo>
                  <a:cubicBezTo>
                    <a:pt x="3" y="76"/>
                    <a:pt x="3" y="74"/>
                    <a:pt x="3" y="70"/>
                  </a:cubicBezTo>
                  <a:cubicBezTo>
                    <a:pt x="3" y="64"/>
                    <a:pt x="0" y="58"/>
                    <a:pt x="3" y="53"/>
                  </a:cubicBezTo>
                  <a:cubicBezTo>
                    <a:pt x="5" y="49"/>
                    <a:pt x="9" y="50"/>
                    <a:pt x="11" y="44"/>
                  </a:cubicBezTo>
                  <a:cubicBezTo>
                    <a:pt x="13" y="37"/>
                    <a:pt x="6" y="31"/>
                    <a:pt x="10" y="25"/>
                  </a:cubicBezTo>
                  <a:cubicBezTo>
                    <a:pt x="15" y="19"/>
                    <a:pt x="19" y="13"/>
                    <a:pt x="27" y="10"/>
                  </a:cubicBezTo>
                  <a:cubicBezTo>
                    <a:pt x="31" y="5"/>
                    <a:pt x="37" y="3"/>
                    <a:pt x="42" y="0"/>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 name="Freeform 10"/>
            <p:cNvSpPr>
              <a:spLocks/>
            </p:cNvSpPr>
            <p:nvPr/>
          </p:nvSpPr>
          <p:spPr bwMode="auto">
            <a:xfrm>
              <a:off x="598488" y="3295650"/>
              <a:ext cx="654050" cy="427038"/>
            </a:xfrm>
            <a:custGeom>
              <a:avLst/>
              <a:gdLst>
                <a:gd name="T0" fmla="*/ 16 w 222"/>
                <a:gd name="T1" fmla="*/ 31 h 145"/>
                <a:gd name="T2" fmla="*/ 15 w 222"/>
                <a:gd name="T3" fmla="*/ 33 h 145"/>
                <a:gd name="T4" fmla="*/ 15 w 222"/>
                <a:gd name="T5" fmla="*/ 37 h 145"/>
                <a:gd name="T6" fmla="*/ 9 w 222"/>
                <a:gd name="T7" fmla="*/ 44 h 145"/>
                <a:gd name="T8" fmla="*/ 4 w 222"/>
                <a:gd name="T9" fmla="*/ 53 h 145"/>
                <a:gd name="T10" fmla="*/ 2 w 222"/>
                <a:gd name="T11" fmla="*/ 63 h 145"/>
                <a:gd name="T12" fmla="*/ 0 w 222"/>
                <a:gd name="T13" fmla="*/ 72 h 145"/>
                <a:gd name="T14" fmla="*/ 0 w 222"/>
                <a:gd name="T15" fmla="*/ 72 h 145"/>
                <a:gd name="T16" fmla="*/ 7 w 222"/>
                <a:gd name="T17" fmla="*/ 74 h 145"/>
                <a:gd name="T18" fmla="*/ 21 w 222"/>
                <a:gd name="T19" fmla="*/ 76 h 145"/>
                <a:gd name="T20" fmla="*/ 32 w 222"/>
                <a:gd name="T21" fmla="*/ 76 h 145"/>
                <a:gd name="T22" fmla="*/ 33 w 222"/>
                <a:gd name="T23" fmla="*/ 77 h 145"/>
                <a:gd name="T24" fmla="*/ 40 w 222"/>
                <a:gd name="T25" fmla="*/ 89 h 145"/>
                <a:gd name="T26" fmla="*/ 52 w 222"/>
                <a:gd name="T27" fmla="*/ 104 h 145"/>
                <a:gd name="T28" fmla="*/ 58 w 222"/>
                <a:gd name="T29" fmla="*/ 112 h 145"/>
                <a:gd name="T30" fmla="*/ 63 w 222"/>
                <a:gd name="T31" fmla="*/ 123 h 145"/>
                <a:gd name="T32" fmla="*/ 71 w 222"/>
                <a:gd name="T33" fmla="*/ 131 h 145"/>
                <a:gd name="T34" fmla="*/ 87 w 222"/>
                <a:gd name="T35" fmla="*/ 145 h 145"/>
                <a:gd name="T36" fmla="*/ 87 w 222"/>
                <a:gd name="T37" fmla="*/ 145 h 145"/>
                <a:gd name="T38" fmla="*/ 222 w 222"/>
                <a:gd name="T39" fmla="*/ 143 h 145"/>
                <a:gd name="T40" fmla="*/ 222 w 222"/>
                <a:gd name="T41" fmla="*/ 143 h 145"/>
                <a:gd name="T42" fmla="*/ 208 w 222"/>
                <a:gd name="T43" fmla="*/ 122 h 145"/>
                <a:gd name="T44" fmla="*/ 198 w 222"/>
                <a:gd name="T45" fmla="*/ 112 h 145"/>
                <a:gd name="T46" fmla="*/ 207 w 222"/>
                <a:gd name="T47" fmla="*/ 102 h 145"/>
                <a:gd name="T48" fmla="*/ 182 w 222"/>
                <a:gd name="T49" fmla="*/ 77 h 145"/>
                <a:gd name="T50" fmla="*/ 179 w 222"/>
                <a:gd name="T51" fmla="*/ 39 h 145"/>
                <a:gd name="T52" fmla="*/ 168 w 222"/>
                <a:gd name="T53" fmla="*/ 44 h 145"/>
                <a:gd name="T54" fmla="*/ 159 w 222"/>
                <a:gd name="T55" fmla="*/ 42 h 145"/>
                <a:gd name="T56" fmla="*/ 153 w 222"/>
                <a:gd name="T57" fmla="*/ 35 h 145"/>
                <a:gd name="T58" fmla="*/ 147 w 222"/>
                <a:gd name="T59" fmla="*/ 23 h 145"/>
                <a:gd name="T60" fmla="*/ 147 w 222"/>
                <a:gd name="T61" fmla="*/ 16 h 145"/>
                <a:gd name="T62" fmla="*/ 147 w 222"/>
                <a:gd name="T63" fmla="*/ 13 h 145"/>
                <a:gd name="T64" fmla="*/ 146 w 222"/>
                <a:gd name="T65" fmla="*/ 11 h 145"/>
                <a:gd name="T66" fmla="*/ 144 w 222"/>
                <a:gd name="T67" fmla="*/ 8 h 145"/>
                <a:gd name="T68" fmla="*/ 143 w 222"/>
                <a:gd name="T69" fmla="*/ 6 h 145"/>
                <a:gd name="T70" fmla="*/ 140 w 222"/>
                <a:gd name="T71" fmla="*/ 0 h 145"/>
                <a:gd name="T72" fmla="*/ 140 w 222"/>
                <a:gd name="T73" fmla="*/ 0 h 145"/>
                <a:gd name="T74" fmla="*/ 125 w 222"/>
                <a:gd name="T75" fmla="*/ 1 h 145"/>
                <a:gd name="T76" fmla="*/ 118 w 222"/>
                <a:gd name="T77" fmla="*/ 1 h 145"/>
                <a:gd name="T78" fmla="*/ 100 w 222"/>
                <a:gd name="T79" fmla="*/ 3 h 145"/>
                <a:gd name="T80" fmla="*/ 91 w 222"/>
                <a:gd name="T81" fmla="*/ 10 h 145"/>
                <a:gd name="T82" fmla="*/ 83 w 222"/>
                <a:gd name="T83" fmla="*/ 14 h 145"/>
                <a:gd name="T84" fmla="*/ 71 w 222"/>
                <a:gd name="T85" fmla="*/ 17 h 145"/>
                <a:gd name="T86" fmla="*/ 49 w 222"/>
                <a:gd name="T87" fmla="*/ 18 h 145"/>
                <a:gd name="T88" fmla="*/ 45 w 222"/>
                <a:gd name="T89" fmla="*/ 18 h 145"/>
                <a:gd name="T90" fmla="*/ 16 w 222"/>
                <a:gd name="T91" fmla="*/ 20 h 145"/>
                <a:gd name="T92" fmla="*/ 16 w 222"/>
                <a:gd name="T93" fmla="*/ 20 h 145"/>
                <a:gd name="T94" fmla="*/ 16 w 222"/>
                <a:gd name="T95" fmla="*/ 3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2" h="145">
                  <a:moveTo>
                    <a:pt x="16" y="31"/>
                  </a:moveTo>
                  <a:cubicBezTo>
                    <a:pt x="15" y="31"/>
                    <a:pt x="15" y="32"/>
                    <a:pt x="15" y="33"/>
                  </a:cubicBezTo>
                  <a:cubicBezTo>
                    <a:pt x="14" y="34"/>
                    <a:pt x="14" y="36"/>
                    <a:pt x="15" y="37"/>
                  </a:cubicBezTo>
                  <a:cubicBezTo>
                    <a:pt x="16" y="41"/>
                    <a:pt x="12" y="43"/>
                    <a:pt x="9" y="44"/>
                  </a:cubicBezTo>
                  <a:cubicBezTo>
                    <a:pt x="6" y="46"/>
                    <a:pt x="4" y="49"/>
                    <a:pt x="4" y="53"/>
                  </a:cubicBezTo>
                  <a:cubicBezTo>
                    <a:pt x="6" y="56"/>
                    <a:pt x="3" y="61"/>
                    <a:pt x="2" y="63"/>
                  </a:cubicBezTo>
                  <a:cubicBezTo>
                    <a:pt x="0" y="72"/>
                    <a:pt x="0" y="72"/>
                    <a:pt x="0" y="72"/>
                  </a:cubicBezTo>
                  <a:cubicBezTo>
                    <a:pt x="0" y="72"/>
                    <a:pt x="0" y="72"/>
                    <a:pt x="0" y="72"/>
                  </a:cubicBezTo>
                  <a:cubicBezTo>
                    <a:pt x="7" y="74"/>
                    <a:pt x="7" y="74"/>
                    <a:pt x="7" y="74"/>
                  </a:cubicBezTo>
                  <a:cubicBezTo>
                    <a:pt x="12" y="76"/>
                    <a:pt x="15" y="76"/>
                    <a:pt x="21" y="76"/>
                  </a:cubicBezTo>
                  <a:cubicBezTo>
                    <a:pt x="23" y="76"/>
                    <a:pt x="29" y="75"/>
                    <a:pt x="32" y="76"/>
                  </a:cubicBezTo>
                  <a:cubicBezTo>
                    <a:pt x="32" y="77"/>
                    <a:pt x="32" y="77"/>
                    <a:pt x="33" y="77"/>
                  </a:cubicBezTo>
                  <a:cubicBezTo>
                    <a:pt x="36" y="80"/>
                    <a:pt x="38" y="84"/>
                    <a:pt x="40" y="89"/>
                  </a:cubicBezTo>
                  <a:cubicBezTo>
                    <a:pt x="43" y="94"/>
                    <a:pt x="49" y="98"/>
                    <a:pt x="52" y="104"/>
                  </a:cubicBezTo>
                  <a:cubicBezTo>
                    <a:pt x="54" y="106"/>
                    <a:pt x="56" y="110"/>
                    <a:pt x="58" y="112"/>
                  </a:cubicBezTo>
                  <a:cubicBezTo>
                    <a:pt x="60" y="115"/>
                    <a:pt x="61" y="120"/>
                    <a:pt x="63" y="123"/>
                  </a:cubicBezTo>
                  <a:cubicBezTo>
                    <a:pt x="65" y="126"/>
                    <a:pt x="69" y="127"/>
                    <a:pt x="71" y="131"/>
                  </a:cubicBezTo>
                  <a:cubicBezTo>
                    <a:pt x="87" y="145"/>
                    <a:pt x="87" y="145"/>
                    <a:pt x="87" y="145"/>
                  </a:cubicBezTo>
                  <a:cubicBezTo>
                    <a:pt x="87" y="145"/>
                    <a:pt x="87" y="145"/>
                    <a:pt x="87" y="145"/>
                  </a:cubicBezTo>
                  <a:cubicBezTo>
                    <a:pt x="222" y="143"/>
                    <a:pt x="222" y="143"/>
                    <a:pt x="222" y="143"/>
                  </a:cubicBezTo>
                  <a:cubicBezTo>
                    <a:pt x="222" y="143"/>
                    <a:pt x="222" y="143"/>
                    <a:pt x="222" y="143"/>
                  </a:cubicBezTo>
                  <a:cubicBezTo>
                    <a:pt x="208" y="122"/>
                    <a:pt x="208" y="122"/>
                    <a:pt x="208" y="122"/>
                  </a:cubicBezTo>
                  <a:cubicBezTo>
                    <a:pt x="206" y="119"/>
                    <a:pt x="198" y="116"/>
                    <a:pt x="198" y="112"/>
                  </a:cubicBezTo>
                  <a:cubicBezTo>
                    <a:pt x="201" y="109"/>
                    <a:pt x="208" y="106"/>
                    <a:pt x="207" y="102"/>
                  </a:cubicBezTo>
                  <a:cubicBezTo>
                    <a:pt x="198" y="94"/>
                    <a:pt x="191" y="86"/>
                    <a:pt x="182" y="77"/>
                  </a:cubicBezTo>
                  <a:cubicBezTo>
                    <a:pt x="181" y="69"/>
                    <a:pt x="185" y="43"/>
                    <a:pt x="179" y="39"/>
                  </a:cubicBezTo>
                  <a:cubicBezTo>
                    <a:pt x="175" y="39"/>
                    <a:pt x="172" y="43"/>
                    <a:pt x="168" y="44"/>
                  </a:cubicBezTo>
                  <a:cubicBezTo>
                    <a:pt x="165" y="44"/>
                    <a:pt x="162" y="43"/>
                    <a:pt x="159" y="42"/>
                  </a:cubicBezTo>
                  <a:cubicBezTo>
                    <a:pt x="156" y="41"/>
                    <a:pt x="156" y="37"/>
                    <a:pt x="153" y="35"/>
                  </a:cubicBezTo>
                  <a:cubicBezTo>
                    <a:pt x="150" y="31"/>
                    <a:pt x="147" y="28"/>
                    <a:pt x="147" y="23"/>
                  </a:cubicBezTo>
                  <a:cubicBezTo>
                    <a:pt x="147" y="20"/>
                    <a:pt x="147" y="18"/>
                    <a:pt x="147" y="16"/>
                  </a:cubicBezTo>
                  <a:cubicBezTo>
                    <a:pt x="147" y="15"/>
                    <a:pt x="147" y="14"/>
                    <a:pt x="147" y="13"/>
                  </a:cubicBezTo>
                  <a:cubicBezTo>
                    <a:pt x="147" y="12"/>
                    <a:pt x="146" y="12"/>
                    <a:pt x="146" y="11"/>
                  </a:cubicBezTo>
                  <a:cubicBezTo>
                    <a:pt x="145" y="10"/>
                    <a:pt x="145" y="9"/>
                    <a:pt x="144" y="8"/>
                  </a:cubicBezTo>
                  <a:cubicBezTo>
                    <a:pt x="144" y="7"/>
                    <a:pt x="143" y="7"/>
                    <a:pt x="143" y="6"/>
                  </a:cubicBezTo>
                  <a:cubicBezTo>
                    <a:pt x="140" y="0"/>
                    <a:pt x="140" y="0"/>
                    <a:pt x="140" y="0"/>
                  </a:cubicBezTo>
                  <a:cubicBezTo>
                    <a:pt x="140" y="0"/>
                    <a:pt x="140" y="0"/>
                    <a:pt x="140" y="0"/>
                  </a:cubicBezTo>
                  <a:cubicBezTo>
                    <a:pt x="125" y="1"/>
                    <a:pt x="125" y="1"/>
                    <a:pt x="125" y="1"/>
                  </a:cubicBezTo>
                  <a:cubicBezTo>
                    <a:pt x="123" y="1"/>
                    <a:pt x="121" y="1"/>
                    <a:pt x="118" y="1"/>
                  </a:cubicBezTo>
                  <a:cubicBezTo>
                    <a:pt x="112" y="4"/>
                    <a:pt x="106" y="3"/>
                    <a:pt x="100" y="3"/>
                  </a:cubicBezTo>
                  <a:cubicBezTo>
                    <a:pt x="96" y="5"/>
                    <a:pt x="94" y="7"/>
                    <a:pt x="91" y="10"/>
                  </a:cubicBezTo>
                  <a:cubicBezTo>
                    <a:pt x="88" y="11"/>
                    <a:pt x="86" y="13"/>
                    <a:pt x="83" y="14"/>
                  </a:cubicBezTo>
                  <a:cubicBezTo>
                    <a:pt x="79" y="15"/>
                    <a:pt x="75" y="16"/>
                    <a:pt x="71" y="17"/>
                  </a:cubicBezTo>
                  <a:cubicBezTo>
                    <a:pt x="65" y="17"/>
                    <a:pt x="55" y="16"/>
                    <a:pt x="49" y="18"/>
                  </a:cubicBezTo>
                  <a:cubicBezTo>
                    <a:pt x="48" y="18"/>
                    <a:pt x="47" y="18"/>
                    <a:pt x="45" y="18"/>
                  </a:cubicBezTo>
                  <a:cubicBezTo>
                    <a:pt x="16" y="20"/>
                    <a:pt x="16" y="20"/>
                    <a:pt x="16" y="20"/>
                  </a:cubicBezTo>
                  <a:cubicBezTo>
                    <a:pt x="16" y="20"/>
                    <a:pt x="16" y="20"/>
                    <a:pt x="16" y="20"/>
                  </a:cubicBezTo>
                  <a:cubicBezTo>
                    <a:pt x="16" y="31"/>
                    <a:pt x="16" y="31"/>
                    <a:pt x="16" y="31"/>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 name="Freeform 11"/>
            <p:cNvSpPr>
              <a:spLocks/>
            </p:cNvSpPr>
            <p:nvPr/>
          </p:nvSpPr>
          <p:spPr bwMode="auto">
            <a:xfrm>
              <a:off x="415924" y="2832100"/>
              <a:ext cx="778817" cy="554038"/>
            </a:xfrm>
            <a:custGeom>
              <a:avLst/>
              <a:gdLst>
                <a:gd name="T0" fmla="*/ 78 w 267"/>
                <a:gd name="T1" fmla="*/ 177 h 188"/>
                <a:gd name="T2" fmla="*/ 78 w 267"/>
                <a:gd name="T3" fmla="*/ 188 h 188"/>
                <a:gd name="T4" fmla="*/ 78 w 267"/>
                <a:gd name="T5" fmla="*/ 177 h 188"/>
                <a:gd name="T6" fmla="*/ 78 w 267"/>
                <a:gd name="T7" fmla="*/ 166 h 188"/>
                <a:gd name="T8" fmla="*/ 105 w 267"/>
                <a:gd name="T9" fmla="*/ 146 h 188"/>
                <a:gd name="T10" fmla="*/ 114 w 267"/>
                <a:gd name="T11" fmla="*/ 110 h 188"/>
                <a:gd name="T12" fmla="*/ 114 w 267"/>
                <a:gd name="T13" fmla="*/ 110 h 188"/>
                <a:gd name="T14" fmla="*/ 99 w 267"/>
                <a:gd name="T15" fmla="*/ 110 h 188"/>
                <a:gd name="T16" fmla="*/ 86 w 267"/>
                <a:gd name="T17" fmla="*/ 112 h 188"/>
                <a:gd name="T18" fmla="*/ 76 w 267"/>
                <a:gd name="T19" fmla="*/ 110 h 188"/>
                <a:gd name="T20" fmla="*/ 13 w 267"/>
                <a:gd name="T21" fmla="*/ 99 h 188"/>
                <a:gd name="T22" fmla="*/ 0 w 267"/>
                <a:gd name="T23" fmla="*/ 97 h 188"/>
                <a:gd name="T24" fmla="*/ 0 w 267"/>
                <a:gd name="T25" fmla="*/ 97 h 188"/>
                <a:gd name="T26" fmla="*/ 2 w 267"/>
                <a:gd name="T27" fmla="*/ 95 h 188"/>
                <a:gd name="T28" fmla="*/ 16 w 267"/>
                <a:gd name="T29" fmla="*/ 76 h 188"/>
                <a:gd name="T30" fmla="*/ 26 w 267"/>
                <a:gd name="T31" fmla="*/ 76 h 188"/>
                <a:gd name="T32" fmla="*/ 37 w 267"/>
                <a:gd name="T33" fmla="*/ 72 h 188"/>
                <a:gd name="T34" fmla="*/ 45 w 267"/>
                <a:gd name="T35" fmla="*/ 66 h 188"/>
                <a:gd name="T36" fmla="*/ 63 w 267"/>
                <a:gd name="T37" fmla="*/ 60 h 188"/>
                <a:gd name="T38" fmla="*/ 86 w 267"/>
                <a:gd name="T39" fmla="*/ 57 h 188"/>
                <a:gd name="T40" fmla="*/ 109 w 267"/>
                <a:gd name="T41" fmla="*/ 53 h 188"/>
                <a:gd name="T42" fmla="*/ 120 w 267"/>
                <a:gd name="T43" fmla="*/ 59 h 188"/>
                <a:gd name="T44" fmla="*/ 144 w 267"/>
                <a:gd name="T45" fmla="*/ 59 h 188"/>
                <a:gd name="T46" fmla="*/ 156 w 267"/>
                <a:gd name="T47" fmla="*/ 49 h 188"/>
                <a:gd name="T48" fmla="*/ 167 w 267"/>
                <a:gd name="T49" fmla="*/ 38 h 188"/>
                <a:gd name="T50" fmla="*/ 183 w 267"/>
                <a:gd name="T51" fmla="*/ 34 h 188"/>
                <a:gd name="T52" fmla="*/ 199 w 267"/>
                <a:gd name="T53" fmla="*/ 20 h 188"/>
                <a:gd name="T54" fmla="*/ 210 w 267"/>
                <a:gd name="T55" fmla="*/ 15 h 188"/>
                <a:gd name="T56" fmla="*/ 223 w 267"/>
                <a:gd name="T57" fmla="*/ 8 h 188"/>
                <a:gd name="T58" fmla="*/ 231 w 267"/>
                <a:gd name="T59" fmla="*/ 0 h 188"/>
                <a:gd name="T60" fmla="*/ 231 w 267"/>
                <a:gd name="T61" fmla="*/ 0 h 188"/>
                <a:gd name="T62" fmla="*/ 244 w 267"/>
                <a:gd name="T63" fmla="*/ 0 h 188"/>
                <a:gd name="T64" fmla="*/ 245 w 267"/>
                <a:gd name="T65" fmla="*/ 2 h 188"/>
                <a:gd name="T66" fmla="*/ 245 w 267"/>
                <a:gd name="T67" fmla="*/ 2 h 188"/>
                <a:gd name="T68" fmla="*/ 246 w 267"/>
                <a:gd name="T69" fmla="*/ 2 h 188"/>
                <a:gd name="T70" fmla="*/ 252 w 267"/>
                <a:gd name="T71" fmla="*/ 14 h 188"/>
                <a:gd name="T72" fmla="*/ 254 w 267"/>
                <a:gd name="T73" fmla="*/ 24 h 188"/>
                <a:gd name="T74" fmla="*/ 254 w 267"/>
                <a:gd name="T75" fmla="*/ 34 h 188"/>
                <a:gd name="T76" fmla="*/ 263 w 267"/>
                <a:gd name="T77" fmla="*/ 52 h 188"/>
                <a:gd name="T78" fmla="*/ 258 w 267"/>
                <a:gd name="T79" fmla="*/ 69 h 188"/>
                <a:gd name="T80" fmla="*/ 255 w 267"/>
                <a:gd name="T81" fmla="*/ 76 h 188"/>
                <a:gd name="T82" fmla="*/ 255 w 267"/>
                <a:gd name="T83" fmla="*/ 76 h 188"/>
                <a:gd name="T84" fmla="*/ 248 w 267"/>
                <a:gd name="T85" fmla="*/ 75 h 188"/>
                <a:gd name="T86" fmla="*/ 238 w 267"/>
                <a:gd name="T87" fmla="*/ 72 h 188"/>
                <a:gd name="T88" fmla="*/ 228 w 267"/>
                <a:gd name="T89" fmla="*/ 80 h 188"/>
                <a:gd name="T90" fmla="*/ 211 w 267"/>
                <a:gd name="T91" fmla="*/ 96 h 188"/>
                <a:gd name="T92" fmla="*/ 199 w 267"/>
                <a:gd name="T93" fmla="*/ 95 h 188"/>
                <a:gd name="T94" fmla="*/ 195 w 267"/>
                <a:gd name="T95" fmla="*/ 120 h 188"/>
                <a:gd name="T96" fmla="*/ 203 w 267"/>
                <a:gd name="T97" fmla="*/ 142 h 188"/>
                <a:gd name="T98" fmla="*/ 202 w 267"/>
                <a:gd name="T99" fmla="*/ 157 h 188"/>
                <a:gd name="T100" fmla="*/ 202 w 267"/>
                <a:gd name="T101" fmla="*/ 157 h 188"/>
                <a:gd name="T102" fmla="*/ 187 w 267"/>
                <a:gd name="T103" fmla="*/ 158 h 188"/>
                <a:gd name="T104" fmla="*/ 180 w 267"/>
                <a:gd name="T105" fmla="*/ 158 h 188"/>
                <a:gd name="T106" fmla="*/ 162 w 267"/>
                <a:gd name="T107" fmla="*/ 160 h 188"/>
                <a:gd name="T108" fmla="*/ 153 w 267"/>
                <a:gd name="T109" fmla="*/ 167 h 188"/>
                <a:gd name="T110" fmla="*/ 145 w 267"/>
                <a:gd name="T111" fmla="*/ 171 h 188"/>
                <a:gd name="T112" fmla="*/ 133 w 267"/>
                <a:gd name="T113" fmla="*/ 174 h 188"/>
                <a:gd name="T114" fmla="*/ 111 w 267"/>
                <a:gd name="T115" fmla="*/ 175 h 188"/>
                <a:gd name="T116" fmla="*/ 107 w 267"/>
                <a:gd name="T117" fmla="*/ 175 h 188"/>
                <a:gd name="T118" fmla="*/ 78 w 267"/>
                <a:gd name="T119" fmla="*/ 177 h 188"/>
                <a:gd name="connsiteX0" fmla="*/ 2921 w 9891"/>
                <a:gd name="connsiteY0" fmla="*/ 9415 h 10000"/>
                <a:gd name="connsiteX1" fmla="*/ 2921 w 9891"/>
                <a:gd name="connsiteY1" fmla="*/ 10000 h 10000"/>
                <a:gd name="connsiteX2" fmla="*/ 2921 w 9891"/>
                <a:gd name="connsiteY2" fmla="*/ 9415 h 10000"/>
                <a:gd name="connsiteX3" fmla="*/ 2921 w 9891"/>
                <a:gd name="connsiteY3" fmla="*/ 8830 h 10000"/>
                <a:gd name="connsiteX4" fmla="*/ 3933 w 9891"/>
                <a:gd name="connsiteY4" fmla="*/ 7766 h 10000"/>
                <a:gd name="connsiteX5" fmla="*/ 4270 w 9891"/>
                <a:gd name="connsiteY5" fmla="*/ 5851 h 10000"/>
                <a:gd name="connsiteX6" fmla="*/ 4270 w 9891"/>
                <a:gd name="connsiteY6" fmla="*/ 5851 h 10000"/>
                <a:gd name="connsiteX7" fmla="*/ 3708 w 9891"/>
                <a:gd name="connsiteY7" fmla="*/ 5851 h 10000"/>
                <a:gd name="connsiteX8" fmla="*/ 3221 w 9891"/>
                <a:gd name="connsiteY8" fmla="*/ 5957 h 10000"/>
                <a:gd name="connsiteX9" fmla="*/ 2846 w 9891"/>
                <a:gd name="connsiteY9" fmla="*/ 5851 h 10000"/>
                <a:gd name="connsiteX10" fmla="*/ 487 w 9891"/>
                <a:gd name="connsiteY10" fmla="*/ 5266 h 10000"/>
                <a:gd name="connsiteX11" fmla="*/ 0 w 9891"/>
                <a:gd name="connsiteY11" fmla="*/ 5160 h 10000"/>
                <a:gd name="connsiteX12" fmla="*/ 0 w 9891"/>
                <a:gd name="connsiteY12" fmla="*/ 5160 h 10000"/>
                <a:gd name="connsiteX13" fmla="*/ 75 w 9891"/>
                <a:gd name="connsiteY13" fmla="*/ 5053 h 10000"/>
                <a:gd name="connsiteX14" fmla="*/ 599 w 9891"/>
                <a:gd name="connsiteY14" fmla="*/ 4043 h 10000"/>
                <a:gd name="connsiteX15" fmla="*/ 974 w 9891"/>
                <a:gd name="connsiteY15" fmla="*/ 4043 h 10000"/>
                <a:gd name="connsiteX16" fmla="*/ 1386 w 9891"/>
                <a:gd name="connsiteY16" fmla="*/ 3830 h 10000"/>
                <a:gd name="connsiteX17" fmla="*/ 1685 w 9891"/>
                <a:gd name="connsiteY17" fmla="*/ 3511 h 10000"/>
                <a:gd name="connsiteX18" fmla="*/ 2360 w 9891"/>
                <a:gd name="connsiteY18" fmla="*/ 3191 h 10000"/>
                <a:gd name="connsiteX19" fmla="*/ 3221 w 9891"/>
                <a:gd name="connsiteY19" fmla="*/ 3032 h 10000"/>
                <a:gd name="connsiteX20" fmla="*/ 4082 w 9891"/>
                <a:gd name="connsiteY20" fmla="*/ 2819 h 10000"/>
                <a:gd name="connsiteX21" fmla="*/ 4494 w 9891"/>
                <a:gd name="connsiteY21" fmla="*/ 3138 h 10000"/>
                <a:gd name="connsiteX22" fmla="*/ 5198 w 9891"/>
                <a:gd name="connsiteY22" fmla="*/ 3138 h 10000"/>
                <a:gd name="connsiteX23" fmla="*/ 5843 w 9891"/>
                <a:gd name="connsiteY23" fmla="*/ 2606 h 10000"/>
                <a:gd name="connsiteX24" fmla="*/ 6255 w 9891"/>
                <a:gd name="connsiteY24" fmla="*/ 2021 h 10000"/>
                <a:gd name="connsiteX25" fmla="*/ 6854 w 9891"/>
                <a:gd name="connsiteY25" fmla="*/ 1809 h 10000"/>
                <a:gd name="connsiteX26" fmla="*/ 7453 w 9891"/>
                <a:gd name="connsiteY26" fmla="*/ 1064 h 10000"/>
                <a:gd name="connsiteX27" fmla="*/ 7865 w 9891"/>
                <a:gd name="connsiteY27" fmla="*/ 798 h 10000"/>
                <a:gd name="connsiteX28" fmla="*/ 8352 w 9891"/>
                <a:gd name="connsiteY28" fmla="*/ 426 h 10000"/>
                <a:gd name="connsiteX29" fmla="*/ 8652 w 9891"/>
                <a:gd name="connsiteY29" fmla="*/ 0 h 10000"/>
                <a:gd name="connsiteX30" fmla="*/ 8652 w 9891"/>
                <a:gd name="connsiteY30" fmla="*/ 0 h 10000"/>
                <a:gd name="connsiteX31" fmla="*/ 9139 w 9891"/>
                <a:gd name="connsiteY31" fmla="*/ 0 h 10000"/>
                <a:gd name="connsiteX32" fmla="*/ 9176 w 9891"/>
                <a:gd name="connsiteY32" fmla="*/ 106 h 10000"/>
                <a:gd name="connsiteX33" fmla="*/ 9176 w 9891"/>
                <a:gd name="connsiteY33" fmla="*/ 106 h 10000"/>
                <a:gd name="connsiteX34" fmla="*/ 9213 w 9891"/>
                <a:gd name="connsiteY34" fmla="*/ 106 h 10000"/>
                <a:gd name="connsiteX35" fmla="*/ 9438 w 9891"/>
                <a:gd name="connsiteY35" fmla="*/ 745 h 10000"/>
                <a:gd name="connsiteX36" fmla="*/ 9513 w 9891"/>
                <a:gd name="connsiteY36" fmla="*/ 1277 h 10000"/>
                <a:gd name="connsiteX37" fmla="*/ 9513 w 9891"/>
                <a:gd name="connsiteY37" fmla="*/ 1809 h 10000"/>
                <a:gd name="connsiteX38" fmla="*/ 9850 w 9891"/>
                <a:gd name="connsiteY38" fmla="*/ 2766 h 10000"/>
                <a:gd name="connsiteX39" fmla="*/ 9663 w 9891"/>
                <a:gd name="connsiteY39" fmla="*/ 3670 h 10000"/>
                <a:gd name="connsiteX40" fmla="*/ 9551 w 9891"/>
                <a:gd name="connsiteY40" fmla="*/ 4043 h 10000"/>
                <a:gd name="connsiteX41" fmla="*/ 9551 w 9891"/>
                <a:gd name="connsiteY41" fmla="*/ 4043 h 10000"/>
                <a:gd name="connsiteX42" fmla="*/ 9288 w 9891"/>
                <a:gd name="connsiteY42" fmla="*/ 3989 h 10000"/>
                <a:gd name="connsiteX43" fmla="*/ 8914 w 9891"/>
                <a:gd name="connsiteY43" fmla="*/ 3830 h 10000"/>
                <a:gd name="connsiteX44" fmla="*/ 8539 w 9891"/>
                <a:gd name="connsiteY44" fmla="*/ 4255 h 10000"/>
                <a:gd name="connsiteX45" fmla="*/ 7903 w 9891"/>
                <a:gd name="connsiteY45" fmla="*/ 5106 h 10000"/>
                <a:gd name="connsiteX46" fmla="*/ 7453 w 9891"/>
                <a:gd name="connsiteY46" fmla="*/ 5053 h 10000"/>
                <a:gd name="connsiteX47" fmla="*/ 7303 w 9891"/>
                <a:gd name="connsiteY47" fmla="*/ 6383 h 10000"/>
                <a:gd name="connsiteX48" fmla="*/ 7603 w 9891"/>
                <a:gd name="connsiteY48" fmla="*/ 7553 h 10000"/>
                <a:gd name="connsiteX49" fmla="*/ 7566 w 9891"/>
                <a:gd name="connsiteY49" fmla="*/ 8351 h 10000"/>
                <a:gd name="connsiteX50" fmla="*/ 7566 w 9891"/>
                <a:gd name="connsiteY50" fmla="*/ 8351 h 10000"/>
                <a:gd name="connsiteX51" fmla="*/ 7004 w 9891"/>
                <a:gd name="connsiteY51" fmla="*/ 8404 h 10000"/>
                <a:gd name="connsiteX52" fmla="*/ 6742 w 9891"/>
                <a:gd name="connsiteY52" fmla="*/ 8404 h 10000"/>
                <a:gd name="connsiteX53" fmla="*/ 6067 w 9891"/>
                <a:gd name="connsiteY53" fmla="*/ 8511 h 10000"/>
                <a:gd name="connsiteX54" fmla="*/ 5730 w 9891"/>
                <a:gd name="connsiteY54" fmla="*/ 8883 h 10000"/>
                <a:gd name="connsiteX55" fmla="*/ 5431 w 9891"/>
                <a:gd name="connsiteY55" fmla="*/ 9096 h 10000"/>
                <a:gd name="connsiteX56" fmla="*/ 4981 w 9891"/>
                <a:gd name="connsiteY56" fmla="*/ 9255 h 10000"/>
                <a:gd name="connsiteX57" fmla="*/ 4157 w 9891"/>
                <a:gd name="connsiteY57" fmla="*/ 9309 h 10000"/>
                <a:gd name="connsiteX58" fmla="*/ 4007 w 9891"/>
                <a:gd name="connsiteY58" fmla="*/ 9309 h 10000"/>
                <a:gd name="connsiteX59" fmla="*/ 2921 w 9891"/>
                <a:gd name="connsiteY59" fmla="*/ 9415 h 10000"/>
                <a:gd name="connsiteX0" fmla="*/ 2953 w 10000"/>
                <a:gd name="connsiteY0" fmla="*/ 9415 h 10000"/>
                <a:gd name="connsiteX1" fmla="*/ 2953 w 10000"/>
                <a:gd name="connsiteY1" fmla="*/ 10000 h 10000"/>
                <a:gd name="connsiteX2" fmla="*/ 2953 w 10000"/>
                <a:gd name="connsiteY2" fmla="*/ 9415 h 10000"/>
                <a:gd name="connsiteX3" fmla="*/ 2953 w 10000"/>
                <a:gd name="connsiteY3" fmla="*/ 8830 h 10000"/>
                <a:gd name="connsiteX4" fmla="*/ 3976 w 10000"/>
                <a:gd name="connsiteY4" fmla="*/ 7766 h 10000"/>
                <a:gd name="connsiteX5" fmla="*/ 4317 w 10000"/>
                <a:gd name="connsiteY5" fmla="*/ 5851 h 10000"/>
                <a:gd name="connsiteX6" fmla="*/ 4317 w 10000"/>
                <a:gd name="connsiteY6" fmla="*/ 5851 h 10000"/>
                <a:gd name="connsiteX7" fmla="*/ 3749 w 10000"/>
                <a:gd name="connsiteY7" fmla="*/ 5851 h 10000"/>
                <a:gd name="connsiteX8" fmla="*/ 3256 w 10000"/>
                <a:gd name="connsiteY8" fmla="*/ 5957 h 10000"/>
                <a:gd name="connsiteX9" fmla="*/ 2877 w 10000"/>
                <a:gd name="connsiteY9" fmla="*/ 5851 h 10000"/>
                <a:gd name="connsiteX10" fmla="*/ 492 w 10000"/>
                <a:gd name="connsiteY10" fmla="*/ 5266 h 10000"/>
                <a:gd name="connsiteX11" fmla="*/ 0 w 10000"/>
                <a:gd name="connsiteY11" fmla="*/ 5160 h 10000"/>
                <a:gd name="connsiteX12" fmla="*/ 0 w 10000"/>
                <a:gd name="connsiteY12" fmla="*/ 5160 h 10000"/>
                <a:gd name="connsiteX13" fmla="*/ 76 w 10000"/>
                <a:gd name="connsiteY13" fmla="*/ 5053 h 10000"/>
                <a:gd name="connsiteX14" fmla="*/ 606 w 10000"/>
                <a:gd name="connsiteY14" fmla="*/ 4043 h 10000"/>
                <a:gd name="connsiteX15" fmla="*/ 985 w 10000"/>
                <a:gd name="connsiteY15" fmla="*/ 4043 h 10000"/>
                <a:gd name="connsiteX16" fmla="*/ 1401 w 10000"/>
                <a:gd name="connsiteY16" fmla="*/ 3830 h 10000"/>
                <a:gd name="connsiteX17" fmla="*/ 1704 w 10000"/>
                <a:gd name="connsiteY17" fmla="*/ 3511 h 10000"/>
                <a:gd name="connsiteX18" fmla="*/ 2386 w 10000"/>
                <a:gd name="connsiteY18" fmla="*/ 3191 h 10000"/>
                <a:gd name="connsiteX19" fmla="*/ 3256 w 10000"/>
                <a:gd name="connsiteY19" fmla="*/ 3032 h 10000"/>
                <a:gd name="connsiteX20" fmla="*/ 4127 w 10000"/>
                <a:gd name="connsiteY20" fmla="*/ 2819 h 10000"/>
                <a:gd name="connsiteX21" fmla="*/ 4544 w 10000"/>
                <a:gd name="connsiteY21" fmla="*/ 3138 h 10000"/>
                <a:gd name="connsiteX22" fmla="*/ 5255 w 10000"/>
                <a:gd name="connsiteY22" fmla="*/ 3138 h 10000"/>
                <a:gd name="connsiteX23" fmla="*/ 5907 w 10000"/>
                <a:gd name="connsiteY23" fmla="*/ 2606 h 10000"/>
                <a:gd name="connsiteX24" fmla="*/ 6324 w 10000"/>
                <a:gd name="connsiteY24" fmla="*/ 2021 h 10000"/>
                <a:gd name="connsiteX25" fmla="*/ 6930 w 10000"/>
                <a:gd name="connsiteY25" fmla="*/ 1809 h 10000"/>
                <a:gd name="connsiteX26" fmla="*/ 7206 w 10000"/>
                <a:gd name="connsiteY26" fmla="*/ 1064 h 10000"/>
                <a:gd name="connsiteX27" fmla="*/ 7952 w 10000"/>
                <a:gd name="connsiteY27" fmla="*/ 798 h 10000"/>
                <a:gd name="connsiteX28" fmla="*/ 8444 w 10000"/>
                <a:gd name="connsiteY28" fmla="*/ 426 h 10000"/>
                <a:gd name="connsiteX29" fmla="*/ 8747 w 10000"/>
                <a:gd name="connsiteY29" fmla="*/ 0 h 10000"/>
                <a:gd name="connsiteX30" fmla="*/ 8747 w 10000"/>
                <a:gd name="connsiteY30" fmla="*/ 0 h 10000"/>
                <a:gd name="connsiteX31" fmla="*/ 9240 w 10000"/>
                <a:gd name="connsiteY31" fmla="*/ 0 h 10000"/>
                <a:gd name="connsiteX32" fmla="*/ 9277 w 10000"/>
                <a:gd name="connsiteY32" fmla="*/ 106 h 10000"/>
                <a:gd name="connsiteX33" fmla="*/ 9277 w 10000"/>
                <a:gd name="connsiteY33" fmla="*/ 106 h 10000"/>
                <a:gd name="connsiteX34" fmla="*/ 9315 w 10000"/>
                <a:gd name="connsiteY34" fmla="*/ 106 h 10000"/>
                <a:gd name="connsiteX35" fmla="*/ 9542 w 10000"/>
                <a:gd name="connsiteY35" fmla="*/ 745 h 10000"/>
                <a:gd name="connsiteX36" fmla="*/ 9618 w 10000"/>
                <a:gd name="connsiteY36" fmla="*/ 1277 h 10000"/>
                <a:gd name="connsiteX37" fmla="*/ 9618 w 10000"/>
                <a:gd name="connsiteY37" fmla="*/ 1809 h 10000"/>
                <a:gd name="connsiteX38" fmla="*/ 9959 w 10000"/>
                <a:gd name="connsiteY38" fmla="*/ 2766 h 10000"/>
                <a:gd name="connsiteX39" fmla="*/ 9769 w 10000"/>
                <a:gd name="connsiteY39" fmla="*/ 3670 h 10000"/>
                <a:gd name="connsiteX40" fmla="*/ 9656 w 10000"/>
                <a:gd name="connsiteY40" fmla="*/ 4043 h 10000"/>
                <a:gd name="connsiteX41" fmla="*/ 9656 w 10000"/>
                <a:gd name="connsiteY41" fmla="*/ 4043 h 10000"/>
                <a:gd name="connsiteX42" fmla="*/ 9390 w 10000"/>
                <a:gd name="connsiteY42" fmla="*/ 3989 h 10000"/>
                <a:gd name="connsiteX43" fmla="*/ 9012 w 10000"/>
                <a:gd name="connsiteY43" fmla="*/ 3830 h 10000"/>
                <a:gd name="connsiteX44" fmla="*/ 8633 w 10000"/>
                <a:gd name="connsiteY44" fmla="*/ 4255 h 10000"/>
                <a:gd name="connsiteX45" fmla="*/ 7990 w 10000"/>
                <a:gd name="connsiteY45" fmla="*/ 5106 h 10000"/>
                <a:gd name="connsiteX46" fmla="*/ 7535 w 10000"/>
                <a:gd name="connsiteY46" fmla="*/ 5053 h 10000"/>
                <a:gd name="connsiteX47" fmla="*/ 7383 w 10000"/>
                <a:gd name="connsiteY47" fmla="*/ 6383 h 10000"/>
                <a:gd name="connsiteX48" fmla="*/ 7687 w 10000"/>
                <a:gd name="connsiteY48" fmla="*/ 7553 h 10000"/>
                <a:gd name="connsiteX49" fmla="*/ 7649 w 10000"/>
                <a:gd name="connsiteY49" fmla="*/ 8351 h 10000"/>
                <a:gd name="connsiteX50" fmla="*/ 7649 w 10000"/>
                <a:gd name="connsiteY50" fmla="*/ 8351 h 10000"/>
                <a:gd name="connsiteX51" fmla="*/ 7081 w 10000"/>
                <a:gd name="connsiteY51" fmla="*/ 8404 h 10000"/>
                <a:gd name="connsiteX52" fmla="*/ 6816 w 10000"/>
                <a:gd name="connsiteY52" fmla="*/ 8404 h 10000"/>
                <a:gd name="connsiteX53" fmla="*/ 6134 w 10000"/>
                <a:gd name="connsiteY53" fmla="*/ 8511 h 10000"/>
                <a:gd name="connsiteX54" fmla="*/ 5793 w 10000"/>
                <a:gd name="connsiteY54" fmla="*/ 8883 h 10000"/>
                <a:gd name="connsiteX55" fmla="*/ 5491 w 10000"/>
                <a:gd name="connsiteY55" fmla="*/ 9096 h 10000"/>
                <a:gd name="connsiteX56" fmla="*/ 5036 w 10000"/>
                <a:gd name="connsiteY56" fmla="*/ 9255 h 10000"/>
                <a:gd name="connsiteX57" fmla="*/ 4203 w 10000"/>
                <a:gd name="connsiteY57" fmla="*/ 9309 h 10000"/>
                <a:gd name="connsiteX58" fmla="*/ 4051 w 10000"/>
                <a:gd name="connsiteY58" fmla="*/ 9309 h 10000"/>
                <a:gd name="connsiteX59" fmla="*/ 2953 w 10000"/>
                <a:gd name="connsiteY59" fmla="*/ 9415 h 10000"/>
                <a:gd name="connsiteX0" fmla="*/ 2953 w 10000"/>
                <a:gd name="connsiteY0" fmla="*/ 9415 h 10000"/>
                <a:gd name="connsiteX1" fmla="*/ 2953 w 10000"/>
                <a:gd name="connsiteY1" fmla="*/ 10000 h 10000"/>
                <a:gd name="connsiteX2" fmla="*/ 2953 w 10000"/>
                <a:gd name="connsiteY2" fmla="*/ 9415 h 10000"/>
                <a:gd name="connsiteX3" fmla="*/ 2953 w 10000"/>
                <a:gd name="connsiteY3" fmla="*/ 8830 h 10000"/>
                <a:gd name="connsiteX4" fmla="*/ 3976 w 10000"/>
                <a:gd name="connsiteY4" fmla="*/ 7766 h 10000"/>
                <a:gd name="connsiteX5" fmla="*/ 4317 w 10000"/>
                <a:gd name="connsiteY5" fmla="*/ 5851 h 10000"/>
                <a:gd name="connsiteX6" fmla="*/ 4317 w 10000"/>
                <a:gd name="connsiteY6" fmla="*/ 5851 h 10000"/>
                <a:gd name="connsiteX7" fmla="*/ 3749 w 10000"/>
                <a:gd name="connsiteY7" fmla="*/ 5851 h 10000"/>
                <a:gd name="connsiteX8" fmla="*/ 3256 w 10000"/>
                <a:gd name="connsiteY8" fmla="*/ 5957 h 10000"/>
                <a:gd name="connsiteX9" fmla="*/ 2877 w 10000"/>
                <a:gd name="connsiteY9" fmla="*/ 5851 h 10000"/>
                <a:gd name="connsiteX10" fmla="*/ 492 w 10000"/>
                <a:gd name="connsiteY10" fmla="*/ 5266 h 10000"/>
                <a:gd name="connsiteX11" fmla="*/ 0 w 10000"/>
                <a:gd name="connsiteY11" fmla="*/ 5160 h 10000"/>
                <a:gd name="connsiteX12" fmla="*/ 0 w 10000"/>
                <a:gd name="connsiteY12" fmla="*/ 5160 h 10000"/>
                <a:gd name="connsiteX13" fmla="*/ 76 w 10000"/>
                <a:gd name="connsiteY13" fmla="*/ 5053 h 10000"/>
                <a:gd name="connsiteX14" fmla="*/ 606 w 10000"/>
                <a:gd name="connsiteY14" fmla="*/ 4043 h 10000"/>
                <a:gd name="connsiteX15" fmla="*/ 985 w 10000"/>
                <a:gd name="connsiteY15" fmla="*/ 4043 h 10000"/>
                <a:gd name="connsiteX16" fmla="*/ 1401 w 10000"/>
                <a:gd name="connsiteY16" fmla="*/ 3830 h 10000"/>
                <a:gd name="connsiteX17" fmla="*/ 1704 w 10000"/>
                <a:gd name="connsiteY17" fmla="*/ 3511 h 10000"/>
                <a:gd name="connsiteX18" fmla="*/ 2386 w 10000"/>
                <a:gd name="connsiteY18" fmla="*/ 3191 h 10000"/>
                <a:gd name="connsiteX19" fmla="*/ 3256 w 10000"/>
                <a:gd name="connsiteY19" fmla="*/ 3032 h 10000"/>
                <a:gd name="connsiteX20" fmla="*/ 4127 w 10000"/>
                <a:gd name="connsiteY20" fmla="*/ 2819 h 10000"/>
                <a:gd name="connsiteX21" fmla="*/ 4544 w 10000"/>
                <a:gd name="connsiteY21" fmla="*/ 3138 h 10000"/>
                <a:gd name="connsiteX22" fmla="*/ 5255 w 10000"/>
                <a:gd name="connsiteY22" fmla="*/ 3138 h 10000"/>
                <a:gd name="connsiteX23" fmla="*/ 5907 w 10000"/>
                <a:gd name="connsiteY23" fmla="*/ 2606 h 10000"/>
                <a:gd name="connsiteX24" fmla="*/ 6324 w 10000"/>
                <a:gd name="connsiteY24" fmla="*/ 2021 h 10000"/>
                <a:gd name="connsiteX25" fmla="*/ 6930 w 10000"/>
                <a:gd name="connsiteY25" fmla="*/ 1809 h 10000"/>
                <a:gd name="connsiteX26" fmla="*/ 7206 w 10000"/>
                <a:gd name="connsiteY26" fmla="*/ 1064 h 10000"/>
                <a:gd name="connsiteX27" fmla="*/ 7952 w 10000"/>
                <a:gd name="connsiteY27" fmla="*/ 798 h 10000"/>
                <a:gd name="connsiteX28" fmla="*/ 8050 w 10000"/>
                <a:gd name="connsiteY28" fmla="*/ 334 h 10000"/>
                <a:gd name="connsiteX29" fmla="*/ 8747 w 10000"/>
                <a:gd name="connsiteY29" fmla="*/ 0 h 10000"/>
                <a:gd name="connsiteX30" fmla="*/ 8747 w 10000"/>
                <a:gd name="connsiteY30" fmla="*/ 0 h 10000"/>
                <a:gd name="connsiteX31" fmla="*/ 9240 w 10000"/>
                <a:gd name="connsiteY31" fmla="*/ 0 h 10000"/>
                <a:gd name="connsiteX32" fmla="*/ 9277 w 10000"/>
                <a:gd name="connsiteY32" fmla="*/ 106 h 10000"/>
                <a:gd name="connsiteX33" fmla="*/ 9277 w 10000"/>
                <a:gd name="connsiteY33" fmla="*/ 106 h 10000"/>
                <a:gd name="connsiteX34" fmla="*/ 9315 w 10000"/>
                <a:gd name="connsiteY34" fmla="*/ 106 h 10000"/>
                <a:gd name="connsiteX35" fmla="*/ 9542 w 10000"/>
                <a:gd name="connsiteY35" fmla="*/ 745 h 10000"/>
                <a:gd name="connsiteX36" fmla="*/ 9618 w 10000"/>
                <a:gd name="connsiteY36" fmla="*/ 1277 h 10000"/>
                <a:gd name="connsiteX37" fmla="*/ 9618 w 10000"/>
                <a:gd name="connsiteY37" fmla="*/ 1809 h 10000"/>
                <a:gd name="connsiteX38" fmla="*/ 9959 w 10000"/>
                <a:gd name="connsiteY38" fmla="*/ 2766 h 10000"/>
                <a:gd name="connsiteX39" fmla="*/ 9769 w 10000"/>
                <a:gd name="connsiteY39" fmla="*/ 3670 h 10000"/>
                <a:gd name="connsiteX40" fmla="*/ 9656 w 10000"/>
                <a:gd name="connsiteY40" fmla="*/ 4043 h 10000"/>
                <a:gd name="connsiteX41" fmla="*/ 9656 w 10000"/>
                <a:gd name="connsiteY41" fmla="*/ 4043 h 10000"/>
                <a:gd name="connsiteX42" fmla="*/ 9390 w 10000"/>
                <a:gd name="connsiteY42" fmla="*/ 3989 h 10000"/>
                <a:gd name="connsiteX43" fmla="*/ 9012 w 10000"/>
                <a:gd name="connsiteY43" fmla="*/ 3830 h 10000"/>
                <a:gd name="connsiteX44" fmla="*/ 8633 w 10000"/>
                <a:gd name="connsiteY44" fmla="*/ 4255 h 10000"/>
                <a:gd name="connsiteX45" fmla="*/ 7990 w 10000"/>
                <a:gd name="connsiteY45" fmla="*/ 5106 h 10000"/>
                <a:gd name="connsiteX46" fmla="*/ 7535 w 10000"/>
                <a:gd name="connsiteY46" fmla="*/ 5053 h 10000"/>
                <a:gd name="connsiteX47" fmla="*/ 7383 w 10000"/>
                <a:gd name="connsiteY47" fmla="*/ 6383 h 10000"/>
                <a:gd name="connsiteX48" fmla="*/ 7687 w 10000"/>
                <a:gd name="connsiteY48" fmla="*/ 7553 h 10000"/>
                <a:gd name="connsiteX49" fmla="*/ 7649 w 10000"/>
                <a:gd name="connsiteY49" fmla="*/ 8351 h 10000"/>
                <a:gd name="connsiteX50" fmla="*/ 7649 w 10000"/>
                <a:gd name="connsiteY50" fmla="*/ 8351 h 10000"/>
                <a:gd name="connsiteX51" fmla="*/ 7081 w 10000"/>
                <a:gd name="connsiteY51" fmla="*/ 8404 h 10000"/>
                <a:gd name="connsiteX52" fmla="*/ 6816 w 10000"/>
                <a:gd name="connsiteY52" fmla="*/ 8404 h 10000"/>
                <a:gd name="connsiteX53" fmla="*/ 6134 w 10000"/>
                <a:gd name="connsiteY53" fmla="*/ 8511 h 10000"/>
                <a:gd name="connsiteX54" fmla="*/ 5793 w 10000"/>
                <a:gd name="connsiteY54" fmla="*/ 8883 h 10000"/>
                <a:gd name="connsiteX55" fmla="*/ 5491 w 10000"/>
                <a:gd name="connsiteY55" fmla="*/ 9096 h 10000"/>
                <a:gd name="connsiteX56" fmla="*/ 5036 w 10000"/>
                <a:gd name="connsiteY56" fmla="*/ 9255 h 10000"/>
                <a:gd name="connsiteX57" fmla="*/ 4203 w 10000"/>
                <a:gd name="connsiteY57" fmla="*/ 9309 h 10000"/>
                <a:gd name="connsiteX58" fmla="*/ 4051 w 10000"/>
                <a:gd name="connsiteY58" fmla="*/ 9309 h 10000"/>
                <a:gd name="connsiteX59" fmla="*/ 2953 w 10000"/>
                <a:gd name="connsiteY59" fmla="*/ 9415 h 10000"/>
                <a:gd name="connsiteX0" fmla="*/ 2953 w 10000"/>
                <a:gd name="connsiteY0" fmla="*/ 9415 h 10000"/>
                <a:gd name="connsiteX1" fmla="*/ 2953 w 10000"/>
                <a:gd name="connsiteY1" fmla="*/ 10000 h 10000"/>
                <a:gd name="connsiteX2" fmla="*/ 2953 w 10000"/>
                <a:gd name="connsiteY2" fmla="*/ 9415 h 10000"/>
                <a:gd name="connsiteX3" fmla="*/ 2953 w 10000"/>
                <a:gd name="connsiteY3" fmla="*/ 8830 h 10000"/>
                <a:gd name="connsiteX4" fmla="*/ 3976 w 10000"/>
                <a:gd name="connsiteY4" fmla="*/ 7766 h 10000"/>
                <a:gd name="connsiteX5" fmla="*/ 4317 w 10000"/>
                <a:gd name="connsiteY5" fmla="*/ 5851 h 10000"/>
                <a:gd name="connsiteX6" fmla="*/ 4317 w 10000"/>
                <a:gd name="connsiteY6" fmla="*/ 5851 h 10000"/>
                <a:gd name="connsiteX7" fmla="*/ 3749 w 10000"/>
                <a:gd name="connsiteY7" fmla="*/ 5851 h 10000"/>
                <a:gd name="connsiteX8" fmla="*/ 3256 w 10000"/>
                <a:gd name="connsiteY8" fmla="*/ 5957 h 10000"/>
                <a:gd name="connsiteX9" fmla="*/ 2877 w 10000"/>
                <a:gd name="connsiteY9" fmla="*/ 5851 h 10000"/>
                <a:gd name="connsiteX10" fmla="*/ 492 w 10000"/>
                <a:gd name="connsiteY10" fmla="*/ 5266 h 10000"/>
                <a:gd name="connsiteX11" fmla="*/ 0 w 10000"/>
                <a:gd name="connsiteY11" fmla="*/ 5160 h 10000"/>
                <a:gd name="connsiteX12" fmla="*/ 0 w 10000"/>
                <a:gd name="connsiteY12" fmla="*/ 5160 h 10000"/>
                <a:gd name="connsiteX13" fmla="*/ 76 w 10000"/>
                <a:gd name="connsiteY13" fmla="*/ 5053 h 10000"/>
                <a:gd name="connsiteX14" fmla="*/ 606 w 10000"/>
                <a:gd name="connsiteY14" fmla="*/ 4043 h 10000"/>
                <a:gd name="connsiteX15" fmla="*/ 985 w 10000"/>
                <a:gd name="connsiteY15" fmla="*/ 4043 h 10000"/>
                <a:gd name="connsiteX16" fmla="*/ 1401 w 10000"/>
                <a:gd name="connsiteY16" fmla="*/ 3830 h 10000"/>
                <a:gd name="connsiteX17" fmla="*/ 1704 w 10000"/>
                <a:gd name="connsiteY17" fmla="*/ 3511 h 10000"/>
                <a:gd name="connsiteX18" fmla="*/ 2386 w 10000"/>
                <a:gd name="connsiteY18" fmla="*/ 3191 h 10000"/>
                <a:gd name="connsiteX19" fmla="*/ 3256 w 10000"/>
                <a:gd name="connsiteY19" fmla="*/ 3032 h 10000"/>
                <a:gd name="connsiteX20" fmla="*/ 3930 w 10000"/>
                <a:gd name="connsiteY20" fmla="*/ 2819 h 10000"/>
                <a:gd name="connsiteX21" fmla="*/ 4544 w 10000"/>
                <a:gd name="connsiteY21" fmla="*/ 3138 h 10000"/>
                <a:gd name="connsiteX22" fmla="*/ 5255 w 10000"/>
                <a:gd name="connsiteY22" fmla="*/ 3138 h 10000"/>
                <a:gd name="connsiteX23" fmla="*/ 5907 w 10000"/>
                <a:gd name="connsiteY23" fmla="*/ 2606 h 10000"/>
                <a:gd name="connsiteX24" fmla="*/ 6324 w 10000"/>
                <a:gd name="connsiteY24" fmla="*/ 2021 h 10000"/>
                <a:gd name="connsiteX25" fmla="*/ 6930 w 10000"/>
                <a:gd name="connsiteY25" fmla="*/ 1809 h 10000"/>
                <a:gd name="connsiteX26" fmla="*/ 7206 w 10000"/>
                <a:gd name="connsiteY26" fmla="*/ 1064 h 10000"/>
                <a:gd name="connsiteX27" fmla="*/ 7952 w 10000"/>
                <a:gd name="connsiteY27" fmla="*/ 798 h 10000"/>
                <a:gd name="connsiteX28" fmla="*/ 8050 w 10000"/>
                <a:gd name="connsiteY28" fmla="*/ 334 h 10000"/>
                <a:gd name="connsiteX29" fmla="*/ 8747 w 10000"/>
                <a:gd name="connsiteY29" fmla="*/ 0 h 10000"/>
                <a:gd name="connsiteX30" fmla="*/ 8747 w 10000"/>
                <a:gd name="connsiteY30" fmla="*/ 0 h 10000"/>
                <a:gd name="connsiteX31" fmla="*/ 9240 w 10000"/>
                <a:gd name="connsiteY31" fmla="*/ 0 h 10000"/>
                <a:gd name="connsiteX32" fmla="*/ 9277 w 10000"/>
                <a:gd name="connsiteY32" fmla="*/ 106 h 10000"/>
                <a:gd name="connsiteX33" fmla="*/ 9277 w 10000"/>
                <a:gd name="connsiteY33" fmla="*/ 106 h 10000"/>
                <a:gd name="connsiteX34" fmla="*/ 9315 w 10000"/>
                <a:gd name="connsiteY34" fmla="*/ 106 h 10000"/>
                <a:gd name="connsiteX35" fmla="*/ 9542 w 10000"/>
                <a:gd name="connsiteY35" fmla="*/ 745 h 10000"/>
                <a:gd name="connsiteX36" fmla="*/ 9618 w 10000"/>
                <a:gd name="connsiteY36" fmla="*/ 1277 h 10000"/>
                <a:gd name="connsiteX37" fmla="*/ 9618 w 10000"/>
                <a:gd name="connsiteY37" fmla="*/ 1809 h 10000"/>
                <a:gd name="connsiteX38" fmla="*/ 9959 w 10000"/>
                <a:gd name="connsiteY38" fmla="*/ 2766 h 10000"/>
                <a:gd name="connsiteX39" fmla="*/ 9769 w 10000"/>
                <a:gd name="connsiteY39" fmla="*/ 3670 h 10000"/>
                <a:gd name="connsiteX40" fmla="*/ 9656 w 10000"/>
                <a:gd name="connsiteY40" fmla="*/ 4043 h 10000"/>
                <a:gd name="connsiteX41" fmla="*/ 9656 w 10000"/>
                <a:gd name="connsiteY41" fmla="*/ 4043 h 10000"/>
                <a:gd name="connsiteX42" fmla="*/ 9390 w 10000"/>
                <a:gd name="connsiteY42" fmla="*/ 3989 h 10000"/>
                <a:gd name="connsiteX43" fmla="*/ 9012 w 10000"/>
                <a:gd name="connsiteY43" fmla="*/ 3830 h 10000"/>
                <a:gd name="connsiteX44" fmla="*/ 8633 w 10000"/>
                <a:gd name="connsiteY44" fmla="*/ 4255 h 10000"/>
                <a:gd name="connsiteX45" fmla="*/ 7990 w 10000"/>
                <a:gd name="connsiteY45" fmla="*/ 5106 h 10000"/>
                <a:gd name="connsiteX46" fmla="*/ 7535 w 10000"/>
                <a:gd name="connsiteY46" fmla="*/ 5053 h 10000"/>
                <a:gd name="connsiteX47" fmla="*/ 7383 w 10000"/>
                <a:gd name="connsiteY47" fmla="*/ 6383 h 10000"/>
                <a:gd name="connsiteX48" fmla="*/ 7687 w 10000"/>
                <a:gd name="connsiteY48" fmla="*/ 7553 h 10000"/>
                <a:gd name="connsiteX49" fmla="*/ 7649 w 10000"/>
                <a:gd name="connsiteY49" fmla="*/ 8351 h 10000"/>
                <a:gd name="connsiteX50" fmla="*/ 7649 w 10000"/>
                <a:gd name="connsiteY50" fmla="*/ 8351 h 10000"/>
                <a:gd name="connsiteX51" fmla="*/ 7081 w 10000"/>
                <a:gd name="connsiteY51" fmla="*/ 8404 h 10000"/>
                <a:gd name="connsiteX52" fmla="*/ 6816 w 10000"/>
                <a:gd name="connsiteY52" fmla="*/ 8404 h 10000"/>
                <a:gd name="connsiteX53" fmla="*/ 6134 w 10000"/>
                <a:gd name="connsiteY53" fmla="*/ 8511 h 10000"/>
                <a:gd name="connsiteX54" fmla="*/ 5793 w 10000"/>
                <a:gd name="connsiteY54" fmla="*/ 8883 h 10000"/>
                <a:gd name="connsiteX55" fmla="*/ 5491 w 10000"/>
                <a:gd name="connsiteY55" fmla="*/ 9096 h 10000"/>
                <a:gd name="connsiteX56" fmla="*/ 5036 w 10000"/>
                <a:gd name="connsiteY56" fmla="*/ 9255 h 10000"/>
                <a:gd name="connsiteX57" fmla="*/ 4203 w 10000"/>
                <a:gd name="connsiteY57" fmla="*/ 9309 h 10000"/>
                <a:gd name="connsiteX58" fmla="*/ 4051 w 10000"/>
                <a:gd name="connsiteY58" fmla="*/ 9309 h 10000"/>
                <a:gd name="connsiteX59" fmla="*/ 2953 w 10000"/>
                <a:gd name="connsiteY59" fmla="*/ 9415 h 10000"/>
                <a:gd name="connsiteX0" fmla="*/ 2953 w 10000"/>
                <a:gd name="connsiteY0" fmla="*/ 9415 h 10000"/>
                <a:gd name="connsiteX1" fmla="*/ 2953 w 10000"/>
                <a:gd name="connsiteY1" fmla="*/ 10000 h 10000"/>
                <a:gd name="connsiteX2" fmla="*/ 2953 w 10000"/>
                <a:gd name="connsiteY2" fmla="*/ 9415 h 10000"/>
                <a:gd name="connsiteX3" fmla="*/ 2953 w 10000"/>
                <a:gd name="connsiteY3" fmla="*/ 8830 h 10000"/>
                <a:gd name="connsiteX4" fmla="*/ 3976 w 10000"/>
                <a:gd name="connsiteY4" fmla="*/ 7766 h 10000"/>
                <a:gd name="connsiteX5" fmla="*/ 4317 w 10000"/>
                <a:gd name="connsiteY5" fmla="*/ 5851 h 10000"/>
                <a:gd name="connsiteX6" fmla="*/ 4317 w 10000"/>
                <a:gd name="connsiteY6" fmla="*/ 5851 h 10000"/>
                <a:gd name="connsiteX7" fmla="*/ 3749 w 10000"/>
                <a:gd name="connsiteY7" fmla="*/ 5851 h 10000"/>
                <a:gd name="connsiteX8" fmla="*/ 3256 w 10000"/>
                <a:gd name="connsiteY8" fmla="*/ 5957 h 10000"/>
                <a:gd name="connsiteX9" fmla="*/ 2877 w 10000"/>
                <a:gd name="connsiteY9" fmla="*/ 5851 h 10000"/>
                <a:gd name="connsiteX10" fmla="*/ 492 w 10000"/>
                <a:gd name="connsiteY10" fmla="*/ 5266 h 10000"/>
                <a:gd name="connsiteX11" fmla="*/ 0 w 10000"/>
                <a:gd name="connsiteY11" fmla="*/ 5160 h 10000"/>
                <a:gd name="connsiteX12" fmla="*/ 0 w 10000"/>
                <a:gd name="connsiteY12" fmla="*/ 5160 h 10000"/>
                <a:gd name="connsiteX13" fmla="*/ 76 w 10000"/>
                <a:gd name="connsiteY13" fmla="*/ 5053 h 10000"/>
                <a:gd name="connsiteX14" fmla="*/ 606 w 10000"/>
                <a:gd name="connsiteY14" fmla="*/ 4043 h 10000"/>
                <a:gd name="connsiteX15" fmla="*/ 985 w 10000"/>
                <a:gd name="connsiteY15" fmla="*/ 4043 h 10000"/>
                <a:gd name="connsiteX16" fmla="*/ 1401 w 10000"/>
                <a:gd name="connsiteY16" fmla="*/ 3830 h 10000"/>
                <a:gd name="connsiteX17" fmla="*/ 1704 w 10000"/>
                <a:gd name="connsiteY17" fmla="*/ 3511 h 10000"/>
                <a:gd name="connsiteX18" fmla="*/ 2189 w 10000"/>
                <a:gd name="connsiteY18" fmla="*/ 3376 h 10000"/>
                <a:gd name="connsiteX19" fmla="*/ 3256 w 10000"/>
                <a:gd name="connsiteY19" fmla="*/ 3032 h 10000"/>
                <a:gd name="connsiteX20" fmla="*/ 3930 w 10000"/>
                <a:gd name="connsiteY20" fmla="*/ 2819 h 10000"/>
                <a:gd name="connsiteX21" fmla="*/ 4544 w 10000"/>
                <a:gd name="connsiteY21" fmla="*/ 3138 h 10000"/>
                <a:gd name="connsiteX22" fmla="*/ 5255 w 10000"/>
                <a:gd name="connsiteY22" fmla="*/ 3138 h 10000"/>
                <a:gd name="connsiteX23" fmla="*/ 5907 w 10000"/>
                <a:gd name="connsiteY23" fmla="*/ 2606 h 10000"/>
                <a:gd name="connsiteX24" fmla="*/ 6324 w 10000"/>
                <a:gd name="connsiteY24" fmla="*/ 2021 h 10000"/>
                <a:gd name="connsiteX25" fmla="*/ 6930 w 10000"/>
                <a:gd name="connsiteY25" fmla="*/ 1809 h 10000"/>
                <a:gd name="connsiteX26" fmla="*/ 7206 w 10000"/>
                <a:gd name="connsiteY26" fmla="*/ 1064 h 10000"/>
                <a:gd name="connsiteX27" fmla="*/ 7952 w 10000"/>
                <a:gd name="connsiteY27" fmla="*/ 798 h 10000"/>
                <a:gd name="connsiteX28" fmla="*/ 8050 w 10000"/>
                <a:gd name="connsiteY28" fmla="*/ 334 h 10000"/>
                <a:gd name="connsiteX29" fmla="*/ 8747 w 10000"/>
                <a:gd name="connsiteY29" fmla="*/ 0 h 10000"/>
                <a:gd name="connsiteX30" fmla="*/ 8747 w 10000"/>
                <a:gd name="connsiteY30" fmla="*/ 0 h 10000"/>
                <a:gd name="connsiteX31" fmla="*/ 9240 w 10000"/>
                <a:gd name="connsiteY31" fmla="*/ 0 h 10000"/>
                <a:gd name="connsiteX32" fmla="*/ 9277 w 10000"/>
                <a:gd name="connsiteY32" fmla="*/ 106 h 10000"/>
                <a:gd name="connsiteX33" fmla="*/ 9277 w 10000"/>
                <a:gd name="connsiteY33" fmla="*/ 106 h 10000"/>
                <a:gd name="connsiteX34" fmla="*/ 9315 w 10000"/>
                <a:gd name="connsiteY34" fmla="*/ 106 h 10000"/>
                <a:gd name="connsiteX35" fmla="*/ 9542 w 10000"/>
                <a:gd name="connsiteY35" fmla="*/ 745 h 10000"/>
                <a:gd name="connsiteX36" fmla="*/ 9618 w 10000"/>
                <a:gd name="connsiteY36" fmla="*/ 1277 h 10000"/>
                <a:gd name="connsiteX37" fmla="*/ 9618 w 10000"/>
                <a:gd name="connsiteY37" fmla="*/ 1809 h 10000"/>
                <a:gd name="connsiteX38" fmla="*/ 9959 w 10000"/>
                <a:gd name="connsiteY38" fmla="*/ 2766 h 10000"/>
                <a:gd name="connsiteX39" fmla="*/ 9769 w 10000"/>
                <a:gd name="connsiteY39" fmla="*/ 3670 h 10000"/>
                <a:gd name="connsiteX40" fmla="*/ 9656 w 10000"/>
                <a:gd name="connsiteY40" fmla="*/ 4043 h 10000"/>
                <a:gd name="connsiteX41" fmla="*/ 9656 w 10000"/>
                <a:gd name="connsiteY41" fmla="*/ 4043 h 10000"/>
                <a:gd name="connsiteX42" fmla="*/ 9390 w 10000"/>
                <a:gd name="connsiteY42" fmla="*/ 3989 h 10000"/>
                <a:gd name="connsiteX43" fmla="*/ 9012 w 10000"/>
                <a:gd name="connsiteY43" fmla="*/ 3830 h 10000"/>
                <a:gd name="connsiteX44" fmla="*/ 8633 w 10000"/>
                <a:gd name="connsiteY44" fmla="*/ 4255 h 10000"/>
                <a:gd name="connsiteX45" fmla="*/ 7990 w 10000"/>
                <a:gd name="connsiteY45" fmla="*/ 5106 h 10000"/>
                <a:gd name="connsiteX46" fmla="*/ 7535 w 10000"/>
                <a:gd name="connsiteY46" fmla="*/ 5053 h 10000"/>
                <a:gd name="connsiteX47" fmla="*/ 7383 w 10000"/>
                <a:gd name="connsiteY47" fmla="*/ 6383 h 10000"/>
                <a:gd name="connsiteX48" fmla="*/ 7687 w 10000"/>
                <a:gd name="connsiteY48" fmla="*/ 7553 h 10000"/>
                <a:gd name="connsiteX49" fmla="*/ 7649 w 10000"/>
                <a:gd name="connsiteY49" fmla="*/ 8351 h 10000"/>
                <a:gd name="connsiteX50" fmla="*/ 7649 w 10000"/>
                <a:gd name="connsiteY50" fmla="*/ 8351 h 10000"/>
                <a:gd name="connsiteX51" fmla="*/ 7081 w 10000"/>
                <a:gd name="connsiteY51" fmla="*/ 8404 h 10000"/>
                <a:gd name="connsiteX52" fmla="*/ 6816 w 10000"/>
                <a:gd name="connsiteY52" fmla="*/ 8404 h 10000"/>
                <a:gd name="connsiteX53" fmla="*/ 6134 w 10000"/>
                <a:gd name="connsiteY53" fmla="*/ 8511 h 10000"/>
                <a:gd name="connsiteX54" fmla="*/ 5793 w 10000"/>
                <a:gd name="connsiteY54" fmla="*/ 8883 h 10000"/>
                <a:gd name="connsiteX55" fmla="*/ 5491 w 10000"/>
                <a:gd name="connsiteY55" fmla="*/ 9096 h 10000"/>
                <a:gd name="connsiteX56" fmla="*/ 5036 w 10000"/>
                <a:gd name="connsiteY56" fmla="*/ 9255 h 10000"/>
                <a:gd name="connsiteX57" fmla="*/ 4203 w 10000"/>
                <a:gd name="connsiteY57" fmla="*/ 9309 h 10000"/>
                <a:gd name="connsiteX58" fmla="*/ 4051 w 10000"/>
                <a:gd name="connsiteY58" fmla="*/ 9309 h 10000"/>
                <a:gd name="connsiteX59" fmla="*/ 2953 w 10000"/>
                <a:gd name="connsiteY59" fmla="*/ 941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00" h="10000">
                  <a:moveTo>
                    <a:pt x="2953" y="9415"/>
                  </a:moveTo>
                  <a:lnTo>
                    <a:pt x="2953" y="10000"/>
                  </a:lnTo>
                  <a:lnTo>
                    <a:pt x="2953" y="9415"/>
                  </a:lnTo>
                  <a:lnTo>
                    <a:pt x="2953" y="8830"/>
                  </a:lnTo>
                  <a:cubicBezTo>
                    <a:pt x="2953" y="8085"/>
                    <a:pt x="3673" y="8191"/>
                    <a:pt x="3976" y="7766"/>
                  </a:cubicBezTo>
                  <a:cubicBezTo>
                    <a:pt x="4241" y="7340"/>
                    <a:pt x="4430" y="6383"/>
                    <a:pt x="4317" y="5851"/>
                  </a:cubicBezTo>
                  <a:lnTo>
                    <a:pt x="4317" y="5851"/>
                  </a:lnTo>
                  <a:cubicBezTo>
                    <a:pt x="4165" y="5851"/>
                    <a:pt x="3862" y="6170"/>
                    <a:pt x="3749" y="5851"/>
                  </a:cubicBezTo>
                  <a:cubicBezTo>
                    <a:pt x="3673" y="5638"/>
                    <a:pt x="3370" y="5957"/>
                    <a:pt x="3256" y="5957"/>
                  </a:cubicBezTo>
                  <a:cubicBezTo>
                    <a:pt x="3105" y="5957"/>
                    <a:pt x="2992" y="5851"/>
                    <a:pt x="2877" y="5851"/>
                  </a:cubicBezTo>
                  <a:lnTo>
                    <a:pt x="492" y="5266"/>
                  </a:lnTo>
                  <a:lnTo>
                    <a:pt x="0" y="5160"/>
                  </a:lnTo>
                  <a:lnTo>
                    <a:pt x="0" y="5160"/>
                  </a:lnTo>
                  <a:cubicBezTo>
                    <a:pt x="0" y="5106"/>
                    <a:pt x="37" y="5053"/>
                    <a:pt x="76" y="5053"/>
                  </a:cubicBezTo>
                  <a:cubicBezTo>
                    <a:pt x="265" y="4787"/>
                    <a:pt x="417" y="4362"/>
                    <a:pt x="606" y="4043"/>
                  </a:cubicBezTo>
                  <a:lnTo>
                    <a:pt x="985" y="4043"/>
                  </a:lnTo>
                  <a:cubicBezTo>
                    <a:pt x="1174" y="4043"/>
                    <a:pt x="1250" y="3883"/>
                    <a:pt x="1401" y="3830"/>
                  </a:cubicBezTo>
                  <a:cubicBezTo>
                    <a:pt x="1401" y="3830"/>
                    <a:pt x="1666" y="3564"/>
                    <a:pt x="1704" y="3511"/>
                  </a:cubicBezTo>
                  <a:cubicBezTo>
                    <a:pt x="1779" y="3351"/>
                    <a:pt x="2037" y="3430"/>
                    <a:pt x="2189" y="3376"/>
                  </a:cubicBezTo>
                  <a:cubicBezTo>
                    <a:pt x="2491" y="3217"/>
                    <a:pt x="2953" y="3032"/>
                    <a:pt x="3256" y="3032"/>
                  </a:cubicBezTo>
                  <a:cubicBezTo>
                    <a:pt x="3484" y="3298"/>
                    <a:pt x="3704" y="2872"/>
                    <a:pt x="3930" y="2819"/>
                  </a:cubicBezTo>
                  <a:cubicBezTo>
                    <a:pt x="4157" y="2713"/>
                    <a:pt x="4430" y="2979"/>
                    <a:pt x="4544" y="3138"/>
                  </a:cubicBezTo>
                  <a:cubicBezTo>
                    <a:pt x="4771" y="3511"/>
                    <a:pt x="4990" y="3351"/>
                    <a:pt x="5255" y="3138"/>
                  </a:cubicBezTo>
                  <a:cubicBezTo>
                    <a:pt x="5407" y="3032"/>
                    <a:pt x="5756" y="2766"/>
                    <a:pt x="5907" y="2606"/>
                  </a:cubicBezTo>
                  <a:cubicBezTo>
                    <a:pt x="6021" y="2447"/>
                    <a:pt x="6248" y="2234"/>
                    <a:pt x="6324" y="2021"/>
                  </a:cubicBezTo>
                  <a:cubicBezTo>
                    <a:pt x="6513" y="2021"/>
                    <a:pt x="6778" y="1915"/>
                    <a:pt x="6930" y="1809"/>
                  </a:cubicBezTo>
                  <a:cubicBezTo>
                    <a:pt x="7081" y="1649"/>
                    <a:pt x="7130" y="1277"/>
                    <a:pt x="7206" y="1064"/>
                  </a:cubicBezTo>
                  <a:cubicBezTo>
                    <a:pt x="7320" y="957"/>
                    <a:pt x="7763" y="638"/>
                    <a:pt x="7952" y="798"/>
                  </a:cubicBezTo>
                  <a:cubicBezTo>
                    <a:pt x="8292" y="1064"/>
                    <a:pt x="7861" y="706"/>
                    <a:pt x="8050" y="334"/>
                  </a:cubicBezTo>
                  <a:cubicBezTo>
                    <a:pt x="8163" y="121"/>
                    <a:pt x="8631" y="56"/>
                    <a:pt x="8747" y="0"/>
                  </a:cubicBezTo>
                  <a:lnTo>
                    <a:pt x="8747" y="0"/>
                  </a:lnTo>
                  <a:lnTo>
                    <a:pt x="9240" y="0"/>
                  </a:lnTo>
                  <a:cubicBezTo>
                    <a:pt x="9240" y="0"/>
                    <a:pt x="9277" y="53"/>
                    <a:pt x="9277" y="106"/>
                  </a:cubicBezTo>
                  <a:lnTo>
                    <a:pt x="9277" y="106"/>
                  </a:lnTo>
                  <a:lnTo>
                    <a:pt x="9315" y="106"/>
                  </a:lnTo>
                  <a:cubicBezTo>
                    <a:pt x="9353" y="319"/>
                    <a:pt x="9769" y="426"/>
                    <a:pt x="9542" y="745"/>
                  </a:cubicBezTo>
                  <a:cubicBezTo>
                    <a:pt x="9353" y="1011"/>
                    <a:pt x="9505" y="1117"/>
                    <a:pt x="9618" y="1277"/>
                  </a:cubicBezTo>
                  <a:cubicBezTo>
                    <a:pt x="9769" y="1436"/>
                    <a:pt x="9694" y="1596"/>
                    <a:pt x="9618" y="1809"/>
                  </a:cubicBezTo>
                  <a:cubicBezTo>
                    <a:pt x="9542" y="2128"/>
                    <a:pt x="9807" y="2500"/>
                    <a:pt x="9959" y="2766"/>
                  </a:cubicBezTo>
                  <a:cubicBezTo>
                    <a:pt x="10110" y="3085"/>
                    <a:pt x="9807" y="3351"/>
                    <a:pt x="9769" y="3670"/>
                  </a:cubicBezTo>
                  <a:cubicBezTo>
                    <a:pt x="9731" y="3794"/>
                    <a:pt x="9694" y="3919"/>
                    <a:pt x="9656" y="4043"/>
                  </a:cubicBezTo>
                  <a:lnTo>
                    <a:pt x="9656" y="4043"/>
                  </a:lnTo>
                  <a:lnTo>
                    <a:pt x="9390" y="3989"/>
                  </a:lnTo>
                  <a:cubicBezTo>
                    <a:pt x="9277" y="3936"/>
                    <a:pt x="9125" y="3777"/>
                    <a:pt x="9012" y="3830"/>
                  </a:cubicBezTo>
                  <a:cubicBezTo>
                    <a:pt x="8898" y="3936"/>
                    <a:pt x="8747" y="4149"/>
                    <a:pt x="8633" y="4255"/>
                  </a:cubicBezTo>
                  <a:cubicBezTo>
                    <a:pt x="8368" y="4468"/>
                    <a:pt x="8217" y="4840"/>
                    <a:pt x="7990" y="5106"/>
                  </a:cubicBezTo>
                  <a:cubicBezTo>
                    <a:pt x="7724" y="5372"/>
                    <a:pt x="7724" y="5053"/>
                    <a:pt x="7535" y="5053"/>
                  </a:cubicBezTo>
                  <a:cubicBezTo>
                    <a:pt x="7422" y="5372"/>
                    <a:pt x="7308" y="6064"/>
                    <a:pt x="7383" y="6383"/>
                  </a:cubicBezTo>
                  <a:cubicBezTo>
                    <a:pt x="7498" y="6809"/>
                    <a:pt x="7687" y="7021"/>
                    <a:pt x="7687" y="7553"/>
                  </a:cubicBezTo>
                  <a:cubicBezTo>
                    <a:pt x="7674" y="7819"/>
                    <a:pt x="7662" y="8085"/>
                    <a:pt x="7649" y="8351"/>
                  </a:cubicBezTo>
                  <a:lnTo>
                    <a:pt x="7649" y="8351"/>
                  </a:lnTo>
                  <a:lnTo>
                    <a:pt x="7081" y="8404"/>
                  </a:lnTo>
                  <a:lnTo>
                    <a:pt x="6816" y="8404"/>
                  </a:lnTo>
                  <a:cubicBezTo>
                    <a:pt x="6589" y="8564"/>
                    <a:pt x="6361" y="8511"/>
                    <a:pt x="6134" y="8511"/>
                  </a:cubicBezTo>
                  <a:cubicBezTo>
                    <a:pt x="5983" y="8617"/>
                    <a:pt x="5907" y="8723"/>
                    <a:pt x="5793" y="8883"/>
                  </a:cubicBezTo>
                  <a:cubicBezTo>
                    <a:pt x="5680" y="8936"/>
                    <a:pt x="5604" y="9043"/>
                    <a:pt x="5491" y="9096"/>
                  </a:cubicBezTo>
                  <a:lnTo>
                    <a:pt x="5036" y="9255"/>
                  </a:lnTo>
                  <a:cubicBezTo>
                    <a:pt x="4809" y="9255"/>
                    <a:pt x="4430" y="9202"/>
                    <a:pt x="4203" y="9309"/>
                  </a:cubicBezTo>
                  <a:lnTo>
                    <a:pt x="4051" y="9309"/>
                  </a:lnTo>
                  <a:lnTo>
                    <a:pt x="2953" y="9415"/>
                  </a:ln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 name="Freeform 12"/>
            <p:cNvSpPr>
              <a:spLocks/>
            </p:cNvSpPr>
            <p:nvPr/>
          </p:nvSpPr>
          <p:spPr bwMode="auto">
            <a:xfrm>
              <a:off x="984250" y="3041650"/>
              <a:ext cx="460375" cy="674688"/>
            </a:xfrm>
            <a:custGeom>
              <a:avLst/>
              <a:gdLst>
                <a:gd name="T0" fmla="*/ 9 w 156"/>
                <a:gd name="T1" fmla="*/ 86 h 229"/>
                <a:gd name="T2" fmla="*/ 10 w 156"/>
                <a:gd name="T3" fmla="*/ 71 h 229"/>
                <a:gd name="T4" fmla="*/ 2 w 156"/>
                <a:gd name="T5" fmla="*/ 49 h 229"/>
                <a:gd name="T6" fmla="*/ 6 w 156"/>
                <a:gd name="T7" fmla="*/ 24 h 229"/>
                <a:gd name="T8" fmla="*/ 18 w 156"/>
                <a:gd name="T9" fmla="*/ 25 h 229"/>
                <a:gd name="T10" fmla="*/ 35 w 156"/>
                <a:gd name="T11" fmla="*/ 9 h 229"/>
                <a:gd name="T12" fmla="*/ 45 w 156"/>
                <a:gd name="T13" fmla="*/ 1 h 229"/>
                <a:gd name="T14" fmla="*/ 55 w 156"/>
                <a:gd name="T15" fmla="*/ 4 h 229"/>
                <a:gd name="T16" fmla="*/ 62 w 156"/>
                <a:gd name="T17" fmla="*/ 5 h 229"/>
                <a:gd name="T18" fmla="*/ 62 w 156"/>
                <a:gd name="T19" fmla="*/ 5 h 229"/>
                <a:gd name="T20" fmla="*/ 64 w 156"/>
                <a:gd name="T21" fmla="*/ 7 h 229"/>
                <a:gd name="T22" fmla="*/ 69 w 156"/>
                <a:gd name="T23" fmla="*/ 11 h 229"/>
                <a:gd name="T24" fmla="*/ 75 w 156"/>
                <a:gd name="T25" fmla="*/ 16 h 229"/>
                <a:gd name="T26" fmla="*/ 83 w 156"/>
                <a:gd name="T27" fmla="*/ 25 h 229"/>
                <a:gd name="T28" fmla="*/ 94 w 156"/>
                <a:gd name="T29" fmla="*/ 29 h 229"/>
                <a:gd name="T30" fmla="*/ 101 w 156"/>
                <a:gd name="T31" fmla="*/ 41 h 229"/>
                <a:gd name="T32" fmla="*/ 107 w 156"/>
                <a:gd name="T33" fmla="*/ 47 h 229"/>
                <a:gd name="T34" fmla="*/ 111 w 156"/>
                <a:gd name="T35" fmla="*/ 56 h 229"/>
                <a:gd name="T36" fmla="*/ 114 w 156"/>
                <a:gd name="T37" fmla="*/ 58 h 229"/>
                <a:gd name="T38" fmla="*/ 121 w 156"/>
                <a:gd name="T39" fmla="*/ 62 h 229"/>
                <a:gd name="T40" fmla="*/ 129 w 156"/>
                <a:gd name="T41" fmla="*/ 69 h 229"/>
                <a:gd name="T42" fmla="*/ 132 w 156"/>
                <a:gd name="T43" fmla="*/ 74 h 229"/>
                <a:gd name="T44" fmla="*/ 136 w 156"/>
                <a:gd name="T45" fmla="*/ 85 h 229"/>
                <a:gd name="T46" fmla="*/ 146 w 156"/>
                <a:gd name="T47" fmla="*/ 94 h 229"/>
                <a:gd name="T48" fmla="*/ 156 w 156"/>
                <a:gd name="T49" fmla="*/ 103 h 229"/>
                <a:gd name="T50" fmla="*/ 156 w 156"/>
                <a:gd name="T51" fmla="*/ 103 h 229"/>
                <a:gd name="T52" fmla="*/ 152 w 156"/>
                <a:gd name="T53" fmla="*/ 120 h 229"/>
                <a:gd name="T54" fmla="*/ 144 w 156"/>
                <a:gd name="T55" fmla="*/ 134 h 229"/>
                <a:gd name="T56" fmla="*/ 133 w 156"/>
                <a:gd name="T57" fmla="*/ 145 h 229"/>
                <a:gd name="T58" fmla="*/ 130 w 156"/>
                <a:gd name="T59" fmla="*/ 157 h 229"/>
                <a:gd name="T60" fmla="*/ 133 w 156"/>
                <a:gd name="T61" fmla="*/ 166 h 229"/>
                <a:gd name="T62" fmla="*/ 116 w 156"/>
                <a:gd name="T63" fmla="*/ 189 h 229"/>
                <a:gd name="T64" fmla="*/ 112 w 156"/>
                <a:gd name="T65" fmla="*/ 204 h 229"/>
                <a:gd name="T66" fmla="*/ 112 w 156"/>
                <a:gd name="T67" fmla="*/ 206 h 229"/>
                <a:gd name="T68" fmla="*/ 114 w 156"/>
                <a:gd name="T69" fmla="*/ 209 h 229"/>
                <a:gd name="T70" fmla="*/ 127 w 156"/>
                <a:gd name="T71" fmla="*/ 218 h 229"/>
                <a:gd name="T72" fmla="*/ 127 w 156"/>
                <a:gd name="T73" fmla="*/ 218 h 229"/>
                <a:gd name="T74" fmla="*/ 91 w 156"/>
                <a:gd name="T75" fmla="*/ 229 h 229"/>
                <a:gd name="T76" fmla="*/ 91 w 156"/>
                <a:gd name="T77" fmla="*/ 229 h 229"/>
                <a:gd name="T78" fmla="*/ 91 w 156"/>
                <a:gd name="T79" fmla="*/ 229 h 229"/>
                <a:gd name="T80" fmla="*/ 77 w 156"/>
                <a:gd name="T81" fmla="*/ 208 h 229"/>
                <a:gd name="T82" fmla="*/ 67 w 156"/>
                <a:gd name="T83" fmla="*/ 198 h 229"/>
                <a:gd name="T84" fmla="*/ 76 w 156"/>
                <a:gd name="T85" fmla="*/ 188 h 229"/>
                <a:gd name="T86" fmla="*/ 51 w 156"/>
                <a:gd name="T87" fmla="*/ 163 h 229"/>
                <a:gd name="T88" fmla="*/ 48 w 156"/>
                <a:gd name="T89" fmla="*/ 125 h 229"/>
                <a:gd name="T90" fmla="*/ 37 w 156"/>
                <a:gd name="T91" fmla="*/ 130 h 229"/>
                <a:gd name="T92" fmla="*/ 28 w 156"/>
                <a:gd name="T93" fmla="*/ 128 h 229"/>
                <a:gd name="T94" fmla="*/ 22 w 156"/>
                <a:gd name="T95" fmla="*/ 121 h 229"/>
                <a:gd name="T96" fmla="*/ 16 w 156"/>
                <a:gd name="T97" fmla="*/ 109 h 229"/>
                <a:gd name="T98" fmla="*/ 16 w 156"/>
                <a:gd name="T99" fmla="*/ 102 h 229"/>
                <a:gd name="T100" fmla="*/ 16 w 156"/>
                <a:gd name="T101" fmla="*/ 99 h 229"/>
                <a:gd name="T102" fmla="*/ 15 w 156"/>
                <a:gd name="T103" fmla="*/ 97 h 229"/>
                <a:gd name="T104" fmla="*/ 13 w 156"/>
                <a:gd name="T105" fmla="*/ 94 h 229"/>
                <a:gd name="T106" fmla="*/ 12 w 156"/>
                <a:gd name="T107" fmla="*/ 92 h 229"/>
                <a:gd name="T108" fmla="*/ 9 w 156"/>
                <a:gd name="T109" fmla="*/ 8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 h="229">
                  <a:moveTo>
                    <a:pt x="9" y="86"/>
                  </a:moveTo>
                  <a:cubicBezTo>
                    <a:pt x="10" y="71"/>
                    <a:pt x="10" y="71"/>
                    <a:pt x="10" y="71"/>
                  </a:cubicBezTo>
                  <a:cubicBezTo>
                    <a:pt x="10" y="61"/>
                    <a:pt x="5" y="57"/>
                    <a:pt x="2" y="49"/>
                  </a:cubicBezTo>
                  <a:cubicBezTo>
                    <a:pt x="0" y="43"/>
                    <a:pt x="3" y="30"/>
                    <a:pt x="6" y="24"/>
                  </a:cubicBezTo>
                  <a:cubicBezTo>
                    <a:pt x="11" y="24"/>
                    <a:pt x="11" y="30"/>
                    <a:pt x="18" y="25"/>
                  </a:cubicBezTo>
                  <a:cubicBezTo>
                    <a:pt x="24" y="20"/>
                    <a:pt x="28" y="13"/>
                    <a:pt x="35" y="9"/>
                  </a:cubicBezTo>
                  <a:cubicBezTo>
                    <a:pt x="38" y="7"/>
                    <a:pt x="42" y="3"/>
                    <a:pt x="45" y="1"/>
                  </a:cubicBezTo>
                  <a:cubicBezTo>
                    <a:pt x="48" y="0"/>
                    <a:pt x="52" y="3"/>
                    <a:pt x="55" y="4"/>
                  </a:cubicBezTo>
                  <a:cubicBezTo>
                    <a:pt x="62" y="5"/>
                    <a:pt x="62" y="5"/>
                    <a:pt x="62" y="5"/>
                  </a:cubicBezTo>
                  <a:cubicBezTo>
                    <a:pt x="62" y="5"/>
                    <a:pt x="62" y="5"/>
                    <a:pt x="62" y="5"/>
                  </a:cubicBezTo>
                  <a:cubicBezTo>
                    <a:pt x="62" y="6"/>
                    <a:pt x="63" y="6"/>
                    <a:pt x="64" y="7"/>
                  </a:cubicBezTo>
                  <a:cubicBezTo>
                    <a:pt x="65" y="7"/>
                    <a:pt x="68" y="11"/>
                    <a:pt x="69" y="11"/>
                  </a:cubicBezTo>
                  <a:cubicBezTo>
                    <a:pt x="72" y="13"/>
                    <a:pt x="74" y="13"/>
                    <a:pt x="75" y="16"/>
                  </a:cubicBezTo>
                  <a:cubicBezTo>
                    <a:pt x="77" y="22"/>
                    <a:pt x="76" y="23"/>
                    <a:pt x="83" y="25"/>
                  </a:cubicBezTo>
                  <a:cubicBezTo>
                    <a:pt x="86" y="27"/>
                    <a:pt x="91" y="26"/>
                    <a:pt x="94" y="29"/>
                  </a:cubicBezTo>
                  <a:cubicBezTo>
                    <a:pt x="97" y="33"/>
                    <a:pt x="97" y="38"/>
                    <a:pt x="101" y="41"/>
                  </a:cubicBezTo>
                  <a:cubicBezTo>
                    <a:pt x="104" y="43"/>
                    <a:pt x="106" y="44"/>
                    <a:pt x="107" y="47"/>
                  </a:cubicBezTo>
                  <a:cubicBezTo>
                    <a:pt x="108" y="49"/>
                    <a:pt x="110" y="54"/>
                    <a:pt x="111" y="56"/>
                  </a:cubicBezTo>
                  <a:cubicBezTo>
                    <a:pt x="112" y="57"/>
                    <a:pt x="113" y="58"/>
                    <a:pt x="114" y="58"/>
                  </a:cubicBezTo>
                  <a:cubicBezTo>
                    <a:pt x="116" y="59"/>
                    <a:pt x="119" y="61"/>
                    <a:pt x="121" y="62"/>
                  </a:cubicBezTo>
                  <a:cubicBezTo>
                    <a:pt x="124" y="64"/>
                    <a:pt x="127" y="67"/>
                    <a:pt x="129" y="69"/>
                  </a:cubicBezTo>
                  <a:cubicBezTo>
                    <a:pt x="130" y="70"/>
                    <a:pt x="131" y="73"/>
                    <a:pt x="132" y="74"/>
                  </a:cubicBezTo>
                  <a:cubicBezTo>
                    <a:pt x="133" y="77"/>
                    <a:pt x="134" y="82"/>
                    <a:pt x="136" y="85"/>
                  </a:cubicBezTo>
                  <a:cubicBezTo>
                    <a:pt x="138" y="90"/>
                    <a:pt x="142" y="92"/>
                    <a:pt x="146" y="94"/>
                  </a:cubicBezTo>
                  <a:cubicBezTo>
                    <a:pt x="156" y="103"/>
                    <a:pt x="156" y="103"/>
                    <a:pt x="156" y="103"/>
                  </a:cubicBezTo>
                  <a:cubicBezTo>
                    <a:pt x="156" y="103"/>
                    <a:pt x="156" y="103"/>
                    <a:pt x="156" y="103"/>
                  </a:cubicBezTo>
                  <a:cubicBezTo>
                    <a:pt x="152" y="120"/>
                    <a:pt x="152" y="120"/>
                    <a:pt x="152" y="120"/>
                  </a:cubicBezTo>
                  <a:cubicBezTo>
                    <a:pt x="149" y="126"/>
                    <a:pt x="150" y="130"/>
                    <a:pt x="144" y="134"/>
                  </a:cubicBezTo>
                  <a:cubicBezTo>
                    <a:pt x="140" y="136"/>
                    <a:pt x="138" y="144"/>
                    <a:pt x="133" y="145"/>
                  </a:cubicBezTo>
                  <a:cubicBezTo>
                    <a:pt x="130" y="147"/>
                    <a:pt x="132" y="153"/>
                    <a:pt x="130" y="157"/>
                  </a:cubicBezTo>
                  <a:cubicBezTo>
                    <a:pt x="128" y="162"/>
                    <a:pt x="132" y="162"/>
                    <a:pt x="133" y="166"/>
                  </a:cubicBezTo>
                  <a:cubicBezTo>
                    <a:pt x="135" y="173"/>
                    <a:pt x="120" y="184"/>
                    <a:pt x="116" y="189"/>
                  </a:cubicBezTo>
                  <a:cubicBezTo>
                    <a:pt x="110" y="196"/>
                    <a:pt x="111" y="196"/>
                    <a:pt x="112" y="204"/>
                  </a:cubicBezTo>
                  <a:cubicBezTo>
                    <a:pt x="112" y="205"/>
                    <a:pt x="112" y="206"/>
                    <a:pt x="112" y="206"/>
                  </a:cubicBezTo>
                  <a:cubicBezTo>
                    <a:pt x="113" y="207"/>
                    <a:pt x="114" y="208"/>
                    <a:pt x="114" y="209"/>
                  </a:cubicBezTo>
                  <a:cubicBezTo>
                    <a:pt x="127" y="218"/>
                    <a:pt x="127" y="218"/>
                    <a:pt x="127" y="218"/>
                  </a:cubicBezTo>
                  <a:cubicBezTo>
                    <a:pt x="127" y="218"/>
                    <a:pt x="127" y="218"/>
                    <a:pt x="127" y="218"/>
                  </a:cubicBezTo>
                  <a:cubicBezTo>
                    <a:pt x="91" y="229"/>
                    <a:pt x="91" y="229"/>
                    <a:pt x="91" y="229"/>
                  </a:cubicBezTo>
                  <a:cubicBezTo>
                    <a:pt x="91" y="229"/>
                    <a:pt x="91" y="229"/>
                    <a:pt x="91" y="229"/>
                  </a:cubicBezTo>
                  <a:cubicBezTo>
                    <a:pt x="91" y="229"/>
                    <a:pt x="91" y="229"/>
                    <a:pt x="91" y="229"/>
                  </a:cubicBezTo>
                  <a:cubicBezTo>
                    <a:pt x="77" y="208"/>
                    <a:pt x="77" y="208"/>
                    <a:pt x="77" y="208"/>
                  </a:cubicBezTo>
                  <a:cubicBezTo>
                    <a:pt x="75" y="205"/>
                    <a:pt x="67" y="202"/>
                    <a:pt x="67" y="198"/>
                  </a:cubicBezTo>
                  <a:cubicBezTo>
                    <a:pt x="70" y="195"/>
                    <a:pt x="77" y="192"/>
                    <a:pt x="76" y="188"/>
                  </a:cubicBezTo>
                  <a:cubicBezTo>
                    <a:pt x="67" y="180"/>
                    <a:pt x="60" y="172"/>
                    <a:pt x="51" y="163"/>
                  </a:cubicBezTo>
                  <a:cubicBezTo>
                    <a:pt x="50" y="155"/>
                    <a:pt x="54" y="129"/>
                    <a:pt x="48" y="125"/>
                  </a:cubicBezTo>
                  <a:cubicBezTo>
                    <a:pt x="44" y="125"/>
                    <a:pt x="41" y="129"/>
                    <a:pt x="37" y="130"/>
                  </a:cubicBezTo>
                  <a:cubicBezTo>
                    <a:pt x="34" y="130"/>
                    <a:pt x="31" y="129"/>
                    <a:pt x="28" y="128"/>
                  </a:cubicBezTo>
                  <a:cubicBezTo>
                    <a:pt x="25" y="127"/>
                    <a:pt x="25" y="123"/>
                    <a:pt x="22" y="121"/>
                  </a:cubicBezTo>
                  <a:cubicBezTo>
                    <a:pt x="19" y="117"/>
                    <a:pt x="16" y="114"/>
                    <a:pt x="16" y="109"/>
                  </a:cubicBezTo>
                  <a:cubicBezTo>
                    <a:pt x="16" y="106"/>
                    <a:pt x="16" y="104"/>
                    <a:pt x="16" y="102"/>
                  </a:cubicBezTo>
                  <a:cubicBezTo>
                    <a:pt x="16" y="101"/>
                    <a:pt x="16" y="100"/>
                    <a:pt x="16" y="99"/>
                  </a:cubicBezTo>
                  <a:cubicBezTo>
                    <a:pt x="16" y="98"/>
                    <a:pt x="15" y="98"/>
                    <a:pt x="15" y="97"/>
                  </a:cubicBezTo>
                  <a:cubicBezTo>
                    <a:pt x="14" y="96"/>
                    <a:pt x="14" y="95"/>
                    <a:pt x="13" y="94"/>
                  </a:cubicBezTo>
                  <a:cubicBezTo>
                    <a:pt x="13" y="93"/>
                    <a:pt x="12" y="93"/>
                    <a:pt x="12" y="92"/>
                  </a:cubicBezTo>
                  <a:cubicBezTo>
                    <a:pt x="9" y="86"/>
                    <a:pt x="9" y="86"/>
                    <a:pt x="9" y="86"/>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 name="Freeform 13"/>
            <p:cNvSpPr>
              <a:spLocks/>
            </p:cNvSpPr>
            <p:nvPr/>
          </p:nvSpPr>
          <p:spPr bwMode="auto">
            <a:xfrm>
              <a:off x="1096963" y="2709863"/>
              <a:ext cx="527050" cy="635000"/>
            </a:xfrm>
            <a:custGeom>
              <a:avLst/>
              <a:gdLst>
                <a:gd name="T0" fmla="*/ 13 w 179"/>
                <a:gd name="T1" fmla="*/ 41 h 215"/>
                <a:gd name="T2" fmla="*/ 14 w 179"/>
                <a:gd name="T3" fmla="*/ 43 h 215"/>
                <a:gd name="T4" fmla="*/ 21 w 179"/>
                <a:gd name="T5" fmla="*/ 55 h 215"/>
                <a:gd name="T6" fmla="*/ 23 w 179"/>
                <a:gd name="T7" fmla="*/ 75 h 215"/>
                <a:gd name="T8" fmla="*/ 27 w 179"/>
                <a:gd name="T9" fmla="*/ 110 h 215"/>
                <a:gd name="T10" fmla="*/ 24 w 179"/>
                <a:gd name="T11" fmla="*/ 117 h 215"/>
                <a:gd name="T12" fmla="*/ 31 w 179"/>
                <a:gd name="T13" fmla="*/ 123 h 215"/>
                <a:gd name="T14" fmla="*/ 45 w 179"/>
                <a:gd name="T15" fmla="*/ 137 h 215"/>
                <a:gd name="T16" fmla="*/ 63 w 179"/>
                <a:gd name="T17" fmla="*/ 153 h 215"/>
                <a:gd name="T18" fmla="*/ 73 w 179"/>
                <a:gd name="T19" fmla="*/ 168 h 215"/>
                <a:gd name="T20" fmla="*/ 83 w 179"/>
                <a:gd name="T21" fmla="*/ 174 h 215"/>
                <a:gd name="T22" fmla="*/ 94 w 179"/>
                <a:gd name="T23" fmla="*/ 186 h 215"/>
                <a:gd name="T24" fmla="*/ 108 w 179"/>
                <a:gd name="T25" fmla="*/ 206 h 215"/>
                <a:gd name="T26" fmla="*/ 118 w 179"/>
                <a:gd name="T27" fmla="*/ 215 h 215"/>
                <a:gd name="T28" fmla="*/ 124 w 179"/>
                <a:gd name="T29" fmla="*/ 207 h 215"/>
                <a:gd name="T30" fmla="*/ 142 w 179"/>
                <a:gd name="T31" fmla="*/ 202 h 215"/>
                <a:gd name="T32" fmla="*/ 165 w 179"/>
                <a:gd name="T33" fmla="*/ 173 h 215"/>
                <a:gd name="T34" fmla="*/ 179 w 179"/>
                <a:gd name="T35" fmla="*/ 159 h 215"/>
                <a:gd name="T36" fmla="*/ 169 w 179"/>
                <a:gd name="T37" fmla="*/ 153 h 215"/>
                <a:gd name="T38" fmla="*/ 161 w 179"/>
                <a:gd name="T39" fmla="*/ 138 h 215"/>
                <a:gd name="T40" fmla="*/ 161 w 179"/>
                <a:gd name="T41" fmla="*/ 126 h 215"/>
                <a:gd name="T42" fmla="*/ 151 w 179"/>
                <a:gd name="T43" fmla="*/ 73 h 215"/>
                <a:gd name="T44" fmla="*/ 130 w 179"/>
                <a:gd name="T45" fmla="*/ 57 h 215"/>
                <a:gd name="T46" fmla="*/ 128 w 179"/>
                <a:gd name="T47" fmla="*/ 49 h 215"/>
                <a:gd name="T48" fmla="*/ 119 w 179"/>
                <a:gd name="T49" fmla="*/ 24 h 215"/>
                <a:gd name="T50" fmla="*/ 112 w 179"/>
                <a:gd name="T51" fmla="*/ 20 h 215"/>
                <a:gd name="T52" fmla="*/ 103 w 179"/>
                <a:gd name="T53" fmla="*/ 13 h 215"/>
                <a:gd name="T54" fmla="*/ 102 w 179"/>
                <a:gd name="T55" fmla="*/ 0 h 215"/>
                <a:gd name="T56" fmla="*/ 84 w 179"/>
                <a:gd name="T57" fmla="*/ 5 h 215"/>
                <a:gd name="T58" fmla="*/ 51 w 179"/>
                <a:gd name="T59" fmla="*/ 12 h 215"/>
                <a:gd name="T60" fmla="*/ 20 w 179"/>
                <a:gd name="T61" fmla="*/ 30 h 215"/>
                <a:gd name="T62" fmla="*/ 0 w 179"/>
                <a:gd name="T63" fmla="*/ 41 h 215"/>
                <a:gd name="connsiteX0" fmla="*/ 0 w 10000"/>
                <a:gd name="connsiteY0" fmla="*/ 1907 h 10000"/>
                <a:gd name="connsiteX1" fmla="*/ 726 w 10000"/>
                <a:gd name="connsiteY1" fmla="*/ 1907 h 10000"/>
                <a:gd name="connsiteX2" fmla="*/ 782 w 10000"/>
                <a:gd name="connsiteY2" fmla="*/ 2000 h 10000"/>
                <a:gd name="connsiteX3" fmla="*/ 782 w 10000"/>
                <a:gd name="connsiteY3" fmla="*/ 2000 h 10000"/>
                <a:gd name="connsiteX4" fmla="*/ 838 w 10000"/>
                <a:gd name="connsiteY4" fmla="*/ 2000 h 10000"/>
                <a:gd name="connsiteX5" fmla="*/ 1173 w 10000"/>
                <a:gd name="connsiteY5" fmla="*/ 2558 h 10000"/>
                <a:gd name="connsiteX6" fmla="*/ 1285 w 10000"/>
                <a:gd name="connsiteY6" fmla="*/ 3023 h 10000"/>
                <a:gd name="connsiteX7" fmla="*/ 1285 w 10000"/>
                <a:gd name="connsiteY7" fmla="*/ 3488 h 10000"/>
                <a:gd name="connsiteX8" fmla="*/ 1788 w 10000"/>
                <a:gd name="connsiteY8" fmla="*/ 4326 h 10000"/>
                <a:gd name="connsiteX9" fmla="*/ 1508 w 10000"/>
                <a:gd name="connsiteY9" fmla="*/ 5116 h 10000"/>
                <a:gd name="connsiteX10" fmla="*/ 1341 w 10000"/>
                <a:gd name="connsiteY10" fmla="*/ 5442 h 10000"/>
                <a:gd name="connsiteX11" fmla="*/ 1341 w 10000"/>
                <a:gd name="connsiteY11" fmla="*/ 5442 h 10000"/>
                <a:gd name="connsiteX12" fmla="*/ 1453 w 10000"/>
                <a:gd name="connsiteY12" fmla="*/ 5535 h 10000"/>
                <a:gd name="connsiteX13" fmla="*/ 1732 w 10000"/>
                <a:gd name="connsiteY13" fmla="*/ 5721 h 10000"/>
                <a:gd name="connsiteX14" fmla="*/ 2067 w 10000"/>
                <a:gd name="connsiteY14" fmla="*/ 5953 h 10000"/>
                <a:gd name="connsiteX15" fmla="*/ 2514 w 10000"/>
                <a:gd name="connsiteY15" fmla="*/ 6372 h 10000"/>
                <a:gd name="connsiteX16" fmla="*/ 3128 w 10000"/>
                <a:gd name="connsiteY16" fmla="*/ 6558 h 10000"/>
                <a:gd name="connsiteX17" fmla="*/ 3520 w 10000"/>
                <a:gd name="connsiteY17" fmla="*/ 7116 h 10000"/>
                <a:gd name="connsiteX18" fmla="*/ 3855 w 10000"/>
                <a:gd name="connsiteY18" fmla="*/ 7395 h 10000"/>
                <a:gd name="connsiteX19" fmla="*/ 4078 w 10000"/>
                <a:gd name="connsiteY19" fmla="*/ 7814 h 10000"/>
                <a:gd name="connsiteX20" fmla="*/ 4246 w 10000"/>
                <a:gd name="connsiteY20" fmla="*/ 7907 h 10000"/>
                <a:gd name="connsiteX21" fmla="*/ 4637 w 10000"/>
                <a:gd name="connsiteY21" fmla="*/ 8093 h 10000"/>
                <a:gd name="connsiteX22" fmla="*/ 5084 w 10000"/>
                <a:gd name="connsiteY22" fmla="*/ 8419 h 10000"/>
                <a:gd name="connsiteX23" fmla="*/ 5251 w 10000"/>
                <a:gd name="connsiteY23" fmla="*/ 8651 h 10000"/>
                <a:gd name="connsiteX24" fmla="*/ 5475 w 10000"/>
                <a:gd name="connsiteY24" fmla="*/ 9163 h 10000"/>
                <a:gd name="connsiteX25" fmla="*/ 6034 w 10000"/>
                <a:gd name="connsiteY25" fmla="*/ 9581 h 10000"/>
                <a:gd name="connsiteX26" fmla="*/ 6592 w 10000"/>
                <a:gd name="connsiteY26" fmla="*/ 10000 h 10000"/>
                <a:gd name="connsiteX27" fmla="*/ 6592 w 10000"/>
                <a:gd name="connsiteY27" fmla="*/ 10000 h 10000"/>
                <a:gd name="connsiteX28" fmla="*/ 6704 w 10000"/>
                <a:gd name="connsiteY28" fmla="*/ 9907 h 10000"/>
                <a:gd name="connsiteX29" fmla="*/ 6927 w 10000"/>
                <a:gd name="connsiteY29" fmla="*/ 9628 h 10000"/>
                <a:gd name="connsiteX30" fmla="*/ 7207 w 10000"/>
                <a:gd name="connsiteY30" fmla="*/ 9488 h 10000"/>
                <a:gd name="connsiteX31" fmla="*/ 7933 w 10000"/>
                <a:gd name="connsiteY31" fmla="*/ 9395 h 10000"/>
                <a:gd name="connsiteX32" fmla="*/ 8715 w 10000"/>
                <a:gd name="connsiteY32" fmla="*/ 8698 h 10000"/>
                <a:gd name="connsiteX33" fmla="*/ 9218 w 10000"/>
                <a:gd name="connsiteY33" fmla="*/ 8047 h 10000"/>
                <a:gd name="connsiteX34" fmla="*/ 10000 w 10000"/>
                <a:gd name="connsiteY34" fmla="*/ 7395 h 10000"/>
                <a:gd name="connsiteX35" fmla="*/ 10000 w 10000"/>
                <a:gd name="connsiteY35" fmla="*/ 7395 h 10000"/>
                <a:gd name="connsiteX36" fmla="*/ 9665 w 10000"/>
                <a:gd name="connsiteY36" fmla="*/ 7209 h 10000"/>
                <a:gd name="connsiteX37" fmla="*/ 9441 w 10000"/>
                <a:gd name="connsiteY37" fmla="*/ 7116 h 10000"/>
                <a:gd name="connsiteX38" fmla="*/ 9106 w 10000"/>
                <a:gd name="connsiteY38" fmla="*/ 6791 h 10000"/>
                <a:gd name="connsiteX39" fmla="*/ 8994 w 10000"/>
                <a:gd name="connsiteY39" fmla="*/ 6419 h 10000"/>
                <a:gd name="connsiteX40" fmla="*/ 8939 w 10000"/>
                <a:gd name="connsiteY40" fmla="*/ 6140 h 10000"/>
                <a:gd name="connsiteX41" fmla="*/ 8994 w 10000"/>
                <a:gd name="connsiteY41" fmla="*/ 5860 h 10000"/>
                <a:gd name="connsiteX42" fmla="*/ 9330 w 10000"/>
                <a:gd name="connsiteY42" fmla="*/ 4326 h 10000"/>
                <a:gd name="connsiteX43" fmla="*/ 8436 w 10000"/>
                <a:gd name="connsiteY43" fmla="*/ 3395 h 10000"/>
                <a:gd name="connsiteX44" fmla="*/ 7486 w 10000"/>
                <a:gd name="connsiteY44" fmla="*/ 3023 h 10000"/>
                <a:gd name="connsiteX45" fmla="*/ 7263 w 10000"/>
                <a:gd name="connsiteY45" fmla="*/ 2651 h 10000"/>
                <a:gd name="connsiteX46" fmla="*/ 7151 w 10000"/>
                <a:gd name="connsiteY46" fmla="*/ 2279 h 10000"/>
                <a:gd name="connsiteX47" fmla="*/ 7151 w 10000"/>
                <a:gd name="connsiteY47" fmla="*/ 2279 h 10000"/>
                <a:gd name="connsiteX48" fmla="*/ 6872 w 10000"/>
                <a:gd name="connsiteY48" fmla="*/ 1860 h 10000"/>
                <a:gd name="connsiteX49" fmla="*/ 6648 w 10000"/>
                <a:gd name="connsiteY49" fmla="*/ 1116 h 10000"/>
                <a:gd name="connsiteX50" fmla="*/ 6536 w 10000"/>
                <a:gd name="connsiteY50" fmla="*/ 977 h 10000"/>
                <a:gd name="connsiteX51" fmla="*/ 6257 w 10000"/>
                <a:gd name="connsiteY51" fmla="*/ 930 h 10000"/>
                <a:gd name="connsiteX52" fmla="*/ 5978 w 10000"/>
                <a:gd name="connsiteY52" fmla="*/ 884 h 10000"/>
                <a:gd name="connsiteX53" fmla="*/ 5754 w 10000"/>
                <a:gd name="connsiteY53" fmla="*/ 605 h 10000"/>
                <a:gd name="connsiteX54" fmla="*/ 5698 w 10000"/>
                <a:gd name="connsiteY54" fmla="*/ 0 h 10000"/>
                <a:gd name="connsiteX55" fmla="*/ 5698 w 10000"/>
                <a:gd name="connsiteY55" fmla="*/ 0 h 10000"/>
                <a:gd name="connsiteX56" fmla="*/ 5251 w 10000"/>
                <a:gd name="connsiteY56" fmla="*/ 372 h 10000"/>
                <a:gd name="connsiteX57" fmla="*/ 4693 w 10000"/>
                <a:gd name="connsiteY57" fmla="*/ 233 h 10000"/>
                <a:gd name="connsiteX58" fmla="*/ 3855 w 10000"/>
                <a:gd name="connsiteY58" fmla="*/ 186 h 10000"/>
                <a:gd name="connsiteX59" fmla="*/ 2558 w 10000"/>
                <a:gd name="connsiteY59" fmla="*/ 477 h 10000"/>
                <a:gd name="connsiteX60" fmla="*/ 1899 w 10000"/>
                <a:gd name="connsiteY60" fmla="*/ 651 h 10000"/>
                <a:gd name="connsiteX61" fmla="*/ 1117 w 10000"/>
                <a:gd name="connsiteY61" fmla="*/ 1395 h 10000"/>
                <a:gd name="connsiteX62" fmla="*/ 112 w 10000"/>
                <a:gd name="connsiteY62" fmla="*/ 1674 h 10000"/>
                <a:gd name="connsiteX63" fmla="*/ 0 w 10000"/>
                <a:gd name="connsiteY63" fmla="*/ 19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0" h="10000">
                  <a:moveTo>
                    <a:pt x="0" y="1907"/>
                  </a:moveTo>
                  <a:lnTo>
                    <a:pt x="726" y="1907"/>
                  </a:lnTo>
                  <a:cubicBezTo>
                    <a:pt x="726" y="1907"/>
                    <a:pt x="782" y="1953"/>
                    <a:pt x="782" y="2000"/>
                  </a:cubicBezTo>
                  <a:lnTo>
                    <a:pt x="782" y="2000"/>
                  </a:lnTo>
                  <a:lnTo>
                    <a:pt x="838" y="2000"/>
                  </a:lnTo>
                  <a:cubicBezTo>
                    <a:pt x="894" y="2186"/>
                    <a:pt x="1508" y="2279"/>
                    <a:pt x="1173" y="2558"/>
                  </a:cubicBezTo>
                  <a:cubicBezTo>
                    <a:pt x="894" y="2791"/>
                    <a:pt x="1117" y="2884"/>
                    <a:pt x="1285" y="3023"/>
                  </a:cubicBezTo>
                  <a:cubicBezTo>
                    <a:pt x="1508" y="3163"/>
                    <a:pt x="1397" y="3302"/>
                    <a:pt x="1285" y="3488"/>
                  </a:cubicBezTo>
                  <a:cubicBezTo>
                    <a:pt x="1173" y="3767"/>
                    <a:pt x="1564" y="4093"/>
                    <a:pt x="1788" y="4326"/>
                  </a:cubicBezTo>
                  <a:cubicBezTo>
                    <a:pt x="2011" y="4605"/>
                    <a:pt x="1564" y="4837"/>
                    <a:pt x="1508" y="5116"/>
                  </a:cubicBezTo>
                  <a:lnTo>
                    <a:pt x="1341" y="5442"/>
                  </a:lnTo>
                  <a:lnTo>
                    <a:pt x="1341" y="5442"/>
                  </a:lnTo>
                  <a:cubicBezTo>
                    <a:pt x="1341" y="5488"/>
                    <a:pt x="1397" y="5488"/>
                    <a:pt x="1453" y="5535"/>
                  </a:cubicBezTo>
                  <a:cubicBezTo>
                    <a:pt x="1508" y="5535"/>
                    <a:pt x="1676" y="5721"/>
                    <a:pt x="1732" y="5721"/>
                  </a:cubicBezTo>
                  <a:cubicBezTo>
                    <a:pt x="1899" y="5814"/>
                    <a:pt x="2011" y="5814"/>
                    <a:pt x="2067" y="5953"/>
                  </a:cubicBezTo>
                  <a:cubicBezTo>
                    <a:pt x="2179" y="6233"/>
                    <a:pt x="2123" y="6279"/>
                    <a:pt x="2514" y="6372"/>
                  </a:cubicBezTo>
                  <a:cubicBezTo>
                    <a:pt x="2682" y="6465"/>
                    <a:pt x="2961" y="6419"/>
                    <a:pt x="3128" y="6558"/>
                  </a:cubicBezTo>
                  <a:cubicBezTo>
                    <a:pt x="3296" y="6744"/>
                    <a:pt x="3296" y="6977"/>
                    <a:pt x="3520" y="7116"/>
                  </a:cubicBezTo>
                  <a:cubicBezTo>
                    <a:pt x="3687" y="7209"/>
                    <a:pt x="3799" y="7256"/>
                    <a:pt x="3855" y="7395"/>
                  </a:cubicBezTo>
                  <a:cubicBezTo>
                    <a:pt x="3911" y="7488"/>
                    <a:pt x="4022" y="7721"/>
                    <a:pt x="4078" y="7814"/>
                  </a:cubicBezTo>
                  <a:cubicBezTo>
                    <a:pt x="4134" y="7860"/>
                    <a:pt x="4190" y="7907"/>
                    <a:pt x="4246" y="7907"/>
                  </a:cubicBezTo>
                  <a:cubicBezTo>
                    <a:pt x="4358" y="7953"/>
                    <a:pt x="4525" y="8047"/>
                    <a:pt x="4637" y="8093"/>
                  </a:cubicBezTo>
                  <a:cubicBezTo>
                    <a:pt x="4804" y="8186"/>
                    <a:pt x="4972" y="8326"/>
                    <a:pt x="5084" y="8419"/>
                  </a:cubicBezTo>
                  <a:cubicBezTo>
                    <a:pt x="5140" y="8465"/>
                    <a:pt x="5196" y="8605"/>
                    <a:pt x="5251" y="8651"/>
                  </a:cubicBezTo>
                  <a:cubicBezTo>
                    <a:pt x="5307" y="8791"/>
                    <a:pt x="5363" y="9023"/>
                    <a:pt x="5475" y="9163"/>
                  </a:cubicBezTo>
                  <a:cubicBezTo>
                    <a:pt x="5587" y="9395"/>
                    <a:pt x="5810" y="9488"/>
                    <a:pt x="6034" y="9581"/>
                  </a:cubicBezTo>
                  <a:lnTo>
                    <a:pt x="6592" y="10000"/>
                  </a:lnTo>
                  <a:lnTo>
                    <a:pt x="6592" y="10000"/>
                  </a:lnTo>
                  <a:cubicBezTo>
                    <a:pt x="6592" y="9953"/>
                    <a:pt x="6648" y="9953"/>
                    <a:pt x="6704" y="9907"/>
                  </a:cubicBezTo>
                  <a:cubicBezTo>
                    <a:pt x="6760" y="9814"/>
                    <a:pt x="6872" y="9721"/>
                    <a:pt x="6927" y="9628"/>
                  </a:cubicBezTo>
                  <a:cubicBezTo>
                    <a:pt x="7039" y="9581"/>
                    <a:pt x="7095" y="9535"/>
                    <a:pt x="7207" y="9488"/>
                  </a:cubicBezTo>
                  <a:cubicBezTo>
                    <a:pt x="7430" y="9442"/>
                    <a:pt x="7709" y="9488"/>
                    <a:pt x="7933" y="9395"/>
                  </a:cubicBezTo>
                  <a:cubicBezTo>
                    <a:pt x="8324" y="9256"/>
                    <a:pt x="8547" y="9023"/>
                    <a:pt x="8715" y="8698"/>
                  </a:cubicBezTo>
                  <a:cubicBezTo>
                    <a:pt x="8771" y="8512"/>
                    <a:pt x="8994" y="8186"/>
                    <a:pt x="9218" y="8047"/>
                  </a:cubicBezTo>
                  <a:lnTo>
                    <a:pt x="10000" y="7395"/>
                  </a:lnTo>
                  <a:lnTo>
                    <a:pt x="10000" y="7395"/>
                  </a:lnTo>
                  <a:lnTo>
                    <a:pt x="9665" y="7209"/>
                  </a:lnTo>
                  <a:cubicBezTo>
                    <a:pt x="9609" y="7163"/>
                    <a:pt x="9553" y="7163"/>
                    <a:pt x="9441" y="7116"/>
                  </a:cubicBezTo>
                  <a:cubicBezTo>
                    <a:pt x="9385" y="6977"/>
                    <a:pt x="9218" y="6884"/>
                    <a:pt x="9106" y="6791"/>
                  </a:cubicBezTo>
                  <a:cubicBezTo>
                    <a:pt x="9050" y="6651"/>
                    <a:pt x="9050" y="6512"/>
                    <a:pt x="8994" y="6419"/>
                  </a:cubicBezTo>
                  <a:cubicBezTo>
                    <a:pt x="8994" y="6326"/>
                    <a:pt x="8939" y="6233"/>
                    <a:pt x="8939" y="6140"/>
                  </a:cubicBezTo>
                  <a:cubicBezTo>
                    <a:pt x="8939" y="6047"/>
                    <a:pt x="8994" y="5953"/>
                    <a:pt x="8994" y="5860"/>
                  </a:cubicBezTo>
                  <a:cubicBezTo>
                    <a:pt x="9162" y="5442"/>
                    <a:pt x="9385" y="4791"/>
                    <a:pt x="9330" y="4326"/>
                  </a:cubicBezTo>
                  <a:cubicBezTo>
                    <a:pt x="9274" y="3953"/>
                    <a:pt x="8883" y="3488"/>
                    <a:pt x="8436" y="3395"/>
                  </a:cubicBezTo>
                  <a:cubicBezTo>
                    <a:pt x="8101" y="3349"/>
                    <a:pt x="7654" y="3302"/>
                    <a:pt x="7486" y="3023"/>
                  </a:cubicBezTo>
                  <a:cubicBezTo>
                    <a:pt x="7374" y="2930"/>
                    <a:pt x="7374" y="2744"/>
                    <a:pt x="7263" y="2651"/>
                  </a:cubicBezTo>
                  <a:cubicBezTo>
                    <a:pt x="7263" y="2512"/>
                    <a:pt x="7151" y="2419"/>
                    <a:pt x="7151" y="2279"/>
                  </a:cubicBezTo>
                  <a:lnTo>
                    <a:pt x="7151" y="2279"/>
                  </a:lnTo>
                  <a:lnTo>
                    <a:pt x="6872" y="1860"/>
                  </a:lnTo>
                  <a:cubicBezTo>
                    <a:pt x="6760" y="1628"/>
                    <a:pt x="6760" y="1349"/>
                    <a:pt x="6648" y="1116"/>
                  </a:cubicBezTo>
                  <a:cubicBezTo>
                    <a:pt x="6648" y="1070"/>
                    <a:pt x="6536" y="1023"/>
                    <a:pt x="6536" y="977"/>
                  </a:cubicBezTo>
                  <a:cubicBezTo>
                    <a:pt x="6425" y="977"/>
                    <a:pt x="6369" y="930"/>
                    <a:pt x="6257" y="930"/>
                  </a:cubicBezTo>
                  <a:cubicBezTo>
                    <a:pt x="6145" y="884"/>
                    <a:pt x="6089" y="884"/>
                    <a:pt x="5978" y="884"/>
                  </a:cubicBezTo>
                  <a:cubicBezTo>
                    <a:pt x="5698" y="884"/>
                    <a:pt x="5754" y="791"/>
                    <a:pt x="5754" y="605"/>
                  </a:cubicBezTo>
                  <a:lnTo>
                    <a:pt x="5698" y="0"/>
                  </a:lnTo>
                  <a:lnTo>
                    <a:pt x="5698" y="0"/>
                  </a:lnTo>
                  <a:cubicBezTo>
                    <a:pt x="5587" y="186"/>
                    <a:pt x="5363" y="233"/>
                    <a:pt x="5251" y="372"/>
                  </a:cubicBezTo>
                  <a:cubicBezTo>
                    <a:pt x="4972" y="419"/>
                    <a:pt x="4916" y="372"/>
                    <a:pt x="4693" y="233"/>
                  </a:cubicBezTo>
                  <a:cubicBezTo>
                    <a:pt x="4525" y="93"/>
                    <a:pt x="4134" y="140"/>
                    <a:pt x="3855" y="186"/>
                  </a:cubicBezTo>
                  <a:cubicBezTo>
                    <a:pt x="3575" y="47"/>
                    <a:pt x="2726" y="245"/>
                    <a:pt x="2558" y="477"/>
                  </a:cubicBezTo>
                  <a:cubicBezTo>
                    <a:pt x="1608" y="570"/>
                    <a:pt x="2139" y="498"/>
                    <a:pt x="1899" y="651"/>
                  </a:cubicBezTo>
                  <a:cubicBezTo>
                    <a:pt x="1659" y="804"/>
                    <a:pt x="1620" y="1395"/>
                    <a:pt x="1117" y="1395"/>
                  </a:cubicBezTo>
                  <a:cubicBezTo>
                    <a:pt x="559" y="1395"/>
                    <a:pt x="223" y="1116"/>
                    <a:pt x="112" y="1674"/>
                  </a:cubicBezTo>
                  <a:cubicBezTo>
                    <a:pt x="56" y="1767"/>
                    <a:pt x="56" y="1860"/>
                    <a:pt x="0" y="1907"/>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 name="Freeform 14"/>
            <p:cNvSpPr>
              <a:spLocks/>
            </p:cNvSpPr>
            <p:nvPr/>
          </p:nvSpPr>
          <p:spPr bwMode="auto">
            <a:xfrm>
              <a:off x="1311781" y="3179763"/>
              <a:ext cx="507494" cy="504825"/>
            </a:xfrm>
            <a:custGeom>
              <a:avLst/>
              <a:gdLst>
                <a:gd name="T0" fmla="*/ 46 w 173"/>
                <a:gd name="T1" fmla="*/ 56 h 171"/>
                <a:gd name="T2" fmla="*/ 48 w 173"/>
                <a:gd name="T3" fmla="*/ 54 h 171"/>
                <a:gd name="T4" fmla="*/ 52 w 173"/>
                <a:gd name="T5" fmla="*/ 48 h 171"/>
                <a:gd name="T6" fmla="*/ 57 w 173"/>
                <a:gd name="T7" fmla="*/ 45 h 171"/>
                <a:gd name="T8" fmla="*/ 70 w 173"/>
                <a:gd name="T9" fmla="*/ 43 h 171"/>
                <a:gd name="T10" fmla="*/ 84 w 173"/>
                <a:gd name="T11" fmla="*/ 28 h 171"/>
                <a:gd name="T12" fmla="*/ 93 w 173"/>
                <a:gd name="T13" fmla="*/ 14 h 171"/>
                <a:gd name="T14" fmla="*/ 107 w 173"/>
                <a:gd name="T15" fmla="*/ 0 h 171"/>
                <a:gd name="T16" fmla="*/ 107 w 173"/>
                <a:gd name="T17" fmla="*/ 0 h 171"/>
                <a:gd name="T18" fmla="*/ 118 w 173"/>
                <a:gd name="T19" fmla="*/ 14 h 171"/>
                <a:gd name="T20" fmla="*/ 147 w 173"/>
                <a:gd name="T21" fmla="*/ 45 h 171"/>
                <a:gd name="T22" fmla="*/ 155 w 173"/>
                <a:gd name="T23" fmla="*/ 80 h 171"/>
                <a:gd name="T24" fmla="*/ 157 w 173"/>
                <a:gd name="T25" fmla="*/ 101 h 171"/>
                <a:gd name="T26" fmla="*/ 161 w 173"/>
                <a:gd name="T27" fmla="*/ 108 h 171"/>
                <a:gd name="T28" fmla="*/ 173 w 173"/>
                <a:gd name="T29" fmla="*/ 120 h 171"/>
                <a:gd name="T30" fmla="*/ 173 w 173"/>
                <a:gd name="T31" fmla="*/ 120 h 171"/>
                <a:gd name="T32" fmla="*/ 171 w 173"/>
                <a:gd name="T33" fmla="*/ 122 h 171"/>
                <a:gd name="T34" fmla="*/ 153 w 173"/>
                <a:gd name="T35" fmla="*/ 126 h 171"/>
                <a:gd name="T36" fmla="*/ 141 w 173"/>
                <a:gd name="T37" fmla="*/ 132 h 171"/>
                <a:gd name="T38" fmla="*/ 127 w 173"/>
                <a:gd name="T39" fmla="*/ 136 h 171"/>
                <a:gd name="T40" fmla="*/ 123 w 173"/>
                <a:gd name="T41" fmla="*/ 142 h 171"/>
                <a:gd name="T42" fmla="*/ 114 w 173"/>
                <a:gd name="T43" fmla="*/ 145 h 171"/>
                <a:gd name="T44" fmla="*/ 95 w 173"/>
                <a:gd name="T45" fmla="*/ 148 h 171"/>
                <a:gd name="T46" fmla="*/ 90 w 173"/>
                <a:gd name="T47" fmla="*/ 149 h 171"/>
                <a:gd name="T48" fmla="*/ 17 w 173"/>
                <a:gd name="T49" fmla="*/ 171 h 171"/>
                <a:gd name="T50" fmla="*/ 17 w 173"/>
                <a:gd name="T51" fmla="*/ 171 h 171"/>
                <a:gd name="T52" fmla="*/ 4 w 173"/>
                <a:gd name="T53" fmla="*/ 162 h 171"/>
                <a:gd name="T54" fmla="*/ 2 w 173"/>
                <a:gd name="T55" fmla="*/ 159 h 171"/>
                <a:gd name="T56" fmla="*/ 2 w 173"/>
                <a:gd name="T57" fmla="*/ 157 h 171"/>
                <a:gd name="T58" fmla="*/ 6 w 173"/>
                <a:gd name="T59" fmla="*/ 142 h 171"/>
                <a:gd name="T60" fmla="*/ 23 w 173"/>
                <a:gd name="T61" fmla="*/ 119 h 171"/>
                <a:gd name="T62" fmla="*/ 20 w 173"/>
                <a:gd name="T63" fmla="*/ 110 h 171"/>
                <a:gd name="T64" fmla="*/ 23 w 173"/>
                <a:gd name="T65" fmla="*/ 98 h 171"/>
                <a:gd name="T66" fmla="*/ 34 w 173"/>
                <a:gd name="T67" fmla="*/ 87 h 171"/>
                <a:gd name="T68" fmla="*/ 42 w 173"/>
                <a:gd name="T69" fmla="*/ 73 h 171"/>
                <a:gd name="T70" fmla="*/ 46 w 173"/>
                <a:gd name="T71" fmla="*/ 56 h 171"/>
                <a:gd name="connsiteX0" fmla="*/ 2587 w 9928"/>
                <a:gd name="connsiteY0" fmla="*/ 3275 h 10000"/>
                <a:gd name="connsiteX1" fmla="*/ 2703 w 9928"/>
                <a:gd name="connsiteY1" fmla="*/ 3158 h 10000"/>
                <a:gd name="connsiteX2" fmla="*/ 2934 w 9928"/>
                <a:gd name="connsiteY2" fmla="*/ 2807 h 10000"/>
                <a:gd name="connsiteX3" fmla="*/ 3223 w 9928"/>
                <a:gd name="connsiteY3" fmla="*/ 2632 h 10000"/>
                <a:gd name="connsiteX4" fmla="*/ 3974 w 9928"/>
                <a:gd name="connsiteY4" fmla="*/ 2515 h 10000"/>
                <a:gd name="connsiteX5" fmla="*/ 4783 w 9928"/>
                <a:gd name="connsiteY5" fmla="*/ 1637 h 10000"/>
                <a:gd name="connsiteX6" fmla="*/ 5304 w 9928"/>
                <a:gd name="connsiteY6" fmla="*/ 819 h 10000"/>
                <a:gd name="connsiteX7" fmla="*/ 6113 w 9928"/>
                <a:gd name="connsiteY7" fmla="*/ 0 h 10000"/>
                <a:gd name="connsiteX8" fmla="*/ 6113 w 9928"/>
                <a:gd name="connsiteY8" fmla="*/ 0 h 10000"/>
                <a:gd name="connsiteX9" fmla="*/ 6749 w 9928"/>
                <a:gd name="connsiteY9" fmla="*/ 819 h 10000"/>
                <a:gd name="connsiteX10" fmla="*/ 8425 w 9928"/>
                <a:gd name="connsiteY10" fmla="*/ 2632 h 10000"/>
                <a:gd name="connsiteX11" fmla="*/ 8888 w 9928"/>
                <a:gd name="connsiteY11" fmla="*/ 4678 h 10000"/>
                <a:gd name="connsiteX12" fmla="*/ 9003 w 9928"/>
                <a:gd name="connsiteY12" fmla="*/ 5906 h 10000"/>
                <a:gd name="connsiteX13" fmla="*/ 9234 w 9928"/>
                <a:gd name="connsiteY13" fmla="*/ 6316 h 10000"/>
                <a:gd name="connsiteX14" fmla="*/ 9928 w 9928"/>
                <a:gd name="connsiteY14" fmla="*/ 7018 h 10000"/>
                <a:gd name="connsiteX15" fmla="*/ 9928 w 9928"/>
                <a:gd name="connsiteY15" fmla="*/ 7018 h 10000"/>
                <a:gd name="connsiteX16" fmla="*/ 9812 w 9928"/>
                <a:gd name="connsiteY16" fmla="*/ 7135 h 10000"/>
                <a:gd name="connsiteX17" fmla="*/ 8772 w 9928"/>
                <a:gd name="connsiteY17" fmla="*/ 7368 h 10000"/>
                <a:gd name="connsiteX18" fmla="*/ 8078 w 9928"/>
                <a:gd name="connsiteY18" fmla="*/ 7719 h 10000"/>
                <a:gd name="connsiteX19" fmla="*/ 7269 w 9928"/>
                <a:gd name="connsiteY19" fmla="*/ 7953 h 10000"/>
                <a:gd name="connsiteX20" fmla="*/ 7038 w 9928"/>
                <a:gd name="connsiteY20" fmla="*/ 8304 h 10000"/>
                <a:gd name="connsiteX21" fmla="*/ 6518 w 9928"/>
                <a:gd name="connsiteY21" fmla="*/ 8480 h 10000"/>
                <a:gd name="connsiteX22" fmla="*/ 5419 w 9928"/>
                <a:gd name="connsiteY22" fmla="*/ 8655 h 10000"/>
                <a:gd name="connsiteX23" fmla="*/ 4429 w 9928"/>
                <a:gd name="connsiteY23" fmla="*/ 9118 h 10000"/>
                <a:gd name="connsiteX24" fmla="*/ 911 w 9928"/>
                <a:gd name="connsiteY24" fmla="*/ 10000 h 10000"/>
                <a:gd name="connsiteX25" fmla="*/ 911 w 9928"/>
                <a:gd name="connsiteY25" fmla="*/ 10000 h 10000"/>
                <a:gd name="connsiteX26" fmla="*/ 159 w 9928"/>
                <a:gd name="connsiteY26" fmla="*/ 9474 h 10000"/>
                <a:gd name="connsiteX27" fmla="*/ 44 w 9928"/>
                <a:gd name="connsiteY27" fmla="*/ 9298 h 10000"/>
                <a:gd name="connsiteX28" fmla="*/ 44 w 9928"/>
                <a:gd name="connsiteY28" fmla="*/ 9181 h 10000"/>
                <a:gd name="connsiteX29" fmla="*/ 275 w 9928"/>
                <a:gd name="connsiteY29" fmla="*/ 8304 h 10000"/>
                <a:gd name="connsiteX30" fmla="*/ 1257 w 9928"/>
                <a:gd name="connsiteY30" fmla="*/ 6959 h 10000"/>
                <a:gd name="connsiteX31" fmla="*/ 1084 w 9928"/>
                <a:gd name="connsiteY31" fmla="*/ 6433 h 10000"/>
                <a:gd name="connsiteX32" fmla="*/ 1257 w 9928"/>
                <a:gd name="connsiteY32" fmla="*/ 5731 h 10000"/>
                <a:gd name="connsiteX33" fmla="*/ 1893 w 9928"/>
                <a:gd name="connsiteY33" fmla="*/ 5088 h 10000"/>
                <a:gd name="connsiteX34" fmla="*/ 2356 w 9928"/>
                <a:gd name="connsiteY34" fmla="*/ 4269 h 10000"/>
                <a:gd name="connsiteX35" fmla="*/ 2587 w 9928"/>
                <a:gd name="connsiteY35" fmla="*/ 327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928" h="10000">
                  <a:moveTo>
                    <a:pt x="2587" y="3275"/>
                  </a:moveTo>
                  <a:lnTo>
                    <a:pt x="2703" y="3158"/>
                  </a:lnTo>
                  <a:cubicBezTo>
                    <a:pt x="2760" y="3041"/>
                    <a:pt x="2876" y="2924"/>
                    <a:pt x="2934" y="2807"/>
                  </a:cubicBezTo>
                  <a:cubicBezTo>
                    <a:pt x="3049" y="2749"/>
                    <a:pt x="3107" y="2690"/>
                    <a:pt x="3223" y="2632"/>
                  </a:cubicBezTo>
                  <a:cubicBezTo>
                    <a:pt x="3454" y="2573"/>
                    <a:pt x="3743" y="2632"/>
                    <a:pt x="3974" y="2515"/>
                  </a:cubicBezTo>
                  <a:cubicBezTo>
                    <a:pt x="4379" y="2339"/>
                    <a:pt x="4610" y="2047"/>
                    <a:pt x="4783" y="1637"/>
                  </a:cubicBezTo>
                  <a:cubicBezTo>
                    <a:pt x="4841" y="1404"/>
                    <a:pt x="5073" y="994"/>
                    <a:pt x="5304" y="819"/>
                  </a:cubicBezTo>
                  <a:lnTo>
                    <a:pt x="6113" y="0"/>
                  </a:lnTo>
                  <a:lnTo>
                    <a:pt x="6113" y="0"/>
                  </a:lnTo>
                  <a:lnTo>
                    <a:pt x="6749" y="819"/>
                  </a:lnTo>
                  <a:cubicBezTo>
                    <a:pt x="7211" y="1462"/>
                    <a:pt x="8078" y="1930"/>
                    <a:pt x="8425" y="2632"/>
                  </a:cubicBezTo>
                  <a:cubicBezTo>
                    <a:pt x="8714" y="3275"/>
                    <a:pt x="8888" y="3918"/>
                    <a:pt x="8888" y="4678"/>
                  </a:cubicBezTo>
                  <a:cubicBezTo>
                    <a:pt x="8888" y="5088"/>
                    <a:pt x="9003" y="5497"/>
                    <a:pt x="9003" y="5906"/>
                  </a:cubicBezTo>
                  <a:cubicBezTo>
                    <a:pt x="9061" y="5965"/>
                    <a:pt x="9119" y="6199"/>
                    <a:pt x="9234" y="6316"/>
                  </a:cubicBezTo>
                  <a:lnTo>
                    <a:pt x="9928" y="7018"/>
                  </a:lnTo>
                  <a:lnTo>
                    <a:pt x="9928" y="7018"/>
                  </a:lnTo>
                  <a:lnTo>
                    <a:pt x="9812" y="7135"/>
                  </a:lnTo>
                  <a:lnTo>
                    <a:pt x="8772" y="7368"/>
                  </a:lnTo>
                  <a:cubicBezTo>
                    <a:pt x="8541" y="7427"/>
                    <a:pt x="8310" y="7661"/>
                    <a:pt x="8078" y="7719"/>
                  </a:cubicBezTo>
                  <a:cubicBezTo>
                    <a:pt x="7847" y="7778"/>
                    <a:pt x="7096" y="7427"/>
                    <a:pt x="7269" y="7953"/>
                  </a:cubicBezTo>
                  <a:cubicBezTo>
                    <a:pt x="7327" y="8070"/>
                    <a:pt x="7211" y="8304"/>
                    <a:pt x="7038" y="8304"/>
                  </a:cubicBezTo>
                  <a:cubicBezTo>
                    <a:pt x="6807" y="8304"/>
                    <a:pt x="6633" y="8480"/>
                    <a:pt x="6518" y="8480"/>
                  </a:cubicBezTo>
                  <a:cubicBezTo>
                    <a:pt x="6286" y="8889"/>
                    <a:pt x="5593" y="9474"/>
                    <a:pt x="5419" y="8655"/>
                  </a:cubicBezTo>
                  <a:cubicBezTo>
                    <a:pt x="5304" y="8655"/>
                    <a:pt x="4545" y="9118"/>
                    <a:pt x="4429" y="9118"/>
                  </a:cubicBezTo>
                  <a:cubicBezTo>
                    <a:pt x="210" y="10405"/>
                    <a:pt x="1497" y="9853"/>
                    <a:pt x="911" y="10000"/>
                  </a:cubicBezTo>
                  <a:lnTo>
                    <a:pt x="911" y="10000"/>
                  </a:lnTo>
                  <a:lnTo>
                    <a:pt x="159" y="9474"/>
                  </a:lnTo>
                  <a:cubicBezTo>
                    <a:pt x="159" y="9415"/>
                    <a:pt x="101" y="9357"/>
                    <a:pt x="44" y="9298"/>
                  </a:cubicBezTo>
                  <a:lnTo>
                    <a:pt x="44" y="9181"/>
                  </a:lnTo>
                  <a:cubicBezTo>
                    <a:pt x="-14" y="8713"/>
                    <a:pt x="-72" y="8713"/>
                    <a:pt x="275" y="8304"/>
                  </a:cubicBezTo>
                  <a:cubicBezTo>
                    <a:pt x="506" y="8012"/>
                    <a:pt x="1373" y="7368"/>
                    <a:pt x="1257" y="6959"/>
                  </a:cubicBezTo>
                  <a:cubicBezTo>
                    <a:pt x="1200" y="6725"/>
                    <a:pt x="968" y="6725"/>
                    <a:pt x="1084" y="6433"/>
                  </a:cubicBezTo>
                  <a:cubicBezTo>
                    <a:pt x="1200" y="6199"/>
                    <a:pt x="1084" y="5848"/>
                    <a:pt x="1257" y="5731"/>
                  </a:cubicBezTo>
                  <a:cubicBezTo>
                    <a:pt x="1546" y="5673"/>
                    <a:pt x="1662" y="5205"/>
                    <a:pt x="1893" y="5088"/>
                  </a:cubicBezTo>
                  <a:cubicBezTo>
                    <a:pt x="2240" y="4854"/>
                    <a:pt x="2182" y="4620"/>
                    <a:pt x="2356" y="4269"/>
                  </a:cubicBezTo>
                  <a:lnTo>
                    <a:pt x="2587" y="3275"/>
                  </a:ln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 name="Freeform 15"/>
            <p:cNvSpPr>
              <a:spLocks/>
            </p:cNvSpPr>
            <p:nvPr/>
          </p:nvSpPr>
          <p:spPr bwMode="auto">
            <a:xfrm>
              <a:off x="1624013" y="3082338"/>
              <a:ext cx="495300" cy="451437"/>
            </a:xfrm>
            <a:custGeom>
              <a:avLst/>
              <a:gdLst>
                <a:gd name="T0" fmla="*/ 66 w 168"/>
                <a:gd name="T1" fmla="*/ 154 h 154"/>
                <a:gd name="T2" fmla="*/ 54 w 168"/>
                <a:gd name="T3" fmla="*/ 142 h 154"/>
                <a:gd name="T4" fmla="*/ 50 w 168"/>
                <a:gd name="T5" fmla="*/ 135 h 154"/>
                <a:gd name="T6" fmla="*/ 48 w 168"/>
                <a:gd name="T7" fmla="*/ 114 h 154"/>
                <a:gd name="T8" fmla="*/ 40 w 168"/>
                <a:gd name="T9" fmla="*/ 79 h 154"/>
                <a:gd name="T10" fmla="*/ 11 w 168"/>
                <a:gd name="T11" fmla="*/ 48 h 154"/>
                <a:gd name="T12" fmla="*/ 0 w 168"/>
                <a:gd name="T13" fmla="*/ 34 h 154"/>
                <a:gd name="T14" fmla="*/ 0 w 168"/>
                <a:gd name="T15" fmla="*/ 34 h 154"/>
                <a:gd name="T16" fmla="*/ 7 w 168"/>
                <a:gd name="T17" fmla="*/ 26 h 154"/>
                <a:gd name="T18" fmla="*/ 17 w 168"/>
                <a:gd name="T19" fmla="*/ 18 h 154"/>
                <a:gd name="T20" fmla="*/ 24 w 168"/>
                <a:gd name="T21" fmla="*/ 17 h 154"/>
                <a:gd name="T22" fmla="*/ 37 w 168"/>
                <a:gd name="T23" fmla="*/ 23 h 154"/>
                <a:gd name="T24" fmla="*/ 45 w 168"/>
                <a:gd name="T25" fmla="*/ 26 h 154"/>
                <a:gd name="T26" fmla="*/ 54 w 168"/>
                <a:gd name="T27" fmla="*/ 29 h 154"/>
                <a:gd name="T28" fmla="*/ 66 w 168"/>
                <a:gd name="T29" fmla="*/ 31 h 154"/>
                <a:gd name="T30" fmla="*/ 77 w 168"/>
                <a:gd name="T31" fmla="*/ 24 h 154"/>
                <a:gd name="T32" fmla="*/ 104 w 168"/>
                <a:gd name="T33" fmla="*/ 17 h 154"/>
                <a:gd name="T34" fmla="*/ 125 w 168"/>
                <a:gd name="T35" fmla="*/ 13 h 154"/>
                <a:gd name="T36" fmla="*/ 129 w 168"/>
                <a:gd name="T37" fmla="*/ 8 h 154"/>
                <a:gd name="T38" fmla="*/ 129 w 168"/>
                <a:gd name="T39" fmla="*/ 7 h 154"/>
                <a:gd name="T40" fmla="*/ 146 w 168"/>
                <a:gd name="T41" fmla="*/ 1 h 154"/>
                <a:gd name="T42" fmla="*/ 159 w 168"/>
                <a:gd name="T43" fmla="*/ 8 h 154"/>
                <a:gd name="T44" fmla="*/ 165 w 168"/>
                <a:gd name="T45" fmla="*/ 15 h 154"/>
                <a:gd name="T46" fmla="*/ 165 w 168"/>
                <a:gd name="T47" fmla="*/ 15 h 154"/>
                <a:gd name="T48" fmla="*/ 164 w 168"/>
                <a:gd name="T49" fmla="*/ 17 h 154"/>
                <a:gd name="T50" fmla="*/ 162 w 168"/>
                <a:gd name="T51" fmla="*/ 21 h 154"/>
                <a:gd name="T52" fmla="*/ 162 w 168"/>
                <a:gd name="T53" fmla="*/ 22 h 154"/>
                <a:gd name="T54" fmla="*/ 161 w 168"/>
                <a:gd name="T55" fmla="*/ 31 h 154"/>
                <a:gd name="T56" fmla="*/ 163 w 168"/>
                <a:gd name="T57" fmla="*/ 35 h 154"/>
                <a:gd name="T58" fmla="*/ 166 w 168"/>
                <a:gd name="T59" fmla="*/ 39 h 154"/>
                <a:gd name="T60" fmla="*/ 166 w 168"/>
                <a:gd name="T61" fmla="*/ 40 h 154"/>
                <a:gd name="T62" fmla="*/ 168 w 168"/>
                <a:gd name="T63" fmla="*/ 43 h 154"/>
                <a:gd name="T64" fmla="*/ 168 w 168"/>
                <a:gd name="T65" fmla="*/ 43 h 154"/>
                <a:gd name="T66" fmla="*/ 159 w 168"/>
                <a:gd name="T67" fmla="*/ 61 h 154"/>
                <a:gd name="T68" fmla="*/ 148 w 168"/>
                <a:gd name="T69" fmla="*/ 81 h 154"/>
                <a:gd name="T70" fmla="*/ 139 w 168"/>
                <a:gd name="T71" fmla="*/ 97 h 154"/>
                <a:gd name="T72" fmla="*/ 138 w 168"/>
                <a:gd name="T73" fmla="*/ 101 h 154"/>
                <a:gd name="T74" fmla="*/ 136 w 168"/>
                <a:gd name="T75" fmla="*/ 121 h 154"/>
                <a:gd name="T76" fmla="*/ 137 w 168"/>
                <a:gd name="T77" fmla="*/ 134 h 154"/>
                <a:gd name="T78" fmla="*/ 137 w 168"/>
                <a:gd name="T79" fmla="*/ 134 h 154"/>
                <a:gd name="T80" fmla="*/ 132 w 168"/>
                <a:gd name="T81" fmla="*/ 139 h 154"/>
                <a:gd name="T82" fmla="*/ 130 w 168"/>
                <a:gd name="T83" fmla="*/ 140 h 154"/>
                <a:gd name="T84" fmla="*/ 129 w 168"/>
                <a:gd name="T85" fmla="*/ 139 h 154"/>
                <a:gd name="T86" fmla="*/ 126 w 168"/>
                <a:gd name="T87" fmla="*/ 128 h 154"/>
                <a:gd name="T88" fmla="*/ 121 w 168"/>
                <a:gd name="T89" fmla="*/ 130 h 154"/>
                <a:gd name="T90" fmla="*/ 115 w 168"/>
                <a:gd name="T91" fmla="*/ 133 h 154"/>
                <a:gd name="T92" fmla="*/ 111 w 168"/>
                <a:gd name="T93" fmla="*/ 143 h 154"/>
                <a:gd name="T94" fmla="*/ 103 w 168"/>
                <a:gd name="T95" fmla="*/ 147 h 154"/>
                <a:gd name="T96" fmla="*/ 101 w 168"/>
                <a:gd name="T97" fmla="*/ 140 h 154"/>
                <a:gd name="T98" fmla="*/ 93 w 168"/>
                <a:gd name="T99" fmla="*/ 145 h 154"/>
                <a:gd name="T100" fmla="*/ 89 w 168"/>
                <a:gd name="T101" fmla="*/ 148 h 154"/>
                <a:gd name="T102" fmla="*/ 82 w 168"/>
                <a:gd name="T103" fmla="*/ 150 h 154"/>
                <a:gd name="T104" fmla="*/ 72 w 168"/>
                <a:gd name="T105" fmla="*/ 149 h 154"/>
                <a:gd name="T106" fmla="*/ 66 w 168"/>
                <a:gd name="T107" fmla="*/ 154 h 154"/>
                <a:gd name="connsiteX0" fmla="*/ 3929 w 10000"/>
                <a:gd name="connsiteY0" fmla="*/ 9943 h 9943"/>
                <a:gd name="connsiteX1" fmla="*/ 3214 w 10000"/>
                <a:gd name="connsiteY1" fmla="*/ 9164 h 9943"/>
                <a:gd name="connsiteX2" fmla="*/ 2976 w 10000"/>
                <a:gd name="connsiteY2" fmla="*/ 8709 h 9943"/>
                <a:gd name="connsiteX3" fmla="*/ 2857 w 10000"/>
                <a:gd name="connsiteY3" fmla="*/ 7346 h 9943"/>
                <a:gd name="connsiteX4" fmla="*/ 2381 w 10000"/>
                <a:gd name="connsiteY4" fmla="*/ 5073 h 9943"/>
                <a:gd name="connsiteX5" fmla="*/ 655 w 10000"/>
                <a:gd name="connsiteY5" fmla="*/ 3060 h 9943"/>
                <a:gd name="connsiteX6" fmla="*/ 0 w 10000"/>
                <a:gd name="connsiteY6" fmla="*/ 2151 h 9943"/>
                <a:gd name="connsiteX7" fmla="*/ 0 w 10000"/>
                <a:gd name="connsiteY7" fmla="*/ 2151 h 9943"/>
                <a:gd name="connsiteX8" fmla="*/ 417 w 10000"/>
                <a:gd name="connsiteY8" fmla="*/ 1631 h 9943"/>
                <a:gd name="connsiteX9" fmla="*/ 1012 w 10000"/>
                <a:gd name="connsiteY9" fmla="*/ 1112 h 9943"/>
                <a:gd name="connsiteX10" fmla="*/ 1429 w 10000"/>
                <a:gd name="connsiteY10" fmla="*/ 1047 h 9943"/>
                <a:gd name="connsiteX11" fmla="*/ 2202 w 10000"/>
                <a:gd name="connsiteY11" fmla="*/ 1437 h 9943"/>
                <a:gd name="connsiteX12" fmla="*/ 2679 w 10000"/>
                <a:gd name="connsiteY12" fmla="*/ 1631 h 9943"/>
                <a:gd name="connsiteX13" fmla="*/ 3214 w 10000"/>
                <a:gd name="connsiteY13" fmla="*/ 1826 h 9943"/>
                <a:gd name="connsiteX14" fmla="*/ 3929 w 10000"/>
                <a:gd name="connsiteY14" fmla="*/ 1956 h 9943"/>
                <a:gd name="connsiteX15" fmla="*/ 4583 w 10000"/>
                <a:gd name="connsiteY15" fmla="*/ 1501 h 9943"/>
                <a:gd name="connsiteX16" fmla="*/ 6190 w 10000"/>
                <a:gd name="connsiteY16" fmla="*/ 1047 h 9943"/>
                <a:gd name="connsiteX17" fmla="*/ 7440 w 10000"/>
                <a:gd name="connsiteY17" fmla="*/ 787 h 9943"/>
                <a:gd name="connsiteX18" fmla="*/ 7679 w 10000"/>
                <a:gd name="connsiteY18" fmla="*/ 462 h 9943"/>
                <a:gd name="connsiteX19" fmla="*/ 7679 w 10000"/>
                <a:gd name="connsiteY19" fmla="*/ 398 h 9943"/>
                <a:gd name="connsiteX20" fmla="*/ 8690 w 10000"/>
                <a:gd name="connsiteY20" fmla="*/ 8 h 9943"/>
                <a:gd name="connsiteX21" fmla="*/ 9464 w 10000"/>
                <a:gd name="connsiteY21" fmla="*/ 462 h 9943"/>
                <a:gd name="connsiteX22" fmla="*/ 9821 w 10000"/>
                <a:gd name="connsiteY22" fmla="*/ 917 h 9943"/>
                <a:gd name="connsiteX23" fmla="*/ 9821 w 10000"/>
                <a:gd name="connsiteY23" fmla="*/ 917 h 9943"/>
                <a:gd name="connsiteX24" fmla="*/ 9762 w 10000"/>
                <a:gd name="connsiteY24" fmla="*/ 1047 h 9943"/>
                <a:gd name="connsiteX25" fmla="*/ 9643 w 10000"/>
                <a:gd name="connsiteY25" fmla="*/ 1307 h 9943"/>
                <a:gd name="connsiteX26" fmla="*/ 9643 w 10000"/>
                <a:gd name="connsiteY26" fmla="*/ 1372 h 9943"/>
                <a:gd name="connsiteX27" fmla="*/ 9583 w 10000"/>
                <a:gd name="connsiteY27" fmla="*/ 1956 h 9943"/>
                <a:gd name="connsiteX28" fmla="*/ 9702 w 10000"/>
                <a:gd name="connsiteY28" fmla="*/ 2216 h 9943"/>
                <a:gd name="connsiteX29" fmla="*/ 9881 w 10000"/>
                <a:gd name="connsiteY29" fmla="*/ 2475 h 9943"/>
                <a:gd name="connsiteX30" fmla="*/ 9881 w 10000"/>
                <a:gd name="connsiteY30" fmla="*/ 2540 h 9943"/>
                <a:gd name="connsiteX31" fmla="*/ 10000 w 10000"/>
                <a:gd name="connsiteY31" fmla="*/ 2735 h 9943"/>
                <a:gd name="connsiteX32" fmla="*/ 10000 w 10000"/>
                <a:gd name="connsiteY32" fmla="*/ 2735 h 9943"/>
                <a:gd name="connsiteX33" fmla="*/ 9464 w 10000"/>
                <a:gd name="connsiteY33" fmla="*/ 3904 h 9943"/>
                <a:gd name="connsiteX34" fmla="*/ 8810 w 10000"/>
                <a:gd name="connsiteY34" fmla="*/ 5203 h 9943"/>
                <a:gd name="connsiteX35" fmla="*/ 8274 w 10000"/>
                <a:gd name="connsiteY35" fmla="*/ 6242 h 9943"/>
                <a:gd name="connsiteX36" fmla="*/ 8214 w 10000"/>
                <a:gd name="connsiteY36" fmla="*/ 6501 h 9943"/>
                <a:gd name="connsiteX37" fmla="*/ 8095 w 10000"/>
                <a:gd name="connsiteY37" fmla="*/ 7800 h 9943"/>
                <a:gd name="connsiteX38" fmla="*/ 8155 w 10000"/>
                <a:gd name="connsiteY38" fmla="*/ 8644 h 9943"/>
                <a:gd name="connsiteX39" fmla="*/ 8155 w 10000"/>
                <a:gd name="connsiteY39" fmla="*/ 8644 h 9943"/>
                <a:gd name="connsiteX40" fmla="*/ 7857 w 10000"/>
                <a:gd name="connsiteY40" fmla="*/ 8969 h 9943"/>
                <a:gd name="connsiteX41" fmla="*/ 7738 w 10000"/>
                <a:gd name="connsiteY41" fmla="*/ 9034 h 9943"/>
                <a:gd name="connsiteX42" fmla="*/ 7679 w 10000"/>
                <a:gd name="connsiteY42" fmla="*/ 8969 h 9943"/>
                <a:gd name="connsiteX43" fmla="*/ 7500 w 10000"/>
                <a:gd name="connsiteY43" fmla="*/ 8255 h 9943"/>
                <a:gd name="connsiteX44" fmla="*/ 7202 w 10000"/>
                <a:gd name="connsiteY44" fmla="*/ 8385 h 9943"/>
                <a:gd name="connsiteX45" fmla="*/ 6845 w 10000"/>
                <a:gd name="connsiteY45" fmla="*/ 8579 h 9943"/>
                <a:gd name="connsiteX46" fmla="*/ 6607 w 10000"/>
                <a:gd name="connsiteY46" fmla="*/ 9229 h 9943"/>
                <a:gd name="connsiteX47" fmla="*/ 6131 w 10000"/>
                <a:gd name="connsiteY47" fmla="*/ 9488 h 9943"/>
                <a:gd name="connsiteX48" fmla="*/ 5536 w 10000"/>
                <a:gd name="connsiteY48" fmla="*/ 9359 h 9943"/>
                <a:gd name="connsiteX49" fmla="*/ 5298 w 10000"/>
                <a:gd name="connsiteY49" fmla="*/ 9553 h 9943"/>
                <a:gd name="connsiteX50" fmla="*/ 4881 w 10000"/>
                <a:gd name="connsiteY50" fmla="*/ 9683 h 9943"/>
                <a:gd name="connsiteX51" fmla="*/ 4286 w 10000"/>
                <a:gd name="connsiteY51" fmla="*/ 9618 h 9943"/>
                <a:gd name="connsiteX52" fmla="*/ 3929 w 10000"/>
                <a:gd name="connsiteY52" fmla="*/ 9943 h 9943"/>
                <a:gd name="connsiteX0" fmla="*/ 3929 w 10000"/>
                <a:gd name="connsiteY0" fmla="*/ 10000 h 10000"/>
                <a:gd name="connsiteX1" fmla="*/ 3214 w 10000"/>
                <a:gd name="connsiteY1" fmla="*/ 9217 h 10000"/>
                <a:gd name="connsiteX2" fmla="*/ 2976 w 10000"/>
                <a:gd name="connsiteY2" fmla="*/ 8759 h 10000"/>
                <a:gd name="connsiteX3" fmla="*/ 2857 w 10000"/>
                <a:gd name="connsiteY3" fmla="*/ 7388 h 10000"/>
                <a:gd name="connsiteX4" fmla="*/ 2381 w 10000"/>
                <a:gd name="connsiteY4" fmla="*/ 5102 h 10000"/>
                <a:gd name="connsiteX5" fmla="*/ 655 w 10000"/>
                <a:gd name="connsiteY5" fmla="*/ 3078 h 10000"/>
                <a:gd name="connsiteX6" fmla="*/ 0 w 10000"/>
                <a:gd name="connsiteY6" fmla="*/ 2163 h 10000"/>
                <a:gd name="connsiteX7" fmla="*/ 0 w 10000"/>
                <a:gd name="connsiteY7" fmla="*/ 2163 h 10000"/>
                <a:gd name="connsiteX8" fmla="*/ 417 w 10000"/>
                <a:gd name="connsiteY8" fmla="*/ 1640 h 10000"/>
                <a:gd name="connsiteX9" fmla="*/ 1012 w 10000"/>
                <a:gd name="connsiteY9" fmla="*/ 1118 h 10000"/>
                <a:gd name="connsiteX10" fmla="*/ 1429 w 10000"/>
                <a:gd name="connsiteY10" fmla="*/ 1053 h 10000"/>
                <a:gd name="connsiteX11" fmla="*/ 2202 w 10000"/>
                <a:gd name="connsiteY11" fmla="*/ 1445 h 10000"/>
                <a:gd name="connsiteX12" fmla="*/ 2679 w 10000"/>
                <a:gd name="connsiteY12" fmla="*/ 1640 h 10000"/>
                <a:gd name="connsiteX13" fmla="*/ 3214 w 10000"/>
                <a:gd name="connsiteY13" fmla="*/ 1836 h 10000"/>
                <a:gd name="connsiteX14" fmla="*/ 3929 w 10000"/>
                <a:gd name="connsiteY14" fmla="*/ 1967 h 10000"/>
                <a:gd name="connsiteX15" fmla="*/ 4583 w 10000"/>
                <a:gd name="connsiteY15" fmla="*/ 1510 h 10000"/>
                <a:gd name="connsiteX16" fmla="*/ 6190 w 10000"/>
                <a:gd name="connsiteY16" fmla="*/ 1053 h 10000"/>
                <a:gd name="connsiteX17" fmla="*/ 7440 w 10000"/>
                <a:gd name="connsiteY17" fmla="*/ 792 h 10000"/>
                <a:gd name="connsiteX18" fmla="*/ 7679 w 10000"/>
                <a:gd name="connsiteY18" fmla="*/ 465 h 10000"/>
                <a:gd name="connsiteX19" fmla="*/ 7679 w 10000"/>
                <a:gd name="connsiteY19" fmla="*/ 400 h 10000"/>
                <a:gd name="connsiteX20" fmla="*/ 8690 w 10000"/>
                <a:gd name="connsiteY20" fmla="*/ 8 h 10000"/>
                <a:gd name="connsiteX21" fmla="*/ 9464 w 10000"/>
                <a:gd name="connsiteY21" fmla="*/ 465 h 10000"/>
                <a:gd name="connsiteX22" fmla="*/ 9821 w 10000"/>
                <a:gd name="connsiteY22" fmla="*/ 922 h 10000"/>
                <a:gd name="connsiteX23" fmla="*/ 9821 w 10000"/>
                <a:gd name="connsiteY23" fmla="*/ 922 h 10000"/>
                <a:gd name="connsiteX24" fmla="*/ 9762 w 10000"/>
                <a:gd name="connsiteY24" fmla="*/ 1053 h 10000"/>
                <a:gd name="connsiteX25" fmla="*/ 9643 w 10000"/>
                <a:gd name="connsiteY25" fmla="*/ 1314 h 10000"/>
                <a:gd name="connsiteX26" fmla="*/ 9643 w 10000"/>
                <a:gd name="connsiteY26" fmla="*/ 1380 h 10000"/>
                <a:gd name="connsiteX27" fmla="*/ 9583 w 10000"/>
                <a:gd name="connsiteY27" fmla="*/ 1967 h 10000"/>
                <a:gd name="connsiteX28" fmla="*/ 9702 w 10000"/>
                <a:gd name="connsiteY28" fmla="*/ 2229 h 10000"/>
                <a:gd name="connsiteX29" fmla="*/ 9881 w 10000"/>
                <a:gd name="connsiteY29" fmla="*/ 2489 h 10000"/>
                <a:gd name="connsiteX30" fmla="*/ 9881 w 10000"/>
                <a:gd name="connsiteY30" fmla="*/ 2555 h 10000"/>
                <a:gd name="connsiteX31" fmla="*/ 10000 w 10000"/>
                <a:gd name="connsiteY31" fmla="*/ 2751 h 10000"/>
                <a:gd name="connsiteX32" fmla="*/ 10000 w 10000"/>
                <a:gd name="connsiteY32" fmla="*/ 2751 h 10000"/>
                <a:gd name="connsiteX33" fmla="*/ 9464 w 10000"/>
                <a:gd name="connsiteY33" fmla="*/ 3926 h 10000"/>
                <a:gd name="connsiteX34" fmla="*/ 8810 w 10000"/>
                <a:gd name="connsiteY34" fmla="*/ 5233 h 10000"/>
                <a:gd name="connsiteX35" fmla="*/ 8274 w 10000"/>
                <a:gd name="connsiteY35" fmla="*/ 6278 h 10000"/>
                <a:gd name="connsiteX36" fmla="*/ 8214 w 10000"/>
                <a:gd name="connsiteY36" fmla="*/ 6538 h 10000"/>
                <a:gd name="connsiteX37" fmla="*/ 8095 w 10000"/>
                <a:gd name="connsiteY37" fmla="*/ 7845 h 10000"/>
                <a:gd name="connsiteX38" fmla="*/ 8155 w 10000"/>
                <a:gd name="connsiteY38" fmla="*/ 8694 h 10000"/>
                <a:gd name="connsiteX39" fmla="*/ 8155 w 10000"/>
                <a:gd name="connsiteY39" fmla="*/ 8694 h 10000"/>
                <a:gd name="connsiteX40" fmla="*/ 7857 w 10000"/>
                <a:gd name="connsiteY40" fmla="*/ 9020 h 10000"/>
                <a:gd name="connsiteX41" fmla="*/ 7738 w 10000"/>
                <a:gd name="connsiteY41" fmla="*/ 9086 h 10000"/>
                <a:gd name="connsiteX42" fmla="*/ 7500 w 10000"/>
                <a:gd name="connsiteY42" fmla="*/ 8302 h 10000"/>
                <a:gd name="connsiteX43" fmla="*/ 7202 w 10000"/>
                <a:gd name="connsiteY43" fmla="*/ 8433 h 10000"/>
                <a:gd name="connsiteX44" fmla="*/ 6845 w 10000"/>
                <a:gd name="connsiteY44" fmla="*/ 8628 h 10000"/>
                <a:gd name="connsiteX45" fmla="*/ 6607 w 10000"/>
                <a:gd name="connsiteY45" fmla="*/ 9282 h 10000"/>
                <a:gd name="connsiteX46" fmla="*/ 6131 w 10000"/>
                <a:gd name="connsiteY46" fmla="*/ 9542 h 10000"/>
                <a:gd name="connsiteX47" fmla="*/ 5536 w 10000"/>
                <a:gd name="connsiteY47" fmla="*/ 9413 h 10000"/>
                <a:gd name="connsiteX48" fmla="*/ 5298 w 10000"/>
                <a:gd name="connsiteY48" fmla="*/ 9608 h 10000"/>
                <a:gd name="connsiteX49" fmla="*/ 4881 w 10000"/>
                <a:gd name="connsiteY49" fmla="*/ 9739 h 10000"/>
                <a:gd name="connsiteX50" fmla="*/ 4286 w 10000"/>
                <a:gd name="connsiteY50" fmla="*/ 9673 h 10000"/>
                <a:gd name="connsiteX51" fmla="*/ 3929 w 10000"/>
                <a:gd name="connsiteY51" fmla="*/ 10000 h 10000"/>
                <a:gd name="connsiteX0" fmla="*/ 3929 w 10000"/>
                <a:gd name="connsiteY0" fmla="*/ 10000 h 10000"/>
                <a:gd name="connsiteX1" fmla="*/ 3214 w 10000"/>
                <a:gd name="connsiteY1" fmla="*/ 9217 h 10000"/>
                <a:gd name="connsiteX2" fmla="*/ 2976 w 10000"/>
                <a:gd name="connsiteY2" fmla="*/ 8759 h 10000"/>
                <a:gd name="connsiteX3" fmla="*/ 2857 w 10000"/>
                <a:gd name="connsiteY3" fmla="*/ 7388 h 10000"/>
                <a:gd name="connsiteX4" fmla="*/ 2381 w 10000"/>
                <a:gd name="connsiteY4" fmla="*/ 5102 h 10000"/>
                <a:gd name="connsiteX5" fmla="*/ 655 w 10000"/>
                <a:gd name="connsiteY5" fmla="*/ 3078 h 10000"/>
                <a:gd name="connsiteX6" fmla="*/ 0 w 10000"/>
                <a:gd name="connsiteY6" fmla="*/ 2163 h 10000"/>
                <a:gd name="connsiteX7" fmla="*/ 0 w 10000"/>
                <a:gd name="connsiteY7" fmla="*/ 2163 h 10000"/>
                <a:gd name="connsiteX8" fmla="*/ 417 w 10000"/>
                <a:gd name="connsiteY8" fmla="*/ 1640 h 10000"/>
                <a:gd name="connsiteX9" fmla="*/ 1012 w 10000"/>
                <a:gd name="connsiteY9" fmla="*/ 1118 h 10000"/>
                <a:gd name="connsiteX10" fmla="*/ 1429 w 10000"/>
                <a:gd name="connsiteY10" fmla="*/ 1053 h 10000"/>
                <a:gd name="connsiteX11" fmla="*/ 2202 w 10000"/>
                <a:gd name="connsiteY11" fmla="*/ 1445 h 10000"/>
                <a:gd name="connsiteX12" fmla="*/ 2679 w 10000"/>
                <a:gd name="connsiteY12" fmla="*/ 1640 h 10000"/>
                <a:gd name="connsiteX13" fmla="*/ 3214 w 10000"/>
                <a:gd name="connsiteY13" fmla="*/ 1836 h 10000"/>
                <a:gd name="connsiteX14" fmla="*/ 3929 w 10000"/>
                <a:gd name="connsiteY14" fmla="*/ 1967 h 10000"/>
                <a:gd name="connsiteX15" fmla="*/ 4583 w 10000"/>
                <a:gd name="connsiteY15" fmla="*/ 1510 h 10000"/>
                <a:gd name="connsiteX16" fmla="*/ 6190 w 10000"/>
                <a:gd name="connsiteY16" fmla="*/ 1053 h 10000"/>
                <a:gd name="connsiteX17" fmla="*/ 7440 w 10000"/>
                <a:gd name="connsiteY17" fmla="*/ 792 h 10000"/>
                <a:gd name="connsiteX18" fmla="*/ 7679 w 10000"/>
                <a:gd name="connsiteY18" fmla="*/ 465 h 10000"/>
                <a:gd name="connsiteX19" fmla="*/ 7679 w 10000"/>
                <a:gd name="connsiteY19" fmla="*/ 400 h 10000"/>
                <a:gd name="connsiteX20" fmla="*/ 8690 w 10000"/>
                <a:gd name="connsiteY20" fmla="*/ 8 h 10000"/>
                <a:gd name="connsiteX21" fmla="*/ 9464 w 10000"/>
                <a:gd name="connsiteY21" fmla="*/ 465 h 10000"/>
                <a:gd name="connsiteX22" fmla="*/ 9821 w 10000"/>
                <a:gd name="connsiteY22" fmla="*/ 922 h 10000"/>
                <a:gd name="connsiteX23" fmla="*/ 9821 w 10000"/>
                <a:gd name="connsiteY23" fmla="*/ 922 h 10000"/>
                <a:gd name="connsiteX24" fmla="*/ 9762 w 10000"/>
                <a:gd name="connsiteY24" fmla="*/ 1053 h 10000"/>
                <a:gd name="connsiteX25" fmla="*/ 9643 w 10000"/>
                <a:gd name="connsiteY25" fmla="*/ 1314 h 10000"/>
                <a:gd name="connsiteX26" fmla="*/ 9643 w 10000"/>
                <a:gd name="connsiteY26" fmla="*/ 1380 h 10000"/>
                <a:gd name="connsiteX27" fmla="*/ 9583 w 10000"/>
                <a:gd name="connsiteY27" fmla="*/ 1967 h 10000"/>
                <a:gd name="connsiteX28" fmla="*/ 9702 w 10000"/>
                <a:gd name="connsiteY28" fmla="*/ 2229 h 10000"/>
                <a:gd name="connsiteX29" fmla="*/ 9881 w 10000"/>
                <a:gd name="connsiteY29" fmla="*/ 2489 h 10000"/>
                <a:gd name="connsiteX30" fmla="*/ 9881 w 10000"/>
                <a:gd name="connsiteY30" fmla="*/ 2555 h 10000"/>
                <a:gd name="connsiteX31" fmla="*/ 10000 w 10000"/>
                <a:gd name="connsiteY31" fmla="*/ 2751 h 10000"/>
                <a:gd name="connsiteX32" fmla="*/ 10000 w 10000"/>
                <a:gd name="connsiteY32" fmla="*/ 2751 h 10000"/>
                <a:gd name="connsiteX33" fmla="*/ 9464 w 10000"/>
                <a:gd name="connsiteY33" fmla="*/ 3926 h 10000"/>
                <a:gd name="connsiteX34" fmla="*/ 8810 w 10000"/>
                <a:gd name="connsiteY34" fmla="*/ 5233 h 10000"/>
                <a:gd name="connsiteX35" fmla="*/ 8274 w 10000"/>
                <a:gd name="connsiteY35" fmla="*/ 6278 h 10000"/>
                <a:gd name="connsiteX36" fmla="*/ 8214 w 10000"/>
                <a:gd name="connsiteY36" fmla="*/ 6538 h 10000"/>
                <a:gd name="connsiteX37" fmla="*/ 8095 w 10000"/>
                <a:gd name="connsiteY37" fmla="*/ 7845 h 10000"/>
                <a:gd name="connsiteX38" fmla="*/ 8155 w 10000"/>
                <a:gd name="connsiteY38" fmla="*/ 8694 h 10000"/>
                <a:gd name="connsiteX39" fmla="*/ 8155 w 10000"/>
                <a:gd name="connsiteY39" fmla="*/ 8694 h 10000"/>
                <a:gd name="connsiteX40" fmla="*/ 7857 w 10000"/>
                <a:gd name="connsiteY40" fmla="*/ 9020 h 10000"/>
                <a:gd name="connsiteX41" fmla="*/ 7738 w 10000"/>
                <a:gd name="connsiteY41" fmla="*/ 9086 h 10000"/>
                <a:gd name="connsiteX42" fmla="*/ 7500 w 10000"/>
                <a:gd name="connsiteY42" fmla="*/ 8302 h 10000"/>
                <a:gd name="connsiteX43" fmla="*/ 7202 w 10000"/>
                <a:gd name="connsiteY43" fmla="*/ 8433 h 10000"/>
                <a:gd name="connsiteX44" fmla="*/ 6845 w 10000"/>
                <a:gd name="connsiteY44" fmla="*/ 8628 h 10000"/>
                <a:gd name="connsiteX45" fmla="*/ 6607 w 10000"/>
                <a:gd name="connsiteY45" fmla="*/ 9282 h 10000"/>
                <a:gd name="connsiteX46" fmla="*/ 6131 w 10000"/>
                <a:gd name="connsiteY46" fmla="*/ 9542 h 10000"/>
                <a:gd name="connsiteX47" fmla="*/ 5536 w 10000"/>
                <a:gd name="connsiteY47" fmla="*/ 9413 h 10000"/>
                <a:gd name="connsiteX48" fmla="*/ 4881 w 10000"/>
                <a:gd name="connsiteY48" fmla="*/ 9739 h 10000"/>
                <a:gd name="connsiteX49" fmla="*/ 4286 w 10000"/>
                <a:gd name="connsiteY49" fmla="*/ 9673 h 10000"/>
                <a:gd name="connsiteX50" fmla="*/ 3929 w 10000"/>
                <a:gd name="connsiteY50" fmla="*/ 10000 h 10000"/>
                <a:gd name="connsiteX0" fmla="*/ 3929 w 10000"/>
                <a:gd name="connsiteY0" fmla="*/ 10000 h 10000"/>
                <a:gd name="connsiteX1" fmla="*/ 3214 w 10000"/>
                <a:gd name="connsiteY1" fmla="*/ 9217 h 10000"/>
                <a:gd name="connsiteX2" fmla="*/ 2976 w 10000"/>
                <a:gd name="connsiteY2" fmla="*/ 8759 h 10000"/>
                <a:gd name="connsiteX3" fmla="*/ 2857 w 10000"/>
                <a:gd name="connsiteY3" fmla="*/ 7388 h 10000"/>
                <a:gd name="connsiteX4" fmla="*/ 2381 w 10000"/>
                <a:gd name="connsiteY4" fmla="*/ 5102 h 10000"/>
                <a:gd name="connsiteX5" fmla="*/ 655 w 10000"/>
                <a:gd name="connsiteY5" fmla="*/ 3078 h 10000"/>
                <a:gd name="connsiteX6" fmla="*/ 0 w 10000"/>
                <a:gd name="connsiteY6" fmla="*/ 2163 h 10000"/>
                <a:gd name="connsiteX7" fmla="*/ 0 w 10000"/>
                <a:gd name="connsiteY7" fmla="*/ 2163 h 10000"/>
                <a:gd name="connsiteX8" fmla="*/ 417 w 10000"/>
                <a:gd name="connsiteY8" fmla="*/ 1640 h 10000"/>
                <a:gd name="connsiteX9" fmla="*/ 1012 w 10000"/>
                <a:gd name="connsiteY9" fmla="*/ 1118 h 10000"/>
                <a:gd name="connsiteX10" fmla="*/ 1429 w 10000"/>
                <a:gd name="connsiteY10" fmla="*/ 1053 h 10000"/>
                <a:gd name="connsiteX11" fmla="*/ 2202 w 10000"/>
                <a:gd name="connsiteY11" fmla="*/ 1445 h 10000"/>
                <a:gd name="connsiteX12" fmla="*/ 2679 w 10000"/>
                <a:gd name="connsiteY12" fmla="*/ 1640 h 10000"/>
                <a:gd name="connsiteX13" fmla="*/ 3214 w 10000"/>
                <a:gd name="connsiteY13" fmla="*/ 1836 h 10000"/>
                <a:gd name="connsiteX14" fmla="*/ 3929 w 10000"/>
                <a:gd name="connsiteY14" fmla="*/ 1967 h 10000"/>
                <a:gd name="connsiteX15" fmla="*/ 4583 w 10000"/>
                <a:gd name="connsiteY15" fmla="*/ 1510 h 10000"/>
                <a:gd name="connsiteX16" fmla="*/ 6190 w 10000"/>
                <a:gd name="connsiteY16" fmla="*/ 1053 h 10000"/>
                <a:gd name="connsiteX17" fmla="*/ 7440 w 10000"/>
                <a:gd name="connsiteY17" fmla="*/ 792 h 10000"/>
                <a:gd name="connsiteX18" fmla="*/ 7679 w 10000"/>
                <a:gd name="connsiteY18" fmla="*/ 465 h 10000"/>
                <a:gd name="connsiteX19" fmla="*/ 7679 w 10000"/>
                <a:gd name="connsiteY19" fmla="*/ 400 h 10000"/>
                <a:gd name="connsiteX20" fmla="*/ 8690 w 10000"/>
                <a:gd name="connsiteY20" fmla="*/ 8 h 10000"/>
                <a:gd name="connsiteX21" fmla="*/ 9464 w 10000"/>
                <a:gd name="connsiteY21" fmla="*/ 465 h 10000"/>
                <a:gd name="connsiteX22" fmla="*/ 9821 w 10000"/>
                <a:gd name="connsiteY22" fmla="*/ 922 h 10000"/>
                <a:gd name="connsiteX23" fmla="*/ 9821 w 10000"/>
                <a:gd name="connsiteY23" fmla="*/ 922 h 10000"/>
                <a:gd name="connsiteX24" fmla="*/ 9762 w 10000"/>
                <a:gd name="connsiteY24" fmla="*/ 1053 h 10000"/>
                <a:gd name="connsiteX25" fmla="*/ 9643 w 10000"/>
                <a:gd name="connsiteY25" fmla="*/ 1314 h 10000"/>
                <a:gd name="connsiteX26" fmla="*/ 9643 w 10000"/>
                <a:gd name="connsiteY26" fmla="*/ 1380 h 10000"/>
                <a:gd name="connsiteX27" fmla="*/ 9583 w 10000"/>
                <a:gd name="connsiteY27" fmla="*/ 1967 h 10000"/>
                <a:gd name="connsiteX28" fmla="*/ 9702 w 10000"/>
                <a:gd name="connsiteY28" fmla="*/ 2229 h 10000"/>
                <a:gd name="connsiteX29" fmla="*/ 9881 w 10000"/>
                <a:gd name="connsiteY29" fmla="*/ 2489 h 10000"/>
                <a:gd name="connsiteX30" fmla="*/ 9881 w 10000"/>
                <a:gd name="connsiteY30" fmla="*/ 2555 h 10000"/>
                <a:gd name="connsiteX31" fmla="*/ 10000 w 10000"/>
                <a:gd name="connsiteY31" fmla="*/ 2751 h 10000"/>
                <a:gd name="connsiteX32" fmla="*/ 10000 w 10000"/>
                <a:gd name="connsiteY32" fmla="*/ 2751 h 10000"/>
                <a:gd name="connsiteX33" fmla="*/ 9464 w 10000"/>
                <a:gd name="connsiteY33" fmla="*/ 3926 h 10000"/>
                <a:gd name="connsiteX34" fmla="*/ 8810 w 10000"/>
                <a:gd name="connsiteY34" fmla="*/ 5233 h 10000"/>
                <a:gd name="connsiteX35" fmla="*/ 8274 w 10000"/>
                <a:gd name="connsiteY35" fmla="*/ 6278 h 10000"/>
                <a:gd name="connsiteX36" fmla="*/ 8214 w 10000"/>
                <a:gd name="connsiteY36" fmla="*/ 6538 h 10000"/>
                <a:gd name="connsiteX37" fmla="*/ 8095 w 10000"/>
                <a:gd name="connsiteY37" fmla="*/ 7845 h 10000"/>
                <a:gd name="connsiteX38" fmla="*/ 8155 w 10000"/>
                <a:gd name="connsiteY38" fmla="*/ 8694 h 10000"/>
                <a:gd name="connsiteX39" fmla="*/ 8155 w 10000"/>
                <a:gd name="connsiteY39" fmla="*/ 8694 h 10000"/>
                <a:gd name="connsiteX40" fmla="*/ 7857 w 10000"/>
                <a:gd name="connsiteY40" fmla="*/ 9020 h 10000"/>
                <a:gd name="connsiteX41" fmla="*/ 7738 w 10000"/>
                <a:gd name="connsiteY41" fmla="*/ 9086 h 10000"/>
                <a:gd name="connsiteX42" fmla="*/ 7500 w 10000"/>
                <a:gd name="connsiteY42" fmla="*/ 8302 h 10000"/>
                <a:gd name="connsiteX43" fmla="*/ 7202 w 10000"/>
                <a:gd name="connsiteY43" fmla="*/ 8433 h 10000"/>
                <a:gd name="connsiteX44" fmla="*/ 6845 w 10000"/>
                <a:gd name="connsiteY44" fmla="*/ 8628 h 10000"/>
                <a:gd name="connsiteX45" fmla="*/ 6607 w 10000"/>
                <a:gd name="connsiteY45" fmla="*/ 9282 h 10000"/>
                <a:gd name="connsiteX46" fmla="*/ 6131 w 10000"/>
                <a:gd name="connsiteY46" fmla="*/ 9542 h 10000"/>
                <a:gd name="connsiteX47" fmla="*/ 4881 w 10000"/>
                <a:gd name="connsiteY47" fmla="*/ 9739 h 10000"/>
                <a:gd name="connsiteX48" fmla="*/ 4286 w 10000"/>
                <a:gd name="connsiteY48" fmla="*/ 9673 h 10000"/>
                <a:gd name="connsiteX49" fmla="*/ 3929 w 10000"/>
                <a:gd name="connsiteY49"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0" h="10000">
                  <a:moveTo>
                    <a:pt x="3929" y="10000"/>
                  </a:moveTo>
                  <a:lnTo>
                    <a:pt x="3214" y="9217"/>
                  </a:lnTo>
                  <a:cubicBezTo>
                    <a:pt x="3095" y="9086"/>
                    <a:pt x="3036" y="8824"/>
                    <a:pt x="2976" y="8759"/>
                  </a:cubicBezTo>
                  <a:cubicBezTo>
                    <a:pt x="2976" y="8302"/>
                    <a:pt x="2857" y="7845"/>
                    <a:pt x="2857" y="7388"/>
                  </a:cubicBezTo>
                  <a:cubicBezTo>
                    <a:pt x="2857" y="6538"/>
                    <a:pt x="2679" y="5820"/>
                    <a:pt x="2381" y="5102"/>
                  </a:cubicBezTo>
                  <a:cubicBezTo>
                    <a:pt x="2024" y="4319"/>
                    <a:pt x="1131" y="3796"/>
                    <a:pt x="655" y="3078"/>
                  </a:cubicBezTo>
                  <a:lnTo>
                    <a:pt x="0" y="2163"/>
                  </a:lnTo>
                  <a:lnTo>
                    <a:pt x="0" y="2163"/>
                  </a:lnTo>
                  <a:cubicBezTo>
                    <a:pt x="119" y="1967"/>
                    <a:pt x="238" y="1771"/>
                    <a:pt x="417" y="1640"/>
                  </a:cubicBezTo>
                  <a:cubicBezTo>
                    <a:pt x="595" y="1445"/>
                    <a:pt x="893" y="1314"/>
                    <a:pt x="1012" y="1118"/>
                  </a:cubicBezTo>
                  <a:cubicBezTo>
                    <a:pt x="1190" y="1053"/>
                    <a:pt x="1250" y="988"/>
                    <a:pt x="1429" y="1053"/>
                  </a:cubicBezTo>
                  <a:cubicBezTo>
                    <a:pt x="1726" y="1184"/>
                    <a:pt x="1905" y="1380"/>
                    <a:pt x="2202" y="1445"/>
                  </a:cubicBezTo>
                  <a:lnTo>
                    <a:pt x="2679" y="1640"/>
                  </a:lnTo>
                  <a:cubicBezTo>
                    <a:pt x="2857" y="1706"/>
                    <a:pt x="3036" y="1836"/>
                    <a:pt x="3214" y="1836"/>
                  </a:cubicBezTo>
                  <a:cubicBezTo>
                    <a:pt x="3452" y="1836"/>
                    <a:pt x="3750" y="1902"/>
                    <a:pt x="3929" y="1967"/>
                  </a:cubicBezTo>
                  <a:cubicBezTo>
                    <a:pt x="4226" y="2033"/>
                    <a:pt x="4405" y="1706"/>
                    <a:pt x="4583" y="1510"/>
                  </a:cubicBezTo>
                  <a:cubicBezTo>
                    <a:pt x="5179" y="1445"/>
                    <a:pt x="5655" y="1445"/>
                    <a:pt x="6190" y="1053"/>
                  </a:cubicBezTo>
                  <a:cubicBezTo>
                    <a:pt x="6726" y="726"/>
                    <a:pt x="6905" y="857"/>
                    <a:pt x="7440" y="792"/>
                  </a:cubicBezTo>
                  <a:cubicBezTo>
                    <a:pt x="7560" y="661"/>
                    <a:pt x="7619" y="595"/>
                    <a:pt x="7679" y="465"/>
                  </a:cubicBezTo>
                  <a:lnTo>
                    <a:pt x="7679" y="400"/>
                  </a:lnTo>
                  <a:cubicBezTo>
                    <a:pt x="8036" y="335"/>
                    <a:pt x="8333" y="-57"/>
                    <a:pt x="8690" y="8"/>
                  </a:cubicBezTo>
                  <a:cubicBezTo>
                    <a:pt x="8929" y="335"/>
                    <a:pt x="9226" y="73"/>
                    <a:pt x="9464" y="465"/>
                  </a:cubicBezTo>
                  <a:lnTo>
                    <a:pt x="9821" y="922"/>
                  </a:lnTo>
                  <a:lnTo>
                    <a:pt x="9821" y="922"/>
                  </a:lnTo>
                  <a:cubicBezTo>
                    <a:pt x="9821" y="988"/>
                    <a:pt x="9762" y="988"/>
                    <a:pt x="9762" y="1053"/>
                  </a:cubicBezTo>
                  <a:cubicBezTo>
                    <a:pt x="9762" y="1118"/>
                    <a:pt x="9702" y="1249"/>
                    <a:pt x="9643" y="1314"/>
                  </a:cubicBezTo>
                  <a:lnTo>
                    <a:pt x="9643" y="1380"/>
                  </a:lnTo>
                  <a:cubicBezTo>
                    <a:pt x="9524" y="1510"/>
                    <a:pt x="9524" y="1771"/>
                    <a:pt x="9583" y="1967"/>
                  </a:cubicBezTo>
                  <a:cubicBezTo>
                    <a:pt x="9583" y="2033"/>
                    <a:pt x="9643" y="2163"/>
                    <a:pt x="9702" y="2229"/>
                  </a:cubicBezTo>
                  <a:cubicBezTo>
                    <a:pt x="9762" y="2294"/>
                    <a:pt x="9821" y="2425"/>
                    <a:pt x="9881" y="2489"/>
                  </a:cubicBezTo>
                  <a:lnTo>
                    <a:pt x="9881" y="2555"/>
                  </a:lnTo>
                  <a:cubicBezTo>
                    <a:pt x="9921" y="2620"/>
                    <a:pt x="9960" y="2686"/>
                    <a:pt x="10000" y="2751"/>
                  </a:cubicBezTo>
                  <a:lnTo>
                    <a:pt x="10000" y="2751"/>
                  </a:lnTo>
                  <a:lnTo>
                    <a:pt x="9464" y="3926"/>
                  </a:lnTo>
                  <a:cubicBezTo>
                    <a:pt x="9286" y="4384"/>
                    <a:pt x="8988" y="4775"/>
                    <a:pt x="8810" y="5233"/>
                  </a:cubicBezTo>
                  <a:cubicBezTo>
                    <a:pt x="8631" y="5493"/>
                    <a:pt x="8333" y="5951"/>
                    <a:pt x="8274" y="6278"/>
                  </a:cubicBezTo>
                  <a:cubicBezTo>
                    <a:pt x="8274" y="6343"/>
                    <a:pt x="8214" y="6474"/>
                    <a:pt x="8214" y="6538"/>
                  </a:cubicBezTo>
                  <a:cubicBezTo>
                    <a:pt x="8036" y="6800"/>
                    <a:pt x="8095" y="7453"/>
                    <a:pt x="8095" y="7845"/>
                  </a:cubicBezTo>
                  <a:lnTo>
                    <a:pt x="8155" y="8694"/>
                  </a:lnTo>
                  <a:lnTo>
                    <a:pt x="8155" y="8694"/>
                  </a:lnTo>
                  <a:cubicBezTo>
                    <a:pt x="8095" y="8759"/>
                    <a:pt x="7917" y="8890"/>
                    <a:pt x="7857" y="9020"/>
                  </a:cubicBezTo>
                  <a:cubicBezTo>
                    <a:pt x="7798" y="9020"/>
                    <a:pt x="7798" y="9086"/>
                    <a:pt x="7738" y="9086"/>
                  </a:cubicBezTo>
                  <a:cubicBezTo>
                    <a:pt x="7679" y="8966"/>
                    <a:pt x="7589" y="8411"/>
                    <a:pt x="7500" y="8302"/>
                  </a:cubicBezTo>
                  <a:cubicBezTo>
                    <a:pt x="7440" y="8041"/>
                    <a:pt x="7262" y="8302"/>
                    <a:pt x="7202" y="8433"/>
                  </a:cubicBezTo>
                  <a:cubicBezTo>
                    <a:pt x="7083" y="8497"/>
                    <a:pt x="6964" y="8497"/>
                    <a:pt x="6845" y="8628"/>
                  </a:cubicBezTo>
                  <a:cubicBezTo>
                    <a:pt x="6726" y="8694"/>
                    <a:pt x="6786" y="9086"/>
                    <a:pt x="6607" y="9282"/>
                  </a:cubicBezTo>
                  <a:cubicBezTo>
                    <a:pt x="6548" y="9347"/>
                    <a:pt x="6190" y="9739"/>
                    <a:pt x="6131" y="9542"/>
                  </a:cubicBezTo>
                  <a:cubicBezTo>
                    <a:pt x="5843" y="9618"/>
                    <a:pt x="5188" y="9717"/>
                    <a:pt x="4881" y="9739"/>
                  </a:cubicBezTo>
                  <a:cubicBezTo>
                    <a:pt x="4524" y="9869"/>
                    <a:pt x="4583" y="9804"/>
                    <a:pt x="4286" y="9673"/>
                  </a:cubicBezTo>
                  <a:cubicBezTo>
                    <a:pt x="4048" y="9542"/>
                    <a:pt x="3988" y="9804"/>
                    <a:pt x="3929" y="10000"/>
                  </a:cubicBezTo>
                  <a:close/>
                </a:path>
              </a:pathLst>
            </a:custGeom>
            <a:solidFill>
              <a:srgbClr val="00B0F0"/>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 name="Freeform 16"/>
            <p:cNvSpPr>
              <a:spLocks/>
            </p:cNvSpPr>
            <p:nvPr/>
          </p:nvSpPr>
          <p:spPr bwMode="auto">
            <a:xfrm>
              <a:off x="1473200" y="2651125"/>
              <a:ext cx="725488" cy="528638"/>
            </a:xfrm>
            <a:custGeom>
              <a:avLst/>
              <a:gdLst>
                <a:gd name="T0" fmla="*/ 51 w 246"/>
                <a:gd name="T1" fmla="*/ 179 h 179"/>
                <a:gd name="T2" fmla="*/ 58 w 246"/>
                <a:gd name="T3" fmla="*/ 171 h 179"/>
                <a:gd name="T4" fmla="*/ 68 w 246"/>
                <a:gd name="T5" fmla="*/ 163 h 179"/>
                <a:gd name="T6" fmla="*/ 75 w 246"/>
                <a:gd name="T7" fmla="*/ 162 h 179"/>
                <a:gd name="T8" fmla="*/ 88 w 246"/>
                <a:gd name="T9" fmla="*/ 168 h 179"/>
                <a:gd name="T10" fmla="*/ 96 w 246"/>
                <a:gd name="T11" fmla="*/ 171 h 179"/>
                <a:gd name="T12" fmla="*/ 105 w 246"/>
                <a:gd name="T13" fmla="*/ 174 h 179"/>
                <a:gd name="T14" fmla="*/ 117 w 246"/>
                <a:gd name="T15" fmla="*/ 176 h 179"/>
                <a:gd name="T16" fmla="*/ 128 w 246"/>
                <a:gd name="T17" fmla="*/ 169 h 179"/>
                <a:gd name="T18" fmla="*/ 155 w 246"/>
                <a:gd name="T19" fmla="*/ 162 h 179"/>
                <a:gd name="T20" fmla="*/ 176 w 246"/>
                <a:gd name="T21" fmla="*/ 158 h 179"/>
                <a:gd name="T22" fmla="*/ 180 w 246"/>
                <a:gd name="T23" fmla="*/ 153 h 179"/>
                <a:gd name="T24" fmla="*/ 180 w 246"/>
                <a:gd name="T25" fmla="*/ 152 h 179"/>
                <a:gd name="T26" fmla="*/ 197 w 246"/>
                <a:gd name="T27" fmla="*/ 146 h 179"/>
                <a:gd name="T28" fmla="*/ 210 w 246"/>
                <a:gd name="T29" fmla="*/ 153 h 179"/>
                <a:gd name="T30" fmla="*/ 216 w 246"/>
                <a:gd name="T31" fmla="*/ 160 h 179"/>
                <a:gd name="T32" fmla="*/ 216 w 246"/>
                <a:gd name="T33" fmla="*/ 160 h 179"/>
                <a:gd name="T34" fmla="*/ 226 w 246"/>
                <a:gd name="T35" fmla="*/ 159 h 179"/>
                <a:gd name="T36" fmla="*/ 231 w 246"/>
                <a:gd name="T37" fmla="*/ 152 h 179"/>
                <a:gd name="T38" fmla="*/ 232 w 246"/>
                <a:gd name="T39" fmla="*/ 146 h 179"/>
                <a:gd name="T40" fmla="*/ 232 w 246"/>
                <a:gd name="T41" fmla="*/ 138 h 179"/>
                <a:gd name="T42" fmla="*/ 239 w 246"/>
                <a:gd name="T43" fmla="*/ 132 h 179"/>
                <a:gd name="T44" fmla="*/ 246 w 246"/>
                <a:gd name="T45" fmla="*/ 131 h 179"/>
                <a:gd name="T46" fmla="*/ 246 w 246"/>
                <a:gd name="T47" fmla="*/ 131 h 179"/>
                <a:gd name="T48" fmla="*/ 241 w 246"/>
                <a:gd name="T49" fmla="*/ 123 h 179"/>
                <a:gd name="T50" fmla="*/ 223 w 246"/>
                <a:gd name="T51" fmla="*/ 115 h 179"/>
                <a:gd name="T52" fmla="*/ 209 w 246"/>
                <a:gd name="T53" fmla="*/ 104 h 179"/>
                <a:gd name="T54" fmla="*/ 213 w 246"/>
                <a:gd name="T55" fmla="*/ 94 h 179"/>
                <a:gd name="T56" fmla="*/ 213 w 246"/>
                <a:gd name="T57" fmla="*/ 82 h 179"/>
                <a:gd name="T58" fmla="*/ 211 w 246"/>
                <a:gd name="T59" fmla="*/ 66 h 179"/>
                <a:gd name="T60" fmla="*/ 213 w 246"/>
                <a:gd name="T61" fmla="*/ 63 h 179"/>
                <a:gd name="T62" fmla="*/ 213 w 246"/>
                <a:gd name="T63" fmla="*/ 63 h 179"/>
                <a:gd name="T64" fmla="*/ 208 w 246"/>
                <a:gd name="T65" fmla="*/ 43 h 179"/>
                <a:gd name="T66" fmla="*/ 197 w 246"/>
                <a:gd name="T67" fmla="*/ 36 h 179"/>
                <a:gd name="T68" fmla="*/ 189 w 246"/>
                <a:gd name="T69" fmla="*/ 12 h 179"/>
                <a:gd name="T70" fmla="*/ 164 w 246"/>
                <a:gd name="T71" fmla="*/ 7 h 179"/>
                <a:gd name="T72" fmla="*/ 164 w 246"/>
                <a:gd name="T73" fmla="*/ 7 h 179"/>
                <a:gd name="T74" fmla="*/ 158 w 246"/>
                <a:gd name="T75" fmla="*/ 10 h 179"/>
                <a:gd name="T76" fmla="*/ 148 w 246"/>
                <a:gd name="T77" fmla="*/ 13 h 179"/>
                <a:gd name="T78" fmla="*/ 130 w 246"/>
                <a:gd name="T79" fmla="*/ 17 h 179"/>
                <a:gd name="T80" fmla="*/ 112 w 246"/>
                <a:gd name="T81" fmla="*/ 24 h 179"/>
                <a:gd name="T82" fmla="*/ 78 w 246"/>
                <a:gd name="T83" fmla="*/ 43 h 179"/>
                <a:gd name="T84" fmla="*/ 69 w 246"/>
                <a:gd name="T85" fmla="*/ 47 h 179"/>
                <a:gd name="T86" fmla="*/ 63 w 246"/>
                <a:gd name="T87" fmla="*/ 45 h 179"/>
                <a:gd name="T88" fmla="*/ 53 w 246"/>
                <a:gd name="T89" fmla="*/ 51 h 179"/>
                <a:gd name="T90" fmla="*/ 42 w 246"/>
                <a:gd name="T91" fmla="*/ 57 h 179"/>
                <a:gd name="T92" fmla="*/ 32 w 246"/>
                <a:gd name="T93" fmla="*/ 60 h 179"/>
                <a:gd name="T94" fmla="*/ 18 w 246"/>
                <a:gd name="T95" fmla="*/ 62 h 179"/>
                <a:gd name="T96" fmla="*/ 6 w 246"/>
                <a:gd name="T97" fmla="*/ 64 h 179"/>
                <a:gd name="T98" fmla="*/ 0 w 246"/>
                <a:gd name="T99" fmla="*/ 69 h 179"/>
                <a:gd name="T100" fmla="*/ 0 w 246"/>
                <a:gd name="T101" fmla="*/ 69 h 179"/>
                <a:gd name="T102" fmla="*/ 2 w 246"/>
                <a:gd name="T103" fmla="*/ 77 h 179"/>
                <a:gd name="T104" fmla="*/ 6 w 246"/>
                <a:gd name="T105" fmla="*/ 85 h 179"/>
                <a:gd name="T106" fmla="*/ 23 w 246"/>
                <a:gd name="T107" fmla="*/ 93 h 179"/>
                <a:gd name="T108" fmla="*/ 39 w 246"/>
                <a:gd name="T109" fmla="*/ 113 h 179"/>
                <a:gd name="T110" fmla="*/ 33 w 246"/>
                <a:gd name="T111" fmla="*/ 146 h 179"/>
                <a:gd name="T112" fmla="*/ 32 w 246"/>
                <a:gd name="T113" fmla="*/ 152 h 179"/>
                <a:gd name="T114" fmla="*/ 33 w 246"/>
                <a:gd name="T115" fmla="*/ 158 h 179"/>
                <a:gd name="T116" fmla="*/ 35 w 246"/>
                <a:gd name="T117" fmla="*/ 166 h 179"/>
                <a:gd name="T118" fmla="*/ 41 w 246"/>
                <a:gd name="T119" fmla="*/ 173 h 179"/>
                <a:gd name="T120" fmla="*/ 45 w 246"/>
                <a:gd name="T121" fmla="*/ 175 h 179"/>
                <a:gd name="T122" fmla="*/ 51 w 246"/>
                <a:gd name="T123"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6" h="179">
                  <a:moveTo>
                    <a:pt x="51" y="179"/>
                  </a:moveTo>
                  <a:cubicBezTo>
                    <a:pt x="53" y="176"/>
                    <a:pt x="55" y="173"/>
                    <a:pt x="58" y="171"/>
                  </a:cubicBezTo>
                  <a:cubicBezTo>
                    <a:pt x="61" y="168"/>
                    <a:pt x="66" y="166"/>
                    <a:pt x="68" y="163"/>
                  </a:cubicBezTo>
                  <a:cubicBezTo>
                    <a:pt x="71" y="162"/>
                    <a:pt x="72" y="161"/>
                    <a:pt x="75" y="162"/>
                  </a:cubicBezTo>
                  <a:cubicBezTo>
                    <a:pt x="80" y="164"/>
                    <a:pt x="83" y="167"/>
                    <a:pt x="88" y="168"/>
                  </a:cubicBezTo>
                  <a:cubicBezTo>
                    <a:pt x="96" y="171"/>
                    <a:pt x="96" y="171"/>
                    <a:pt x="96" y="171"/>
                  </a:cubicBezTo>
                  <a:cubicBezTo>
                    <a:pt x="99" y="172"/>
                    <a:pt x="102" y="174"/>
                    <a:pt x="105" y="174"/>
                  </a:cubicBezTo>
                  <a:cubicBezTo>
                    <a:pt x="109" y="174"/>
                    <a:pt x="114" y="175"/>
                    <a:pt x="117" y="176"/>
                  </a:cubicBezTo>
                  <a:cubicBezTo>
                    <a:pt x="122" y="177"/>
                    <a:pt x="125" y="172"/>
                    <a:pt x="128" y="169"/>
                  </a:cubicBezTo>
                  <a:cubicBezTo>
                    <a:pt x="138" y="168"/>
                    <a:pt x="146" y="168"/>
                    <a:pt x="155" y="162"/>
                  </a:cubicBezTo>
                  <a:cubicBezTo>
                    <a:pt x="164" y="157"/>
                    <a:pt x="167" y="159"/>
                    <a:pt x="176" y="158"/>
                  </a:cubicBezTo>
                  <a:cubicBezTo>
                    <a:pt x="178" y="156"/>
                    <a:pt x="179" y="155"/>
                    <a:pt x="180" y="153"/>
                  </a:cubicBezTo>
                  <a:cubicBezTo>
                    <a:pt x="180" y="152"/>
                    <a:pt x="180" y="152"/>
                    <a:pt x="180" y="152"/>
                  </a:cubicBezTo>
                  <a:cubicBezTo>
                    <a:pt x="186" y="151"/>
                    <a:pt x="191" y="145"/>
                    <a:pt x="197" y="146"/>
                  </a:cubicBezTo>
                  <a:cubicBezTo>
                    <a:pt x="201" y="151"/>
                    <a:pt x="206" y="147"/>
                    <a:pt x="210" y="153"/>
                  </a:cubicBezTo>
                  <a:cubicBezTo>
                    <a:pt x="216" y="160"/>
                    <a:pt x="216" y="160"/>
                    <a:pt x="216" y="160"/>
                  </a:cubicBezTo>
                  <a:cubicBezTo>
                    <a:pt x="216" y="160"/>
                    <a:pt x="216" y="160"/>
                    <a:pt x="216" y="160"/>
                  </a:cubicBezTo>
                  <a:cubicBezTo>
                    <a:pt x="220" y="160"/>
                    <a:pt x="222" y="159"/>
                    <a:pt x="226" y="159"/>
                  </a:cubicBezTo>
                  <a:cubicBezTo>
                    <a:pt x="229" y="157"/>
                    <a:pt x="230" y="156"/>
                    <a:pt x="231" y="152"/>
                  </a:cubicBezTo>
                  <a:cubicBezTo>
                    <a:pt x="231" y="150"/>
                    <a:pt x="232" y="148"/>
                    <a:pt x="232" y="146"/>
                  </a:cubicBezTo>
                  <a:cubicBezTo>
                    <a:pt x="232" y="143"/>
                    <a:pt x="231" y="141"/>
                    <a:pt x="232" y="138"/>
                  </a:cubicBezTo>
                  <a:cubicBezTo>
                    <a:pt x="233" y="135"/>
                    <a:pt x="236" y="133"/>
                    <a:pt x="239" y="132"/>
                  </a:cubicBezTo>
                  <a:cubicBezTo>
                    <a:pt x="246" y="131"/>
                    <a:pt x="246" y="131"/>
                    <a:pt x="246" y="131"/>
                  </a:cubicBezTo>
                  <a:cubicBezTo>
                    <a:pt x="246" y="131"/>
                    <a:pt x="246" y="131"/>
                    <a:pt x="246" y="131"/>
                  </a:cubicBezTo>
                  <a:cubicBezTo>
                    <a:pt x="241" y="123"/>
                    <a:pt x="241" y="123"/>
                    <a:pt x="241" y="123"/>
                  </a:cubicBezTo>
                  <a:cubicBezTo>
                    <a:pt x="239" y="119"/>
                    <a:pt x="228" y="116"/>
                    <a:pt x="223" y="115"/>
                  </a:cubicBezTo>
                  <a:cubicBezTo>
                    <a:pt x="218" y="113"/>
                    <a:pt x="212" y="109"/>
                    <a:pt x="209" y="104"/>
                  </a:cubicBezTo>
                  <a:cubicBezTo>
                    <a:pt x="207" y="101"/>
                    <a:pt x="209" y="95"/>
                    <a:pt x="213" y="94"/>
                  </a:cubicBezTo>
                  <a:cubicBezTo>
                    <a:pt x="220" y="93"/>
                    <a:pt x="217" y="85"/>
                    <a:pt x="213" y="82"/>
                  </a:cubicBezTo>
                  <a:cubicBezTo>
                    <a:pt x="207" y="77"/>
                    <a:pt x="210" y="72"/>
                    <a:pt x="211" y="66"/>
                  </a:cubicBezTo>
                  <a:cubicBezTo>
                    <a:pt x="212" y="65"/>
                    <a:pt x="212" y="64"/>
                    <a:pt x="213" y="63"/>
                  </a:cubicBezTo>
                  <a:cubicBezTo>
                    <a:pt x="213" y="63"/>
                    <a:pt x="213" y="63"/>
                    <a:pt x="213" y="63"/>
                  </a:cubicBezTo>
                  <a:cubicBezTo>
                    <a:pt x="213" y="56"/>
                    <a:pt x="211" y="49"/>
                    <a:pt x="208" y="43"/>
                  </a:cubicBezTo>
                  <a:cubicBezTo>
                    <a:pt x="205" y="41"/>
                    <a:pt x="198" y="38"/>
                    <a:pt x="197" y="36"/>
                  </a:cubicBezTo>
                  <a:cubicBezTo>
                    <a:pt x="189" y="32"/>
                    <a:pt x="190" y="19"/>
                    <a:pt x="189" y="12"/>
                  </a:cubicBezTo>
                  <a:cubicBezTo>
                    <a:pt x="188" y="0"/>
                    <a:pt x="170" y="10"/>
                    <a:pt x="164" y="7"/>
                  </a:cubicBezTo>
                  <a:cubicBezTo>
                    <a:pt x="164" y="7"/>
                    <a:pt x="164" y="7"/>
                    <a:pt x="164" y="7"/>
                  </a:cubicBezTo>
                  <a:cubicBezTo>
                    <a:pt x="158" y="10"/>
                    <a:pt x="158" y="10"/>
                    <a:pt x="158" y="10"/>
                  </a:cubicBezTo>
                  <a:cubicBezTo>
                    <a:pt x="155" y="11"/>
                    <a:pt x="151" y="13"/>
                    <a:pt x="148" y="13"/>
                  </a:cubicBezTo>
                  <a:cubicBezTo>
                    <a:pt x="143" y="16"/>
                    <a:pt x="135" y="16"/>
                    <a:pt x="130" y="17"/>
                  </a:cubicBezTo>
                  <a:cubicBezTo>
                    <a:pt x="124" y="18"/>
                    <a:pt x="118" y="21"/>
                    <a:pt x="112" y="24"/>
                  </a:cubicBezTo>
                  <a:cubicBezTo>
                    <a:pt x="78" y="43"/>
                    <a:pt x="78" y="43"/>
                    <a:pt x="78" y="43"/>
                  </a:cubicBezTo>
                  <a:cubicBezTo>
                    <a:pt x="76" y="44"/>
                    <a:pt x="71" y="47"/>
                    <a:pt x="69" y="47"/>
                  </a:cubicBezTo>
                  <a:cubicBezTo>
                    <a:pt x="67" y="47"/>
                    <a:pt x="65" y="45"/>
                    <a:pt x="63" y="45"/>
                  </a:cubicBezTo>
                  <a:cubicBezTo>
                    <a:pt x="59" y="48"/>
                    <a:pt x="60" y="51"/>
                    <a:pt x="53" y="51"/>
                  </a:cubicBezTo>
                  <a:cubicBezTo>
                    <a:pt x="47" y="51"/>
                    <a:pt x="47" y="56"/>
                    <a:pt x="42" y="57"/>
                  </a:cubicBezTo>
                  <a:cubicBezTo>
                    <a:pt x="39" y="59"/>
                    <a:pt x="35" y="59"/>
                    <a:pt x="32" y="60"/>
                  </a:cubicBezTo>
                  <a:cubicBezTo>
                    <a:pt x="27" y="61"/>
                    <a:pt x="24" y="65"/>
                    <a:pt x="18" y="62"/>
                  </a:cubicBezTo>
                  <a:cubicBezTo>
                    <a:pt x="12" y="52"/>
                    <a:pt x="12" y="59"/>
                    <a:pt x="6" y="64"/>
                  </a:cubicBezTo>
                  <a:cubicBezTo>
                    <a:pt x="4" y="66"/>
                    <a:pt x="2" y="68"/>
                    <a:pt x="0" y="69"/>
                  </a:cubicBezTo>
                  <a:cubicBezTo>
                    <a:pt x="0" y="69"/>
                    <a:pt x="0" y="69"/>
                    <a:pt x="0" y="69"/>
                  </a:cubicBezTo>
                  <a:cubicBezTo>
                    <a:pt x="0" y="72"/>
                    <a:pt x="2" y="74"/>
                    <a:pt x="2" y="77"/>
                  </a:cubicBezTo>
                  <a:cubicBezTo>
                    <a:pt x="4" y="79"/>
                    <a:pt x="4" y="83"/>
                    <a:pt x="6" y="85"/>
                  </a:cubicBezTo>
                  <a:cubicBezTo>
                    <a:pt x="9" y="91"/>
                    <a:pt x="17" y="92"/>
                    <a:pt x="23" y="93"/>
                  </a:cubicBezTo>
                  <a:cubicBezTo>
                    <a:pt x="31" y="95"/>
                    <a:pt x="38" y="105"/>
                    <a:pt x="39" y="113"/>
                  </a:cubicBezTo>
                  <a:cubicBezTo>
                    <a:pt x="40" y="123"/>
                    <a:pt x="36" y="137"/>
                    <a:pt x="33" y="146"/>
                  </a:cubicBezTo>
                  <a:cubicBezTo>
                    <a:pt x="33" y="148"/>
                    <a:pt x="32" y="150"/>
                    <a:pt x="32" y="152"/>
                  </a:cubicBezTo>
                  <a:cubicBezTo>
                    <a:pt x="32" y="154"/>
                    <a:pt x="33" y="156"/>
                    <a:pt x="33" y="158"/>
                  </a:cubicBezTo>
                  <a:cubicBezTo>
                    <a:pt x="34" y="160"/>
                    <a:pt x="34" y="163"/>
                    <a:pt x="35" y="166"/>
                  </a:cubicBezTo>
                  <a:cubicBezTo>
                    <a:pt x="37" y="168"/>
                    <a:pt x="40" y="170"/>
                    <a:pt x="41" y="173"/>
                  </a:cubicBezTo>
                  <a:cubicBezTo>
                    <a:pt x="43" y="174"/>
                    <a:pt x="44" y="174"/>
                    <a:pt x="45" y="175"/>
                  </a:cubicBezTo>
                  <a:cubicBezTo>
                    <a:pt x="51" y="179"/>
                    <a:pt x="51" y="179"/>
                    <a:pt x="51" y="179"/>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 name="Freeform 17"/>
            <p:cNvSpPr>
              <a:spLocks/>
            </p:cNvSpPr>
            <p:nvPr/>
          </p:nvSpPr>
          <p:spPr bwMode="auto">
            <a:xfrm>
              <a:off x="1397000" y="2362200"/>
              <a:ext cx="560388" cy="493713"/>
            </a:xfrm>
            <a:custGeom>
              <a:avLst/>
              <a:gdLst>
                <a:gd name="T0" fmla="*/ 0 w 190"/>
                <a:gd name="T1" fmla="*/ 118 h 167"/>
                <a:gd name="T2" fmla="*/ 1 w 190"/>
                <a:gd name="T3" fmla="*/ 131 h 167"/>
                <a:gd name="T4" fmla="*/ 5 w 190"/>
                <a:gd name="T5" fmla="*/ 137 h 167"/>
                <a:gd name="T6" fmla="*/ 10 w 190"/>
                <a:gd name="T7" fmla="*/ 138 h 167"/>
                <a:gd name="T8" fmla="*/ 15 w 190"/>
                <a:gd name="T9" fmla="*/ 139 h 167"/>
                <a:gd name="T10" fmla="*/ 17 w 190"/>
                <a:gd name="T11" fmla="*/ 142 h 167"/>
                <a:gd name="T12" fmla="*/ 21 w 190"/>
                <a:gd name="T13" fmla="*/ 158 h 167"/>
                <a:gd name="T14" fmla="*/ 26 w 190"/>
                <a:gd name="T15" fmla="*/ 167 h 167"/>
                <a:gd name="T16" fmla="*/ 26 w 190"/>
                <a:gd name="T17" fmla="*/ 167 h 167"/>
                <a:gd name="T18" fmla="*/ 32 w 190"/>
                <a:gd name="T19" fmla="*/ 162 h 167"/>
                <a:gd name="T20" fmla="*/ 44 w 190"/>
                <a:gd name="T21" fmla="*/ 160 h 167"/>
                <a:gd name="T22" fmla="*/ 58 w 190"/>
                <a:gd name="T23" fmla="*/ 158 h 167"/>
                <a:gd name="T24" fmla="*/ 68 w 190"/>
                <a:gd name="T25" fmla="*/ 155 h 167"/>
                <a:gd name="T26" fmla="*/ 79 w 190"/>
                <a:gd name="T27" fmla="*/ 149 h 167"/>
                <a:gd name="T28" fmla="*/ 89 w 190"/>
                <a:gd name="T29" fmla="*/ 143 h 167"/>
                <a:gd name="T30" fmla="*/ 95 w 190"/>
                <a:gd name="T31" fmla="*/ 145 h 167"/>
                <a:gd name="T32" fmla="*/ 104 w 190"/>
                <a:gd name="T33" fmla="*/ 141 h 167"/>
                <a:gd name="T34" fmla="*/ 138 w 190"/>
                <a:gd name="T35" fmla="*/ 122 h 167"/>
                <a:gd name="T36" fmla="*/ 156 w 190"/>
                <a:gd name="T37" fmla="*/ 115 h 167"/>
                <a:gd name="T38" fmla="*/ 174 w 190"/>
                <a:gd name="T39" fmla="*/ 111 h 167"/>
                <a:gd name="T40" fmla="*/ 184 w 190"/>
                <a:gd name="T41" fmla="*/ 108 h 167"/>
                <a:gd name="T42" fmla="*/ 190 w 190"/>
                <a:gd name="T43" fmla="*/ 105 h 167"/>
                <a:gd name="T44" fmla="*/ 190 w 190"/>
                <a:gd name="T45" fmla="*/ 105 h 167"/>
                <a:gd name="T46" fmla="*/ 190 w 190"/>
                <a:gd name="T47" fmla="*/ 98 h 167"/>
                <a:gd name="T48" fmla="*/ 185 w 190"/>
                <a:gd name="T49" fmla="*/ 82 h 167"/>
                <a:gd name="T50" fmla="*/ 173 w 190"/>
                <a:gd name="T51" fmla="*/ 69 h 167"/>
                <a:gd name="T52" fmla="*/ 164 w 190"/>
                <a:gd name="T53" fmla="*/ 63 h 167"/>
                <a:gd name="T54" fmla="*/ 165 w 190"/>
                <a:gd name="T55" fmla="*/ 51 h 167"/>
                <a:gd name="T56" fmla="*/ 163 w 190"/>
                <a:gd name="T57" fmla="*/ 44 h 167"/>
                <a:gd name="T58" fmla="*/ 160 w 190"/>
                <a:gd name="T59" fmla="*/ 38 h 167"/>
                <a:gd name="T60" fmla="*/ 160 w 190"/>
                <a:gd name="T61" fmla="*/ 38 h 167"/>
                <a:gd name="T62" fmla="*/ 146 w 190"/>
                <a:gd name="T63" fmla="*/ 46 h 167"/>
                <a:gd name="T64" fmla="*/ 125 w 190"/>
                <a:gd name="T65" fmla="*/ 42 h 167"/>
                <a:gd name="T66" fmla="*/ 132 w 190"/>
                <a:gd name="T67" fmla="*/ 17 h 167"/>
                <a:gd name="T68" fmla="*/ 116 w 190"/>
                <a:gd name="T69" fmla="*/ 0 h 167"/>
                <a:gd name="T70" fmla="*/ 98 w 190"/>
                <a:gd name="T71" fmla="*/ 11 h 167"/>
                <a:gd name="T72" fmla="*/ 74 w 190"/>
                <a:gd name="T73" fmla="*/ 25 h 167"/>
                <a:gd name="T74" fmla="*/ 63 w 190"/>
                <a:gd name="T75" fmla="*/ 43 h 167"/>
                <a:gd name="T76" fmla="*/ 54 w 190"/>
                <a:gd name="T77" fmla="*/ 61 h 167"/>
                <a:gd name="T78" fmla="*/ 33 w 190"/>
                <a:gd name="T79" fmla="*/ 52 h 167"/>
                <a:gd name="T80" fmla="*/ 18 w 190"/>
                <a:gd name="T81" fmla="*/ 60 h 167"/>
                <a:gd name="T82" fmla="*/ 17 w 190"/>
                <a:gd name="T83" fmla="*/ 61 h 167"/>
                <a:gd name="T84" fmla="*/ 18 w 190"/>
                <a:gd name="T85" fmla="*/ 87 h 167"/>
                <a:gd name="T86" fmla="*/ 15 w 190"/>
                <a:gd name="T87" fmla="*/ 94 h 167"/>
                <a:gd name="T88" fmla="*/ 12 w 190"/>
                <a:gd name="T89" fmla="*/ 102 h 167"/>
                <a:gd name="T90" fmla="*/ 0 w 190"/>
                <a:gd name="T91" fmla="*/ 117 h 167"/>
                <a:gd name="T92" fmla="*/ 0 w 190"/>
                <a:gd name="T93" fmla="*/ 118 h 167"/>
                <a:gd name="connsiteX0" fmla="*/ 0 w 10000"/>
                <a:gd name="connsiteY0" fmla="*/ 7066 h 10000"/>
                <a:gd name="connsiteX1" fmla="*/ 53 w 10000"/>
                <a:gd name="connsiteY1" fmla="*/ 7844 h 10000"/>
                <a:gd name="connsiteX2" fmla="*/ 263 w 10000"/>
                <a:gd name="connsiteY2" fmla="*/ 8204 h 10000"/>
                <a:gd name="connsiteX3" fmla="*/ 526 w 10000"/>
                <a:gd name="connsiteY3" fmla="*/ 8263 h 10000"/>
                <a:gd name="connsiteX4" fmla="*/ 789 w 10000"/>
                <a:gd name="connsiteY4" fmla="*/ 8323 h 10000"/>
                <a:gd name="connsiteX5" fmla="*/ 895 w 10000"/>
                <a:gd name="connsiteY5" fmla="*/ 8503 h 10000"/>
                <a:gd name="connsiteX6" fmla="*/ 1105 w 10000"/>
                <a:gd name="connsiteY6" fmla="*/ 9461 h 10000"/>
                <a:gd name="connsiteX7" fmla="*/ 1368 w 10000"/>
                <a:gd name="connsiteY7" fmla="*/ 10000 h 10000"/>
                <a:gd name="connsiteX8" fmla="*/ 1368 w 10000"/>
                <a:gd name="connsiteY8" fmla="*/ 10000 h 10000"/>
                <a:gd name="connsiteX9" fmla="*/ 1684 w 10000"/>
                <a:gd name="connsiteY9" fmla="*/ 9701 h 10000"/>
                <a:gd name="connsiteX10" fmla="*/ 2316 w 10000"/>
                <a:gd name="connsiteY10" fmla="*/ 9581 h 10000"/>
                <a:gd name="connsiteX11" fmla="*/ 3053 w 10000"/>
                <a:gd name="connsiteY11" fmla="*/ 9461 h 10000"/>
                <a:gd name="connsiteX12" fmla="*/ 3579 w 10000"/>
                <a:gd name="connsiteY12" fmla="*/ 9281 h 10000"/>
                <a:gd name="connsiteX13" fmla="*/ 4158 w 10000"/>
                <a:gd name="connsiteY13" fmla="*/ 8922 h 10000"/>
                <a:gd name="connsiteX14" fmla="*/ 4684 w 10000"/>
                <a:gd name="connsiteY14" fmla="*/ 8563 h 10000"/>
                <a:gd name="connsiteX15" fmla="*/ 5000 w 10000"/>
                <a:gd name="connsiteY15" fmla="*/ 8683 h 10000"/>
                <a:gd name="connsiteX16" fmla="*/ 5474 w 10000"/>
                <a:gd name="connsiteY16" fmla="*/ 8443 h 10000"/>
                <a:gd name="connsiteX17" fmla="*/ 7263 w 10000"/>
                <a:gd name="connsiteY17" fmla="*/ 7305 h 10000"/>
                <a:gd name="connsiteX18" fmla="*/ 8211 w 10000"/>
                <a:gd name="connsiteY18" fmla="*/ 6886 h 10000"/>
                <a:gd name="connsiteX19" fmla="*/ 9158 w 10000"/>
                <a:gd name="connsiteY19" fmla="*/ 6647 h 10000"/>
                <a:gd name="connsiteX20" fmla="*/ 9684 w 10000"/>
                <a:gd name="connsiteY20" fmla="*/ 6467 h 10000"/>
                <a:gd name="connsiteX21" fmla="*/ 10000 w 10000"/>
                <a:gd name="connsiteY21" fmla="*/ 6287 h 10000"/>
                <a:gd name="connsiteX22" fmla="*/ 10000 w 10000"/>
                <a:gd name="connsiteY22" fmla="*/ 6287 h 10000"/>
                <a:gd name="connsiteX23" fmla="*/ 10000 w 10000"/>
                <a:gd name="connsiteY23" fmla="*/ 5868 h 10000"/>
                <a:gd name="connsiteX24" fmla="*/ 9737 w 10000"/>
                <a:gd name="connsiteY24" fmla="*/ 4910 h 10000"/>
                <a:gd name="connsiteX25" fmla="*/ 9105 w 10000"/>
                <a:gd name="connsiteY25" fmla="*/ 4132 h 10000"/>
                <a:gd name="connsiteX26" fmla="*/ 8632 w 10000"/>
                <a:gd name="connsiteY26" fmla="*/ 3772 h 10000"/>
                <a:gd name="connsiteX27" fmla="*/ 8684 w 10000"/>
                <a:gd name="connsiteY27" fmla="*/ 3054 h 10000"/>
                <a:gd name="connsiteX28" fmla="*/ 8579 w 10000"/>
                <a:gd name="connsiteY28" fmla="*/ 2635 h 10000"/>
                <a:gd name="connsiteX29" fmla="*/ 8421 w 10000"/>
                <a:gd name="connsiteY29" fmla="*/ 2275 h 10000"/>
                <a:gd name="connsiteX30" fmla="*/ 8421 w 10000"/>
                <a:gd name="connsiteY30" fmla="*/ 2275 h 10000"/>
                <a:gd name="connsiteX31" fmla="*/ 7684 w 10000"/>
                <a:gd name="connsiteY31" fmla="*/ 2754 h 10000"/>
                <a:gd name="connsiteX32" fmla="*/ 6579 w 10000"/>
                <a:gd name="connsiteY32" fmla="*/ 2515 h 10000"/>
                <a:gd name="connsiteX33" fmla="*/ 6947 w 10000"/>
                <a:gd name="connsiteY33" fmla="*/ 1018 h 10000"/>
                <a:gd name="connsiteX34" fmla="*/ 6105 w 10000"/>
                <a:gd name="connsiteY34" fmla="*/ 0 h 10000"/>
                <a:gd name="connsiteX35" fmla="*/ 5158 w 10000"/>
                <a:gd name="connsiteY35" fmla="*/ 659 h 10000"/>
                <a:gd name="connsiteX36" fmla="*/ 4169 w 10000"/>
                <a:gd name="connsiteY36" fmla="*/ 1704 h 10000"/>
                <a:gd name="connsiteX37" fmla="*/ 3316 w 10000"/>
                <a:gd name="connsiteY37" fmla="*/ 2575 h 10000"/>
                <a:gd name="connsiteX38" fmla="*/ 2842 w 10000"/>
                <a:gd name="connsiteY38" fmla="*/ 3653 h 10000"/>
                <a:gd name="connsiteX39" fmla="*/ 1737 w 10000"/>
                <a:gd name="connsiteY39" fmla="*/ 3114 h 10000"/>
                <a:gd name="connsiteX40" fmla="*/ 947 w 10000"/>
                <a:gd name="connsiteY40" fmla="*/ 3593 h 10000"/>
                <a:gd name="connsiteX41" fmla="*/ 895 w 10000"/>
                <a:gd name="connsiteY41" fmla="*/ 3653 h 10000"/>
                <a:gd name="connsiteX42" fmla="*/ 947 w 10000"/>
                <a:gd name="connsiteY42" fmla="*/ 5210 h 10000"/>
                <a:gd name="connsiteX43" fmla="*/ 789 w 10000"/>
                <a:gd name="connsiteY43" fmla="*/ 5629 h 10000"/>
                <a:gd name="connsiteX44" fmla="*/ 632 w 10000"/>
                <a:gd name="connsiteY44" fmla="*/ 6108 h 10000"/>
                <a:gd name="connsiteX45" fmla="*/ 0 w 10000"/>
                <a:gd name="connsiteY45" fmla="*/ 7006 h 10000"/>
                <a:gd name="connsiteX46" fmla="*/ 0 w 10000"/>
                <a:gd name="connsiteY46" fmla="*/ 7066 h 10000"/>
                <a:gd name="connsiteX0" fmla="*/ 0 w 10000"/>
                <a:gd name="connsiteY0" fmla="*/ 7066 h 10000"/>
                <a:gd name="connsiteX1" fmla="*/ 53 w 10000"/>
                <a:gd name="connsiteY1" fmla="*/ 7844 h 10000"/>
                <a:gd name="connsiteX2" fmla="*/ 263 w 10000"/>
                <a:gd name="connsiteY2" fmla="*/ 8204 h 10000"/>
                <a:gd name="connsiteX3" fmla="*/ 526 w 10000"/>
                <a:gd name="connsiteY3" fmla="*/ 8263 h 10000"/>
                <a:gd name="connsiteX4" fmla="*/ 789 w 10000"/>
                <a:gd name="connsiteY4" fmla="*/ 8323 h 10000"/>
                <a:gd name="connsiteX5" fmla="*/ 895 w 10000"/>
                <a:gd name="connsiteY5" fmla="*/ 8503 h 10000"/>
                <a:gd name="connsiteX6" fmla="*/ 1105 w 10000"/>
                <a:gd name="connsiteY6" fmla="*/ 9461 h 10000"/>
                <a:gd name="connsiteX7" fmla="*/ 1368 w 10000"/>
                <a:gd name="connsiteY7" fmla="*/ 10000 h 10000"/>
                <a:gd name="connsiteX8" fmla="*/ 1368 w 10000"/>
                <a:gd name="connsiteY8" fmla="*/ 10000 h 10000"/>
                <a:gd name="connsiteX9" fmla="*/ 1684 w 10000"/>
                <a:gd name="connsiteY9" fmla="*/ 9701 h 10000"/>
                <a:gd name="connsiteX10" fmla="*/ 2316 w 10000"/>
                <a:gd name="connsiteY10" fmla="*/ 9581 h 10000"/>
                <a:gd name="connsiteX11" fmla="*/ 3053 w 10000"/>
                <a:gd name="connsiteY11" fmla="*/ 9461 h 10000"/>
                <a:gd name="connsiteX12" fmla="*/ 3579 w 10000"/>
                <a:gd name="connsiteY12" fmla="*/ 9281 h 10000"/>
                <a:gd name="connsiteX13" fmla="*/ 4158 w 10000"/>
                <a:gd name="connsiteY13" fmla="*/ 8922 h 10000"/>
                <a:gd name="connsiteX14" fmla="*/ 4684 w 10000"/>
                <a:gd name="connsiteY14" fmla="*/ 8563 h 10000"/>
                <a:gd name="connsiteX15" fmla="*/ 5000 w 10000"/>
                <a:gd name="connsiteY15" fmla="*/ 8683 h 10000"/>
                <a:gd name="connsiteX16" fmla="*/ 5474 w 10000"/>
                <a:gd name="connsiteY16" fmla="*/ 8443 h 10000"/>
                <a:gd name="connsiteX17" fmla="*/ 7263 w 10000"/>
                <a:gd name="connsiteY17" fmla="*/ 7305 h 10000"/>
                <a:gd name="connsiteX18" fmla="*/ 8211 w 10000"/>
                <a:gd name="connsiteY18" fmla="*/ 6886 h 10000"/>
                <a:gd name="connsiteX19" fmla="*/ 9158 w 10000"/>
                <a:gd name="connsiteY19" fmla="*/ 6647 h 10000"/>
                <a:gd name="connsiteX20" fmla="*/ 9684 w 10000"/>
                <a:gd name="connsiteY20" fmla="*/ 6467 h 10000"/>
                <a:gd name="connsiteX21" fmla="*/ 10000 w 10000"/>
                <a:gd name="connsiteY21" fmla="*/ 6287 h 10000"/>
                <a:gd name="connsiteX22" fmla="*/ 10000 w 10000"/>
                <a:gd name="connsiteY22" fmla="*/ 6287 h 10000"/>
                <a:gd name="connsiteX23" fmla="*/ 10000 w 10000"/>
                <a:gd name="connsiteY23" fmla="*/ 5868 h 10000"/>
                <a:gd name="connsiteX24" fmla="*/ 9737 w 10000"/>
                <a:gd name="connsiteY24" fmla="*/ 4910 h 10000"/>
                <a:gd name="connsiteX25" fmla="*/ 9105 w 10000"/>
                <a:gd name="connsiteY25" fmla="*/ 4132 h 10000"/>
                <a:gd name="connsiteX26" fmla="*/ 8632 w 10000"/>
                <a:gd name="connsiteY26" fmla="*/ 3772 h 10000"/>
                <a:gd name="connsiteX27" fmla="*/ 8684 w 10000"/>
                <a:gd name="connsiteY27" fmla="*/ 3054 h 10000"/>
                <a:gd name="connsiteX28" fmla="*/ 8579 w 10000"/>
                <a:gd name="connsiteY28" fmla="*/ 2635 h 10000"/>
                <a:gd name="connsiteX29" fmla="*/ 8421 w 10000"/>
                <a:gd name="connsiteY29" fmla="*/ 2275 h 10000"/>
                <a:gd name="connsiteX30" fmla="*/ 8421 w 10000"/>
                <a:gd name="connsiteY30" fmla="*/ 2275 h 10000"/>
                <a:gd name="connsiteX31" fmla="*/ 7684 w 10000"/>
                <a:gd name="connsiteY31" fmla="*/ 2754 h 10000"/>
                <a:gd name="connsiteX32" fmla="*/ 6579 w 10000"/>
                <a:gd name="connsiteY32" fmla="*/ 2515 h 10000"/>
                <a:gd name="connsiteX33" fmla="*/ 6947 w 10000"/>
                <a:gd name="connsiteY33" fmla="*/ 1018 h 10000"/>
                <a:gd name="connsiteX34" fmla="*/ 6105 w 10000"/>
                <a:gd name="connsiteY34" fmla="*/ 0 h 10000"/>
                <a:gd name="connsiteX35" fmla="*/ 5432 w 10000"/>
                <a:gd name="connsiteY35" fmla="*/ 866 h 10000"/>
                <a:gd name="connsiteX36" fmla="*/ 4169 w 10000"/>
                <a:gd name="connsiteY36" fmla="*/ 1704 h 10000"/>
                <a:gd name="connsiteX37" fmla="*/ 3316 w 10000"/>
                <a:gd name="connsiteY37" fmla="*/ 2575 h 10000"/>
                <a:gd name="connsiteX38" fmla="*/ 2842 w 10000"/>
                <a:gd name="connsiteY38" fmla="*/ 3653 h 10000"/>
                <a:gd name="connsiteX39" fmla="*/ 1737 w 10000"/>
                <a:gd name="connsiteY39" fmla="*/ 3114 h 10000"/>
                <a:gd name="connsiteX40" fmla="*/ 947 w 10000"/>
                <a:gd name="connsiteY40" fmla="*/ 3593 h 10000"/>
                <a:gd name="connsiteX41" fmla="*/ 895 w 10000"/>
                <a:gd name="connsiteY41" fmla="*/ 3653 h 10000"/>
                <a:gd name="connsiteX42" fmla="*/ 947 w 10000"/>
                <a:gd name="connsiteY42" fmla="*/ 5210 h 10000"/>
                <a:gd name="connsiteX43" fmla="*/ 789 w 10000"/>
                <a:gd name="connsiteY43" fmla="*/ 5629 h 10000"/>
                <a:gd name="connsiteX44" fmla="*/ 632 w 10000"/>
                <a:gd name="connsiteY44" fmla="*/ 6108 h 10000"/>
                <a:gd name="connsiteX45" fmla="*/ 0 w 10000"/>
                <a:gd name="connsiteY45" fmla="*/ 7006 h 10000"/>
                <a:gd name="connsiteX46" fmla="*/ 0 w 10000"/>
                <a:gd name="connsiteY46" fmla="*/ 7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000" h="10000">
                  <a:moveTo>
                    <a:pt x="0" y="7066"/>
                  </a:moveTo>
                  <a:cubicBezTo>
                    <a:pt x="18" y="7325"/>
                    <a:pt x="35" y="7585"/>
                    <a:pt x="53" y="7844"/>
                  </a:cubicBezTo>
                  <a:cubicBezTo>
                    <a:pt x="53" y="8084"/>
                    <a:pt x="0" y="8204"/>
                    <a:pt x="263" y="8204"/>
                  </a:cubicBezTo>
                  <a:cubicBezTo>
                    <a:pt x="368" y="8204"/>
                    <a:pt x="421" y="8204"/>
                    <a:pt x="526" y="8263"/>
                  </a:cubicBezTo>
                  <a:cubicBezTo>
                    <a:pt x="632" y="8263"/>
                    <a:pt x="684" y="8323"/>
                    <a:pt x="789" y="8323"/>
                  </a:cubicBezTo>
                  <a:cubicBezTo>
                    <a:pt x="789" y="8383"/>
                    <a:pt x="895" y="8443"/>
                    <a:pt x="895" y="8503"/>
                  </a:cubicBezTo>
                  <a:cubicBezTo>
                    <a:pt x="1000" y="8802"/>
                    <a:pt x="1000" y="9162"/>
                    <a:pt x="1105" y="9461"/>
                  </a:cubicBezTo>
                  <a:lnTo>
                    <a:pt x="1368" y="10000"/>
                  </a:lnTo>
                  <a:lnTo>
                    <a:pt x="1368" y="10000"/>
                  </a:lnTo>
                  <a:cubicBezTo>
                    <a:pt x="1474" y="9940"/>
                    <a:pt x="1579" y="9820"/>
                    <a:pt x="1684" y="9701"/>
                  </a:cubicBezTo>
                  <a:cubicBezTo>
                    <a:pt x="2000" y="9401"/>
                    <a:pt x="2000" y="8982"/>
                    <a:pt x="2316" y="9581"/>
                  </a:cubicBezTo>
                  <a:cubicBezTo>
                    <a:pt x="2632" y="9760"/>
                    <a:pt x="2789" y="9521"/>
                    <a:pt x="3053" y="9461"/>
                  </a:cubicBezTo>
                  <a:cubicBezTo>
                    <a:pt x="3211" y="9401"/>
                    <a:pt x="3421" y="9401"/>
                    <a:pt x="3579" y="9281"/>
                  </a:cubicBezTo>
                  <a:cubicBezTo>
                    <a:pt x="3842" y="9222"/>
                    <a:pt x="3842" y="8922"/>
                    <a:pt x="4158" y="8922"/>
                  </a:cubicBezTo>
                  <a:cubicBezTo>
                    <a:pt x="4526" y="8922"/>
                    <a:pt x="4474" y="8743"/>
                    <a:pt x="4684" y="8563"/>
                  </a:cubicBezTo>
                  <a:cubicBezTo>
                    <a:pt x="4789" y="8563"/>
                    <a:pt x="4895" y="8683"/>
                    <a:pt x="5000" y="8683"/>
                  </a:cubicBezTo>
                  <a:cubicBezTo>
                    <a:pt x="5105" y="8683"/>
                    <a:pt x="5368" y="8503"/>
                    <a:pt x="5474" y="8443"/>
                  </a:cubicBezTo>
                  <a:lnTo>
                    <a:pt x="7263" y="7305"/>
                  </a:lnTo>
                  <a:cubicBezTo>
                    <a:pt x="7579" y="7126"/>
                    <a:pt x="7895" y="6946"/>
                    <a:pt x="8211" y="6886"/>
                  </a:cubicBezTo>
                  <a:cubicBezTo>
                    <a:pt x="8474" y="6826"/>
                    <a:pt x="8895" y="6826"/>
                    <a:pt x="9158" y="6647"/>
                  </a:cubicBezTo>
                  <a:cubicBezTo>
                    <a:pt x="9316" y="6647"/>
                    <a:pt x="9526" y="6527"/>
                    <a:pt x="9684" y="6467"/>
                  </a:cubicBezTo>
                  <a:lnTo>
                    <a:pt x="10000" y="6287"/>
                  </a:lnTo>
                  <a:lnTo>
                    <a:pt x="10000" y="6287"/>
                  </a:lnTo>
                  <a:lnTo>
                    <a:pt x="10000" y="5868"/>
                  </a:lnTo>
                  <a:cubicBezTo>
                    <a:pt x="9842" y="5629"/>
                    <a:pt x="10000" y="5150"/>
                    <a:pt x="9737" y="4910"/>
                  </a:cubicBezTo>
                  <a:cubicBezTo>
                    <a:pt x="9526" y="4671"/>
                    <a:pt x="9316" y="4371"/>
                    <a:pt x="9105" y="4132"/>
                  </a:cubicBezTo>
                  <a:cubicBezTo>
                    <a:pt x="8947" y="3952"/>
                    <a:pt x="8684" y="3952"/>
                    <a:pt x="8632" y="3772"/>
                  </a:cubicBezTo>
                  <a:cubicBezTo>
                    <a:pt x="8526" y="3473"/>
                    <a:pt x="8579" y="3293"/>
                    <a:pt x="8684" y="3054"/>
                  </a:cubicBezTo>
                  <a:cubicBezTo>
                    <a:pt x="8895" y="3054"/>
                    <a:pt x="8632" y="2695"/>
                    <a:pt x="8579" y="2635"/>
                  </a:cubicBezTo>
                  <a:cubicBezTo>
                    <a:pt x="8526" y="2515"/>
                    <a:pt x="8474" y="2395"/>
                    <a:pt x="8421" y="2275"/>
                  </a:cubicBezTo>
                  <a:lnTo>
                    <a:pt x="8421" y="2275"/>
                  </a:lnTo>
                  <a:cubicBezTo>
                    <a:pt x="8211" y="2455"/>
                    <a:pt x="7947" y="2635"/>
                    <a:pt x="7684" y="2754"/>
                  </a:cubicBezTo>
                  <a:cubicBezTo>
                    <a:pt x="7421" y="2874"/>
                    <a:pt x="6737" y="2695"/>
                    <a:pt x="6579" y="2515"/>
                  </a:cubicBezTo>
                  <a:cubicBezTo>
                    <a:pt x="6579" y="1916"/>
                    <a:pt x="6421" y="1317"/>
                    <a:pt x="6947" y="1018"/>
                  </a:cubicBezTo>
                  <a:cubicBezTo>
                    <a:pt x="7263" y="778"/>
                    <a:pt x="6316" y="60"/>
                    <a:pt x="6105" y="0"/>
                  </a:cubicBezTo>
                  <a:cubicBezTo>
                    <a:pt x="5158" y="659"/>
                    <a:pt x="5755" y="582"/>
                    <a:pt x="5432" y="866"/>
                  </a:cubicBezTo>
                  <a:cubicBezTo>
                    <a:pt x="5109" y="1150"/>
                    <a:pt x="4485" y="1704"/>
                    <a:pt x="4169" y="1704"/>
                  </a:cubicBezTo>
                  <a:cubicBezTo>
                    <a:pt x="3906" y="2123"/>
                    <a:pt x="3316" y="1916"/>
                    <a:pt x="3316" y="2575"/>
                  </a:cubicBezTo>
                  <a:cubicBezTo>
                    <a:pt x="3211" y="2814"/>
                    <a:pt x="3053" y="3473"/>
                    <a:pt x="2842" y="3653"/>
                  </a:cubicBezTo>
                  <a:cubicBezTo>
                    <a:pt x="2737" y="3832"/>
                    <a:pt x="2105" y="3054"/>
                    <a:pt x="1737" y="3114"/>
                  </a:cubicBezTo>
                  <a:cubicBezTo>
                    <a:pt x="1579" y="3114"/>
                    <a:pt x="947" y="3473"/>
                    <a:pt x="947" y="3593"/>
                  </a:cubicBezTo>
                  <a:cubicBezTo>
                    <a:pt x="947" y="3593"/>
                    <a:pt x="947" y="3653"/>
                    <a:pt x="895" y="3653"/>
                  </a:cubicBezTo>
                  <a:cubicBezTo>
                    <a:pt x="789" y="4072"/>
                    <a:pt x="1632" y="5090"/>
                    <a:pt x="947" y="5210"/>
                  </a:cubicBezTo>
                  <a:cubicBezTo>
                    <a:pt x="842" y="5389"/>
                    <a:pt x="789" y="5389"/>
                    <a:pt x="789" y="5629"/>
                  </a:cubicBezTo>
                  <a:cubicBezTo>
                    <a:pt x="789" y="5808"/>
                    <a:pt x="789" y="6048"/>
                    <a:pt x="632" y="6108"/>
                  </a:cubicBezTo>
                  <a:cubicBezTo>
                    <a:pt x="211" y="6347"/>
                    <a:pt x="158" y="6587"/>
                    <a:pt x="0" y="7006"/>
                  </a:cubicBezTo>
                  <a:lnTo>
                    <a:pt x="0" y="7066"/>
                  </a:ln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 name="Freeform 18"/>
            <p:cNvSpPr>
              <a:spLocks/>
            </p:cNvSpPr>
            <p:nvPr/>
          </p:nvSpPr>
          <p:spPr bwMode="auto">
            <a:xfrm>
              <a:off x="1868488" y="2306638"/>
              <a:ext cx="374650" cy="530225"/>
            </a:xfrm>
            <a:custGeom>
              <a:avLst/>
              <a:gdLst>
                <a:gd name="T0" fmla="*/ 0 w 127"/>
                <a:gd name="T1" fmla="*/ 57 h 180"/>
                <a:gd name="T2" fmla="*/ 3 w 127"/>
                <a:gd name="T3" fmla="*/ 63 h 180"/>
                <a:gd name="T4" fmla="*/ 5 w 127"/>
                <a:gd name="T5" fmla="*/ 70 h 180"/>
                <a:gd name="T6" fmla="*/ 4 w 127"/>
                <a:gd name="T7" fmla="*/ 82 h 180"/>
                <a:gd name="T8" fmla="*/ 13 w 127"/>
                <a:gd name="T9" fmla="*/ 88 h 180"/>
                <a:gd name="T10" fmla="*/ 25 w 127"/>
                <a:gd name="T11" fmla="*/ 101 h 180"/>
                <a:gd name="T12" fmla="*/ 30 w 127"/>
                <a:gd name="T13" fmla="*/ 117 h 180"/>
                <a:gd name="T14" fmla="*/ 30 w 127"/>
                <a:gd name="T15" fmla="*/ 124 h 180"/>
                <a:gd name="T16" fmla="*/ 30 w 127"/>
                <a:gd name="T17" fmla="*/ 124 h 180"/>
                <a:gd name="T18" fmla="*/ 55 w 127"/>
                <a:gd name="T19" fmla="*/ 129 h 180"/>
                <a:gd name="T20" fmla="*/ 63 w 127"/>
                <a:gd name="T21" fmla="*/ 153 h 180"/>
                <a:gd name="T22" fmla="*/ 74 w 127"/>
                <a:gd name="T23" fmla="*/ 160 h 180"/>
                <a:gd name="T24" fmla="*/ 79 w 127"/>
                <a:gd name="T25" fmla="*/ 180 h 180"/>
                <a:gd name="T26" fmla="*/ 79 w 127"/>
                <a:gd name="T27" fmla="*/ 180 h 180"/>
                <a:gd name="T28" fmla="*/ 81 w 127"/>
                <a:gd name="T29" fmla="*/ 179 h 180"/>
                <a:gd name="T30" fmla="*/ 87 w 127"/>
                <a:gd name="T31" fmla="*/ 175 h 180"/>
                <a:gd name="T32" fmla="*/ 110 w 127"/>
                <a:gd name="T33" fmla="*/ 153 h 180"/>
                <a:gd name="T34" fmla="*/ 118 w 127"/>
                <a:gd name="T35" fmla="*/ 142 h 180"/>
                <a:gd name="T36" fmla="*/ 121 w 127"/>
                <a:gd name="T37" fmla="*/ 131 h 180"/>
                <a:gd name="T38" fmla="*/ 126 w 127"/>
                <a:gd name="T39" fmla="*/ 124 h 180"/>
                <a:gd name="T40" fmla="*/ 126 w 127"/>
                <a:gd name="T41" fmla="*/ 124 h 180"/>
                <a:gd name="T42" fmla="*/ 127 w 127"/>
                <a:gd name="T43" fmla="*/ 111 h 180"/>
                <a:gd name="T44" fmla="*/ 124 w 127"/>
                <a:gd name="T45" fmla="*/ 78 h 180"/>
                <a:gd name="T46" fmla="*/ 112 w 127"/>
                <a:gd name="T47" fmla="*/ 68 h 180"/>
                <a:gd name="T48" fmla="*/ 102 w 127"/>
                <a:gd name="T49" fmla="*/ 36 h 180"/>
                <a:gd name="T50" fmla="*/ 90 w 127"/>
                <a:gd name="T51" fmla="*/ 44 h 180"/>
                <a:gd name="T52" fmla="*/ 80 w 127"/>
                <a:gd name="T53" fmla="*/ 44 h 180"/>
                <a:gd name="T54" fmla="*/ 70 w 127"/>
                <a:gd name="T55" fmla="*/ 30 h 180"/>
                <a:gd name="T56" fmla="*/ 61 w 127"/>
                <a:gd name="T57" fmla="*/ 37 h 180"/>
                <a:gd name="T58" fmla="*/ 43 w 127"/>
                <a:gd name="T59" fmla="*/ 16 h 180"/>
                <a:gd name="T60" fmla="*/ 41 w 127"/>
                <a:gd name="T61" fmla="*/ 16 h 180"/>
                <a:gd name="T62" fmla="*/ 37 w 127"/>
                <a:gd name="T63" fmla="*/ 11 h 180"/>
                <a:gd name="T64" fmla="*/ 37 w 127"/>
                <a:gd name="T65" fmla="*/ 11 h 180"/>
                <a:gd name="T66" fmla="*/ 18 w 127"/>
                <a:gd name="T67" fmla="*/ 44 h 180"/>
                <a:gd name="T68" fmla="*/ 0 w 127"/>
                <a:gd name="T69" fmla="*/ 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 h="180">
                  <a:moveTo>
                    <a:pt x="0" y="57"/>
                  </a:moveTo>
                  <a:cubicBezTo>
                    <a:pt x="3" y="63"/>
                    <a:pt x="3" y="63"/>
                    <a:pt x="3" y="63"/>
                  </a:cubicBezTo>
                  <a:cubicBezTo>
                    <a:pt x="4" y="64"/>
                    <a:pt x="9" y="70"/>
                    <a:pt x="5" y="70"/>
                  </a:cubicBezTo>
                  <a:cubicBezTo>
                    <a:pt x="3" y="74"/>
                    <a:pt x="2" y="77"/>
                    <a:pt x="4" y="82"/>
                  </a:cubicBezTo>
                  <a:cubicBezTo>
                    <a:pt x="5" y="85"/>
                    <a:pt x="10" y="85"/>
                    <a:pt x="13" y="88"/>
                  </a:cubicBezTo>
                  <a:cubicBezTo>
                    <a:pt x="17" y="92"/>
                    <a:pt x="21" y="97"/>
                    <a:pt x="25" y="101"/>
                  </a:cubicBezTo>
                  <a:cubicBezTo>
                    <a:pt x="30" y="105"/>
                    <a:pt x="27" y="113"/>
                    <a:pt x="30" y="117"/>
                  </a:cubicBezTo>
                  <a:cubicBezTo>
                    <a:pt x="30" y="124"/>
                    <a:pt x="30" y="124"/>
                    <a:pt x="30" y="124"/>
                  </a:cubicBezTo>
                  <a:cubicBezTo>
                    <a:pt x="30" y="124"/>
                    <a:pt x="30" y="124"/>
                    <a:pt x="30" y="124"/>
                  </a:cubicBezTo>
                  <a:cubicBezTo>
                    <a:pt x="36" y="127"/>
                    <a:pt x="54" y="117"/>
                    <a:pt x="55" y="129"/>
                  </a:cubicBezTo>
                  <a:cubicBezTo>
                    <a:pt x="56" y="136"/>
                    <a:pt x="55" y="149"/>
                    <a:pt x="63" y="153"/>
                  </a:cubicBezTo>
                  <a:cubicBezTo>
                    <a:pt x="64" y="155"/>
                    <a:pt x="71" y="158"/>
                    <a:pt x="74" y="160"/>
                  </a:cubicBezTo>
                  <a:cubicBezTo>
                    <a:pt x="77" y="166"/>
                    <a:pt x="79" y="173"/>
                    <a:pt x="79" y="180"/>
                  </a:cubicBezTo>
                  <a:cubicBezTo>
                    <a:pt x="79" y="180"/>
                    <a:pt x="79" y="180"/>
                    <a:pt x="79" y="180"/>
                  </a:cubicBezTo>
                  <a:cubicBezTo>
                    <a:pt x="80" y="180"/>
                    <a:pt x="80" y="179"/>
                    <a:pt x="81" y="179"/>
                  </a:cubicBezTo>
                  <a:cubicBezTo>
                    <a:pt x="82" y="178"/>
                    <a:pt x="85" y="176"/>
                    <a:pt x="87" y="175"/>
                  </a:cubicBezTo>
                  <a:cubicBezTo>
                    <a:pt x="95" y="170"/>
                    <a:pt x="103" y="160"/>
                    <a:pt x="110" y="153"/>
                  </a:cubicBezTo>
                  <a:cubicBezTo>
                    <a:pt x="113" y="150"/>
                    <a:pt x="118" y="146"/>
                    <a:pt x="118" y="142"/>
                  </a:cubicBezTo>
                  <a:cubicBezTo>
                    <a:pt x="119" y="138"/>
                    <a:pt x="119" y="134"/>
                    <a:pt x="121" y="131"/>
                  </a:cubicBezTo>
                  <a:cubicBezTo>
                    <a:pt x="126" y="124"/>
                    <a:pt x="126" y="124"/>
                    <a:pt x="126" y="124"/>
                  </a:cubicBezTo>
                  <a:cubicBezTo>
                    <a:pt x="126" y="124"/>
                    <a:pt x="126" y="124"/>
                    <a:pt x="126" y="124"/>
                  </a:cubicBezTo>
                  <a:cubicBezTo>
                    <a:pt x="127" y="111"/>
                    <a:pt x="127" y="111"/>
                    <a:pt x="127" y="111"/>
                  </a:cubicBezTo>
                  <a:cubicBezTo>
                    <a:pt x="127" y="100"/>
                    <a:pt x="127" y="89"/>
                    <a:pt x="124" y="78"/>
                  </a:cubicBezTo>
                  <a:cubicBezTo>
                    <a:pt x="120" y="75"/>
                    <a:pt x="114" y="74"/>
                    <a:pt x="112" y="68"/>
                  </a:cubicBezTo>
                  <a:cubicBezTo>
                    <a:pt x="109" y="64"/>
                    <a:pt x="107" y="35"/>
                    <a:pt x="102" y="36"/>
                  </a:cubicBezTo>
                  <a:cubicBezTo>
                    <a:pt x="98" y="38"/>
                    <a:pt x="93" y="42"/>
                    <a:pt x="90" y="44"/>
                  </a:cubicBezTo>
                  <a:cubicBezTo>
                    <a:pt x="84" y="48"/>
                    <a:pt x="84" y="49"/>
                    <a:pt x="80" y="44"/>
                  </a:cubicBezTo>
                  <a:cubicBezTo>
                    <a:pt x="78" y="41"/>
                    <a:pt x="75" y="30"/>
                    <a:pt x="70" y="30"/>
                  </a:cubicBezTo>
                  <a:cubicBezTo>
                    <a:pt x="68" y="32"/>
                    <a:pt x="65" y="37"/>
                    <a:pt x="61" y="37"/>
                  </a:cubicBezTo>
                  <a:cubicBezTo>
                    <a:pt x="54" y="29"/>
                    <a:pt x="64" y="0"/>
                    <a:pt x="43" y="16"/>
                  </a:cubicBezTo>
                  <a:cubicBezTo>
                    <a:pt x="41" y="16"/>
                    <a:pt x="41" y="16"/>
                    <a:pt x="41" y="16"/>
                  </a:cubicBezTo>
                  <a:cubicBezTo>
                    <a:pt x="37" y="11"/>
                    <a:pt x="37" y="11"/>
                    <a:pt x="37" y="11"/>
                  </a:cubicBezTo>
                  <a:cubicBezTo>
                    <a:pt x="37" y="11"/>
                    <a:pt x="37" y="11"/>
                    <a:pt x="37" y="11"/>
                  </a:cubicBezTo>
                  <a:cubicBezTo>
                    <a:pt x="30" y="21"/>
                    <a:pt x="25" y="35"/>
                    <a:pt x="18" y="44"/>
                  </a:cubicBezTo>
                  <a:cubicBezTo>
                    <a:pt x="12" y="48"/>
                    <a:pt x="6" y="53"/>
                    <a:pt x="0" y="57"/>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 name="Freeform 19"/>
            <p:cNvSpPr>
              <a:spLocks/>
            </p:cNvSpPr>
            <p:nvPr/>
          </p:nvSpPr>
          <p:spPr bwMode="auto">
            <a:xfrm>
              <a:off x="1978025" y="2241550"/>
              <a:ext cx="430213" cy="430213"/>
            </a:xfrm>
            <a:custGeom>
              <a:avLst/>
              <a:gdLst>
                <a:gd name="T0" fmla="*/ 0 w 146"/>
                <a:gd name="T1" fmla="*/ 33 h 146"/>
                <a:gd name="T2" fmla="*/ 4 w 146"/>
                <a:gd name="T3" fmla="*/ 38 h 146"/>
                <a:gd name="T4" fmla="*/ 6 w 146"/>
                <a:gd name="T5" fmla="*/ 38 h 146"/>
                <a:gd name="T6" fmla="*/ 24 w 146"/>
                <a:gd name="T7" fmla="*/ 59 h 146"/>
                <a:gd name="T8" fmla="*/ 33 w 146"/>
                <a:gd name="T9" fmla="*/ 52 h 146"/>
                <a:gd name="T10" fmla="*/ 43 w 146"/>
                <a:gd name="T11" fmla="*/ 66 h 146"/>
                <a:gd name="T12" fmla="*/ 53 w 146"/>
                <a:gd name="T13" fmla="*/ 66 h 146"/>
                <a:gd name="T14" fmla="*/ 65 w 146"/>
                <a:gd name="T15" fmla="*/ 58 h 146"/>
                <a:gd name="T16" fmla="*/ 75 w 146"/>
                <a:gd name="T17" fmla="*/ 90 h 146"/>
                <a:gd name="T18" fmla="*/ 87 w 146"/>
                <a:gd name="T19" fmla="*/ 100 h 146"/>
                <a:gd name="T20" fmla="*/ 90 w 146"/>
                <a:gd name="T21" fmla="*/ 133 h 146"/>
                <a:gd name="T22" fmla="*/ 89 w 146"/>
                <a:gd name="T23" fmla="*/ 146 h 146"/>
                <a:gd name="T24" fmla="*/ 89 w 146"/>
                <a:gd name="T25" fmla="*/ 146 h 146"/>
                <a:gd name="T26" fmla="*/ 91 w 146"/>
                <a:gd name="T27" fmla="*/ 145 h 146"/>
                <a:gd name="T28" fmla="*/ 104 w 146"/>
                <a:gd name="T29" fmla="*/ 135 h 146"/>
                <a:gd name="T30" fmla="*/ 116 w 146"/>
                <a:gd name="T31" fmla="*/ 133 h 146"/>
                <a:gd name="T32" fmla="*/ 124 w 146"/>
                <a:gd name="T33" fmla="*/ 125 h 146"/>
                <a:gd name="T34" fmla="*/ 144 w 146"/>
                <a:gd name="T35" fmla="*/ 115 h 146"/>
                <a:gd name="T36" fmla="*/ 146 w 146"/>
                <a:gd name="T37" fmla="*/ 107 h 146"/>
                <a:gd name="T38" fmla="*/ 146 w 146"/>
                <a:gd name="T39" fmla="*/ 107 h 146"/>
                <a:gd name="T40" fmla="*/ 137 w 146"/>
                <a:gd name="T41" fmla="*/ 99 h 146"/>
                <a:gd name="T42" fmla="*/ 128 w 146"/>
                <a:gd name="T43" fmla="*/ 88 h 146"/>
                <a:gd name="T44" fmla="*/ 120 w 146"/>
                <a:gd name="T45" fmla="*/ 75 h 146"/>
                <a:gd name="T46" fmla="*/ 122 w 146"/>
                <a:gd name="T47" fmla="*/ 65 h 146"/>
                <a:gd name="T48" fmla="*/ 123 w 146"/>
                <a:gd name="T49" fmla="*/ 57 h 146"/>
                <a:gd name="T50" fmla="*/ 114 w 146"/>
                <a:gd name="T51" fmla="*/ 40 h 146"/>
                <a:gd name="T52" fmla="*/ 112 w 146"/>
                <a:gd name="T53" fmla="*/ 20 h 146"/>
                <a:gd name="T54" fmla="*/ 112 w 146"/>
                <a:gd name="T55" fmla="*/ 20 h 146"/>
                <a:gd name="T56" fmla="*/ 103 w 146"/>
                <a:gd name="T57" fmla="*/ 23 h 146"/>
                <a:gd name="T58" fmla="*/ 94 w 146"/>
                <a:gd name="T59" fmla="*/ 11 h 146"/>
                <a:gd name="T60" fmla="*/ 78 w 146"/>
                <a:gd name="T61" fmla="*/ 6 h 146"/>
                <a:gd name="T62" fmla="*/ 67 w 146"/>
                <a:gd name="T63" fmla="*/ 0 h 146"/>
                <a:gd name="T64" fmla="*/ 53 w 146"/>
                <a:gd name="T65" fmla="*/ 12 h 146"/>
                <a:gd name="T66" fmla="*/ 34 w 146"/>
                <a:gd name="T67" fmla="*/ 14 h 146"/>
                <a:gd name="T68" fmla="*/ 12 w 146"/>
                <a:gd name="T69" fmla="*/ 24 h 146"/>
                <a:gd name="T70" fmla="*/ 0 w 146"/>
                <a:gd name="T71" fmla="*/ 33 h 146"/>
                <a:gd name="connsiteX0" fmla="*/ 0 w 10000"/>
                <a:gd name="connsiteY0" fmla="*/ 2260 h 10000"/>
                <a:gd name="connsiteX1" fmla="*/ 274 w 10000"/>
                <a:gd name="connsiteY1" fmla="*/ 2603 h 10000"/>
                <a:gd name="connsiteX2" fmla="*/ 411 w 10000"/>
                <a:gd name="connsiteY2" fmla="*/ 2603 h 10000"/>
                <a:gd name="connsiteX3" fmla="*/ 1644 w 10000"/>
                <a:gd name="connsiteY3" fmla="*/ 4041 h 10000"/>
                <a:gd name="connsiteX4" fmla="*/ 2260 w 10000"/>
                <a:gd name="connsiteY4" fmla="*/ 3562 h 10000"/>
                <a:gd name="connsiteX5" fmla="*/ 2945 w 10000"/>
                <a:gd name="connsiteY5" fmla="*/ 4521 h 10000"/>
                <a:gd name="connsiteX6" fmla="*/ 3630 w 10000"/>
                <a:gd name="connsiteY6" fmla="*/ 4521 h 10000"/>
                <a:gd name="connsiteX7" fmla="*/ 4452 w 10000"/>
                <a:gd name="connsiteY7" fmla="*/ 3973 h 10000"/>
                <a:gd name="connsiteX8" fmla="*/ 5137 w 10000"/>
                <a:gd name="connsiteY8" fmla="*/ 6164 h 10000"/>
                <a:gd name="connsiteX9" fmla="*/ 5959 w 10000"/>
                <a:gd name="connsiteY9" fmla="*/ 6849 h 10000"/>
                <a:gd name="connsiteX10" fmla="*/ 6164 w 10000"/>
                <a:gd name="connsiteY10" fmla="*/ 9110 h 10000"/>
                <a:gd name="connsiteX11" fmla="*/ 6096 w 10000"/>
                <a:gd name="connsiteY11" fmla="*/ 10000 h 10000"/>
                <a:gd name="connsiteX12" fmla="*/ 6096 w 10000"/>
                <a:gd name="connsiteY12" fmla="*/ 10000 h 10000"/>
                <a:gd name="connsiteX13" fmla="*/ 6233 w 10000"/>
                <a:gd name="connsiteY13" fmla="*/ 9932 h 10000"/>
                <a:gd name="connsiteX14" fmla="*/ 7123 w 10000"/>
                <a:gd name="connsiteY14" fmla="*/ 9247 h 10000"/>
                <a:gd name="connsiteX15" fmla="*/ 7945 w 10000"/>
                <a:gd name="connsiteY15" fmla="*/ 9110 h 10000"/>
                <a:gd name="connsiteX16" fmla="*/ 8493 w 10000"/>
                <a:gd name="connsiteY16" fmla="*/ 8562 h 10000"/>
                <a:gd name="connsiteX17" fmla="*/ 9863 w 10000"/>
                <a:gd name="connsiteY17" fmla="*/ 7877 h 10000"/>
                <a:gd name="connsiteX18" fmla="*/ 10000 w 10000"/>
                <a:gd name="connsiteY18" fmla="*/ 7329 h 10000"/>
                <a:gd name="connsiteX19" fmla="*/ 10000 w 10000"/>
                <a:gd name="connsiteY19" fmla="*/ 7329 h 10000"/>
                <a:gd name="connsiteX20" fmla="*/ 9384 w 10000"/>
                <a:gd name="connsiteY20" fmla="*/ 6781 h 10000"/>
                <a:gd name="connsiteX21" fmla="*/ 8767 w 10000"/>
                <a:gd name="connsiteY21" fmla="*/ 6027 h 10000"/>
                <a:gd name="connsiteX22" fmla="*/ 8219 w 10000"/>
                <a:gd name="connsiteY22" fmla="*/ 5137 h 10000"/>
                <a:gd name="connsiteX23" fmla="*/ 8356 w 10000"/>
                <a:gd name="connsiteY23" fmla="*/ 4452 h 10000"/>
                <a:gd name="connsiteX24" fmla="*/ 8425 w 10000"/>
                <a:gd name="connsiteY24" fmla="*/ 3904 h 10000"/>
                <a:gd name="connsiteX25" fmla="*/ 7808 w 10000"/>
                <a:gd name="connsiteY25" fmla="*/ 2740 h 10000"/>
                <a:gd name="connsiteX26" fmla="*/ 7671 w 10000"/>
                <a:gd name="connsiteY26" fmla="*/ 1370 h 10000"/>
                <a:gd name="connsiteX27" fmla="*/ 7671 w 10000"/>
                <a:gd name="connsiteY27" fmla="*/ 1370 h 10000"/>
                <a:gd name="connsiteX28" fmla="*/ 7055 w 10000"/>
                <a:gd name="connsiteY28" fmla="*/ 1575 h 10000"/>
                <a:gd name="connsiteX29" fmla="*/ 6438 w 10000"/>
                <a:gd name="connsiteY29" fmla="*/ 753 h 10000"/>
                <a:gd name="connsiteX30" fmla="*/ 5342 w 10000"/>
                <a:gd name="connsiteY30" fmla="*/ 411 h 10000"/>
                <a:gd name="connsiteX31" fmla="*/ 4589 w 10000"/>
                <a:gd name="connsiteY31" fmla="*/ 0 h 10000"/>
                <a:gd name="connsiteX32" fmla="*/ 3630 w 10000"/>
                <a:gd name="connsiteY32" fmla="*/ 822 h 10000"/>
                <a:gd name="connsiteX33" fmla="*/ 2091 w 10000"/>
                <a:gd name="connsiteY33" fmla="*/ 1316 h 10000"/>
                <a:gd name="connsiteX34" fmla="*/ 822 w 10000"/>
                <a:gd name="connsiteY34" fmla="*/ 1644 h 10000"/>
                <a:gd name="connsiteX35" fmla="*/ 0 w 10000"/>
                <a:gd name="connsiteY35" fmla="*/ 226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10000">
                  <a:moveTo>
                    <a:pt x="0" y="2260"/>
                  </a:moveTo>
                  <a:lnTo>
                    <a:pt x="274" y="2603"/>
                  </a:lnTo>
                  <a:lnTo>
                    <a:pt x="411" y="2603"/>
                  </a:lnTo>
                  <a:cubicBezTo>
                    <a:pt x="1849" y="1507"/>
                    <a:pt x="1164" y="3493"/>
                    <a:pt x="1644" y="4041"/>
                  </a:cubicBezTo>
                  <a:cubicBezTo>
                    <a:pt x="1918" y="4041"/>
                    <a:pt x="2123" y="3699"/>
                    <a:pt x="2260" y="3562"/>
                  </a:cubicBezTo>
                  <a:cubicBezTo>
                    <a:pt x="2603" y="3562"/>
                    <a:pt x="2808" y="4315"/>
                    <a:pt x="2945" y="4521"/>
                  </a:cubicBezTo>
                  <a:cubicBezTo>
                    <a:pt x="3219" y="4863"/>
                    <a:pt x="3219" y="4795"/>
                    <a:pt x="3630" y="4521"/>
                  </a:cubicBezTo>
                  <a:cubicBezTo>
                    <a:pt x="3836" y="4384"/>
                    <a:pt x="4178" y="4110"/>
                    <a:pt x="4452" y="3973"/>
                  </a:cubicBezTo>
                  <a:cubicBezTo>
                    <a:pt x="4795" y="3904"/>
                    <a:pt x="4932" y="5890"/>
                    <a:pt x="5137" y="6164"/>
                  </a:cubicBezTo>
                  <a:cubicBezTo>
                    <a:pt x="5274" y="6575"/>
                    <a:pt x="5685" y="6644"/>
                    <a:pt x="5959" y="6849"/>
                  </a:cubicBezTo>
                  <a:cubicBezTo>
                    <a:pt x="6164" y="7603"/>
                    <a:pt x="6164" y="8356"/>
                    <a:pt x="6164" y="9110"/>
                  </a:cubicBezTo>
                  <a:lnTo>
                    <a:pt x="6096" y="10000"/>
                  </a:lnTo>
                  <a:lnTo>
                    <a:pt x="6096" y="10000"/>
                  </a:lnTo>
                  <a:cubicBezTo>
                    <a:pt x="6233" y="9932"/>
                    <a:pt x="6164" y="9932"/>
                    <a:pt x="6233" y="9932"/>
                  </a:cubicBezTo>
                  <a:cubicBezTo>
                    <a:pt x="6507" y="9726"/>
                    <a:pt x="6781" y="9384"/>
                    <a:pt x="7123" y="9247"/>
                  </a:cubicBezTo>
                  <a:cubicBezTo>
                    <a:pt x="7397" y="9110"/>
                    <a:pt x="7671" y="9247"/>
                    <a:pt x="7945" y="9110"/>
                  </a:cubicBezTo>
                  <a:cubicBezTo>
                    <a:pt x="8288" y="8904"/>
                    <a:pt x="8356" y="8836"/>
                    <a:pt x="8493" y="8562"/>
                  </a:cubicBezTo>
                  <a:cubicBezTo>
                    <a:pt x="8904" y="7808"/>
                    <a:pt x="9521" y="8767"/>
                    <a:pt x="9863" y="7877"/>
                  </a:cubicBezTo>
                  <a:lnTo>
                    <a:pt x="10000" y="7329"/>
                  </a:lnTo>
                  <a:lnTo>
                    <a:pt x="10000" y="7329"/>
                  </a:lnTo>
                  <a:lnTo>
                    <a:pt x="9384" y="6781"/>
                  </a:lnTo>
                  <a:cubicBezTo>
                    <a:pt x="9247" y="6507"/>
                    <a:pt x="8973" y="6233"/>
                    <a:pt x="8767" y="6027"/>
                  </a:cubicBezTo>
                  <a:cubicBezTo>
                    <a:pt x="8630" y="5822"/>
                    <a:pt x="8288" y="5342"/>
                    <a:pt x="8219" y="5137"/>
                  </a:cubicBezTo>
                  <a:cubicBezTo>
                    <a:pt x="8014" y="5000"/>
                    <a:pt x="8288" y="4589"/>
                    <a:pt x="8356" y="4452"/>
                  </a:cubicBezTo>
                  <a:cubicBezTo>
                    <a:pt x="8493" y="4247"/>
                    <a:pt x="8630" y="4178"/>
                    <a:pt x="8425" y="3904"/>
                  </a:cubicBezTo>
                  <a:cubicBezTo>
                    <a:pt x="8219" y="3630"/>
                    <a:pt x="7877" y="3151"/>
                    <a:pt x="7808" y="2740"/>
                  </a:cubicBezTo>
                  <a:lnTo>
                    <a:pt x="7671" y="1370"/>
                  </a:lnTo>
                  <a:lnTo>
                    <a:pt x="7671" y="1370"/>
                  </a:lnTo>
                  <a:lnTo>
                    <a:pt x="7055" y="1575"/>
                  </a:lnTo>
                  <a:cubicBezTo>
                    <a:pt x="6575" y="1301"/>
                    <a:pt x="6644" y="1301"/>
                    <a:pt x="6438" y="753"/>
                  </a:cubicBezTo>
                  <a:cubicBezTo>
                    <a:pt x="6370" y="479"/>
                    <a:pt x="5616" y="342"/>
                    <a:pt x="5342" y="411"/>
                  </a:cubicBezTo>
                  <a:cubicBezTo>
                    <a:pt x="5205" y="342"/>
                    <a:pt x="4795" y="0"/>
                    <a:pt x="4589" y="0"/>
                  </a:cubicBezTo>
                  <a:cubicBezTo>
                    <a:pt x="4315" y="274"/>
                    <a:pt x="3767" y="548"/>
                    <a:pt x="3630" y="822"/>
                  </a:cubicBezTo>
                  <a:cubicBezTo>
                    <a:pt x="3219" y="890"/>
                    <a:pt x="2570" y="1110"/>
                    <a:pt x="2091" y="1316"/>
                  </a:cubicBezTo>
                  <a:cubicBezTo>
                    <a:pt x="1680" y="1521"/>
                    <a:pt x="1301" y="1507"/>
                    <a:pt x="822" y="1644"/>
                  </a:cubicBezTo>
                  <a:cubicBezTo>
                    <a:pt x="479" y="1712"/>
                    <a:pt x="205" y="1986"/>
                    <a:pt x="0" y="2260"/>
                  </a:cubicBezTo>
                  <a:close/>
                </a:path>
              </a:pathLst>
            </a:custGeom>
            <a:solidFill>
              <a:schemeClr val="bg1"/>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27" name="Freeform 20"/>
            <p:cNvSpPr>
              <a:spLocks/>
            </p:cNvSpPr>
            <p:nvPr/>
          </p:nvSpPr>
          <p:spPr bwMode="auto">
            <a:xfrm>
              <a:off x="2084388" y="2495550"/>
              <a:ext cx="474663" cy="550863"/>
            </a:xfrm>
            <a:custGeom>
              <a:avLst/>
              <a:gdLst>
                <a:gd name="T0" fmla="*/ 6 w 161"/>
                <a:gd name="T1" fmla="*/ 116 h 187"/>
                <a:gd name="T2" fmla="*/ 8 w 161"/>
                <a:gd name="T3" fmla="*/ 115 h 187"/>
                <a:gd name="T4" fmla="*/ 14 w 161"/>
                <a:gd name="T5" fmla="*/ 111 h 187"/>
                <a:gd name="T6" fmla="*/ 37 w 161"/>
                <a:gd name="T7" fmla="*/ 89 h 187"/>
                <a:gd name="T8" fmla="*/ 45 w 161"/>
                <a:gd name="T9" fmla="*/ 78 h 187"/>
                <a:gd name="T10" fmla="*/ 48 w 161"/>
                <a:gd name="T11" fmla="*/ 67 h 187"/>
                <a:gd name="T12" fmla="*/ 53 w 161"/>
                <a:gd name="T13" fmla="*/ 60 h 187"/>
                <a:gd name="T14" fmla="*/ 53 w 161"/>
                <a:gd name="T15" fmla="*/ 60 h 187"/>
                <a:gd name="T16" fmla="*/ 55 w 161"/>
                <a:gd name="T17" fmla="*/ 59 h 187"/>
                <a:gd name="T18" fmla="*/ 68 w 161"/>
                <a:gd name="T19" fmla="*/ 49 h 187"/>
                <a:gd name="T20" fmla="*/ 80 w 161"/>
                <a:gd name="T21" fmla="*/ 47 h 187"/>
                <a:gd name="T22" fmla="*/ 88 w 161"/>
                <a:gd name="T23" fmla="*/ 39 h 187"/>
                <a:gd name="T24" fmla="*/ 108 w 161"/>
                <a:gd name="T25" fmla="*/ 29 h 187"/>
                <a:gd name="T26" fmla="*/ 110 w 161"/>
                <a:gd name="T27" fmla="*/ 21 h 187"/>
                <a:gd name="T28" fmla="*/ 110 w 161"/>
                <a:gd name="T29" fmla="*/ 21 h 187"/>
                <a:gd name="T30" fmla="*/ 112 w 161"/>
                <a:gd name="T31" fmla="*/ 21 h 187"/>
                <a:gd name="T32" fmla="*/ 116 w 161"/>
                <a:gd name="T33" fmla="*/ 17 h 187"/>
                <a:gd name="T34" fmla="*/ 119 w 161"/>
                <a:gd name="T35" fmla="*/ 11 h 187"/>
                <a:gd name="T36" fmla="*/ 121 w 161"/>
                <a:gd name="T37" fmla="*/ 4 h 187"/>
                <a:gd name="T38" fmla="*/ 127 w 161"/>
                <a:gd name="T39" fmla="*/ 0 h 187"/>
                <a:gd name="T40" fmla="*/ 127 w 161"/>
                <a:gd name="T41" fmla="*/ 0 h 187"/>
                <a:gd name="T42" fmla="*/ 135 w 161"/>
                <a:gd name="T43" fmla="*/ 34 h 187"/>
                <a:gd name="T44" fmla="*/ 109 w 161"/>
                <a:gd name="T45" fmla="*/ 63 h 187"/>
                <a:gd name="T46" fmla="*/ 128 w 161"/>
                <a:gd name="T47" fmla="*/ 85 h 187"/>
                <a:gd name="T48" fmla="*/ 129 w 161"/>
                <a:gd name="T49" fmla="*/ 86 h 187"/>
                <a:gd name="T50" fmla="*/ 134 w 161"/>
                <a:gd name="T51" fmla="*/ 91 h 187"/>
                <a:gd name="T52" fmla="*/ 152 w 161"/>
                <a:gd name="T53" fmla="*/ 117 h 187"/>
                <a:gd name="T54" fmla="*/ 157 w 161"/>
                <a:gd name="T55" fmla="*/ 133 h 187"/>
                <a:gd name="T56" fmla="*/ 161 w 161"/>
                <a:gd name="T57" fmla="*/ 149 h 187"/>
                <a:gd name="T58" fmla="*/ 161 w 161"/>
                <a:gd name="T59" fmla="*/ 164 h 187"/>
                <a:gd name="T60" fmla="*/ 161 w 161"/>
                <a:gd name="T61" fmla="*/ 164 h 187"/>
                <a:gd name="T62" fmla="*/ 158 w 161"/>
                <a:gd name="T63" fmla="*/ 169 h 187"/>
                <a:gd name="T64" fmla="*/ 154 w 161"/>
                <a:gd name="T65" fmla="*/ 180 h 187"/>
                <a:gd name="T66" fmla="*/ 141 w 161"/>
                <a:gd name="T67" fmla="*/ 183 h 187"/>
                <a:gd name="T68" fmla="*/ 133 w 161"/>
                <a:gd name="T69" fmla="*/ 184 h 187"/>
                <a:gd name="T70" fmla="*/ 128 w 161"/>
                <a:gd name="T71" fmla="*/ 185 h 187"/>
                <a:gd name="T72" fmla="*/ 105 w 161"/>
                <a:gd name="T73" fmla="*/ 179 h 187"/>
                <a:gd name="T74" fmla="*/ 102 w 161"/>
                <a:gd name="T75" fmla="*/ 176 h 187"/>
                <a:gd name="T76" fmla="*/ 80 w 161"/>
                <a:gd name="T77" fmla="*/ 181 h 187"/>
                <a:gd name="T78" fmla="*/ 58 w 161"/>
                <a:gd name="T79" fmla="*/ 183 h 187"/>
                <a:gd name="T80" fmla="*/ 41 w 161"/>
                <a:gd name="T81" fmla="*/ 185 h 187"/>
                <a:gd name="T82" fmla="*/ 39 w 161"/>
                <a:gd name="T83" fmla="*/ 184 h 187"/>
                <a:gd name="T84" fmla="*/ 39 w 161"/>
                <a:gd name="T85" fmla="*/ 184 h 187"/>
                <a:gd name="T86" fmla="*/ 34 w 161"/>
                <a:gd name="T87" fmla="*/ 176 h 187"/>
                <a:gd name="T88" fmla="*/ 16 w 161"/>
                <a:gd name="T89" fmla="*/ 168 h 187"/>
                <a:gd name="T90" fmla="*/ 2 w 161"/>
                <a:gd name="T91" fmla="*/ 157 h 187"/>
                <a:gd name="T92" fmla="*/ 6 w 161"/>
                <a:gd name="T93" fmla="*/ 147 h 187"/>
                <a:gd name="T94" fmla="*/ 6 w 161"/>
                <a:gd name="T95" fmla="*/ 135 h 187"/>
                <a:gd name="T96" fmla="*/ 4 w 161"/>
                <a:gd name="T97" fmla="*/ 119 h 187"/>
                <a:gd name="T98" fmla="*/ 6 w 161"/>
                <a:gd name="T99" fmla="*/ 1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1" h="187">
                  <a:moveTo>
                    <a:pt x="6" y="116"/>
                  </a:moveTo>
                  <a:cubicBezTo>
                    <a:pt x="7" y="116"/>
                    <a:pt x="7" y="115"/>
                    <a:pt x="8" y="115"/>
                  </a:cubicBezTo>
                  <a:cubicBezTo>
                    <a:pt x="9" y="114"/>
                    <a:pt x="12" y="112"/>
                    <a:pt x="14" y="111"/>
                  </a:cubicBezTo>
                  <a:cubicBezTo>
                    <a:pt x="22" y="106"/>
                    <a:pt x="30" y="96"/>
                    <a:pt x="37" y="89"/>
                  </a:cubicBezTo>
                  <a:cubicBezTo>
                    <a:pt x="40" y="86"/>
                    <a:pt x="45" y="82"/>
                    <a:pt x="45" y="78"/>
                  </a:cubicBezTo>
                  <a:cubicBezTo>
                    <a:pt x="46" y="74"/>
                    <a:pt x="46" y="70"/>
                    <a:pt x="48" y="67"/>
                  </a:cubicBezTo>
                  <a:cubicBezTo>
                    <a:pt x="53" y="60"/>
                    <a:pt x="53" y="60"/>
                    <a:pt x="53" y="60"/>
                  </a:cubicBezTo>
                  <a:cubicBezTo>
                    <a:pt x="53" y="60"/>
                    <a:pt x="53" y="60"/>
                    <a:pt x="53" y="60"/>
                  </a:cubicBezTo>
                  <a:cubicBezTo>
                    <a:pt x="55" y="59"/>
                    <a:pt x="54" y="59"/>
                    <a:pt x="55" y="59"/>
                  </a:cubicBezTo>
                  <a:cubicBezTo>
                    <a:pt x="59" y="56"/>
                    <a:pt x="63" y="51"/>
                    <a:pt x="68" y="49"/>
                  </a:cubicBezTo>
                  <a:cubicBezTo>
                    <a:pt x="72" y="47"/>
                    <a:pt x="76" y="49"/>
                    <a:pt x="80" y="47"/>
                  </a:cubicBezTo>
                  <a:cubicBezTo>
                    <a:pt x="85" y="44"/>
                    <a:pt x="86" y="43"/>
                    <a:pt x="88" y="39"/>
                  </a:cubicBezTo>
                  <a:cubicBezTo>
                    <a:pt x="94" y="28"/>
                    <a:pt x="103" y="42"/>
                    <a:pt x="108" y="29"/>
                  </a:cubicBezTo>
                  <a:cubicBezTo>
                    <a:pt x="110" y="21"/>
                    <a:pt x="110" y="21"/>
                    <a:pt x="110" y="21"/>
                  </a:cubicBezTo>
                  <a:cubicBezTo>
                    <a:pt x="110" y="21"/>
                    <a:pt x="110" y="21"/>
                    <a:pt x="110" y="21"/>
                  </a:cubicBezTo>
                  <a:cubicBezTo>
                    <a:pt x="111" y="21"/>
                    <a:pt x="112" y="21"/>
                    <a:pt x="112" y="21"/>
                  </a:cubicBezTo>
                  <a:cubicBezTo>
                    <a:pt x="113" y="19"/>
                    <a:pt x="115" y="19"/>
                    <a:pt x="116" y="17"/>
                  </a:cubicBezTo>
                  <a:cubicBezTo>
                    <a:pt x="117" y="15"/>
                    <a:pt x="118" y="13"/>
                    <a:pt x="119" y="11"/>
                  </a:cubicBezTo>
                  <a:cubicBezTo>
                    <a:pt x="119" y="9"/>
                    <a:pt x="120" y="6"/>
                    <a:pt x="121" y="4"/>
                  </a:cubicBezTo>
                  <a:cubicBezTo>
                    <a:pt x="127" y="0"/>
                    <a:pt x="127" y="0"/>
                    <a:pt x="127" y="0"/>
                  </a:cubicBezTo>
                  <a:cubicBezTo>
                    <a:pt x="127" y="0"/>
                    <a:pt x="127" y="0"/>
                    <a:pt x="127" y="0"/>
                  </a:cubicBezTo>
                  <a:cubicBezTo>
                    <a:pt x="131" y="10"/>
                    <a:pt x="136" y="22"/>
                    <a:pt x="135" y="34"/>
                  </a:cubicBezTo>
                  <a:cubicBezTo>
                    <a:pt x="135" y="48"/>
                    <a:pt x="123" y="60"/>
                    <a:pt x="109" y="63"/>
                  </a:cubicBezTo>
                  <a:cubicBezTo>
                    <a:pt x="128" y="85"/>
                    <a:pt x="128" y="85"/>
                    <a:pt x="128" y="85"/>
                  </a:cubicBezTo>
                  <a:cubicBezTo>
                    <a:pt x="128" y="86"/>
                    <a:pt x="128" y="86"/>
                    <a:pt x="129" y="86"/>
                  </a:cubicBezTo>
                  <a:cubicBezTo>
                    <a:pt x="130" y="87"/>
                    <a:pt x="133" y="90"/>
                    <a:pt x="134" y="91"/>
                  </a:cubicBezTo>
                  <a:cubicBezTo>
                    <a:pt x="141" y="97"/>
                    <a:pt x="149" y="109"/>
                    <a:pt x="152" y="117"/>
                  </a:cubicBezTo>
                  <a:cubicBezTo>
                    <a:pt x="154" y="122"/>
                    <a:pt x="155" y="128"/>
                    <a:pt x="157" y="133"/>
                  </a:cubicBezTo>
                  <a:cubicBezTo>
                    <a:pt x="159" y="138"/>
                    <a:pt x="161" y="144"/>
                    <a:pt x="161" y="149"/>
                  </a:cubicBezTo>
                  <a:cubicBezTo>
                    <a:pt x="161" y="164"/>
                    <a:pt x="161" y="164"/>
                    <a:pt x="161" y="164"/>
                  </a:cubicBezTo>
                  <a:cubicBezTo>
                    <a:pt x="161" y="164"/>
                    <a:pt x="161" y="164"/>
                    <a:pt x="161" y="164"/>
                  </a:cubicBezTo>
                  <a:cubicBezTo>
                    <a:pt x="158" y="169"/>
                    <a:pt x="158" y="169"/>
                    <a:pt x="158" y="169"/>
                  </a:cubicBezTo>
                  <a:cubicBezTo>
                    <a:pt x="157" y="173"/>
                    <a:pt x="157" y="177"/>
                    <a:pt x="154" y="180"/>
                  </a:cubicBezTo>
                  <a:cubicBezTo>
                    <a:pt x="151" y="182"/>
                    <a:pt x="145" y="182"/>
                    <a:pt x="141" y="183"/>
                  </a:cubicBezTo>
                  <a:cubicBezTo>
                    <a:pt x="138" y="183"/>
                    <a:pt x="136" y="184"/>
                    <a:pt x="133" y="184"/>
                  </a:cubicBezTo>
                  <a:cubicBezTo>
                    <a:pt x="132" y="186"/>
                    <a:pt x="129" y="185"/>
                    <a:pt x="128" y="185"/>
                  </a:cubicBezTo>
                  <a:cubicBezTo>
                    <a:pt x="122" y="186"/>
                    <a:pt x="108" y="187"/>
                    <a:pt x="105" y="179"/>
                  </a:cubicBezTo>
                  <a:cubicBezTo>
                    <a:pt x="104" y="178"/>
                    <a:pt x="102" y="177"/>
                    <a:pt x="102" y="176"/>
                  </a:cubicBezTo>
                  <a:cubicBezTo>
                    <a:pt x="96" y="176"/>
                    <a:pt x="88" y="181"/>
                    <a:pt x="80" y="181"/>
                  </a:cubicBezTo>
                  <a:cubicBezTo>
                    <a:pt x="72" y="181"/>
                    <a:pt x="66" y="181"/>
                    <a:pt x="58" y="183"/>
                  </a:cubicBezTo>
                  <a:cubicBezTo>
                    <a:pt x="52" y="185"/>
                    <a:pt x="47" y="185"/>
                    <a:pt x="41" y="185"/>
                  </a:cubicBezTo>
                  <a:cubicBezTo>
                    <a:pt x="41" y="184"/>
                    <a:pt x="39" y="184"/>
                    <a:pt x="39" y="184"/>
                  </a:cubicBezTo>
                  <a:cubicBezTo>
                    <a:pt x="39" y="184"/>
                    <a:pt x="39" y="184"/>
                    <a:pt x="39" y="184"/>
                  </a:cubicBezTo>
                  <a:cubicBezTo>
                    <a:pt x="34" y="176"/>
                    <a:pt x="34" y="176"/>
                    <a:pt x="34" y="176"/>
                  </a:cubicBezTo>
                  <a:cubicBezTo>
                    <a:pt x="32" y="172"/>
                    <a:pt x="21" y="169"/>
                    <a:pt x="16" y="168"/>
                  </a:cubicBezTo>
                  <a:cubicBezTo>
                    <a:pt x="11" y="166"/>
                    <a:pt x="5" y="162"/>
                    <a:pt x="2" y="157"/>
                  </a:cubicBezTo>
                  <a:cubicBezTo>
                    <a:pt x="0" y="154"/>
                    <a:pt x="2" y="148"/>
                    <a:pt x="6" y="147"/>
                  </a:cubicBezTo>
                  <a:cubicBezTo>
                    <a:pt x="13" y="146"/>
                    <a:pt x="10" y="138"/>
                    <a:pt x="6" y="135"/>
                  </a:cubicBezTo>
                  <a:cubicBezTo>
                    <a:pt x="0" y="130"/>
                    <a:pt x="3" y="125"/>
                    <a:pt x="4" y="119"/>
                  </a:cubicBezTo>
                  <a:cubicBezTo>
                    <a:pt x="5" y="118"/>
                    <a:pt x="5" y="117"/>
                    <a:pt x="6" y="116"/>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21"/>
            <p:cNvSpPr>
              <a:spLocks/>
            </p:cNvSpPr>
            <p:nvPr/>
          </p:nvSpPr>
          <p:spPr bwMode="auto">
            <a:xfrm>
              <a:off x="2308225" y="2087563"/>
              <a:ext cx="354013" cy="469900"/>
            </a:xfrm>
            <a:custGeom>
              <a:avLst/>
              <a:gdLst>
                <a:gd name="T0" fmla="*/ 34 w 120"/>
                <a:gd name="T1" fmla="*/ 159 h 159"/>
                <a:gd name="T2" fmla="*/ 36 w 120"/>
                <a:gd name="T3" fmla="*/ 159 h 159"/>
                <a:gd name="T4" fmla="*/ 40 w 120"/>
                <a:gd name="T5" fmla="*/ 155 h 159"/>
                <a:gd name="T6" fmla="*/ 43 w 120"/>
                <a:gd name="T7" fmla="*/ 149 h 159"/>
                <a:gd name="T8" fmla="*/ 45 w 120"/>
                <a:gd name="T9" fmla="*/ 142 h 159"/>
                <a:gd name="T10" fmla="*/ 51 w 120"/>
                <a:gd name="T11" fmla="*/ 138 h 159"/>
                <a:gd name="T12" fmla="*/ 51 w 120"/>
                <a:gd name="T13" fmla="*/ 138 h 159"/>
                <a:gd name="T14" fmla="*/ 58 w 120"/>
                <a:gd name="T15" fmla="*/ 127 h 159"/>
                <a:gd name="T16" fmla="*/ 63 w 120"/>
                <a:gd name="T17" fmla="*/ 117 h 159"/>
                <a:gd name="T18" fmla="*/ 64 w 120"/>
                <a:gd name="T19" fmla="*/ 117 h 159"/>
                <a:gd name="T20" fmla="*/ 67 w 120"/>
                <a:gd name="T21" fmla="*/ 124 h 159"/>
                <a:gd name="T22" fmla="*/ 74 w 120"/>
                <a:gd name="T23" fmla="*/ 132 h 159"/>
                <a:gd name="T24" fmla="*/ 86 w 120"/>
                <a:gd name="T25" fmla="*/ 132 h 159"/>
                <a:gd name="T26" fmla="*/ 95 w 120"/>
                <a:gd name="T27" fmla="*/ 136 h 159"/>
                <a:gd name="T28" fmla="*/ 95 w 120"/>
                <a:gd name="T29" fmla="*/ 136 h 159"/>
                <a:gd name="T30" fmla="*/ 99 w 120"/>
                <a:gd name="T31" fmla="*/ 130 h 159"/>
                <a:gd name="T32" fmla="*/ 109 w 120"/>
                <a:gd name="T33" fmla="*/ 112 h 159"/>
                <a:gd name="T34" fmla="*/ 120 w 120"/>
                <a:gd name="T35" fmla="*/ 96 h 159"/>
                <a:gd name="T36" fmla="*/ 120 w 120"/>
                <a:gd name="T37" fmla="*/ 95 h 159"/>
                <a:gd name="T38" fmla="*/ 112 w 120"/>
                <a:gd name="T39" fmla="*/ 87 h 159"/>
                <a:gd name="T40" fmla="*/ 103 w 120"/>
                <a:gd name="T41" fmla="*/ 77 h 159"/>
                <a:gd name="T42" fmla="*/ 98 w 120"/>
                <a:gd name="T43" fmla="*/ 74 h 159"/>
                <a:gd name="T44" fmla="*/ 98 w 120"/>
                <a:gd name="T45" fmla="*/ 74 h 159"/>
                <a:gd name="T46" fmla="*/ 91 w 120"/>
                <a:gd name="T47" fmla="*/ 67 h 159"/>
                <a:gd name="T48" fmla="*/ 88 w 120"/>
                <a:gd name="T49" fmla="*/ 52 h 159"/>
                <a:gd name="T50" fmla="*/ 81 w 120"/>
                <a:gd name="T51" fmla="*/ 39 h 159"/>
                <a:gd name="T52" fmla="*/ 69 w 120"/>
                <a:gd name="T53" fmla="*/ 39 h 159"/>
                <a:gd name="T54" fmla="*/ 59 w 120"/>
                <a:gd name="T55" fmla="*/ 31 h 159"/>
                <a:gd name="T56" fmla="*/ 59 w 120"/>
                <a:gd name="T57" fmla="*/ 21 h 159"/>
                <a:gd name="T58" fmla="*/ 62 w 120"/>
                <a:gd name="T59" fmla="*/ 12 h 159"/>
                <a:gd name="T60" fmla="*/ 60 w 120"/>
                <a:gd name="T61" fmla="*/ 0 h 159"/>
                <a:gd name="T62" fmla="*/ 60 w 120"/>
                <a:gd name="T63" fmla="*/ 0 h 159"/>
                <a:gd name="T64" fmla="*/ 43 w 120"/>
                <a:gd name="T65" fmla="*/ 25 h 159"/>
                <a:gd name="T66" fmla="*/ 31 w 120"/>
                <a:gd name="T67" fmla="*/ 51 h 159"/>
                <a:gd name="T68" fmla="*/ 8 w 120"/>
                <a:gd name="T69" fmla="*/ 71 h 159"/>
                <a:gd name="T70" fmla="*/ 0 w 120"/>
                <a:gd name="T71" fmla="*/ 72 h 159"/>
                <a:gd name="T72" fmla="*/ 0 w 120"/>
                <a:gd name="T73" fmla="*/ 72 h 159"/>
                <a:gd name="T74" fmla="*/ 2 w 120"/>
                <a:gd name="T75" fmla="*/ 92 h 159"/>
                <a:gd name="T76" fmla="*/ 11 w 120"/>
                <a:gd name="T77" fmla="*/ 109 h 159"/>
                <a:gd name="T78" fmla="*/ 10 w 120"/>
                <a:gd name="T79" fmla="*/ 117 h 159"/>
                <a:gd name="T80" fmla="*/ 8 w 120"/>
                <a:gd name="T81" fmla="*/ 127 h 159"/>
                <a:gd name="T82" fmla="*/ 16 w 120"/>
                <a:gd name="T83" fmla="*/ 140 h 159"/>
                <a:gd name="T84" fmla="*/ 25 w 120"/>
                <a:gd name="T85" fmla="*/ 151 h 159"/>
                <a:gd name="T86" fmla="*/ 34 w 120"/>
                <a:gd name="T8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159">
                  <a:moveTo>
                    <a:pt x="34" y="159"/>
                  </a:moveTo>
                  <a:cubicBezTo>
                    <a:pt x="35" y="159"/>
                    <a:pt x="36" y="159"/>
                    <a:pt x="36" y="159"/>
                  </a:cubicBezTo>
                  <a:cubicBezTo>
                    <a:pt x="37" y="157"/>
                    <a:pt x="39" y="157"/>
                    <a:pt x="40" y="155"/>
                  </a:cubicBezTo>
                  <a:cubicBezTo>
                    <a:pt x="41" y="153"/>
                    <a:pt x="42" y="151"/>
                    <a:pt x="43" y="149"/>
                  </a:cubicBezTo>
                  <a:cubicBezTo>
                    <a:pt x="43" y="147"/>
                    <a:pt x="44" y="144"/>
                    <a:pt x="45" y="142"/>
                  </a:cubicBezTo>
                  <a:cubicBezTo>
                    <a:pt x="51" y="138"/>
                    <a:pt x="51" y="138"/>
                    <a:pt x="51" y="138"/>
                  </a:cubicBezTo>
                  <a:cubicBezTo>
                    <a:pt x="51" y="138"/>
                    <a:pt x="51" y="138"/>
                    <a:pt x="51" y="138"/>
                  </a:cubicBezTo>
                  <a:cubicBezTo>
                    <a:pt x="53" y="135"/>
                    <a:pt x="55" y="130"/>
                    <a:pt x="58" y="127"/>
                  </a:cubicBezTo>
                  <a:cubicBezTo>
                    <a:pt x="60" y="125"/>
                    <a:pt x="60" y="120"/>
                    <a:pt x="63" y="117"/>
                  </a:cubicBezTo>
                  <a:cubicBezTo>
                    <a:pt x="64" y="117"/>
                    <a:pt x="64" y="117"/>
                    <a:pt x="64" y="117"/>
                  </a:cubicBezTo>
                  <a:cubicBezTo>
                    <a:pt x="65" y="119"/>
                    <a:pt x="66" y="122"/>
                    <a:pt x="67" y="124"/>
                  </a:cubicBezTo>
                  <a:cubicBezTo>
                    <a:pt x="68" y="127"/>
                    <a:pt x="70" y="131"/>
                    <a:pt x="74" y="132"/>
                  </a:cubicBezTo>
                  <a:cubicBezTo>
                    <a:pt x="78" y="132"/>
                    <a:pt x="82" y="132"/>
                    <a:pt x="86" y="132"/>
                  </a:cubicBezTo>
                  <a:cubicBezTo>
                    <a:pt x="95" y="136"/>
                    <a:pt x="95" y="136"/>
                    <a:pt x="95" y="136"/>
                  </a:cubicBezTo>
                  <a:cubicBezTo>
                    <a:pt x="95" y="136"/>
                    <a:pt x="95" y="136"/>
                    <a:pt x="95" y="136"/>
                  </a:cubicBezTo>
                  <a:cubicBezTo>
                    <a:pt x="99" y="130"/>
                    <a:pt x="99" y="130"/>
                    <a:pt x="99" y="130"/>
                  </a:cubicBezTo>
                  <a:cubicBezTo>
                    <a:pt x="109" y="112"/>
                    <a:pt x="109" y="112"/>
                    <a:pt x="109" y="112"/>
                  </a:cubicBezTo>
                  <a:cubicBezTo>
                    <a:pt x="113" y="107"/>
                    <a:pt x="117" y="101"/>
                    <a:pt x="120" y="96"/>
                  </a:cubicBezTo>
                  <a:cubicBezTo>
                    <a:pt x="120" y="95"/>
                    <a:pt x="120" y="95"/>
                    <a:pt x="120" y="95"/>
                  </a:cubicBezTo>
                  <a:cubicBezTo>
                    <a:pt x="118" y="92"/>
                    <a:pt x="114" y="90"/>
                    <a:pt x="112" y="87"/>
                  </a:cubicBezTo>
                  <a:cubicBezTo>
                    <a:pt x="109" y="84"/>
                    <a:pt x="106" y="80"/>
                    <a:pt x="103" y="77"/>
                  </a:cubicBezTo>
                  <a:cubicBezTo>
                    <a:pt x="102" y="76"/>
                    <a:pt x="100" y="75"/>
                    <a:pt x="98" y="74"/>
                  </a:cubicBezTo>
                  <a:cubicBezTo>
                    <a:pt x="98" y="74"/>
                    <a:pt x="98" y="74"/>
                    <a:pt x="98" y="74"/>
                  </a:cubicBezTo>
                  <a:cubicBezTo>
                    <a:pt x="91" y="67"/>
                    <a:pt x="91" y="67"/>
                    <a:pt x="91" y="67"/>
                  </a:cubicBezTo>
                  <a:cubicBezTo>
                    <a:pt x="90" y="62"/>
                    <a:pt x="90" y="57"/>
                    <a:pt x="88" y="52"/>
                  </a:cubicBezTo>
                  <a:cubicBezTo>
                    <a:pt x="88" y="50"/>
                    <a:pt x="83" y="40"/>
                    <a:pt x="81" y="39"/>
                  </a:cubicBezTo>
                  <a:cubicBezTo>
                    <a:pt x="80" y="38"/>
                    <a:pt x="72" y="39"/>
                    <a:pt x="69" y="39"/>
                  </a:cubicBezTo>
                  <a:cubicBezTo>
                    <a:pt x="64" y="39"/>
                    <a:pt x="63" y="33"/>
                    <a:pt x="59" y="31"/>
                  </a:cubicBezTo>
                  <a:cubicBezTo>
                    <a:pt x="59" y="27"/>
                    <a:pt x="58" y="25"/>
                    <a:pt x="59" y="21"/>
                  </a:cubicBezTo>
                  <a:cubicBezTo>
                    <a:pt x="59" y="18"/>
                    <a:pt x="62" y="15"/>
                    <a:pt x="62" y="12"/>
                  </a:cubicBezTo>
                  <a:cubicBezTo>
                    <a:pt x="60" y="0"/>
                    <a:pt x="60" y="0"/>
                    <a:pt x="60" y="0"/>
                  </a:cubicBezTo>
                  <a:cubicBezTo>
                    <a:pt x="60" y="0"/>
                    <a:pt x="60" y="0"/>
                    <a:pt x="60" y="0"/>
                  </a:cubicBezTo>
                  <a:cubicBezTo>
                    <a:pt x="54" y="8"/>
                    <a:pt x="48" y="17"/>
                    <a:pt x="43" y="25"/>
                  </a:cubicBezTo>
                  <a:cubicBezTo>
                    <a:pt x="36" y="34"/>
                    <a:pt x="35" y="42"/>
                    <a:pt x="31" y="51"/>
                  </a:cubicBezTo>
                  <a:cubicBezTo>
                    <a:pt x="26" y="60"/>
                    <a:pt x="20" y="71"/>
                    <a:pt x="8" y="71"/>
                  </a:cubicBezTo>
                  <a:cubicBezTo>
                    <a:pt x="5" y="71"/>
                    <a:pt x="3" y="72"/>
                    <a:pt x="0" y="72"/>
                  </a:cubicBezTo>
                  <a:cubicBezTo>
                    <a:pt x="0" y="72"/>
                    <a:pt x="0" y="72"/>
                    <a:pt x="0" y="72"/>
                  </a:cubicBezTo>
                  <a:cubicBezTo>
                    <a:pt x="2" y="92"/>
                    <a:pt x="2" y="92"/>
                    <a:pt x="2" y="92"/>
                  </a:cubicBezTo>
                  <a:cubicBezTo>
                    <a:pt x="3" y="98"/>
                    <a:pt x="8" y="105"/>
                    <a:pt x="11" y="109"/>
                  </a:cubicBezTo>
                  <a:cubicBezTo>
                    <a:pt x="14" y="113"/>
                    <a:pt x="12" y="114"/>
                    <a:pt x="10" y="117"/>
                  </a:cubicBezTo>
                  <a:cubicBezTo>
                    <a:pt x="9" y="119"/>
                    <a:pt x="5" y="125"/>
                    <a:pt x="8" y="127"/>
                  </a:cubicBezTo>
                  <a:cubicBezTo>
                    <a:pt x="9" y="130"/>
                    <a:pt x="14" y="137"/>
                    <a:pt x="16" y="140"/>
                  </a:cubicBezTo>
                  <a:cubicBezTo>
                    <a:pt x="19" y="143"/>
                    <a:pt x="23" y="147"/>
                    <a:pt x="25" y="151"/>
                  </a:cubicBezTo>
                  <a:cubicBezTo>
                    <a:pt x="34" y="159"/>
                    <a:pt x="34" y="159"/>
                    <a:pt x="34" y="159"/>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22"/>
            <p:cNvSpPr>
              <a:spLocks/>
            </p:cNvSpPr>
            <p:nvPr/>
          </p:nvSpPr>
          <p:spPr bwMode="auto">
            <a:xfrm>
              <a:off x="2405063" y="2433638"/>
              <a:ext cx="625475" cy="574675"/>
            </a:xfrm>
            <a:custGeom>
              <a:avLst/>
              <a:gdLst>
                <a:gd name="T0" fmla="*/ 18 w 212"/>
                <a:gd name="T1" fmla="*/ 21 h 195"/>
                <a:gd name="T2" fmla="*/ 25 w 212"/>
                <a:gd name="T3" fmla="*/ 10 h 195"/>
                <a:gd name="T4" fmla="*/ 30 w 212"/>
                <a:gd name="T5" fmla="*/ 0 h 195"/>
                <a:gd name="T6" fmla="*/ 31 w 212"/>
                <a:gd name="T7" fmla="*/ 0 h 195"/>
                <a:gd name="T8" fmla="*/ 34 w 212"/>
                <a:gd name="T9" fmla="*/ 7 h 195"/>
                <a:gd name="T10" fmla="*/ 41 w 212"/>
                <a:gd name="T11" fmla="*/ 15 h 195"/>
                <a:gd name="T12" fmla="*/ 53 w 212"/>
                <a:gd name="T13" fmla="*/ 15 h 195"/>
                <a:gd name="T14" fmla="*/ 62 w 212"/>
                <a:gd name="T15" fmla="*/ 19 h 195"/>
                <a:gd name="T16" fmla="*/ 62 w 212"/>
                <a:gd name="T17" fmla="*/ 19 h 195"/>
                <a:gd name="T18" fmla="*/ 89 w 212"/>
                <a:gd name="T19" fmla="*/ 51 h 195"/>
                <a:gd name="T20" fmla="*/ 110 w 212"/>
                <a:gd name="T21" fmla="*/ 64 h 195"/>
                <a:gd name="T22" fmla="*/ 124 w 212"/>
                <a:gd name="T23" fmla="*/ 77 h 195"/>
                <a:gd name="T24" fmla="*/ 137 w 212"/>
                <a:gd name="T25" fmla="*/ 84 h 195"/>
                <a:gd name="T26" fmla="*/ 143 w 212"/>
                <a:gd name="T27" fmla="*/ 90 h 195"/>
                <a:gd name="T28" fmla="*/ 146 w 212"/>
                <a:gd name="T29" fmla="*/ 94 h 195"/>
                <a:gd name="T30" fmla="*/ 149 w 212"/>
                <a:gd name="T31" fmla="*/ 97 h 195"/>
                <a:gd name="T32" fmla="*/ 153 w 212"/>
                <a:gd name="T33" fmla="*/ 98 h 195"/>
                <a:gd name="T34" fmla="*/ 168 w 212"/>
                <a:gd name="T35" fmla="*/ 98 h 195"/>
                <a:gd name="T36" fmla="*/ 170 w 212"/>
                <a:gd name="T37" fmla="*/ 98 h 195"/>
                <a:gd name="T38" fmla="*/ 175 w 212"/>
                <a:gd name="T39" fmla="*/ 97 h 195"/>
                <a:gd name="T40" fmla="*/ 187 w 212"/>
                <a:gd name="T41" fmla="*/ 99 h 195"/>
                <a:gd name="T42" fmla="*/ 199 w 212"/>
                <a:gd name="T43" fmla="*/ 103 h 195"/>
                <a:gd name="T44" fmla="*/ 202 w 212"/>
                <a:gd name="T45" fmla="*/ 105 h 195"/>
                <a:gd name="T46" fmla="*/ 203 w 212"/>
                <a:gd name="T47" fmla="*/ 105 h 195"/>
                <a:gd name="T48" fmla="*/ 212 w 212"/>
                <a:gd name="T49" fmla="*/ 110 h 195"/>
                <a:gd name="T50" fmla="*/ 212 w 212"/>
                <a:gd name="T51" fmla="*/ 110 h 195"/>
                <a:gd name="T52" fmla="*/ 208 w 212"/>
                <a:gd name="T53" fmla="*/ 119 h 195"/>
                <a:gd name="T54" fmla="*/ 198 w 212"/>
                <a:gd name="T55" fmla="*/ 135 h 195"/>
                <a:gd name="T56" fmla="*/ 190 w 212"/>
                <a:gd name="T57" fmla="*/ 147 h 195"/>
                <a:gd name="T58" fmla="*/ 171 w 212"/>
                <a:gd name="T59" fmla="*/ 171 h 195"/>
                <a:gd name="T60" fmla="*/ 162 w 212"/>
                <a:gd name="T61" fmla="*/ 185 h 195"/>
                <a:gd name="T62" fmla="*/ 160 w 212"/>
                <a:gd name="T63" fmla="*/ 190 h 195"/>
                <a:gd name="T64" fmla="*/ 160 w 212"/>
                <a:gd name="T65" fmla="*/ 190 h 195"/>
                <a:gd name="T66" fmla="*/ 153 w 212"/>
                <a:gd name="T67" fmla="*/ 190 h 195"/>
                <a:gd name="T68" fmla="*/ 141 w 212"/>
                <a:gd name="T69" fmla="*/ 191 h 195"/>
                <a:gd name="T70" fmla="*/ 134 w 212"/>
                <a:gd name="T71" fmla="*/ 191 h 195"/>
                <a:gd name="T72" fmla="*/ 126 w 212"/>
                <a:gd name="T73" fmla="*/ 192 h 195"/>
                <a:gd name="T74" fmla="*/ 111 w 212"/>
                <a:gd name="T75" fmla="*/ 190 h 195"/>
                <a:gd name="T76" fmla="*/ 102 w 212"/>
                <a:gd name="T77" fmla="*/ 188 h 195"/>
                <a:gd name="T78" fmla="*/ 102 w 212"/>
                <a:gd name="T79" fmla="*/ 188 h 195"/>
                <a:gd name="T80" fmla="*/ 100 w 212"/>
                <a:gd name="T81" fmla="*/ 183 h 195"/>
                <a:gd name="T82" fmla="*/ 99 w 212"/>
                <a:gd name="T83" fmla="*/ 178 h 195"/>
                <a:gd name="T84" fmla="*/ 99 w 212"/>
                <a:gd name="T85" fmla="*/ 174 h 195"/>
                <a:gd name="T86" fmla="*/ 99 w 212"/>
                <a:gd name="T87" fmla="*/ 173 h 195"/>
                <a:gd name="T88" fmla="*/ 96 w 212"/>
                <a:gd name="T89" fmla="*/ 172 h 195"/>
                <a:gd name="T90" fmla="*/ 92 w 212"/>
                <a:gd name="T91" fmla="*/ 173 h 195"/>
                <a:gd name="T92" fmla="*/ 72 w 212"/>
                <a:gd name="T93" fmla="*/ 178 h 195"/>
                <a:gd name="T94" fmla="*/ 63 w 212"/>
                <a:gd name="T95" fmla="*/ 184 h 195"/>
                <a:gd name="T96" fmla="*/ 52 w 212"/>
                <a:gd name="T97" fmla="*/ 185 h 195"/>
                <a:gd name="T98" fmla="*/ 52 w 212"/>
                <a:gd name="T99" fmla="*/ 185 h 195"/>
                <a:gd name="T100" fmla="*/ 52 w 212"/>
                <a:gd name="T101" fmla="*/ 170 h 195"/>
                <a:gd name="T102" fmla="*/ 48 w 212"/>
                <a:gd name="T103" fmla="*/ 154 h 195"/>
                <a:gd name="T104" fmla="*/ 43 w 212"/>
                <a:gd name="T105" fmla="*/ 138 h 195"/>
                <a:gd name="T106" fmla="*/ 25 w 212"/>
                <a:gd name="T107" fmla="*/ 112 h 195"/>
                <a:gd name="T108" fmla="*/ 20 w 212"/>
                <a:gd name="T109" fmla="*/ 107 h 195"/>
                <a:gd name="T110" fmla="*/ 19 w 212"/>
                <a:gd name="T111" fmla="*/ 106 h 195"/>
                <a:gd name="T112" fmla="*/ 0 w 212"/>
                <a:gd name="T113" fmla="*/ 84 h 195"/>
                <a:gd name="T114" fmla="*/ 26 w 212"/>
                <a:gd name="T115" fmla="*/ 55 h 195"/>
                <a:gd name="T116" fmla="*/ 18 w 212"/>
                <a:gd name="T117" fmla="*/ 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195">
                  <a:moveTo>
                    <a:pt x="18" y="21"/>
                  </a:moveTo>
                  <a:cubicBezTo>
                    <a:pt x="20" y="18"/>
                    <a:pt x="22" y="13"/>
                    <a:pt x="25" y="10"/>
                  </a:cubicBezTo>
                  <a:cubicBezTo>
                    <a:pt x="27" y="8"/>
                    <a:pt x="27" y="3"/>
                    <a:pt x="30" y="0"/>
                  </a:cubicBezTo>
                  <a:cubicBezTo>
                    <a:pt x="31" y="0"/>
                    <a:pt x="31" y="0"/>
                    <a:pt x="31" y="0"/>
                  </a:cubicBezTo>
                  <a:cubicBezTo>
                    <a:pt x="32" y="2"/>
                    <a:pt x="33" y="5"/>
                    <a:pt x="34" y="7"/>
                  </a:cubicBezTo>
                  <a:cubicBezTo>
                    <a:pt x="35" y="10"/>
                    <a:pt x="37" y="14"/>
                    <a:pt x="41" y="15"/>
                  </a:cubicBezTo>
                  <a:cubicBezTo>
                    <a:pt x="45" y="15"/>
                    <a:pt x="49" y="15"/>
                    <a:pt x="53" y="15"/>
                  </a:cubicBezTo>
                  <a:cubicBezTo>
                    <a:pt x="62" y="19"/>
                    <a:pt x="62" y="19"/>
                    <a:pt x="62" y="19"/>
                  </a:cubicBezTo>
                  <a:cubicBezTo>
                    <a:pt x="62" y="19"/>
                    <a:pt x="62" y="19"/>
                    <a:pt x="62" y="19"/>
                  </a:cubicBezTo>
                  <a:cubicBezTo>
                    <a:pt x="73" y="27"/>
                    <a:pt x="78" y="42"/>
                    <a:pt x="89" y="51"/>
                  </a:cubicBezTo>
                  <a:cubicBezTo>
                    <a:pt x="96" y="56"/>
                    <a:pt x="103" y="60"/>
                    <a:pt x="110" y="64"/>
                  </a:cubicBezTo>
                  <a:cubicBezTo>
                    <a:pt x="116" y="67"/>
                    <a:pt x="120" y="73"/>
                    <a:pt x="124" y="77"/>
                  </a:cubicBezTo>
                  <a:cubicBezTo>
                    <a:pt x="132" y="78"/>
                    <a:pt x="132" y="79"/>
                    <a:pt x="137" y="84"/>
                  </a:cubicBezTo>
                  <a:cubicBezTo>
                    <a:pt x="139" y="86"/>
                    <a:pt x="141" y="88"/>
                    <a:pt x="143" y="90"/>
                  </a:cubicBezTo>
                  <a:cubicBezTo>
                    <a:pt x="144" y="92"/>
                    <a:pt x="145" y="93"/>
                    <a:pt x="146" y="94"/>
                  </a:cubicBezTo>
                  <a:cubicBezTo>
                    <a:pt x="147" y="95"/>
                    <a:pt x="148" y="96"/>
                    <a:pt x="149" y="97"/>
                  </a:cubicBezTo>
                  <a:cubicBezTo>
                    <a:pt x="150" y="97"/>
                    <a:pt x="151" y="98"/>
                    <a:pt x="153" y="98"/>
                  </a:cubicBezTo>
                  <a:cubicBezTo>
                    <a:pt x="157" y="99"/>
                    <a:pt x="163" y="99"/>
                    <a:pt x="168" y="98"/>
                  </a:cubicBezTo>
                  <a:cubicBezTo>
                    <a:pt x="168" y="98"/>
                    <a:pt x="170" y="98"/>
                    <a:pt x="170" y="98"/>
                  </a:cubicBezTo>
                  <a:cubicBezTo>
                    <a:pt x="172" y="98"/>
                    <a:pt x="174" y="98"/>
                    <a:pt x="175" y="97"/>
                  </a:cubicBezTo>
                  <a:cubicBezTo>
                    <a:pt x="180" y="97"/>
                    <a:pt x="183" y="97"/>
                    <a:pt x="187" y="99"/>
                  </a:cubicBezTo>
                  <a:cubicBezTo>
                    <a:pt x="191" y="100"/>
                    <a:pt x="195" y="102"/>
                    <a:pt x="199" y="103"/>
                  </a:cubicBezTo>
                  <a:cubicBezTo>
                    <a:pt x="200" y="104"/>
                    <a:pt x="201" y="104"/>
                    <a:pt x="202" y="105"/>
                  </a:cubicBezTo>
                  <a:cubicBezTo>
                    <a:pt x="202" y="105"/>
                    <a:pt x="203" y="105"/>
                    <a:pt x="203" y="105"/>
                  </a:cubicBezTo>
                  <a:cubicBezTo>
                    <a:pt x="212" y="110"/>
                    <a:pt x="212" y="110"/>
                    <a:pt x="212" y="110"/>
                  </a:cubicBezTo>
                  <a:cubicBezTo>
                    <a:pt x="212" y="110"/>
                    <a:pt x="212" y="110"/>
                    <a:pt x="212" y="110"/>
                  </a:cubicBezTo>
                  <a:cubicBezTo>
                    <a:pt x="208" y="119"/>
                    <a:pt x="208" y="119"/>
                    <a:pt x="208" y="119"/>
                  </a:cubicBezTo>
                  <a:cubicBezTo>
                    <a:pt x="204" y="124"/>
                    <a:pt x="202" y="130"/>
                    <a:pt x="198" y="135"/>
                  </a:cubicBezTo>
                  <a:cubicBezTo>
                    <a:pt x="190" y="147"/>
                    <a:pt x="190" y="147"/>
                    <a:pt x="190" y="147"/>
                  </a:cubicBezTo>
                  <a:cubicBezTo>
                    <a:pt x="171" y="171"/>
                    <a:pt x="171" y="171"/>
                    <a:pt x="171" y="171"/>
                  </a:cubicBezTo>
                  <a:cubicBezTo>
                    <a:pt x="168" y="175"/>
                    <a:pt x="166" y="181"/>
                    <a:pt x="162" y="185"/>
                  </a:cubicBezTo>
                  <a:cubicBezTo>
                    <a:pt x="162" y="186"/>
                    <a:pt x="161" y="188"/>
                    <a:pt x="160" y="190"/>
                  </a:cubicBezTo>
                  <a:cubicBezTo>
                    <a:pt x="160" y="190"/>
                    <a:pt x="160" y="190"/>
                    <a:pt x="160" y="190"/>
                  </a:cubicBezTo>
                  <a:cubicBezTo>
                    <a:pt x="153" y="190"/>
                    <a:pt x="153" y="190"/>
                    <a:pt x="153" y="190"/>
                  </a:cubicBezTo>
                  <a:cubicBezTo>
                    <a:pt x="150" y="191"/>
                    <a:pt x="143" y="195"/>
                    <a:pt x="141" y="191"/>
                  </a:cubicBezTo>
                  <a:cubicBezTo>
                    <a:pt x="138" y="191"/>
                    <a:pt x="137" y="190"/>
                    <a:pt x="134" y="191"/>
                  </a:cubicBezTo>
                  <a:cubicBezTo>
                    <a:pt x="132" y="191"/>
                    <a:pt x="129" y="192"/>
                    <a:pt x="126" y="192"/>
                  </a:cubicBezTo>
                  <a:cubicBezTo>
                    <a:pt x="121" y="192"/>
                    <a:pt x="116" y="190"/>
                    <a:pt x="111" y="190"/>
                  </a:cubicBezTo>
                  <a:cubicBezTo>
                    <a:pt x="108" y="189"/>
                    <a:pt x="104" y="189"/>
                    <a:pt x="102" y="188"/>
                  </a:cubicBezTo>
                  <a:cubicBezTo>
                    <a:pt x="102" y="188"/>
                    <a:pt x="102" y="188"/>
                    <a:pt x="102" y="188"/>
                  </a:cubicBezTo>
                  <a:cubicBezTo>
                    <a:pt x="100" y="183"/>
                    <a:pt x="100" y="183"/>
                    <a:pt x="100" y="183"/>
                  </a:cubicBezTo>
                  <a:cubicBezTo>
                    <a:pt x="99" y="181"/>
                    <a:pt x="99" y="179"/>
                    <a:pt x="99" y="178"/>
                  </a:cubicBezTo>
                  <a:cubicBezTo>
                    <a:pt x="99" y="176"/>
                    <a:pt x="100" y="175"/>
                    <a:pt x="99" y="174"/>
                  </a:cubicBezTo>
                  <a:cubicBezTo>
                    <a:pt x="99" y="174"/>
                    <a:pt x="99" y="173"/>
                    <a:pt x="99" y="173"/>
                  </a:cubicBezTo>
                  <a:cubicBezTo>
                    <a:pt x="98" y="173"/>
                    <a:pt x="97" y="172"/>
                    <a:pt x="96" y="172"/>
                  </a:cubicBezTo>
                  <a:cubicBezTo>
                    <a:pt x="95" y="172"/>
                    <a:pt x="94" y="172"/>
                    <a:pt x="92" y="173"/>
                  </a:cubicBezTo>
                  <a:cubicBezTo>
                    <a:pt x="86" y="171"/>
                    <a:pt x="75" y="173"/>
                    <a:pt x="72" y="178"/>
                  </a:cubicBezTo>
                  <a:cubicBezTo>
                    <a:pt x="69" y="180"/>
                    <a:pt x="66" y="183"/>
                    <a:pt x="63" y="184"/>
                  </a:cubicBezTo>
                  <a:cubicBezTo>
                    <a:pt x="59" y="185"/>
                    <a:pt x="56" y="185"/>
                    <a:pt x="52" y="185"/>
                  </a:cubicBezTo>
                  <a:cubicBezTo>
                    <a:pt x="52" y="185"/>
                    <a:pt x="52" y="185"/>
                    <a:pt x="52" y="185"/>
                  </a:cubicBezTo>
                  <a:cubicBezTo>
                    <a:pt x="52" y="170"/>
                    <a:pt x="52" y="170"/>
                    <a:pt x="52" y="170"/>
                  </a:cubicBezTo>
                  <a:cubicBezTo>
                    <a:pt x="52" y="165"/>
                    <a:pt x="50" y="159"/>
                    <a:pt x="48" y="154"/>
                  </a:cubicBezTo>
                  <a:cubicBezTo>
                    <a:pt x="46" y="149"/>
                    <a:pt x="45" y="143"/>
                    <a:pt x="43" y="138"/>
                  </a:cubicBezTo>
                  <a:cubicBezTo>
                    <a:pt x="40" y="130"/>
                    <a:pt x="32" y="118"/>
                    <a:pt x="25" y="112"/>
                  </a:cubicBezTo>
                  <a:cubicBezTo>
                    <a:pt x="24" y="111"/>
                    <a:pt x="21" y="108"/>
                    <a:pt x="20" y="107"/>
                  </a:cubicBezTo>
                  <a:cubicBezTo>
                    <a:pt x="19" y="107"/>
                    <a:pt x="19" y="107"/>
                    <a:pt x="19" y="106"/>
                  </a:cubicBezTo>
                  <a:cubicBezTo>
                    <a:pt x="0" y="84"/>
                    <a:pt x="0" y="84"/>
                    <a:pt x="0" y="84"/>
                  </a:cubicBezTo>
                  <a:cubicBezTo>
                    <a:pt x="14" y="81"/>
                    <a:pt x="26" y="69"/>
                    <a:pt x="26" y="55"/>
                  </a:cubicBezTo>
                  <a:cubicBezTo>
                    <a:pt x="27" y="43"/>
                    <a:pt x="22" y="31"/>
                    <a:pt x="18" y="21"/>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 name="Freeform 23"/>
            <p:cNvSpPr>
              <a:spLocks/>
            </p:cNvSpPr>
            <p:nvPr/>
          </p:nvSpPr>
          <p:spPr bwMode="auto">
            <a:xfrm>
              <a:off x="2587625" y="2289175"/>
              <a:ext cx="492125" cy="468313"/>
            </a:xfrm>
            <a:custGeom>
              <a:avLst/>
              <a:gdLst>
                <a:gd name="T0" fmla="*/ 3 w 167"/>
                <a:gd name="T1" fmla="*/ 6 h 159"/>
                <a:gd name="T2" fmla="*/ 18 w 167"/>
                <a:gd name="T3" fmla="*/ 3 h 159"/>
                <a:gd name="T4" fmla="*/ 77 w 167"/>
                <a:gd name="T5" fmla="*/ 2 h 159"/>
                <a:gd name="T6" fmla="*/ 94 w 167"/>
                <a:gd name="T7" fmla="*/ 2 h 159"/>
                <a:gd name="T8" fmla="*/ 94 w 167"/>
                <a:gd name="T9" fmla="*/ 2 h 159"/>
                <a:gd name="T10" fmla="*/ 102 w 167"/>
                <a:gd name="T11" fmla="*/ 8 h 159"/>
                <a:gd name="T12" fmla="*/ 119 w 167"/>
                <a:gd name="T13" fmla="*/ 14 h 159"/>
                <a:gd name="T14" fmla="*/ 159 w 167"/>
                <a:gd name="T15" fmla="*/ 47 h 159"/>
                <a:gd name="T16" fmla="*/ 167 w 167"/>
                <a:gd name="T17" fmla="*/ 55 h 159"/>
                <a:gd name="T18" fmla="*/ 167 w 167"/>
                <a:gd name="T19" fmla="*/ 55 h 159"/>
                <a:gd name="T20" fmla="*/ 165 w 167"/>
                <a:gd name="T21" fmla="*/ 71 h 159"/>
                <a:gd name="T22" fmla="*/ 162 w 167"/>
                <a:gd name="T23" fmla="*/ 82 h 159"/>
                <a:gd name="T24" fmla="*/ 167 w 167"/>
                <a:gd name="T25" fmla="*/ 97 h 159"/>
                <a:gd name="T26" fmla="*/ 163 w 167"/>
                <a:gd name="T27" fmla="*/ 112 h 159"/>
                <a:gd name="T28" fmla="*/ 162 w 167"/>
                <a:gd name="T29" fmla="*/ 122 h 159"/>
                <a:gd name="T30" fmla="*/ 164 w 167"/>
                <a:gd name="T31" fmla="*/ 132 h 159"/>
                <a:gd name="T32" fmla="*/ 164 w 167"/>
                <a:gd name="T33" fmla="*/ 140 h 159"/>
                <a:gd name="T34" fmla="*/ 164 w 167"/>
                <a:gd name="T35" fmla="*/ 140 h 159"/>
                <a:gd name="T36" fmla="*/ 150 w 167"/>
                <a:gd name="T37" fmla="*/ 159 h 159"/>
                <a:gd name="T38" fmla="*/ 150 w 167"/>
                <a:gd name="T39" fmla="*/ 159 h 159"/>
                <a:gd name="T40" fmla="*/ 141 w 167"/>
                <a:gd name="T41" fmla="*/ 154 h 159"/>
                <a:gd name="T42" fmla="*/ 140 w 167"/>
                <a:gd name="T43" fmla="*/ 154 h 159"/>
                <a:gd name="T44" fmla="*/ 137 w 167"/>
                <a:gd name="T45" fmla="*/ 152 h 159"/>
                <a:gd name="T46" fmla="*/ 125 w 167"/>
                <a:gd name="T47" fmla="*/ 148 h 159"/>
                <a:gd name="T48" fmla="*/ 113 w 167"/>
                <a:gd name="T49" fmla="*/ 146 h 159"/>
                <a:gd name="T50" fmla="*/ 108 w 167"/>
                <a:gd name="T51" fmla="*/ 147 h 159"/>
                <a:gd name="T52" fmla="*/ 106 w 167"/>
                <a:gd name="T53" fmla="*/ 147 h 159"/>
                <a:gd name="T54" fmla="*/ 91 w 167"/>
                <a:gd name="T55" fmla="*/ 147 h 159"/>
                <a:gd name="T56" fmla="*/ 87 w 167"/>
                <a:gd name="T57" fmla="*/ 146 h 159"/>
                <a:gd name="T58" fmla="*/ 84 w 167"/>
                <a:gd name="T59" fmla="*/ 143 h 159"/>
                <a:gd name="T60" fmla="*/ 81 w 167"/>
                <a:gd name="T61" fmla="*/ 139 h 159"/>
                <a:gd name="T62" fmla="*/ 75 w 167"/>
                <a:gd name="T63" fmla="*/ 133 h 159"/>
                <a:gd name="T64" fmla="*/ 62 w 167"/>
                <a:gd name="T65" fmla="*/ 126 h 159"/>
                <a:gd name="T66" fmla="*/ 48 w 167"/>
                <a:gd name="T67" fmla="*/ 113 h 159"/>
                <a:gd name="T68" fmla="*/ 27 w 167"/>
                <a:gd name="T69" fmla="*/ 100 h 159"/>
                <a:gd name="T70" fmla="*/ 0 w 167"/>
                <a:gd name="T71" fmla="*/ 68 h 159"/>
                <a:gd name="T72" fmla="*/ 0 w 167"/>
                <a:gd name="T73" fmla="*/ 68 h 159"/>
                <a:gd name="T74" fmla="*/ 4 w 167"/>
                <a:gd name="T75" fmla="*/ 62 h 159"/>
                <a:gd name="T76" fmla="*/ 14 w 167"/>
                <a:gd name="T77" fmla="*/ 44 h 159"/>
                <a:gd name="T78" fmla="*/ 25 w 167"/>
                <a:gd name="T79" fmla="*/ 28 h 159"/>
                <a:gd name="T80" fmla="*/ 25 w 167"/>
                <a:gd name="T81" fmla="*/ 27 h 159"/>
                <a:gd name="T82" fmla="*/ 17 w 167"/>
                <a:gd name="T83" fmla="*/ 19 h 159"/>
                <a:gd name="T84" fmla="*/ 8 w 167"/>
                <a:gd name="T85" fmla="*/ 9 h 159"/>
                <a:gd name="T86" fmla="*/ 3 w 167"/>
                <a:gd name="T87" fmla="*/ 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7" h="159">
                  <a:moveTo>
                    <a:pt x="3" y="6"/>
                  </a:moveTo>
                  <a:cubicBezTo>
                    <a:pt x="8" y="6"/>
                    <a:pt x="14" y="4"/>
                    <a:pt x="18" y="3"/>
                  </a:cubicBezTo>
                  <a:cubicBezTo>
                    <a:pt x="37" y="0"/>
                    <a:pt x="57" y="2"/>
                    <a:pt x="77" y="2"/>
                  </a:cubicBezTo>
                  <a:cubicBezTo>
                    <a:pt x="94" y="2"/>
                    <a:pt x="94" y="2"/>
                    <a:pt x="94" y="2"/>
                  </a:cubicBezTo>
                  <a:cubicBezTo>
                    <a:pt x="94" y="2"/>
                    <a:pt x="94" y="2"/>
                    <a:pt x="94" y="2"/>
                  </a:cubicBezTo>
                  <a:cubicBezTo>
                    <a:pt x="97" y="4"/>
                    <a:pt x="98" y="7"/>
                    <a:pt x="102" y="8"/>
                  </a:cubicBezTo>
                  <a:cubicBezTo>
                    <a:pt x="105" y="11"/>
                    <a:pt x="115" y="12"/>
                    <a:pt x="119" y="14"/>
                  </a:cubicBezTo>
                  <a:cubicBezTo>
                    <a:pt x="138" y="20"/>
                    <a:pt x="146" y="33"/>
                    <a:pt x="159" y="47"/>
                  </a:cubicBezTo>
                  <a:cubicBezTo>
                    <a:pt x="167" y="55"/>
                    <a:pt x="167" y="55"/>
                    <a:pt x="167" y="55"/>
                  </a:cubicBezTo>
                  <a:cubicBezTo>
                    <a:pt x="167" y="55"/>
                    <a:pt x="167" y="55"/>
                    <a:pt x="167" y="55"/>
                  </a:cubicBezTo>
                  <a:cubicBezTo>
                    <a:pt x="167" y="60"/>
                    <a:pt x="166" y="65"/>
                    <a:pt x="165" y="71"/>
                  </a:cubicBezTo>
                  <a:cubicBezTo>
                    <a:pt x="165" y="74"/>
                    <a:pt x="162" y="79"/>
                    <a:pt x="162" y="82"/>
                  </a:cubicBezTo>
                  <a:cubicBezTo>
                    <a:pt x="164" y="87"/>
                    <a:pt x="167" y="92"/>
                    <a:pt x="167" y="97"/>
                  </a:cubicBezTo>
                  <a:cubicBezTo>
                    <a:pt x="167" y="102"/>
                    <a:pt x="163" y="107"/>
                    <a:pt x="163" y="112"/>
                  </a:cubicBezTo>
                  <a:cubicBezTo>
                    <a:pt x="165" y="115"/>
                    <a:pt x="162" y="119"/>
                    <a:pt x="162" y="122"/>
                  </a:cubicBezTo>
                  <a:cubicBezTo>
                    <a:pt x="162" y="125"/>
                    <a:pt x="165" y="128"/>
                    <a:pt x="164" y="132"/>
                  </a:cubicBezTo>
                  <a:cubicBezTo>
                    <a:pt x="164" y="140"/>
                    <a:pt x="164" y="140"/>
                    <a:pt x="164" y="140"/>
                  </a:cubicBezTo>
                  <a:cubicBezTo>
                    <a:pt x="164" y="140"/>
                    <a:pt x="164" y="140"/>
                    <a:pt x="164" y="140"/>
                  </a:cubicBezTo>
                  <a:cubicBezTo>
                    <a:pt x="150" y="159"/>
                    <a:pt x="150" y="159"/>
                    <a:pt x="150" y="159"/>
                  </a:cubicBezTo>
                  <a:cubicBezTo>
                    <a:pt x="150" y="159"/>
                    <a:pt x="150" y="159"/>
                    <a:pt x="150" y="159"/>
                  </a:cubicBezTo>
                  <a:cubicBezTo>
                    <a:pt x="141" y="154"/>
                    <a:pt x="141" y="154"/>
                    <a:pt x="141" y="154"/>
                  </a:cubicBezTo>
                  <a:cubicBezTo>
                    <a:pt x="141" y="154"/>
                    <a:pt x="140" y="154"/>
                    <a:pt x="140" y="154"/>
                  </a:cubicBezTo>
                  <a:cubicBezTo>
                    <a:pt x="139" y="153"/>
                    <a:pt x="138" y="153"/>
                    <a:pt x="137" y="152"/>
                  </a:cubicBezTo>
                  <a:cubicBezTo>
                    <a:pt x="133" y="151"/>
                    <a:pt x="129" y="149"/>
                    <a:pt x="125" y="148"/>
                  </a:cubicBezTo>
                  <a:cubicBezTo>
                    <a:pt x="121" y="146"/>
                    <a:pt x="118" y="146"/>
                    <a:pt x="113" y="146"/>
                  </a:cubicBezTo>
                  <a:cubicBezTo>
                    <a:pt x="112" y="147"/>
                    <a:pt x="110" y="147"/>
                    <a:pt x="108" y="147"/>
                  </a:cubicBezTo>
                  <a:cubicBezTo>
                    <a:pt x="108" y="147"/>
                    <a:pt x="106" y="147"/>
                    <a:pt x="106" y="147"/>
                  </a:cubicBezTo>
                  <a:cubicBezTo>
                    <a:pt x="101" y="148"/>
                    <a:pt x="95" y="148"/>
                    <a:pt x="91" y="147"/>
                  </a:cubicBezTo>
                  <a:cubicBezTo>
                    <a:pt x="89" y="147"/>
                    <a:pt x="88" y="146"/>
                    <a:pt x="87" y="146"/>
                  </a:cubicBezTo>
                  <a:cubicBezTo>
                    <a:pt x="86" y="145"/>
                    <a:pt x="85" y="144"/>
                    <a:pt x="84" y="143"/>
                  </a:cubicBezTo>
                  <a:cubicBezTo>
                    <a:pt x="83" y="142"/>
                    <a:pt x="82" y="141"/>
                    <a:pt x="81" y="139"/>
                  </a:cubicBezTo>
                  <a:cubicBezTo>
                    <a:pt x="79" y="137"/>
                    <a:pt x="77" y="135"/>
                    <a:pt x="75" y="133"/>
                  </a:cubicBezTo>
                  <a:cubicBezTo>
                    <a:pt x="70" y="128"/>
                    <a:pt x="70" y="127"/>
                    <a:pt x="62" y="126"/>
                  </a:cubicBezTo>
                  <a:cubicBezTo>
                    <a:pt x="58" y="122"/>
                    <a:pt x="54" y="116"/>
                    <a:pt x="48" y="113"/>
                  </a:cubicBezTo>
                  <a:cubicBezTo>
                    <a:pt x="41" y="109"/>
                    <a:pt x="34" y="105"/>
                    <a:pt x="27" y="100"/>
                  </a:cubicBezTo>
                  <a:cubicBezTo>
                    <a:pt x="16" y="91"/>
                    <a:pt x="11" y="76"/>
                    <a:pt x="0" y="68"/>
                  </a:cubicBezTo>
                  <a:cubicBezTo>
                    <a:pt x="0" y="68"/>
                    <a:pt x="0" y="68"/>
                    <a:pt x="0" y="68"/>
                  </a:cubicBezTo>
                  <a:cubicBezTo>
                    <a:pt x="4" y="62"/>
                    <a:pt x="4" y="62"/>
                    <a:pt x="4" y="62"/>
                  </a:cubicBezTo>
                  <a:cubicBezTo>
                    <a:pt x="14" y="44"/>
                    <a:pt x="14" y="44"/>
                    <a:pt x="14" y="44"/>
                  </a:cubicBezTo>
                  <a:cubicBezTo>
                    <a:pt x="18" y="39"/>
                    <a:pt x="22" y="33"/>
                    <a:pt x="25" y="28"/>
                  </a:cubicBezTo>
                  <a:cubicBezTo>
                    <a:pt x="25" y="27"/>
                    <a:pt x="25" y="27"/>
                    <a:pt x="25" y="27"/>
                  </a:cubicBezTo>
                  <a:cubicBezTo>
                    <a:pt x="23" y="24"/>
                    <a:pt x="19" y="22"/>
                    <a:pt x="17" y="19"/>
                  </a:cubicBezTo>
                  <a:cubicBezTo>
                    <a:pt x="14" y="16"/>
                    <a:pt x="11" y="12"/>
                    <a:pt x="8" y="9"/>
                  </a:cubicBezTo>
                  <a:cubicBezTo>
                    <a:pt x="7" y="8"/>
                    <a:pt x="5" y="7"/>
                    <a:pt x="3" y="6"/>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 name="Freeform 24"/>
            <p:cNvSpPr>
              <a:spLocks/>
            </p:cNvSpPr>
            <p:nvPr/>
          </p:nvSpPr>
          <p:spPr bwMode="auto">
            <a:xfrm>
              <a:off x="2479675" y="1952625"/>
              <a:ext cx="461963" cy="354013"/>
            </a:xfrm>
            <a:custGeom>
              <a:avLst/>
              <a:gdLst>
                <a:gd name="T0" fmla="*/ 2 w 157"/>
                <a:gd name="T1" fmla="*/ 46 h 120"/>
                <a:gd name="T2" fmla="*/ 4 w 157"/>
                <a:gd name="T3" fmla="*/ 58 h 120"/>
                <a:gd name="T4" fmla="*/ 1 w 157"/>
                <a:gd name="T5" fmla="*/ 67 h 120"/>
                <a:gd name="T6" fmla="*/ 1 w 157"/>
                <a:gd name="T7" fmla="*/ 77 h 120"/>
                <a:gd name="T8" fmla="*/ 11 w 157"/>
                <a:gd name="T9" fmla="*/ 85 h 120"/>
                <a:gd name="T10" fmla="*/ 23 w 157"/>
                <a:gd name="T11" fmla="*/ 85 h 120"/>
                <a:gd name="T12" fmla="*/ 30 w 157"/>
                <a:gd name="T13" fmla="*/ 98 h 120"/>
                <a:gd name="T14" fmla="*/ 33 w 157"/>
                <a:gd name="T15" fmla="*/ 113 h 120"/>
                <a:gd name="T16" fmla="*/ 40 w 157"/>
                <a:gd name="T17" fmla="*/ 120 h 120"/>
                <a:gd name="T18" fmla="*/ 40 w 157"/>
                <a:gd name="T19" fmla="*/ 120 h 120"/>
                <a:gd name="T20" fmla="*/ 55 w 157"/>
                <a:gd name="T21" fmla="*/ 117 h 120"/>
                <a:gd name="T22" fmla="*/ 114 w 157"/>
                <a:gd name="T23" fmla="*/ 116 h 120"/>
                <a:gd name="T24" fmla="*/ 131 w 157"/>
                <a:gd name="T25" fmla="*/ 116 h 120"/>
                <a:gd name="T26" fmla="*/ 131 w 157"/>
                <a:gd name="T27" fmla="*/ 116 h 120"/>
                <a:gd name="T28" fmla="*/ 133 w 157"/>
                <a:gd name="T29" fmla="*/ 114 h 120"/>
                <a:gd name="T30" fmla="*/ 144 w 157"/>
                <a:gd name="T31" fmla="*/ 104 h 120"/>
                <a:gd name="T32" fmla="*/ 156 w 157"/>
                <a:gd name="T33" fmla="*/ 85 h 120"/>
                <a:gd name="T34" fmla="*/ 157 w 157"/>
                <a:gd name="T35" fmla="*/ 77 h 120"/>
                <a:gd name="T36" fmla="*/ 154 w 157"/>
                <a:gd name="T37" fmla="*/ 69 h 120"/>
                <a:gd name="T38" fmla="*/ 153 w 157"/>
                <a:gd name="T39" fmla="*/ 62 h 120"/>
                <a:gd name="T40" fmla="*/ 153 w 157"/>
                <a:gd name="T41" fmla="*/ 62 h 120"/>
                <a:gd name="T42" fmla="*/ 144 w 157"/>
                <a:gd name="T43" fmla="*/ 61 h 120"/>
                <a:gd name="T44" fmla="*/ 132 w 157"/>
                <a:gd name="T45" fmla="*/ 51 h 120"/>
                <a:gd name="T46" fmla="*/ 122 w 157"/>
                <a:gd name="T47" fmla="*/ 45 h 120"/>
                <a:gd name="T48" fmla="*/ 112 w 157"/>
                <a:gd name="T49" fmla="*/ 38 h 120"/>
                <a:gd name="T50" fmla="*/ 93 w 157"/>
                <a:gd name="T51" fmla="*/ 15 h 120"/>
                <a:gd name="T52" fmla="*/ 77 w 157"/>
                <a:gd name="T53" fmla="*/ 5 h 120"/>
                <a:gd name="T54" fmla="*/ 65 w 157"/>
                <a:gd name="T55" fmla="*/ 0 h 120"/>
                <a:gd name="T56" fmla="*/ 65 w 157"/>
                <a:gd name="T57" fmla="*/ 0 h 120"/>
                <a:gd name="T58" fmla="*/ 68 w 157"/>
                <a:gd name="T59" fmla="*/ 12 h 120"/>
                <a:gd name="T60" fmla="*/ 56 w 157"/>
                <a:gd name="T61" fmla="*/ 18 h 120"/>
                <a:gd name="T62" fmla="*/ 17 w 157"/>
                <a:gd name="T63" fmla="*/ 26 h 120"/>
                <a:gd name="T64" fmla="*/ 2 w 157"/>
                <a:gd name="T65" fmla="*/ 4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 h="120">
                  <a:moveTo>
                    <a:pt x="2" y="46"/>
                  </a:moveTo>
                  <a:cubicBezTo>
                    <a:pt x="4" y="58"/>
                    <a:pt x="4" y="58"/>
                    <a:pt x="4" y="58"/>
                  </a:cubicBezTo>
                  <a:cubicBezTo>
                    <a:pt x="4" y="61"/>
                    <a:pt x="1" y="64"/>
                    <a:pt x="1" y="67"/>
                  </a:cubicBezTo>
                  <a:cubicBezTo>
                    <a:pt x="0" y="71"/>
                    <a:pt x="1" y="73"/>
                    <a:pt x="1" y="77"/>
                  </a:cubicBezTo>
                  <a:cubicBezTo>
                    <a:pt x="5" y="79"/>
                    <a:pt x="6" y="85"/>
                    <a:pt x="11" y="85"/>
                  </a:cubicBezTo>
                  <a:cubicBezTo>
                    <a:pt x="14" y="85"/>
                    <a:pt x="22" y="84"/>
                    <a:pt x="23" y="85"/>
                  </a:cubicBezTo>
                  <a:cubicBezTo>
                    <a:pt x="25" y="86"/>
                    <a:pt x="30" y="96"/>
                    <a:pt x="30" y="98"/>
                  </a:cubicBezTo>
                  <a:cubicBezTo>
                    <a:pt x="32" y="103"/>
                    <a:pt x="32" y="108"/>
                    <a:pt x="33" y="113"/>
                  </a:cubicBezTo>
                  <a:cubicBezTo>
                    <a:pt x="40" y="120"/>
                    <a:pt x="40" y="120"/>
                    <a:pt x="40" y="120"/>
                  </a:cubicBezTo>
                  <a:cubicBezTo>
                    <a:pt x="40" y="120"/>
                    <a:pt x="40" y="120"/>
                    <a:pt x="40" y="120"/>
                  </a:cubicBezTo>
                  <a:cubicBezTo>
                    <a:pt x="45" y="120"/>
                    <a:pt x="51" y="118"/>
                    <a:pt x="55" y="117"/>
                  </a:cubicBezTo>
                  <a:cubicBezTo>
                    <a:pt x="74" y="114"/>
                    <a:pt x="94" y="116"/>
                    <a:pt x="114" y="116"/>
                  </a:cubicBezTo>
                  <a:cubicBezTo>
                    <a:pt x="131" y="116"/>
                    <a:pt x="131" y="116"/>
                    <a:pt x="131" y="116"/>
                  </a:cubicBezTo>
                  <a:cubicBezTo>
                    <a:pt x="131" y="116"/>
                    <a:pt x="131" y="116"/>
                    <a:pt x="131" y="116"/>
                  </a:cubicBezTo>
                  <a:cubicBezTo>
                    <a:pt x="132" y="115"/>
                    <a:pt x="132" y="114"/>
                    <a:pt x="133" y="114"/>
                  </a:cubicBezTo>
                  <a:cubicBezTo>
                    <a:pt x="135" y="111"/>
                    <a:pt x="141" y="108"/>
                    <a:pt x="144" y="104"/>
                  </a:cubicBezTo>
                  <a:cubicBezTo>
                    <a:pt x="148" y="98"/>
                    <a:pt x="153" y="92"/>
                    <a:pt x="156" y="85"/>
                  </a:cubicBezTo>
                  <a:cubicBezTo>
                    <a:pt x="157" y="83"/>
                    <a:pt x="157" y="80"/>
                    <a:pt x="157" y="77"/>
                  </a:cubicBezTo>
                  <a:cubicBezTo>
                    <a:pt x="157" y="74"/>
                    <a:pt x="155" y="72"/>
                    <a:pt x="154" y="69"/>
                  </a:cubicBezTo>
                  <a:cubicBezTo>
                    <a:pt x="153" y="62"/>
                    <a:pt x="153" y="62"/>
                    <a:pt x="153" y="62"/>
                  </a:cubicBezTo>
                  <a:cubicBezTo>
                    <a:pt x="153" y="62"/>
                    <a:pt x="153" y="62"/>
                    <a:pt x="153" y="62"/>
                  </a:cubicBezTo>
                  <a:cubicBezTo>
                    <a:pt x="144" y="61"/>
                    <a:pt x="144" y="61"/>
                    <a:pt x="144" y="61"/>
                  </a:cubicBezTo>
                  <a:cubicBezTo>
                    <a:pt x="140" y="60"/>
                    <a:pt x="133" y="55"/>
                    <a:pt x="132" y="51"/>
                  </a:cubicBezTo>
                  <a:cubicBezTo>
                    <a:pt x="128" y="48"/>
                    <a:pt x="128" y="46"/>
                    <a:pt x="122" y="45"/>
                  </a:cubicBezTo>
                  <a:cubicBezTo>
                    <a:pt x="118" y="44"/>
                    <a:pt x="115" y="42"/>
                    <a:pt x="112" y="38"/>
                  </a:cubicBezTo>
                  <a:cubicBezTo>
                    <a:pt x="107" y="29"/>
                    <a:pt x="100" y="22"/>
                    <a:pt x="93" y="15"/>
                  </a:cubicBezTo>
                  <a:cubicBezTo>
                    <a:pt x="88" y="10"/>
                    <a:pt x="83" y="8"/>
                    <a:pt x="77" y="5"/>
                  </a:cubicBezTo>
                  <a:cubicBezTo>
                    <a:pt x="65" y="0"/>
                    <a:pt x="65" y="0"/>
                    <a:pt x="65" y="0"/>
                  </a:cubicBezTo>
                  <a:cubicBezTo>
                    <a:pt x="65" y="0"/>
                    <a:pt x="65" y="0"/>
                    <a:pt x="65" y="0"/>
                  </a:cubicBezTo>
                  <a:cubicBezTo>
                    <a:pt x="66" y="4"/>
                    <a:pt x="68" y="8"/>
                    <a:pt x="68" y="12"/>
                  </a:cubicBezTo>
                  <a:cubicBezTo>
                    <a:pt x="68" y="23"/>
                    <a:pt x="63" y="19"/>
                    <a:pt x="56" y="18"/>
                  </a:cubicBezTo>
                  <a:cubicBezTo>
                    <a:pt x="44" y="6"/>
                    <a:pt x="25" y="13"/>
                    <a:pt x="17" y="26"/>
                  </a:cubicBezTo>
                  <a:cubicBezTo>
                    <a:pt x="13" y="33"/>
                    <a:pt x="8" y="40"/>
                    <a:pt x="2" y="46"/>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 name="Freeform 25"/>
            <p:cNvSpPr>
              <a:spLocks/>
            </p:cNvSpPr>
            <p:nvPr/>
          </p:nvSpPr>
          <p:spPr bwMode="auto">
            <a:xfrm>
              <a:off x="2095500" y="2938463"/>
              <a:ext cx="611188" cy="560388"/>
            </a:xfrm>
            <a:custGeom>
              <a:avLst/>
              <a:gdLst>
                <a:gd name="T0" fmla="*/ 207 w 207"/>
                <a:gd name="T1" fmla="*/ 17 h 190"/>
                <a:gd name="T2" fmla="*/ 202 w 207"/>
                <a:gd name="T3" fmla="*/ 113 h 190"/>
                <a:gd name="T4" fmla="*/ 196 w 207"/>
                <a:gd name="T5" fmla="*/ 134 h 190"/>
                <a:gd name="T6" fmla="*/ 188 w 207"/>
                <a:gd name="T7" fmla="*/ 153 h 190"/>
                <a:gd name="T8" fmla="*/ 184 w 207"/>
                <a:gd name="T9" fmla="*/ 160 h 190"/>
                <a:gd name="T10" fmla="*/ 181 w 207"/>
                <a:gd name="T11" fmla="*/ 174 h 190"/>
                <a:gd name="T12" fmla="*/ 181 w 207"/>
                <a:gd name="T13" fmla="*/ 175 h 190"/>
                <a:gd name="T14" fmla="*/ 180 w 207"/>
                <a:gd name="T15" fmla="*/ 180 h 190"/>
                <a:gd name="T16" fmla="*/ 181 w 207"/>
                <a:gd name="T17" fmla="*/ 190 h 190"/>
                <a:gd name="T18" fmla="*/ 181 w 207"/>
                <a:gd name="T19" fmla="*/ 190 h 190"/>
                <a:gd name="T20" fmla="*/ 111 w 207"/>
                <a:gd name="T21" fmla="*/ 187 h 190"/>
                <a:gd name="T22" fmla="*/ 111 w 207"/>
                <a:gd name="T23" fmla="*/ 187 h 190"/>
                <a:gd name="T24" fmla="*/ 110 w 207"/>
                <a:gd name="T25" fmla="*/ 164 h 190"/>
                <a:gd name="T26" fmla="*/ 106 w 207"/>
                <a:gd name="T27" fmla="*/ 152 h 190"/>
                <a:gd name="T28" fmla="*/ 101 w 207"/>
                <a:gd name="T29" fmla="*/ 142 h 190"/>
                <a:gd name="T30" fmla="*/ 92 w 207"/>
                <a:gd name="T31" fmla="*/ 134 h 190"/>
                <a:gd name="T32" fmla="*/ 65 w 207"/>
                <a:gd name="T33" fmla="*/ 101 h 190"/>
                <a:gd name="T34" fmla="*/ 20 w 207"/>
                <a:gd name="T35" fmla="*/ 89 h 190"/>
                <a:gd name="T36" fmla="*/ 8 w 207"/>
                <a:gd name="T37" fmla="*/ 91 h 190"/>
                <a:gd name="T38" fmla="*/ 8 w 207"/>
                <a:gd name="T39" fmla="*/ 91 h 190"/>
                <a:gd name="T40" fmla="*/ 6 w 207"/>
                <a:gd name="T41" fmla="*/ 88 h 190"/>
                <a:gd name="T42" fmla="*/ 6 w 207"/>
                <a:gd name="T43" fmla="*/ 87 h 190"/>
                <a:gd name="T44" fmla="*/ 3 w 207"/>
                <a:gd name="T45" fmla="*/ 83 h 190"/>
                <a:gd name="T46" fmla="*/ 1 w 207"/>
                <a:gd name="T47" fmla="*/ 79 h 190"/>
                <a:gd name="T48" fmla="*/ 2 w 207"/>
                <a:gd name="T49" fmla="*/ 70 h 190"/>
                <a:gd name="T50" fmla="*/ 2 w 207"/>
                <a:gd name="T51" fmla="*/ 69 h 190"/>
                <a:gd name="T52" fmla="*/ 4 w 207"/>
                <a:gd name="T53" fmla="*/ 65 h 190"/>
                <a:gd name="T54" fmla="*/ 5 w 207"/>
                <a:gd name="T55" fmla="*/ 63 h 190"/>
                <a:gd name="T56" fmla="*/ 5 w 207"/>
                <a:gd name="T57" fmla="*/ 63 h 190"/>
                <a:gd name="T58" fmla="*/ 15 w 207"/>
                <a:gd name="T59" fmla="*/ 62 h 190"/>
                <a:gd name="T60" fmla="*/ 20 w 207"/>
                <a:gd name="T61" fmla="*/ 55 h 190"/>
                <a:gd name="T62" fmla="*/ 21 w 207"/>
                <a:gd name="T63" fmla="*/ 49 h 190"/>
                <a:gd name="T64" fmla="*/ 21 w 207"/>
                <a:gd name="T65" fmla="*/ 41 h 190"/>
                <a:gd name="T66" fmla="*/ 28 w 207"/>
                <a:gd name="T67" fmla="*/ 35 h 190"/>
                <a:gd name="T68" fmla="*/ 35 w 207"/>
                <a:gd name="T69" fmla="*/ 34 h 190"/>
                <a:gd name="T70" fmla="*/ 35 w 207"/>
                <a:gd name="T71" fmla="*/ 34 h 190"/>
                <a:gd name="T72" fmla="*/ 37 w 207"/>
                <a:gd name="T73" fmla="*/ 35 h 190"/>
                <a:gd name="T74" fmla="*/ 54 w 207"/>
                <a:gd name="T75" fmla="*/ 33 h 190"/>
                <a:gd name="T76" fmla="*/ 76 w 207"/>
                <a:gd name="T77" fmla="*/ 31 h 190"/>
                <a:gd name="T78" fmla="*/ 98 w 207"/>
                <a:gd name="T79" fmla="*/ 26 h 190"/>
                <a:gd name="T80" fmla="*/ 101 w 207"/>
                <a:gd name="T81" fmla="*/ 29 h 190"/>
                <a:gd name="T82" fmla="*/ 124 w 207"/>
                <a:gd name="T83" fmla="*/ 35 h 190"/>
                <a:gd name="T84" fmla="*/ 129 w 207"/>
                <a:gd name="T85" fmla="*/ 34 h 190"/>
                <a:gd name="T86" fmla="*/ 137 w 207"/>
                <a:gd name="T87" fmla="*/ 33 h 190"/>
                <a:gd name="T88" fmla="*/ 150 w 207"/>
                <a:gd name="T89" fmla="*/ 30 h 190"/>
                <a:gd name="T90" fmla="*/ 154 w 207"/>
                <a:gd name="T91" fmla="*/ 19 h 190"/>
                <a:gd name="T92" fmla="*/ 157 w 207"/>
                <a:gd name="T93" fmla="*/ 14 h 190"/>
                <a:gd name="T94" fmla="*/ 157 w 207"/>
                <a:gd name="T95" fmla="*/ 14 h 190"/>
                <a:gd name="T96" fmla="*/ 168 w 207"/>
                <a:gd name="T97" fmla="*/ 13 h 190"/>
                <a:gd name="T98" fmla="*/ 177 w 207"/>
                <a:gd name="T99" fmla="*/ 7 h 190"/>
                <a:gd name="T100" fmla="*/ 197 w 207"/>
                <a:gd name="T101" fmla="*/ 2 h 190"/>
                <a:gd name="T102" fmla="*/ 201 w 207"/>
                <a:gd name="T103" fmla="*/ 1 h 190"/>
                <a:gd name="T104" fmla="*/ 204 w 207"/>
                <a:gd name="T105" fmla="*/ 2 h 190"/>
                <a:gd name="T106" fmla="*/ 204 w 207"/>
                <a:gd name="T107" fmla="*/ 3 h 190"/>
                <a:gd name="T108" fmla="*/ 204 w 207"/>
                <a:gd name="T109" fmla="*/ 7 h 190"/>
                <a:gd name="T110" fmla="*/ 205 w 207"/>
                <a:gd name="T111" fmla="*/ 12 h 190"/>
                <a:gd name="T112" fmla="*/ 207 w 207"/>
                <a:gd name="T113" fmla="*/ 1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 h="190">
                  <a:moveTo>
                    <a:pt x="207" y="17"/>
                  </a:moveTo>
                  <a:cubicBezTo>
                    <a:pt x="202" y="113"/>
                    <a:pt x="202" y="113"/>
                    <a:pt x="202" y="113"/>
                  </a:cubicBezTo>
                  <a:cubicBezTo>
                    <a:pt x="201" y="120"/>
                    <a:pt x="199" y="128"/>
                    <a:pt x="196" y="134"/>
                  </a:cubicBezTo>
                  <a:cubicBezTo>
                    <a:pt x="194" y="140"/>
                    <a:pt x="191" y="148"/>
                    <a:pt x="188" y="153"/>
                  </a:cubicBezTo>
                  <a:cubicBezTo>
                    <a:pt x="187" y="156"/>
                    <a:pt x="185" y="158"/>
                    <a:pt x="184" y="160"/>
                  </a:cubicBezTo>
                  <a:cubicBezTo>
                    <a:pt x="182" y="164"/>
                    <a:pt x="183" y="171"/>
                    <a:pt x="181" y="174"/>
                  </a:cubicBezTo>
                  <a:cubicBezTo>
                    <a:pt x="181" y="175"/>
                    <a:pt x="181" y="175"/>
                    <a:pt x="181" y="175"/>
                  </a:cubicBezTo>
                  <a:cubicBezTo>
                    <a:pt x="180" y="177"/>
                    <a:pt x="180" y="179"/>
                    <a:pt x="180" y="180"/>
                  </a:cubicBezTo>
                  <a:cubicBezTo>
                    <a:pt x="180" y="181"/>
                    <a:pt x="181" y="189"/>
                    <a:pt x="181" y="190"/>
                  </a:cubicBezTo>
                  <a:cubicBezTo>
                    <a:pt x="181" y="190"/>
                    <a:pt x="181" y="190"/>
                    <a:pt x="181" y="190"/>
                  </a:cubicBezTo>
                  <a:cubicBezTo>
                    <a:pt x="111" y="187"/>
                    <a:pt x="111" y="187"/>
                    <a:pt x="111" y="187"/>
                  </a:cubicBezTo>
                  <a:cubicBezTo>
                    <a:pt x="111" y="187"/>
                    <a:pt x="111" y="187"/>
                    <a:pt x="111" y="187"/>
                  </a:cubicBezTo>
                  <a:cubicBezTo>
                    <a:pt x="110" y="164"/>
                    <a:pt x="110" y="164"/>
                    <a:pt x="110" y="164"/>
                  </a:cubicBezTo>
                  <a:cubicBezTo>
                    <a:pt x="112" y="158"/>
                    <a:pt x="107" y="156"/>
                    <a:pt x="106" y="152"/>
                  </a:cubicBezTo>
                  <a:cubicBezTo>
                    <a:pt x="105" y="150"/>
                    <a:pt x="102" y="144"/>
                    <a:pt x="101" y="142"/>
                  </a:cubicBezTo>
                  <a:cubicBezTo>
                    <a:pt x="99" y="139"/>
                    <a:pt x="94" y="136"/>
                    <a:pt x="92" y="134"/>
                  </a:cubicBezTo>
                  <a:cubicBezTo>
                    <a:pt x="65" y="101"/>
                    <a:pt x="65" y="101"/>
                    <a:pt x="65" y="101"/>
                  </a:cubicBezTo>
                  <a:cubicBezTo>
                    <a:pt x="53" y="86"/>
                    <a:pt x="39" y="89"/>
                    <a:pt x="20" y="89"/>
                  </a:cubicBezTo>
                  <a:cubicBezTo>
                    <a:pt x="8" y="91"/>
                    <a:pt x="8" y="91"/>
                    <a:pt x="8" y="91"/>
                  </a:cubicBezTo>
                  <a:cubicBezTo>
                    <a:pt x="8" y="91"/>
                    <a:pt x="8" y="91"/>
                    <a:pt x="8" y="91"/>
                  </a:cubicBezTo>
                  <a:cubicBezTo>
                    <a:pt x="6" y="88"/>
                    <a:pt x="6" y="88"/>
                    <a:pt x="6" y="88"/>
                  </a:cubicBezTo>
                  <a:cubicBezTo>
                    <a:pt x="6" y="87"/>
                    <a:pt x="6" y="87"/>
                    <a:pt x="6" y="87"/>
                  </a:cubicBezTo>
                  <a:cubicBezTo>
                    <a:pt x="5" y="86"/>
                    <a:pt x="4" y="84"/>
                    <a:pt x="3" y="83"/>
                  </a:cubicBezTo>
                  <a:cubicBezTo>
                    <a:pt x="2" y="82"/>
                    <a:pt x="1" y="80"/>
                    <a:pt x="1" y="79"/>
                  </a:cubicBezTo>
                  <a:cubicBezTo>
                    <a:pt x="0" y="76"/>
                    <a:pt x="0" y="72"/>
                    <a:pt x="2" y="70"/>
                  </a:cubicBezTo>
                  <a:cubicBezTo>
                    <a:pt x="2" y="69"/>
                    <a:pt x="2" y="69"/>
                    <a:pt x="2" y="69"/>
                  </a:cubicBezTo>
                  <a:cubicBezTo>
                    <a:pt x="3" y="68"/>
                    <a:pt x="4" y="66"/>
                    <a:pt x="4" y="65"/>
                  </a:cubicBezTo>
                  <a:cubicBezTo>
                    <a:pt x="4" y="64"/>
                    <a:pt x="5" y="64"/>
                    <a:pt x="5" y="63"/>
                  </a:cubicBezTo>
                  <a:cubicBezTo>
                    <a:pt x="5" y="63"/>
                    <a:pt x="5" y="63"/>
                    <a:pt x="5" y="63"/>
                  </a:cubicBezTo>
                  <a:cubicBezTo>
                    <a:pt x="9" y="63"/>
                    <a:pt x="11" y="62"/>
                    <a:pt x="15" y="62"/>
                  </a:cubicBezTo>
                  <a:cubicBezTo>
                    <a:pt x="18" y="60"/>
                    <a:pt x="19" y="59"/>
                    <a:pt x="20" y="55"/>
                  </a:cubicBezTo>
                  <a:cubicBezTo>
                    <a:pt x="20" y="53"/>
                    <a:pt x="21" y="51"/>
                    <a:pt x="21" y="49"/>
                  </a:cubicBezTo>
                  <a:cubicBezTo>
                    <a:pt x="21" y="46"/>
                    <a:pt x="20" y="44"/>
                    <a:pt x="21" y="41"/>
                  </a:cubicBezTo>
                  <a:cubicBezTo>
                    <a:pt x="22" y="38"/>
                    <a:pt x="25" y="36"/>
                    <a:pt x="28" y="35"/>
                  </a:cubicBezTo>
                  <a:cubicBezTo>
                    <a:pt x="35" y="34"/>
                    <a:pt x="35" y="34"/>
                    <a:pt x="35" y="34"/>
                  </a:cubicBezTo>
                  <a:cubicBezTo>
                    <a:pt x="35" y="34"/>
                    <a:pt x="35" y="34"/>
                    <a:pt x="35" y="34"/>
                  </a:cubicBezTo>
                  <a:cubicBezTo>
                    <a:pt x="35" y="34"/>
                    <a:pt x="37" y="34"/>
                    <a:pt x="37" y="35"/>
                  </a:cubicBezTo>
                  <a:cubicBezTo>
                    <a:pt x="43" y="35"/>
                    <a:pt x="48" y="35"/>
                    <a:pt x="54" y="33"/>
                  </a:cubicBezTo>
                  <a:cubicBezTo>
                    <a:pt x="62" y="31"/>
                    <a:pt x="68" y="31"/>
                    <a:pt x="76" y="31"/>
                  </a:cubicBezTo>
                  <a:cubicBezTo>
                    <a:pt x="84" y="31"/>
                    <a:pt x="92" y="26"/>
                    <a:pt x="98" y="26"/>
                  </a:cubicBezTo>
                  <a:cubicBezTo>
                    <a:pt x="98" y="27"/>
                    <a:pt x="100" y="28"/>
                    <a:pt x="101" y="29"/>
                  </a:cubicBezTo>
                  <a:cubicBezTo>
                    <a:pt x="104" y="37"/>
                    <a:pt x="118" y="36"/>
                    <a:pt x="124" y="35"/>
                  </a:cubicBezTo>
                  <a:cubicBezTo>
                    <a:pt x="125" y="35"/>
                    <a:pt x="128" y="36"/>
                    <a:pt x="129" y="34"/>
                  </a:cubicBezTo>
                  <a:cubicBezTo>
                    <a:pt x="132" y="34"/>
                    <a:pt x="134" y="33"/>
                    <a:pt x="137" y="33"/>
                  </a:cubicBezTo>
                  <a:cubicBezTo>
                    <a:pt x="141" y="32"/>
                    <a:pt x="147" y="32"/>
                    <a:pt x="150" y="30"/>
                  </a:cubicBezTo>
                  <a:cubicBezTo>
                    <a:pt x="153" y="27"/>
                    <a:pt x="153" y="23"/>
                    <a:pt x="154" y="19"/>
                  </a:cubicBezTo>
                  <a:cubicBezTo>
                    <a:pt x="157" y="14"/>
                    <a:pt x="157" y="14"/>
                    <a:pt x="157" y="14"/>
                  </a:cubicBezTo>
                  <a:cubicBezTo>
                    <a:pt x="157" y="14"/>
                    <a:pt x="157" y="14"/>
                    <a:pt x="157" y="14"/>
                  </a:cubicBezTo>
                  <a:cubicBezTo>
                    <a:pt x="161" y="14"/>
                    <a:pt x="164" y="14"/>
                    <a:pt x="168" y="13"/>
                  </a:cubicBezTo>
                  <a:cubicBezTo>
                    <a:pt x="171" y="12"/>
                    <a:pt x="174" y="9"/>
                    <a:pt x="177" y="7"/>
                  </a:cubicBezTo>
                  <a:cubicBezTo>
                    <a:pt x="180" y="2"/>
                    <a:pt x="191" y="0"/>
                    <a:pt x="197" y="2"/>
                  </a:cubicBezTo>
                  <a:cubicBezTo>
                    <a:pt x="199" y="1"/>
                    <a:pt x="200" y="1"/>
                    <a:pt x="201" y="1"/>
                  </a:cubicBezTo>
                  <a:cubicBezTo>
                    <a:pt x="202" y="1"/>
                    <a:pt x="203" y="2"/>
                    <a:pt x="204" y="2"/>
                  </a:cubicBezTo>
                  <a:cubicBezTo>
                    <a:pt x="204" y="2"/>
                    <a:pt x="204" y="3"/>
                    <a:pt x="204" y="3"/>
                  </a:cubicBezTo>
                  <a:cubicBezTo>
                    <a:pt x="205" y="4"/>
                    <a:pt x="204" y="5"/>
                    <a:pt x="204" y="7"/>
                  </a:cubicBezTo>
                  <a:cubicBezTo>
                    <a:pt x="204" y="8"/>
                    <a:pt x="204" y="10"/>
                    <a:pt x="205" y="12"/>
                  </a:cubicBezTo>
                  <a:cubicBezTo>
                    <a:pt x="207" y="17"/>
                    <a:pt x="207" y="17"/>
                    <a:pt x="207" y="17"/>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 name="Freeform 26"/>
            <p:cNvSpPr>
              <a:spLocks/>
            </p:cNvSpPr>
            <p:nvPr/>
          </p:nvSpPr>
          <p:spPr bwMode="auto">
            <a:xfrm>
              <a:off x="2022475" y="3190875"/>
              <a:ext cx="403225" cy="298450"/>
            </a:xfrm>
            <a:custGeom>
              <a:avLst/>
              <a:gdLst>
                <a:gd name="T0" fmla="*/ 2 w 137"/>
                <a:gd name="T1" fmla="*/ 96 h 101"/>
                <a:gd name="T2" fmla="*/ 1 w 137"/>
                <a:gd name="T3" fmla="*/ 83 h 101"/>
                <a:gd name="T4" fmla="*/ 3 w 137"/>
                <a:gd name="T5" fmla="*/ 63 h 101"/>
                <a:gd name="T6" fmla="*/ 4 w 137"/>
                <a:gd name="T7" fmla="*/ 59 h 101"/>
                <a:gd name="T8" fmla="*/ 13 w 137"/>
                <a:gd name="T9" fmla="*/ 43 h 101"/>
                <a:gd name="T10" fmla="*/ 24 w 137"/>
                <a:gd name="T11" fmla="*/ 23 h 101"/>
                <a:gd name="T12" fmla="*/ 33 w 137"/>
                <a:gd name="T13" fmla="*/ 5 h 101"/>
                <a:gd name="T14" fmla="*/ 33 w 137"/>
                <a:gd name="T15" fmla="*/ 5 h 101"/>
                <a:gd name="T16" fmla="*/ 45 w 137"/>
                <a:gd name="T17" fmla="*/ 3 h 101"/>
                <a:gd name="T18" fmla="*/ 90 w 137"/>
                <a:gd name="T19" fmla="*/ 15 h 101"/>
                <a:gd name="T20" fmla="*/ 117 w 137"/>
                <a:gd name="T21" fmla="*/ 48 h 101"/>
                <a:gd name="T22" fmla="*/ 126 w 137"/>
                <a:gd name="T23" fmla="*/ 56 h 101"/>
                <a:gd name="T24" fmla="*/ 131 w 137"/>
                <a:gd name="T25" fmla="*/ 66 h 101"/>
                <a:gd name="T26" fmla="*/ 135 w 137"/>
                <a:gd name="T27" fmla="*/ 78 h 101"/>
                <a:gd name="T28" fmla="*/ 136 w 137"/>
                <a:gd name="T29" fmla="*/ 101 h 101"/>
                <a:gd name="T30" fmla="*/ 136 w 137"/>
                <a:gd name="T31" fmla="*/ 101 h 101"/>
                <a:gd name="T32" fmla="*/ 32 w 137"/>
                <a:gd name="T33" fmla="*/ 96 h 101"/>
                <a:gd name="T34" fmla="*/ 17 w 137"/>
                <a:gd name="T35" fmla="*/ 99 h 101"/>
                <a:gd name="T36" fmla="*/ 2 w 137"/>
                <a:gd name="T37" fmla="*/ 9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01">
                  <a:moveTo>
                    <a:pt x="2" y="96"/>
                  </a:moveTo>
                  <a:cubicBezTo>
                    <a:pt x="1" y="83"/>
                    <a:pt x="1" y="83"/>
                    <a:pt x="1" y="83"/>
                  </a:cubicBezTo>
                  <a:cubicBezTo>
                    <a:pt x="1" y="77"/>
                    <a:pt x="0" y="67"/>
                    <a:pt x="3" y="63"/>
                  </a:cubicBezTo>
                  <a:cubicBezTo>
                    <a:pt x="3" y="62"/>
                    <a:pt x="4" y="60"/>
                    <a:pt x="4" y="59"/>
                  </a:cubicBezTo>
                  <a:cubicBezTo>
                    <a:pt x="5" y="54"/>
                    <a:pt x="10" y="47"/>
                    <a:pt x="13" y="43"/>
                  </a:cubicBezTo>
                  <a:cubicBezTo>
                    <a:pt x="16" y="36"/>
                    <a:pt x="21" y="30"/>
                    <a:pt x="24" y="23"/>
                  </a:cubicBezTo>
                  <a:cubicBezTo>
                    <a:pt x="33" y="5"/>
                    <a:pt x="33" y="5"/>
                    <a:pt x="33" y="5"/>
                  </a:cubicBezTo>
                  <a:cubicBezTo>
                    <a:pt x="33" y="5"/>
                    <a:pt x="33" y="5"/>
                    <a:pt x="33" y="5"/>
                  </a:cubicBezTo>
                  <a:cubicBezTo>
                    <a:pt x="45" y="3"/>
                    <a:pt x="45" y="3"/>
                    <a:pt x="45" y="3"/>
                  </a:cubicBezTo>
                  <a:cubicBezTo>
                    <a:pt x="64" y="3"/>
                    <a:pt x="78" y="0"/>
                    <a:pt x="90" y="15"/>
                  </a:cubicBezTo>
                  <a:cubicBezTo>
                    <a:pt x="117" y="48"/>
                    <a:pt x="117" y="48"/>
                    <a:pt x="117" y="48"/>
                  </a:cubicBezTo>
                  <a:cubicBezTo>
                    <a:pt x="119" y="50"/>
                    <a:pt x="124" y="53"/>
                    <a:pt x="126" y="56"/>
                  </a:cubicBezTo>
                  <a:cubicBezTo>
                    <a:pt x="127" y="58"/>
                    <a:pt x="130" y="64"/>
                    <a:pt x="131" y="66"/>
                  </a:cubicBezTo>
                  <a:cubicBezTo>
                    <a:pt x="132" y="70"/>
                    <a:pt x="137" y="72"/>
                    <a:pt x="135" y="78"/>
                  </a:cubicBezTo>
                  <a:cubicBezTo>
                    <a:pt x="136" y="101"/>
                    <a:pt x="136" y="101"/>
                    <a:pt x="136" y="101"/>
                  </a:cubicBezTo>
                  <a:cubicBezTo>
                    <a:pt x="136" y="101"/>
                    <a:pt x="136" y="101"/>
                    <a:pt x="136" y="101"/>
                  </a:cubicBezTo>
                  <a:cubicBezTo>
                    <a:pt x="32" y="96"/>
                    <a:pt x="32" y="96"/>
                    <a:pt x="32" y="96"/>
                  </a:cubicBezTo>
                  <a:cubicBezTo>
                    <a:pt x="30" y="98"/>
                    <a:pt x="20" y="99"/>
                    <a:pt x="17" y="99"/>
                  </a:cubicBezTo>
                  <a:cubicBezTo>
                    <a:pt x="10" y="100"/>
                    <a:pt x="8" y="96"/>
                    <a:pt x="2" y="96"/>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 name="Freeform 27"/>
            <p:cNvSpPr>
              <a:spLocks/>
            </p:cNvSpPr>
            <p:nvPr/>
          </p:nvSpPr>
          <p:spPr bwMode="auto">
            <a:xfrm>
              <a:off x="2625725" y="2987675"/>
              <a:ext cx="466725" cy="531813"/>
            </a:xfrm>
            <a:custGeom>
              <a:avLst/>
              <a:gdLst>
                <a:gd name="T0" fmla="*/ 27 w 158"/>
                <a:gd name="T1" fmla="*/ 0 h 180"/>
                <a:gd name="T2" fmla="*/ 36 w 158"/>
                <a:gd name="T3" fmla="*/ 2 h 180"/>
                <a:gd name="T4" fmla="*/ 51 w 158"/>
                <a:gd name="T5" fmla="*/ 4 h 180"/>
                <a:gd name="T6" fmla="*/ 59 w 158"/>
                <a:gd name="T7" fmla="*/ 3 h 180"/>
                <a:gd name="T8" fmla="*/ 66 w 158"/>
                <a:gd name="T9" fmla="*/ 3 h 180"/>
                <a:gd name="T10" fmla="*/ 78 w 158"/>
                <a:gd name="T11" fmla="*/ 2 h 180"/>
                <a:gd name="T12" fmla="*/ 85 w 158"/>
                <a:gd name="T13" fmla="*/ 2 h 180"/>
                <a:gd name="T14" fmla="*/ 85 w 158"/>
                <a:gd name="T15" fmla="*/ 2 h 180"/>
                <a:gd name="T16" fmla="*/ 87 w 158"/>
                <a:gd name="T17" fmla="*/ 4 h 180"/>
                <a:gd name="T18" fmla="*/ 89 w 158"/>
                <a:gd name="T19" fmla="*/ 9 h 180"/>
                <a:gd name="T20" fmla="*/ 91 w 158"/>
                <a:gd name="T21" fmla="*/ 21 h 180"/>
                <a:gd name="T22" fmla="*/ 101 w 158"/>
                <a:gd name="T23" fmla="*/ 40 h 180"/>
                <a:gd name="T24" fmla="*/ 108 w 158"/>
                <a:gd name="T25" fmla="*/ 59 h 180"/>
                <a:gd name="T26" fmla="*/ 114 w 158"/>
                <a:gd name="T27" fmla="*/ 68 h 180"/>
                <a:gd name="T28" fmla="*/ 114 w 158"/>
                <a:gd name="T29" fmla="*/ 68 h 180"/>
                <a:gd name="T30" fmla="*/ 118 w 158"/>
                <a:gd name="T31" fmla="*/ 76 h 180"/>
                <a:gd name="T32" fmla="*/ 135 w 158"/>
                <a:gd name="T33" fmla="*/ 95 h 180"/>
                <a:gd name="T34" fmla="*/ 140 w 158"/>
                <a:gd name="T35" fmla="*/ 99 h 180"/>
                <a:gd name="T36" fmla="*/ 143 w 158"/>
                <a:gd name="T37" fmla="*/ 113 h 180"/>
                <a:gd name="T38" fmla="*/ 149 w 158"/>
                <a:gd name="T39" fmla="*/ 127 h 180"/>
                <a:gd name="T40" fmla="*/ 158 w 158"/>
                <a:gd name="T41" fmla="*/ 135 h 180"/>
                <a:gd name="T42" fmla="*/ 158 w 158"/>
                <a:gd name="T43" fmla="*/ 180 h 180"/>
                <a:gd name="T44" fmla="*/ 158 w 158"/>
                <a:gd name="T45" fmla="*/ 180 h 180"/>
                <a:gd name="T46" fmla="*/ 1 w 158"/>
                <a:gd name="T47" fmla="*/ 173 h 180"/>
                <a:gd name="T48" fmla="*/ 1 w 158"/>
                <a:gd name="T49" fmla="*/ 173 h 180"/>
                <a:gd name="T50" fmla="*/ 0 w 158"/>
                <a:gd name="T51" fmla="*/ 163 h 180"/>
                <a:gd name="T52" fmla="*/ 1 w 158"/>
                <a:gd name="T53" fmla="*/ 158 h 180"/>
                <a:gd name="T54" fmla="*/ 1 w 158"/>
                <a:gd name="T55" fmla="*/ 157 h 180"/>
                <a:gd name="T56" fmla="*/ 4 w 158"/>
                <a:gd name="T57" fmla="*/ 143 h 180"/>
                <a:gd name="T58" fmla="*/ 8 w 158"/>
                <a:gd name="T59" fmla="*/ 136 h 180"/>
                <a:gd name="T60" fmla="*/ 16 w 158"/>
                <a:gd name="T61" fmla="*/ 117 h 180"/>
                <a:gd name="T62" fmla="*/ 22 w 158"/>
                <a:gd name="T63" fmla="*/ 96 h 180"/>
                <a:gd name="T64" fmla="*/ 27 w 158"/>
                <a:gd name="T6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180">
                  <a:moveTo>
                    <a:pt x="27" y="0"/>
                  </a:moveTo>
                  <a:cubicBezTo>
                    <a:pt x="29" y="1"/>
                    <a:pt x="33" y="1"/>
                    <a:pt x="36" y="2"/>
                  </a:cubicBezTo>
                  <a:cubicBezTo>
                    <a:pt x="41" y="2"/>
                    <a:pt x="46" y="4"/>
                    <a:pt x="51" y="4"/>
                  </a:cubicBezTo>
                  <a:cubicBezTo>
                    <a:pt x="54" y="4"/>
                    <a:pt x="57" y="3"/>
                    <a:pt x="59" y="3"/>
                  </a:cubicBezTo>
                  <a:cubicBezTo>
                    <a:pt x="62" y="2"/>
                    <a:pt x="63" y="3"/>
                    <a:pt x="66" y="3"/>
                  </a:cubicBezTo>
                  <a:cubicBezTo>
                    <a:pt x="68" y="7"/>
                    <a:pt x="75" y="3"/>
                    <a:pt x="78" y="2"/>
                  </a:cubicBezTo>
                  <a:cubicBezTo>
                    <a:pt x="85" y="2"/>
                    <a:pt x="85" y="2"/>
                    <a:pt x="85" y="2"/>
                  </a:cubicBezTo>
                  <a:cubicBezTo>
                    <a:pt x="85" y="2"/>
                    <a:pt x="85" y="2"/>
                    <a:pt x="85" y="2"/>
                  </a:cubicBezTo>
                  <a:cubicBezTo>
                    <a:pt x="86" y="3"/>
                    <a:pt x="86" y="4"/>
                    <a:pt x="87" y="4"/>
                  </a:cubicBezTo>
                  <a:cubicBezTo>
                    <a:pt x="87" y="6"/>
                    <a:pt x="89" y="7"/>
                    <a:pt x="89" y="9"/>
                  </a:cubicBezTo>
                  <a:cubicBezTo>
                    <a:pt x="90" y="13"/>
                    <a:pt x="89" y="17"/>
                    <a:pt x="91" y="21"/>
                  </a:cubicBezTo>
                  <a:cubicBezTo>
                    <a:pt x="94" y="27"/>
                    <a:pt x="98" y="33"/>
                    <a:pt x="101" y="40"/>
                  </a:cubicBezTo>
                  <a:cubicBezTo>
                    <a:pt x="102" y="46"/>
                    <a:pt x="103" y="55"/>
                    <a:pt x="108" y="59"/>
                  </a:cubicBezTo>
                  <a:cubicBezTo>
                    <a:pt x="114" y="68"/>
                    <a:pt x="114" y="68"/>
                    <a:pt x="114" y="68"/>
                  </a:cubicBezTo>
                  <a:cubicBezTo>
                    <a:pt x="114" y="68"/>
                    <a:pt x="114" y="68"/>
                    <a:pt x="114" y="68"/>
                  </a:cubicBezTo>
                  <a:cubicBezTo>
                    <a:pt x="118" y="76"/>
                    <a:pt x="118" y="76"/>
                    <a:pt x="118" y="76"/>
                  </a:cubicBezTo>
                  <a:cubicBezTo>
                    <a:pt x="123" y="84"/>
                    <a:pt x="129" y="89"/>
                    <a:pt x="135" y="95"/>
                  </a:cubicBezTo>
                  <a:cubicBezTo>
                    <a:pt x="136" y="96"/>
                    <a:pt x="139" y="98"/>
                    <a:pt x="140" y="99"/>
                  </a:cubicBezTo>
                  <a:cubicBezTo>
                    <a:pt x="146" y="100"/>
                    <a:pt x="143" y="110"/>
                    <a:pt x="143" y="113"/>
                  </a:cubicBezTo>
                  <a:cubicBezTo>
                    <a:pt x="143" y="118"/>
                    <a:pt x="146" y="124"/>
                    <a:pt x="149" y="127"/>
                  </a:cubicBezTo>
                  <a:cubicBezTo>
                    <a:pt x="152" y="130"/>
                    <a:pt x="156" y="132"/>
                    <a:pt x="158" y="135"/>
                  </a:cubicBezTo>
                  <a:cubicBezTo>
                    <a:pt x="158" y="180"/>
                    <a:pt x="158" y="180"/>
                    <a:pt x="158" y="180"/>
                  </a:cubicBezTo>
                  <a:cubicBezTo>
                    <a:pt x="158" y="180"/>
                    <a:pt x="158" y="180"/>
                    <a:pt x="158" y="180"/>
                  </a:cubicBezTo>
                  <a:cubicBezTo>
                    <a:pt x="1" y="173"/>
                    <a:pt x="1" y="173"/>
                    <a:pt x="1" y="173"/>
                  </a:cubicBezTo>
                  <a:cubicBezTo>
                    <a:pt x="1" y="173"/>
                    <a:pt x="1" y="173"/>
                    <a:pt x="1" y="173"/>
                  </a:cubicBezTo>
                  <a:cubicBezTo>
                    <a:pt x="1" y="172"/>
                    <a:pt x="0" y="164"/>
                    <a:pt x="0" y="163"/>
                  </a:cubicBezTo>
                  <a:cubicBezTo>
                    <a:pt x="0" y="162"/>
                    <a:pt x="0" y="160"/>
                    <a:pt x="1" y="158"/>
                  </a:cubicBezTo>
                  <a:cubicBezTo>
                    <a:pt x="1" y="157"/>
                    <a:pt x="1" y="157"/>
                    <a:pt x="1" y="157"/>
                  </a:cubicBezTo>
                  <a:cubicBezTo>
                    <a:pt x="3" y="154"/>
                    <a:pt x="2" y="147"/>
                    <a:pt x="4" y="143"/>
                  </a:cubicBezTo>
                  <a:cubicBezTo>
                    <a:pt x="5" y="141"/>
                    <a:pt x="7" y="139"/>
                    <a:pt x="8" y="136"/>
                  </a:cubicBezTo>
                  <a:cubicBezTo>
                    <a:pt x="11" y="131"/>
                    <a:pt x="14" y="123"/>
                    <a:pt x="16" y="117"/>
                  </a:cubicBezTo>
                  <a:cubicBezTo>
                    <a:pt x="19" y="111"/>
                    <a:pt x="21" y="103"/>
                    <a:pt x="22" y="96"/>
                  </a:cubicBezTo>
                  <a:cubicBezTo>
                    <a:pt x="27" y="0"/>
                    <a:pt x="27" y="0"/>
                    <a:pt x="27" y="0"/>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 name="Freeform 28"/>
            <p:cNvSpPr>
              <a:spLocks/>
            </p:cNvSpPr>
            <p:nvPr/>
          </p:nvSpPr>
          <p:spPr bwMode="auto">
            <a:xfrm>
              <a:off x="2962275" y="3189288"/>
              <a:ext cx="525463" cy="341313"/>
            </a:xfrm>
            <a:custGeom>
              <a:avLst/>
              <a:gdLst>
                <a:gd name="T0" fmla="*/ 44 w 178"/>
                <a:gd name="T1" fmla="*/ 112 h 116"/>
                <a:gd name="T2" fmla="*/ 44 w 178"/>
                <a:gd name="T3" fmla="*/ 67 h 116"/>
                <a:gd name="T4" fmla="*/ 35 w 178"/>
                <a:gd name="T5" fmla="*/ 59 h 116"/>
                <a:gd name="T6" fmla="*/ 29 w 178"/>
                <a:gd name="T7" fmla="*/ 45 h 116"/>
                <a:gd name="T8" fmla="*/ 26 w 178"/>
                <a:gd name="T9" fmla="*/ 31 h 116"/>
                <a:gd name="T10" fmla="*/ 21 w 178"/>
                <a:gd name="T11" fmla="*/ 27 h 116"/>
                <a:gd name="T12" fmla="*/ 4 w 178"/>
                <a:gd name="T13" fmla="*/ 8 h 116"/>
                <a:gd name="T14" fmla="*/ 0 w 178"/>
                <a:gd name="T15" fmla="*/ 0 h 116"/>
                <a:gd name="T16" fmla="*/ 0 w 178"/>
                <a:gd name="T17" fmla="*/ 0 h 116"/>
                <a:gd name="T18" fmla="*/ 169 w 178"/>
                <a:gd name="T19" fmla="*/ 5 h 116"/>
                <a:gd name="T20" fmla="*/ 169 w 178"/>
                <a:gd name="T21" fmla="*/ 5 h 116"/>
                <a:gd name="T22" fmla="*/ 166 w 178"/>
                <a:gd name="T23" fmla="*/ 11 h 116"/>
                <a:gd name="T24" fmla="*/ 162 w 178"/>
                <a:gd name="T25" fmla="*/ 19 h 116"/>
                <a:gd name="T26" fmla="*/ 178 w 178"/>
                <a:gd name="T27" fmla="*/ 20 h 116"/>
                <a:gd name="T28" fmla="*/ 161 w 178"/>
                <a:gd name="T29" fmla="*/ 32 h 116"/>
                <a:gd name="T30" fmla="*/ 152 w 178"/>
                <a:gd name="T31" fmla="*/ 54 h 116"/>
                <a:gd name="T32" fmla="*/ 152 w 178"/>
                <a:gd name="T33" fmla="*/ 77 h 116"/>
                <a:gd name="T34" fmla="*/ 153 w 178"/>
                <a:gd name="T35" fmla="*/ 95 h 116"/>
                <a:gd name="T36" fmla="*/ 153 w 178"/>
                <a:gd name="T37" fmla="*/ 116 h 116"/>
                <a:gd name="T38" fmla="*/ 137 w 178"/>
                <a:gd name="T39" fmla="*/ 116 h 116"/>
                <a:gd name="T40" fmla="*/ 137 w 178"/>
                <a:gd name="T41" fmla="*/ 116 h 116"/>
                <a:gd name="T42" fmla="*/ 44 w 178"/>
                <a:gd name="T43"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116">
                  <a:moveTo>
                    <a:pt x="44" y="112"/>
                  </a:moveTo>
                  <a:cubicBezTo>
                    <a:pt x="44" y="67"/>
                    <a:pt x="44" y="67"/>
                    <a:pt x="44" y="67"/>
                  </a:cubicBezTo>
                  <a:cubicBezTo>
                    <a:pt x="42" y="64"/>
                    <a:pt x="38" y="62"/>
                    <a:pt x="35" y="59"/>
                  </a:cubicBezTo>
                  <a:cubicBezTo>
                    <a:pt x="32" y="56"/>
                    <a:pt x="29" y="50"/>
                    <a:pt x="29" y="45"/>
                  </a:cubicBezTo>
                  <a:cubicBezTo>
                    <a:pt x="29" y="42"/>
                    <a:pt x="32" y="32"/>
                    <a:pt x="26" y="31"/>
                  </a:cubicBezTo>
                  <a:cubicBezTo>
                    <a:pt x="25" y="30"/>
                    <a:pt x="22" y="28"/>
                    <a:pt x="21" y="27"/>
                  </a:cubicBezTo>
                  <a:cubicBezTo>
                    <a:pt x="15" y="21"/>
                    <a:pt x="9" y="16"/>
                    <a:pt x="4" y="8"/>
                  </a:cubicBezTo>
                  <a:cubicBezTo>
                    <a:pt x="0" y="0"/>
                    <a:pt x="0" y="0"/>
                    <a:pt x="0" y="0"/>
                  </a:cubicBezTo>
                  <a:cubicBezTo>
                    <a:pt x="0" y="0"/>
                    <a:pt x="0" y="0"/>
                    <a:pt x="0" y="0"/>
                  </a:cubicBezTo>
                  <a:cubicBezTo>
                    <a:pt x="169" y="5"/>
                    <a:pt x="169" y="5"/>
                    <a:pt x="169" y="5"/>
                  </a:cubicBezTo>
                  <a:cubicBezTo>
                    <a:pt x="169" y="5"/>
                    <a:pt x="169" y="5"/>
                    <a:pt x="169" y="5"/>
                  </a:cubicBezTo>
                  <a:cubicBezTo>
                    <a:pt x="166" y="11"/>
                    <a:pt x="166" y="11"/>
                    <a:pt x="166" y="11"/>
                  </a:cubicBezTo>
                  <a:cubicBezTo>
                    <a:pt x="164" y="13"/>
                    <a:pt x="162" y="16"/>
                    <a:pt x="162" y="19"/>
                  </a:cubicBezTo>
                  <a:cubicBezTo>
                    <a:pt x="167" y="21"/>
                    <a:pt x="174" y="19"/>
                    <a:pt x="178" y="20"/>
                  </a:cubicBezTo>
                  <a:cubicBezTo>
                    <a:pt x="178" y="25"/>
                    <a:pt x="165" y="32"/>
                    <a:pt x="161" y="32"/>
                  </a:cubicBezTo>
                  <a:cubicBezTo>
                    <a:pt x="159" y="39"/>
                    <a:pt x="154" y="46"/>
                    <a:pt x="152" y="54"/>
                  </a:cubicBezTo>
                  <a:cubicBezTo>
                    <a:pt x="150" y="60"/>
                    <a:pt x="152" y="71"/>
                    <a:pt x="152" y="77"/>
                  </a:cubicBezTo>
                  <a:cubicBezTo>
                    <a:pt x="152" y="84"/>
                    <a:pt x="153" y="89"/>
                    <a:pt x="153" y="95"/>
                  </a:cubicBezTo>
                  <a:cubicBezTo>
                    <a:pt x="154" y="101"/>
                    <a:pt x="156" y="110"/>
                    <a:pt x="153" y="116"/>
                  </a:cubicBezTo>
                  <a:cubicBezTo>
                    <a:pt x="137" y="116"/>
                    <a:pt x="137" y="116"/>
                    <a:pt x="137" y="116"/>
                  </a:cubicBezTo>
                  <a:cubicBezTo>
                    <a:pt x="137" y="116"/>
                    <a:pt x="137" y="116"/>
                    <a:pt x="137" y="116"/>
                  </a:cubicBezTo>
                  <a:cubicBezTo>
                    <a:pt x="44" y="112"/>
                    <a:pt x="44" y="112"/>
                    <a:pt x="44" y="112"/>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 name="Freeform 29"/>
            <p:cNvSpPr>
              <a:spLocks/>
            </p:cNvSpPr>
            <p:nvPr/>
          </p:nvSpPr>
          <p:spPr bwMode="auto">
            <a:xfrm>
              <a:off x="2876550" y="2994025"/>
              <a:ext cx="598488" cy="209550"/>
            </a:xfrm>
            <a:custGeom>
              <a:avLst/>
              <a:gdLst>
                <a:gd name="T0" fmla="*/ 0 w 203"/>
                <a:gd name="T1" fmla="*/ 0 h 71"/>
                <a:gd name="T2" fmla="*/ 2 w 203"/>
                <a:gd name="T3" fmla="*/ 2 h 71"/>
                <a:gd name="T4" fmla="*/ 4 w 203"/>
                <a:gd name="T5" fmla="*/ 7 h 71"/>
                <a:gd name="T6" fmla="*/ 6 w 203"/>
                <a:gd name="T7" fmla="*/ 19 h 71"/>
                <a:gd name="T8" fmla="*/ 16 w 203"/>
                <a:gd name="T9" fmla="*/ 38 h 71"/>
                <a:gd name="T10" fmla="*/ 23 w 203"/>
                <a:gd name="T11" fmla="*/ 57 h 71"/>
                <a:gd name="T12" fmla="*/ 29 w 203"/>
                <a:gd name="T13" fmla="*/ 66 h 71"/>
                <a:gd name="T14" fmla="*/ 29 w 203"/>
                <a:gd name="T15" fmla="*/ 66 h 71"/>
                <a:gd name="T16" fmla="*/ 198 w 203"/>
                <a:gd name="T17" fmla="*/ 71 h 71"/>
                <a:gd name="T18" fmla="*/ 198 w 203"/>
                <a:gd name="T19" fmla="*/ 71 h 71"/>
                <a:gd name="T20" fmla="*/ 199 w 203"/>
                <a:gd name="T21" fmla="*/ 62 h 71"/>
                <a:gd name="T22" fmla="*/ 201 w 203"/>
                <a:gd name="T23" fmla="*/ 55 h 71"/>
                <a:gd name="T24" fmla="*/ 199 w 203"/>
                <a:gd name="T25" fmla="*/ 50 h 71"/>
                <a:gd name="T26" fmla="*/ 203 w 203"/>
                <a:gd name="T27" fmla="*/ 38 h 71"/>
                <a:gd name="T28" fmla="*/ 199 w 203"/>
                <a:gd name="T29" fmla="*/ 30 h 71"/>
                <a:gd name="T30" fmla="*/ 197 w 203"/>
                <a:gd name="T31" fmla="*/ 26 h 71"/>
                <a:gd name="T32" fmla="*/ 197 w 203"/>
                <a:gd name="T33" fmla="*/ 22 h 71"/>
                <a:gd name="T34" fmla="*/ 197 w 203"/>
                <a:gd name="T35" fmla="*/ 22 h 71"/>
                <a:gd name="T36" fmla="*/ 199 w 203"/>
                <a:gd name="T37" fmla="*/ 19 h 71"/>
                <a:gd name="T38" fmla="*/ 201 w 203"/>
                <a:gd name="T39" fmla="*/ 16 h 71"/>
                <a:gd name="T40" fmla="*/ 201 w 203"/>
                <a:gd name="T41" fmla="*/ 14 h 71"/>
                <a:gd name="T42" fmla="*/ 202 w 203"/>
                <a:gd name="T43" fmla="*/ 12 h 71"/>
                <a:gd name="T44" fmla="*/ 201 w 203"/>
                <a:gd name="T45" fmla="*/ 10 h 71"/>
                <a:gd name="T46" fmla="*/ 201 w 203"/>
                <a:gd name="T47" fmla="*/ 8 h 71"/>
                <a:gd name="T48" fmla="*/ 201 w 203"/>
                <a:gd name="T49" fmla="*/ 8 h 71"/>
                <a:gd name="T50" fmla="*/ 0 w 203"/>
                <a:gd name="T5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3" h="71">
                  <a:moveTo>
                    <a:pt x="0" y="0"/>
                  </a:moveTo>
                  <a:cubicBezTo>
                    <a:pt x="1" y="1"/>
                    <a:pt x="1" y="2"/>
                    <a:pt x="2" y="2"/>
                  </a:cubicBezTo>
                  <a:cubicBezTo>
                    <a:pt x="2" y="4"/>
                    <a:pt x="4" y="5"/>
                    <a:pt x="4" y="7"/>
                  </a:cubicBezTo>
                  <a:cubicBezTo>
                    <a:pt x="5" y="11"/>
                    <a:pt x="4" y="15"/>
                    <a:pt x="6" y="19"/>
                  </a:cubicBezTo>
                  <a:cubicBezTo>
                    <a:pt x="9" y="25"/>
                    <a:pt x="13" y="31"/>
                    <a:pt x="16" y="38"/>
                  </a:cubicBezTo>
                  <a:cubicBezTo>
                    <a:pt x="17" y="44"/>
                    <a:pt x="18" y="53"/>
                    <a:pt x="23" y="57"/>
                  </a:cubicBezTo>
                  <a:cubicBezTo>
                    <a:pt x="29" y="66"/>
                    <a:pt x="29" y="66"/>
                    <a:pt x="29" y="66"/>
                  </a:cubicBezTo>
                  <a:cubicBezTo>
                    <a:pt x="29" y="66"/>
                    <a:pt x="29" y="66"/>
                    <a:pt x="29" y="66"/>
                  </a:cubicBezTo>
                  <a:cubicBezTo>
                    <a:pt x="198" y="71"/>
                    <a:pt x="198" y="71"/>
                    <a:pt x="198" y="71"/>
                  </a:cubicBezTo>
                  <a:cubicBezTo>
                    <a:pt x="198" y="71"/>
                    <a:pt x="198" y="71"/>
                    <a:pt x="198" y="71"/>
                  </a:cubicBezTo>
                  <a:cubicBezTo>
                    <a:pt x="199" y="62"/>
                    <a:pt x="199" y="62"/>
                    <a:pt x="199" y="62"/>
                  </a:cubicBezTo>
                  <a:cubicBezTo>
                    <a:pt x="199" y="59"/>
                    <a:pt x="200" y="58"/>
                    <a:pt x="201" y="55"/>
                  </a:cubicBezTo>
                  <a:cubicBezTo>
                    <a:pt x="201" y="53"/>
                    <a:pt x="199" y="52"/>
                    <a:pt x="199" y="50"/>
                  </a:cubicBezTo>
                  <a:cubicBezTo>
                    <a:pt x="199" y="45"/>
                    <a:pt x="203" y="42"/>
                    <a:pt x="203" y="38"/>
                  </a:cubicBezTo>
                  <a:cubicBezTo>
                    <a:pt x="202" y="35"/>
                    <a:pt x="201" y="32"/>
                    <a:pt x="199" y="30"/>
                  </a:cubicBezTo>
                  <a:cubicBezTo>
                    <a:pt x="199" y="28"/>
                    <a:pt x="198" y="26"/>
                    <a:pt x="197" y="26"/>
                  </a:cubicBezTo>
                  <a:cubicBezTo>
                    <a:pt x="197" y="24"/>
                    <a:pt x="197" y="23"/>
                    <a:pt x="197" y="22"/>
                  </a:cubicBezTo>
                  <a:cubicBezTo>
                    <a:pt x="197" y="22"/>
                    <a:pt x="197" y="22"/>
                    <a:pt x="197" y="22"/>
                  </a:cubicBezTo>
                  <a:cubicBezTo>
                    <a:pt x="198" y="21"/>
                    <a:pt x="198" y="20"/>
                    <a:pt x="199" y="19"/>
                  </a:cubicBezTo>
                  <a:cubicBezTo>
                    <a:pt x="199" y="18"/>
                    <a:pt x="200" y="17"/>
                    <a:pt x="201" y="16"/>
                  </a:cubicBezTo>
                  <a:cubicBezTo>
                    <a:pt x="201" y="15"/>
                    <a:pt x="201" y="15"/>
                    <a:pt x="201" y="14"/>
                  </a:cubicBezTo>
                  <a:cubicBezTo>
                    <a:pt x="201" y="13"/>
                    <a:pt x="202" y="13"/>
                    <a:pt x="202" y="12"/>
                  </a:cubicBezTo>
                  <a:cubicBezTo>
                    <a:pt x="202" y="11"/>
                    <a:pt x="202" y="11"/>
                    <a:pt x="201" y="10"/>
                  </a:cubicBezTo>
                  <a:cubicBezTo>
                    <a:pt x="201" y="10"/>
                    <a:pt x="201" y="9"/>
                    <a:pt x="201" y="8"/>
                  </a:cubicBezTo>
                  <a:cubicBezTo>
                    <a:pt x="201" y="8"/>
                    <a:pt x="201" y="8"/>
                    <a:pt x="201" y="8"/>
                  </a:cubicBezTo>
                  <a:cubicBezTo>
                    <a:pt x="0" y="0"/>
                    <a:pt x="0" y="0"/>
                    <a:pt x="0" y="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30"/>
            <p:cNvSpPr>
              <a:spLocks/>
            </p:cNvSpPr>
            <p:nvPr/>
          </p:nvSpPr>
          <p:spPr bwMode="auto">
            <a:xfrm>
              <a:off x="2876550" y="2663825"/>
              <a:ext cx="615950" cy="354013"/>
            </a:xfrm>
            <a:custGeom>
              <a:avLst/>
              <a:gdLst>
                <a:gd name="T0" fmla="*/ 0 w 209"/>
                <a:gd name="T1" fmla="*/ 112 h 120"/>
                <a:gd name="T2" fmla="*/ 201 w 209"/>
                <a:gd name="T3" fmla="*/ 120 h 120"/>
                <a:gd name="T4" fmla="*/ 201 w 209"/>
                <a:gd name="T5" fmla="*/ 120 h 120"/>
                <a:gd name="T6" fmla="*/ 202 w 209"/>
                <a:gd name="T7" fmla="*/ 113 h 120"/>
                <a:gd name="T8" fmla="*/ 209 w 209"/>
                <a:gd name="T9" fmla="*/ 102 h 120"/>
                <a:gd name="T10" fmla="*/ 209 w 209"/>
                <a:gd name="T11" fmla="*/ 100 h 120"/>
                <a:gd name="T12" fmla="*/ 208 w 209"/>
                <a:gd name="T13" fmla="*/ 100 h 120"/>
                <a:gd name="T14" fmla="*/ 206 w 209"/>
                <a:gd name="T15" fmla="*/ 91 h 120"/>
                <a:gd name="T16" fmla="*/ 208 w 209"/>
                <a:gd name="T17" fmla="*/ 84 h 120"/>
                <a:gd name="T18" fmla="*/ 206 w 209"/>
                <a:gd name="T19" fmla="*/ 81 h 120"/>
                <a:gd name="T20" fmla="*/ 177 w 209"/>
                <a:gd name="T21" fmla="*/ 50 h 120"/>
                <a:gd name="T22" fmla="*/ 161 w 209"/>
                <a:gd name="T23" fmla="*/ 47 h 120"/>
                <a:gd name="T24" fmla="*/ 154 w 209"/>
                <a:gd name="T25" fmla="*/ 30 h 120"/>
                <a:gd name="T26" fmla="*/ 148 w 209"/>
                <a:gd name="T27" fmla="*/ 22 h 120"/>
                <a:gd name="T28" fmla="*/ 148 w 209"/>
                <a:gd name="T29" fmla="*/ 22 h 120"/>
                <a:gd name="T30" fmla="*/ 138 w 209"/>
                <a:gd name="T31" fmla="*/ 11 h 120"/>
                <a:gd name="T32" fmla="*/ 131 w 209"/>
                <a:gd name="T33" fmla="*/ 1 h 120"/>
                <a:gd name="T34" fmla="*/ 113 w 209"/>
                <a:gd name="T35" fmla="*/ 1 h 120"/>
                <a:gd name="T36" fmla="*/ 95 w 209"/>
                <a:gd name="T37" fmla="*/ 7 h 120"/>
                <a:gd name="T38" fmla="*/ 83 w 209"/>
                <a:gd name="T39" fmla="*/ 11 h 120"/>
                <a:gd name="T40" fmla="*/ 66 w 209"/>
                <a:gd name="T41" fmla="*/ 13 h 120"/>
                <a:gd name="T42" fmla="*/ 66 w 209"/>
                <a:gd name="T43" fmla="*/ 13 h 120"/>
                <a:gd name="T44" fmla="*/ 52 w 209"/>
                <a:gd name="T45" fmla="*/ 32 h 120"/>
                <a:gd name="T46" fmla="*/ 52 w 209"/>
                <a:gd name="T47" fmla="*/ 32 h 120"/>
                <a:gd name="T48" fmla="*/ 48 w 209"/>
                <a:gd name="T49" fmla="*/ 41 h 120"/>
                <a:gd name="T50" fmla="*/ 38 w 209"/>
                <a:gd name="T51" fmla="*/ 57 h 120"/>
                <a:gd name="T52" fmla="*/ 30 w 209"/>
                <a:gd name="T53" fmla="*/ 69 h 120"/>
                <a:gd name="T54" fmla="*/ 11 w 209"/>
                <a:gd name="T55" fmla="*/ 93 h 120"/>
                <a:gd name="T56" fmla="*/ 2 w 209"/>
                <a:gd name="T57" fmla="*/ 107 h 120"/>
                <a:gd name="T58" fmla="*/ 0 w 209"/>
                <a:gd name="T59"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9" h="120">
                  <a:moveTo>
                    <a:pt x="0" y="112"/>
                  </a:moveTo>
                  <a:cubicBezTo>
                    <a:pt x="201" y="120"/>
                    <a:pt x="201" y="120"/>
                    <a:pt x="201" y="120"/>
                  </a:cubicBezTo>
                  <a:cubicBezTo>
                    <a:pt x="201" y="120"/>
                    <a:pt x="201" y="120"/>
                    <a:pt x="201" y="120"/>
                  </a:cubicBezTo>
                  <a:cubicBezTo>
                    <a:pt x="202" y="113"/>
                    <a:pt x="202" y="113"/>
                    <a:pt x="202" y="113"/>
                  </a:cubicBezTo>
                  <a:cubicBezTo>
                    <a:pt x="203" y="104"/>
                    <a:pt x="204" y="108"/>
                    <a:pt x="209" y="102"/>
                  </a:cubicBezTo>
                  <a:cubicBezTo>
                    <a:pt x="209" y="101"/>
                    <a:pt x="209" y="101"/>
                    <a:pt x="209" y="100"/>
                  </a:cubicBezTo>
                  <a:cubicBezTo>
                    <a:pt x="208" y="100"/>
                    <a:pt x="208" y="100"/>
                    <a:pt x="208" y="100"/>
                  </a:cubicBezTo>
                  <a:cubicBezTo>
                    <a:pt x="208" y="96"/>
                    <a:pt x="205" y="96"/>
                    <a:pt x="206" y="91"/>
                  </a:cubicBezTo>
                  <a:cubicBezTo>
                    <a:pt x="208" y="88"/>
                    <a:pt x="209" y="87"/>
                    <a:pt x="208" y="84"/>
                  </a:cubicBezTo>
                  <a:cubicBezTo>
                    <a:pt x="208" y="83"/>
                    <a:pt x="207" y="82"/>
                    <a:pt x="206" y="81"/>
                  </a:cubicBezTo>
                  <a:cubicBezTo>
                    <a:pt x="194" y="75"/>
                    <a:pt x="189" y="52"/>
                    <a:pt x="177" y="50"/>
                  </a:cubicBezTo>
                  <a:cubicBezTo>
                    <a:pt x="172" y="49"/>
                    <a:pt x="166" y="50"/>
                    <a:pt x="161" y="47"/>
                  </a:cubicBezTo>
                  <a:cubicBezTo>
                    <a:pt x="159" y="45"/>
                    <a:pt x="154" y="33"/>
                    <a:pt x="154" y="30"/>
                  </a:cubicBezTo>
                  <a:cubicBezTo>
                    <a:pt x="151" y="28"/>
                    <a:pt x="149" y="25"/>
                    <a:pt x="148" y="22"/>
                  </a:cubicBezTo>
                  <a:cubicBezTo>
                    <a:pt x="148" y="22"/>
                    <a:pt x="148" y="22"/>
                    <a:pt x="148" y="22"/>
                  </a:cubicBezTo>
                  <a:cubicBezTo>
                    <a:pt x="138" y="11"/>
                    <a:pt x="138" y="11"/>
                    <a:pt x="138" y="11"/>
                  </a:cubicBezTo>
                  <a:cubicBezTo>
                    <a:pt x="135" y="9"/>
                    <a:pt x="134" y="4"/>
                    <a:pt x="131" y="1"/>
                  </a:cubicBezTo>
                  <a:cubicBezTo>
                    <a:pt x="126" y="0"/>
                    <a:pt x="119" y="0"/>
                    <a:pt x="113" y="1"/>
                  </a:cubicBezTo>
                  <a:cubicBezTo>
                    <a:pt x="106" y="3"/>
                    <a:pt x="103" y="8"/>
                    <a:pt x="95" y="7"/>
                  </a:cubicBezTo>
                  <a:cubicBezTo>
                    <a:pt x="91" y="6"/>
                    <a:pt x="86" y="9"/>
                    <a:pt x="83" y="11"/>
                  </a:cubicBezTo>
                  <a:cubicBezTo>
                    <a:pt x="78" y="14"/>
                    <a:pt x="72" y="14"/>
                    <a:pt x="66" y="13"/>
                  </a:cubicBezTo>
                  <a:cubicBezTo>
                    <a:pt x="66" y="13"/>
                    <a:pt x="66" y="13"/>
                    <a:pt x="66" y="13"/>
                  </a:cubicBezTo>
                  <a:cubicBezTo>
                    <a:pt x="52" y="32"/>
                    <a:pt x="52" y="32"/>
                    <a:pt x="52" y="32"/>
                  </a:cubicBezTo>
                  <a:cubicBezTo>
                    <a:pt x="52" y="32"/>
                    <a:pt x="52" y="32"/>
                    <a:pt x="52" y="32"/>
                  </a:cubicBezTo>
                  <a:cubicBezTo>
                    <a:pt x="48" y="41"/>
                    <a:pt x="48" y="41"/>
                    <a:pt x="48" y="41"/>
                  </a:cubicBezTo>
                  <a:cubicBezTo>
                    <a:pt x="44" y="46"/>
                    <a:pt x="42" y="52"/>
                    <a:pt x="38" y="57"/>
                  </a:cubicBezTo>
                  <a:cubicBezTo>
                    <a:pt x="30" y="69"/>
                    <a:pt x="30" y="69"/>
                    <a:pt x="30" y="69"/>
                  </a:cubicBezTo>
                  <a:cubicBezTo>
                    <a:pt x="11" y="93"/>
                    <a:pt x="11" y="93"/>
                    <a:pt x="11" y="93"/>
                  </a:cubicBezTo>
                  <a:cubicBezTo>
                    <a:pt x="8" y="97"/>
                    <a:pt x="6" y="103"/>
                    <a:pt x="2" y="107"/>
                  </a:cubicBezTo>
                  <a:cubicBezTo>
                    <a:pt x="2" y="108"/>
                    <a:pt x="1" y="110"/>
                    <a:pt x="0" y="112"/>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31"/>
            <p:cNvSpPr>
              <a:spLocks/>
            </p:cNvSpPr>
            <p:nvPr/>
          </p:nvSpPr>
          <p:spPr bwMode="auto">
            <a:xfrm>
              <a:off x="3065463" y="2373313"/>
              <a:ext cx="344488" cy="355600"/>
            </a:xfrm>
            <a:custGeom>
              <a:avLst/>
              <a:gdLst>
                <a:gd name="T0" fmla="*/ 5 w 117"/>
                <a:gd name="T1" fmla="*/ 26 h 120"/>
                <a:gd name="T2" fmla="*/ 39 w 117"/>
                <a:gd name="T3" fmla="*/ 11 h 120"/>
                <a:gd name="T4" fmla="*/ 50 w 117"/>
                <a:gd name="T5" fmla="*/ 9 h 120"/>
                <a:gd name="T6" fmla="*/ 66 w 117"/>
                <a:gd name="T7" fmla="*/ 8 h 120"/>
                <a:gd name="T8" fmla="*/ 79 w 117"/>
                <a:gd name="T9" fmla="*/ 9 h 120"/>
                <a:gd name="T10" fmla="*/ 89 w 117"/>
                <a:gd name="T11" fmla="*/ 11 h 120"/>
                <a:gd name="T12" fmla="*/ 99 w 117"/>
                <a:gd name="T13" fmla="*/ 6 h 120"/>
                <a:gd name="T14" fmla="*/ 110 w 117"/>
                <a:gd name="T15" fmla="*/ 0 h 120"/>
                <a:gd name="T16" fmla="*/ 110 w 117"/>
                <a:gd name="T17" fmla="*/ 0 h 120"/>
                <a:gd name="T18" fmla="*/ 112 w 117"/>
                <a:gd name="T19" fmla="*/ 8 h 120"/>
                <a:gd name="T20" fmla="*/ 114 w 117"/>
                <a:gd name="T21" fmla="*/ 15 h 120"/>
                <a:gd name="T22" fmla="*/ 116 w 117"/>
                <a:gd name="T23" fmla="*/ 29 h 120"/>
                <a:gd name="T24" fmla="*/ 116 w 117"/>
                <a:gd name="T25" fmla="*/ 43 h 120"/>
                <a:gd name="T26" fmla="*/ 98 w 117"/>
                <a:gd name="T27" fmla="*/ 98 h 120"/>
                <a:gd name="T28" fmla="*/ 90 w 117"/>
                <a:gd name="T29" fmla="*/ 112 h 120"/>
                <a:gd name="T30" fmla="*/ 84 w 117"/>
                <a:gd name="T31" fmla="*/ 120 h 120"/>
                <a:gd name="T32" fmla="*/ 84 w 117"/>
                <a:gd name="T33" fmla="*/ 120 h 120"/>
                <a:gd name="T34" fmla="*/ 74 w 117"/>
                <a:gd name="T35" fmla="*/ 109 h 120"/>
                <a:gd name="T36" fmla="*/ 67 w 117"/>
                <a:gd name="T37" fmla="*/ 99 h 120"/>
                <a:gd name="T38" fmla="*/ 49 w 117"/>
                <a:gd name="T39" fmla="*/ 99 h 120"/>
                <a:gd name="T40" fmla="*/ 31 w 117"/>
                <a:gd name="T41" fmla="*/ 105 h 120"/>
                <a:gd name="T42" fmla="*/ 19 w 117"/>
                <a:gd name="T43" fmla="*/ 109 h 120"/>
                <a:gd name="T44" fmla="*/ 2 w 117"/>
                <a:gd name="T45" fmla="*/ 111 h 120"/>
                <a:gd name="T46" fmla="*/ 2 w 117"/>
                <a:gd name="T47" fmla="*/ 111 h 120"/>
                <a:gd name="T48" fmla="*/ 2 w 117"/>
                <a:gd name="T49" fmla="*/ 103 h 120"/>
                <a:gd name="T50" fmla="*/ 0 w 117"/>
                <a:gd name="T51" fmla="*/ 93 h 120"/>
                <a:gd name="T52" fmla="*/ 1 w 117"/>
                <a:gd name="T53" fmla="*/ 83 h 120"/>
                <a:gd name="T54" fmla="*/ 5 w 117"/>
                <a:gd name="T55" fmla="*/ 68 h 120"/>
                <a:gd name="T56" fmla="*/ 0 w 117"/>
                <a:gd name="T57" fmla="*/ 53 h 120"/>
                <a:gd name="T58" fmla="*/ 3 w 117"/>
                <a:gd name="T59" fmla="*/ 42 h 120"/>
                <a:gd name="T60" fmla="*/ 5 w 117"/>
                <a:gd name="T61" fmla="*/ 2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7" h="120">
                  <a:moveTo>
                    <a:pt x="5" y="26"/>
                  </a:moveTo>
                  <a:cubicBezTo>
                    <a:pt x="17" y="22"/>
                    <a:pt x="24" y="11"/>
                    <a:pt x="39" y="11"/>
                  </a:cubicBezTo>
                  <a:cubicBezTo>
                    <a:pt x="42" y="11"/>
                    <a:pt x="46" y="9"/>
                    <a:pt x="50" y="9"/>
                  </a:cubicBezTo>
                  <a:cubicBezTo>
                    <a:pt x="56" y="8"/>
                    <a:pt x="60" y="12"/>
                    <a:pt x="66" y="8"/>
                  </a:cubicBezTo>
                  <a:cubicBezTo>
                    <a:pt x="70" y="6"/>
                    <a:pt x="75" y="5"/>
                    <a:pt x="79" y="9"/>
                  </a:cubicBezTo>
                  <a:cubicBezTo>
                    <a:pt x="83" y="10"/>
                    <a:pt x="85" y="11"/>
                    <a:pt x="89" y="11"/>
                  </a:cubicBezTo>
                  <a:cubicBezTo>
                    <a:pt x="94" y="11"/>
                    <a:pt x="95" y="8"/>
                    <a:pt x="99" y="6"/>
                  </a:cubicBezTo>
                  <a:cubicBezTo>
                    <a:pt x="110" y="0"/>
                    <a:pt x="110" y="0"/>
                    <a:pt x="110" y="0"/>
                  </a:cubicBezTo>
                  <a:cubicBezTo>
                    <a:pt x="110" y="0"/>
                    <a:pt x="110" y="0"/>
                    <a:pt x="110" y="0"/>
                  </a:cubicBezTo>
                  <a:cubicBezTo>
                    <a:pt x="112" y="8"/>
                    <a:pt x="112" y="8"/>
                    <a:pt x="112" y="8"/>
                  </a:cubicBezTo>
                  <a:cubicBezTo>
                    <a:pt x="113" y="10"/>
                    <a:pt x="113" y="13"/>
                    <a:pt x="114" y="15"/>
                  </a:cubicBezTo>
                  <a:cubicBezTo>
                    <a:pt x="114" y="20"/>
                    <a:pt x="116" y="25"/>
                    <a:pt x="116" y="29"/>
                  </a:cubicBezTo>
                  <a:cubicBezTo>
                    <a:pt x="117" y="34"/>
                    <a:pt x="117" y="39"/>
                    <a:pt x="116" y="43"/>
                  </a:cubicBezTo>
                  <a:cubicBezTo>
                    <a:pt x="115" y="62"/>
                    <a:pt x="107" y="83"/>
                    <a:pt x="98" y="98"/>
                  </a:cubicBezTo>
                  <a:cubicBezTo>
                    <a:pt x="96" y="103"/>
                    <a:pt x="92" y="108"/>
                    <a:pt x="90" y="112"/>
                  </a:cubicBezTo>
                  <a:cubicBezTo>
                    <a:pt x="87" y="114"/>
                    <a:pt x="87" y="118"/>
                    <a:pt x="84" y="120"/>
                  </a:cubicBezTo>
                  <a:cubicBezTo>
                    <a:pt x="84" y="120"/>
                    <a:pt x="84" y="120"/>
                    <a:pt x="84" y="120"/>
                  </a:cubicBezTo>
                  <a:cubicBezTo>
                    <a:pt x="74" y="109"/>
                    <a:pt x="74" y="109"/>
                    <a:pt x="74" y="109"/>
                  </a:cubicBezTo>
                  <a:cubicBezTo>
                    <a:pt x="71" y="107"/>
                    <a:pt x="70" y="102"/>
                    <a:pt x="67" y="99"/>
                  </a:cubicBezTo>
                  <a:cubicBezTo>
                    <a:pt x="62" y="98"/>
                    <a:pt x="55" y="98"/>
                    <a:pt x="49" y="99"/>
                  </a:cubicBezTo>
                  <a:cubicBezTo>
                    <a:pt x="42" y="101"/>
                    <a:pt x="39" y="106"/>
                    <a:pt x="31" y="105"/>
                  </a:cubicBezTo>
                  <a:cubicBezTo>
                    <a:pt x="27" y="104"/>
                    <a:pt x="22" y="107"/>
                    <a:pt x="19" y="109"/>
                  </a:cubicBezTo>
                  <a:cubicBezTo>
                    <a:pt x="14" y="112"/>
                    <a:pt x="8" y="112"/>
                    <a:pt x="2" y="111"/>
                  </a:cubicBezTo>
                  <a:cubicBezTo>
                    <a:pt x="2" y="111"/>
                    <a:pt x="2" y="111"/>
                    <a:pt x="2" y="111"/>
                  </a:cubicBezTo>
                  <a:cubicBezTo>
                    <a:pt x="2" y="103"/>
                    <a:pt x="2" y="103"/>
                    <a:pt x="2" y="103"/>
                  </a:cubicBezTo>
                  <a:cubicBezTo>
                    <a:pt x="3" y="99"/>
                    <a:pt x="0" y="96"/>
                    <a:pt x="0" y="93"/>
                  </a:cubicBezTo>
                  <a:cubicBezTo>
                    <a:pt x="0" y="90"/>
                    <a:pt x="3" y="86"/>
                    <a:pt x="1" y="83"/>
                  </a:cubicBezTo>
                  <a:cubicBezTo>
                    <a:pt x="1" y="78"/>
                    <a:pt x="5" y="73"/>
                    <a:pt x="5" y="68"/>
                  </a:cubicBezTo>
                  <a:cubicBezTo>
                    <a:pt x="5" y="63"/>
                    <a:pt x="2" y="58"/>
                    <a:pt x="0" y="53"/>
                  </a:cubicBezTo>
                  <a:cubicBezTo>
                    <a:pt x="0" y="50"/>
                    <a:pt x="3" y="45"/>
                    <a:pt x="3" y="42"/>
                  </a:cubicBezTo>
                  <a:cubicBezTo>
                    <a:pt x="4" y="36"/>
                    <a:pt x="5" y="31"/>
                    <a:pt x="5" y="26"/>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32"/>
            <p:cNvSpPr>
              <a:spLocks/>
            </p:cNvSpPr>
            <p:nvPr/>
          </p:nvSpPr>
          <p:spPr bwMode="auto">
            <a:xfrm>
              <a:off x="3313113" y="2373313"/>
              <a:ext cx="422275" cy="688975"/>
            </a:xfrm>
            <a:custGeom>
              <a:avLst/>
              <a:gdLst>
                <a:gd name="T0" fmla="*/ 0 w 143"/>
                <a:gd name="T1" fmla="*/ 120 h 233"/>
                <a:gd name="T2" fmla="*/ 6 w 143"/>
                <a:gd name="T3" fmla="*/ 112 h 233"/>
                <a:gd name="T4" fmla="*/ 14 w 143"/>
                <a:gd name="T5" fmla="*/ 98 h 233"/>
                <a:gd name="T6" fmla="*/ 32 w 143"/>
                <a:gd name="T7" fmla="*/ 43 h 233"/>
                <a:gd name="T8" fmla="*/ 32 w 143"/>
                <a:gd name="T9" fmla="*/ 29 h 233"/>
                <a:gd name="T10" fmla="*/ 30 w 143"/>
                <a:gd name="T11" fmla="*/ 15 h 233"/>
                <a:gd name="T12" fmla="*/ 28 w 143"/>
                <a:gd name="T13" fmla="*/ 8 h 233"/>
                <a:gd name="T14" fmla="*/ 26 w 143"/>
                <a:gd name="T15" fmla="*/ 0 h 233"/>
                <a:gd name="T16" fmla="*/ 26 w 143"/>
                <a:gd name="T17" fmla="*/ 0 h 233"/>
                <a:gd name="T18" fmla="*/ 77 w 143"/>
                <a:gd name="T19" fmla="*/ 0 h 233"/>
                <a:gd name="T20" fmla="*/ 77 w 143"/>
                <a:gd name="T21" fmla="*/ 0 h 233"/>
                <a:gd name="T22" fmla="*/ 143 w 143"/>
                <a:gd name="T23" fmla="*/ 2 h 233"/>
                <a:gd name="T24" fmla="*/ 143 w 143"/>
                <a:gd name="T25" fmla="*/ 2 h 233"/>
                <a:gd name="T26" fmla="*/ 140 w 143"/>
                <a:gd name="T27" fmla="*/ 85 h 233"/>
                <a:gd name="T28" fmla="*/ 140 w 143"/>
                <a:gd name="T29" fmla="*/ 85 h 233"/>
                <a:gd name="T30" fmla="*/ 139 w 143"/>
                <a:gd name="T31" fmla="*/ 87 h 233"/>
                <a:gd name="T32" fmla="*/ 139 w 143"/>
                <a:gd name="T33" fmla="*/ 90 h 233"/>
                <a:gd name="T34" fmla="*/ 132 w 143"/>
                <a:gd name="T35" fmla="*/ 108 h 233"/>
                <a:gd name="T36" fmla="*/ 119 w 143"/>
                <a:gd name="T37" fmla="*/ 169 h 233"/>
                <a:gd name="T38" fmla="*/ 119 w 143"/>
                <a:gd name="T39" fmla="*/ 171 h 233"/>
                <a:gd name="T40" fmla="*/ 120 w 143"/>
                <a:gd name="T41" fmla="*/ 172 h 233"/>
                <a:gd name="T42" fmla="*/ 120 w 143"/>
                <a:gd name="T43" fmla="*/ 177 h 233"/>
                <a:gd name="T44" fmla="*/ 121 w 143"/>
                <a:gd name="T45" fmla="*/ 178 h 233"/>
                <a:gd name="T46" fmla="*/ 124 w 143"/>
                <a:gd name="T47" fmla="*/ 201 h 233"/>
                <a:gd name="T48" fmla="*/ 126 w 143"/>
                <a:gd name="T49" fmla="*/ 214 h 233"/>
                <a:gd name="T50" fmla="*/ 127 w 143"/>
                <a:gd name="T51" fmla="*/ 225 h 233"/>
                <a:gd name="T52" fmla="*/ 127 w 143"/>
                <a:gd name="T53" fmla="*/ 233 h 233"/>
                <a:gd name="T54" fmla="*/ 127 w 143"/>
                <a:gd name="T55" fmla="*/ 233 h 233"/>
                <a:gd name="T56" fmla="*/ 111 w 143"/>
                <a:gd name="T57" fmla="*/ 232 h 233"/>
                <a:gd name="T58" fmla="*/ 111 w 143"/>
                <a:gd name="T59" fmla="*/ 232 h 233"/>
                <a:gd name="T60" fmla="*/ 49 w 143"/>
                <a:gd name="T61" fmla="*/ 232 h 233"/>
                <a:gd name="T62" fmla="*/ 49 w 143"/>
                <a:gd name="T63" fmla="*/ 232 h 233"/>
                <a:gd name="T64" fmla="*/ 51 w 143"/>
                <a:gd name="T65" fmla="*/ 229 h 233"/>
                <a:gd name="T66" fmla="*/ 53 w 143"/>
                <a:gd name="T67" fmla="*/ 226 h 233"/>
                <a:gd name="T68" fmla="*/ 53 w 143"/>
                <a:gd name="T69" fmla="*/ 224 h 233"/>
                <a:gd name="T70" fmla="*/ 54 w 143"/>
                <a:gd name="T71" fmla="*/ 222 h 233"/>
                <a:gd name="T72" fmla="*/ 53 w 143"/>
                <a:gd name="T73" fmla="*/ 220 h 233"/>
                <a:gd name="T74" fmla="*/ 53 w 143"/>
                <a:gd name="T75" fmla="*/ 218 h 233"/>
                <a:gd name="T76" fmla="*/ 53 w 143"/>
                <a:gd name="T77" fmla="*/ 218 h 233"/>
                <a:gd name="T78" fmla="*/ 54 w 143"/>
                <a:gd name="T79" fmla="*/ 211 h 233"/>
                <a:gd name="T80" fmla="*/ 61 w 143"/>
                <a:gd name="T81" fmla="*/ 200 h 233"/>
                <a:gd name="T82" fmla="*/ 61 w 143"/>
                <a:gd name="T83" fmla="*/ 198 h 233"/>
                <a:gd name="T84" fmla="*/ 60 w 143"/>
                <a:gd name="T85" fmla="*/ 198 h 233"/>
                <a:gd name="T86" fmla="*/ 58 w 143"/>
                <a:gd name="T87" fmla="*/ 189 h 233"/>
                <a:gd name="T88" fmla="*/ 60 w 143"/>
                <a:gd name="T89" fmla="*/ 182 h 233"/>
                <a:gd name="T90" fmla="*/ 58 w 143"/>
                <a:gd name="T91" fmla="*/ 179 h 233"/>
                <a:gd name="T92" fmla="*/ 29 w 143"/>
                <a:gd name="T93" fmla="*/ 148 h 233"/>
                <a:gd name="T94" fmla="*/ 13 w 143"/>
                <a:gd name="T95" fmla="*/ 145 h 233"/>
                <a:gd name="T96" fmla="*/ 6 w 143"/>
                <a:gd name="T97" fmla="*/ 128 h 233"/>
                <a:gd name="T98" fmla="*/ 0 w 143"/>
                <a:gd name="T99" fmla="*/ 12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3" h="233">
                  <a:moveTo>
                    <a:pt x="0" y="120"/>
                  </a:moveTo>
                  <a:cubicBezTo>
                    <a:pt x="3" y="118"/>
                    <a:pt x="3" y="114"/>
                    <a:pt x="6" y="112"/>
                  </a:cubicBezTo>
                  <a:cubicBezTo>
                    <a:pt x="8" y="108"/>
                    <a:pt x="12" y="103"/>
                    <a:pt x="14" y="98"/>
                  </a:cubicBezTo>
                  <a:cubicBezTo>
                    <a:pt x="23" y="83"/>
                    <a:pt x="31" y="62"/>
                    <a:pt x="32" y="43"/>
                  </a:cubicBezTo>
                  <a:cubicBezTo>
                    <a:pt x="33" y="39"/>
                    <a:pt x="33" y="34"/>
                    <a:pt x="32" y="29"/>
                  </a:cubicBezTo>
                  <a:cubicBezTo>
                    <a:pt x="32" y="25"/>
                    <a:pt x="30" y="20"/>
                    <a:pt x="30" y="15"/>
                  </a:cubicBezTo>
                  <a:cubicBezTo>
                    <a:pt x="29" y="13"/>
                    <a:pt x="29" y="10"/>
                    <a:pt x="28" y="8"/>
                  </a:cubicBezTo>
                  <a:cubicBezTo>
                    <a:pt x="26" y="0"/>
                    <a:pt x="26" y="0"/>
                    <a:pt x="26" y="0"/>
                  </a:cubicBezTo>
                  <a:cubicBezTo>
                    <a:pt x="26" y="0"/>
                    <a:pt x="26" y="0"/>
                    <a:pt x="26" y="0"/>
                  </a:cubicBezTo>
                  <a:cubicBezTo>
                    <a:pt x="77" y="0"/>
                    <a:pt x="77" y="0"/>
                    <a:pt x="77" y="0"/>
                  </a:cubicBezTo>
                  <a:cubicBezTo>
                    <a:pt x="77" y="0"/>
                    <a:pt x="77" y="0"/>
                    <a:pt x="77" y="0"/>
                  </a:cubicBezTo>
                  <a:cubicBezTo>
                    <a:pt x="143" y="2"/>
                    <a:pt x="143" y="2"/>
                    <a:pt x="143" y="2"/>
                  </a:cubicBezTo>
                  <a:cubicBezTo>
                    <a:pt x="143" y="2"/>
                    <a:pt x="143" y="2"/>
                    <a:pt x="143" y="2"/>
                  </a:cubicBezTo>
                  <a:cubicBezTo>
                    <a:pt x="140" y="85"/>
                    <a:pt x="140" y="85"/>
                    <a:pt x="140" y="85"/>
                  </a:cubicBezTo>
                  <a:cubicBezTo>
                    <a:pt x="140" y="85"/>
                    <a:pt x="140" y="85"/>
                    <a:pt x="140" y="85"/>
                  </a:cubicBezTo>
                  <a:cubicBezTo>
                    <a:pt x="139" y="86"/>
                    <a:pt x="139" y="86"/>
                    <a:pt x="139" y="87"/>
                  </a:cubicBezTo>
                  <a:cubicBezTo>
                    <a:pt x="139" y="87"/>
                    <a:pt x="139" y="89"/>
                    <a:pt x="139" y="90"/>
                  </a:cubicBezTo>
                  <a:cubicBezTo>
                    <a:pt x="136" y="94"/>
                    <a:pt x="134" y="103"/>
                    <a:pt x="132" y="108"/>
                  </a:cubicBezTo>
                  <a:cubicBezTo>
                    <a:pt x="126" y="126"/>
                    <a:pt x="121" y="149"/>
                    <a:pt x="119" y="169"/>
                  </a:cubicBezTo>
                  <a:cubicBezTo>
                    <a:pt x="119" y="169"/>
                    <a:pt x="119" y="170"/>
                    <a:pt x="119" y="171"/>
                  </a:cubicBezTo>
                  <a:cubicBezTo>
                    <a:pt x="120" y="171"/>
                    <a:pt x="120" y="171"/>
                    <a:pt x="120" y="172"/>
                  </a:cubicBezTo>
                  <a:cubicBezTo>
                    <a:pt x="120" y="173"/>
                    <a:pt x="120" y="176"/>
                    <a:pt x="120" y="177"/>
                  </a:cubicBezTo>
                  <a:cubicBezTo>
                    <a:pt x="120" y="177"/>
                    <a:pt x="120" y="178"/>
                    <a:pt x="121" y="178"/>
                  </a:cubicBezTo>
                  <a:cubicBezTo>
                    <a:pt x="121" y="185"/>
                    <a:pt x="122" y="194"/>
                    <a:pt x="124" y="201"/>
                  </a:cubicBezTo>
                  <a:cubicBezTo>
                    <a:pt x="125" y="205"/>
                    <a:pt x="126" y="210"/>
                    <a:pt x="126" y="214"/>
                  </a:cubicBezTo>
                  <a:cubicBezTo>
                    <a:pt x="126" y="217"/>
                    <a:pt x="127" y="221"/>
                    <a:pt x="127" y="225"/>
                  </a:cubicBezTo>
                  <a:cubicBezTo>
                    <a:pt x="127" y="233"/>
                    <a:pt x="127" y="233"/>
                    <a:pt x="127" y="233"/>
                  </a:cubicBezTo>
                  <a:cubicBezTo>
                    <a:pt x="127" y="233"/>
                    <a:pt x="127" y="233"/>
                    <a:pt x="127" y="233"/>
                  </a:cubicBezTo>
                  <a:cubicBezTo>
                    <a:pt x="111" y="232"/>
                    <a:pt x="111" y="232"/>
                    <a:pt x="111" y="232"/>
                  </a:cubicBezTo>
                  <a:cubicBezTo>
                    <a:pt x="111" y="232"/>
                    <a:pt x="111" y="232"/>
                    <a:pt x="111" y="232"/>
                  </a:cubicBezTo>
                  <a:cubicBezTo>
                    <a:pt x="49" y="232"/>
                    <a:pt x="49" y="232"/>
                    <a:pt x="49" y="232"/>
                  </a:cubicBezTo>
                  <a:cubicBezTo>
                    <a:pt x="49" y="232"/>
                    <a:pt x="49" y="232"/>
                    <a:pt x="49" y="232"/>
                  </a:cubicBezTo>
                  <a:cubicBezTo>
                    <a:pt x="50" y="231"/>
                    <a:pt x="50" y="230"/>
                    <a:pt x="51" y="229"/>
                  </a:cubicBezTo>
                  <a:cubicBezTo>
                    <a:pt x="51" y="228"/>
                    <a:pt x="52" y="227"/>
                    <a:pt x="53" y="226"/>
                  </a:cubicBezTo>
                  <a:cubicBezTo>
                    <a:pt x="53" y="225"/>
                    <a:pt x="53" y="225"/>
                    <a:pt x="53" y="224"/>
                  </a:cubicBezTo>
                  <a:cubicBezTo>
                    <a:pt x="53" y="223"/>
                    <a:pt x="54" y="223"/>
                    <a:pt x="54" y="222"/>
                  </a:cubicBezTo>
                  <a:cubicBezTo>
                    <a:pt x="54" y="221"/>
                    <a:pt x="54" y="221"/>
                    <a:pt x="53" y="220"/>
                  </a:cubicBezTo>
                  <a:cubicBezTo>
                    <a:pt x="53" y="220"/>
                    <a:pt x="53" y="219"/>
                    <a:pt x="53" y="218"/>
                  </a:cubicBezTo>
                  <a:cubicBezTo>
                    <a:pt x="53" y="218"/>
                    <a:pt x="53" y="218"/>
                    <a:pt x="53" y="218"/>
                  </a:cubicBezTo>
                  <a:cubicBezTo>
                    <a:pt x="54" y="211"/>
                    <a:pt x="54" y="211"/>
                    <a:pt x="54" y="211"/>
                  </a:cubicBezTo>
                  <a:cubicBezTo>
                    <a:pt x="55" y="202"/>
                    <a:pt x="56" y="206"/>
                    <a:pt x="61" y="200"/>
                  </a:cubicBezTo>
                  <a:cubicBezTo>
                    <a:pt x="61" y="199"/>
                    <a:pt x="61" y="199"/>
                    <a:pt x="61" y="198"/>
                  </a:cubicBezTo>
                  <a:cubicBezTo>
                    <a:pt x="60" y="198"/>
                    <a:pt x="60" y="198"/>
                    <a:pt x="60" y="198"/>
                  </a:cubicBezTo>
                  <a:cubicBezTo>
                    <a:pt x="60" y="194"/>
                    <a:pt x="57" y="194"/>
                    <a:pt x="58" y="189"/>
                  </a:cubicBezTo>
                  <a:cubicBezTo>
                    <a:pt x="60" y="186"/>
                    <a:pt x="61" y="185"/>
                    <a:pt x="60" y="182"/>
                  </a:cubicBezTo>
                  <a:cubicBezTo>
                    <a:pt x="60" y="181"/>
                    <a:pt x="59" y="180"/>
                    <a:pt x="58" y="179"/>
                  </a:cubicBezTo>
                  <a:cubicBezTo>
                    <a:pt x="46" y="173"/>
                    <a:pt x="41" y="150"/>
                    <a:pt x="29" y="148"/>
                  </a:cubicBezTo>
                  <a:cubicBezTo>
                    <a:pt x="24" y="147"/>
                    <a:pt x="18" y="148"/>
                    <a:pt x="13" y="145"/>
                  </a:cubicBezTo>
                  <a:cubicBezTo>
                    <a:pt x="11" y="143"/>
                    <a:pt x="6" y="131"/>
                    <a:pt x="6" y="128"/>
                  </a:cubicBezTo>
                  <a:cubicBezTo>
                    <a:pt x="3" y="126"/>
                    <a:pt x="1" y="123"/>
                    <a:pt x="0" y="120"/>
                  </a:cubicBezTo>
                  <a:close/>
                </a:path>
              </a:pathLst>
            </a:custGeom>
            <a:solidFill>
              <a:schemeClr val="bg1">
                <a:lumMod val="95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33"/>
            <p:cNvSpPr>
              <a:spLocks/>
            </p:cNvSpPr>
            <p:nvPr/>
          </p:nvSpPr>
          <p:spPr bwMode="auto">
            <a:xfrm>
              <a:off x="2865438" y="1874838"/>
              <a:ext cx="684213" cy="576263"/>
            </a:xfrm>
            <a:custGeom>
              <a:avLst/>
              <a:gdLst>
                <a:gd name="T0" fmla="*/ 73 w 232"/>
                <a:gd name="T1" fmla="*/ 195 h 195"/>
                <a:gd name="T2" fmla="*/ 107 w 232"/>
                <a:gd name="T3" fmla="*/ 180 h 195"/>
                <a:gd name="T4" fmla="*/ 118 w 232"/>
                <a:gd name="T5" fmla="*/ 178 h 195"/>
                <a:gd name="T6" fmla="*/ 134 w 232"/>
                <a:gd name="T7" fmla="*/ 177 h 195"/>
                <a:gd name="T8" fmla="*/ 147 w 232"/>
                <a:gd name="T9" fmla="*/ 178 h 195"/>
                <a:gd name="T10" fmla="*/ 157 w 232"/>
                <a:gd name="T11" fmla="*/ 180 h 195"/>
                <a:gd name="T12" fmla="*/ 167 w 232"/>
                <a:gd name="T13" fmla="*/ 175 h 195"/>
                <a:gd name="T14" fmla="*/ 178 w 232"/>
                <a:gd name="T15" fmla="*/ 169 h 195"/>
                <a:gd name="T16" fmla="*/ 178 w 232"/>
                <a:gd name="T17" fmla="*/ 169 h 195"/>
                <a:gd name="T18" fmla="*/ 229 w 232"/>
                <a:gd name="T19" fmla="*/ 169 h 195"/>
                <a:gd name="T20" fmla="*/ 229 w 232"/>
                <a:gd name="T21" fmla="*/ 169 h 195"/>
                <a:gd name="T22" fmla="*/ 232 w 232"/>
                <a:gd name="T23" fmla="*/ 91 h 195"/>
                <a:gd name="T24" fmla="*/ 232 w 232"/>
                <a:gd name="T25" fmla="*/ 91 h 195"/>
                <a:gd name="T26" fmla="*/ 232 w 232"/>
                <a:gd name="T27" fmla="*/ 50 h 195"/>
                <a:gd name="T28" fmla="*/ 228 w 232"/>
                <a:gd name="T29" fmla="*/ 44 h 195"/>
                <a:gd name="T30" fmla="*/ 225 w 232"/>
                <a:gd name="T31" fmla="*/ 40 h 195"/>
                <a:gd name="T32" fmla="*/ 220 w 232"/>
                <a:gd name="T33" fmla="*/ 35 h 195"/>
                <a:gd name="T34" fmla="*/ 213 w 232"/>
                <a:gd name="T35" fmla="*/ 32 h 195"/>
                <a:gd name="T36" fmla="*/ 200 w 232"/>
                <a:gd name="T37" fmla="*/ 21 h 195"/>
                <a:gd name="T38" fmla="*/ 200 w 232"/>
                <a:gd name="T39" fmla="*/ 21 h 195"/>
                <a:gd name="T40" fmla="*/ 192 w 232"/>
                <a:gd name="T41" fmla="*/ 26 h 195"/>
                <a:gd name="T42" fmla="*/ 183 w 232"/>
                <a:gd name="T43" fmla="*/ 31 h 195"/>
                <a:gd name="T44" fmla="*/ 174 w 232"/>
                <a:gd name="T45" fmla="*/ 21 h 195"/>
                <a:gd name="T46" fmla="*/ 156 w 232"/>
                <a:gd name="T47" fmla="*/ 6 h 195"/>
                <a:gd name="T48" fmla="*/ 143 w 232"/>
                <a:gd name="T49" fmla="*/ 10 h 195"/>
                <a:gd name="T50" fmla="*/ 132 w 232"/>
                <a:gd name="T51" fmla="*/ 7 h 195"/>
                <a:gd name="T52" fmla="*/ 131 w 232"/>
                <a:gd name="T53" fmla="*/ 7 h 195"/>
                <a:gd name="T54" fmla="*/ 117 w 232"/>
                <a:gd name="T55" fmla="*/ 24 h 195"/>
                <a:gd name="T56" fmla="*/ 100 w 232"/>
                <a:gd name="T57" fmla="*/ 36 h 195"/>
                <a:gd name="T58" fmla="*/ 100 w 232"/>
                <a:gd name="T59" fmla="*/ 36 h 195"/>
                <a:gd name="T60" fmla="*/ 91 w 232"/>
                <a:gd name="T61" fmla="*/ 40 h 195"/>
                <a:gd name="T62" fmla="*/ 80 w 232"/>
                <a:gd name="T63" fmla="*/ 38 h 195"/>
                <a:gd name="T64" fmla="*/ 74 w 232"/>
                <a:gd name="T65" fmla="*/ 32 h 195"/>
                <a:gd name="T66" fmla="*/ 68 w 232"/>
                <a:gd name="T67" fmla="*/ 33 h 195"/>
                <a:gd name="T68" fmla="*/ 64 w 232"/>
                <a:gd name="T69" fmla="*/ 44 h 195"/>
                <a:gd name="T70" fmla="*/ 59 w 232"/>
                <a:gd name="T71" fmla="*/ 64 h 195"/>
                <a:gd name="T72" fmla="*/ 50 w 232"/>
                <a:gd name="T73" fmla="*/ 70 h 195"/>
                <a:gd name="T74" fmla="*/ 39 w 232"/>
                <a:gd name="T75" fmla="*/ 72 h 195"/>
                <a:gd name="T76" fmla="*/ 22 w 232"/>
                <a:gd name="T77" fmla="*/ 88 h 195"/>
                <a:gd name="T78" fmla="*/ 22 w 232"/>
                <a:gd name="T79" fmla="*/ 88 h 195"/>
                <a:gd name="T80" fmla="*/ 23 w 232"/>
                <a:gd name="T81" fmla="*/ 95 h 195"/>
                <a:gd name="T82" fmla="*/ 26 w 232"/>
                <a:gd name="T83" fmla="*/ 103 h 195"/>
                <a:gd name="T84" fmla="*/ 25 w 232"/>
                <a:gd name="T85" fmla="*/ 111 h 195"/>
                <a:gd name="T86" fmla="*/ 13 w 232"/>
                <a:gd name="T87" fmla="*/ 130 h 195"/>
                <a:gd name="T88" fmla="*/ 2 w 232"/>
                <a:gd name="T89" fmla="*/ 140 h 195"/>
                <a:gd name="T90" fmla="*/ 0 w 232"/>
                <a:gd name="T91" fmla="*/ 142 h 195"/>
                <a:gd name="T92" fmla="*/ 0 w 232"/>
                <a:gd name="T93" fmla="*/ 142 h 195"/>
                <a:gd name="T94" fmla="*/ 8 w 232"/>
                <a:gd name="T95" fmla="*/ 148 h 195"/>
                <a:gd name="T96" fmla="*/ 25 w 232"/>
                <a:gd name="T97" fmla="*/ 154 h 195"/>
                <a:gd name="T98" fmla="*/ 65 w 232"/>
                <a:gd name="T99" fmla="*/ 187 h 195"/>
                <a:gd name="T100" fmla="*/ 73 w 232"/>
                <a:gd name="T101"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2" h="195">
                  <a:moveTo>
                    <a:pt x="73" y="195"/>
                  </a:moveTo>
                  <a:cubicBezTo>
                    <a:pt x="85" y="191"/>
                    <a:pt x="92" y="180"/>
                    <a:pt x="107" y="180"/>
                  </a:cubicBezTo>
                  <a:cubicBezTo>
                    <a:pt x="110" y="180"/>
                    <a:pt x="114" y="178"/>
                    <a:pt x="118" y="178"/>
                  </a:cubicBezTo>
                  <a:cubicBezTo>
                    <a:pt x="124" y="177"/>
                    <a:pt x="128" y="181"/>
                    <a:pt x="134" y="177"/>
                  </a:cubicBezTo>
                  <a:cubicBezTo>
                    <a:pt x="138" y="175"/>
                    <a:pt x="143" y="174"/>
                    <a:pt x="147" y="178"/>
                  </a:cubicBezTo>
                  <a:cubicBezTo>
                    <a:pt x="151" y="179"/>
                    <a:pt x="153" y="180"/>
                    <a:pt x="157" y="180"/>
                  </a:cubicBezTo>
                  <a:cubicBezTo>
                    <a:pt x="162" y="180"/>
                    <a:pt x="163" y="177"/>
                    <a:pt x="167" y="175"/>
                  </a:cubicBezTo>
                  <a:cubicBezTo>
                    <a:pt x="178" y="169"/>
                    <a:pt x="178" y="169"/>
                    <a:pt x="178" y="169"/>
                  </a:cubicBezTo>
                  <a:cubicBezTo>
                    <a:pt x="178" y="169"/>
                    <a:pt x="178" y="169"/>
                    <a:pt x="178" y="169"/>
                  </a:cubicBezTo>
                  <a:cubicBezTo>
                    <a:pt x="229" y="169"/>
                    <a:pt x="229" y="169"/>
                    <a:pt x="229" y="169"/>
                  </a:cubicBezTo>
                  <a:cubicBezTo>
                    <a:pt x="229" y="169"/>
                    <a:pt x="229" y="169"/>
                    <a:pt x="229" y="169"/>
                  </a:cubicBezTo>
                  <a:cubicBezTo>
                    <a:pt x="232" y="91"/>
                    <a:pt x="232" y="91"/>
                    <a:pt x="232" y="91"/>
                  </a:cubicBezTo>
                  <a:cubicBezTo>
                    <a:pt x="232" y="91"/>
                    <a:pt x="232" y="91"/>
                    <a:pt x="232" y="91"/>
                  </a:cubicBezTo>
                  <a:cubicBezTo>
                    <a:pt x="232" y="50"/>
                    <a:pt x="232" y="50"/>
                    <a:pt x="232" y="50"/>
                  </a:cubicBezTo>
                  <a:cubicBezTo>
                    <a:pt x="231" y="48"/>
                    <a:pt x="230" y="46"/>
                    <a:pt x="228" y="44"/>
                  </a:cubicBezTo>
                  <a:cubicBezTo>
                    <a:pt x="227" y="43"/>
                    <a:pt x="226" y="41"/>
                    <a:pt x="225" y="40"/>
                  </a:cubicBezTo>
                  <a:cubicBezTo>
                    <a:pt x="223" y="38"/>
                    <a:pt x="222" y="37"/>
                    <a:pt x="220" y="35"/>
                  </a:cubicBezTo>
                  <a:cubicBezTo>
                    <a:pt x="218" y="34"/>
                    <a:pt x="215" y="33"/>
                    <a:pt x="213" y="32"/>
                  </a:cubicBezTo>
                  <a:cubicBezTo>
                    <a:pt x="208" y="29"/>
                    <a:pt x="205" y="24"/>
                    <a:pt x="200" y="21"/>
                  </a:cubicBezTo>
                  <a:cubicBezTo>
                    <a:pt x="200" y="21"/>
                    <a:pt x="200" y="21"/>
                    <a:pt x="200" y="21"/>
                  </a:cubicBezTo>
                  <a:cubicBezTo>
                    <a:pt x="192" y="26"/>
                    <a:pt x="192" y="26"/>
                    <a:pt x="192" y="26"/>
                  </a:cubicBezTo>
                  <a:cubicBezTo>
                    <a:pt x="189" y="29"/>
                    <a:pt x="188" y="33"/>
                    <a:pt x="183" y="31"/>
                  </a:cubicBezTo>
                  <a:cubicBezTo>
                    <a:pt x="179" y="30"/>
                    <a:pt x="175" y="24"/>
                    <a:pt x="174" y="21"/>
                  </a:cubicBezTo>
                  <a:cubicBezTo>
                    <a:pt x="170" y="12"/>
                    <a:pt x="164" y="10"/>
                    <a:pt x="156" y="6"/>
                  </a:cubicBezTo>
                  <a:cubicBezTo>
                    <a:pt x="152" y="0"/>
                    <a:pt x="146" y="8"/>
                    <a:pt x="143" y="10"/>
                  </a:cubicBezTo>
                  <a:cubicBezTo>
                    <a:pt x="139" y="12"/>
                    <a:pt x="135" y="10"/>
                    <a:pt x="132" y="7"/>
                  </a:cubicBezTo>
                  <a:cubicBezTo>
                    <a:pt x="131" y="7"/>
                    <a:pt x="131" y="7"/>
                    <a:pt x="131" y="7"/>
                  </a:cubicBezTo>
                  <a:cubicBezTo>
                    <a:pt x="129" y="7"/>
                    <a:pt x="119" y="21"/>
                    <a:pt x="117" y="24"/>
                  </a:cubicBezTo>
                  <a:cubicBezTo>
                    <a:pt x="114" y="28"/>
                    <a:pt x="105" y="35"/>
                    <a:pt x="100" y="36"/>
                  </a:cubicBezTo>
                  <a:cubicBezTo>
                    <a:pt x="100" y="36"/>
                    <a:pt x="100" y="36"/>
                    <a:pt x="100" y="36"/>
                  </a:cubicBezTo>
                  <a:cubicBezTo>
                    <a:pt x="91" y="40"/>
                    <a:pt x="91" y="40"/>
                    <a:pt x="91" y="40"/>
                  </a:cubicBezTo>
                  <a:cubicBezTo>
                    <a:pt x="86" y="40"/>
                    <a:pt x="84" y="40"/>
                    <a:pt x="80" y="38"/>
                  </a:cubicBezTo>
                  <a:cubicBezTo>
                    <a:pt x="78" y="36"/>
                    <a:pt x="76" y="33"/>
                    <a:pt x="74" y="32"/>
                  </a:cubicBezTo>
                  <a:cubicBezTo>
                    <a:pt x="73" y="28"/>
                    <a:pt x="70" y="31"/>
                    <a:pt x="68" y="33"/>
                  </a:cubicBezTo>
                  <a:cubicBezTo>
                    <a:pt x="66" y="35"/>
                    <a:pt x="65" y="40"/>
                    <a:pt x="64" y="44"/>
                  </a:cubicBezTo>
                  <a:cubicBezTo>
                    <a:pt x="62" y="50"/>
                    <a:pt x="60" y="57"/>
                    <a:pt x="59" y="64"/>
                  </a:cubicBezTo>
                  <a:cubicBezTo>
                    <a:pt x="59" y="69"/>
                    <a:pt x="56" y="73"/>
                    <a:pt x="50" y="70"/>
                  </a:cubicBezTo>
                  <a:cubicBezTo>
                    <a:pt x="42" y="67"/>
                    <a:pt x="44" y="64"/>
                    <a:pt x="39" y="72"/>
                  </a:cubicBezTo>
                  <a:cubicBezTo>
                    <a:pt x="34" y="80"/>
                    <a:pt x="29" y="83"/>
                    <a:pt x="22" y="88"/>
                  </a:cubicBezTo>
                  <a:cubicBezTo>
                    <a:pt x="22" y="88"/>
                    <a:pt x="22" y="88"/>
                    <a:pt x="22" y="88"/>
                  </a:cubicBezTo>
                  <a:cubicBezTo>
                    <a:pt x="23" y="95"/>
                    <a:pt x="23" y="95"/>
                    <a:pt x="23" y="95"/>
                  </a:cubicBezTo>
                  <a:cubicBezTo>
                    <a:pt x="24" y="98"/>
                    <a:pt x="26" y="100"/>
                    <a:pt x="26" y="103"/>
                  </a:cubicBezTo>
                  <a:cubicBezTo>
                    <a:pt x="26" y="106"/>
                    <a:pt x="26" y="109"/>
                    <a:pt x="25" y="111"/>
                  </a:cubicBezTo>
                  <a:cubicBezTo>
                    <a:pt x="22" y="118"/>
                    <a:pt x="17" y="124"/>
                    <a:pt x="13" y="130"/>
                  </a:cubicBezTo>
                  <a:cubicBezTo>
                    <a:pt x="10" y="134"/>
                    <a:pt x="4" y="137"/>
                    <a:pt x="2" y="140"/>
                  </a:cubicBezTo>
                  <a:cubicBezTo>
                    <a:pt x="1" y="140"/>
                    <a:pt x="1" y="141"/>
                    <a:pt x="0" y="142"/>
                  </a:cubicBezTo>
                  <a:cubicBezTo>
                    <a:pt x="0" y="142"/>
                    <a:pt x="0" y="142"/>
                    <a:pt x="0" y="142"/>
                  </a:cubicBezTo>
                  <a:cubicBezTo>
                    <a:pt x="3" y="144"/>
                    <a:pt x="4" y="147"/>
                    <a:pt x="8" y="148"/>
                  </a:cubicBezTo>
                  <a:cubicBezTo>
                    <a:pt x="11" y="151"/>
                    <a:pt x="21" y="152"/>
                    <a:pt x="25" y="154"/>
                  </a:cubicBezTo>
                  <a:cubicBezTo>
                    <a:pt x="44" y="160"/>
                    <a:pt x="52" y="173"/>
                    <a:pt x="65" y="187"/>
                  </a:cubicBezTo>
                  <a:cubicBezTo>
                    <a:pt x="73" y="195"/>
                    <a:pt x="73" y="195"/>
                    <a:pt x="73" y="195"/>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34"/>
            <p:cNvSpPr>
              <a:spLocks/>
            </p:cNvSpPr>
            <p:nvPr/>
          </p:nvSpPr>
          <p:spPr bwMode="auto">
            <a:xfrm>
              <a:off x="2667000" y="1689100"/>
              <a:ext cx="493713" cy="446088"/>
            </a:xfrm>
            <a:custGeom>
              <a:avLst/>
              <a:gdLst>
                <a:gd name="T0" fmla="*/ 1 w 167"/>
                <a:gd name="T1" fmla="*/ 89 h 151"/>
                <a:gd name="T2" fmla="*/ 13 w 167"/>
                <a:gd name="T3" fmla="*/ 94 h 151"/>
                <a:gd name="T4" fmla="*/ 29 w 167"/>
                <a:gd name="T5" fmla="*/ 104 h 151"/>
                <a:gd name="T6" fmla="*/ 48 w 167"/>
                <a:gd name="T7" fmla="*/ 127 h 151"/>
                <a:gd name="T8" fmla="*/ 58 w 167"/>
                <a:gd name="T9" fmla="*/ 134 h 151"/>
                <a:gd name="T10" fmla="*/ 68 w 167"/>
                <a:gd name="T11" fmla="*/ 140 h 151"/>
                <a:gd name="T12" fmla="*/ 80 w 167"/>
                <a:gd name="T13" fmla="*/ 150 h 151"/>
                <a:gd name="T14" fmla="*/ 89 w 167"/>
                <a:gd name="T15" fmla="*/ 151 h 151"/>
                <a:gd name="T16" fmla="*/ 89 w 167"/>
                <a:gd name="T17" fmla="*/ 151 h 151"/>
                <a:gd name="T18" fmla="*/ 106 w 167"/>
                <a:gd name="T19" fmla="*/ 135 h 151"/>
                <a:gd name="T20" fmla="*/ 117 w 167"/>
                <a:gd name="T21" fmla="*/ 133 h 151"/>
                <a:gd name="T22" fmla="*/ 126 w 167"/>
                <a:gd name="T23" fmla="*/ 127 h 151"/>
                <a:gd name="T24" fmla="*/ 131 w 167"/>
                <a:gd name="T25" fmla="*/ 107 h 151"/>
                <a:gd name="T26" fmla="*/ 135 w 167"/>
                <a:gd name="T27" fmla="*/ 96 h 151"/>
                <a:gd name="T28" fmla="*/ 141 w 167"/>
                <a:gd name="T29" fmla="*/ 95 h 151"/>
                <a:gd name="T30" fmla="*/ 147 w 167"/>
                <a:gd name="T31" fmla="*/ 101 h 151"/>
                <a:gd name="T32" fmla="*/ 158 w 167"/>
                <a:gd name="T33" fmla="*/ 103 h 151"/>
                <a:gd name="T34" fmla="*/ 167 w 167"/>
                <a:gd name="T35" fmla="*/ 99 h 151"/>
                <a:gd name="T36" fmla="*/ 167 w 167"/>
                <a:gd name="T37" fmla="*/ 99 h 151"/>
                <a:gd name="T38" fmla="*/ 165 w 167"/>
                <a:gd name="T39" fmla="*/ 89 h 151"/>
                <a:gd name="T40" fmla="*/ 163 w 167"/>
                <a:gd name="T41" fmla="*/ 86 h 151"/>
                <a:gd name="T42" fmla="*/ 161 w 167"/>
                <a:gd name="T43" fmla="*/ 73 h 151"/>
                <a:gd name="T44" fmla="*/ 155 w 167"/>
                <a:gd name="T45" fmla="*/ 57 h 151"/>
                <a:gd name="T46" fmla="*/ 134 w 167"/>
                <a:gd name="T47" fmla="*/ 23 h 151"/>
                <a:gd name="T48" fmla="*/ 134 w 167"/>
                <a:gd name="T49" fmla="*/ 9 h 151"/>
                <a:gd name="T50" fmla="*/ 134 w 167"/>
                <a:gd name="T51" fmla="*/ 9 h 151"/>
                <a:gd name="T52" fmla="*/ 35 w 167"/>
                <a:gd name="T53" fmla="*/ 2 h 151"/>
                <a:gd name="T54" fmla="*/ 33 w 167"/>
                <a:gd name="T55" fmla="*/ 2 h 151"/>
                <a:gd name="T56" fmla="*/ 22 w 167"/>
                <a:gd name="T57" fmla="*/ 0 h 151"/>
                <a:gd name="T58" fmla="*/ 22 w 167"/>
                <a:gd name="T59" fmla="*/ 0 h 151"/>
                <a:gd name="T60" fmla="*/ 17 w 167"/>
                <a:gd name="T61" fmla="*/ 12 h 151"/>
                <a:gd name="T62" fmla="*/ 16 w 167"/>
                <a:gd name="T63" fmla="*/ 15 h 151"/>
                <a:gd name="T64" fmla="*/ 16 w 167"/>
                <a:gd name="T65" fmla="*/ 16 h 151"/>
                <a:gd name="T66" fmla="*/ 16 w 167"/>
                <a:gd name="T67" fmla="*/ 26 h 151"/>
                <a:gd name="T68" fmla="*/ 11 w 167"/>
                <a:gd name="T69" fmla="*/ 63 h 151"/>
                <a:gd name="T70" fmla="*/ 7 w 167"/>
                <a:gd name="T71" fmla="*/ 74 h 151"/>
                <a:gd name="T72" fmla="*/ 4 w 167"/>
                <a:gd name="T73" fmla="*/ 77 h 151"/>
                <a:gd name="T74" fmla="*/ 0 w 167"/>
                <a:gd name="T75" fmla="*/ 83 h 151"/>
                <a:gd name="T76" fmla="*/ 0 w 167"/>
                <a:gd name="T77" fmla="*/ 83 h 151"/>
                <a:gd name="T78" fmla="*/ 1 w 167"/>
                <a:gd name="T79" fmla="*/ 8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7" h="151">
                  <a:moveTo>
                    <a:pt x="1" y="89"/>
                  </a:moveTo>
                  <a:cubicBezTo>
                    <a:pt x="13" y="94"/>
                    <a:pt x="13" y="94"/>
                    <a:pt x="13" y="94"/>
                  </a:cubicBezTo>
                  <a:cubicBezTo>
                    <a:pt x="19" y="97"/>
                    <a:pt x="24" y="99"/>
                    <a:pt x="29" y="104"/>
                  </a:cubicBezTo>
                  <a:cubicBezTo>
                    <a:pt x="36" y="111"/>
                    <a:pt x="43" y="118"/>
                    <a:pt x="48" y="127"/>
                  </a:cubicBezTo>
                  <a:cubicBezTo>
                    <a:pt x="51" y="131"/>
                    <a:pt x="54" y="133"/>
                    <a:pt x="58" y="134"/>
                  </a:cubicBezTo>
                  <a:cubicBezTo>
                    <a:pt x="64" y="135"/>
                    <a:pt x="64" y="137"/>
                    <a:pt x="68" y="140"/>
                  </a:cubicBezTo>
                  <a:cubicBezTo>
                    <a:pt x="69" y="144"/>
                    <a:pt x="76" y="149"/>
                    <a:pt x="80" y="150"/>
                  </a:cubicBezTo>
                  <a:cubicBezTo>
                    <a:pt x="89" y="151"/>
                    <a:pt x="89" y="151"/>
                    <a:pt x="89" y="151"/>
                  </a:cubicBezTo>
                  <a:cubicBezTo>
                    <a:pt x="89" y="151"/>
                    <a:pt x="89" y="151"/>
                    <a:pt x="89" y="151"/>
                  </a:cubicBezTo>
                  <a:cubicBezTo>
                    <a:pt x="96" y="146"/>
                    <a:pt x="101" y="143"/>
                    <a:pt x="106" y="135"/>
                  </a:cubicBezTo>
                  <a:cubicBezTo>
                    <a:pt x="111" y="127"/>
                    <a:pt x="109" y="130"/>
                    <a:pt x="117" y="133"/>
                  </a:cubicBezTo>
                  <a:cubicBezTo>
                    <a:pt x="123" y="136"/>
                    <a:pt x="126" y="132"/>
                    <a:pt x="126" y="127"/>
                  </a:cubicBezTo>
                  <a:cubicBezTo>
                    <a:pt x="127" y="120"/>
                    <a:pt x="129" y="113"/>
                    <a:pt x="131" y="107"/>
                  </a:cubicBezTo>
                  <a:cubicBezTo>
                    <a:pt x="132" y="103"/>
                    <a:pt x="133" y="98"/>
                    <a:pt x="135" y="96"/>
                  </a:cubicBezTo>
                  <a:cubicBezTo>
                    <a:pt x="137" y="94"/>
                    <a:pt x="140" y="91"/>
                    <a:pt x="141" y="95"/>
                  </a:cubicBezTo>
                  <a:cubicBezTo>
                    <a:pt x="143" y="96"/>
                    <a:pt x="145" y="99"/>
                    <a:pt x="147" y="101"/>
                  </a:cubicBezTo>
                  <a:cubicBezTo>
                    <a:pt x="151" y="103"/>
                    <a:pt x="153" y="103"/>
                    <a:pt x="158" y="103"/>
                  </a:cubicBezTo>
                  <a:cubicBezTo>
                    <a:pt x="167" y="99"/>
                    <a:pt x="167" y="99"/>
                    <a:pt x="167" y="99"/>
                  </a:cubicBezTo>
                  <a:cubicBezTo>
                    <a:pt x="167" y="99"/>
                    <a:pt x="167" y="99"/>
                    <a:pt x="167" y="99"/>
                  </a:cubicBezTo>
                  <a:cubicBezTo>
                    <a:pt x="165" y="89"/>
                    <a:pt x="165" y="89"/>
                    <a:pt x="165" y="89"/>
                  </a:cubicBezTo>
                  <a:cubicBezTo>
                    <a:pt x="165" y="88"/>
                    <a:pt x="164" y="87"/>
                    <a:pt x="163" y="86"/>
                  </a:cubicBezTo>
                  <a:cubicBezTo>
                    <a:pt x="161" y="84"/>
                    <a:pt x="161" y="76"/>
                    <a:pt x="161" y="73"/>
                  </a:cubicBezTo>
                  <a:cubicBezTo>
                    <a:pt x="161" y="67"/>
                    <a:pt x="159" y="60"/>
                    <a:pt x="155" y="57"/>
                  </a:cubicBezTo>
                  <a:cubicBezTo>
                    <a:pt x="146" y="49"/>
                    <a:pt x="137" y="34"/>
                    <a:pt x="134" y="23"/>
                  </a:cubicBezTo>
                  <a:cubicBezTo>
                    <a:pt x="134" y="9"/>
                    <a:pt x="134" y="9"/>
                    <a:pt x="134" y="9"/>
                  </a:cubicBezTo>
                  <a:cubicBezTo>
                    <a:pt x="134" y="9"/>
                    <a:pt x="134" y="9"/>
                    <a:pt x="134" y="9"/>
                  </a:cubicBezTo>
                  <a:cubicBezTo>
                    <a:pt x="35" y="2"/>
                    <a:pt x="35" y="2"/>
                    <a:pt x="35" y="2"/>
                  </a:cubicBezTo>
                  <a:cubicBezTo>
                    <a:pt x="34" y="2"/>
                    <a:pt x="33" y="2"/>
                    <a:pt x="33" y="2"/>
                  </a:cubicBezTo>
                  <a:cubicBezTo>
                    <a:pt x="22" y="0"/>
                    <a:pt x="22" y="0"/>
                    <a:pt x="22" y="0"/>
                  </a:cubicBezTo>
                  <a:cubicBezTo>
                    <a:pt x="22" y="0"/>
                    <a:pt x="22" y="0"/>
                    <a:pt x="22" y="0"/>
                  </a:cubicBezTo>
                  <a:cubicBezTo>
                    <a:pt x="17" y="12"/>
                    <a:pt x="17" y="12"/>
                    <a:pt x="17" y="12"/>
                  </a:cubicBezTo>
                  <a:cubicBezTo>
                    <a:pt x="16" y="13"/>
                    <a:pt x="16" y="14"/>
                    <a:pt x="16" y="15"/>
                  </a:cubicBezTo>
                  <a:cubicBezTo>
                    <a:pt x="16" y="15"/>
                    <a:pt x="16" y="16"/>
                    <a:pt x="16" y="16"/>
                  </a:cubicBezTo>
                  <a:cubicBezTo>
                    <a:pt x="15" y="17"/>
                    <a:pt x="16" y="26"/>
                    <a:pt x="16" y="26"/>
                  </a:cubicBezTo>
                  <a:cubicBezTo>
                    <a:pt x="16" y="39"/>
                    <a:pt x="18" y="52"/>
                    <a:pt x="11" y="63"/>
                  </a:cubicBezTo>
                  <a:cubicBezTo>
                    <a:pt x="10" y="66"/>
                    <a:pt x="7" y="71"/>
                    <a:pt x="7" y="74"/>
                  </a:cubicBezTo>
                  <a:cubicBezTo>
                    <a:pt x="6" y="75"/>
                    <a:pt x="5" y="76"/>
                    <a:pt x="4" y="77"/>
                  </a:cubicBezTo>
                  <a:cubicBezTo>
                    <a:pt x="3" y="79"/>
                    <a:pt x="1" y="81"/>
                    <a:pt x="0" y="83"/>
                  </a:cubicBezTo>
                  <a:cubicBezTo>
                    <a:pt x="0" y="83"/>
                    <a:pt x="0" y="83"/>
                    <a:pt x="0" y="83"/>
                  </a:cubicBezTo>
                  <a:cubicBezTo>
                    <a:pt x="0" y="85"/>
                    <a:pt x="0" y="87"/>
                    <a:pt x="1" y="89"/>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35"/>
            <p:cNvSpPr>
              <a:spLocks/>
            </p:cNvSpPr>
            <p:nvPr/>
          </p:nvSpPr>
          <p:spPr bwMode="auto">
            <a:xfrm>
              <a:off x="3062288" y="1716088"/>
              <a:ext cx="449263" cy="265113"/>
            </a:xfrm>
            <a:custGeom>
              <a:avLst/>
              <a:gdLst>
                <a:gd name="T0" fmla="*/ 33 w 152"/>
                <a:gd name="T1" fmla="*/ 90 h 90"/>
                <a:gd name="T2" fmla="*/ 50 w 152"/>
                <a:gd name="T3" fmla="*/ 78 h 90"/>
                <a:gd name="T4" fmla="*/ 64 w 152"/>
                <a:gd name="T5" fmla="*/ 61 h 90"/>
                <a:gd name="T6" fmla="*/ 65 w 152"/>
                <a:gd name="T7" fmla="*/ 61 h 90"/>
                <a:gd name="T8" fmla="*/ 76 w 152"/>
                <a:gd name="T9" fmla="*/ 64 h 90"/>
                <a:gd name="T10" fmla="*/ 89 w 152"/>
                <a:gd name="T11" fmla="*/ 60 h 90"/>
                <a:gd name="T12" fmla="*/ 107 w 152"/>
                <a:gd name="T13" fmla="*/ 75 h 90"/>
                <a:gd name="T14" fmla="*/ 116 w 152"/>
                <a:gd name="T15" fmla="*/ 85 h 90"/>
                <a:gd name="T16" fmla="*/ 125 w 152"/>
                <a:gd name="T17" fmla="*/ 80 h 90"/>
                <a:gd name="T18" fmla="*/ 133 w 152"/>
                <a:gd name="T19" fmla="*/ 75 h 90"/>
                <a:gd name="T20" fmla="*/ 133 w 152"/>
                <a:gd name="T21" fmla="*/ 75 h 90"/>
                <a:gd name="T22" fmla="*/ 135 w 152"/>
                <a:gd name="T23" fmla="*/ 70 h 90"/>
                <a:gd name="T24" fmla="*/ 133 w 152"/>
                <a:gd name="T25" fmla="*/ 51 h 90"/>
                <a:gd name="T26" fmla="*/ 143 w 152"/>
                <a:gd name="T27" fmla="*/ 33 h 90"/>
                <a:gd name="T28" fmla="*/ 150 w 152"/>
                <a:gd name="T29" fmla="*/ 18 h 90"/>
                <a:gd name="T30" fmla="*/ 152 w 152"/>
                <a:gd name="T31" fmla="*/ 5 h 90"/>
                <a:gd name="T32" fmla="*/ 152 w 152"/>
                <a:gd name="T33" fmla="*/ 5 h 90"/>
                <a:gd name="T34" fmla="*/ 28 w 152"/>
                <a:gd name="T35" fmla="*/ 1 h 90"/>
                <a:gd name="T36" fmla="*/ 0 w 152"/>
                <a:gd name="T37" fmla="*/ 0 h 90"/>
                <a:gd name="T38" fmla="*/ 0 w 152"/>
                <a:gd name="T39" fmla="*/ 0 h 90"/>
                <a:gd name="T40" fmla="*/ 0 w 152"/>
                <a:gd name="T41" fmla="*/ 14 h 90"/>
                <a:gd name="T42" fmla="*/ 21 w 152"/>
                <a:gd name="T43" fmla="*/ 48 h 90"/>
                <a:gd name="T44" fmla="*/ 27 w 152"/>
                <a:gd name="T45" fmla="*/ 64 h 90"/>
                <a:gd name="T46" fmla="*/ 29 w 152"/>
                <a:gd name="T47" fmla="*/ 77 h 90"/>
                <a:gd name="T48" fmla="*/ 31 w 152"/>
                <a:gd name="T49" fmla="*/ 80 h 90"/>
                <a:gd name="T50" fmla="*/ 33 w 152"/>
                <a:gd name="T5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90">
                  <a:moveTo>
                    <a:pt x="33" y="90"/>
                  </a:moveTo>
                  <a:cubicBezTo>
                    <a:pt x="38" y="89"/>
                    <a:pt x="47" y="82"/>
                    <a:pt x="50" y="78"/>
                  </a:cubicBezTo>
                  <a:cubicBezTo>
                    <a:pt x="52" y="75"/>
                    <a:pt x="62" y="61"/>
                    <a:pt x="64" y="61"/>
                  </a:cubicBezTo>
                  <a:cubicBezTo>
                    <a:pt x="64" y="61"/>
                    <a:pt x="64" y="61"/>
                    <a:pt x="65" y="61"/>
                  </a:cubicBezTo>
                  <a:cubicBezTo>
                    <a:pt x="68" y="64"/>
                    <a:pt x="72" y="66"/>
                    <a:pt x="76" y="64"/>
                  </a:cubicBezTo>
                  <a:cubicBezTo>
                    <a:pt x="79" y="62"/>
                    <a:pt x="85" y="54"/>
                    <a:pt x="89" y="60"/>
                  </a:cubicBezTo>
                  <a:cubicBezTo>
                    <a:pt x="97" y="64"/>
                    <a:pt x="103" y="66"/>
                    <a:pt x="107" y="75"/>
                  </a:cubicBezTo>
                  <a:cubicBezTo>
                    <a:pt x="108" y="78"/>
                    <a:pt x="112" y="84"/>
                    <a:pt x="116" y="85"/>
                  </a:cubicBezTo>
                  <a:cubicBezTo>
                    <a:pt x="121" y="87"/>
                    <a:pt x="122" y="83"/>
                    <a:pt x="125" y="80"/>
                  </a:cubicBezTo>
                  <a:cubicBezTo>
                    <a:pt x="133" y="75"/>
                    <a:pt x="133" y="75"/>
                    <a:pt x="133" y="75"/>
                  </a:cubicBezTo>
                  <a:cubicBezTo>
                    <a:pt x="133" y="75"/>
                    <a:pt x="133" y="75"/>
                    <a:pt x="133" y="75"/>
                  </a:cubicBezTo>
                  <a:cubicBezTo>
                    <a:pt x="135" y="70"/>
                    <a:pt x="135" y="70"/>
                    <a:pt x="135" y="70"/>
                  </a:cubicBezTo>
                  <a:cubicBezTo>
                    <a:pt x="137" y="62"/>
                    <a:pt x="139" y="58"/>
                    <a:pt x="133" y="51"/>
                  </a:cubicBezTo>
                  <a:cubicBezTo>
                    <a:pt x="129" y="46"/>
                    <a:pt x="142" y="37"/>
                    <a:pt x="143" y="33"/>
                  </a:cubicBezTo>
                  <a:cubicBezTo>
                    <a:pt x="147" y="29"/>
                    <a:pt x="147" y="22"/>
                    <a:pt x="150" y="18"/>
                  </a:cubicBezTo>
                  <a:cubicBezTo>
                    <a:pt x="152" y="5"/>
                    <a:pt x="152" y="5"/>
                    <a:pt x="152" y="5"/>
                  </a:cubicBezTo>
                  <a:cubicBezTo>
                    <a:pt x="152" y="5"/>
                    <a:pt x="152" y="5"/>
                    <a:pt x="152" y="5"/>
                  </a:cubicBezTo>
                  <a:cubicBezTo>
                    <a:pt x="28" y="1"/>
                    <a:pt x="28" y="1"/>
                    <a:pt x="28" y="1"/>
                  </a:cubicBezTo>
                  <a:cubicBezTo>
                    <a:pt x="0" y="0"/>
                    <a:pt x="0" y="0"/>
                    <a:pt x="0" y="0"/>
                  </a:cubicBezTo>
                  <a:cubicBezTo>
                    <a:pt x="0" y="0"/>
                    <a:pt x="0" y="0"/>
                    <a:pt x="0" y="0"/>
                  </a:cubicBezTo>
                  <a:cubicBezTo>
                    <a:pt x="0" y="14"/>
                    <a:pt x="0" y="14"/>
                    <a:pt x="0" y="14"/>
                  </a:cubicBezTo>
                  <a:cubicBezTo>
                    <a:pt x="3" y="25"/>
                    <a:pt x="12" y="40"/>
                    <a:pt x="21" y="48"/>
                  </a:cubicBezTo>
                  <a:cubicBezTo>
                    <a:pt x="25" y="51"/>
                    <a:pt x="27" y="58"/>
                    <a:pt x="27" y="64"/>
                  </a:cubicBezTo>
                  <a:cubicBezTo>
                    <a:pt x="27" y="67"/>
                    <a:pt x="27" y="75"/>
                    <a:pt x="29" y="77"/>
                  </a:cubicBezTo>
                  <a:cubicBezTo>
                    <a:pt x="30" y="78"/>
                    <a:pt x="31" y="79"/>
                    <a:pt x="31" y="80"/>
                  </a:cubicBezTo>
                  <a:cubicBezTo>
                    <a:pt x="33" y="90"/>
                    <a:pt x="33" y="90"/>
                    <a:pt x="33" y="90"/>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36"/>
            <p:cNvSpPr>
              <a:spLocks/>
            </p:cNvSpPr>
            <p:nvPr/>
          </p:nvSpPr>
          <p:spPr bwMode="auto">
            <a:xfrm>
              <a:off x="3443288" y="1730375"/>
              <a:ext cx="557213" cy="415925"/>
            </a:xfrm>
            <a:custGeom>
              <a:avLst/>
              <a:gdLst>
                <a:gd name="T0" fmla="*/ 4 w 189"/>
                <a:gd name="T1" fmla="*/ 70 h 141"/>
                <a:gd name="T2" fmla="*/ 17 w 189"/>
                <a:gd name="T3" fmla="*/ 81 h 141"/>
                <a:gd name="T4" fmla="*/ 24 w 189"/>
                <a:gd name="T5" fmla="*/ 84 h 141"/>
                <a:gd name="T6" fmla="*/ 29 w 189"/>
                <a:gd name="T7" fmla="*/ 89 h 141"/>
                <a:gd name="T8" fmla="*/ 32 w 189"/>
                <a:gd name="T9" fmla="*/ 93 h 141"/>
                <a:gd name="T10" fmla="*/ 36 w 189"/>
                <a:gd name="T11" fmla="*/ 99 h 141"/>
                <a:gd name="T12" fmla="*/ 36 w 189"/>
                <a:gd name="T13" fmla="*/ 140 h 141"/>
                <a:gd name="T14" fmla="*/ 36 w 189"/>
                <a:gd name="T15" fmla="*/ 140 h 141"/>
                <a:gd name="T16" fmla="*/ 55 w 189"/>
                <a:gd name="T17" fmla="*/ 134 h 141"/>
                <a:gd name="T18" fmla="*/ 70 w 189"/>
                <a:gd name="T19" fmla="*/ 126 h 141"/>
                <a:gd name="T20" fmla="*/ 78 w 189"/>
                <a:gd name="T21" fmla="*/ 127 h 141"/>
                <a:gd name="T22" fmla="*/ 86 w 189"/>
                <a:gd name="T23" fmla="*/ 123 h 141"/>
                <a:gd name="T24" fmla="*/ 95 w 189"/>
                <a:gd name="T25" fmla="*/ 125 h 141"/>
                <a:gd name="T26" fmla="*/ 111 w 189"/>
                <a:gd name="T27" fmla="*/ 132 h 141"/>
                <a:gd name="T28" fmla="*/ 128 w 189"/>
                <a:gd name="T29" fmla="*/ 124 h 141"/>
                <a:gd name="T30" fmla="*/ 151 w 189"/>
                <a:gd name="T31" fmla="*/ 121 h 141"/>
                <a:gd name="T32" fmla="*/ 154 w 189"/>
                <a:gd name="T33" fmla="*/ 125 h 141"/>
                <a:gd name="T34" fmla="*/ 163 w 189"/>
                <a:gd name="T35" fmla="*/ 132 h 141"/>
                <a:gd name="T36" fmla="*/ 169 w 189"/>
                <a:gd name="T37" fmla="*/ 132 h 141"/>
                <a:gd name="T38" fmla="*/ 174 w 189"/>
                <a:gd name="T39" fmla="*/ 131 h 141"/>
                <a:gd name="T40" fmla="*/ 183 w 189"/>
                <a:gd name="T41" fmla="*/ 130 h 141"/>
                <a:gd name="T42" fmla="*/ 183 w 189"/>
                <a:gd name="T43" fmla="*/ 130 h 141"/>
                <a:gd name="T44" fmla="*/ 189 w 189"/>
                <a:gd name="T45" fmla="*/ 4 h 141"/>
                <a:gd name="T46" fmla="*/ 189 w 189"/>
                <a:gd name="T47" fmla="*/ 4 h 141"/>
                <a:gd name="T48" fmla="*/ 180 w 189"/>
                <a:gd name="T49" fmla="*/ 4 h 141"/>
                <a:gd name="T50" fmla="*/ 66 w 189"/>
                <a:gd name="T51" fmla="*/ 1 h 141"/>
                <a:gd name="T52" fmla="*/ 23 w 189"/>
                <a:gd name="T53" fmla="*/ 0 h 141"/>
                <a:gd name="T54" fmla="*/ 23 w 189"/>
                <a:gd name="T55" fmla="*/ 0 h 141"/>
                <a:gd name="T56" fmla="*/ 21 w 189"/>
                <a:gd name="T57" fmla="*/ 13 h 141"/>
                <a:gd name="T58" fmla="*/ 14 w 189"/>
                <a:gd name="T59" fmla="*/ 28 h 141"/>
                <a:gd name="T60" fmla="*/ 4 w 189"/>
                <a:gd name="T61" fmla="*/ 46 h 141"/>
                <a:gd name="T62" fmla="*/ 6 w 189"/>
                <a:gd name="T63" fmla="*/ 65 h 141"/>
                <a:gd name="T64" fmla="*/ 4 w 189"/>
                <a:gd name="T65"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141">
                  <a:moveTo>
                    <a:pt x="4" y="70"/>
                  </a:moveTo>
                  <a:cubicBezTo>
                    <a:pt x="9" y="73"/>
                    <a:pt x="12" y="78"/>
                    <a:pt x="17" y="81"/>
                  </a:cubicBezTo>
                  <a:cubicBezTo>
                    <a:pt x="19" y="82"/>
                    <a:pt x="22" y="83"/>
                    <a:pt x="24" y="84"/>
                  </a:cubicBezTo>
                  <a:cubicBezTo>
                    <a:pt x="26" y="86"/>
                    <a:pt x="27" y="87"/>
                    <a:pt x="29" y="89"/>
                  </a:cubicBezTo>
                  <a:cubicBezTo>
                    <a:pt x="30" y="90"/>
                    <a:pt x="31" y="92"/>
                    <a:pt x="32" y="93"/>
                  </a:cubicBezTo>
                  <a:cubicBezTo>
                    <a:pt x="34" y="95"/>
                    <a:pt x="35" y="97"/>
                    <a:pt x="36" y="99"/>
                  </a:cubicBezTo>
                  <a:cubicBezTo>
                    <a:pt x="36" y="140"/>
                    <a:pt x="36" y="140"/>
                    <a:pt x="36" y="140"/>
                  </a:cubicBezTo>
                  <a:cubicBezTo>
                    <a:pt x="36" y="140"/>
                    <a:pt x="36" y="140"/>
                    <a:pt x="36" y="140"/>
                  </a:cubicBezTo>
                  <a:cubicBezTo>
                    <a:pt x="41" y="140"/>
                    <a:pt x="53" y="133"/>
                    <a:pt x="55" y="134"/>
                  </a:cubicBezTo>
                  <a:cubicBezTo>
                    <a:pt x="68" y="141"/>
                    <a:pt x="64" y="127"/>
                    <a:pt x="70" y="126"/>
                  </a:cubicBezTo>
                  <a:cubicBezTo>
                    <a:pt x="70" y="124"/>
                    <a:pt x="75" y="130"/>
                    <a:pt x="78" y="127"/>
                  </a:cubicBezTo>
                  <a:cubicBezTo>
                    <a:pt x="81" y="124"/>
                    <a:pt x="81" y="121"/>
                    <a:pt x="86" y="123"/>
                  </a:cubicBezTo>
                  <a:cubicBezTo>
                    <a:pt x="89" y="125"/>
                    <a:pt x="92" y="124"/>
                    <a:pt x="95" y="125"/>
                  </a:cubicBezTo>
                  <a:cubicBezTo>
                    <a:pt x="100" y="127"/>
                    <a:pt x="105" y="133"/>
                    <a:pt x="111" y="132"/>
                  </a:cubicBezTo>
                  <a:cubicBezTo>
                    <a:pt x="119" y="130"/>
                    <a:pt x="117" y="113"/>
                    <a:pt x="128" y="124"/>
                  </a:cubicBezTo>
                  <a:cubicBezTo>
                    <a:pt x="133" y="129"/>
                    <a:pt x="143" y="120"/>
                    <a:pt x="151" y="121"/>
                  </a:cubicBezTo>
                  <a:cubicBezTo>
                    <a:pt x="152" y="123"/>
                    <a:pt x="153" y="124"/>
                    <a:pt x="154" y="125"/>
                  </a:cubicBezTo>
                  <a:cubicBezTo>
                    <a:pt x="155" y="127"/>
                    <a:pt x="160" y="132"/>
                    <a:pt x="163" y="132"/>
                  </a:cubicBezTo>
                  <a:cubicBezTo>
                    <a:pt x="165" y="132"/>
                    <a:pt x="167" y="132"/>
                    <a:pt x="169" y="132"/>
                  </a:cubicBezTo>
                  <a:cubicBezTo>
                    <a:pt x="170" y="131"/>
                    <a:pt x="173" y="132"/>
                    <a:pt x="174" y="131"/>
                  </a:cubicBezTo>
                  <a:cubicBezTo>
                    <a:pt x="183" y="130"/>
                    <a:pt x="183" y="130"/>
                    <a:pt x="183" y="130"/>
                  </a:cubicBezTo>
                  <a:cubicBezTo>
                    <a:pt x="183" y="130"/>
                    <a:pt x="183" y="130"/>
                    <a:pt x="183" y="130"/>
                  </a:cubicBezTo>
                  <a:cubicBezTo>
                    <a:pt x="189" y="4"/>
                    <a:pt x="189" y="4"/>
                    <a:pt x="189" y="4"/>
                  </a:cubicBezTo>
                  <a:cubicBezTo>
                    <a:pt x="189" y="4"/>
                    <a:pt x="189" y="4"/>
                    <a:pt x="189" y="4"/>
                  </a:cubicBezTo>
                  <a:cubicBezTo>
                    <a:pt x="180" y="4"/>
                    <a:pt x="180" y="4"/>
                    <a:pt x="180" y="4"/>
                  </a:cubicBezTo>
                  <a:cubicBezTo>
                    <a:pt x="66" y="1"/>
                    <a:pt x="66" y="1"/>
                    <a:pt x="66" y="1"/>
                  </a:cubicBezTo>
                  <a:cubicBezTo>
                    <a:pt x="23" y="0"/>
                    <a:pt x="23" y="0"/>
                    <a:pt x="23" y="0"/>
                  </a:cubicBezTo>
                  <a:cubicBezTo>
                    <a:pt x="23" y="0"/>
                    <a:pt x="23" y="0"/>
                    <a:pt x="23" y="0"/>
                  </a:cubicBezTo>
                  <a:cubicBezTo>
                    <a:pt x="21" y="13"/>
                    <a:pt x="21" y="13"/>
                    <a:pt x="21" y="13"/>
                  </a:cubicBezTo>
                  <a:cubicBezTo>
                    <a:pt x="18" y="17"/>
                    <a:pt x="18" y="24"/>
                    <a:pt x="14" y="28"/>
                  </a:cubicBezTo>
                  <a:cubicBezTo>
                    <a:pt x="13" y="32"/>
                    <a:pt x="0" y="41"/>
                    <a:pt x="4" y="46"/>
                  </a:cubicBezTo>
                  <a:cubicBezTo>
                    <a:pt x="10" y="53"/>
                    <a:pt x="8" y="57"/>
                    <a:pt x="6" y="65"/>
                  </a:cubicBezTo>
                  <a:cubicBezTo>
                    <a:pt x="4" y="70"/>
                    <a:pt x="4" y="70"/>
                    <a:pt x="4" y="70"/>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37"/>
            <p:cNvSpPr>
              <a:spLocks/>
            </p:cNvSpPr>
            <p:nvPr/>
          </p:nvSpPr>
          <p:spPr bwMode="auto">
            <a:xfrm>
              <a:off x="3540125" y="2063750"/>
              <a:ext cx="465138" cy="322263"/>
            </a:xfrm>
            <a:custGeom>
              <a:avLst/>
              <a:gdLst>
                <a:gd name="T0" fmla="*/ 3 w 158"/>
                <a:gd name="T1" fmla="*/ 27 h 109"/>
                <a:gd name="T2" fmla="*/ 22 w 158"/>
                <a:gd name="T3" fmla="*/ 21 h 109"/>
                <a:gd name="T4" fmla="*/ 37 w 158"/>
                <a:gd name="T5" fmla="*/ 13 h 109"/>
                <a:gd name="T6" fmla="*/ 45 w 158"/>
                <a:gd name="T7" fmla="*/ 14 h 109"/>
                <a:gd name="T8" fmla="*/ 53 w 158"/>
                <a:gd name="T9" fmla="*/ 10 h 109"/>
                <a:gd name="T10" fmla="*/ 62 w 158"/>
                <a:gd name="T11" fmla="*/ 12 h 109"/>
                <a:gd name="T12" fmla="*/ 78 w 158"/>
                <a:gd name="T13" fmla="*/ 19 h 109"/>
                <a:gd name="T14" fmla="*/ 95 w 158"/>
                <a:gd name="T15" fmla="*/ 11 h 109"/>
                <a:gd name="T16" fmla="*/ 118 w 158"/>
                <a:gd name="T17" fmla="*/ 8 h 109"/>
                <a:gd name="T18" fmla="*/ 121 w 158"/>
                <a:gd name="T19" fmla="*/ 12 h 109"/>
                <a:gd name="T20" fmla="*/ 130 w 158"/>
                <a:gd name="T21" fmla="*/ 19 h 109"/>
                <a:gd name="T22" fmla="*/ 136 w 158"/>
                <a:gd name="T23" fmla="*/ 19 h 109"/>
                <a:gd name="T24" fmla="*/ 141 w 158"/>
                <a:gd name="T25" fmla="*/ 18 h 109"/>
                <a:gd name="T26" fmla="*/ 150 w 158"/>
                <a:gd name="T27" fmla="*/ 17 h 109"/>
                <a:gd name="T28" fmla="*/ 150 w 158"/>
                <a:gd name="T29" fmla="*/ 17 h 109"/>
                <a:gd name="T30" fmla="*/ 155 w 158"/>
                <a:gd name="T31" fmla="*/ 33 h 109"/>
                <a:gd name="T32" fmla="*/ 155 w 158"/>
                <a:gd name="T33" fmla="*/ 46 h 109"/>
                <a:gd name="T34" fmla="*/ 152 w 158"/>
                <a:gd name="T35" fmla="*/ 72 h 109"/>
                <a:gd name="T36" fmla="*/ 138 w 158"/>
                <a:gd name="T37" fmla="*/ 79 h 109"/>
                <a:gd name="T38" fmla="*/ 128 w 158"/>
                <a:gd name="T39" fmla="*/ 86 h 109"/>
                <a:gd name="T40" fmla="*/ 130 w 158"/>
                <a:gd name="T41" fmla="*/ 101 h 109"/>
                <a:gd name="T42" fmla="*/ 131 w 158"/>
                <a:gd name="T43" fmla="*/ 109 h 109"/>
                <a:gd name="T44" fmla="*/ 131 w 158"/>
                <a:gd name="T45" fmla="*/ 109 h 109"/>
                <a:gd name="T46" fmla="*/ 66 w 158"/>
                <a:gd name="T47" fmla="*/ 107 h 109"/>
                <a:gd name="T48" fmla="*/ 66 w 158"/>
                <a:gd name="T49" fmla="*/ 107 h 109"/>
                <a:gd name="T50" fmla="*/ 0 w 158"/>
                <a:gd name="T51" fmla="*/ 105 h 109"/>
                <a:gd name="T52" fmla="*/ 0 w 158"/>
                <a:gd name="T53" fmla="*/ 105 h 109"/>
                <a:gd name="T54" fmla="*/ 3 w 158"/>
                <a:gd name="T55" fmla="*/ 2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109">
                  <a:moveTo>
                    <a:pt x="3" y="27"/>
                  </a:moveTo>
                  <a:cubicBezTo>
                    <a:pt x="8" y="27"/>
                    <a:pt x="20" y="20"/>
                    <a:pt x="22" y="21"/>
                  </a:cubicBezTo>
                  <a:cubicBezTo>
                    <a:pt x="35" y="28"/>
                    <a:pt x="31" y="14"/>
                    <a:pt x="37" y="13"/>
                  </a:cubicBezTo>
                  <a:cubicBezTo>
                    <a:pt x="37" y="11"/>
                    <a:pt x="42" y="17"/>
                    <a:pt x="45" y="14"/>
                  </a:cubicBezTo>
                  <a:cubicBezTo>
                    <a:pt x="48" y="11"/>
                    <a:pt x="48" y="8"/>
                    <a:pt x="53" y="10"/>
                  </a:cubicBezTo>
                  <a:cubicBezTo>
                    <a:pt x="56" y="12"/>
                    <a:pt x="59" y="11"/>
                    <a:pt x="62" y="12"/>
                  </a:cubicBezTo>
                  <a:cubicBezTo>
                    <a:pt x="67" y="14"/>
                    <a:pt x="72" y="20"/>
                    <a:pt x="78" y="19"/>
                  </a:cubicBezTo>
                  <a:cubicBezTo>
                    <a:pt x="86" y="17"/>
                    <a:pt x="84" y="0"/>
                    <a:pt x="95" y="11"/>
                  </a:cubicBezTo>
                  <a:cubicBezTo>
                    <a:pt x="100" y="16"/>
                    <a:pt x="110" y="7"/>
                    <a:pt x="118" y="8"/>
                  </a:cubicBezTo>
                  <a:cubicBezTo>
                    <a:pt x="119" y="10"/>
                    <a:pt x="120" y="11"/>
                    <a:pt x="121" y="12"/>
                  </a:cubicBezTo>
                  <a:cubicBezTo>
                    <a:pt x="122" y="14"/>
                    <a:pt x="127" y="19"/>
                    <a:pt x="130" y="19"/>
                  </a:cubicBezTo>
                  <a:cubicBezTo>
                    <a:pt x="132" y="19"/>
                    <a:pt x="134" y="19"/>
                    <a:pt x="136" y="19"/>
                  </a:cubicBezTo>
                  <a:cubicBezTo>
                    <a:pt x="137" y="18"/>
                    <a:pt x="140" y="19"/>
                    <a:pt x="141" y="18"/>
                  </a:cubicBezTo>
                  <a:cubicBezTo>
                    <a:pt x="150" y="17"/>
                    <a:pt x="150" y="17"/>
                    <a:pt x="150" y="17"/>
                  </a:cubicBezTo>
                  <a:cubicBezTo>
                    <a:pt x="150" y="17"/>
                    <a:pt x="150" y="17"/>
                    <a:pt x="150" y="17"/>
                  </a:cubicBezTo>
                  <a:cubicBezTo>
                    <a:pt x="151" y="23"/>
                    <a:pt x="150" y="28"/>
                    <a:pt x="155" y="33"/>
                  </a:cubicBezTo>
                  <a:cubicBezTo>
                    <a:pt x="155" y="38"/>
                    <a:pt x="153" y="41"/>
                    <a:pt x="155" y="46"/>
                  </a:cubicBezTo>
                  <a:cubicBezTo>
                    <a:pt x="158" y="53"/>
                    <a:pt x="156" y="65"/>
                    <a:pt x="152" y="72"/>
                  </a:cubicBezTo>
                  <a:cubicBezTo>
                    <a:pt x="149" y="76"/>
                    <a:pt x="143" y="78"/>
                    <a:pt x="138" y="79"/>
                  </a:cubicBezTo>
                  <a:cubicBezTo>
                    <a:pt x="132" y="81"/>
                    <a:pt x="132" y="82"/>
                    <a:pt x="128" y="86"/>
                  </a:cubicBezTo>
                  <a:cubicBezTo>
                    <a:pt x="128" y="91"/>
                    <a:pt x="130" y="95"/>
                    <a:pt x="130" y="101"/>
                  </a:cubicBezTo>
                  <a:cubicBezTo>
                    <a:pt x="131" y="109"/>
                    <a:pt x="131" y="109"/>
                    <a:pt x="131" y="109"/>
                  </a:cubicBezTo>
                  <a:cubicBezTo>
                    <a:pt x="131" y="109"/>
                    <a:pt x="131" y="109"/>
                    <a:pt x="131" y="109"/>
                  </a:cubicBezTo>
                  <a:cubicBezTo>
                    <a:pt x="66" y="107"/>
                    <a:pt x="66" y="107"/>
                    <a:pt x="66" y="107"/>
                  </a:cubicBezTo>
                  <a:cubicBezTo>
                    <a:pt x="66" y="107"/>
                    <a:pt x="66" y="107"/>
                    <a:pt x="66" y="107"/>
                  </a:cubicBezTo>
                  <a:cubicBezTo>
                    <a:pt x="0" y="105"/>
                    <a:pt x="0" y="105"/>
                    <a:pt x="0" y="105"/>
                  </a:cubicBezTo>
                  <a:cubicBezTo>
                    <a:pt x="0" y="105"/>
                    <a:pt x="0" y="105"/>
                    <a:pt x="0" y="105"/>
                  </a:cubicBezTo>
                  <a:cubicBezTo>
                    <a:pt x="3" y="27"/>
                    <a:pt x="3" y="27"/>
                    <a:pt x="3" y="27"/>
                  </a:cubicBezTo>
                  <a:close/>
                </a:path>
              </a:pathLst>
            </a:custGeom>
            <a:solidFill>
              <a:srgbClr val="00B0F0"/>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38"/>
            <p:cNvSpPr>
              <a:spLocks/>
            </p:cNvSpPr>
            <p:nvPr/>
          </p:nvSpPr>
          <p:spPr bwMode="auto">
            <a:xfrm>
              <a:off x="3725863" y="2362200"/>
              <a:ext cx="350838" cy="368300"/>
            </a:xfrm>
            <a:custGeom>
              <a:avLst/>
              <a:gdLst>
                <a:gd name="T0" fmla="*/ 3 w 119"/>
                <a:gd name="T1" fmla="*/ 6 h 125"/>
                <a:gd name="T2" fmla="*/ 68 w 119"/>
                <a:gd name="T3" fmla="*/ 8 h 125"/>
                <a:gd name="T4" fmla="*/ 68 w 119"/>
                <a:gd name="T5" fmla="*/ 8 h 125"/>
                <a:gd name="T6" fmla="*/ 73 w 119"/>
                <a:gd name="T7" fmla="*/ 8 h 125"/>
                <a:gd name="T8" fmla="*/ 85 w 119"/>
                <a:gd name="T9" fmla="*/ 1 h 125"/>
                <a:gd name="T10" fmla="*/ 88 w 119"/>
                <a:gd name="T11" fmla="*/ 9 h 125"/>
                <a:gd name="T12" fmla="*/ 97 w 119"/>
                <a:gd name="T13" fmla="*/ 19 h 125"/>
                <a:gd name="T14" fmla="*/ 97 w 119"/>
                <a:gd name="T15" fmla="*/ 25 h 125"/>
                <a:gd name="T16" fmla="*/ 96 w 119"/>
                <a:gd name="T17" fmla="*/ 27 h 125"/>
                <a:gd name="T18" fmla="*/ 97 w 119"/>
                <a:gd name="T19" fmla="*/ 30 h 125"/>
                <a:gd name="T20" fmla="*/ 100 w 119"/>
                <a:gd name="T21" fmla="*/ 33 h 125"/>
                <a:gd name="T22" fmla="*/ 112 w 119"/>
                <a:gd name="T23" fmla="*/ 42 h 125"/>
                <a:gd name="T24" fmla="*/ 112 w 119"/>
                <a:gd name="T25" fmla="*/ 42 h 125"/>
                <a:gd name="T26" fmla="*/ 115 w 119"/>
                <a:gd name="T27" fmla="*/ 49 h 125"/>
                <a:gd name="T28" fmla="*/ 115 w 119"/>
                <a:gd name="T29" fmla="*/ 64 h 125"/>
                <a:gd name="T30" fmla="*/ 118 w 119"/>
                <a:gd name="T31" fmla="*/ 73 h 125"/>
                <a:gd name="T32" fmla="*/ 101 w 119"/>
                <a:gd name="T33" fmla="*/ 78 h 125"/>
                <a:gd name="T34" fmla="*/ 110 w 119"/>
                <a:gd name="T35" fmla="*/ 88 h 125"/>
                <a:gd name="T36" fmla="*/ 98 w 119"/>
                <a:gd name="T37" fmla="*/ 95 h 125"/>
                <a:gd name="T38" fmla="*/ 88 w 119"/>
                <a:gd name="T39" fmla="*/ 102 h 125"/>
                <a:gd name="T40" fmla="*/ 81 w 119"/>
                <a:gd name="T41" fmla="*/ 104 h 125"/>
                <a:gd name="T42" fmla="*/ 81 w 119"/>
                <a:gd name="T43" fmla="*/ 104 h 125"/>
                <a:gd name="T44" fmla="*/ 82 w 119"/>
                <a:gd name="T45" fmla="*/ 121 h 125"/>
                <a:gd name="T46" fmla="*/ 81 w 119"/>
                <a:gd name="T47" fmla="*/ 124 h 125"/>
                <a:gd name="T48" fmla="*/ 81 w 119"/>
                <a:gd name="T49" fmla="*/ 124 h 125"/>
                <a:gd name="T50" fmla="*/ 66 w 119"/>
                <a:gd name="T51" fmla="*/ 125 h 125"/>
                <a:gd name="T52" fmla="*/ 52 w 119"/>
                <a:gd name="T53" fmla="*/ 112 h 125"/>
                <a:gd name="T54" fmla="*/ 31 w 119"/>
                <a:gd name="T55" fmla="*/ 98 h 125"/>
                <a:gd name="T56" fmla="*/ 23 w 119"/>
                <a:gd name="T57" fmla="*/ 95 h 125"/>
                <a:gd name="T58" fmla="*/ 15 w 119"/>
                <a:gd name="T59" fmla="*/ 91 h 125"/>
                <a:gd name="T60" fmla="*/ 0 w 119"/>
                <a:gd name="T61" fmla="*/ 89 h 125"/>
                <a:gd name="T62" fmla="*/ 0 w 119"/>
                <a:gd name="T63" fmla="*/ 89 h 125"/>
                <a:gd name="T64" fmla="*/ 3 w 119"/>
                <a:gd name="T65"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125">
                  <a:moveTo>
                    <a:pt x="3" y="6"/>
                  </a:moveTo>
                  <a:cubicBezTo>
                    <a:pt x="68" y="8"/>
                    <a:pt x="68" y="8"/>
                    <a:pt x="68" y="8"/>
                  </a:cubicBezTo>
                  <a:cubicBezTo>
                    <a:pt x="68" y="8"/>
                    <a:pt x="68" y="8"/>
                    <a:pt x="68" y="8"/>
                  </a:cubicBezTo>
                  <a:cubicBezTo>
                    <a:pt x="70" y="7"/>
                    <a:pt x="72" y="8"/>
                    <a:pt x="73" y="8"/>
                  </a:cubicBezTo>
                  <a:cubicBezTo>
                    <a:pt x="79" y="7"/>
                    <a:pt x="78" y="0"/>
                    <a:pt x="85" y="1"/>
                  </a:cubicBezTo>
                  <a:cubicBezTo>
                    <a:pt x="86" y="3"/>
                    <a:pt x="86" y="6"/>
                    <a:pt x="88" y="9"/>
                  </a:cubicBezTo>
                  <a:cubicBezTo>
                    <a:pt x="90" y="12"/>
                    <a:pt x="95" y="15"/>
                    <a:pt x="97" y="19"/>
                  </a:cubicBezTo>
                  <a:cubicBezTo>
                    <a:pt x="97" y="21"/>
                    <a:pt x="97" y="23"/>
                    <a:pt x="97" y="25"/>
                  </a:cubicBezTo>
                  <a:cubicBezTo>
                    <a:pt x="97" y="26"/>
                    <a:pt x="96" y="26"/>
                    <a:pt x="96" y="27"/>
                  </a:cubicBezTo>
                  <a:cubicBezTo>
                    <a:pt x="96" y="28"/>
                    <a:pt x="97" y="29"/>
                    <a:pt x="97" y="30"/>
                  </a:cubicBezTo>
                  <a:cubicBezTo>
                    <a:pt x="98" y="31"/>
                    <a:pt x="99" y="32"/>
                    <a:pt x="100" y="33"/>
                  </a:cubicBezTo>
                  <a:cubicBezTo>
                    <a:pt x="112" y="42"/>
                    <a:pt x="112" y="42"/>
                    <a:pt x="112" y="42"/>
                  </a:cubicBezTo>
                  <a:cubicBezTo>
                    <a:pt x="112" y="42"/>
                    <a:pt x="112" y="42"/>
                    <a:pt x="112" y="42"/>
                  </a:cubicBezTo>
                  <a:cubicBezTo>
                    <a:pt x="115" y="49"/>
                    <a:pt x="115" y="49"/>
                    <a:pt x="115" y="49"/>
                  </a:cubicBezTo>
                  <a:cubicBezTo>
                    <a:pt x="114" y="53"/>
                    <a:pt x="115" y="59"/>
                    <a:pt x="115" y="64"/>
                  </a:cubicBezTo>
                  <a:cubicBezTo>
                    <a:pt x="116" y="66"/>
                    <a:pt x="119" y="71"/>
                    <a:pt x="118" y="73"/>
                  </a:cubicBezTo>
                  <a:cubicBezTo>
                    <a:pt x="115" y="78"/>
                    <a:pt x="99" y="70"/>
                    <a:pt x="101" y="78"/>
                  </a:cubicBezTo>
                  <a:cubicBezTo>
                    <a:pt x="103" y="81"/>
                    <a:pt x="108" y="85"/>
                    <a:pt x="110" y="88"/>
                  </a:cubicBezTo>
                  <a:cubicBezTo>
                    <a:pt x="110" y="94"/>
                    <a:pt x="102" y="94"/>
                    <a:pt x="98" y="95"/>
                  </a:cubicBezTo>
                  <a:cubicBezTo>
                    <a:pt x="92" y="96"/>
                    <a:pt x="93" y="99"/>
                    <a:pt x="88" y="102"/>
                  </a:cubicBezTo>
                  <a:cubicBezTo>
                    <a:pt x="85" y="104"/>
                    <a:pt x="83" y="104"/>
                    <a:pt x="81" y="104"/>
                  </a:cubicBezTo>
                  <a:cubicBezTo>
                    <a:pt x="81" y="104"/>
                    <a:pt x="81" y="104"/>
                    <a:pt x="81" y="104"/>
                  </a:cubicBezTo>
                  <a:cubicBezTo>
                    <a:pt x="80" y="108"/>
                    <a:pt x="82" y="117"/>
                    <a:pt x="82" y="121"/>
                  </a:cubicBezTo>
                  <a:cubicBezTo>
                    <a:pt x="82" y="122"/>
                    <a:pt x="82" y="124"/>
                    <a:pt x="81" y="124"/>
                  </a:cubicBezTo>
                  <a:cubicBezTo>
                    <a:pt x="81" y="124"/>
                    <a:pt x="81" y="124"/>
                    <a:pt x="81" y="124"/>
                  </a:cubicBezTo>
                  <a:cubicBezTo>
                    <a:pt x="66" y="125"/>
                    <a:pt x="66" y="125"/>
                    <a:pt x="66" y="125"/>
                  </a:cubicBezTo>
                  <a:cubicBezTo>
                    <a:pt x="60" y="124"/>
                    <a:pt x="55" y="117"/>
                    <a:pt x="52" y="112"/>
                  </a:cubicBezTo>
                  <a:cubicBezTo>
                    <a:pt x="49" y="106"/>
                    <a:pt x="37" y="99"/>
                    <a:pt x="31" y="98"/>
                  </a:cubicBezTo>
                  <a:cubicBezTo>
                    <a:pt x="29" y="97"/>
                    <a:pt x="25" y="96"/>
                    <a:pt x="23" y="95"/>
                  </a:cubicBezTo>
                  <a:cubicBezTo>
                    <a:pt x="20" y="94"/>
                    <a:pt x="18" y="93"/>
                    <a:pt x="15" y="91"/>
                  </a:cubicBezTo>
                  <a:cubicBezTo>
                    <a:pt x="10" y="89"/>
                    <a:pt x="5" y="89"/>
                    <a:pt x="0" y="89"/>
                  </a:cubicBezTo>
                  <a:cubicBezTo>
                    <a:pt x="0" y="89"/>
                    <a:pt x="0" y="89"/>
                    <a:pt x="0" y="89"/>
                  </a:cubicBezTo>
                  <a:cubicBezTo>
                    <a:pt x="3" y="6"/>
                    <a:pt x="3" y="6"/>
                    <a:pt x="3" y="6"/>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39"/>
            <p:cNvSpPr>
              <a:spLocks/>
            </p:cNvSpPr>
            <p:nvPr/>
          </p:nvSpPr>
          <p:spPr bwMode="auto">
            <a:xfrm>
              <a:off x="3663950" y="2624138"/>
              <a:ext cx="598488" cy="446088"/>
            </a:xfrm>
            <a:custGeom>
              <a:avLst/>
              <a:gdLst>
                <a:gd name="T0" fmla="*/ 21 w 203"/>
                <a:gd name="T1" fmla="*/ 0 h 151"/>
                <a:gd name="T2" fmla="*/ 36 w 203"/>
                <a:gd name="T3" fmla="*/ 2 h 151"/>
                <a:gd name="T4" fmla="*/ 44 w 203"/>
                <a:gd name="T5" fmla="*/ 6 h 151"/>
                <a:gd name="T6" fmla="*/ 52 w 203"/>
                <a:gd name="T7" fmla="*/ 9 h 151"/>
                <a:gd name="T8" fmla="*/ 73 w 203"/>
                <a:gd name="T9" fmla="*/ 23 h 151"/>
                <a:gd name="T10" fmla="*/ 87 w 203"/>
                <a:gd name="T11" fmla="*/ 36 h 151"/>
                <a:gd name="T12" fmla="*/ 102 w 203"/>
                <a:gd name="T13" fmla="*/ 35 h 151"/>
                <a:gd name="T14" fmla="*/ 102 w 203"/>
                <a:gd name="T15" fmla="*/ 35 h 151"/>
                <a:gd name="T16" fmla="*/ 122 w 203"/>
                <a:gd name="T17" fmla="*/ 58 h 151"/>
                <a:gd name="T18" fmla="*/ 141 w 203"/>
                <a:gd name="T19" fmla="*/ 60 h 151"/>
                <a:gd name="T20" fmla="*/ 153 w 203"/>
                <a:gd name="T21" fmla="*/ 62 h 151"/>
                <a:gd name="T22" fmla="*/ 150 w 203"/>
                <a:gd name="T23" fmla="*/ 70 h 151"/>
                <a:gd name="T24" fmla="*/ 160 w 203"/>
                <a:gd name="T25" fmla="*/ 86 h 151"/>
                <a:gd name="T26" fmla="*/ 174 w 203"/>
                <a:gd name="T27" fmla="*/ 99 h 151"/>
                <a:gd name="T28" fmla="*/ 178 w 203"/>
                <a:gd name="T29" fmla="*/ 103 h 151"/>
                <a:gd name="T30" fmla="*/ 178 w 203"/>
                <a:gd name="T31" fmla="*/ 103 h 151"/>
                <a:gd name="T32" fmla="*/ 186 w 203"/>
                <a:gd name="T33" fmla="*/ 111 h 151"/>
                <a:gd name="T34" fmla="*/ 194 w 203"/>
                <a:gd name="T35" fmla="*/ 124 h 151"/>
                <a:gd name="T36" fmla="*/ 201 w 203"/>
                <a:gd name="T37" fmla="*/ 139 h 151"/>
                <a:gd name="T38" fmla="*/ 203 w 203"/>
                <a:gd name="T39" fmla="*/ 143 h 151"/>
                <a:gd name="T40" fmla="*/ 203 w 203"/>
                <a:gd name="T41" fmla="*/ 151 h 151"/>
                <a:gd name="T42" fmla="*/ 203 w 203"/>
                <a:gd name="T43" fmla="*/ 151 h 151"/>
                <a:gd name="T44" fmla="*/ 165 w 203"/>
                <a:gd name="T45" fmla="*/ 149 h 151"/>
                <a:gd name="T46" fmla="*/ 165 w 203"/>
                <a:gd name="T47" fmla="*/ 149 h 151"/>
                <a:gd name="T48" fmla="*/ 8 w 203"/>
                <a:gd name="T49" fmla="*/ 148 h 151"/>
                <a:gd name="T50" fmla="*/ 8 w 203"/>
                <a:gd name="T51" fmla="*/ 148 h 151"/>
                <a:gd name="T52" fmla="*/ 8 w 203"/>
                <a:gd name="T53" fmla="*/ 140 h 151"/>
                <a:gd name="T54" fmla="*/ 7 w 203"/>
                <a:gd name="T55" fmla="*/ 129 h 151"/>
                <a:gd name="T56" fmla="*/ 5 w 203"/>
                <a:gd name="T57" fmla="*/ 116 h 151"/>
                <a:gd name="T58" fmla="*/ 2 w 203"/>
                <a:gd name="T59" fmla="*/ 93 h 151"/>
                <a:gd name="T60" fmla="*/ 1 w 203"/>
                <a:gd name="T61" fmla="*/ 92 h 151"/>
                <a:gd name="T62" fmla="*/ 1 w 203"/>
                <a:gd name="T63" fmla="*/ 87 h 151"/>
                <a:gd name="T64" fmla="*/ 0 w 203"/>
                <a:gd name="T65" fmla="*/ 86 h 151"/>
                <a:gd name="T66" fmla="*/ 0 w 203"/>
                <a:gd name="T67" fmla="*/ 84 h 151"/>
                <a:gd name="T68" fmla="*/ 13 w 203"/>
                <a:gd name="T69" fmla="*/ 23 h 151"/>
                <a:gd name="T70" fmla="*/ 20 w 203"/>
                <a:gd name="T71" fmla="*/ 5 h 151"/>
                <a:gd name="T72" fmla="*/ 20 w 203"/>
                <a:gd name="T73" fmla="*/ 2 h 151"/>
                <a:gd name="T74" fmla="*/ 21 w 203"/>
                <a:gd name="T7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3" h="151">
                  <a:moveTo>
                    <a:pt x="21" y="0"/>
                  </a:moveTo>
                  <a:cubicBezTo>
                    <a:pt x="26" y="0"/>
                    <a:pt x="31" y="0"/>
                    <a:pt x="36" y="2"/>
                  </a:cubicBezTo>
                  <a:cubicBezTo>
                    <a:pt x="39" y="4"/>
                    <a:pt x="41" y="5"/>
                    <a:pt x="44" y="6"/>
                  </a:cubicBezTo>
                  <a:cubicBezTo>
                    <a:pt x="46" y="7"/>
                    <a:pt x="50" y="8"/>
                    <a:pt x="52" y="9"/>
                  </a:cubicBezTo>
                  <a:cubicBezTo>
                    <a:pt x="58" y="10"/>
                    <a:pt x="70" y="17"/>
                    <a:pt x="73" y="23"/>
                  </a:cubicBezTo>
                  <a:cubicBezTo>
                    <a:pt x="76" y="28"/>
                    <a:pt x="81" y="35"/>
                    <a:pt x="87" y="36"/>
                  </a:cubicBezTo>
                  <a:cubicBezTo>
                    <a:pt x="102" y="35"/>
                    <a:pt x="102" y="35"/>
                    <a:pt x="102" y="35"/>
                  </a:cubicBezTo>
                  <a:cubicBezTo>
                    <a:pt x="102" y="35"/>
                    <a:pt x="102" y="35"/>
                    <a:pt x="102" y="35"/>
                  </a:cubicBezTo>
                  <a:cubicBezTo>
                    <a:pt x="106" y="46"/>
                    <a:pt x="111" y="54"/>
                    <a:pt x="122" y="58"/>
                  </a:cubicBezTo>
                  <a:cubicBezTo>
                    <a:pt x="128" y="60"/>
                    <a:pt x="135" y="60"/>
                    <a:pt x="141" y="60"/>
                  </a:cubicBezTo>
                  <a:cubicBezTo>
                    <a:pt x="146" y="60"/>
                    <a:pt x="150" y="59"/>
                    <a:pt x="153" y="62"/>
                  </a:cubicBezTo>
                  <a:cubicBezTo>
                    <a:pt x="153" y="65"/>
                    <a:pt x="150" y="67"/>
                    <a:pt x="150" y="70"/>
                  </a:cubicBezTo>
                  <a:cubicBezTo>
                    <a:pt x="150" y="74"/>
                    <a:pt x="158" y="83"/>
                    <a:pt x="160" y="86"/>
                  </a:cubicBezTo>
                  <a:cubicBezTo>
                    <a:pt x="174" y="99"/>
                    <a:pt x="174" y="99"/>
                    <a:pt x="174" y="99"/>
                  </a:cubicBezTo>
                  <a:cubicBezTo>
                    <a:pt x="175" y="100"/>
                    <a:pt x="177" y="101"/>
                    <a:pt x="178" y="103"/>
                  </a:cubicBezTo>
                  <a:cubicBezTo>
                    <a:pt x="178" y="103"/>
                    <a:pt x="178" y="103"/>
                    <a:pt x="178" y="103"/>
                  </a:cubicBezTo>
                  <a:cubicBezTo>
                    <a:pt x="181" y="105"/>
                    <a:pt x="183" y="109"/>
                    <a:pt x="186" y="111"/>
                  </a:cubicBezTo>
                  <a:cubicBezTo>
                    <a:pt x="191" y="114"/>
                    <a:pt x="193" y="118"/>
                    <a:pt x="194" y="124"/>
                  </a:cubicBezTo>
                  <a:cubicBezTo>
                    <a:pt x="195" y="129"/>
                    <a:pt x="198" y="136"/>
                    <a:pt x="201" y="139"/>
                  </a:cubicBezTo>
                  <a:cubicBezTo>
                    <a:pt x="202" y="140"/>
                    <a:pt x="202" y="142"/>
                    <a:pt x="203" y="143"/>
                  </a:cubicBezTo>
                  <a:cubicBezTo>
                    <a:pt x="203" y="151"/>
                    <a:pt x="203" y="151"/>
                    <a:pt x="203" y="151"/>
                  </a:cubicBezTo>
                  <a:cubicBezTo>
                    <a:pt x="203" y="151"/>
                    <a:pt x="203" y="151"/>
                    <a:pt x="203" y="151"/>
                  </a:cubicBezTo>
                  <a:cubicBezTo>
                    <a:pt x="165" y="149"/>
                    <a:pt x="165" y="149"/>
                    <a:pt x="165" y="149"/>
                  </a:cubicBezTo>
                  <a:cubicBezTo>
                    <a:pt x="165" y="149"/>
                    <a:pt x="165" y="149"/>
                    <a:pt x="165" y="149"/>
                  </a:cubicBezTo>
                  <a:cubicBezTo>
                    <a:pt x="8" y="148"/>
                    <a:pt x="8" y="148"/>
                    <a:pt x="8" y="148"/>
                  </a:cubicBezTo>
                  <a:cubicBezTo>
                    <a:pt x="8" y="148"/>
                    <a:pt x="8" y="148"/>
                    <a:pt x="8" y="148"/>
                  </a:cubicBezTo>
                  <a:cubicBezTo>
                    <a:pt x="8" y="140"/>
                    <a:pt x="8" y="140"/>
                    <a:pt x="8" y="140"/>
                  </a:cubicBezTo>
                  <a:cubicBezTo>
                    <a:pt x="8" y="136"/>
                    <a:pt x="7" y="132"/>
                    <a:pt x="7" y="129"/>
                  </a:cubicBezTo>
                  <a:cubicBezTo>
                    <a:pt x="7" y="125"/>
                    <a:pt x="6" y="120"/>
                    <a:pt x="5" y="116"/>
                  </a:cubicBezTo>
                  <a:cubicBezTo>
                    <a:pt x="3" y="109"/>
                    <a:pt x="2" y="100"/>
                    <a:pt x="2" y="93"/>
                  </a:cubicBezTo>
                  <a:cubicBezTo>
                    <a:pt x="1" y="93"/>
                    <a:pt x="1" y="92"/>
                    <a:pt x="1" y="92"/>
                  </a:cubicBezTo>
                  <a:cubicBezTo>
                    <a:pt x="1" y="91"/>
                    <a:pt x="1" y="88"/>
                    <a:pt x="1" y="87"/>
                  </a:cubicBezTo>
                  <a:cubicBezTo>
                    <a:pt x="1" y="86"/>
                    <a:pt x="1" y="86"/>
                    <a:pt x="0" y="86"/>
                  </a:cubicBezTo>
                  <a:cubicBezTo>
                    <a:pt x="0" y="85"/>
                    <a:pt x="0" y="84"/>
                    <a:pt x="0" y="84"/>
                  </a:cubicBezTo>
                  <a:cubicBezTo>
                    <a:pt x="2" y="64"/>
                    <a:pt x="7" y="41"/>
                    <a:pt x="13" y="23"/>
                  </a:cubicBezTo>
                  <a:cubicBezTo>
                    <a:pt x="15" y="18"/>
                    <a:pt x="17" y="9"/>
                    <a:pt x="20" y="5"/>
                  </a:cubicBezTo>
                  <a:cubicBezTo>
                    <a:pt x="20" y="4"/>
                    <a:pt x="20" y="2"/>
                    <a:pt x="20" y="2"/>
                  </a:cubicBezTo>
                  <a:cubicBezTo>
                    <a:pt x="20" y="1"/>
                    <a:pt x="20" y="1"/>
                    <a:pt x="21" y="0"/>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40"/>
            <p:cNvSpPr>
              <a:spLocks/>
            </p:cNvSpPr>
            <p:nvPr/>
          </p:nvSpPr>
          <p:spPr bwMode="auto">
            <a:xfrm>
              <a:off x="3983038" y="1743075"/>
              <a:ext cx="434975" cy="377825"/>
            </a:xfrm>
            <a:custGeom>
              <a:avLst/>
              <a:gdLst>
                <a:gd name="T0" fmla="*/ 0 w 274"/>
                <a:gd name="T1" fmla="*/ 234 h 238"/>
                <a:gd name="T2" fmla="*/ 11 w 274"/>
                <a:gd name="T3" fmla="*/ 0 h 238"/>
                <a:gd name="T4" fmla="*/ 11 w 274"/>
                <a:gd name="T5" fmla="*/ 0 h 238"/>
                <a:gd name="T6" fmla="*/ 109 w 274"/>
                <a:gd name="T7" fmla="*/ 5 h 238"/>
                <a:gd name="T8" fmla="*/ 274 w 274"/>
                <a:gd name="T9" fmla="*/ 7 h 238"/>
                <a:gd name="T10" fmla="*/ 274 w 274"/>
                <a:gd name="T11" fmla="*/ 7 h 238"/>
                <a:gd name="T12" fmla="*/ 271 w 274"/>
                <a:gd name="T13" fmla="*/ 238 h 238"/>
                <a:gd name="T14" fmla="*/ 271 w 274"/>
                <a:gd name="T15" fmla="*/ 238 h 238"/>
                <a:gd name="T16" fmla="*/ 0 w 274"/>
                <a:gd name="T17" fmla="*/ 234 h 238"/>
                <a:gd name="T18" fmla="*/ 0 w 274"/>
                <a:gd name="T19"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38">
                  <a:moveTo>
                    <a:pt x="0" y="234"/>
                  </a:moveTo>
                  <a:lnTo>
                    <a:pt x="11" y="0"/>
                  </a:lnTo>
                  <a:lnTo>
                    <a:pt x="11" y="0"/>
                  </a:lnTo>
                  <a:lnTo>
                    <a:pt x="109" y="5"/>
                  </a:lnTo>
                  <a:lnTo>
                    <a:pt x="274" y="7"/>
                  </a:lnTo>
                  <a:lnTo>
                    <a:pt x="274" y="7"/>
                  </a:lnTo>
                  <a:lnTo>
                    <a:pt x="271" y="238"/>
                  </a:lnTo>
                  <a:lnTo>
                    <a:pt x="271" y="238"/>
                  </a:lnTo>
                  <a:lnTo>
                    <a:pt x="0" y="234"/>
                  </a:lnTo>
                  <a:lnTo>
                    <a:pt x="0" y="234"/>
                  </a:lnTo>
                  <a:close/>
                </a:path>
              </a:pathLst>
            </a:custGeom>
            <a:solidFill>
              <a:srgbClr val="00B0F0"/>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41"/>
            <p:cNvSpPr>
              <a:spLocks/>
            </p:cNvSpPr>
            <p:nvPr/>
          </p:nvSpPr>
          <p:spPr bwMode="auto">
            <a:xfrm>
              <a:off x="3917950" y="2114550"/>
              <a:ext cx="495300" cy="371475"/>
            </a:xfrm>
            <a:custGeom>
              <a:avLst/>
              <a:gdLst>
                <a:gd name="T0" fmla="*/ 22 w 168"/>
                <a:gd name="T1" fmla="*/ 0 h 126"/>
                <a:gd name="T2" fmla="*/ 27 w 168"/>
                <a:gd name="T3" fmla="*/ 16 h 126"/>
                <a:gd name="T4" fmla="*/ 27 w 168"/>
                <a:gd name="T5" fmla="*/ 29 h 126"/>
                <a:gd name="T6" fmla="*/ 24 w 168"/>
                <a:gd name="T7" fmla="*/ 55 h 126"/>
                <a:gd name="T8" fmla="*/ 10 w 168"/>
                <a:gd name="T9" fmla="*/ 62 h 126"/>
                <a:gd name="T10" fmla="*/ 0 w 168"/>
                <a:gd name="T11" fmla="*/ 69 h 126"/>
                <a:gd name="T12" fmla="*/ 2 w 168"/>
                <a:gd name="T13" fmla="*/ 84 h 126"/>
                <a:gd name="T14" fmla="*/ 3 w 168"/>
                <a:gd name="T15" fmla="*/ 92 h 126"/>
                <a:gd name="T16" fmla="*/ 3 w 168"/>
                <a:gd name="T17" fmla="*/ 92 h 126"/>
                <a:gd name="T18" fmla="*/ 8 w 168"/>
                <a:gd name="T19" fmla="*/ 92 h 126"/>
                <a:gd name="T20" fmla="*/ 20 w 168"/>
                <a:gd name="T21" fmla="*/ 85 h 126"/>
                <a:gd name="T22" fmla="*/ 23 w 168"/>
                <a:gd name="T23" fmla="*/ 93 h 126"/>
                <a:gd name="T24" fmla="*/ 32 w 168"/>
                <a:gd name="T25" fmla="*/ 103 h 126"/>
                <a:gd name="T26" fmla="*/ 32 w 168"/>
                <a:gd name="T27" fmla="*/ 109 h 126"/>
                <a:gd name="T28" fmla="*/ 31 w 168"/>
                <a:gd name="T29" fmla="*/ 111 h 126"/>
                <a:gd name="T30" fmla="*/ 32 w 168"/>
                <a:gd name="T31" fmla="*/ 114 h 126"/>
                <a:gd name="T32" fmla="*/ 35 w 168"/>
                <a:gd name="T33" fmla="*/ 117 h 126"/>
                <a:gd name="T34" fmla="*/ 47 w 168"/>
                <a:gd name="T35" fmla="*/ 126 h 126"/>
                <a:gd name="T36" fmla="*/ 47 w 168"/>
                <a:gd name="T37" fmla="*/ 126 h 126"/>
                <a:gd name="T38" fmla="*/ 69 w 168"/>
                <a:gd name="T39" fmla="*/ 112 h 126"/>
                <a:gd name="T40" fmla="*/ 103 w 168"/>
                <a:gd name="T41" fmla="*/ 113 h 126"/>
                <a:gd name="T42" fmla="*/ 104 w 168"/>
                <a:gd name="T43" fmla="*/ 112 h 126"/>
                <a:gd name="T44" fmla="*/ 108 w 168"/>
                <a:gd name="T45" fmla="*/ 101 h 126"/>
                <a:gd name="T46" fmla="*/ 156 w 168"/>
                <a:gd name="T47" fmla="*/ 105 h 126"/>
                <a:gd name="T48" fmla="*/ 167 w 168"/>
                <a:gd name="T49" fmla="*/ 107 h 126"/>
                <a:gd name="T50" fmla="*/ 167 w 168"/>
                <a:gd name="T51" fmla="*/ 107 h 126"/>
                <a:gd name="T52" fmla="*/ 168 w 168"/>
                <a:gd name="T53" fmla="*/ 2 h 126"/>
                <a:gd name="T54" fmla="*/ 168 w 168"/>
                <a:gd name="T55" fmla="*/ 2 h 126"/>
                <a:gd name="T56" fmla="*/ 22 w 168"/>
                <a:gd name="T5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8" h="126">
                  <a:moveTo>
                    <a:pt x="22" y="0"/>
                  </a:moveTo>
                  <a:cubicBezTo>
                    <a:pt x="23" y="6"/>
                    <a:pt x="22" y="11"/>
                    <a:pt x="27" y="16"/>
                  </a:cubicBezTo>
                  <a:cubicBezTo>
                    <a:pt x="27" y="21"/>
                    <a:pt x="25" y="24"/>
                    <a:pt x="27" y="29"/>
                  </a:cubicBezTo>
                  <a:cubicBezTo>
                    <a:pt x="30" y="36"/>
                    <a:pt x="28" y="48"/>
                    <a:pt x="24" y="55"/>
                  </a:cubicBezTo>
                  <a:cubicBezTo>
                    <a:pt x="21" y="59"/>
                    <a:pt x="15" y="61"/>
                    <a:pt x="10" y="62"/>
                  </a:cubicBezTo>
                  <a:cubicBezTo>
                    <a:pt x="4" y="64"/>
                    <a:pt x="4" y="65"/>
                    <a:pt x="0" y="69"/>
                  </a:cubicBezTo>
                  <a:cubicBezTo>
                    <a:pt x="0" y="74"/>
                    <a:pt x="2" y="78"/>
                    <a:pt x="2" y="84"/>
                  </a:cubicBezTo>
                  <a:cubicBezTo>
                    <a:pt x="3" y="92"/>
                    <a:pt x="3" y="92"/>
                    <a:pt x="3" y="92"/>
                  </a:cubicBezTo>
                  <a:cubicBezTo>
                    <a:pt x="3" y="92"/>
                    <a:pt x="3" y="92"/>
                    <a:pt x="3" y="92"/>
                  </a:cubicBezTo>
                  <a:cubicBezTo>
                    <a:pt x="5" y="91"/>
                    <a:pt x="7" y="92"/>
                    <a:pt x="8" y="92"/>
                  </a:cubicBezTo>
                  <a:cubicBezTo>
                    <a:pt x="14" y="91"/>
                    <a:pt x="13" y="84"/>
                    <a:pt x="20" y="85"/>
                  </a:cubicBezTo>
                  <a:cubicBezTo>
                    <a:pt x="21" y="87"/>
                    <a:pt x="21" y="90"/>
                    <a:pt x="23" y="93"/>
                  </a:cubicBezTo>
                  <a:cubicBezTo>
                    <a:pt x="25" y="96"/>
                    <a:pt x="30" y="99"/>
                    <a:pt x="32" y="103"/>
                  </a:cubicBezTo>
                  <a:cubicBezTo>
                    <a:pt x="32" y="105"/>
                    <a:pt x="32" y="107"/>
                    <a:pt x="32" y="109"/>
                  </a:cubicBezTo>
                  <a:cubicBezTo>
                    <a:pt x="32" y="110"/>
                    <a:pt x="31" y="110"/>
                    <a:pt x="31" y="111"/>
                  </a:cubicBezTo>
                  <a:cubicBezTo>
                    <a:pt x="31" y="112"/>
                    <a:pt x="32" y="113"/>
                    <a:pt x="32" y="114"/>
                  </a:cubicBezTo>
                  <a:cubicBezTo>
                    <a:pt x="33" y="115"/>
                    <a:pt x="34" y="116"/>
                    <a:pt x="35" y="117"/>
                  </a:cubicBezTo>
                  <a:cubicBezTo>
                    <a:pt x="47" y="126"/>
                    <a:pt x="47" y="126"/>
                    <a:pt x="47" y="126"/>
                  </a:cubicBezTo>
                  <a:cubicBezTo>
                    <a:pt x="47" y="126"/>
                    <a:pt x="47" y="126"/>
                    <a:pt x="47" y="126"/>
                  </a:cubicBezTo>
                  <a:cubicBezTo>
                    <a:pt x="54" y="117"/>
                    <a:pt x="56" y="112"/>
                    <a:pt x="69" y="112"/>
                  </a:cubicBezTo>
                  <a:cubicBezTo>
                    <a:pt x="80" y="112"/>
                    <a:pt x="93" y="114"/>
                    <a:pt x="103" y="113"/>
                  </a:cubicBezTo>
                  <a:cubicBezTo>
                    <a:pt x="103" y="112"/>
                    <a:pt x="103" y="112"/>
                    <a:pt x="104" y="112"/>
                  </a:cubicBezTo>
                  <a:cubicBezTo>
                    <a:pt x="104" y="108"/>
                    <a:pt x="107" y="105"/>
                    <a:pt x="108" y="101"/>
                  </a:cubicBezTo>
                  <a:cubicBezTo>
                    <a:pt x="109" y="96"/>
                    <a:pt x="149" y="105"/>
                    <a:pt x="156" y="105"/>
                  </a:cubicBezTo>
                  <a:cubicBezTo>
                    <a:pt x="167" y="107"/>
                    <a:pt x="167" y="107"/>
                    <a:pt x="167" y="107"/>
                  </a:cubicBezTo>
                  <a:cubicBezTo>
                    <a:pt x="167" y="107"/>
                    <a:pt x="167" y="107"/>
                    <a:pt x="167" y="107"/>
                  </a:cubicBezTo>
                  <a:cubicBezTo>
                    <a:pt x="168" y="2"/>
                    <a:pt x="168" y="2"/>
                    <a:pt x="168" y="2"/>
                  </a:cubicBezTo>
                  <a:cubicBezTo>
                    <a:pt x="168" y="2"/>
                    <a:pt x="168" y="2"/>
                    <a:pt x="168" y="2"/>
                  </a:cubicBezTo>
                  <a:cubicBezTo>
                    <a:pt x="22" y="0"/>
                    <a:pt x="22" y="0"/>
                    <a:pt x="22" y="0"/>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42"/>
            <p:cNvSpPr>
              <a:spLocks/>
            </p:cNvSpPr>
            <p:nvPr/>
          </p:nvSpPr>
          <p:spPr bwMode="auto">
            <a:xfrm>
              <a:off x="3962400" y="2397125"/>
              <a:ext cx="447675" cy="673100"/>
            </a:xfrm>
            <a:custGeom>
              <a:avLst/>
              <a:gdLst>
                <a:gd name="T0" fmla="*/ 1 w 152"/>
                <a:gd name="T1" fmla="*/ 112 h 228"/>
                <a:gd name="T2" fmla="*/ 2 w 152"/>
                <a:gd name="T3" fmla="*/ 109 h 228"/>
                <a:gd name="T4" fmla="*/ 1 w 152"/>
                <a:gd name="T5" fmla="*/ 92 h 228"/>
                <a:gd name="T6" fmla="*/ 1 w 152"/>
                <a:gd name="T7" fmla="*/ 92 h 228"/>
                <a:gd name="T8" fmla="*/ 8 w 152"/>
                <a:gd name="T9" fmla="*/ 90 h 228"/>
                <a:gd name="T10" fmla="*/ 18 w 152"/>
                <a:gd name="T11" fmla="*/ 83 h 228"/>
                <a:gd name="T12" fmla="*/ 30 w 152"/>
                <a:gd name="T13" fmla="*/ 76 h 228"/>
                <a:gd name="T14" fmla="*/ 21 w 152"/>
                <a:gd name="T15" fmla="*/ 66 h 228"/>
                <a:gd name="T16" fmla="*/ 38 w 152"/>
                <a:gd name="T17" fmla="*/ 61 h 228"/>
                <a:gd name="T18" fmla="*/ 35 w 152"/>
                <a:gd name="T19" fmla="*/ 52 h 228"/>
                <a:gd name="T20" fmla="*/ 35 w 152"/>
                <a:gd name="T21" fmla="*/ 37 h 228"/>
                <a:gd name="T22" fmla="*/ 32 w 152"/>
                <a:gd name="T23" fmla="*/ 30 h 228"/>
                <a:gd name="T24" fmla="*/ 32 w 152"/>
                <a:gd name="T25" fmla="*/ 30 h 228"/>
                <a:gd name="T26" fmla="*/ 54 w 152"/>
                <a:gd name="T27" fmla="*/ 16 h 228"/>
                <a:gd name="T28" fmla="*/ 88 w 152"/>
                <a:gd name="T29" fmla="*/ 17 h 228"/>
                <a:gd name="T30" fmla="*/ 89 w 152"/>
                <a:gd name="T31" fmla="*/ 16 h 228"/>
                <a:gd name="T32" fmla="*/ 93 w 152"/>
                <a:gd name="T33" fmla="*/ 5 h 228"/>
                <a:gd name="T34" fmla="*/ 141 w 152"/>
                <a:gd name="T35" fmla="*/ 9 h 228"/>
                <a:gd name="T36" fmla="*/ 152 w 152"/>
                <a:gd name="T37" fmla="*/ 11 h 228"/>
                <a:gd name="T38" fmla="*/ 152 w 152"/>
                <a:gd name="T39" fmla="*/ 11 h 228"/>
                <a:gd name="T40" fmla="*/ 151 w 152"/>
                <a:gd name="T41" fmla="*/ 52 h 228"/>
                <a:gd name="T42" fmla="*/ 151 w 152"/>
                <a:gd name="T43" fmla="*/ 52 h 228"/>
                <a:gd name="T44" fmla="*/ 143 w 152"/>
                <a:gd name="T45" fmla="*/ 228 h 228"/>
                <a:gd name="T46" fmla="*/ 143 w 152"/>
                <a:gd name="T47" fmla="*/ 228 h 228"/>
                <a:gd name="T48" fmla="*/ 102 w 152"/>
                <a:gd name="T49" fmla="*/ 228 h 228"/>
                <a:gd name="T50" fmla="*/ 102 w 152"/>
                <a:gd name="T51" fmla="*/ 228 h 228"/>
                <a:gd name="T52" fmla="*/ 102 w 152"/>
                <a:gd name="T53" fmla="*/ 220 h 228"/>
                <a:gd name="T54" fmla="*/ 100 w 152"/>
                <a:gd name="T55" fmla="*/ 216 h 228"/>
                <a:gd name="T56" fmla="*/ 93 w 152"/>
                <a:gd name="T57" fmla="*/ 201 h 228"/>
                <a:gd name="T58" fmla="*/ 85 w 152"/>
                <a:gd name="T59" fmla="*/ 188 h 228"/>
                <a:gd name="T60" fmla="*/ 77 w 152"/>
                <a:gd name="T61" fmla="*/ 180 h 228"/>
                <a:gd name="T62" fmla="*/ 77 w 152"/>
                <a:gd name="T63" fmla="*/ 180 h 228"/>
                <a:gd name="T64" fmla="*/ 73 w 152"/>
                <a:gd name="T65" fmla="*/ 176 h 228"/>
                <a:gd name="T66" fmla="*/ 59 w 152"/>
                <a:gd name="T67" fmla="*/ 163 h 228"/>
                <a:gd name="T68" fmla="*/ 49 w 152"/>
                <a:gd name="T69" fmla="*/ 147 h 228"/>
                <a:gd name="T70" fmla="*/ 52 w 152"/>
                <a:gd name="T71" fmla="*/ 139 h 228"/>
                <a:gd name="T72" fmla="*/ 40 w 152"/>
                <a:gd name="T73" fmla="*/ 137 h 228"/>
                <a:gd name="T74" fmla="*/ 21 w 152"/>
                <a:gd name="T75" fmla="*/ 135 h 228"/>
                <a:gd name="T76" fmla="*/ 1 w 152"/>
                <a:gd name="T77" fmla="*/ 1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228">
                  <a:moveTo>
                    <a:pt x="1" y="112"/>
                  </a:moveTo>
                  <a:cubicBezTo>
                    <a:pt x="2" y="112"/>
                    <a:pt x="2" y="110"/>
                    <a:pt x="2" y="109"/>
                  </a:cubicBezTo>
                  <a:cubicBezTo>
                    <a:pt x="2" y="105"/>
                    <a:pt x="0" y="96"/>
                    <a:pt x="1" y="92"/>
                  </a:cubicBezTo>
                  <a:cubicBezTo>
                    <a:pt x="1" y="92"/>
                    <a:pt x="1" y="92"/>
                    <a:pt x="1" y="92"/>
                  </a:cubicBezTo>
                  <a:cubicBezTo>
                    <a:pt x="3" y="92"/>
                    <a:pt x="5" y="92"/>
                    <a:pt x="8" y="90"/>
                  </a:cubicBezTo>
                  <a:cubicBezTo>
                    <a:pt x="13" y="87"/>
                    <a:pt x="12" y="84"/>
                    <a:pt x="18" y="83"/>
                  </a:cubicBezTo>
                  <a:cubicBezTo>
                    <a:pt x="22" y="82"/>
                    <a:pt x="30" y="82"/>
                    <a:pt x="30" y="76"/>
                  </a:cubicBezTo>
                  <a:cubicBezTo>
                    <a:pt x="28" y="73"/>
                    <a:pt x="23" y="69"/>
                    <a:pt x="21" y="66"/>
                  </a:cubicBezTo>
                  <a:cubicBezTo>
                    <a:pt x="19" y="58"/>
                    <a:pt x="35" y="66"/>
                    <a:pt x="38" y="61"/>
                  </a:cubicBezTo>
                  <a:cubicBezTo>
                    <a:pt x="39" y="59"/>
                    <a:pt x="36" y="54"/>
                    <a:pt x="35" y="52"/>
                  </a:cubicBezTo>
                  <a:cubicBezTo>
                    <a:pt x="35" y="47"/>
                    <a:pt x="34" y="41"/>
                    <a:pt x="35" y="37"/>
                  </a:cubicBezTo>
                  <a:cubicBezTo>
                    <a:pt x="32" y="30"/>
                    <a:pt x="32" y="30"/>
                    <a:pt x="32" y="30"/>
                  </a:cubicBezTo>
                  <a:cubicBezTo>
                    <a:pt x="32" y="30"/>
                    <a:pt x="32" y="30"/>
                    <a:pt x="32" y="30"/>
                  </a:cubicBezTo>
                  <a:cubicBezTo>
                    <a:pt x="39" y="21"/>
                    <a:pt x="41" y="16"/>
                    <a:pt x="54" y="16"/>
                  </a:cubicBezTo>
                  <a:cubicBezTo>
                    <a:pt x="65" y="16"/>
                    <a:pt x="78" y="18"/>
                    <a:pt x="88" y="17"/>
                  </a:cubicBezTo>
                  <a:cubicBezTo>
                    <a:pt x="88" y="16"/>
                    <a:pt x="88" y="16"/>
                    <a:pt x="89" y="16"/>
                  </a:cubicBezTo>
                  <a:cubicBezTo>
                    <a:pt x="89" y="12"/>
                    <a:pt x="92" y="9"/>
                    <a:pt x="93" y="5"/>
                  </a:cubicBezTo>
                  <a:cubicBezTo>
                    <a:pt x="94" y="0"/>
                    <a:pt x="134" y="9"/>
                    <a:pt x="141" y="9"/>
                  </a:cubicBezTo>
                  <a:cubicBezTo>
                    <a:pt x="152" y="11"/>
                    <a:pt x="152" y="11"/>
                    <a:pt x="152" y="11"/>
                  </a:cubicBezTo>
                  <a:cubicBezTo>
                    <a:pt x="152" y="11"/>
                    <a:pt x="152" y="11"/>
                    <a:pt x="152" y="11"/>
                  </a:cubicBezTo>
                  <a:cubicBezTo>
                    <a:pt x="151" y="52"/>
                    <a:pt x="151" y="52"/>
                    <a:pt x="151" y="52"/>
                  </a:cubicBezTo>
                  <a:cubicBezTo>
                    <a:pt x="151" y="52"/>
                    <a:pt x="151" y="52"/>
                    <a:pt x="151" y="52"/>
                  </a:cubicBezTo>
                  <a:cubicBezTo>
                    <a:pt x="143" y="228"/>
                    <a:pt x="143" y="228"/>
                    <a:pt x="143" y="228"/>
                  </a:cubicBezTo>
                  <a:cubicBezTo>
                    <a:pt x="143" y="228"/>
                    <a:pt x="143" y="228"/>
                    <a:pt x="143" y="228"/>
                  </a:cubicBezTo>
                  <a:cubicBezTo>
                    <a:pt x="102" y="228"/>
                    <a:pt x="102" y="228"/>
                    <a:pt x="102" y="228"/>
                  </a:cubicBezTo>
                  <a:cubicBezTo>
                    <a:pt x="102" y="228"/>
                    <a:pt x="102" y="228"/>
                    <a:pt x="102" y="228"/>
                  </a:cubicBezTo>
                  <a:cubicBezTo>
                    <a:pt x="102" y="220"/>
                    <a:pt x="102" y="220"/>
                    <a:pt x="102" y="220"/>
                  </a:cubicBezTo>
                  <a:cubicBezTo>
                    <a:pt x="101" y="219"/>
                    <a:pt x="101" y="217"/>
                    <a:pt x="100" y="216"/>
                  </a:cubicBezTo>
                  <a:cubicBezTo>
                    <a:pt x="97" y="213"/>
                    <a:pt x="94" y="206"/>
                    <a:pt x="93" y="201"/>
                  </a:cubicBezTo>
                  <a:cubicBezTo>
                    <a:pt x="92" y="195"/>
                    <a:pt x="90" y="191"/>
                    <a:pt x="85" y="188"/>
                  </a:cubicBezTo>
                  <a:cubicBezTo>
                    <a:pt x="82" y="186"/>
                    <a:pt x="80" y="182"/>
                    <a:pt x="77" y="180"/>
                  </a:cubicBezTo>
                  <a:cubicBezTo>
                    <a:pt x="77" y="180"/>
                    <a:pt x="77" y="180"/>
                    <a:pt x="77" y="180"/>
                  </a:cubicBezTo>
                  <a:cubicBezTo>
                    <a:pt x="76" y="178"/>
                    <a:pt x="74" y="177"/>
                    <a:pt x="73" y="176"/>
                  </a:cubicBezTo>
                  <a:cubicBezTo>
                    <a:pt x="59" y="163"/>
                    <a:pt x="59" y="163"/>
                    <a:pt x="59" y="163"/>
                  </a:cubicBezTo>
                  <a:cubicBezTo>
                    <a:pt x="57" y="160"/>
                    <a:pt x="49" y="151"/>
                    <a:pt x="49" y="147"/>
                  </a:cubicBezTo>
                  <a:cubicBezTo>
                    <a:pt x="49" y="144"/>
                    <a:pt x="52" y="142"/>
                    <a:pt x="52" y="139"/>
                  </a:cubicBezTo>
                  <a:cubicBezTo>
                    <a:pt x="49" y="136"/>
                    <a:pt x="45" y="137"/>
                    <a:pt x="40" y="137"/>
                  </a:cubicBezTo>
                  <a:cubicBezTo>
                    <a:pt x="34" y="137"/>
                    <a:pt x="27" y="137"/>
                    <a:pt x="21" y="135"/>
                  </a:cubicBezTo>
                  <a:cubicBezTo>
                    <a:pt x="10" y="131"/>
                    <a:pt x="5" y="123"/>
                    <a:pt x="1" y="112"/>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43"/>
            <p:cNvSpPr>
              <a:spLocks/>
            </p:cNvSpPr>
            <p:nvPr/>
          </p:nvSpPr>
          <p:spPr bwMode="auto">
            <a:xfrm>
              <a:off x="3363913" y="3059113"/>
              <a:ext cx="520700" cy="655638"/>
            </a:xfrm>
            <a:custGeom>
              <a:avLst/>
              <a:gdLst>
                <a:gd name="T0" fmla="*/ 32 w 177"/>
                <a:gd name="T1" fmla="*/ 0 h 222"/>
                <a:gd name="T2" fmla="*/ 94 w 177"/>
                <a:gd name="T3" fmla="*/ 0 h 222"/>
                <a:gd name="T4" fmla="*/ 94 w 177"/>
                <a:gd name="T5" fmla="*/ 0 h 222"/>
                <a:gd name="T6" fmla="*/ 100 w 177"/>
                <a:gd name="T7" fmla="*/ 26 h 222"/>
                <a:gd name="T8" fmla="*/ 103 w 177"/>
                <a:gd name="T9" fmla="*/ 33 h 222"/>
                <a:gd name="T10" fmla="*/ 103 w 177"/>
                <a:gd name="T11" fmla="*/ 41 h 222"/>
                <a:gd name="T12" fmla="*/ 102 w 177"/>
                <a:gd name="T13" fmla="*/ 42 h 222"/>
                <a:gd name="T14" fmla="*/ 115 w 177"/>
                <a:gd name="T15" fmla="*/ 61 h 222"/>
                <a:gd name="T16" fmla="*/ 129 w 177"/>
                <a:gd name="T17" fmla="*/ 80 h 222"/>
                <a:gd name="T18" fmla="*/ 139 w 177"/>
                <a:gd name="T19" fmla="*/ 107 h 222"/>
                <a:gd name="T20" fmla="*/ 165 w 177"/>
                <a:gd name="T21" fmla="*/ 121 h 222"/>
                <a:gd name="T22" fmla="*/ 177 w 177"/>
                <a:gd name="T23" fmla="*/ 132 h 222"/>
                <a:gd name="T24" fmla="*/ 177 w 177"/>
                <a:gd name="T25" fmla="*/ 132 h 222"/>
                <a:gd name="T26" fmla="*/ 101 w 177"/>
                <a:gd name="T27" fmla="*/ 205 h 222"/>
                <a:gd name="T28" fmla="*/ 76 w 177"/>
                <a:gd name="T29" fmla="*/ 222 h 222"/>
                <a:gd name="T30" fmla="*/ 76 w 177"/>
                <a:gd name="T31" fmla="*/ 222 h 222"/>
                <a:gd name="T32" fmla="*/ 45 w 177"/>
                <a:gd name="T33" fmla="*/ 179 h 222"/>
                <a:gd name="T34" fmla="*/ 5 w 177"/>
                <a:gd name="T35" fmla="*/ 205 h 222"/>
                <a:gd name="T36" fmla="*/ 0 w 177"/>
                <a:gd name="T37" fmla="*/ 197 h 222"/>
                <a:gd name="T38" fmla="*/ 3 w 177"/>
                <a:gd name="T39" fmla="*/ 183 h 222"/>
                <a:gd name="T40" fmla="*/ 7 w 177"/>
                <a:gd name="T41" fmla="*/ 179 h 222"/>
                <a:gd name="T42" fmla="*/ 10 w 177"/>
                <a:gd name="T43" fmla="*/ 175 h 222"/>
                <a:gd name="T44" fmla="*/ 5 w 177"/>
                <a:gd name="T45" fmla="*/ 170 h 222"/>
                <a:gd name="T46" fmla="*/ 1 w 177"/>
                <a:gd name="T47" fmla="*/ 160 h 222"/>
                <a:gd name="T48" fmla="*/ 1 w 177"/>
                <a:gd name="T49" fmla="*/ 160 h 222"/>
                <a:gd name="T50" fmla="*/ 17 w 177"/>
                <a:gd name="T51" fmla="*/ 160 h 222"/>
                <a:gd name="T52" fmla="*/ 17 w 177"/>
                <a:gd name="T53" fmla="*/ 139 h 222"/>
                <a:gd name="T54" fmla="*/ 16 w 177"/>
                <a:gd name="T55" fmla="*/ 121 h 222"/>
                <a:gd name="T56" fmla="*/ 16 w 177"/>
                <a:gd name="T57" fmla="*/ 98 h 222"/>
                <a:gd name="T58" fmla="*/ 25 w 177"/>
                <a:gd name="T59" fmla="*/ 76 h 222"/>
                <a:gd name="T60" fmla="*/ 42 w 177"/>
                <a:gd name="T61" fmla="*/ 64 h 222"/>
                <a:gd name="T62" fmla="*/ 26 w 177"/>
                <a:gd name="T63" fmla="*/ 63 h 222"/>
                <a:gd name="T64" fmla="*/ 30 w 177"/>
                <a:gd name="T65" fmla="*/ 55 h 222"/>
                <a:gd name="T66" fmla="*/ 33 w 177"/>
                <a:gd name="T67" fmla="*/ 49 h 222"/>
                <a:gd name="T68" fmla="*/ 33 w 177"/>
                <a:gd name="T69" fmla="*/ 49 h 222"/>
                <a:gd name="T70" fmla="*/ 34 w 177"/>
                <a:gd name="T71" fmla="*/ 40 h 222"/>
                <a:gd name="T72" fmla="*/ 36 w 177"/>
                <a:gd name="T73" fmla="*/ 33 h 222"/>
                <a:gd name="T74" fmla="*/ 34 w 177"/>
                <a:gd name="T75" fmla="*/ 28 h 222"/>
                <a:gd name="T76" fmla="*/ 38 w 177"/>
                <a:gd name="T77" fmla="*/ 16 h 222"/>
                <a:gd name="T78" fmla="*/ 34 w 177"/>
                <a:gd name="T79" fmla="*/ 8 h 222"/>
                <a:gd name="T80" fmla="*/ 32 w 177"/>
                <a:gd name="T81" fmla="*/ 4 h 222"/>
                <a:gd name="T82" fmla="*/ 32 w 177"/>
                <a:gd name="T83" fmla="*/ 0 h 222"/>
                <a:gd name="connsiteX0" fmla="*/ 1808 w 10000"/>
                <a:gd name="connsiteY0" fmla="*/ 0 h 10000"/>
                <a:gd name="connsiteX1" fmla="*/ 5311 w 10000"/>
                <a:gd name="connsiteY1" fmla="*/ 0 h 10000"/>
                <a:gd name="connsiteX2" fmla="*/ 5311 w 10000"/>
                <a:gd name="connsiteY2" fmla="*/ 0 h 10000"/>
                <a:gd name="connsiteX3" fmla="*/ 5650 w 10000"/>
                <a:gd name="connsiteY3" fmla="*/ 1171 h 10000"/>
                <a:gd name="connsiteX4" fmla="*/ 5819 w 10000"/>
                <a:gd name="connsiteY4" fmla="*/ 1486 h 10000"/>
                <a:gd name="connsiteX5" fmla="*/ 5819 w 10000"/>
                <a:gd name="connsiteY5" fmla="*/ 1847 h 10000"/>
                <a:gd name="connsiteX6" fmla="*/ 5763 w 10000"/>
                <a:gd name="connsiteY6" fmla="*/ 1892 h 10000"/>
                <a:gd name="connsiteX7" fmla="*/ 6497 w 10000"/>
                <a:gd name="connsiteY7" fmla="*/ 2748 h 10000"/>
                <a:gd name="connsiteX8" fmla="*/ 7288 w 10000"/>
                <a:gd name="connsiteY8" fmla="*/ 3604 h 10000"/>
                <a:gd name="connsiteX9" fmla="*/ 7853 w 10000"/>
                <a:gd name="connsiteY9" fmla="*/ 4820 h 10000"/>
                <a:gd name="connsiteX10" fmla="*/ 9322 w 10000"/>
                <a:gd name="connsiteY10" fmla="*/ 5450 h 10000"/>
                <a:gd name="connsiteX11" fmla="*/ 10000 w 10000"/>
                <a:gd name="connsiteY11" fmla="*/ 5946 h 10000"/>
                <a:gd name="connsiteX12" fmla="*/ 10000 w 10000"/>
                <a:gd name="connsiteY12" fmla="*/ 5946 h 10000"/>
                <a:gd name="connsiteX13" fmla="*/ 5706 w 10000"/>
                <a:gd name="connsiteY13" fmla="*/ 9234 h 10000"/>
                <a:gd name="connsiteX14" fmla="*/ 4294 w 10000"/>
                <a:gd name="connsiteY14" fmla="*/ 10000 h 10000"/>
                <a:gd name="connsiteX15" fmla="*/ 4294 w 10000"/>
                <a:gd name="connsiteY15" fmla="*/ 10000 h 10000"/>
                <a:gd name="connsiteX16" fmla="*/ 2542 w 10000"/>
                <a:gd name="connsiteY16" fmla="*/ 8063 h 10000"/>
                <a:gd name="connsiteX17" fmla="*/ 282 w 10000"/>
                <a:gd name="connsiteY17" fmla="*/ 9234 h 10000"/>
                <a:gd name="connsiteX18" fmla="*/ 0 w 10000"/>
                <a:gd name="connsiteY18" fmla="*/ 8874 h 10000"/>
                <a:gd name="connsiteX19" fmla="*/ 169 w 10000"/>
                <a:gd name="connsiteY19" fmla="*/ 8243 h 10000"/>
                <a:gd name="connsiteX20" fmla="*/ 395 w 10000"/>
                <a:gd name="connsiteY20" fmla="*/ 8063 h 10000"/>
                <a:gd name="connsiteX21" fmla="*/ 282 w 10000"/>
                <a:gd name="connsiteY21" fmla="*/ 7658 h 10000"/>
                <a:gd name="connsiteX22" fmla="*/ 56 w 10000"/>
                <a:gd name="connsiteY22" fmla="*/ 7207 h 10000"/>
                <a:gd name="connsiteX23" fmla="*/ 56 w 10000"/>
                <a:gd name="connsiteY23" fmla="*/ 7207 h 10000"/>
                <a:gd name="connsiteX24" fmla="*/ 960 w 10000"/>
                <a:gd name="connsiteY24" fmla="*/ 7207 h 10000"/>
                <a:gd name="connsiteX25" fmla="*/ 960 w 10000"/>
                <a:gd name="connsiteY25" fmla="*/ 6261 h 10000"/>
                <a:gd name="connsiteX26" fmla="*/ 904 w 10000"/>
                <a:gd name="connsiteY26" fmla="*/ 5450 h 10000"/>
                <a:gd name="connsiteX27" fmla="*/ 904 w 10000"/>
                <a:gd name="connsiteY27" fmla="*/ 4414 h 10000"/>
                <a:gd name="connsiteX28" fmla="*/ 1412 w 10000"/>
                <a:gd name="connsiteY28" fmla="*/ 3423 h 10000"/>
                <a:gd name="connsiteX29" fmla="*/ 2373 w 10000"/>
                <a:gd name="connsiteY29" fmla="*/ 2883 h 10000"/>
                <a:gd name="connsiteX30" fmla="*/ 1469 w 10000"/>
                <a:gd name="connsiteY30" fmla="*/ 2838 h 10000"/>
                <a:gd name="connsiteX31" fmla="*/ 1695 w 10000"/>
                <a:gd name="connsiteY31" fmla="*/ 2477 h 10000"/>
                <a:gd name="connsiteX32" fmla="*/ 1864 w 10000"/>
                <a:gd name="connsiteY32" fmla="*/ 2207 h 10000"/>
                <a:gd name="connsiteX33" fmla="*/ 1864 w 10000"/>
                <a:gd name="connsiteY33" fmla="*/ 2207 h 10000"/>
                <a:gd name="connsiteX34" fmla="*/ 1921 w 10000"/>
                <a:gd name="connsiteY34" fmla="*/ 1802 h 10000"/>
                <a:gd name="connsiteX35" fmla="*/ 2034 w 10000"/>
                <a:gd name="connsiteY35" fmla="*/ 1486 h 10000"/>
                <a:gd name="connsiteX36" fmla="*/ 1921 w 10000"/>
                <a:gd name="connsiteY36" fmla="*/ 1261 h 10000"/>
                <a:gd name="connsiteX37" fmla="*/ 2147 w 10000"/>
                <a:gd name="connsiteY37" fmla="*/ 721 h 10000"/>
                <a:gd name="connsiteX38" fmla="*/ 1921 w 10000"/>
                <a:gd name="connsiteY38" fmla="*/ 360 h 10000"/>
                <a:gd name="connsiteX39" fmla="*/ 1808 w 10000"/>
                <a:gd name="connsiteY39" fmla="*/ 180 h 10000"/>
                <a:gd name="connsiteX40" fmla="*/ 1808 w 10000"/>
                <a:gd name="connsiteY40" fmla="*/ 0 h 10000"/>
                <a:gd name="connsiteX0" fmla="*/ 1808 w 10000"/>
                <a:gd name="connsiteY0" fmla="*/ 0 h 10000"/>
                <a:gd name="connsiteX1" fmla="*/ 5311 w 10000"/>
                <a:gd name="connsiteY1" fmla="*/ 0 h 10000"/>
                <a:gd name="connsiteX2" fmla="*/ 5311 w 10000"/>
                <a:gd name="connsiteY2" fmla="*/ 0 h 10000"/>
                <a:gd name="connsiteX3" fmla="*/ 5650 w 10000"/>
                <a:gd name="connsiteY3" fmla="*/ 1171 h 10000"/>
                <a:gd name="connsiteX4" fmla="*/ 5819 w 10000"/>
                <a:gd name="connsiteY4" fmla="*/ 1486 h 10000"/>
                <a:gd name="connsiteX5" fmla="*/ 5819 w 10000"/>
                <a:gd name="connsiteY5" fmla="*/ 1847 h 10000"/>
                <a:gd name="connsiteX6" fmla="*/ 5763 w 10000"/>
                <a:gd name="connsiteY6" fmla="*/ 1892 h 10000"/>
                <a:gd name="connsiteX7" fmla="*/ 6497 w 10000"/>
                <a:gd name="connsiteY7" fmla="*/ 2748 h 10000"/>
                <a:gd name="connsiteX8" fmla="*/ 7288 w 10000"/>
                <a:gd name="connsiteY8" fmla="*/ 3604 h 10000"/>
                <a:gd name="connsiteX9" fmla="*/ 7853 w 10000"/>
                <a:gd name="connsiteY9" fmla="*/ 4820 h 10000"/>
                <a:gd name="connsiteX10" fmla="*/ 9322 w 10000"/>
                <a:gd name="connsiteY10" fmla="*/ 5450 h 10000"/>
                <a:gd name="connsiteX11" fmla="*/ 10000 w 10000"/>
                <a:gd name="connsiteY11" fmla="*/ 5946 h 10000"/>
                <a:gd name="connsiteX12" fmla="*/ 10000 w 10000"/>
                <a:gd name="connsiteY12" fmla="*/ 5946 h 10000"/>
                <a:gd name="connsiteX13" fmla="*/ 5706 w 10000"/>
                <a:gd name="connsiteY13" fmla="*/ 9234 h 10000"/>
                <a:gd name="connsiteX14" fmla="*/ 4294 w 10000"/>
                <a:gd name="connsiteY14" fmla="*/ 10000 h 10000"/>
                <a:gd name="connsiteX15" fmla="*/ 4294 w 10000"/>
                <a:gd name="connsiteY15" fmla="*/ 10000 h 10000"/>
                <a:gd name="connsiteX16" fmla="*/ 2542 w 10000"/>
                <a:gd name="connsiteY16" fmla="*/ 8063 h 10000"/>
                <a:gd name="connsiteX17" fmla="*/ 282 w 10000"/>
                <a:gd name="connsiteY17" fmla="*/ 9234 h 10000"/>
                <a:gd name="connsiteX18" fmla="*/ 0 w 10000"/>
                <a:gd name="connsiteY18" fmla="*/ 8874 h 10000"/>
                <a:gd name="connsiteX19" fmla="*/ 169 w 10000"/>
                <a:gd name="connsiteY19" fmla="*/ 8243 h 10000"/>
                <a:gd name="connsiteX20" fmla="*/ 282 w 10000"/>
                <a:gd name="connsiteY20" fmla="*/ 7658 h 10000"/>
                <a:gd name="connsiteX21" fmla="*/ 56 w 10000"/>
                <a:gd name="connsiteY21" fmla="*/ 7207 h 10000"/>
                <a:gd name="connsiteX22" fmla="*/ 56 w 10000"/>
                <a:gd name="connsiteY22" fmla="*/ 7207 h 10000"/>
                <a:gd name="connsiteX23" fmla="*/ 960 w 10000"/>
                <a:gd name="connsiteY23" fmla="*/ 7207 h 10000"/>
                <a:gd name="connsiteX24" fmla="*/ 960 w 10000"/>
                <a:gd name="connsiteY24" fmla="*/ 6261 h 10000"/>
                <a:gd name="connsiteX25" fmla="*/ 904 w 10000"/>
                <a:gd name="connsiteY25" fmla="*/ 5450 h 10000"/>
                <a:gd name="connsiteX26" fmla="*/ 904 w 10000"/>
                <a:gd name="connsiteY26" fmla="*/ 4414 h 10000"/>
                <a:gd name="connsiteX27" fmla="*/ 1412 w 10000"/>
                <a:gd name="connsiteY27" fmla="*/ 3423 h 10000"/>
                <a:gd name="connsiteX28" fmla="*/ 2373 w 10000"/>
                <a:gd name="connsiteY28" fmla="*/ 2883 h 10000"/>
                <a:gd name="connsiteX29" fmla="*/ 1469 w 10000"/>
                <a:gd name="connsiteY29" fmla="*/ 2838 h 10000"/>
                <a:gd name="connsiteX30" fmla="*/ 1695 w 10000"/>
                <a:gd name="connsiteY30" fmla="*/ 2477 h 10000"/>
                <a:gd name="connsiteX31" fmla="*/ 1864 w 10000"/>
                <a:gd name="connsiteY31" fmla="*/ 2207 h 10000"/>
                <a:gd name="connsiteX32" fmla="*/ 1864 w 10000"/>
                <a:gd name="connsiteY32" fmla="*/ 2207 h 10000"/>
                <a:gd name="connsiteX33" fmla="*/ 1921 w 10000"/>
                <a:gd name="connsiteY33" fmla="*/ 1802 h 10000"/>
                <a:gd name="connsiteX34" fmla="*/ 2034 w 10000"/>
                <a:gd name="connsiteY34" fmla="*/ 1486 h 10000"/>
                <a:gd name="connsiteX35" fmla="*/ 1921 w 10000"/>
                <a:gd name="connsiteY35" fmla="*/ 1261 h 10000"/>
                <a:gd name="connsiteX36" fmla="*/ 2147 w 10000"/>
                <a:gd name="connsiteY36" fmla="*/ 721 h 10000"/>
                <a:gd name="connsiteX37" fmla="*/ 1921 w 10000"/>
                <a:gd name="connsiteY37" fmla="*/ 360 h 10000"/>
                <a:gd name="connsiteX38" fmla="*/ 1808 w 10000"/>
                <a:gd name="connsiteY38" fmla="*/ 180 h 10000"/>
                <a:gd name="connsiteX39" fmla="*/ 1808 w 10000"/>
                <a:gd name="connsiteY39" fmla="*/ 0 h 10000"/>
                <a:gd name="connsiteX0" fmla="*/ 1808 w 10000"/>
                <a:gd name="connsiteY0" fmla="*/ 0 h 10000"/>
                <a:gd name="connsiteX1" fmla="*/ 5311 w 10000"/>
                <a:gd name="connsiteY1" fmla="*/ 0 h 10000"/>
                <a:gd name="connsiteX2" fmla="*/ 5311 w 10000"/>
                <a:gd name="connsiteY2" fmla="*/ 0 h 10000"/>
                <a:gd name="connsiteX3" fmla="*/ 5650 w 10000"/>
                <a:gd name="connsiteY3" fmla="*/ 1171 h 10000"/>
                <a:gd name="connsiteX4" fmla="*/ 5819 w 10000"/>
                <a:gd name="connsiteY4" fmla="*/ 1486 h 10000"/>
                <a:gd name="connsiteX5" fmla="*/ 5819 w 10000"/>
                <a:gd name="connsiteY5" fmla="*/ 1847 h 10000"/>
                <a:gd name="connsiteX6" fmla="*/ 5763 w 10000"/>
                <a:gd name="connsiteY6" fmla="*/ 1892 h 10000"/>
                <a:gd name="connsiteX7" fmla="*/ 6497 w 10000"/>
                <a:gd name="connsiteY7" fmla="*/ 2748 h 10000"/>
                <a:gd name="connsiteX8" fmla="*/ 7288 w 10000"/>
                <a:gd name="connsiteY8" fmla="*/ 3604 h 10000"/>
                <a:gd name="connsiteX9" fmla="*/ 7853 w 10000"/>
                <a:gd name="connsiteY9" fmla="*/ 4820 h 10000"/>
                <a:gd name="connsiteX10" fmla="*/ 9322 w 10000"/>
                <a:gd name="connsiteY10" fmla="*/ 5450 h 10000"/>
                <a:gd name="connsiteX11" fmla="*/ 10000 w 10000"/>
                <a:gd name="connsiteY11" fmla="*/ 5946 h 10000"/>
                <a:gd name="connsiteX12" fmla="*/ 10000 w 10000"/>
                <a:gd name="connsiteY12" fmla="*/ 5946 h 10000"/>
                <a:gd name="connsiteX13" fmla="*/ 5706 w 10000"/>
                <a:gd name="connsiteY13" fmla="*/ 9234 h 10000"/>
                <a:gd name="connsiteX14" fmla="*/ 4294 w 10000"/>
                <a:gd name="connsiteY14" fmla="*/ 10000 h 10000"/>
                <a:gd name="connsiteX15" fmla="*/ 4294 w 10000"/>
                <a:gd name="connsiteY15" fmla="*/ 10000 h 10000"/>
                <a:gd name="connsiteX16" fmla="*/ 2542 w 10000"/>
                <a:gd name="connsiteY16" fmla="*/ 8063 h 10000"/>
                <a:gd name="connsiteX17" fmla="*/ 282 w 10000"/>
                <a:gd name="connsiteY17" fmla="*/ 9234 h 10000"/>
                <a:gd name="connsiteX18" fmla="*/ 0 w 10000"/>
                <a:gd name="connsiteY18" fmla="*/ 8874 h 10000"/>
                <a:gd name="connsiteX19" fmla="*/ 282 w 10000"/>
                <a:gd name="connsiteY19" fmla="*/ 7658 h 10000"/>
                <a:gd name="connsiteX20" fmla="*/ 56 w 10000"/>
                <a:gd name="connsiteY20" fmla="*/ 7207 h 10000"/>
                <a:gd name="connsiteX21" fmla="*/ 56 w 10000"/>
                <a:gd name="connsiteY21" fmla="*/ 7207 h 10000"/>
                <a:gd name="connsiteX22" fmla="*/ 960 w 10000"/>
                <a:gd name="connsiteY22" fmla="*/ 7207 h 10000"/>
                <a:gd name="connsiteX23" fmla="*/ 960 w 10000"/>
                <a:gd name="connsiteY23" fmla="*/ 6261 h 10000"/>
                <a:gd name="connsiteX24" fmla="*/ 904 w 10000"/>
                <a:gd name="connsiteY24" fmla="*/ 5450 h 10000"/>
                <a:gd name="connsiteX25" fmla="*/ 904 w 10000"/>
                <a:gd name="connsiteY25" fmla="*/ 4414 h 10000"/>
                <a:gd name="connsiteX26" fmla="*/ 1412 w 10000"/>
                <a:gd name="connsiteY26" fmla="*/ 3423 h 10000"/>
                <a:gd name="connsiteX27" fmla="*/ 2373 w 10000"/>
                <a:gd name="connsiteY27" fmla="*/ 2883 h 10000"/>
                <a:gd name="connsiteX28" fmla="*/ 1469 w 10000"/>
                <a:gd name="connsiteY28" fmla="*/ 2838 h 10000"/>
                <a:gd name="connsiteX29" fmla="*/ 1695 w 10000"/>
                <a:gd name="connsiteY29" fmla="*/ 2477 h 10000"/>
                <a:gd name="connsiteX30" fmla="*/ 1864 w 10000"/>
                <a:gd name="connsiteY30" fmla="*/ 2207 h 10000"/>
                <a:gd name="connsiteX31" fmla="*/ 1864 w 10000"/>
                <a:gd name="connsiteY31" fmla="*/ 2207 h 10000"/>
                <a:gd name="connsiteX32" fmla="*/ 1921 w 10000"/>
                <a:gd name="connsiteY32" fmla="*/ 1802 h 10000"/>
                <a:gd name="connsiteX33" fmla="*/ 2034 w 10000"/>
                <a:gd name="connsiteY33" fmla="*/ 1486 h 10000"/>
                <a:gd name="connsiteX34" fmla="*/ 1921 w 10000"/>
                <a:gd name="connsiteY34" fmla="*/ 1261 h 10000"/>
                <a:gd name="connsiteX35" fmla="*/ 2147 w 10000"/>
                <a:gd name="connsiteY35" fmla="*/ 721 h 10000"/>
                <a:gd name="connsiteX36" fmla="*/ 1921 w 10000"/>
                <a:gd name="connsiteY36" fmla="*/ 360 h 10000"/>
                <a:gd name="connsiteX37" fmla="*/ 1808 w 10000"/>
                <a:gd name="connsiteY37" fmla="*/ 180 h 10000"/>
                <a:gd name="connsiteX38" fmla="*/ 1808 w 10000"/>
                <a:gd name="connsiteY3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000" h="10000">
                  <a:moveTo>
                    <a:pt x="1808" y="0"/>
                  </a:moveTo>
                  <a:lnTo>
                    <a:pt x="5311" y="0"/>
                  </a:lnTo>
                  <a:lnTo>
                    <a:pt x="5311" y="0"/>
                  </a:lnTo>
                  <a:cubicBezTo>
                    <a:pt x="5367" y="315"/>
                    <a:pt x="5424" y="946"/>
                    <a:pt x="5650" y="1171"/>
                  </a:cubicBezTo>
                  <a:cubicBezTo>
                    <a:pt x="5650" y="1261"/>
                    <a:pt x="5763" y="1396"/>
                    <a:pt x="5819" y="1486"/>
                  </a:cubicBezTo>
                  <a:cubicBezTo>
                    <a:pt x="5876" y="1622"/>
                    <a:pt x="5819" y="1757"/>
                    <a:pt x="5819" y="1847"/>
                  </a:cubicBezTo>
                  <a:cubicBezTo>
                    <a:pt x="5800" y="1862"/>
                    <a:pt x="5782" y="1877"/>
                    <a:pt x="5763" y="1892"/>
                  </a:cubicBezTo>
                  <a:cubicBezTo>
                    <a:pt x="5763" y="2387"/>
                    <a:pt x="6158" y="2387"/>
                    <a:pt x="6497" y="2748"/>
                  </a:cubicBezTo>
                  <a:cubicBezTo>
                    <a:pt x="6836" y="3063"/>
                    <a:pt x="7062" y="3153"/>
                    <a:pt x="7288" y="3604"/>
                  </a:cubicBezTo>
                  <a:cubicBezTo>
                    <a:pt x="7458" y="4009"/>
                    <a:pt x="7345" y="4550"/>
                    <a:pt x="7853" y="4820"/>
                  </a:cubicBezTo>
                  <a:cubicBezTo>
                    <a:pt x="8249" y="5000"/>
                    <a:pt x="9096" y="5135"/>
                    <a:pt x="9322" y="5450"/>
                  </a:cubicBezTo>
                  <a:lnTo>
                    <a:pt x="10000" y="5946"/>
                  </a:lnTo>
                  <a:lnTo>
                    <a:pt x="10000" y="5946"/>
                  </a:lnTo>
                  <a:lnTo>
                    <a:pt x="5706" y="9234"/>
                  </a:lnTo>
                  <a:lnTo>
                    <a:pt x="4294" y="10000"/>
                  </a:lnTo>
                  <a:lnTo>
                    <a:pt x="4294" y="10000"/>
                  </a:lnTo>
                  <a:lnTo>
                    <a:pt x="2542" y="8063"/>
                  </a:lnTo>
                  <a:lnTo>
                    <a:pt x="282" y="9234"/>
                  </a:lnTo>
                  <a:cubicBezTo>
                    <a:pt x="113" y="9189"/>
                    <a:pt x="0" y="9054"/>
                    <a:pt x="0" y="8874"/>
                  </a:cubicBezTo>
                  <a:cubicBezTo>
                    <a:pt x="0" y="8611"/>
                    <a:pt x="273" y="7936"/>
                    <a:pt x="282" y="7658"/>
                  </a:cubicBezTo>
                  <a:cubicBezTo>
                    <a:pt x="291" y="7380"/>
                    <a:pt x="56" y="7207"/>
                    <a:pt x="56" y="7207"/>
                  </a:cubicBezTo>
                  <a:lnTo>
                    <a:pt x="56" y="7207"/>
                  </a:lnTo>
                  <a:lnTo>
                    <a:pt x="960" y="7207"/>
                  </a:lnTo>
                  <a:cubicBezTo>
                    <a:pt x="1130" y="6937"/>
                    <a:pt x="1017" y="6532"/>
                    <a:pt x="960" y="6261"/>
                  </a:cubicBezTo>
                  <a:cubicBezTo>
                    <a:pt x="960" y="5991"/>
                    <a:pt x="904" y="5766"/>
                    <a:pt x="904" y="5450"/>
                  </a:cubicBezTo>
                  <a:cubicBezTo>
                    <a:pt x="904" y="5180"/>
                    <a:pt x="791" y="4685"/>
                    <a:pt x="904" y="4414"/>
                  </a:cubicBezTo>
                  <a:cubicBezTo>
                    <a:pt x="1017" y="4054"/>
                    <a:pt x="1299" y="3739"/>
                    <a:pt x="1412" y="3423"/>
                  </a:cubicBezTo>
                  <a:cubicBezTo>
                    <a:pt x="1638" y="3423"/>
                    <a:pt x="2373" y="3108"/>
                    <a:pt x="2373" y="2883"/>
                  </a:cubicBezTo>
                  <a:cubicBezTo>
                    <a:pt x="2147" y="2838"/>
                    <a:pt x="1751" y="2928"/>
                    <a:pt x="1469" y="2838"/>
                  </a:cubicBezTo>
                  <a:cubicBezTo>
                    <a:pt x="1469" y="2703"/>
                    <a:pt x="1582" y="2568"/>
                    <a:pt x="1695" y="2477"/>
                  </a:cubicBezTo>
                  <a:lnTo>
                    <a:pt x="1864" y="2207"/>
                  </a:lnTo>
                  <a:lnTo>
                    <a:pt x="1864" y="2207"/>
                  </a:lnTo>
                  <a:lnTo>
                    <a:pt x="1921" y="1802"/>
                  </a:lnTo>
                  <a:cubicBezTo>
                    <a:pt x="1921" y="1667"/>
                    <a:pt x="1977" y="1622"/>
                    <a:pt x="2034" y="1486"/>
                  </a:cubicBezTo>
                  <a:cubicBezTo>
                    <a:pt x="2034" y="1396"/>
                    <a:pt x="1921" y="1351"/>
                    <a:pt x="1921" y="1261"/>
                  </a:cubicBezTo>
                  <a:cubicBezTo>
                    <a:pt x="1921" y="1036"/>
                    <a:pt x="2147" y="901"/>
                    <a:pt x="2147" y="721"/>
                  </a:cubicBezTo>
                  <a:cubicBezTo>
                    <a:pt x="2090" y="586"/>
                    <a:pt x="2034" y="450"/>
                    <a:pt x="1921" y="360"/>
                  </a:cubicBezTo>
                  <a:cubicBezTo>
                    <a:pt x="1921" y="270"/>
                    <a:pt x="1864" y="180"/>
                    <a:pt x="1808" y="180"/>
                  </a:cubicBezTo>
                  <a:lnTo>
                    <a:pt x="1808" y="0"/>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44"/>
            <p:cNvSpPr>
              <a:spLocks/>
            </p:cNvSpPr>
            <p:nvPr/>
          </p:nvSpPr>
          <p:spPr bwMode="auto">
            <a:xfrm>
              <a:off x="3640138" y="3059113"/>
              <a:ext cx="509588" cy="415925"/>
            </a:xfrm>
            <a:custGeom>
              <a:avLst/>
              <a:gdLst>
                <a:gd name="T0" fmla="*/ 16 w 173"/>
                <a:gd name="T1" fmla="*/ 1 h 141"/>
                <a:gd name="T2" fmla="*/ 173 w 173"/>
                <a:gd name="T3" fmla="*/ 2 h 141"/>
                <a:gd name="T4" fmla="*/ 173 w 173"/>
                <a:gd name="T5" fmla="*/ 2 h 141"/>
                <a:gd name="T6" fmla="*/ 97 w 173"/>
                <a:gd name="T7" fmla="*/ 141 h 141"/>
                <a:gd name="T8" fmla="*/ 97 w 173"/>
                <a:gd name="T9" fmla="*/ 141 h 141"/>
                <a:gd name="T10" fmla="*/ 83 w 173"/>
                <a:gd name="T11" fmla="*/ 132 h 141"/>
                <a:gd name="T12" fmla="*/ 83 w 173"/>
                <a:gd name="T13" fmla="*/ 132 h 141"/>
                <a:gd name="T14" fmla="*/ 71 w 173"/>
                <a:gd name="T15" fmla="*/ 121 h 141"/>
                <a:gd name="T16" fmla="*/ 45 w 173"/>
                <a:gd name="T17" fmla="*/ 107 h 141"/>
                <a:gd name="T18" fmla="*/ 35 w 173"/>
                <a:gd name="T19" fmla="*/ 80 h 141"/>
                <a:gd name="T20" fmla="*/ 21 w 173"/>
                <a:gd name="T21" fmla="*/ 61 h 141"/>
                <a:gd name="T22" fmla="*/ 8 w 173"/>
                <a:gd name="T23" fmla="*/ 42 h 141"/>
                <a:gd name="T24" fmla="*/ 9 w 173"/>
                <a:gd name="T25" fmla="*/ 41 h 141"/>
                <a:gd name="T26" fmla="*/ 9 w 173"/>
                <a:gd name="T27" fmla="*/ 33 h 141"/>
                <a:gd name="T28" fmla="*/ 6 w 173"/>
                <a:gd name="T29" fmla="*/ 26 h 141"/>
                <a:gd name="T30" fmla="*/ 0 w 173"/>
                <a:gd name="T31" fmla="*/ 0 h 141"/>
                <a:gd name="T32" fmla="*/ 0 w 173"/>
                <a:gd name="T33" fmla="*/ 0 h 141"/>
                <a:gd name="T34" fmla="*/ 16 w 173"/>
                <a:gd name="T35" fmla="*/ 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 h="141">
                  <a:moveTo>
                    <a:pt x="16" y="1"/>
                  </a:moveTo>
                  <a:cubicBezTo>
                    <a:pt x="173" y="2"/>
                    <a:pt x="173" y="2"/>
                    <a:pt x="173" y="2"/>
                  </a:cubicBezTo>
                  <a:cubicBezTo>
                    <a:pt x="173" y="2"/>
                    <a:pt x="173" y="2"/>
                    <a:pt x="173" y="2"/>
                  </a:cubicBezTo>
                  <a:cubicBezTo>
                    <a:pt x="97" y="141"/>
                    <a:pt x="97" y="141"/>
                    <a:pt x="97" y="141"/>
                  </a:cubicBezTo>
                  <a:cubicBezTo>
                    <a:pt x="97" y="141"/>
                    <a:pt x="97" y="141"/>
                    <a:pt x="97" y="141"/>
                  </a:cubicBezTo>
                  <a:cubicBezTo>
                    <a:pt x="83" y="132"/>
                    <a:pt x="83" y="132"/>
                    <a:pt x="83" y="132"/>
                  </a:cubicBezTo>
                  <a:cubicBezTo>
                    <a:pt x="83" y="132"/>
                    <a:pt x="83" y="132"/>
                    <a:pt x="83" y="132"/>
                  </a:cubicBezTo>
                  <a:cubicBezTo>
                    <a:pt x="71" y="121"/>
                    <a:pt x="71" y="121"/>
                    <a:pt x="71" y="121"/>
                  </a:cubicBezTo>
                  <a:cubicBezTo>
                    <a:pt x="67" y="114"/>
                    <a:pt x="52" y="111"/>
                    <a:pt x="45" y="107"/>
                  </a:cubicBezTo>
                  <a:cubicBezTo>
                    <a:pt x="36" y="101"/>
                    <a:pt x="38" y="89"/>
                    <a:pt x="35" y="80"/>
                  </a:cubicBezTo>
                  <a:cubicBezTo>
                    <a:pt x="31" y="70"/>
                    <a:pt x="27" y="68"/>
                    <a:pt x="21" y="61"/>
                  </a:cubicBezTo>
                  <a:cubicBezTo>
                    <a:pt x="15" y="53"/>
                    <a:pt x="8" y="53"/>
                    <a:pt x="8" y="42"/>
                  </a:cubicBezTo>
                  <a:cubicBezTo>
                    <a:pt x="9" y="41"/>
                    <a:pt x="9" y="41"/>
                    <a:pt x="9" y="41"/>
                  </a:cubicBezTo>
                  <a:cubicBezTo>
                    <a:pt x="9" y="39"/>
                    <a:pt x="10" y="36"/>
                    <a:pt x="9" y="33"/>
                  </a:cubicBezTo>
                  <a:cubicBezTo>
                    <a:pt x="8" y="31"/>
                    <a:pt x="6" y="28"/>
                    <a:pt x="6" y="26"/>
                  </a:cubicBezTo>
                  <a:cubicBezTo>
                    <a:pt x="2" y="21"/>
                    <a:pt x="1" y="7"/>
                    <a:pt x="0" y="0"/>
                  </a:cubicBezTo>
                  <a:cubicBezTo>
                    <a:pt x="0" y="0"/>
                    <a:pt x="0" y="0"/>
                    <a:pt x="0" y="0"/>
                  </a:cubicBezTo>
                  <a:cubicBezTo>
                    <a:pt x="16" y="1"/>
                    <a:pt x="16" y="1"/>
                    <a:pt x="16" y="1"/>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45"/>
            <p:cNvSpPr>
              <a:spLocks/>
            </p:cNvSpPr>
            <p:nvPr/>
          </p:nvSpPr>
          <p:spPr bwMode="auto">
            <a:xfrm>
              <a:off x="3587750" y="3448050"/>
              <a:ext cx="577850" cy="498475"/>
            </a:xfrm>
            <a:custGeom>
              <a:avLst/>
              <a:gdLst>
                <a:gd name="T0" fmla="*/ 115 w 196"/>
                <a:gd name="T1" fmla="*/ 9 h 169"/>
                <a:gd name="T2" fmla="*/ 101 w 196"/>
                <a:gd name="T3" fmla="*/ 0 h 169"/>
                <a:gd name="T4" fmla="*/ 101 w 196"/>
                <a:gd name="T5" fmla="*/ 0 h 169"/>
                <a:gd name="T6" fmla="*/ 25 w 196"/>
                <a:gd name="T7" fmla="*/ 73 h 169"/>
                <a:gd name="T8" fmla="*/ 0 w 196"/>
                <a:gd name="T9" fmla="*/ 90 h 169"/>
                <a:gd name="T10" fmla="*/ 0 w 196"/>
                <a:gd name="T11" fmla="*/ 90 h 169"/>
                <a:gd name="T12" fmla="*/ 21 w 196"/>
                <a:gd name="T13" fmla="*/ 119 h 169"/>
                <a:gd name="T14" fmla="*/ 17 w 196"/>
                <a:gd name="T15" fmla="*/ 166 h 169"/>
                <a:gd name="T16" fmla="*/ 183 w 196"/>
                <a:gd name="T17" fmla="*/ 169 h 169"/>
                <a:gd name="T18" fmla="*/ 183 w 196"/>
                <a:gd name="T19" fmla="*/ 169 h 169"/>
                <a:gd name="T20" fmla="*/ 196 w 196"/>
                <a:gd name="T21" fmla="*/ 3 h 169"/>
                <a:gd name="T22" fmla="*/ 196 w 196"/>
                <a:gd name="T23" fmla="*/ 3 h 169"/>
                <a:gd name="T24" fmla="*/ 185 w 196"/>
                <a:gd name="T25" fmla="*/ 9 h 169"/>
                <a:gd name="T26" fmla="*/ 159 w 196"/>
                <a:gd name="T27" fmla="*/ 15 h 169"/>
                <a:gd name="T28" fmla="*/ 147 w 196"/>
                <a:gd name="T29" fmla="*/ 18 h 169"/>
                <a:gd name="T30" fmla="*/ 137 w 196"/>
                <a:gd name="T31" fmla="*/ 20 h 169"/>
                <a:gd name="T32" fmla="*/ 115 w 196"/>
                <a:gd name="T33" fmla="*/ 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69">
                  <a:moveTo>
                    <a:pt x="115" y="9"/>
                  </a:moveTo>
                  <a:cubicBezTo>
                    <a:pt x="101" y="0"/>
                    <a:pt x="101" y="0"/>
                    <a:pt x="101" y="0"/>
                  </a:cubicBezTo>
                  <a:cubicBezTo>
                    <a:pt x="101" y="0"/>
                    <a:pt x="101" y="0"/>
                    <a:pt x="101" y="0"/>
                  </a:cubicBezTo>
                  <a:cubicBezTo>
                    <a:pt x="25" y="73"/>
                    <a:pt x="25" y="73"/>
                    <a:pt x="25" y="73"/>
                  </a:cubicBezTo>
                  <a:cubicBezTo>
                    <a:pt x="0" y="90"/>
                    <a:pt x="0" y="90"/>
                    <a:pt x="0" y="90"/>
                  </a:cubicBezTo>
                  <a:cubicBezTo>
                    <a:pt x="0" y="90"/>
                    <a:pt x="0" y="90"/>
                    <a:pt x="0" y="90"/>
                  </a:cubicBezTo>
                  <a:cubicBezTo>
                    <a:pt x="21" y="119"/>
                    <a:pt x="21" y="119"/>
                    <a:pt x="21" y="119"/>
                  </a:cubicBezTo>
                  <a:cubicBezTo>
                    <a:pt x="17" y="166"/>
                    <a:pt x="17" y="166"/>
                    <a:pt x="17" y="166"/>
                  </a:cubicBezTo>
                  <a:cubicBezTo>
                    <a:pt x="183" y="169"/>
                    <a:pt x="183" y="169"/>
                    <a:pt x="183" y="169"/>
                  </a:cubicBezTo>
                  <a:cubicBezTo>
                    <a:pt x="183" y="169"/>
                    <a:pt x="183" y="169"/>
                    <a:pt x="183" y="169"/>
                  </a:cubicBezTo>
                  <a:cubicBezTo>
                    <a:pt x="196" y="3"/>
                    <a:pt x="196" y="3"/>
                    <a:pt x="196" y="3"/>
                  </a:cubicBezTo>
                  <a:cubicBezTo>
                    <a:pt x="196" y="3"/>
                    <a:pt x="196" y="3"/>
                    <a:pt x="196" y="3"/>
                  </a:cubicBezTo>
                  <a:cubicBezTo>
                    <a:pt x="185" y="9"/>
                    <a:pt x="185" y="9"/>
                    <a:pt x="185" y="9"/>
                  </a:cubicBezTo>
                  <a:cubicBezTo>
                    <a:pt x="178" y="13"/>
                    <a:pt x="167" y="21"/>
                    <a:pt x="159" y="15"/>
                  </a:cubicBezTo>
                  <a:cubicBezTo>
                    <a:pt x="154" y="14"/>
                    <a:pt x="151" y="18"/>
                    <a:pt x="147" y="18"/>
                  </a:cubicBezTo>
                  <a:cubicBezTo>
                    <a:pt x="142" y="17"/>
                    <a:pt x="141" y="18"/>
                    <a:pt x="137" y="20"/>
                  </a:cubicBezTo>
                  <a:cubicBezTo>
                    <a:pt x="129" y="23"/>
                    <a:pt x="119" y="15"/>
                    <a:pt x="115" y="9"/>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46"/>
            <p:cNvSpPr>
              <a:spLocks/>
            </p:cNvSpPr>
            <p:nvPr/>
          </p:nvSpPr>
          <p:spPr bwMode="auto">
            <a:xfrm>
              <a:off x="3925888" y="3065463"/>
              <a:ext cx="481013" cy="474663"/>
            </a:xfrm>
            <a:custGeom>
              <a:avLst/>
              <a:gdLst>
                <a:gd name="T0" fmla="*/ 76 w 163"/>
                <a:gd name="T1" fmla="*/ 0 h 161"/>
                <a:gd name="T2" fmla="*/ 114 w 163"/>
                <a:gd name="T3" fmla="*/ 2 h 161"/>
                <a:gd name="T4" fmla="*/ 114 w 163"/>
                <a:gd name="T5" fmla="*/ 2 h 161"/>
                <a:gd name="T6" fmla="*/ 123 w 163"/>
                <a:gd name="T7" fmla="*/ 14 h 161"/>
                <a:gd name="T8" fmla="*/ 136 w 163"/>
                <a:gd name="T9" fmla="*/ 21 h 161"/>
                <a:gd name="T10" fmla="*/ 143 w 163"/>
                <a:gd name="T11" fmla="*/ 41 h 161"/>
                <a:gd name="T12" fmla="*/ 159 w 163"/>
                <a:gd name="T13" fmla="*/ 56 h 161"/>
                <a:gd name="T14" fmla="*/ 156 w 163"/>
                <a:gd name="T15" fmla="*/ 68 h 161"/>
                <a:gd name="T16" fmla="*/ 150 w 163"/>
                <a:gd name="T17" fmla="*/ 85 h 161"/>
                <a:gd name="T18" fmla="*/ 145 w 163"/>
                <a:gd name="T19" fmla="*/ 113 h 161"/>
                <a:gd name="T20" fmla="*/ 152 w 163"/>
                <a:gd name="T21" fmla="*/ 125 h 161"/>
                <a:gd name="T22" fmla="*/ 160 w 163"/>
                <a:gd name="T23" fmla="*/ 135 h 161"/>
                <a:gd name="T24" fmla="*/ 159 w 163"/>
                <a:gd name="T25" fmla="*/ 148 h 161"/>
                <a:gd name="T26" fmla="*/ 152 w 163"/>
                <a:gd name="T27" fmla="*/ 157 h 161"/>
                <a:gd name="T28" fmla="*/ 152 w 163"/>
                <a:gd name="T29" fmla="*/ 157 h 161"/>
                <a:gd name="T30" fmla="*/ 147 w 163"/>
                <a:gd name="T31" fmla="*/ 151 h 161"/>
                <a:gd name="T32" fmla="*/ 141 w 163"/>
                <a:gd name="T33" fmla="*/ 145 h 161"/>
                <a:gd name="T34" fmla="*/ 137 w 163"/>
                <a:gd name="T35" fmla="*/ 137 h 161"/>
                <a:gd name="T36" fmla="*/ 124 w 163"/>
                <a:gd name="T37" fmla="*/ 149 h 161"/>
                <a:gd name="T38" fmla="*/ 117 w 163"/>
                <a:gd name="T39" fmla="*/ 157 h 161"/>
                <a:gd name="T40" fmla="*/ 104 w 163"/>
                <a:gd name="T41" fmla="*/ 151 h 161"/>
                <a:gd name="T42" fmla="*/ 97 w 163"/>
                <a:gd name="T43" fmla="*/ 152 h 161"/>
                <a:gd name="T44" fmla="*/ 91 w 163"/>
                <a:gd name="T45" fmla="*/ 136 h 161"/>
                <a:gd name="T46" fmla="*/ 81 w 163"/>
                <a:gd name="T47" fmla="*/ 133 h 161"/>
                <a:gd name="T48" fmla="*/ 81 w 163"/>
                <a:gd name="T49" fmla="*/ 133 h 161"/>
                <a:gd name="T50" fmla="*/ 70 w 163"/>
                <a:gd name="T51" fmla="*/ 139 h 161"/>
                <a:gd name="T52" fmla="*/ 44 w 163"/>
                <a:gd name="T53" fmla="*/ 145 h 161"/>
                <a:gd name="T54" fmla="*/ 32 w 163"/>
                <a:gd name="T55" fmla="*/ 148 h 161"/>
                <a:gd name="T56" fmla="*/ 22 w 163"/>
                <a:gd name="T57" fmla="*/ 150 h 161"/>
                <a:gd name="T58" fmla="*/ 0 w 163"/>
                <a:gd name="T59" fmla="*/ 139 h 161"/>
                <a:gd name="T60" fmla="*/ 0 w 163"/>
                <a:gd name="T61" fmla="*/ 139 h 161"/>
                <a:gd name="T62" fmla="*/ 76 w 163"/>
                <a:gd name="T6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 h="161">
                  <a:moveTo>
                    <a:pt x="76" y="0"/>
                  </a:moveTo>
                  <a:cubicBezTo>
                    <a:pt x="114" y="2"/>
                    <a:pt x="114" y="2"/>
                    <a:pt x="114" y="2"/>
                  </a:cubicBezTo>
                  <a:cubicBezTo>
                    <a:pt x="114" y="2"/>
                    <a:pt x="114" y="2"/>
                    <a:pt x="114" y="2"/>
                  </a:cubicBezTo>
                  <a:cubicBezTo>
                    <a:pt x="115" y="7"/>
                    <a:pt x="118" y="12"/>
                    <a:pt x="123" y="14"/>
                  </a:cubicBezTo>
                  <a:cubicBezTo>
                    <a:pt x="127" y="16"/>
                    <a:pt x="132" y="18"/>
                    <a:pt x="136" y="21"/>
                  </a:cubicBezTo>
                  <a:cubicBezTo>
                    <a:pt x="139" y="23"/>
                    <a:pt x="142" y="37"/>
                    <a:pt x="143" y="41"/>
                  </a:cubicBezTo>
                  <a:cubicBezTo>
                    <a:pt x="146" y="48"/>
                    <a:pt x="153" y="52"/>
                    <a:pt x="159" y="56"/>
                  </a:cubicBezTo>
                  <a:cubicBezTo>
                    <a:pt x="161" y="59"/>
                    <a:pt x="157" y="64"/>
                    <a:pt x="156" y="68"/>
                  </a:cubicBezTo>
                  <a:cubicBezTo>
                    <a:pt x="153" y="73"/>
                    <a:pt x="152" y="79"/>
                    <a:pt x="150" y="85"/>
                  </a:cubicBezTo>
                  <a:cubicBezTo>
                    <a:pt x="148" y="94"/>
                    <a:pt x="142" y="104"/>
                    <a:pt x="145" y="113"/>
                  </a:cubicBezTo>
                  <a:cubicBezTo>
                    <a:pt x="146" y="117"/>
                    <a:pt x="149" y="122"/>
                    <a:pt x="152" y="125"/>
                  </a:cubicBezTo>
                  <a:cubicBezTo>
                    <a:pt x="154" y="127"/>
                    <a:pt x="159" y="132"/>
                    <a:pt x="160" y="135"/>
                  </a:cubicBezTo>
                  <a:cubicBezTo>
                    <a:pt x="163" y="139"/>
                    <a:pt x="162" y="145"/>
                    <a:pt x="159" y="148"/>
                  </a:cubicBezTo>
                  <a:cubicBezTo>
                    <a:pt x="152" y="157"/>
                    <a:pt x="152" y="157"/>
                    <a:pt x="152" y="157"/>
                  </a:cubicBezTo>
                  <a:cubicBezTo>
                    <a:pt x="152" y="157"/>
                    <a:pt x="152" y="157"/>
                    <a:pt x="152" y="157"/>
                  </a:cubicBezTo>
                  <a:cubicBezTo>
                    <a:pt x="147" y="151"/>
                    <a:pt x="147" y="151"/>
                    <a:pt x="147" y="151"/>
                  </a:cubicBezTo>
                  <a:cubicBezTo>
                    <a:pt x="145" y="149"/>
                    <a:pt x="142" y="148"/>
                    <a:pt x="141" y="145"/>
                  </a:cubicBezTo>
                  <a:cubicBezTo>
                    <a:pt x="140" y="143"/>
                    <a:pt x="139" y="137"/>
                    <a:pt x="137" y="137"/>
                  </a:cubicBezTo>
                  <a:cubicBezTo>
                    <a:pt x="128" y="138"/>
                    <a:pt x="134" y="148"/>
                    <a:pt x="124" y="149"/>
                  </a:cubicBezTo>
                  <a:cubicBezTo>
                    <a:pt x="117" y="150"/>
                    <a:pt x="121" y="153"/>
                    <a:pt x="117" y="157"/>
                  </a:cubicBezTo>
                  <a:cubicBezTo>
                    <a:pt x="113" y="161"/>
                    <a:pt x="107" y="147"/>
                    <a:pt x="104" y="151"/>
                  </a:cubicBezTo>
                  <a:cubicBezTo>
                    <a:pt x="101" y="154"/>
                    <a:pt x="100" y="152"/>
                    <a:pt x="97" y="152"/>
                  </a:cubicBezTo>
                  <a:cubicBezTo>
                    <a:pt x="94" y="147"/>
                    <a:pt x="92" y="142"/>
                    <a:pt x="91" y="136"/>
                  </a:cubicBezTo>
                  <a:cubicBezTo>
                    <a:pt x="90" y="125"/>
                    <a:pt x="87" y="132"/>
                    <a:pt x="81" y="133"/>
                  </a:cubicBezTo>
                  <a:cubicBezTo>
                    <a:pt x="81" y="133"/>
                    <a:pt x="81" y="133"/>
                    <a:pt x="81" y="133"/>
                  </a:cubicBezTo>
                  <a:cubicBezTo>
                    <a:pt x="70" y="139"/>
                    <a:pt x="70" y="139"/>
                    <a:pt x="70" y="139"/>
                  </a:cubicBezTo>
                  <a:cubicBezTo>
                    <a:pt x="63" y="143"/>
                    <a:pt x="52" y="151"/>
                    <a:pt x="44" y="145"/>
                  </a:cubicBezTo>
                  <a:cubicBezTo>
                    <a:pt x="39" y="144"/>
                    <a:pt x="36" y="148"/>
                    <a:pt x="32" y="148"/>
                  </a:cubicBezTo>
                  <a:cubicBezTo>
                    <a:pt x="27" y="147"/>
                    <a:pt x="26" y="148"/>
                    <a:pt x="22" y="150"/>
                  </a:cubicBezTo>
                  <a:cubicBezTo>
                    <a:pt x="14" y="153"/>
                    <a:pt x="4" y="145"/>
                    <a:pt x="0" y="139"/>
                  </a:cubicBezTo>
                  <a:cubicBezTo>
                    <a:pt x="0" y="139"/>
                    <a:pt x="0" y="139"/>
                    <a:pt x="0" y="139"/>
                  </a:cubicBezTo>
                  <a:cubicBezTo>
                    <a:pt x="76" y="0"/>
                    <a:pt x="76" y="0"/>
                    <a:pt x="76" y="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47"/>
            <p:cNvSpPr>
              <a:spLocks/>
            </p:cNvSpPr>
            <p:nvPr/>
          </p:nvSpPr>
          <p:spPr bwMode="auto">
            <a:xfrm>
              <a:off x="4127500" y="3433763"/>
              <a:ext cx="492125" cy="519113"/>
            </a:xfrm>
            <a:custGeom>
              <a:avLst/>
              <a:gdLst>
                <a:gd name="T0" fmla="*/ 13 w 167"/>
                <a:gd name="T1" fmla="*/ 8 h 176"/>
                <a:gd name="T2" fmla="*/ 23 w 167"/>
                <a:gd name="T3" fmla="*/ 11 h 176"/>
                <a:gd name="T4" fmla="*/ 29 w 167"/>
                <a:gd name="T5" fmla="*/ 27 h 176"/>
                <a:gd name="T6" fmla="*/ 36 w 167"/>
                <a:gd name="T7" fmla="*/ 26 h 176"/>
                <a:gd name="T8" fmla="*/ 49 w 167"/>
                <a:gd name="T9" fmla="*/ 32 h 176"/>
                <a:gd name="T10" fmla="*/ 56 w 167"/>
                <a:gd name="T11" fmla="*/ 24 h 176"/>
                <a:gd name="T12" fmla="*/ 69 w 167"/>
                <a:gd name="T13" fmla="*/ 12 h 176"/>
                <a:gd name="T14" fmla="*/ 73 w 167"/>
                <a:gd name="T15" fmla="*/ 20 h 176"/>
                <a:gd name="T16" fmla="*/ 79 w 167"/>
                <a:gd name="T17" fmla="*/ 26 h 176"/>
                <a:gd name="T18" fmla="*/ 84 w 167"/>
                <a:gd name="T19" fmla="*/ 32 h 176"/>
                <a:gd name="T20" fmla="*/ 84 w 167"/>
                <a:gd name="T21" fmla="*/ 32 h 176"/>
                <a:gd name="T22" fmla="*/ 90 w 167"/>
                <a:gd name="T23" fmla="*/ 47 h 176"/>
                <a:gd name="T24" fmla="*/ 114 w 167"/>
                <a:gd name="T25" fmla="*/ 53 h 176"/>
                <a:gd name="T26" fmla="*/ 137 w 167"/>
                <a:gd name="T27" fmla="*/ 43 h 176"/>
                <a:gd name="T28" fmla="*/ 150 w 167"/>
                <a:gd name="T29" fmla="*/ 72 h 176"/>
                <a:gd name="T30" fmla="*/ 148 w 167"/>
                <a:gd name="T31" fmla="*/ 85 h 176"/>
                <a:gd name="T32" fmla="*/ 152 w 167"/>
                <a:gd name="T33" fmla="*/ 100 h 176"/>
                <a:gd name="T34" fmla="*/ 158 w 167"/>
                <a:gd name="T35" fmla="*/ 118 h 176"/>
                <a:gd name="T36" fmla="*/ 163 w 167"/>
                <a:gd name="T37" fmla="*/ 139 h 176"/>
                <a:gd name="T38" fmla="*/ 158 w 167"/>
                <a:gd name="T39" fmla="*/ 146 h 176"/>
                <a:gd name="T40" fmla="*/ 149 w 167"/>
                <a:gd name="T41" fmla="*/ 155 h 176"/>
                <a:gd name="T42" fmla="*/ 142 w 167"/>
                <a:gd name="T43" fmla="*/ 164 h 176"/>
                <a:gd name="T44" fmla="*/ 140 w 167"/>
                <a:gd name="T45" fmla="*/ 176 h 176"/>
                <a:gd name="T46" fmla="*/ 140 w 167"/>
                <a:gd name="T47" fmla="*/ 176 h 176"/>
                <a:gd name="T48" fmla="*/ 0 w 167"/>
                <a:gd name="T49" fmla="*/ 174 h 176"/>
                <a:gd name="T50" fmla="*/ 0 w 167"/>
                <a:gd name="T51" fmla="*/ 174 h 176"/>
                <a:gd name="T52" fmla="*/ 13 w 167"/>
                <a:gd name="T53"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7" h="176">
                  <a:moveTo>
                    <a:pt x="13" y="8"/>
                  </a:moveTo>
                  <a:cubicBezTo>
                    <a:pt x="19" y="7"/>
                    <a:pt x="22" y="0"/>
                    <a:pt x="23" y="11"/>
                  </a:cubicBezTo>
                  <a:cubicBezTo>
                    <a:pt x="24" y="17"/>
                    <a:pt x="26" y="22"/>
                    <a:pt x="29" y="27"/>
                  </a:cubicBezTo>
                  <a:cubicBezTo>
                    <a:pt x="32" y="27"/>
                    <a:pt x="33" y="29"/>
                    <a:pt x="36" y="26"/>
                  </a:cubicBezTo>
                  <a:cubicBezTo>
                    <a:pt x="39" y="22"/>
                    <a:pt x="45" y="36"/>
                    <a:pt x="49" y="32"/>
                  </a:cubicBezTo>
                  <a:cubicBezTo>
                    <a:pt x="53" y="28"/>
                    <a:pt x="49" y="25"/>
                    <a:pt x="56" y="24"/>
                  </a:cubicBezTo>
                  <a:cubicBezTo>
                    <a:pt x="66" y="23"/>
                    <a:pt x="60" y="13"/>
                    <a:pt x="69" y="12"/>
                  </a:cubicBezTo>
                  <a:cubicBezTo>
                    <a:pt x="71" y="12"/>
                    <a:pt x="72" y="18"/>
                    <a:pt x="73" y="20"/>
                  </a:cubicBezTo>
                  <a:cubicBezTo>
                    <a:pt x="74" y="23"/>
                    <a:pt x="77" y="24"/>
                    <a:pt x="79" y="26"/>
                  </a:cubicBezTo>
                  <a:cubicBezTo>
                    <a:pt x="84" y="32"/>
                    <a:pt x="84" y="32"/>
                    <a:pt x="84" y="32"/>
                  </a:cubicBezTo>
                  <a:cubicBezTo>
                    <a:pt x="84" y="32"/>
                    <a:pt x="84" y="32"/>
                    <a:pt x="84" y="32"/>
                  </a:cubicBezTo>
                  <a:cubicBezTo>
                    <a:pt x="83" y="36"/>
                    <a:pt x="86" y="44"/>
                    <a:pt x="90" y="47"/>
                  </a:cubicBezTo>
                  <a:cubicBezTo>
                    <a:pt x="96" y="51"/>
                    <a:pt x="108" y="66"/>
                    <a:pt x="114" y="53"/>
                  </a:cubicBezTo>
                  <a:cubicBezTo>
                    <a:pt x="118" y="43"/>
                    <a:pt x="128" y="43"/>
                    <a:pt x="137" y="43"/>
                  </a:cubicBezTo>
                  <a:cubicBezTo>
                    <a:pt x="140" y="53"/>
                    <a:pt x="141" y="65"/>
                    <a:pt x="150" y="72"/>
                  </a:cubicBezTo>
                  <a:cubicBezTo>
                    <a:pt x="158" y="77"/>
                    <a:pt x="152" y="80"/>
                    <a:pt x="148" y="85"/>
                  </a:cubicBezTo>
                  <a:cubicBezTo>
                    <a:pt x="140" y="92"/>
                    <a:pt x="147" y="96"/>
                    <a:pt x="152" y="100"/>
                  </a:cubicBezTo>
                  <a:cubicBezTo>
                    <a:pt x="157" y="105"/>
                    <a:pt x="156" y="112"/>
                    <a:pt x="158" y="118"/>
                  </a:cubicBezTo>
                  <a:cubicBezTo>
                    <a:pt x="161" y="127"/>
                    <a:pt x="167" y="129"/>
                    <a:pt x="163" y="139"/>
                  </a:cubicBezTo>
                  <a:cubicBezTo>
                    <a:pt x="161" y="141"/>
                    <a:pt x="160" y="145"/>
                    <a:pt x="158" y="146"/>
                  </a:cubicBezTo>
                  <a:cubicBezTo>
                    <a:pt x="155" y="150"/>
                    <a:pt x="152" y="152"/>
                    <a:pt x="149" y="155"/>
                  </a:cubicBezTo>
                  <a:cubicBezTo>
                    <a:pt x="146" y="157"/>
                    <a:pt x="144" y="161"/>
                    <a:pt x="142" y="164"/>
                  </a:cubicBezTo>
                  <a:cubicBezTo>
                    <a:pt x="142" y="166"/>
                    <a:pt x="141" y="175"/>
                    <a:pt x="140" y="176"/>
                  </a:cubicBezTo>
                  <a:cubicBezTo>
                    <a:pt x="140" y="176"/>
                    <a:pt x="140" y="176"/>
                    <a:pt x="140" y="176"/>
                  </a:cubicBezTo>
                  <a:cubicBezTo>
                    <a:pt x="0" y="174"/>
                    <a:pt x="0" y="174"/>
                    <a:pt x="0" y="174"/>
                  </a:cubicBezTo>
                  <a:cubicBezTo>
                    <a:pt x="0" y="174"/>
                    <a:pt x="0" y="174"/>
                    <a:pt x="0" y="174"/>
                  </a:cubicBezTo>
                  <a:cubicBezTo>
                    <a:pt x="13" y="8"/>
                    <a:pt x="13" y="8"/>
                    <a:pt x="13" y="8"/>
                  </a:cubicBezTo>
                  <a:close/>
                </a:path>
              </a:pathLst>
            </a:custGeom>
            <a:solidFill>
              <a:srgbClr val="00B0F0"/>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48"/>
            <p:cNvSpPr>
              <a:spLocks/>
            </p:cNvSpPr>
            <p:nvPr/>
          </p:nvSpPr>
          <p:spPr bwMode="auto">
            <a:xfrm>
              <a:off x="4262438" y="3067050"/>
              <a:ext cx="584200" cy="469900"/>
            </a:xfrm>
            <a:custGeom>
              <a:avLst/>
              <a:gdLst>
                <a:gd name="T0" fmla="*/ 0 w 198"/>
                <a:gd name="T1" fmla="*/ 1 h 159"/>
                <a:gd name="T2" fmla="*/ 41 w 198"/>
                <a:gd name="T3" fmla="*/ 1 h 159"/>
                <a:gd name="T4" fmla="*/ 41 w 198"/>
                <a:gd name="T5" fmla="*/ 1 h 159"/>
                <a:gd name="T6" fmla="*/ 147 w 198"/>
                <a:gd name="T7" fmla="*/ 0 h 159"/>
                <a:gd name="T8" fmla="*/ 147 w 198"/>
                <a:gd name="T9" fmla="*/ 0 h 159"/>
                <a:gd name="T10" fmla="*/ 148 w 198"/>
                <a:gd name="T11" fmla="*/ 19 h 159"/>
                <a:gd name="T12" fmla="*/ 152 w 198"/>
                <a:gd name="T13" fmla="*/ 39 h 159"/>
                <a:gd name="T14" fmla="*/ 155 w 198"/>
                <a:gd name="T15" fmla="*/ 47 h 159"/>
                <a:gd name="T16" fmla="*/ 158 w 198"/>
                <a:gd name="T17" fmla="*/ 59 h 159"/>
                <a:gd name="T18" fmla="*/ 164 w 198"/>
                <a:gd name="T19" fmla="*/ 81 h 159"/>
                <a:gd name="T20" fmla="*/ 165 w 198"/>
                <a:gd name="T21" fmla="*/ 89 h 159"/>
                <a:gd name="T22" fmla="*/ 165 w 198"/>
                <a:gd name="T23" fmla="*/ 103 h 159"/>
                <a:gd name="T24" fmla="*/ 173 w 198"/>
                <a:gd name="T25" fmla="*/ 112 h 159"/>
                <a:gd name="T26" fmla="*/ 180 w 198"/>
                <a:gd name="T27" fmla="*/ 124 h 159"/>
                <a:gd name="T28" fmla="*/ 186 w 198"/>
                <a:gd name="T29" fmla="*/ 140 h 159"/>
                <a:gd name="T30" fmla="*/ 188 w 198"/>
                <a:gd name="T31" fmla="*/ 141 h 159"/>
                <a:gd name="T32" fmla="*/ 194 w 198"/>
                <a:gd name="T33" fmla="*/ 145 h 159"/>
                <a:gd name="T34" fmla="*/ 198 w 198"/>
                <a:gd name="T35" fmla="*/ 149 h 159"/>
                <a:gd name="T36" fmla="*/ 198 w 198"/>
                <a:gd name="T37" fmla="*/ 149 h 159"/>
                <a:gd name="T38" fmla="*/ 190 w 198"/>
                <a:gd name="T39" fmla="*/ 150 h 159"/>
                <a:gd name="T40" fmla="*/ 180 w 198"/>
                <a:gd name="T41" fmla="*/ 146 h 159"/>
                <a:gd name="T42" fmla="*/ 167 w 198"/>
                <a:gd name="T43" fmla="*/ 142 h 159"/>
                <a:gd name="T44" fmla="*/ 151 w 198"/>
                <a:gd name="T45" fmla="*/ 143 h 159"/>
                <a:gd name="T46" fmla="*/ 148 w 198"/>
                <a:gd name="T47" fmla="*/ 143 h 159"/>
                <a:gd name="T48" fmla="*/ 146 w 198"/>
                <a:gd name="T49" fmla="*/ 143 h 159"/>
                <a:gd name="T50" fmla="*/ 121 w 198"/>
                <a:gd name="T51" fmla="*/ 141 h 159"/>
                <a:gd name="T52" fmla="*/ 104 w 198"/>
                <a:gd name="T53" fmla="*/ 150 h 159"/>
                <a:gd name="T54" fmla="*/ 88 w 198"/>
                <a:gd name="T55" fmla="*/ 149 h 159"/>
                <a:gd name="T56" fmla="*/ 68 w 198"/>
                <a:gd name="T57" fmla="*/ 153 h 159"/>
                <a:gd name="T58" fmla="*/ 41 w 198"/>
                <a:gd name="T59" fmla="*/ 157 h 159"/>
                <a:gd name="T60" fmla="*/ 38 w 198"/>
                <a:gd name="T61" fmla="*/ 156 h 159"/>
                <a:gd name="T62" fmla="*/ 38 w 198"/>
                <a:gd name="T63" fmla="*/ 156 h 159"/>
                <a:gd name="T64" fmla="*/ 45 w 198"/>
                <a:gd name="T65" fmla="*/ 147 h 159"/>
                <a:gd name="T66" fmla="*/ 46 w 198"/>
                <a:gd name="T67" fmla="*/ 134 h 159"/>
                <a:gd name="T68" fmla="*/ 38 w 198"/>
                <a:gd name="T69" fmla="*/ 124 h 159"/>
                <a:gd name="T70" fmla="*/ 31 w 198"/>
                <a:gd name="T71" fmla="*/ 112 h 159"/>
                <a:gd name="T72" fmla="*/ 36 w 198"/>
                <a:gd name="T73" fmla="*/ 84 h 159"/>
                <a:gd name="T74" fmla="*/ 42 w 198"/>
                <a:gd name="T75" fmla="*/ 67 h 159"/>
                <a:gd name="T76" fmla="*/ 45 w 198"/>
                <a:gd name="T77" fmla="*/ 55 h 159"/>
                <a:gd name="T78" fmla="*/ 29 w 198"/>
                <a:gd name="T79" fmla="*/ 40 h 159"/>
                <a:gd name="T80" fmla="*/ 22 w 198"/>
                <a:gd name="T81" fmla="*/ 20 h 159"/>
                <a:gd name="T82" fmla="*/ 9 w 198"/>
                <a:gd name="T83" fmla="*/ 13 h 159"/>
                <a:gd name="T84" fmla="*/ 0 w 198"/>
                <a:gd name="T8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 h="159">
                  <a:moveTo>
                    <a:pt x="0" y="1"/>
                  </a:moveTo>
                  <a:cubicBezTo>
                    <a:pt x="41" y="1"/>
                    <a:pt x="41" y="1"/>
                    <a:pt x="41" y="1"/>
                  </a:cubicBezTo>
                  <a:cubicBezTo>
                    <a:pt x="41" y="1"/>
                    <a:pt x="41" y="1"/>
                    <a:pt x="41" y="1"/>
                  </a:cubicBezTo>
                  <a:cubicBezTo>
                    <a:pt x="147" y="0"/>
                    <a:pt x="147" y="0"/>
                    <a:pt x="147" y="0"/>
                  </a:cubicBezTo>
                  <a:cubicBezTo>
                    <a:pt x="147" y="0"/>
                    <a:pt x="147" y="0"/>
                    <a:pt x="147" y="0"/>
                  </a:cubicBezTo>
                  <a:cubicBezTo>
                    <a:pt x="149" y="6"/>
                    <a:pt x="147" y="13"/>
                    <a:pt x="148" y="19"/>
                  </a:cubicBezTo>
                  <a:cubicBezTo>
                    <a:pt x="149" y="25"/>
                    <a:pt x="152" y="32"/>
                    <a:pt x="152" y="39"/>
                  </a:cubicBezTo>
                  <a:cubicBezTo>
                    <a:pt x="154" y="41"/>
                    <a:pt x="154" y="44"/>
                    <a:pt x="155" y="47"/>
                  </a:cubicBezTo>
                  <a:cubicBezTo>
                    <a:pt x="156" y="51"/>
                    <a:pt x="157" y="55"/>
                    <a:pt x="158" y="59"/>
                  </a:cubicBezTo>
                  <a:cubicBezTo>
                    <a:pt x="162" y="65"/>
                    <a:pt x="161" y="73"/>
                    <a:pt x="164" y="81"/>
                  </a:cubicBezTo>
                  <a:cubicBezTo>
                    <a:pt x="165" y="82"/>
                    <a:pt x="167" y="87"/>
                    <a:pt x="165" y="89"/>
                  </a:cubicBezTo>
                  <a:cubicBezTo>
                    <a:pt x="163" y="93"/>
                    <a:pt x="164" y="98"/>
                    <a:pt x="165" y="103"/>
                  </a:cubicBezTo>
                  <a:cubicBezTo>
                    <a:pt x="167" y="108"/>
                    <a:pt x="167" y="111"/>
                    <a:pt x="173" y="112"/>
                  </a:cubicBezTo>
                  <a:cubicBezTo>
                    <a:pt x="180" y="114"/>
                    <a:pt x="180" y="117"/>
                    <a:pt x="180" y="124"/>
                  </a:cubicBezTo>
                  <a:cubicBezTo>
                    <a:pt x="180" y="131"/>
                    <a:pt x="183" y="134"/>
                    <a:pt x="186" y="140"/>
                  </a:cubicBezTo>
                  <a:cubicBezTo>
                    <a:pt x="187" y="140"/>
                    <a:pt x="187" y="141"/>
                    <a:pt x="188" y="141"/>
                  </a:cubicBezTo>
                  <a:cubicBezTo>
                    <a:pt x="189" y="143"/>
                    <a:pt x="192" y="143"/>
                    <a:pt x="194" y="145"/>
                  </a:cubicBezTo>
                  <a:cubicBezTo>
                    <a:pt x="198" y="149"/>
                    <a:pt x="198" y="149"/>
                    <a:pt x="198" y="149"/>
                  </a:cubicBezTo>
                  <a:cubicBezTo>
                    <a:pt x="198" y="149"/>
                    <a:pt x="198" y="149"/>
                    <a:pt x="198" y="149"/>
                  </a:cubicBezTo>
                  <a:cubicBezTo>
                    <a:pt x="190" y="150"/>
                    <a:pt x="190" y="150"/>
                    <a:pt x="190" y="150"/>
                  </a:cubicBezTo>
                  <a:cubicBezTo>
                    <a:pt x="185" y="150"/>
                    <a:pt x="184" y="148"/>
                    <a:pt x="180" y="146"/>
                  </a:cubicBezTo>
                  <a:cubicBezTo>
                    <a:pt x="178" y="142"/>
                    <a:pt x="171" y="142"/>
                    <a:pt x="167" y="142"/>
                  </a:cubicBezTo>
                  <a:cubicBezTo>
                    <a:pt x="163" y="142"/>
                    <a:pt x="154" y="141"/>
                    <a:pt x="151" y="143"/>
                  </a:cubicBezTo>
                  <a:cubicBezTo>
                    <a:pt x="148" y="143"/>
                    <a:pt x="148" y="143"/>
                    <a:pt x="148" y="143"/>
                  </a:cubicBezTo>
                  <a:cubicBezTo>
                    <a:pt x="148" y="143"/>
                    <a:pt x="147" y="143"/>
                    <a:pt x="146" y="143"/>
                  </a:cubicBezTo>
                  <a:cubicBezTo>
                    <a:pt x="139" y="144"/>
                    <a:pt x="128" y="143"/>
                    <a:pt x="121" y="141"/>
                  </a:cubicBezTo>
                  <a:cubicBezTo>
                    <a:pt x="113" y="139"/>
                    <a:pt x="111" y="147"/>
                    <a:pt x="104" y="150"/>
                  </a:cubicBezTo>
                  <a:cubicBezTo>
                    <a:pt x="99" y="152"/>
                    <a:pt x="93" y="149"/>
                    <a:pt x="88" y="149"/>
                  </a:cubicBezTo>
                  <a:cubicBezTo>
                    <a:pt x="81" y="148"/>
                    <a:pt x="74" y="150"/>
                    <a:pt x="68" y="153"/>
                  </a:cubicBezTo>
                  <a:cubicBezTo>
                    <a:pt x="58" y="158"/>
                    <a:pt x="52" y="159"/>
                    <a:pt x="41" y="157"/>
                  </a:cubicBezTo>
                  <a:cubicBezTo>
                    <a:pt x="40" y="157"/>
                    <a:pt x="39" y="156"/>
                    <a:pt x="38" y="156"/>
                  </a:cubicBezTo>
                  <a:cubicBezTo>
                    <a:pt x="38" y="156"/>
                    <a:pt x="38" y="156"/>
                    <a:pt x="38" y="156"/>
                  </a:cubicBezTo>
                  <a:cubicBezTo>
                    <a:pt x="45" y="147"/>
                    <a:pt x="45" y="147"/>
                    <a:pt x="45" y="147"/>
                  </a:cubicBezTo>
                  <a:cubicBezTo>
                    <a:pt x="48" y="144"/>
                    <a:pt x="49" y="138"/>
                    <a:pt x="46" y="134"/>
                  </a:cubicBezTo>
                  <a:cubicBezTo>
                    <a:pt x="45" y="131"/>
                    <a:pt x="40" y="126"/>
                    <a:pt x="38" y="124"/>
                  </a:cubicBezTo>
                  <a:cubicBezTo>
                    <a:pt x="35" y="121"/>
                    <a:pt x="32" y="116"/>
                    <a:pt x="31" y="112"/>
                  </a:cubicBezTo>
                  <a:cubicBezTo>
                    <a:pt x="28" y="103"/>
                    <a:pt x="34" y="93"/>
                    <a:pt x="36" y="84"/>
                  </a:cubicBezTo>
                  <a:cubicBezTo>
                    <a:pt x="38" y="78"/>
                    <a:pt x="39" y="72"/>
                    <a:pt x="42" y="67"/>
                  </a:cubicBezTo>
                  <a:cubicBezTo>
                    <a:pt x="43" y="63"/>
                    <a:pt x="47" y="58"/>
                    <a:pt x="45" y="55"/>
                  </a:cubicBezTo>
                  <a:cubicBezTo>
                    <a:pt x="39" y="51"/>
                    <a:pt x="32" y="47"/>
                    <a:pt x="29" y="40"/>
                  </a:cubicBezTo>
                  <a:cubicBezTo>
                    <a:pt x="28" y="36"/>
                    <a:pt x="25" y="22"/>
                    <a:pt x="22" y="20"/>
                  </a:cubicBezTo>
                  <a:cubicBezTo>
                    <a:pt x="18" y="17"/>
                    <a:pt x="13" y="15"/>
                    <a:pt x="9" y="13"/>
                  </a:cubicBezTo>
                  <a:cubicBezTo>
                    <a:pt x="4" y="11"/>
                    <a:pt x="1" y="6"/>
                    <a:pt x="0" y="1"/>
                  </a:cubicBezTo>
                  <a:close/>
                </a:path>
              </a:pathLst>
            </a:custGeom>
            <a:solidFill>
              <a:schemeClr val="bg1"/>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49"/>
            <p:cNvSpPr>
              <a:spLocks/>
            </p:cNvSpPr>
            <p:nvPr/>
          </p:nvSpPr>
          <p:spPr bwMode="auto">
            <a:xfrm>
              <a:off x="4371975" y="3478213"/>
              <a:ext cx="633413" cy="481013"/>
            </a:xfrm>
            <a:custGeom>
              <a:avLst/>
              <a:gdLst>
                <a:gd name="T0" fmla="*/ 1 w 215"/>
                <a:gd name="T1" fmla="*/ 17 h 163"/>
                <a:gd name="T2" fmla="*/ 7 w 215"/>
                <a:gd name="T3" fmla="*/ 32 h 163"/>
                <a:gd name="T4" fmla="*/ 31 w 215"/>
                <a:gd name="T5" fmla="*/ 38 h 163"/>
                <a:gd name="T6" fmla="*/ 54 w 215"/>
                <a:gd name="T7" fmla="*/ 28 h 163"/>
                <a:gd name="T8" fmla="*/ 67 w 215"/>
                <a:gd name="T9" fmla="*/ 57 h 163"/>
                <a:gd name="T10" fmla="*/ 65 w 215"/>
                <a:gd name="T11" fmla="*/ 70 h 163"/>
                <a:gd name="T12" fmla="*/ 69 w 215"/>
                <a:gd name="T13" fmla="*/ 85 h 163"/>
                <a:gd name="T14" fmla="*/ 75 w 215"/>
                <a:gd name="T15" fmla="*/ 103 h 163"/>
                <a:gd name="T16" fmla="*/ 80 w 215"/>
                <a:gd name="T17" fmla="*/ 124 h 163"/>
                <a:gd name="T18" fmla="*/ 75 w 215"/>
                <a:gd name="T19" fmla="*/ 131 h 163"/>
                <a:gd name="T20" fmla="*/ 66 w 215"/>
                <a:gd name="T21" fmla="*/ 140 h 163"/>
                <a:gd name="T22" fmla="*/ 59 w 215"/>
                <a:gd name="T23" fmla="*/ 149 h 163"/>
                <a:gd name="T24" fmla="*/ 57 w 215"/>
                <a:gd name="T25" fmla="*/ 161 h 163"/>
                <a:gd name="T26" fmla="*/ 57 w 215"/>
                <a:gd name="T27" fmla="*/ 161 h 163"/>
                <a:gd name="T28" fmla="*/ 144 w 215"/>
                <a:gd name="T29" fmla="*/ 163 h 163"/>
                <a:gd name="T30" fmla="*/ 144 w 215"/>
                <a:gd name="T31" fmla="*/ 163 h 163"/>
                <a:gd name="T32" fmla="*/ 159 w 215"/>
                <a:gd name="T33" fmla="*/ 155 h 163"/>
                <a:gd name="T34" fmla="*/ 162 w 215"/>
                <a:gd name="T35" fmla="*/ 139 h 163"/>
                <a:gd name="T36" fmla="*/ 177 w 215"/>
                <a:gd name="T37" fmla="*/ 121 h 163"/>
                <a:gd name="T38" fmla="*/ 176 w 215"/>
                <a:gd name="T39" fmla="*/ 112 h 163"/>
                <a:gd name="T40" fmla="*/ 170 w 215"/>
                <a:gd name="T41" fmla="*/ 105 h 163"/>
                <a:gd name="T42" fmla="*/ 171 w 215"/>
                <a:gd name="T43" fmla="*/ 98 h 163"/>
                <a:gd name="T44" fmla="*/ 178 w 215"/>
                <a:gd name="T45" fmla="*/ 85 h 163"/>
                <a:gd name="T46" fmla="*/ 192 w 215"/>
                <a:gd name="T47" fmla="*/ 72 h 163"/>
                <a:gd name="T48" fmla="*/ 215 w 215"/>
                <a:gd name="T49" fmla="*/ 62 h 163"/>
                <a:gd name="T50" fmla="*/ 215 w 215"/>
                <a:gd name="T51" fmla="*/ 62 h 163"/>
                <a:gd name="T52" fmla="*/ 210 w 215"/>
                <a:gd name="T53" fmla="*/ 57 h 163"/>
                <a:gd name="T54" fmla="*/ 194 w 215"/>
                <a:gd name="T55" fmla="*/ 51 h 163"/>
                <a:gd name="T56" fmla="*/ 178 w 215"/>
                <a:gd name="T57" fmla="*/ 49 h 163"/>
                <a:gd name="T58" fmla="*/ 175 w 215"/>
                <a:gd name="T59" fmla="*/ 32 h 163"/>
                <a:gd name="T60" fmla="*/ 168 w 215"/>
                <a:gd name="T61" fmla="*/ 17 h 163"/>
                <a:gd name="T62" fmla="*/ 161 w 215"/>
                <a:gd name="T63" fmla="*/ 10 h 163"/>
                <a:gd name="T64" fmla="*/ 161 w 215"/>
                <a:gd name="T65" fmla="*/ 10 h 163"/>
                <a:gd name="T66" fmla="*/ 153 w 215"/>
                <a:gd name="T67" fmla="*/ 11 h 163"/>
                <a:gd name="T68" fmla="*/ 143 w 215"/>
                <a:gd name="T69" fmla="*/ 7 h 163"/>
                <a:gd name="T70" fmla="*/ 130 w 215"/>
                <a:gd name="T71" fmla="*/ 3 h 163"/>
                <a:gd name="T72" fmla="*/ 114 w 215"/>
                <a:gd name="T73" fmla="*/ 4 h 163"/>
                <a:gd name="T74" fmla="*/ 111 w 215"/>
                <a:gd name="T75" fmla="*/ 4 h 163"/>
                <a:gd name="T76" fmla="*/ 109 w 215"/>
                <a:gd name="T77" fmla="*/ 4 h 163"/>
                <a:gd name="T78" fmla="*/ 84 w 215"/>
                <a:gd name="T79" fmla="*/ 2 h 163"/>
                <a:gd name="T80" fmla="*/ 67 w 215"/>
                <a:gd name="T81" fmla="*/ 11 h 163"/>
                <a:gd name="T82" fmla="*/ 51 w 215"/>
                <a:gd name="T83" fmla="*/ 10 h 163"/>
                <a:gd name="T84" fmla="*/ 31 w 215"/>
                <a:gd name="T85" fmla="*/ 14 h 163"/>
                <a:gd name="T86" fmla="*/ 4 w 215"/>
                <a:gd name="T87" fmla="*/ 18 h 163"/>
                <a:gd name="T88" fmla="*/ 1 w 215"/>
                <a:gd name="T89" fmla="*/ 1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5" h="163">
                  <a:moveTo>
                    <a:pt x="1" y="17"/>
                  </a:moveTo>
                  <a:cubicBezTo>
                    <a:pt x="0" y="21"/>
                    <a:pt x="3" y="29"/>
                    <a:pt x="7" y="32"/>
                  </a:cubicBezTo>
                  <a:cubicBezTo>
                    <a:pt x="13" y="36"/>
                    <a:pt x="25" y="51"/>
                    <a:pt x="31" y="38"/>
                  </a:cubicBezTo>
                  <a:cubicBezTo>
                    <a:pt x="35" y="28"/>
                    <a:pt x="45" y="28"/>
                    <a:pt x="54" y="28"/>
                  </a:cubicBezTo>
                  <a:cubicBezTo>
                    <a:pt x="57" y="38"/>
                    <a:pt x="58" y="50"/>
                    <a:pt x="67" y="57"/>
                  </a:cubicBezTo>
                  <a:cubicBezTo>
                    <a:pt x="75" y="62"/>
                    <a:pt x="69" y="65"/>
                    <a:pt x="65" y="70"/>
                  </a:cubicBezTo>
                  <a:cubicBezTo>
                    <a:pt x="57" y="77"/>
                    <a:pt x="64" y="81"/>
                    <a:pt x="69" y="85"/>
                  </a:cubicBezTo>
                  <a:cubicBezTo>
                    <a:pt x="74" y="90"/>
                    <a:pt x="73" y="97"/>
                    <a:pt x="75" y="103"/>
                  </a:cubicBezTo>
                  <a:cubicBezTo>
                    <a:pt x="78" y="112"/>
                    <a:pt x="84" y="114"/>
                    <a:pt x="80" y="124"/>
                  </a:cubicBezTo>
                  <a:cubicBezTo>
                    <a:pt x="78" y="126"/>
                    <a:pt x="77" y="130"/>
                    <a:pt x="75" y="131"/>
                  </a:cubicBezTo>
                  <a:cubicBezTo>
                    <a:pt x="72" y="135"/>
                    <a:pt x="69" y="137"/>
                    <a:pt x="66" y="140"/>
                  </a:cubicBezTo>
                  <a:cubicBezTo>
                    <a:pt x="63" y="142"/>
                    <a:pt x="61" y="146"/>
                    <a:pt x="59" y="149"/>
                  </a:cubicBezTo>
                  <a:cubicBezTo>
                    <a:pt x="59" y="151"/>
                    <a:pt x="58" y="160"/>
                    <a:pt x="57" y="161"/>
                  </a:cubicBezTo>
                  <a:cubicBezTo>
                    <a:pt x="57" y="161"/>
                    <a:pt x="57" y="161"/>
                    <a:pt x="57" y="161"/>
                  </a:cubicBezTo>
                  <a:cubicBezTo>
                    <a:pt x="144" y="163"/>
                    <a:pt x="144" y="163"/>
                    <a:pt x="144" y="163"/>
                  </a:cubicBezTo>
                  <a:cubicBezTo>
                    <a:pt x="144" y="163"/>
                    <a:pt x="144" y="163"/>
                    <a:pt x="144" y="163"/>
                  </a:cubicBezTo>
                  <a:cubicBezTo>
                    <a:pt x="159" y="155"/>
                    <a:pt x="159" y="155"/>
                    <a:pt x="159" y="155"/>
                  </a:cubicBezTo>
                  <a:cubicBezTo>
                    <a:pt x="162" y="149"/>
                    <a:pt x="157" y="144"/>
                    <a:pt x="162" y="139"/>
                  </a:cubicBezTo>
                  <a:cubicBezTo>
                    <a:pt x="166" y="133"/>
                    <a:pt x="172" y="127"/>
                    <a:pt x="177" y="121"/>
                  </a:cubicBezTo>
                  <a:cubicBezTo>
                    <a:pt x="177" y="117"/>
                    <a:pt x="177" y="116"/>
                    <a:pt x="176" y="112"/>
                  </a:cubicBezTo>
                  <a:cubicBezTo>
                    <a:pt x="173" y="111"/>
                    <a:pt x="172" y="108"/>
                    <a:pt x="170" y="105"/>
                  </a:cubicBezTo>
                  <a:cubicBezTo>
                    <a:pt x="169" y="102"/>
                    <a:pt x="171" y="101"/>
                    <a:pt x="171" y="98"/>
                  </a:cubicBezTo>
                  <a:cubicBezTo>
                    <a:pt x="174" y="94"/>
                    <a:pt x="176" y="89"/>
                    <a:pt x="178" y="85"/>
                  </a:cubicBezTo>
                  <a:cubicBezTo>
                    <a:pt x="181" y="81"/>
                    <a:pt x="188" y="75"/>
                    <a:pt x="192" y="72"/>
                  </a:cubicBezTo>
                  <a:cubicBezTo>
                    <a:pt x="215" y="62"/>
                    <a:pt x="215" y="62"/>
                    <a:pt x="215" y="62"/>
                  </a:cubicBezTo>
                  <a:cubicBezTo>
                    <a:pt x="215" y="62"/>
                    <a:pt x="215" y="62"/>
                    <a:pt x="215" y="62"/>
                  </a:cubicBezTo>
                  <a:cubicBezTo>
                    <a:pt x="210" y="57"/>
                    <a:pt x="210" y="57"/>
                    <a:pt x="210" y="57"/>
                  </a:cubicBezTo>
                  <a:cubicBezTo>
                    <a:pt x="205" y="54"/>
                    <a:pt x="200" y="52"/>
                    <a:pt x="194" y="51"/>
                  </a:cubicBezTo>
                  <a:cubicBezTo>
                    <a:pt x="189" y="51"/>
                    <a:pt x="183" y="52"/>
                    <a:pt x="178" y="49"/>
                  </a:cubicBezTo>
                  <a:cubicBezTo>
                    <a:pt x="174" y="43"/>
                    <a:pt x="175" y="39"/>
                    <a:pt x="175" y="32"/>
                  </a:cubicBezTo>
                  <a:cubicBezTo>
                    <a:pt x="174" y="27"/>
                    <a:pt x="171" y="20"/>
                    <a:pt x="168" y="17"/>
                  </a:cubicBezTo>
                  <a:cubicBezTo>
                    <a:pt x="166" y="14"/>
                    <a:pt x="163" y="13"/>
                    <a:pt x="161" y="10"/>
                  </a:cubicBezTo>
                  <a:cubicBezTo>
                    <a:pt x="161" y="10"/>
                    <a:pt x="161" y="10"/>
                    <a:pt x="161" y="10"/>
                  </a:cubicBezTo>
                  <a:cubicBezTo>
                    <a:pt x="153" y="11"/>
                    <a:pt x="153" y="11"/>
                    <a:pt x="153" y="11"/>
                  </a:cubicBezTo>
                  <a:cubicBezTo>
                    <a:pt x="148" y="11"/>
                    <a:pt x="147" y="9"/>
                    <a:pt x="143" y="7"/>
                  </a:cubicBezTo>
                  <a:cubicBezTo>
                    <a:pt x="141" y="3"/>
                    <a:pt x="134" y="3"/>
                    <a:pt x="130" y="3"/>
                  </a:cubicBezTo>
                  <a:cubicBezTo>
                    <a:pt x="126" y="3"/>
                    <a:pt x="117" y="2"/>
                    <a:pt x="114" y="4"/>
                  </a:cubicBezTo>
                  <a:cubicBezTo>
                    <a:pt x="111" y="4"/>
                    <a:pt x="111" y="4"/>
                    <a:pt x="111" y="4"/>
                  </a:cubicBezTo>
                  <a:cubicBezTo>
                    <a:pt x="111" y="4"/>
                    <a:pt x="110" y="4"/>
                    <a:pt x="109" y="4"/>
                  </a:cubicBezTo>
                  <a:cubicBezTo>
                    <a:pt x="102" y="5"/>
                    <a:pt x="91" y="4"/>
                    <a:pt x="84" y="2"/>
                  </a:cubicBezTo>
                  <a:cubicBezTo>
                    <a:pt x="76" y="0"/>
                    <a:pt x="74" y="8"/>
                    <a:pt x="67" y="11"/>
                  </a:cubicBezTo>
                  <a:cubicBezTo>
                    <a:pt x="62" y="13"/>
                    <a:pt x="56" y="10"/>
                    <a:pt x="51" y="10"/>
                  </a:cubicBezTo>
                  <a:cubicBezTo>
                    <a:pt x="44" y="9"/>
                    <a:pt x="37" y="11"/>
                    <a:pt x="31" y="14"/>
                  </a:cubicBezTo>
                  <a:cubicBezTo>
                    <a:pt x="21" y="19"/>
                    <a:pt x="15" y="20"/>
                    <a:pt x="4" y="18"/>
                  </a:cubicBezTo>
                  <a:cubicBezTo>
                    <a:pt x="3" y="18"/>
                    <a:pt x="2" y="17"/>
                    <a:pt x="1" y="17"/>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50"/>
            <p:cNvSpPr>
              <a:spLocks/>
            </p:cNvSpPr>
            <p:nvPr/>
          </p:nvSpPr>
          <p:spPr bwMode="auto">
            <a:xfrm>
              <a:off x="4383088" y="2551113"/>
              <a:ext cx="542925" cy="519113"/>
            </a:xfrm>
            <a:custGeom>
              <a:avLst/>
              <a:gdLst>
                <a:gd name="T0" fmla="*/ 15 w 342"/>
                <a:gd name="T1" fmla="*/ 0 h 327"/>
                <a:gd name="T2" fmla="*/ 0 w 342"/>
                <a:gd name="T3" fmla="*/ 327 h 327"/>
                <a:gd name="T4" fmla="*/ 0 w 342"/>
                <a:gd name="T5" fmla="*/ 327 h 327"/>
                <a:gd name="T6" fmla="*/ 197 w 342"/>
                <a:gd name="T7" fmla="*/ 325 h 327"/>
                <a:gd name="T8" fmla="*/ 197 w 342"/>
                <a:gd name="T9" fmla="*/ 325 h 327"/>
                <a:gd name="T10" fmla="*/ 334 w 342"/>
                <a:gd name="T11" fmla="*/ 324 h 327"/>
                <a:gd name="T12" fmla="*/ 334 w 342"/>
                <a:gd name="T13" fmla="*/ 324 h 327"/>
                <a:gd name="T14" fmla="*/ 342 w 342"/>
                <a:gd name="T15" fmla="*/ 58 h 327"/>
                <a:gd name="T16" fmla="*/ 342 w 342"/>
                <a:gd name="T17" fmla="*/ 58 h 327"/>
                <a:gd name="T18" fmla="*/ 342 w 342"/>
                <a:gd name="T19" fmla="*/ 13 h 327"/>
                <a:gd name="T20" fmla="*/ 342 w 342"/>
                <a:gd name="T21" fmla="*/ 13 h 327"/>
                <a:gd name="T22" fmla="*/ 15 w 342"/>
                <a:gd name="T23" fmla="*/ 0 h 327"/>
                <a:gd name="T24" fmla="*/ 15 w 342"/>
                <a:gd name="T25"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327">
                  <a:moveTo>
                    <a:pt x="15" y="0"/>
                  </a:moveTo>
                  <a:lnTo>
                    <a:pt x="0" y="327"/>
                  </a:lnTo>
                  <a:lnTo>
                    <a:pt x="0" y="327"/>
                  </a:lnTo>
                  <a:lnTo>
                    <a:pt x="197" y="325"/>
                  </a:lnTo>
                  <a:lnTo>
                    <a:pt x="197" y="325"/>
                  </a:lnTo>
                  <a:lnTo>
                    <a:pt x="334" y="324"/>
                  </a:lnTo>
                  <a:lnTo>
                    <a:pt x="334" y="324"/>
                  </a:lnTo>
                  <a:lnTo>
                    <a:pt x="342" y="58"/>
                  </a:lnTo>
                  <a:lnTo>
                    <a:pt x="342" y="58"/>
                  </a:lnTo>
                  <a:lnTo>
                    <a:pt x="342" y="13"/>
                  </a:lnTo>
                  <a:lnTo>
                    <a:pt x="342" y="13"/>
                  </a:lnTo>
                  <a:lnTo>
                    <a:pt x="15" y="0"/>
                  </a:lnTo>
                  <a:lnTo>
                    <a:pt x="15" y="0"/>
                  </a:ln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51"/>
            <p:cNvSpPr>
              <a:spLocks/>
            </p:cNvSpPr>
            <p:nvPr/>
          </p:nvSpPr>
          <p:spPr bwMode="auto">
            <a:xfrm>
              <a:off x="4406900" y="2120900"/>
              <a:ext cx="530225" cy="450850"/>
            </a:xfrm>
            <a:custGeom>
              <a:avLst/>
              <a:gdLst>
                <a:gd name="T0" fmla="*/ 4 w 334"/>
                <a:gd name="T1" fmla="*/ 0 h 284"/>
                <a:gd name="T2" fmla="*/ 334 w 334"/>
                <a:gd name="T3" fmla="*/ 11 h 284"/>
                <a:gd name="T4" fmla="*/ 334 w 334"/>
                <a:gd name="T5" fmla="*/ 11 h 284"/>
                <a:gd name="T6" fmla="*/ 327 w 334"/>
                <a:gd name="T7" fmla="*/ 284 h 284"/>
                <a:gd name="T8" fmla="*/ 327 w 334"/>
                <a:gd name="T9" fmla="*/ 284 h 284"/>
                <a:gd name="T10" fmla="*/ 0 w 334"/>
                <a:gd name="T11" fmla="*/ 271 h 284"/>
                <a:gd name="T12" fmla="*/ 0 w 334"/>
                <a:gd name="T13" fmla="*/ 271 h 284"/>
                <a:gd name="T14" fmla="*/ 2 w 334"/>
                <a:gd name="T15" fmla="*/ 195 h 284"/>
                <a:gd name="T16" fmla="*/ 2 w 334"/>
                <a:gd name="T17" fmla="*/ 195 h 284"/>
                <a:gd name="T18" fmla="*/ 4 w 334"/>
                <a:gd name="T19" fmla="*/ 0 h 284"/>
                <a:gd name="T20" fmla="*/ 4 w 334"/>
                <a:gd name="T21"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284">
                  <a:moveTo>
                    <a:pt x="4" y="0"/>
                  </a:moveTo>
                  <a:lnTo>
                    <a:pt x="334" y="11"/>
                  </a:lnTo>
                  <a:lnTo>
                    <a:pt x="334" y="11"/>
                  </a:lnTo>
                  <a:lnTo>
                    <a:pt x="327" y="284"/>
                  </a:lnTo>
                  <a:lnTo>
                    <a:pt x="327" y="284"/>
                  </a:lnTo>
                  <a:lnTo>
                    <a:pt x="0" y="271"/>
                  </a:lnTo>
                  <a:lnTo>
                    <a:pt x="0" y="271"/>
                  </a:lnTo>
                  <a:lnTo>
                    <a:pt x="2" y="195"/>
                  </a:lnTo>
                  <a:lnTo>
                    <a:pt x="2" y="195"/>
                  </a:lnTo>
                  <a:lnTo>
                    <a:pt x="4" y="0"/>
                  </a:lnTo>
                  <a:lnTo>
                    <a:pt x="4" y="0"/>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52"/>
            <p:cNvSpPr>
              <a:spLocks/>
            </p:cNvSpPr>
            <p:nvPr/>
          </p:nvSpPr>
          <p:spPr bwMode="auto">
            <a:xfrm>
              <a:off x="4413250" y="1754188"/>
              <a:ext cx="539750" cy="384175"/>
            </a:xfrm>
            <a:custGeom>
              <a:avLst/>
              <a:gdLst>
                <a:gd name="T0" fmla="*/ 0 w 340"/>
                <a:gd name="T1" fmla="*/ 231 h 242"/>
                <a:gd name="T2" fmla="*/ 330 w 340"/>
                <a:gd name="T3" fmla="*/ 242 h 242"/>
                <a:gd name="T4" fmla="*/ 330 w 340"/>
                <a:gd name="T5" fmla="*/ 242 h 242"/>
                <a:gd name="T6" fmla="*/ 340 w 340"/>
                <a:gd name="T7" fmla="*/ 4 h 242"/>
                <a:gd name="T8" fmla="*/ 340 w 340"/>
                <a:gd name="T9" fmla="*/ 4 h 242"/>
                <a:gd name="T10" fmla="*/ 165 w 340"/>
                <a:gd name="T11" fmla="*/ 0 h 242"/>
                <a:gd name="T12" fmla="*/ 3 w 340"/>
                <a:gd name="T13" fmla="*/ 0 h 242"/>
                <a:gd name="T14" fmla="*/ 3 w 340"/>
                <a:gd name="T15" fmla="*/ 0 h 242"/>
                <a:gd name="T16" fmla="*/ 0 w 340"/>
                <a:gd name="T17" fmla="*/ 231 h 242"/>
                <a:gd name="T18" fmla="*/ 0 w 340"/>
                <a:gd name="T19" fmla="*/ 23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242">
                  <a:moveTo>
                    <a:pt x="0" y="231"/>
                  </a:moveTo>
                  <a:lnTo>
                    <a:pt x="330" y="242"/>
                  </a:lnTo>
                  <a:lnTo>
                    <a:pt x="330" y="242"/>
                  </a:lnTo>
                  <a:lnTo>
                    <a:pt x="340" y="4"/>
                  </a:lnTo>
                  <a:lnTo>
                    <a:pt x="340" y="4"/>
                  </a:lnTo>
                  <a:lnTo>
                    <a:pt x="165" y="0"/>
                  </a:lnTo>
                  <a:lnTo>
                    <a:pt x="3" y="0"/>
                  </a:lnTo>
                  <a:lnTo>
                    <a:pt x="3" y="0"/>
                  </a:lnTo>
                  <a:lnTo>
                    <a:pt x="0" y="231"/>
                  </a:lnTo>
                  <a:lnTo>
                    <a:pt x="0" y="231"/>
                  </a:ln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53"/>
            <p:cNvSpPr>
              <a:spLocks/>
            </p:cNvSpPr>
            <p:nvPr/>
          </p:nvSpPr>
          <p:spPr bwMode="auto">
            <a:xfrm>
              <a:off x="4926013" y="2138363"/>
              <a:ext cx="309563" cy="504825"/>
            </a:xfrm>
            <a:custGeom>
              <a:avLst/>
              <a:gdLst>
                <a:gd name="T0" fmla="*/ 4 w 105"/>
                <a:gd name="T1" fmla="*/ 0 h 171"/>
                <a:gd name="T2" fmla="*/ 98 w 105"/>
                <a:gd name="T3" fmla="*/ 0 h 171"/>
                <a:gd name="T4" fmla="*/ 98 w 105"/>
                <a:gd name="T5" fmla="*/ 0 h 171"/>
                <a:gd name="T6" fmla="*/ 95 w 105"/>
                <a:gd name="T7" fmla="*/ 142 h 171"/>
                <a:gd name="T8" fmla="*/ 96 w 105"/>
                <a:gd name="T9" fmla="*/ 145 h 171"/>
                <a:gd name="T10" fmla="*/ 97 w 105"/>
                <a:gd name="T11" fmla="*/ 147 h 171"/>
                <a:gd name="T12" fmla="*/ 99 w 105"/>
                <a:gd name="T13" fmla="*/ 150 h 171"/>
                <a:gd name="T14" fmla="*/ 100 w 105"/>
                <a:gd name="T15" fmla="*/ 154 h 171"/>
                <a:gd name="T16" fmla="*/ 103 w 105"/>
                <a:gd name="T17" fmla="*/ 157 h 171"/>
                <a:gd name="T18" fmla="*/ 103 w 105"/>
                <a:gd name="T19" fmla="*/ 157 h 171"/>
                <a:gd name="T20" fmla="*/ 102 w 105"/>
                <a:gd name="T21" fmla="*/ 158 h 171"/>
                <a:gd name="T22" fmla="*/ 102 w 105"/>
                <a:gd name="T23" fmla="*/ 160 h 171"/>
                <a:gd name="T24" fmla="*/ 104 w 105"/>
                <a:gd name="T25" fmla="*/ 168 h 171"/>
                <a:gd name="T26" fmla="*/ 105 w 105"/>
                <a:gd name="T27" fmla="*/ 171 h 171"/>
                <a:gd name="T28" fmla="*/ 105 w 105"/>
                <a:gd name="T29" fmla="*/ 171 h 171"/>
                <a:gd name="T30" fmla="*/ 0 w 105"/>
                <a:gd name="T31" fmla="*/ 171 h 171"/>
                <a:gd name="T32" fmla="*/ 0 w 105"/>
                <a:gd name="T33" fmla="*/ 171 h 171"/>
                <a:gd name="T34" fmla="*/ 0 w 105"/>
                <a:gd name="T35" fmla="*/ 147 h 171"/>
                <a:gd name="T36" fmla="*/ 0 w 105"/>
                <a:gd name="T37" fmla="*/ 147 h 171"/>
                <a:gd name="T38" fmla="*/ 4 w 105"/>
                <a:gd name="T3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71">
                  <a:moveTo>
                    <a:pt x="4" y="0"/>
                  </a:moveTo>
                  <a:cubicBezTo>
                    <a:pt x="98" y="0"/>
                    <a:pt x="98" y="0"/>
                    <a:pt x="98" y="0"/>
                  </a:cubicBezTo>
                  <a:cubicBezTo>
                    <a:pt x="98" y="0"/>
                    <a:pt x="98" y="0"/>
                    <a:pt x="98" y="0"/>
                  </a:cubicBezTo>
                  <a:cubicBezTo>
                    <a:pt x="95" y="142"/>
                    <a:pt x="95" y="142"/>
                    <a:pt x="95" y="142"/>
                  </a:cubicBezTo>
                  <a:cubicBezTo>
                    <a:pt x="95" y="143"/>
                    <a:pt x="96" y="144"/>
                    <a:pt x="96" y="145"/>
                  </a:cubicBezTo>
                  <a:cubicBezTo>
                    <a:pt x="96" y="145"/>
                    <a:pt x="97" y="146"/>
                    <a:pt x="97" y="147"/>
                  </a:cubicBezTo>
                  <a:cubicBezTo>
                    <a:pt x="98" y="148"/>
                    <a:pt x="98" y="149"/>
                    <a:pt x="99" y="150"/>
                  </a:cubicBezTo>
                  <a:cubicBezTo>
                    <a:pt x="99" y="151"/>
                    <a:pt x="100" y="152"/>
                    <a:pt x="100" y="154"/>
                  </a:cubicBezTo>
                  <a:cubicBezTo>
                    <a:pt x="103" y="157"/>
                    <a:pt x="103" y="157"/>
                    <a:pt x="103" y="157"/>
                  </a:cubicBezTo>
                  <a:cubicBezTo>
                    <a:pt x="103" y="157"/>
                    <a:pt x="103" y="157"/>
                    <a:pt x="103" y="157"/>
                  </a:cubicBezTo>
                  <a:cubicBezTo>
                    <a:pt x="103" y="157"/>
                    <a:pt x="102" y="158"/>
                    <a:pt x="102" y="158"/>
                  </a:cubicBezTo>
                  <a:cubicBezTo>
                    <a:pt x="102" y="159"/>
                    <a:pt x="102" y="159"/>
                    <a:pt x="102" y="160"/>
                  </a:cubicBezTo>
                  <a:cubicBezTo>
                    <a:pt x="102" y="163"/>
                    <a:pt x="103" y="166"/>
                    <a:pt x="104" y="168"/>
                  </a:cubicBezTo>
                  <a:cubicBezTo>
                    <a:pt x="105" y="171"/>
                    <a:pt x="105" y="171"/>
                    <a:pt x="105" y="171"/>
                  </a:cubicBezTo>
                  <a:cubicBezTo>
                    <a:pt x="105" y="171"/>
                    <a:pt x="105" y="171"/>
                    <a:pt x="105" y="171"/>
                  </a:cubicBezTo>
                  <a:cubicBezTo>
                    <a:pt x="0" y="171"/>
                    <a:pt x="0" y="171"/>
                    <a:pt x="0" y="171"/>
                  </a:cubicBezTo>
                  <a:cubicBezTo>
                    <a:pt x="0" y="171"/>
                    <a:pt x="0" y="171"/>
                    <a:pt x="0" y="171"/>
                  </a:cubicBezTo>
                  <a:cubicBezTo>
                    <a:pt x="0" y="147"/>
                    <a:pt x="0" y="147"/>
                    <a:pt x="0" y="147"/>
                  </a:cubicBezTo>
                  <a:cubicBezTo>
                    <a:pt x="0" y="147"/>
                    <a:pt x="0" y="147"/>
                    <a:pt x="0" y="147"/>
                  </a:cubicBezTo>
                  <a:cubicBezTo>
                    <a:pt x="4" y="0"/>
                    <a:pt x="4" y="0"/>
                    <a:pt x="4" y="0"/>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54"/>
            <p:cNvSpPr>
              <a:spLocks/>
            </p:cNvSpPr>
            <p:nvPr/>
          </p:nvSpPr>
          <p:spPr bwMode="auto">
            <a:xfrm>
              <a:off x="4937125" y="1754188"/>
              <a:ext cx="398463" cy="384175"/>
            </a:xfrm>
            <a:custGeom>
              <a:avLst/>
              <a:gdLst>
                <a:gd name="T0" fmla="*/ 251 w 251"/>
                <a:gd name="T1" fmla="*/ 0 h 242"/>
                <a:gd name="T2" fmla="*/ 243 w 251"/>
                <a:gd name="T3" fmla="*/ 242 h 242"/>
                <a:gd name="T4" fmla="*/ 243 w 251"/>
                <a:gd name="T5" fmla="*/ 242 h 242"/>
                <a:gd name="T6" fmla="*/ 175 w 251"/>
                <a:gd name="T7" fmla="*/ 242 h 242"/>
                <a:gd name="T8" fmla="*/ 175 w 251"/>
                <a:gd name="T9" fmla="*/ 242 h 242"/>
                <a:gd name="T10" fmla="*/ 0 w 251"/>
                <a:gd name="T11" fmla="*/ 242 h 242"/>
                <a:gd name="T12" fmla="*/ 0 w 251"/>
                <a:gd name="T13" fmla="*/ 242 h 242"/>
                <a:gd name="T14" fmla="*/ 10 w 251"/>
                <a:gd name="T15" fmla="*/ 4 h 242"/>
                <a:gd name="T16" fmla="*/ 10 w 251"/>
                <a:gd name="T17" fmla="*/ 4 h 242"/>
                <a:gd name="T18" fmla="*/ 21 w 251"/>
                <a:gd name="T19" fmla="*/ 4 h 242"/>
                <a:gd name="T20" fmla="*/ 251 w 251"/>
                <a:gd name="T21" fmla="*/ 0 h 242"/>
                <a:gd name="T22" fmla="*/ 251 w 251"/>
                <a:gd name="T2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 h="242">
                  <a:moveTo>
                    <a:pt x="251" y="0"/>
                  </a:moveTo>
                  <a:lnTo>
                    <a:pt x="243" y="242"/>
                  </a:lnTo>
                  <a:lnTo>
                    <a:pt x="243" y="242"/>
                  </a:lnTo>
                  <a:lnTo>
                    <a:pt x="175" y="242"/>
                  </a:lnTo>
                  <a:lnTo>
                    <a:pt x="175" y="242"/>
                  </a:lnTo>
                  <a:lnTo>
                    <a:pt x="0" y="242"/>
                  </a:lnTo>
                  <a:lnTo>
                    <a:pt x="0" y="242"/>
                  </a:lnTo>
                  <a:lnTo>
                    <a:pt x="10" y="4"/>
                  </a:lnTo>
                  <a:lnTo>
                    <a:pt x="10" y="4"/>
                  </a:lnTo>
                  <a:lnTo>
                    <a:pt x="21" y="4"/>
                  </a:lnTo>
                  <a:lnTo>
                    <a:pt x="251" y="0"/>
                  </a:lnTo>
                  <a:lnTo>
                    <a:pt x="251" y="0"/>
                  </a:lnTo>
                  <a:close/>
                </a:path>
              </a:pathLst>
            </a:custGeom>
            <a:solidFill>
              <a:srgbClr val="00B0F0"/>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55"/>
            <p:cNvSpPr>
              <a:spLocks/>
            </p:cNvSpPr>
            <p:nvPr/>
          </p:nvSpPr>
          <p:spPr bwMode="auto">
            <a:xfrm>
              <a:off x="5322888" y="1751013"/>
              <a:ext cx="371475" cy="387350"/>
            </a:xfrm>
            <a:custGeom>
              <a:avLst/>
              <a:gdLst>
                <a:gd name="T0" fmla="*/ 0 w 234"/>
                <a:gd name="T1" fmla="*/ 244 h 244"/>
                <a:gd name="T2" fmla="*/ 132 w 234"/>
                <a:gd name="T3" fmla="*/ 244 h 244"/>
                <a:gd name="T4" fmla="*/ 132 w 234"/>
                <a:gd name="T5" fmla="*/ 244 h 244"/>
                <a:gd name="T6" fmla="*/ 229 w 234"/>
                <a:gd name="T7" fmla="*/ 244 h 244"/>
                <a:gd name="T8" fmla="*/ 229 w 234"/>
                <a:gd name="T9" fmla="*/ 244 h 244"/>
                <a:gd name="T10" fmla="*/ 234 w 234"/>
                <a:gd name="T11" fmla="*/ 0 h 244"/>
                <a:gd name="T12" fmla="*/ 234 w 234"/>
                <a:gd name="T13" fmla="*/ 0 h 244"/>
                <a:gd name="T14" fmla="*/ 116 w 234"/>
                <a:gd name="T15" fmla="*/ 0 h 244"/>
                <a:gd name="T16" fmla="*/ 8 w 234"/>
                <a:gd name="T17" fmla="*/ 2 h 244"/>
                <a:gd name="T18" fmla="*/ 8 w 234"/>
                <a:gd name="T19" fmla="*/ 2 h 244"/>
                <a:gd name="T20" fmla="*/ 0 w 234"/>
                <a:gd name="T21" fmla="*/ 244 h 244"/>
                <a:gd name="T22" fmla="*/ 0 w 234"/>
                <a:gd name="T2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4" h="244">
                  <a:moveTo>
                    <a:pt x="0" y="244"/>
                  </a:moveTo>
                  <a:lnTo>
                    <a:pt x="132" y="244"/>
                  </a:lnTo>
                  <a:lnTo>
                    <a:pt x="132" y="244"/>
                  </a:lnTo>
                  <a:lnTo>
                    <a:pt x="229" y="244"/>
                  </a:lnTo>
                  <a:lnTo>
                    <a:pt x="229" y="244"/>
                  </a:lnTo>
                  <a:lnTo>
                    <a:pt x="234" y="0"/>
                  </a:lnTo>
                  <a:lnTo>
                    <a:pt x="234" y="0"/>
                  </a:lnTo>
                  <a:lnTo>
                    <a:pt x="116" y="0"/>
                  </a:lnTo>
                  <a:lnTo>
                    <a:pt x="8" y="2"/>
                  </a:lnTo>
                  <a:lnTo>
                    <a:pt x="8" y="2"/>
                  </a:lnTo>
                  <a:lnTo>
                    <a:pt x="0" y="244"/>
                  </a:lnTo>
                  <a:lnTo>
                    <a:pt x="0" y="244"/>
                  </a:ln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66" name="Freeform 56"/>
            <p:cNvSpPr>
              <a:spLocks/>
            </p:cNvSpPr>
            <p:nvPr/>
          </p:nvSpPr>
          <p:spPr bwMode="auto">
            <a:xfrm>
              <a:off x="5205413" y="2138363"/>
              <a:ext cx="327025" cy="481013"/>
            </a:xfrm>
            <a:custGeom>
              <a:avLst/>
              <a:gdLst>
                <a:gd name="T0" fmla="*/ 40 w 111"/>
                <a:gd name="T1" fmla="*/ 0 h 163"/>
                <a:gd name="T2" fmla="*/ 111 w 111"/>
                <a:gd name="T3" fmla="*/ 0 h 163"/>
                <a:gd name="T4" fmla="*/ 111 w 111"/>
                <a:gd name="T5" fmla="*/ 0 h 163"/>
                <a:gd name="T6" fmla="*/ 90 w 111"/>
                <a:gd name="T7" fmla="*/ 162 h 163"/>
                <a:gd name="T8" fmla="*/ 90 w 111"/>
                <a:gd name="T9" fmla="*/ 162 h 163"/>
                <a:gd name="T10" fmla="*/ 74 w 111"/>
                <a:gd name="T11" fmla="*/ 162 h 163"/>
                <a:gd name="T12" fmla="*/ 22 w 111"/>
                <a:gd name="T13" fmla="*/ 160 h 163"/>
                <a:gd name="T14" fmla="*/ 9 w 111"/>
                <a:gd name="T15" fmla="*/ 158 h 163"/>
                <a:gd name="T16" fmla="*/ 8 w 111"/>
                <a:gd name="T17" fmla="*/ 157 h 163"/>
                <a:gd name="T18" fmla="*/ 8 w 111"/>
                <a:gd name="T19" fmla="*/ 157 h 163"/>
                <a:gd name="T20" fmla="*/ 5 w 111"/>
                <a:gd name="T21" fmla="*/ 154 h 163"/>
                <a:gd name="T22" fmla="*/ 4 w 111"/>
                <a:gd name="T23" fmla="*/ 150 h 163"/>
                <a:gd name="T24" fmla="*/ 2 w 111"/>
                <a:gd name="T25" fmla="*/ 147 h 163"/>
                <a:gd name="T26" fmla="*/ 1 w 111"/>
                <a:gd name="T27" fmla="*/ 145 h 163"/>
                <a:gd name="T28" fmla="*/ 0 w 111"/>
                <a:gd name="T29" fmla="*/ 142 h 163"/>
                <a:gd name="T30" fmla="*/ 3 w 111"/>
                <a:gd name="T31" fmla="*/ 0 h 163"/>
                <a:gd name="T32" fmla="*/ 3 w 111"/>
                <a:gd name="T33" fmla="*/ 0 h 163"/>
                <a:gd name="T34" fmla="*/ 40 w 111"/>
                <a:gd name="T3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63">
                  <a:moveTo>
                    <a:pt x="40" y="0"/>
                  </a:moveTo>
                  <a:cubicBezTo>
                    <a:pt x="111" y="0"/>
                    <a:pt x="111" y="0"/>
                    <a:pt x="111" y="0"/>
                  </a:cubicBezTo>
                  <a:cubicBezTo>
                    <a:pt x="111" y="0"/>
                    <a:pt x="111" y="0"/>
                    <a:pt x="111" y="0"/>
                  </a:cubicBezTo>
                  <a:cubicBezTo>
                    <a:pt x="90" y="162"/>
                    <a:pt x="90" y="162"/>
                    <a:pt x="90" y="162"/>
                  </a:cubicBezTo>
                  <a:cubicBezTo>
                    <a:pt x="90" y="162"/>
                    <a:pt x="90" y="162"/>
                    <a:pt x="90" y="162"/>
                  </a:cubicBezTo>
                  <a:cubicBezTo>
                    <a:pt x="74" y="162"/>
                    <a:pt x="74" y="162"/>
                    <a:pt x="74" y="162"/>
                  </a:cubicBezTo>
                  <a:cubicBezTo>
                    <a:pt x="56" y="162"/>
                    <a:pt x="39" y="163"/>
                    <a:pt x="22" y="160"/>
                  </a:cubicBezTo>
                  <a:cubicBezTo>
                    <a:pt x="19" y="159"/>
                    <a:pt x="12" y="159"/>
                    <a:pt x="9" y="158"/>
                  </a:cubicBezTo>
                  <a:cubicBezTo>
                    <a:pt x="9" y="158"/>
                    <a:pt x="8" y="157"/>
                    <a:pt x="8" y="157"/>
                  </a:cubicBezTo>
                  <a:cubicBezTo>
                    <a:pt x="8" y="157"/>
                    <a:pt x="8" y="157"/>
                    <a:pt x="8" y="157"/>
                  </a:cubicBezTo>
                  <a:cubicBezTo>
                    <a:pt x="5" y="154"/>
                    <a:pt x="5" y="154"/>
                    <a:pt x="5" y="154"/>
                  </a:cubicBezTo>
                  <a:cubicBezTo>
                    <a:pt x="5" y="152"/>
                    <a:pt x="4" y="151"/>
                    <a:pt x="4" y="150"/>
                  </a:cubicBezTo>
                  <a:cubicBezTo>
                    <a:pt x="3" y="149"/>
                    <a:pt x="3" y="148"/>
                    <a:pt x="2" y="147"/>
                  </a:cubicBezTo>
                  <a:cubicBezTo>
                    <a:pt x="2" y="146"/>
                    <a:pt x="1" y="145"/>
                    <a:pt x="1" y="145"/>
                  </a:cubicBezTo>
                  <a:cubicBezTo>
                    <a:pt x="1" y="144"/>
                    <a:pt x="0" y="143"/>
                    <a:pt x="0" y="142"/>
                  </a:cubicBezTo>
                  <a:cubicBezTo>
                    <a:pt x="3" y="0"/>
                    <a:pt x="3" y="0"/>
                    <a:pt x="3" y="0"/>
                  </a:cubicBezTo>
                  <a:cubicBezTo>
                    <a:pt x="3" y="0"/>
                    <a:pt x="3" y="0"/>
                    <a:pt x="3" y="0"/>
                  </a:cubicBezTo>
                  <a:cubicBezTo>
                    <a:pt x="40" y="0"/>
                    <a:pt x="40" y="0"/>
                    <a:pt x="40" y="0"/>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7" name="Freeform 57"/>
            <p:cNvSpPr>
              <a:spLocks/>
            </p:cNvSpPr>
            <p:nvPr/>
          </p:nvSpPr>
          <p:spPr bwMode="auto">
            <a:xfrm>
              <a:off x="5470525" y="2138363"/>
              <a:ext cx="330200" cy="477838"/>
            </a:xfrm>
            <a:custGeom>
              <a:avLst/>
              <a:gdLst>
                <a:gd name="T0" fmla="*/ 21 w 112"/>
                <a:gd name="T1" fmla="*/ 0 h 162"/>
                <a:gd name="T2" fmla="*/ 0 w 112"/>
                <a:gd name="T3" fmla="*/ 162 h 162"/>
                <a:gd name="T4" fmla="*/ 0 w 112"/>
                <a:gd name="T5" fmla="*/ 162 h 162"/>
                <a:gd name="T6" fmla="*/ 36 w 112"/>
                <a:gd name="T7" fmla="*/ 162 h 162"/>
                <a:gd name="T8" fmla="*/ 36 w 112"/>
                <a:gd name="T9" fmla="*/ 162 h 162"/>
                <a:gd name="T10" fmla="*/ 62 w 112"/>
                <a:gd name="T11" fmla="*/ 162 h 162"/>
                <a:gd name="T12" fmla="*/ 65 w 112"/>
                <a:gd name="T13" fmla="*/ 152 h 162"/>
                <a:gd name="T14" fmla="*/ 69 w 112"/>
                <a:gd name="T15" fmla="*/ 142 h 162"/>
                <a:gd name="T16" fmla="*/ 85 w 112"/>
                <a:gd name="T17" fmla="*/ 138 h 162"/>
                <a:gd name="T18" fmla="*/ 92 w 112"/>
                <a:gd name="T19" fmla="*/ 135 h 162"/>
                <a:gd name="T20" fmla="*/ 91 w 112"/>
                <a:gd name="T21" fmla="*/ 135 h 162"/>
                <a:gd name="T22" fmla="*/ 105 w 112"/>
                <a:gd name="T23" fmla="*/ 116 h 162"/>
                <a:gd name="T24" fmla="*/ 112 w 112"/>
                <a:gd name="T25" fmla="*/ 98 h 162"/>
                <a:gd name="T26" fmla="*/ 109 w 112"/>
                <a:gd name="T27" fmla="*/ 89 h 162"/>
                <a:gd name="T28" fmla="*/ 96 w 112"/>
                <a:gd name="T29" fmla="*/ 94 h 162"/>
                <a:gd name="T30" fmla="*/ 94 w 112"/>
                <a:gd name="T31" fmla="*/ 79 h 162"/>
                <a:gd name="T32" fmla="*/ 94 w 112"/>
                <a:gd name="T33" fmla="*/ 79 h 162"/>
                <a:gd name="T34" fmla="*/ 81 w 112"/>
                <a:gd name="T35" fmla="*/ 74 h 162"/>
                <a:gd name="T36" fmla="*/ 78 w 112"/>
                <a:gd name="T37" fmla="*/ 73 h 162"/>
                <a:gd name="T38" fmla="*/ 75 w 112"/>
                <a:gd name="T39" fmla="*/ 69 h 162"/>
                <a:gd name="T40" fmla="*/ 73 w 112"/>
                <a:gd name="T41" fmla="*/ 66 h 162"/>
                <a:gd name="T42" fmla="*/ 73 w 112"/>
                <a:gd name="T43" fmla="*/ 0 h 162"/>
                <a:gd name="T44" fmla="*/ 73 w 112"/>
                <a:gd name="T45" fmla="*/ 0 h 162"/>
                <a:gd name="T46" fmla="*/ 21 w 112"/>
                <a:gd name="T4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62">
                  <a:moveTo>
                    <a:pt x="21" y="0"/>
                  </a:moveTo>
                  <a:cubicBezTo>
                    <a:pt x="0" y="162"/>
                    <a:pt x="0" y="162"/>
                    <a:pt x="0" y="162"/>
                  </a:cubicBezTo>
                  <a:cubicBezTo>
                    <a:pt x="0" y="162"/>
                    <a:pt x="0" y="162"/>
                    <a:pt x="0" y="162"/>
                  </a:cubicBezTo>
                  <a:cubicBezTo>
                    <a:pt x="36" y="162"/>
                    <a:pt x="36" y="162"/>
                    <a:pt x="36" y="162"/>
                  </a:cubicBezTo>
                  <a:cubicBezTo>
                    <a:pt x="36" y="162"/>
                    <a:pt x="36" y="162"/>
                    <a:pt x="36" y="162"/>
                  </a:cubicBezTo>
                  <a:cubicBezTo>
                    <a:pt x="62" y="162"/>
                    <a:pt x="62" y="162"/>
                    <a:pt x="62" y="162"/>
                  </a:cubicBezTo>
                  <a:cubicBezTo>
                    <a:pt x="64" y="159"/>
                    <a:pt x="64" y="155"/>
                    <a:pt x="65" y="152"/>
                  </a:cubicBezTo>
                  <a:cubicBezTo>
                    <a:pt x="66" y="149"/>
                    <a:pt x="68" y="145"/>
                    <a:pt x="69" y="142"/>
                  </a:cubicBezTo>
                  <a:cubicBezTo>
                    <a:pt x="72" y="132"/>
                    <a:pt x="77" y="134"/>
                    <a:pt x="85" y="138"/>
                  </a:cubicBezTo>
                  <a:cubicBezTo>
                    <a:pt x="87" y="139"/>
                    <a:pt x="91" y="139"/>
                    <a:pt x="92" y="135"/>
                  </a:cubicBezTo>
                  <a:cubicBezTo>
                    <a:pt x="91" y="135"/>
                    <a:pt x="91" y="135"/>
                    <a:pt x="91" y="135"/>
                  </a:cubicBezTo>
                  <a:cubicBezTo>
                    <a:pt x="97" y="131"/>
                    <a:pt x="101" y="122"/>
                    <a:pt x="105" y="116"/>
                  </a:cubicBezTo>
                  <a:cubicBezTo>
                    <a:pt x="108" y="111"/>
                    <a:pt x="112" y="104"/>
                    <a:pt x="112" y="98"/>
                  </a:cubicBezTo>
                  <a:cubicBezTo>
                    <a:pt x="112" y="95"/>
                    <a:pt x="111" y="90"/>
                    <a:pt x="109" y="89"/>
                  </a:cubicBezTo>
                  <a:cubicBezTo>
                    <a:pt x="105" y="88"/>
                    <a:pt x="99" y="92"/>
                    <a:pt x="96" y="94"/>
                  </a:cubicBezTo>
                  <a:cubicBezTo>
                    <a:pt x="93" y="94"/>
                    <a:pt x="94" y="82"/>
                    <a:pt x="94" y="79"/>
                  </a:cubicBezTo>
                  <a:cubicBezTo>
                    <a:pt x="94" y="79"/>
                    <a:pt x="94" y="79"/>
                    <a:pt x="94" y="79"/>
                  </a:cubicBezTo>
                  <a:cubicBezTo>
                    <a:pt x="90" y="77"/>
                    <a:pt x="85" y="77"/>
                    <a:pt x="81" y="74"/>
                  </a:cubicBezTo>
                  <a:cubicBezTo>
                    <a:pt x="80" y="74"/>
                    <a:pt x="79" y="73"/>
                    <a:pt x="78" y="73"/>
                  </a:cubicBezTo>
                  <a:cubicBezTo>
                    <a:pt x="77" y="72"/>
                    <a:pt x="76" y="70"/>
                    <a:pt x="75" y="69"/>
                  </a:cubicBezTo>
                  <a:cubicBezTo>
                    <a:pt x="74" y="68"/>
                    <a:pt x="74" y="67"/>
                    <a:pt x="73" y="66"/>
                  </a:cubicBezTo>
                  <a:cubicBezTo>
                    <a:pt x="73" y="0"/>
                    <a:pt x="73" y="0"/>
                    <a:pt x="73" y="0"/>
                  </a:cubicBezTo>
                  <a:cubicBezTo>
                    <a:pt x="73" y="0"/>
                    <a:pt x="73" y="0"/>
                    <a:pt x="73" y="0"/>
                  </a:cubicBezTo>
                  <a:cubicBezTo>
                    <a:pt x="21" y="0"/>
                    <a:pt x="21" y="0"/>
                    <a:pt x="21" y="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58"/>
            <p:cNvSpPr>
              <a:spLocks/>
            </p:cNvSpPr>
            <p:nvPr/>
          </p:nvSpPr>
          <p:spPr bwMode="auto">
            <a:xfrm>
              <a:off x="4913313" y="2601913"/>
              <a:ext cx="663575" cy="463550"/>
            </a:xfrm>
            <a:custGeom>
              <a:avLst/>
              <a:gdLst>
                <a:gd name="T0" fmla="*/ 4 w 225"/>
                <a:gd name="T1" fmla="*/ 14 h 157"/>
                <a:gd name="T2" fmla="*/ 109 w 225"/>
                <a:gd name="T3" fmla="*/ 14 h 157"/>
                <a:gd name="T4" fmla="*/ 109 w 225"/>
                <a:gd name="T5" fmla="*/ 14 h 157"/>
                <a:gd name="T6" fmla="*/ 108 w 225"/>
                <a:gd name="T7" fmla="*/ 11 h 157"/>
                <a:gd name="T8" fmla="*/ 106 w 225"/>
                <a:gd name="T9" fmla="*/ 3 h 157"/>
                <a:gd name="T10" fmla="*/ 106 w 225"/>
                <a:gd name="T11" fmla="*/ 1 h 157"/>
                <a:gd name="T12" fmla="*/ 107 w 225"/>
                <a:gd name="T13" fmla="*/ 0 h 157"/>
                <a:gd name="T14" fmla="*/ 107 w 225"/>
                <a:gd name="T15" fmla="*/ 0 h 157"/>
                <a:gd name="T16" fmla="*/ 108 w 225"/>
                <a:gd name="T17" fmla="*/ 1 h 157"/>
                <a:gd name="T18" fmla="*/ 121 w 225"/>
                <a:gd name="T19" fmla="*/ 3 h 157"/>
                <a:gd name="T20" fmla="*/ 173 w 225"/>
                <a:gd name="T21" fmla="*/ 5 h 157"/>
                <a:gd name="T22" fmla="*/ 189 w 225"/>
                <a:gd name="T23" fmla="*/ 5 h 157"/>
                <a:gd name="T24" fmla="*/ 189 w 225"/>
                <a:gd name="T25" fmla="*/ 5 h 157"/>
                <a:gd name="T26" fmla="*/ 225 w 225"/>
                <a:gd name="T27" fmla="*/ 5 h 157"/>
                <a:gd name="T28" fmla="*/ 225 w 225"/>
                <a:gd name="T29" fmla="*/ 5 h 157"/>
                <a:gd name="T30" fmla="*/ 196 w 225"/>
                <a:gd name="T31" fmla="*/ 112 h 157"/>
                <a:gd name="T32" fmla="*/ 222 w 225"/>
                <a:gd name="T33" fmla="*/ 125 h 157"/>
                <a:gd name="T34" fmla="*/ 222 w 225"/>
                <a:gd name="T35" fmla="*/ 125 h 157"/>
                <a:gd name="T36" fmla="*/ 205 w 225"/>
                <a:gd name="T37" fmla="*/ 151 h 157"/>
                <a:gd name="T38" fmla="*/ 205 w 225"/>
                <a:gd name="T39" fmla="*/ 151 h 157"/>
                <a:gd name="T40" fmla="*/ 192 w 225"/>
                <a:gd name="T41" fmla="*/ 143 h 157"/>
                <a:gd name="T42" fmla="*/ 179 w 225"/>
                <a:gd name="T43" fmla="*/ 133 h 157"/>
                <a:gd name="T44" fmla="*/ 173 w 225"/>
                <a:gd name="T45" fmla="*/ 121 h 157"/>
                <a:gd name="T46" fmla="*/ 168 w 225"/>
                <a:gd name="T47" fmla="*/ 114 h 157"/>
                <a:gd name="T48" fmla="*/ 164 w 225"/>
                <a:gd name="T49" fmla="*/ 111 h 157"/>
                <a:gd name="T50" fmla="*/ 159 w 225"/>
                <a:gd name="T51" fmla="*/ 109 h 157"/>
                <a:gd name="T52" fmla="*/ 137 w 225"/>
                <a:gd name="T53" fmla="*/ 113 h 157"/>
                <a:gd name="T54" fmla="*/ 122 w 225"/>
                <a:gd name="T55" fmla="*/ 133 h 157"/>
                <a:gd name="T56" fmla="*/ 111 w 225"/>
                <a:gd name="T57" fmla="*/ 132 h 157"/>
                <a:gd name="T58" fmla="*/ 101 w 225"/>
                <a:gd name="T59" fmla="*/ 146 h 157"/>
                <a:gd name="T60" fmla="*/ 84 w 225"/>
                <a:gd name="T61" fmla="*/ 142 h 157"/>
                <a:gd name="T62" fmla="*/ 76 w 225"/>
                <a:gd name="T63" fmla="*/ 153 h 157"/>
                <a:gd name="T64" fmla="*/ 70 w 225"/>
                <a:gd name="T65" fmla="*/ 156 h 157"/>
                <a:gd name="T66" fmla="*/ 70 w 225"/>
                <a:gd name="T67" fmla="*/ 156 h 157"/>
                <a:gd name="T68" fmla="*/ 0 w 225"/>
                <a:gd name="T69" fmla="*/ 157 h 157"/>
                <a:gd name="T70" fmla="*/ 0 w 225"/>
                <a:gd name="T71" fmla="*/ 157 h 157"/>
                <a:gd name="T72" fmla="*/ 4 w 225"/>
                <a:gd name="T73" fmla="*/ 1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5" h="157">
                  <a:moveTo>
                    <a:pt x="4" y="14"/>
                  </a:moveTo>
                  <a:cubicBezTo>
                    <a:pt x="109" y="14"/>
                    <a:pt x="109" y="14"/>
                    <a:pt x="109" y="14"/>
                  </a:cubicBezTo>
                  <a:cubicBezTo>
                    <a:pt x="109" y="14"/>
                    <a:pt x="109" y="14"/>
                    <a:pt x="109" y="14"/>
                  </a:cubicBezTo>
                  <a:cubicBezTo>
                    <a:pt x="108" y="11"/>
                    <a:pt x="108" y="11"/>
                    <a:pt x="108" y="11"/>
                  </a:cubicBezTo>
                  <a:cubicBezTo>
                    <a:pt x="107" y="9"/>
                    <a:pt x="106" y="6"/>
                    <a:pt x="106" y="3"/>
                  </a:cubicBezTo>
                  <a:cubicBezTo>
                    <a:pt x="106" y="2"/>
                    <a:pt x="106" y="2"/>
                    <a:pt x="106" y="1"/>
                  </a:cubicBezTo>
                  <a:cubicBezTo>
                    <a:pt x="106" y="1"/>
                    <a:pt x="107" y="0"/>
                    <a:pt x="107" y="0"/>
                  </a:cubicBezTo>
                  <a:cubicBezTo>
                    <a:pt x="107" y="0"/>
                    <a:pt x="107" y="0"/>
                    <a:pt x="107" y="0"/>
                  </a:cubicBezTo>
                  <a:cubicBezTo>
                    <a:pt x="107" y="0"/>
                    <a:pt x="108" y="1"/>
                    <a:pt x="108" y="1"/>
                  </a:cubicBezTo>
                  <a:cubicBezTo>
                    <a:pt x="111" y="2"/>
                    <a:pt x="118" y="2"/>
                    <a:pt x="121" y="3"/>
                  </a:cubicBezTo>
                  <a:cubicBezTo>
                    <a:pt x="138" y="6"/>
                    <a:pt x="155" y="5"/>
                    <a:pt x="173" y="5"/>
                  </a:cubicBezTo>
                  <a:cubicBezTo>
                    <a:pt x="189" y="5"/>
                    <a:pt x="189" y="5"/>
                    <a:pt x="189" y="5"/>
                  </a:cubicBezTo>
                  <a:cubicBezTo>
                    <a:pt x="189" y="5"/>
                    <a:pt x="189" y="5"/>
                    <a:pt x="189" y="5"/>
                  </a:cubicBezTo>
                  <a:cubicBezTo>
                    <a:pt x="225" y="5"/>
                    <a:pt x="225" y="5"/>
                    <a:pt x="225" y="5"/>
                  </a:cubicBezTo>
                  <a:cubicBezTo>
                    <a:pt x="225" y="5"/>
                    <a:pt x="225" y="5"/>
                    <a:pt x="225" y="5"/>
                  </a:cubicBezTo>
                  <a:cubicBezTo>
                    <a:pt x="196" y="112"/>
                    <a:pt x="196" y="112"/>
                    <a:pt x="196" y="112"/>
                  </a:cubicBezTo>
                  <a:cubicBezTo>
                    <a:pt x="222" y="125"/>
                    <a:pt x="222" y="125"/>
                    <a:pt x="222" y="125"/>
                  </a:cubicBezTo>
                  <a:cubicBezTo>
                    <a:pt x="222" y="125"/>
                    <a:pt x="222" y="125"/>
                    <a:pt x="222" y="125"/>
                  </a:cubicBezTo>
                  <a:cubicBezTo>
                    <a:pt x="205" y="151"/>
                    <a:pt x="205" y="151"/>
                    <a:pt x="205" y="151"/>
                  </a:cubicBezTo>
                  <a:cubicBezTo>
                    <a:pt x="205" y="151"/>
                    <a:pt x="205" y="151"/>
                    <a:pt x="205" y="151"/>
                  </a:cubicBezTo>
                  <a:cubicBezTo>
                    <a:pt x="192" y="143"/>
                    <a:pt x="192" y="143"/>
                    <a:pt x="192" y="143"/>
                  </a:cubicBezTo>
                  <a:cubicBezTo>
                    <a:pt x="187" y="141"/>
                    <a:pt x="183" y="138"/>
                    <a:pt x="179" y="133"/>
                  </a:cubicBezTo>
                  <a:cubicBezTo>
                    <a:pt x="176" y="130"/>
                    <a:pt x="175" y="125"/>
                    <a:pt x="173" y="121"/>
                  </a:cubicBezTo>
                  <a:cubicBezTo>
                    <a:pt x="172" y="119"/>
                    <a:pt x="169" y="116"/>
                    <a:pt x="168" y="114"/>
                  </a:cubicBezTo>
                  <a:cubicBezTo>
                    <a:pt x="167" y="113"/>
                    <a:pt x="166" y="112"/>
                    <a:pt x="164" y="111"/>
                  </a:cubicBezTo>
                  <a:cubicBezTo>
                    <a:pt x="162" y="110"/>
                    <a:pt x="161" y="109"/>
                    <a:pt x="159" y="109"/>
                  </a:cubicBezTo>
                  <a:cubicBezTo>
                    <a:pt x="153" y="109"/>
                    <a:pt x="140" y="106"/>
                    <a:pt x="137" y="113"/>
                  </a:cubicBezTo>
                  <a:cubicBezTo>
                    <a:pt x="133" y="120"/>
                    <a:pt x="126" y="126"/>
                    <a:pt x="122" y="133"/>
                  </a:cubicBezTo>
                  <a:cubicBezTo>
                    <a:pt x="117" y="142"/>
                    <a:pt x="116" y="135"/>
                    <a:pt x="111" y="132"/>
                  </a:cubicBezTo>
                  <a:cubicBezTo>
                    <a:pt x="107" y="129"/>
                    <a:pt x="104" y="143"/>
                    <a:pt x="101" y="146"/>
                  </a:cubicBezTo>
                  <a:cubicBezTo>
                    <a:pt x="93" y="151"/>
                    <a:pt x="91" y="129"/>
                    <a:pt x="84" y="142"/>
                  </a:cubicBezTo>
                  <a:cubicBezTo>
                    <a:pt x="82" y="146"/>
                    <a:pt x="79" y="149"/>
                    <a:pt x="76" y="153"/>
                  </a:cubicBezTo>
                  <a:cubicBezTo>
                    <a:pt x="74" y="154"/>
                    <a:pt x="72" y="155"/>
                    <a:pt x="70" y="156"/>
                  </a:cubicBezTo>
                  <a:cubicBezTo>
                    <a:pt x="70" y="156"/>
                    <a:pt x="70" y="156"/>
                    <a:pt x="70" y="156"/>
                  </a:cubicBezTo>
                  <a:cubicBezTo>
                    <a:pt x="0" y="157"/>
                    <a:pt x="0" y="157"/>
                    <a:pt x="0" y="157"/>
                  </a:cubicBezTo>
                  <a:cubicBezTo>
                    <a:pt x="0" y="157"/>
                    <a:pt x="0" y="157"/>
                    <a:pt x="0" y="157"/>
                  </a:cubicBezTo>
                  <a:cubicBezTo>
                    <a:pt x="4" y="14"/>
                    <a:pt x="4" y="14"/>
                    <a:pt x="4" y="14"/>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9" name="Freeform 59"/>
            <p:cNvSpPr>
              <a:spLocks/>
            </p:cNvSpPr>
            <p:nvPr/>
          </p:nvSpPr>
          <p:spPr bwMode="auto">
            <a:xfrm>
              <a:off x="5114925" y="2914650"/>
              <a:ext cx="403225" cy="406400"/>
            </a:xfrm>
            <a:custGeom>
              <a:avLst/>
              <a:gdLst>
                <a:gd name="T0" fmla="*/ 137 w 137"/>
                <a:gd name="T1" fmla="*/ 45 h 138"/>
                <a:gd name="T2" fmla="*/ 62 w 137"/>
                <a:gd name="T3" fmla="*/ 138 h 138"/>
                <a:gd name="T4" fmla="*/ 62 w 137"/>
                <a:gd name="T5" fmla="*/ 138 h 138"/>
                <a:gd name="T6" fmla="*/ 51 w 137"/>
                <a:gd name="T7" fmla="*/ 132 h 138"/>
                <a:gd name="T8" fmla="*/ 27 w 137"/>
                <a:gd name="T9" fmla="*/ 104 h 138"/>
                <a:gd name="T10" fmla="*/ 17 w 137"/>
                <a:gd name="T11" fmla="*/ 90 h 138"/>
                <a:gd name="T12" fmla="*/ 7 w 137"/>
                <a:gd name="T13" fmla="*/ 77 h 138"/>
                <a:gd name="T14" fmla="*/ 3 w 137"/>
                <a:gd name="T15" fmla="*/ 52 h 138"/>
                <a:gd name="T16" fmla="*/ 2 w 137"/>
                <a:gd name="T17" fmla="*/ 50 h 138"/>
                <a:gd name="T18" fmla="*/ 2 w 137"/>
                <a:gd name="T19" fmla="*/ 50 h 138"/>
                <a:gd name="T20" fmla="*/ 8 w 137"/>
                <a:gd name="T21" fmla="*/ 47 h 138"/>
                <a:gd name="T22" fmla="*/ 16 w 137"/>
                <a:gd name="T23" fmla="*/ 36 h 138"/>
                <a:gd name="T24" fmla="*/ 33 w 137"/>
                <a:gd name="T25" fmla="*/ 40 h 138"/>
                <a:gd name="T26" fmla="*/ 43 w 137"/>
                <a:gd name="T27" fmla="*/ 26 h 138"/>
                <a:gd name="T28" fmla="*/ 54 w 137"/>
                <a:gd name="T29" fmla="*/ 27 h 138"/>
                <a:gd name="T30" fmla="*/ 69 w 137"/>
                <a:gd name="T31" fmla="*/ 7 h 138"/>
                <a:gd name="T32" fmla="*/ 91 w 137"/>
                <a:gd name="T33" fmla="*/ 3 h 138"/>
                <a:gd name="T34" fmla="*/ 96 w 137"/>
                <a:gd name="T35" fmla="*/ 5 h 138"/>
                <a:gd name="T36" fmla="*/ 100 w 137"/>
                <a:gd name="T37" fmla="*/ 8 h 138"/>
                <a:gd name="T38" fmla="*/ 105 w 137"/>
                <a:gd name="T39" fmla="*/ 15 h 138"/>
                <a:gd name="T40" fmla="*/ 111 w 137"/>
                <a:gd name="T41" fmla="*/ 27 h 138"/>
                <a:gd name="T42" fmla="*/ 124 w 137"/>
                <a:gd name="T43" fmla="*/ 37 h 138"/>
                <a:gd name="T44" fmla="*/ 137 w 137"/>
                <a:gd name="T45" fmla="*/ 4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 h="138">
                  <a:moveTo>
                    <a:pt x="137" y="45"/>
                  </a:moveTo>
                  <a:cubicBezTo>
                    <a:pt x="62" y="138"/>
                    <a:pt x="62" y="138"/>
                    <a:pt x="62" y="138"/>
                  </a:cubicBezTo>
                  <a:cubicBezTo>
                    <a:pt x="62" y="138"/>
                    <a:pt x="62" y="138"/>
                    <a:pt x="62" y="138"/>
                  </a:cubicBezTo>
                  <a:cubicBezTo>
                    <a:pt x="51" y="132"/>
                    <a:pt x="51" y="132"/>
                    <a:pt x="51" y="132"/>
                  </a:cubicBezTo>
                  <a:cubicBezTo>
                    <a:pt x="41" y="126"/>
                    <a:pt x="29" y="117"/>
                    <a:pt x="27" y="104"/>
                  </a:cubicBezTo>
                  <a:cubicBezTo>
                    <a:pt x="24" y="99"/>
                    <a:pt x="22" y="95"/>
                    <a:pt x="17" y="90"/>
                  </a:cubicBezTo>
                  <a:cubicBezTo>
                    <a:pt x="13" y="87"/>
                    <a:pt x="10" y="81"/>
                    <a:pt x="7" y="77"/>
                  </a:cubicBezTo>
                  <a:cubicBezTo>
                    <a:pt x="0" y="69"/>
                    <a:pt x="3" y="62"/>
                    <a:pt x="3" y="52"/>
                  </a:cubicBezTo>
                  <a:cubicBezTo>
                    <a:pt x="3" y="51"/>
                    <a:pt x="2" y="50"/>
                    <a:pt x="2" y="50"/>
                  </a:cubicBezTo>
                  <a:cubicBezTo>
                    <a:pt x="2" y="50"/>
                    <a:pt x="2" y="50"/>
                    <a:pt x="2" y="50"/>
                  </a:cubicBezTo>
                  <a:cubicBezTo>
                    <a:pt x="4" y="49"/>
                    <a:pt x="6" y="48"/>
                    <a:pt x="8" y="47"/>
                  </a:cubicBezTo>
                  <a:cubicBezTo>
                    <a:pt x="11" y="43"/>
                    <a:pt x="14" y="40"/>
                    <a:pt x="16" y="36"/>
                  </a:cubicBezTo>
                  <a:cubicBezTo>
                    <a:pt x="23" y="23"/>
                    <a:pt x="25" y="45"/>
                    <a:pt x="33" y="40"/>
                  </a:cubicBezTo>
                  <a:cubicBezTo>
                    <a:pt x="36" y="37"/>
                    <a:pt x="39" y="23"/>
                    <a:pt x="43" y="26"/>
                  </a:cubicBezTo>
                  <a:cubicBezTo>
                    <a:pt x="48" y="29"/>
                    <a:pt x="49" y="36"/>
                    <a:pt x="54" y="27"/>
                  </a:cubicBezTo>
                  <a:cubicBezTo>
                    <a:pt x="58" y="20"/>
                    <a:pt x="65" y="14"/>
                    <a:pt x="69" y="7"/>
                  </a:cubicBezTo>
                  <a:cubicBezTo>
                    <a:pt x="72" y="0"/>
                    <a:pt x="85" y="3"/>
                    <a:pt x="91" y="3"/>
                  </a:cubicBezTo>
                  <a:cubicBezTo>
                    <a:pt x="93" y="3"/>
                    <a:pt x="94" y="4"/>
                    <a:pt x="96" y="5"/>
                  </a:cubicBezTo>
                  <a:cubicBezTo>
                    <a:pt x="98" y="6"/>
                    <a:pt x="99" y="7"/>
                    <a:pt x="100" y="8"/>
                  </a:cubicBezTo>
                  <a:cubicBezTo>
                    <a:pt x="101" y="10"/>
                    <a:pt x="104" y="13"/>
                    <a:pt x="105" y="15"/>
                  </a:cubicBezTo>
                  <a:cubicBezTo>
                    <a:pt x="107" y="19"/>
                    <a:pt x="108" y="24"/>
                    <a:pt x="111" y="27"/>
                  </a:cubicBezTo>
                  <a:cubicBezTo>
                    <a:pt x="115" y="32"/>
                    <a:pt x="119" y="35"/>
                    <a:pt x="124" y="37"/>
                  </a:cubicBezTo>
                  <a:cubicBezTo>
                    <a:pt x="137" y="45"/>
                    <a:pt x="137" y="45"/>
                    <a:pt x="137" y="45"/>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60"/>
            <p:cNvSpPr>
              <a:spLocks/>
            </p:cNvSpPr>
            <p:nvPr/>
          </p:nvSpPr>
          <p:spPr bwMode="auto">
            <a:xfrm>
              <a:off x="4695825" y="3062288"/>
              <a:ext cx="692150" cy="598488"/>
            </a:xfrm>
            <a:custGeom>
              <a:avLst/>
              <a:gdLst>
                <a:gd name="T0" fmla="*/ 51 w 235"/>
                <a:gd name="T1" fmla="*/ 151 h 203"/>
                <a:gd name="T2" fmla="*/ 58 w 235"/>
                <a:gd name="T3" fmla="*/ 158 h 203"/>
                <a:gd name="T4" fmla="*/ 65 w 235"/>
                <a:gd name="T5" fmla="*/ 173 h 203"/>
                <a:gd name="T6" fmla="*/ 68 w 235"/>
                <a:gd name="T7" fmla="*/ 190 h 203"/>
                <a:gd name="T8" fmla="*/ 84 w 235"/>
                <a:gd name="T9" fmla="*/ 192 h 203"/>
                <a:gd name="T10" fmla="*/ 100 w 235"/>
                <a:gd name="T11" fmla="*/ 198 h 203"/>
                <a:gd name="T12" fmla="*/ 105 w 235"/>
                <a:gd name="T13" fmla="*/ 203 h 203"/>
                <a:gd name="T14" fmla="*/ 105 w 235"/>
                <a:gd name="T15" fmla="*/ 203 h 203"/>
                <a:gd name="T16" fmla="*/ 107 w 235"/>
                <a:gd name="T17" fmla="*/ 203 h 203"/>
                <a:gd name="T18" fmla="*/ 117 w 235"/>
                <a:gd name="T19" fmla="*/ 191 h 203"/>
                <a:gd name="T20" fmla="*/ 135 w 235"/>
                <a:gd name="T21" fmla="*/ 168 h 203"/>
                <a:gd name="T22" fmla="*/ 162 w 235"/>
                <a:gd name="T23" fmla="*/ 142 h 203"/>
                <a:gd name="T24" fmla="*/ 164 w 235"/>
                <a:gd name="T25" fmla="*/ 141 h 203"/>
                <a:gd name="T26" fmla="*/ 178 w 235"/>
                <a:gd name="T27" fmla="*/ 131 h 203"/>
                <a:gd name="T28" fmla="*/ 199 w 235"/>
                <a:gd name="T29" fmla="*/ 138 h 203"/>
                <a:gd name="T30" fmla="*/ 205 w 235"/>
                <a:gd name="T31" fmla="*/ 141 h 203"/>
                <a:gd name="T32" fmla="*/ 220 w 235"/>
                <a:gd name="T33" fmla="*/ 148 h 203"/>
                <a:gd name="T34" fmla="*/ 231 w 235"/>
                <a:gd name="T35" fmla="*/ 148 h 203"/>
                <a:gd name="T36" fmla="*/ 231 w 235"/>
                <a:gd name="T37" fmla="*/ 148 h 203"/>
                <a:gd name="T38" fmla="*/ 235 w 235"/>
                <a:gd name="T39" fmla="*/ 139 h 203"/>
                <a:gd name="T40" fmla="*/ 235 w 235"/>
                <a:gd name="T41" fmla="*/ 139 h 203"/>
                <a:gd name="T42" fmla="*/ 228 w 235"/>
                <a:gd name="T43" fmla="*/ 133 h 203"/>
                <a:gd name="T44" fmla="*/ 226 w 235"/>
                <a:gd name="T45" fmla="*/ 132 h 203"/>
                <a:gd name="T46" fmla="*/ 217 w 235"/>
                <a:gd name="T47" fmla="*/ 129 h 203"/>
                <a:gd name="T48" fmla="*/ 211 w 235"/>
                <a:gd name="T49" fmla="*/ 122 h 203"/>
                <a:gd name="T50" fmla="*/ 200 w 235"/>
                <a:gd name="T51" fmla="*/ 108 h 203"/>
                <a:gd name="T52" fmla="*/ 195 w 235"/>
                <a:gd name="T53" fmla="*/ 98 h 203"/>
                <a:gd name="T54" fmla="*/ 203 w 235"/>
                <a:gd name="T55" fmla="*/ 90 h 203"/>
                <a:gd name="T56" fmla="*/ 204 w 235"/>
                <a:gd name="T57" fmla="*/ 88 h 203"/>
                <a:gd name="T58" fmla="*/ 204 w 235"/>
                <a:gd name="T59" fmla="*/ 88 h 203"/>
                <a:gd name="T60" fmla="*/ 193 w 235"/>
                <a:gd name="T61" fmla="*/ 82 h 203"/>
                <a:gd name="T62" fmla="*/ 169 w 235"/>
                <a:gd name="T63" fmla="*/ 54 h 203"/>
                <a:gd name="T64" fmla="*/ 159 w 235"/>
                <a:gd name="T65" fmla="*/ 40 h 203"/>
                <a:gd name="T66" fmla="*/ 149 w 235"/>
                <a:gd name="T67" fmla="*/ 27 h 203"/>
                <a:gd name="T68" fmla="*/ 145 w 235"/>
                <a:gd name="T69" fmla="*/ 2 h 203"/>
                <a:gd name="T70" fmla="*/ 144 w 235"/>
                <a:gd name="T71" fmla="*/ 0 h 203"/>
                <a:gd name="T72" fmla="*/ 144 w 235"/>
                <a:gd name="T73" fmla="*/ 0 h 203"/>
                <a:gd name="T74" fmla="*/ 74 w 235"/>
                <a:gd name="T75" fmla="*/ 1 h 203"/>
                <a:gd name="T76" fmla="*/ 74 w 235"/>
                <a:gd name="T77" fmla="*/ 1 h 203"/>
                <a:gd name="T78" fmla="*/ 0 w 235"/>
                <a:gd name="T79" fmla="*/ 2 h 203"/>
                <a:gd name="T80" fmla="*/ 0 w 235"/>
                <a:gd name="T81" fmla="*/ 2 h 203"/>
                <a:gd name="T82" fmla="*/ 1 w 235"/>
                <a:gd name="T83" fmla="*/ 21 h 203"/>
                <a:gd name="T84" fmla="*/ 5 w 235"/>
                <a:gd name="T85" fmla="*/ 41 h 203"/>
                <a:gd name="T86" fmla="*/ 8 w 235"/>
                <a:gd name="T87" fmla="*/ 49 h 203"/>
                <a:gd name="T88" fmla="*/ 11 w 235"/>
                <a:gd name="T89" fmla="*/ 61 h 203"/>
                <a:gd name="T90" fmla="*/ 17 w 235"/>
                <a:gd name="T91" fmla="*/ 83 h 203"/>
                <a:gd name="T92" fmla="*/ 18 w 235"/>
                <a:gd name="T93" fmla="*/ 91 h 203"/>
                <a:gd name="T94" fmla="*/ 18 w 235"/>
                <a:gd name="T95" fmla="*/ 105 h 203"/>
                <a:gd name="T96" fmla="*/ 26 w 235"/>
                <a:gd name="T97" fmla="*/ 114 h 203"/>
                <a:gd name="T98" fmla="*/ 33 w 235"/>
                <a:gd name="T99" fmla="*/ 126 h 203"/>
                <a:gd name="T100" fmla="*/ 39 w 235"/>
                <a:gd name="T101" fmla="*/ 142 h 203"/>
                <a:gd name="T102" fmla="*/ 41 w 235"/>
                <a:gd name="T103" fmla="*/ 143 h 203"/>
                <a:gd name="T104" fmla="*/ 47 w 235"/>
                <a:gd name="T105" fmla="*/ 147 h 203"/>
                <a:gd name="T106" fmla="*/ 51 w 235"/>
                <a:gd name="T107" fmla="*/ 15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5" h="203">
                  <a:moveTo>
                    <a:pt x="51" y="151"/>
                  </a:moveTo>
                  <a:cubicBezTo>
                    <a:pt x="53" y="154"/>
                    <a:pt x="56" y="155"/>
                    <a:pt x="58" y="158"/>
                  </a:cubicBezTo>
                  <a:cubicBezTo>
                    <a:pt x="61" y="161"/>
                    <a:pt x="64" y="168"/>
                    <a:pt x="65" y="173"/>
                  </a:cubicBezTo>
                  <a:cubicBezTo>
                    <a:pt x="65" y="180"/>
                    <a:pt x="64" y="184"/>
                    <a:pt x="68" y="190"/>
                  </a:cubicBezTo>
                  <a:cubicBezTo>
                    <a:pt x="73" y="193"/>
                    <a:pt x="79" y="192"/>
                    <a:pt x="84" y="192"/>
                  </a:cubicBezTo>
                  <a:cubicBezTo>
                    <a:pt x="90" y="193"/>
                    <a:pt x="95" y="195"/>
                    <a:pt x="100" y="198"/>
                  </a:cubicBezTo>
                  <a:cubicBezTo>
                    <a:pt x="105" y="203"/>
                    <a:pt x="105" y="203"/>
                    <a:pt x="105" y="203"/>
                  </a:cubicBezTo>
                  <a:cubicBezTo>
                    <a:pt x="105" y="203"/>
                    <a:pt x="105" y="203"/>
                    <a:pt x="105" y="203"/>
                  </a:cubicBezTo>
                  <a:cubicBezTo>
                    <a:pt x="107" y="203"/>
                    <a:pt x="107" y="203"/>
                    <a:pt x="107" y="203"/>
                  </a:cubicBezTo>
                  <a:cubicBezTo>
                    <a:pt x="108" y="199"/>
                    <a:pt x="114" y="194"/>
                    <a:pt x="117" y="191"/>
                  </a:cubicBezTo>
                  <a:cubicBezTo>
                    <a:pt x="122" y="182"/>
                    <a:pt x="130" y="176"/>
                    <a:pt x="135" y="168"/>
                  </a:cubicBezTo>
                  <a:cubicBezTo>
                    <a:pt x="142" y="158"/>
                    <a:pt x="153" y="149"/>
                    <a:pt x="162" y="142"/>
                  </a:cubicBezTo>
                  <a:cubicBezTo>
                    <a:pt x="164" y="141"/>
                    <a:pt x="164" y="141"/>
                    <a:pt x="164" y="141"/>
                  </a:cubicBezTo>
                  <a:cubicBezTo>
                    <a:pt x="167" y="138"/>
                    <a:pt x="174" y="133"/>
                    <a:pt x="178" y="131"/>
                  </a:cubicBezTo>
                  <a:cubicBezTo>
                    <a:pt x="186" y="129"/>
                    <a:pt x="193" y="135"/>
                    <a:pt x="199" y="138"/>
                  </a:cubicBezTo>
                  <a:cubicBezTo>
                    <a:pt x="201" y="139"/>
                    <a:pt x="203" y="140"/>
                    <a:pt x="205" y="141"/>
                  </a:cubicBezTo>
                  <a:cubicBezTo>
                    <a:pt x="210" y="144"/>
                    <a:pt x="214" y="147"/>
                    <a:pt x="220" y="148"/>
                  </a:cubicBezTo>
                  <a:cubicBezTo>
                    <a:pt x="231" y="148"/>
                    <a:pt x="231" y="148"/>
                    <a:pt x="231" y="148"/>
                  </a:cubicBezTo>
                  <a:cubicBezTo>
                    <a:pt x="231" y="148"/>
                    <a:pt x="231" y="148"/>
                    <a:pt x="231" y="148"/>
                  </a:cubicBezTo>
                  <a:cubicBezTo>
                    <a:pt x="235" y="139"/>
                    <a:pt x="235" y="139"/>
                    <a:pt x="235" y="139"/>
                  </a:cubicBezTo>
                  <a:cubicBezTo>
                    <a:pt x="235" y="139"/>
                    <a:pt x="235" y="139"/>
                    <a:pt x="235" y="139"/>
                  </a:cubicBezTo>
                  <a:cubicBezTo>
                    <a:pt x="228" y="133"/>
                    <a:pt x="228" y="133"/>
                    <a:pt x="228" y="133"/>
                  </a:cubicBezTo>
                  <a:cubicBezTo>
                    <a:pt x="227" y="133"/>
                    <a:pt x="227" y="132"/>
                    <a:pt x="226" y="132"/>
                  </a:cubicBezTo>
                  <a:cubicBezTo>
                    <a:pt x="224" y="130"/>
                    <a:pt x="220" y="130"/>
                    <a:pt x="217" y="129"/>
                  </a:cubicBezTo>
                  <a:cubicBezTo>
                    <a:pt x="213" y="127"/>
                    <a:pt x="213" y="124"/>
                    <a:pt x="211" y="122"/>
                  </a:cubicBezTo>
                  <a:cubicBezTo>
                    <a:pt x="210" y="115"/>
                    <a:pt x="206" y="111"/>
                    <a:pt x="200" y="108"/>
                  </a:cubicBezTo>
                  <a:cubicBezTo>
                    <a:pt x="196" y="106"/>
                    <a:pt x="188" y="102"/>
                    <a:pt x="195" y="98"/>
                  </a:cubicBezTo>
                  <a:cubicBezTo>
                    <a:pt x="197" y="97"/>
                    <a:pt x="202" y="92"/>
                    <a:pt x="203" y="90"/>
                  </a:cubicBezTo>
                  <a:cubicBezTo>
                    <a:pt x="203" y="90"/>
                    <a:pt x="204" y="89"/>
                    <a:pt x="204" y="88"/>
                  </a:cubicBezTo>
                  <a:cubicBezTo>
                    <a:pt x="204" y="88"/>
                    <a:pt x="204" y="88"/>
                    <a:pt x="204" y="88"/>
                  </a:cubicBezTo>
                  <a:cubicBezTo>
                    <a:pt x="193" y="82"/>
                    <a:pt x="193" y="82"/>
                    <a:pt x="193" y="82"/>
                  </a:cubicBezTo>
                  <a:cubicBezTo>
                    <a:pt x="183" y="76"/>
                    <a:pt x="171" y="67"/>
                    <a:pt x="169" y="54"/>
                  </a:cubicBezTo>
                  <a:cubicBezTo>
                    <a:pt x="166" y="49"/>
                    <a:pt x="164" y="45"/>
                    <a:pt x="159" y="40"/>
                  </a:cubicBezTo>
                  <a:cubicBezTo>
                    <a:pt x="155" y="37"/>
                    <a:pt x="152" y="31"/>
                    <a:pt x="149" y="27"/>
                  </a:cubicBezTo>
                  <a:cubicBezTo>
                    <a:pt x="142" y="19"/>
                    <a:pt x="145" y="12"/>
                    <a:pt x="145" y="2"/>
                  </a:cubicBezTo>
                  <a:cubicBezTo>
                    <a:pt x="145" y="1"/>
                    <a:pt x="144" y="0"/>
                    <a:pt x="144" y="0"/>
                  </a:cubicBezTo>
                  <a:cubicBezTo>
                    <a:pt x="144" y="0"/>
                    <a:pt x="144" y="0"/>
                    <a:pt x="144" y="0"/>
                  </a:cubicBezTo>
                  <a:cubicBezTo>
                    <a:pt x="74" y="1"/>
                    <a:pt x="74" y="1"/>
                    <a:pt x="74" y="1"/>
                  </a:cubicBezTo>
                  <a:cubicBezTo>
                    <a:pt x="74" y="1"/>
                    <a:pt x="74" y="1"/>
                    <a:pt x="74" y="1"/>
                  </a:cubicBezTo>
                  <a:cubicBezTo>
                    <a:pt x="0" y="2"/>
                    <a:pt x="0" y="2"/>
                    <a:pt x="0" y="2"/>
                  </a:cubicBezTo>
                  <a:cubicBezTo>
                    <a:pt x="0" y="2"/>
                    <a:pt x="0" y="2"/>
                    <a:pt x="0" y="2"/>
                  </a:cubicBezTo>
                  <a:cubicBezTo>
                    <a:pt x="2" y="8"/>
                    <a:pt x="0" y="15"/>
                    <a:pt x="1" y="21"/>
                  </a:cubicBezTo>
                  <a:cubicBezTo>
                    <a:pt x="2" y="27"/>
                    <a:pt x="5" y="34"/>
                    <a:pt x="5" y="41"/>
                  </a:cubicBezTo>
                  <a:cubicBezTo>
                    <a:pt x="7" y="43"/>
                    <a:pt x="7" y="46"/>
                    <a:pt x="8" y="49"/>
                  </a:cubicBezTo>
                  <a:cubicBezTo>
                    <a:pt x="9" y="53"/>
                    <a:pt x="10" y="57"/>
                    <a:pt x="11" y="61"/>
                  </a:cubicBezTo>
                  <a:cubicBezTo>
                    <a:pt x="15" y="67"/>
                    <a:pt x="14" y="75"/>
                    <a:pt x="17" y="83"/>
                  </a:cubicBezTo>
                  <a:cubicBezTo>
                    <a:pt x="18" y="84"/>
                    <a:pt x="20" y="89"/>
                    <a:pt x="18" y="91"/>
                  </a:cubicBezTo>
                  <a:cubicBezTo>
                    <a:pt x="16" y="95"/>
                    <a:pt x="17" y="100"/>
                    <a:pt x="18" y="105"/>
                  </a:cubicBezTo>
                  <a:cubicBezTo>
                    <a:pt x="20" y="110"/>
                    <a:pt x="20" y="113"/>
                    <a:pt x="26" y="114"/>
                  </a:cubicBezTo>
                  <a:cubicBezTo>
                    <a:pt x="33" y="116"/>
                    <a:pt x="33" y="119"/>
                    <a:pt x="33" y="126"/>
                  </a:cubicBezTo>
                  <a:cubicBezTo>
                    <a:pt x="33" y="133"/>
                    <a:pt x="36" y="136"/>
                    <a:pt x="39" y="142"/>
                  </a:cubicBezTo>
                  <a:cubicBezTo>
                    <a:pt x="40" y="142"/>
                    <a:pt x="40" y="143"/>
                    <a:pt x="41" y="143"/>
                  </a:cubicBezTo>
                  <a:cubicBezTo>
                    <a:pt x="42" y="145"/>
                    <a:pt x="45" y="145"/>
                    <a:pt x="47" y="147"/>
                  </a:cubicBezTo>
                  <a:cubicBezTo>
                    <a:pt x="51" y="151"/>
                    <a:pt x="51" y="151"/>
                    <a:pt x="51" y="151"/>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1" name="Freeform 61"/>
            <p:cNvSpPr>
              <a:spLocks/>
            </p:cNvSpPr>
            <p:nvPr/>
          </p:nvSpPr>
          <p:spPr bwMode="auto">
            <a:xfrm>
              <a:off x="5491163" y="2335213"/>
              <a:ext cx="763588" cy="717550"/>
            </a:xfrm>
            <a:custGeom>
              <a:avLst/>
              <a:gdLst>
                <a:gd name="T0" fmla="*/ 87 w 259"/>
                <a:gd name="T1" fmla="*/ 12 h 243"/>
                <a:gd name="T2" fmla="*/ 89 w 259"/>
                <a:gd name="T3" fmla="*/ 27 h 243"/>
                <a:gd name="T4" fmla="*/ 102 w 259"/>
                <a:gd name="T5" fmla="*/ 22 h 243"/>
                <a:gd name="T6" fmla="*/ 105 w 259"/>
                <a:gd name="T7" fmla="*/ 31 h 243"/>
                <a:gd name="T8" fmla="*/ 98 w 259"/>
                <a:gd name="T9" fmla="*/ 49 h 243"/>
                <a:gd name="T10" fmla="*/ 84 w 259"/>
                <a:gd name="T11" fmla="*/ 68 h 243"/>
                <a:gd name="T12" fmla="*/ 85 w 259"/>
                <a:gd name="T13" fmla="*/ 68 h 243"/>
                <a:gd name="T14" fmla="*/ 78 w 259"/>
                <a:gd name="T15" fmla="*/ 71 h 243"/>
                <a:gd name="T16" fmla="*/ 62 w 259"/>
                <a:gd name="T17" fmla="*/ 75 h 243"/>
                <a:gd name="T18" fmla="*/ 58 w 259"/>
                <a:gd name="T19" fmla="*/ 85 h 243"/>
                <a:gd name="T20" fmla="*/ 55 w 259"/>
                <a:gd name="T21" fmla="*/ 95 h 243"/>
                <a:gd name="T22" fmla="*/ 29 w 259"/>
                <a:gd name="T23" fmla="*/ 95 h 243"/>
                <a:gd name="T24" fmla="*/ 29 w 259"/>
                <a:gd name="T25" fmla="*/ 95 h 243"/>
                <a:gd name="T26" fmla="*/ 0 w 259"/>
                <a:gd name="T27" fmla="*/ 202 h 243"/>
                <a:gd name="T28" fmla="*/ 26 w 259"/>
                <a:gd name="T29" fmla="*/ 215 h 243"/>
                <a:gd name="T30" fmla="*/ 26 w 259"/>
                <a:gd name="T31" fmla="*/ 215 h 243"/>
                <a:gd name="T32" fmla="*/ 102 w 259"/>
                <a:gd name="T33" fmla="*/ 243 h 243"/>
                <a:gd name="T34" fmla="*/ 102 w 259"/>
                <a:gd name="T35" fmla="*/ 243 h 243"/>
                <a:gd name="T36" fmla="*/ 178 w 259"/>
                <a:gd name="T37" fmla="*/ 165 h 243"/>
                <a:gd name="T38" fmla="*/ 259 w 259"/>
                <a:gd name="T39" fmla="*/ 113 h 243"/>
                <a:gd name="T40" fmla="*/ 259 w 259"/>
                <a:gd name="T41" fmla="*/ 113 h 243"/>
                <a:gd name="T42" fmla="*/ 231 w 259"/>
                <a:gd name="T43" fmla="*/ 78 h 243"/>
                <a:gd name="T44" fmla="*/ 224 w 259"/>
                <a:gd name="T45" fmla="*/ 68 h 243"/>
                <a:gd name="T46" fmla="*/ 224 w 259"/>
                <a:gd name="T47" fmla="*/ 66 h 243"/>
                <a:gd name="T48" fmla="*/ 206 w 259"/>
                <a:gd name="T49" fmla="*/ 62 h 243"/>
                <a:gd name="T50" fmla="*/ 194 w 259"/>
                <a:gd name="T51" fmla="*/ 46 h 243"/>
                <a:gd name="T52" fmla="*/ 157 w 259"/>
                <a:gd name="T53" fmla="*/ 29 h 243"/>
                <a:gd name="T54" fmla="*/ 157 w 259"/>
                <a:gd name="T55" fmla="*/ 29 h 243"/>
                <a:gd name="T56" fmla="*/ 139 w 259"/>
                <a:gd name="T57" fmla="*/ 19 h 243"/>
                <a:gd name="T58" fmla="*/ 123 w 259"/>
                <a:gd name="T59" fmla="*/ 10 h 243"/>
                <a:gd name="T60" fmla="*/ 95 w 259"/>
                <a:gd name="T61" fmla="*/ 6 h 243"/>
                <a:gd name="T62" fmla="*/ 90 w 259"/>
                <a:gd name="T63" fmla="*/ 10 h 243"/>
                <a:gd name="T64" fmla="*/ 87 w 259"/>
                <a:gd name="T65" fmla="*/ 1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 h="243">
                  <a:moveTo>
                    <a:pt x="87" y="12"/>
                  </a:moveTo>
                  <a:cubicBezTo>
                    <a:pt x="87" y="15"/>
                    <a:pt x="86" y="27"/>
                    <a:pt x="89" y="27"/>
                  </a:cubicBezTo>
                  <a:cubicBezTo>
                    <a:pt x="92" y="25"/>
                    <a:pt x="98" y="21"/>
                    <a:pt x="102" y="22"/>
                  </a:cubicBezTo>
                  <a:cubicBezTo>
                    <a:pt x="104" y="23"/>
                    <a:pt x="105" y="28"/>
                    <a:pt x="105" y="31"/>
                  </a:cubicBezTo>
                  <a:cubicBezTo>
                    <a:pt x="105" y="37"/>
                    <a:pt x="101" y="44"/>
                    <a:pt x="98" y="49"/>
                  </a:cubicBezTo>
                  <a:cubicBezTo>
                    <a:pt x="94" y="55"/>
                    <a:pt x="90" y="64"/>
                    <a:pt x="84" y="68"/>
                  </a:cubicBezTo>
                  <a:cubicBezTo>
                    <a:pt x="84" y="68"/>
                    <a:pt x="84" y="68"/>
                    <a:pt x="85" y="68"/>
                  </a:cubicBezTo>
                  <a:cubicBezTo>
                    <a:pt x="84" y="72"/>
                    <a:pt x="80" y="72"/>
                    <a:pt x="78" y="71"/>
                  </a:cubicBezTo>
                  <a:cubicBezTo>
                    <a:pt x="70" y="67"/>
                    <a:pt x="65" y="65"/>
                    <a:pt x="62" y="75"/>
                  </a:cubicBezTo>
                  <a:cubicBezTo>
                    <a:pt x="61" y="78"/>
                    <a:pt x="59" y="82"/>
                    <a:pt x="58" y="85"/>
                  </a:cubicBezTo>
                  <a:cubicBezTo>
                    <a:pt x="57" y="88"/>
                    <a:pt x="57" y="92"/>
                    <a:pt x="55" y="95"/>
                  </a:cubicBezTo>
                  <a:cubicBezTo>
                    <a:pt x="29" y="95"/>
                    <a:pt x="29" y="95"/>
                    <a:pt x="29" y="95"/>
                  </a:cubicBezTo>
                  <a:cubicBezTo>
                    <a:pt x="29" y="95"/>
                    <a:pt x="29" y="95"/>
                    <a:pt x="29" y="95"/>
                  </a:cubicBezTo>
                  <a:cubicBezTo>
                    <a:pt x="0" y="202"/>
                    <a:pt x="0" y="202"/>
                    <a:pt x="0" y="202"/>
                  </a:cubicBezTo>
                  <a:cubicBezTo>
                    <a:pt x="26" y="215"/>
                    <a:pt x="26" y="215"/>
                    <a:pt x="26" y="215"/>
                  </a:cubicBezTo>
                  <a:cubicBezTo>
                    <a:pt x="26" y="215"/>
                    <a:pt x="26" y="215"/>
                    <a:pt x="26" y="215"/>
                  </a:cubicBezTo>
                  <a:cubicBezTo>
                    <a:pt x="102" y="243"/>
                    <a:pt x="102" y="243"/>
                    <a:pt x="102" y="243"/>
                  </a:cubicBezTo>
                  <a:cubicBezTo>
                    <a:pt x="102" y="243"/>
                    <a:pt x="102" y="243"/>
                    <a:pt x="102" y="243"/>
                  </a:cubicBezTo>
                  <a:cubicBezTo>
                    <a:pt x="178" y="165"/>
                    <a:pt x="178" y="165"/>
                    <a:pt x="178" y="165"/>
                  </a:cubicBezTo>
                  <a:cubicBezTo>
                    <a:pt x="259" y="113"/>
                    <a:pt x="259" y="113"/>
                    <a:pt x="259" y="113"/>
                  </a:cubicBezTo>
                  <a:cubicBezTo>
                    <a:pt x="259" y="113"/>
                    <a:pt x="259" y="113"/>
                    <a:pt x="259" y="113"/>
                  </a:cubicBezTo>
                  <a:cubicBezTo>
                    <a:pt x="255" y="101"/>
                    <a:pt x="244" y="82"/>
                    <a:pt x="231" y="78"/>
                  </a:cubicBezTo>
                  <a:cubicBezTo>
                    <a:pt x="226" y="77"/>
                    <a:pt x="227" y="70"/>
                    <a:pt x="224" y="68"/>
                  </a:cubicBezTo>
                  <a:cubicBezTo>
                    <a:pt x="224" y="67"/>
                    <a:pt x="224" y="67"/>
                    <a:pt x="224" y="66"/>
                  </a:cubicBezTo>
                  <a:cubicBezTo>
                    <a:pt x="218" y="65"/>
                    <a:pt x="210" y="67"/>
                    <a:pt x="206" y="62"/>
                  </a:cubicBezTo>
                  <a:cubicBezTo>
                    <a:pt x="194" y="46"/>
                    <a:pt x="194" y="46"/>
                    <a:pt x="194" y="46"/>
                  </a:cubicBezTo>
                  <a:cubicBezTo>
                    <a:pt x="188" y="37"/>
                    <a:pt x="166" y="32"/>
                    <a:pt x="157" y="29"/>
                  </a:cubicBezTo>
                  <a:cubicBezTo>
                    <a:pt x="157" y="29"/>
                    <a:pt x="157" y="29"/>
                    <a:pt x="157" y="29"/>
                  </a:cubicBezTo>
                  <a:cubicBezTo>
                    <a:pt x="152" y="25"/>
                    <a:pt x="145" y="22"/>
                    <a:pt x="139" y="19"/>
                  </a:cubicBezTo>
                  <a:cubicBezTo>
                    <a:pt x="134" y="16"/>
                    <a:pt x="129" y="13"/>
                    <a:pt x="123" y="10"/>
                  </a:cubicBezTo>
                  <a:cubicBezTo>
                    <a:pt x="114" y="7"/>
                    <a:pt x="105" y="0"/>
                    <a:pt x="95" y="6"/>
                  </a:cubicBezTo>
                  <a:cubicBezTo>
                    <a:pt x="94" y="7"/>
                    <a:pt x="91" y="10"/>
                    <a:pt x="90" y="10"/>
                  </a:cubicBezTo>
                  <a:cubicBezTo>
                    <a:pt x="89" y="11"/>
                    <a:pt x="88" y="11"/>
                    <a:pt x="87" y="12"/>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2" name="Freeform 62"/>
            <p:cNvSpPr>
              <a:spLocks/>
            </p:cNvSpPr>
            <p:nvPr/>
          </p:nvSpPr>
          <p:spPr bwMode="auto">
            <a:xfrm>
              <a:off x="5686425" y="1751013"/>
              <a:ext cx="365125" cy="669925"/>
            </a:xfrm>
            <a:custGeom>
              <a:avLst/>
              <a:gdLst>
                <a:gd name="T0" fmla="*/ 0 w 124"/>
                <a:gd name="T1" fmla="*/ 131 h 227"/>
                <a:gd name="T2" fmla="*/ 0 w 124"/>
                <a:gd name="T3" fmla="*/ 197 h 227"/>
                <a:gd name="T4" fmla="*/ 2 w 124"/>
                <a:gd name="T5" fmla="*/ 200 h 227"/>
                <a:gd name="T6" fmla="*/ 5 w 124"/>
                <a:gd name="T7" fmla="*/ 204 h 227"/>
                <a:gd name="T8" fmla="*/ 8 w 124"/>
                <a:gd name="T9" fmla="*/ 205 h 227"/>
                <a:gd name="T10" fmla="*/ 21 w 124"/>
                <a:gd name="T11" fmla="*/ 210 h 227"/>
                <a:gd name="T12" fmla="*/ 21 w 124"/>
                <a:gd name="T13" fmla="*/ 210 h 227"/>
                <a:gd name="T14" fmla="*/ 24 w 124"/>
                <a:gd name="T15" fmla="*/ 208 h 227"/>
                <a:gd name="T16" fmla="*/ 29 w 124"/>
                <a:gd name="T17" fmla="*/ 204 h 227"/>
                <a:gd name="T18" fmla="*/ 57 w 124"/>
                <a:gd name="T19" fmla="*/ 208 h 227"/>
                <a:gd name="T20" fmla="*/ 73 w 124"/>
                <a:gd name="T21" fmla="*/ 217 h 227"/>
                <a:gd name="T22" fmla="*/ 91 w 124"/>
                <a:gd name="T23" fmla="*/ 227 h 227"/>
                <a:gd name="T24" fmla="*/ 91 w 124"/>
                <a:gd name="T25" fmla="*/ 227 h 227"/>
                <a:gd name="T26" fmla="*/ 91 w 124"/>
                <a:gd name="T27" fmla="*/ 213 h 227"/>
                <a:gd name="T28" fmla="*/ 94 w 124"/>
                <a:gd name="T29" fmla="*/ 198 h 227"/>
                <a:gd name="T30" fmla="*/ 94 w 124"/>
                <a:gd name="T31" fmla="*/ 196 h 227"/>
                <a:gd name="T32" fmla="*/ 95 w 124"/>
                <a:gd name="T33" fmla="*/ 195 h 227"/>
                <a:gd name="T34" fmla="*/ 98 w 124"/>
                <a:gd name="T35" fmla="*/ 181 h 227"/>
                <a:gd name="T36" fmla="*/ 104 w 124"/>
                <a:gd name="T37" fmla="*/ 165 h 227"/>
                <a:gd name="T38" fmla="*/ 106 w 124"/>
                <a:gd name="T39" fmla="*/ 158 h 227"/>
                <a:gd name="T40" fmla="*/ 106 w 124"/>
                <a:gd name="T41" fmla="*/ 158 h 227"/>
                <a:gd name="T42" fmla="*/ 103 w 124"/>
                <a:gd name="T43" fmla="*/ 153 h 227"/>
                <a:gd name="T44" fmla="*/ 103 w 124"/>
                <a:gd name="T45" fmla="*/ 28 h 227"/>
                <a:gd name="T46" fmla="*/ 109 w 124"/>
                <a:gd name="T47" fmla="*/ 15 h 227"/>
                <a:gd name="T48" fmla="*/ 112 w 124"/>
                <a:gd name="T49" fmla="*/ 13 h 227"/>
                <a:gd name="T50" fmla="*/ 116 w 124"/>
                <a:gd name="T51" fmla="*/ 10 h 227"/>
                <a:gd name="T52" fmla="*/ 117 w 124"/>
                <a:gd name="T53" fmla="*/ 9 h 227"/>
                <a:gd name="T54" fmla="*/ 119 w 124"/>
                <a:gd name="T55" fmla="*/ 6 h 227"/>
                <a:gd name="T56" fmla="*/ 124 w 124"/>
                <a:gd name="T57" fmla="*/ 0 h 227"/>
                <a:gd name="T58" fmla="*/ 124 w 124"/>
                <a:gd name="T59" fmla="*/ 0 h 227"/>
                <a:gd name="T60" fmla="*/ 3 w 124"/>
                <a:gd name="T61" fmla="*/ 0 h 227"/>
                <a:gd name="T62" fmla="*/ 3 w 124"/>
                <a:gd name="T63" fmla="*/ 0 h 227"/>
                <a:gd name="T64" fmla="*/ 0 w 124"/>
                <a:gd name="T65" fmla="*/ 13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227">
                  <a:moveTo>
                    <a:pt x="0" y="131"/>
                  </a:moveTo>
                  <a:cubicBezTo>
                    <a:pt x="0" y="197"/>
                    <a:pt x="0" y="197"/>
                    <a:pt x="0" y="197"/>
                  </a:cubicBezTo>
                  <a:cubicBezTo>
                    <a:pt x="1" y="198"/>
                    <a:pt x="1" y="199"/>
                    <a:pt x="2" y="200"/>
                  </a:cubicBezTo>
                  <a:cubicBezTo>
                    <a:pt x="3" y="201"/>
                    <a:pt x="4" y="203"/>
                    <a:pt x="5" y="204"/>
                  </a:cubicBezTo>
                  <a:cubicBezTo>
                    <a:pt x="6" y="204"/>
                    <a:pt x="7" y="205"/>
                    <a:pt x="8" y="205"/>
                  </a:cubicBezTo>
                  <a:cubicBezTo>
                    <a:pt x="12" y="208"/>
                    <a:pt x="17" y="208"/>
                    <a:pt x="21" y="210"/>
                  </a:cubicBezTo>
                  <a:cubicBezTo>
                    <a:pt x="21" y="210"/>
                    <a:pt x="21" y="210"/>
                    <a:pt x="21" y="210"/>
                  </a:cubicBezTo>
                  <a:cubicBezTo>
                    <a:pt x="22" y="209"/>
                    <a:pt x="23" y="209"/>
                    <a:pt x="24" y="208"/>
                  </a:cubicBezTo>
                  <a:cubicBezTo>
                    <a:pt x="25" y="208"/>
                    <a:pt x="28" y="205"/>
                    <a:pt x="29" y="204"/>
                  </a:cubicBezTo>
                  <a:cubicBezTo>
                    <a:pt x="39" y="198"/>
                    <a:pt x="48" y="205"/>
                    <a:pt x="57" y="208"/>
                  </a:cubicBezTo>
                  <a:cubicBezTo>
                    <a:pt x="63" y="211"/>
                    <a:pt x="68" y="214"/>
                    <a:pt x="73" y="217"/>
                  </a:cubicBezTo>
                  <a:cubicBezTo>
                    <a:pt x="79" y="220"/>
                    <a:pt x="86" y="223"/>
                    <a:pt x="91" y="227"/>
                  </a:cubicBezTo>
                  <a:cubicBezTo>
                    <a:pt x="91" y="227"/>
                    <a:pt x="91" y="227"/>
                    <a:pt x="91" y="227"/>
                  </a:cubicBezTo>
                  <a:cubicBezTo>
                    <a:pt x="91" y="223"/>
                    <a:pt x="90" y="216"/>
                    <a:pt x="91" y="213"/>
                  </a:cubicBezTo>
                  <a:cubicBezTo>
                    <a:pt x="91" y="209"/>
                    <a:pt x="92" y="201"/>
                    <a:pt x="94" y="198"/>
                  </a:cubicBezTo>
                  <a:cubicBezTo>
                    <a:pt x="94" y="197"/>
                    <a:pt x="94" y="197"/>
                    <a:pt x="94" y="196"/>
                  </a:cubicBezTo>
                  <a:cubicBezTo>
                    <a:pt x="95" y="196"/>
                    <a:pt x="95" y="196"/>
                    <a:pt x="95" y="195"/>
                  </a:cubicBezTo>
                  <a:cubicBezTo>
                    <a:pt x="97" y="191"/>
                    <a:pt x="97" y="185"/>
                    <a:pt x="98" y="181"/>
                  </a:cubicBezTo>
                  <a:cubicBezTo>
                    <a:pt x="100" y="176"/>
                    <a:pt x="103" y="170"/>
                    <a:pt x="104" y="165"/>
                  </a:cubicBezTo>
                  <a:cubicBezTo>
                    <a:pt x="106" y="158"/>
                    <a:pt x="106" y="158"/>
                    <a:pt x="106" y="158"/>
                  </a:cubicBezTo>
                  <a:cubicBezTo>
                    <a:pt x="106" y="158"/>
                    <a:pt x="106" y="158"/>
                    <a:pt x="106" y="158"/>
                  </a:cubicBezTo>
                  <a:cubicBezTo>
                    <a:pt x="103" y="153"/>
                    <a:pt x="103" y="153"/>
                    <a:pt x="103" y="153"/>
                  </a:cubicBezTo>
                  <a:cubicBezTo>
                    <a:pt x="103" y="28"/>
                    <a:pt x="103" y="28"/>
                    <a:pt x="103" y="28"/>
                  </a:cubicBezTo>
                  <a:cubicBezTo>
                    <a:pt x="105" y="24"/>
                    <a:pt x="106" y="19"/>
                    <a:pt x="109" y="15"/>
                  </a:cubicBezTo>
                  <a:cubicBezTo>
                    <a:pt x="110" y="14"/>
                    <a:pt x="111" y="14"/>
                    <a:pt x="112" y="13"/>
                  </a:cubicBezTo>
                  <a:cubicBezTo>
                    <a:pt x="113" y="12"/>
                    <a:pt x="115" y="11"/>
                    <a:pt x="116" y="10"/>
                  </a:cubicBezTo>
                  <a:cubicBezTo>
                    <a:pt x="116" y="10"/>
                    <a:pt x="117" y="9"/>
                    <a:pt x="117" y="9"/>
                  </a:cubicBezTo>
                  <a:cubicBezTo>
                    <a:pt x="117" y="9"/>
                    <a:pt x="119" y="7"/>
                    <a:pt x="119" y="6"/>
                  </a:cubicBezTo>
                  <a:cubicBezTo>
                    <a:pt x="124" y="0"/>
                    <a:pt x="124" y="0"/>
                    <a:pt x="124" y="0"/>
                  </a:cubicBezTo>
                  <a:cubicBezTo>
                    <a:pt x="124" y="0"/>
                    <a:pt x="124" y="0"/>
                    <a:pt x="124" y="0"/>
                  </a:cubicBezTo>
                  <a:cubicBezTo>
                    <a:pt x="3" y="0"/>
                    <a:pt x="3" y="0"/>
                    <a:pt x="3" y="0"/>
                  </a:cubicBezTo>
                  <a:cubicBezTo>
                    <a:pt x="3" y="0"/>
                    <a:pt x="3" y="0"/>
                    <a:pt x="3" y="0"/>
                  </a:cubicBezTo>
                  <a:cubicBezTo>
                    <a:pt x="0" y="131"/>
                    <a:pt x="0" y="131"/>
                    <a:pt x="0" y="131"/>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3" name="Freeform 63"/>
            <p:cNvSpPr>
              <a:spLocks/>
            </p:cNvSpPr>
            <p:nvPr/>
          </p:nvSpPr>
          <p:spPr bwMode="auto">
            <a:xfrm>
              <a:off x="5989638" y="1747838"/>
              <a:ext cx="227013" cy="487363"/>
            </a:xfrm>
            <a:custGeom>
              <a:avLst/>
              <a:gdLst>
                <a:gd name="T0" fmla="*/ 21 w 77"/>
                <a:gd name="T1" fmla="*/ 1 h 165"/>
                <a:gd name="T2" fmla="*/ 16 w 77"/>
                <a:gd name="T3" fmla="*/ 7 h 165"/>
                <a:gd name="T4" fmla="*/ 14 w 77"/>
                <a:gd name="T5" fmla="*/ 10 h 165"/>
                <a:gd name="T6" fmla="*/ 13 w 77"/>
                <a:gd name="T7" fmla="*/ 11 h 165"/>
                <a:gd name="T8" fmla="*/ 9 w 77"/>
                <a:gd name="T9" fmla="*/ 14 h 165"/>
                <a:gd name="T10" fmla="*/ 6 w 77"/>
                <a:gd name="T11" fmla="*/ 16 h 165"/>
                <a:gd name="T12" fmla="*/ 0 w 77"/>
                <a:gd name="T13" fmla="*/ 29 h 165"/>
                <a:gd name="T14" fmla="*/ 0 w 77"/>
                <a:gd name="T15" fmla="*/ 154 h 165"/>
                <a:gd name="T16" fmla="*/ 3 w 77"/>
                <a:gd name="T17" fmla="*/ 159 h 165"/>
                <a:gd name="T18" fmla="*/ 3 w 77"/>
                <a:gd name="T19" fmla="*/ 159 h 165"/>
                <a:gd name="T20" fmla="*/ 9 w 77"/>
                <a:gd name="T21" fmla="*/ 160 h 165"/>
                <a:gd name="T22" fmla="*/ 27 w 77"/>
                <a:gd name="T23" fmla="*/ 165 h 165"/>
                <a:gd name="T24" fmla="*/ 44 w 77"/>
                <a:gd name="T25" fmla="*/ 143 h 165"/>
                <a:gd name="T26" fmla="*/ 52 w 77"/>
                <a:gd name="T27" fmla="*/ 137 h 165"/>
                <a:gd name="T28" fmla="*/ 63 w 77"/>
                <a:gd name="T29" fmla="*/ 129 h 165"/>
                <a:gd name="T30" fmla="*/ 71 w 77"/>
                <a:gd name="T31" fmla="*/ 124 h 165"/>
                <a:gd name="T32" fmla="*/ 71 w 77"/>
                <a:gd name="T33" fmla="*/ 124 h 165"/>
                <a:gd name="T34" fmla="*/ 77 w 77"/>
                <a:gd name="T35" fmla="*/ 107 h 165"/>
                <a:gd name="T36" fmla="*/ 66 w 77"/>
                <a:gd name="T37" fmla="*/ 0 h 165"/>
                <a:gd name="T38" fmla="*/ 66 w 77"/>
                <a:gd name="T39" fmla="*/ 0 h 165"/>
                <a:gd name="T40" fmla="*/ 21 w 77"/>
                <a:gd name="T41"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165">
                  <a:moveTo>
                    <a:pt x="21" y="1"/>
                  </a:moveTo>
                  <a:cubicBezTo>
                    <a:pt x="16" y="7"/>
                    <a:pt x="16" y="7"/>
                    <a:pt x="16" y="7"/>
                  </a:cubicBezTo>
                  <a:cubicBezTo>
                    <a:pt x="16" y="8"/>
                    <a:pt x="14" y="10"/>
                    <a:pt x="14" y="10"/>
                  </a:cubicBezTo>
                  <a:cubicBezTo>
                    <a:pt x="14" y="10"/>
                    <a:pt x="13" y="11"/>
                    <a:pt x="13" y="11"/>
                  </a:cubicBezTo>
                  <a:cubicBezTo>
                    <a:pt x="12" y="12"/>
                    <a:pt x="10" y="13"/>
                    <a:pt x="9" y="14"/>
                  </a:cubicBezTo>
                  <a:cubicBezTo>
                    <a:pt x="8" y="15"/>
                    <a:pt x="7" y="15"/>
                    <a:pt x="6" y="16"/>
                  </a:cubicBezTo>
                  <a:cubicBezTo>
                    <a:pt x="3" y="20"/>
                    <a:pt x="2" y="25"/>
                    <a:pt x="0" y="29"/>
                  </a:cubicBezTo>
                  <a:cubicBezTo>
                    <a:pt x="0" y="154"/>
                    <a:pt x="0" y="154"/>
                    <a:pt x="0" y="154"/>
                  </a:cubicBezTo>
                  <a:cubicBezTo>
                    <a:pt x="3" y="159"/>
                    <a:pt x="3" y="159"/>
                    <a:pt x="3" y="159"/>
                  </a:cubicBezTo>
                  <a:cubicBezTo>
                    <a:pt x="3" y="159"/>
                    <a:pt x="3" y="159"/>
                    <a:pt x="3" y="159"/>
                  </a:cubicBezTo>
                  <a:cubicBezTo>
                    <a:pt x="5" y="158"/>
                    <a:pt x="8" y="159"/>
                    <a:pt x="9" y="160"/>
                  </a:cubicBezTo>
                  <a:cubicBezTo>
                    <a:pt x="15" y="161"/>
                    <a:pt x="20" y="165"/>
                    <a:pt x="27" y="165"/>
                  </a:cubicBezTo>
                  <a:cubicBezTo>
                    <a:pt x="35" y="164"/>
                    <a:pt x="39" y="149"/>
                    <a:pt x="44" y="143"/>
                  </a:cubicBezTo>
                  <a:cubicBezTo>
                    <a:pt x="46" y="140"/>
                    <a:pt x="49" y="139"/>
                    <a:pt x="52" y="137"/>
                  </a:cubicBezTo>
                  <a:cubicBezTo>
                    <a:pt x="55" y="134"/>
                    <a:pt x="59" y="131"/>
                    <a:pt x="63" y="129"/>
                  </a:cubicBezTo>
                  <a:cubicBezTo>
                    <a:pt x="71" y="124"/>
                    <a:pt x="71" y="124"/>
                    <a:pt x="71" y="124"/>
                  </a:cubicBezTo>
                  <a:cubicBezTo>
                    <a:pt x="71" y="124"/>
                    <a:pt x="71" y="124"/>
                    <a:pt x="71" y="124"/>
                  </a:cubicBezTo>
                  <a:cubicBezTo>
                    <a:pt x="77" y="107"/>
                    <a:pt x="77" y="107"/>
                    <a:pt x="77" y="107"/>
                  </a:cubicBezTo>
                  <a:cubicBezTo>
                    <a:pt x="66" y="0"/>
                    <a:pt x="66" y="0"/>
                    <a:pt x="66" y="0"/>
                  </a:cubicBezTo>
                  <a:cubicBezTo>
                    <a:pt x="66" y="0"/>
                    <a:pt x="66" y="0"/>
                    <a:pt x="66" y="0"/>
                  </a:cubicBezTo>
                  <a:cubicBezTo>
                    <a:pt x="21" y="1"/>
                    <a:pt x="21" y="1"/>
                    <a:pt x="21" y="1"/>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4" name="Freeform 64"/>
            <p:cNvSpPr>
              <a:spLocks/>
            </p:cNvSpPr>
            <p:nvPr/>
          </p:nvSpPr>
          <p:spPr bwMode="auto">
            <a:xfrm>
              <a:off x="5951538" y="2114550"/>
              <a:ext cx="554038" cy="554038"/>
            </a:xfrm>
            <a:custGeom>
              <a:avLst/>
              <a:gdLst>
                <a:gd name="T0" fmla="*/ 16 w 188"/>
                <a:gd name="T1" fmla="*/ 35 h 188"/>
                <a:gd name="T2" fmla="*/ 22 w 188"/>
                <a:gd name="T3" fmla="*/ 36 h 188"/>
                <a:gd name="T4" fmla="*/ 40 w 188"/>
                <a:gd name="T5" fmla="*/ 41 h 188"/>
                <a:gd name="T6" fmla="*/ 57 w 188"/>
                <a:gd name="T7" fmla="*/ 19 h 188"/>
                <a:gd name="T8" fmla="*/ 65 w 188"/>
                <a:gd name="T9" fmla="*/ 13 h 188"/>
                <a:gd name="T10" fmla="*/ 76 w 188"/>
                <a:gd name="T11" fmla="*/ 5 h 188"/>
                <a:gd name="T12" fmla="*/ 84 w 188"/>
                <a:gd name="T13" fmla="*/ 0 h 188"/>
                <a:gd name="T14" fmla="*/ 84 w 188"/>
                <a:gd name="T15" fmla="*/ 0 h 188"/>
                <a:gd name="T16" fmla="*/ 86 w 188"/>
                <a:gd name="T17" fmla="*/ 0 h 188"/>
                <a:gd name="T18" fmla="*/ 114 w 188"/>
                <a:gd name="T19" fmla="*/ 3 h 188"/>
                <a:gd name="T20" fmla="*/ 143 w 188"/>
                <a:gd name="T21" fmla="*/ 8 h 188"/>
                <a:gd name="T22" fmla="*/ 153 w 188"/>
                <a:gd name="T23" fmla="*/ 18 h 188"/>
                <a:gd name="T24" fmla="*/ 155 w 188"/>
                <a:gd name="T25" fmla="*/ 19 h 188"/>
                <a:gd name="T26" fmla="*/ 157 w 188"/>
                <a:gd name="T27" fmla="*/ 20 h 188"/>
                <a:gd name="T28" fmla="*/ 178 w 188"/>
                <a:gd name="T29" fmla="*/ 21 h 188"/>
                <a:gd name="T30" fmla="*/ 188 w 188"/>
                <a:gd name="T31" fmla="*/ 24 h 188"/>
                <a:gd name="T32" fmla="*/ 188 w 188"/>
                <a:gd name="T33" fmla="*/ 24 h 188"/>
                <a:gd name="T34" fmla="*/ 103 w 188"/>
                <a:gd name="T35" fmla="*/ 188 h 188"/>
                <a:gd name="T36" fmla="*/ 103 w 188"/>
                <a:gd name="T37" fmla="*/ 188 h 188"/>
                <a:gd name="T38" fmla="*/ 75 w 188"/>
                <a:gd name="T39" fmla="*/ 153 h 188"/>
                <a:gd name="T40" fmla="*/ 68 w 188"/>
                <a:gd name="T41" fmla="*/ 143 h 188"/>
                <a:gd name="T42" fmla="*/ 68 w 188"/>
                <a:gd name="T43" fmla="*/ 141 h 188"/>
                <a:gd name="T44" fmla="*/ 50 w 188"/>
                <a:gd name="T45" fmla="*/ 137 h 188"/>
                <a:gd name="T46" fmla="*/ 38 w 188"/>
                <a:gd name="T47" fmla="*/ 121 h 188"/>
                <a:gd name="T48" fmla="*/ 1 w 188"/>
                <a:gd name="T49" fmla="*/ 104 h 188"/>
                <a:gd name="T50" fmla="*/ 1 w 188"/>
                <a:gd name="T51" fmla="*/ 104 h 188"/>
                <a:gd name="T52" fmla="*/ 1 w 188"/>
                <a:gd name="T53" fmla="*/ 90 h 188"/>
                <a:gd name="T54" fmla="*/ 4 w 188"/>
                <a:gd name="T55" fmla="*/ 75 h 188"/>
                <a:gd name="T56" fmla="*/ 4 w 188"/>
                <a:gd name="T57" fmla="*/ 73 h 188"/>
                <a:gd name="T58" fmla="*/ 5 w 188"/>
                <a:gd name="T59" fmla="*/ 72 h 188"/>
                <a:gd name="T60" fmla="*/ 8 w 188"/>
                <a:gd name="T61" fmla="*/ 58 h 188"/>
                <a:gd name="T62" fmla="*/ 14 w 188"/>
                <a:gd name="T63" fmla="*/ 42 h 188"/>
                <a:gd name="T64" fmla="*/ 16 w 188"/>
                <a:gd name="T65" fmla="*/ 3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 h="188">
                  <a:moveTo>
                    <a:pt x="16" y="35"/>
                  </a:moveTo>
                  <a:cubicBezTo>
                    <a:pt x="18" y="34"/>
                    <a:pt x="21" y="35"/>
                    <a:pt x="22" y="36"/>
                  </a:cubicBezTo>
                  <a:cubicBezTo>
                    <a:pt x="28" y="37"/>
                    <a:pt x="33" y="41"/>
                    <a:pt x="40" y="41"/>
                  </a:cubicBezTo>
                  <a:cubicBezTo>
                    <a:pt x="48" y="40"/>
                    <a:pt x="52" y="25"/>
                    <a:pt x="57" y="19"/>
                  </a:cubicBezTo>
                  <a:cubicBezTo>
                    <a:pt x="59" y="16"/>
                    <a:pt x="62" y="15"/>
                    <a:pt x="65" y="13"/>
                  </a:cubicBezTo>
                  <a:cubicBezTo>
                    <a:pt x="68" y="10"/>
                    <a:pt x="72" y="7"/>
                    <a:pt x="76" y="5"/>
                  </a:cubicBezTo>
                  <a:cubicBezTo>
                    <a:pt x="84" y="0"/>
                    <a:pt x="84" y="0"/>
                    <a:pt x="84" y="0"/>
                  </a:cubicBezTo>
                  <a:cubicBezTo>
                    <a:pt x="84" y="0"/>
                    <a:pt x="84" y="0"/>
                    <a:pt x="84" y="0"/>
                  </a:cubicBezTo>
                  <a:cubicBezTo>
                    <a:pt x="84" y="0"/>
                    <a:pt x="86" y="0"/>
                    <a:pt x="86" y="0"/>
                  </a:cubicBezTo>
                  <a:cubicBezTo>
                    <a:pt x="95" y="0"/>
                    <a:pt x="107" y="0"/>
                    <a:pt x="114" y="3"/>
                  </a:cubicBezTo>
                  <a:cubicBezTo>
                    <a:pt x="122" y="6"/>
                    <a:pt x="139" y="2"/>
                    <a:pt x="143" y="8"/>
                  </a:cubicBezTo>
                  <a:cubicBezTo>
                    <a:pt x="145" y="9"/>
                    <a:pt x="152" y="15"/>
                    <a:pt x="153" y="18"/>
                  </a:cubicBezTo>
                  <a:cubicBezTo>
                    <a:pt x="154" y="18"/>
                    <a:pt x="155" y="19"/>
                    <a:pt x="155" y="19"/>
                  </a:cubicBezTo>
                  <a:cubicBezTo>
                    <a:pt x="156" y="19"/>
                    <a:pt x="156" y="20"/>
                    <a:pt x="157" y="20"/>
                  </a:cubicBezTo>
                  <a:cubicBezTo>
                    <a:pt x="163" y="21"/>
                    <a:pt x="171" y="21"/>
                    <a:pt x="178" y="21"/>
                  </a:cubicBezTo>
                  <a:cubicBezTo>
                    <a:pt x="188" y="24"/>
                    <a:pt x="188" y="24"/>
                    <a:pt x="188" y="24"/>
                  </a:cubicBezTo>
                  <a:cubicBezTo>
                    <a:pt x="188" y="24"/>
                    <a:pt x="188" y="24"/>
                    <a:pt x="188" y="24"/>
                  </a:cubicBezTo>
                  <a:cubicBezTo>
                    <a:pt x="103" y="188"/>
                    <a:pt x="103" y="188"/>
                    <a:pt x="103" y="188"/>
                  </a:cubicBezTo>
                  <a:cubicBezTo>
                    <a:pt x="103" y="188"/>
                    <a:pt x="103" y="188"/>
                    <a:pt x="103" y="188"/>
                  </a:cubicBezTo>
                  <a:cubicBezTo>
                    <a:pt x="99" y="176"/>
                    <a:pt x="88" y="157"/>
                    <a:pt x="75" y="153"/>
                  </a:cubicBezTo>
                  <a:cubicBezTo>
                    <a:pt x="70" y="152"/>
                    <a:pt x="71" y="145"/>
                    <a:pt x="68" y="143"/>
                  </a:cubicBezTo>
                  <a:cubicBezTo>
                    <a:pt x="68" y="142"/>
                    <a:pt x="68" y="142"/>
                    <a:pt x="68" y="141"/>
                  </a:cubicBezTo>
                  <a:cubicBezTo>
                    <a:pt x="62" y="140"/>
                    <a:pt x="54" y="142"/>
                    <a:pt x="50" y="137"/>
                  </a:cubicBezTo>
                  <a:cubicBezTo>
                    <a:pt x="38" y="121"/>
                    <a:pt x="38" y="121"/>
                    <a:pt x="38" y="121"/>
                  </a:cubicBezTo>
                  <a:cubicBezTo>
                    <a:pt x="32" y="112"/>
                    <a:pt x="10" y="107"/>
                    <a:pt x="1" y="104"/>
                  </a:cubicBezTo>
                  <a:cubicBezTo>
                    <a:pt x="1" y="104"/>
                    <a:pt x="1" y="104"/>
                    <a:pt x="1" y="104"/>
                  </a:cubicBezTo>
                  <a:cubicBezTo>
                    <a:pt x="1" y="100"/>
                    <a:pt x="0" y="93"/>
                    <a:pt x="1" y="90"/>
                  </a:cubicBezTo>
                  <a:cubicBezTo>
                    <a:pt x="1" y="86"/>
                    <a:pt x="2" y="78"/>
                    <a:pt x="4" y="75"/>
                  </a:cubicBezTo>
                  <a:cubicBezTo>
                    <a:pt x="4" y="74"/>
                    <a:pt x="4" y="74"/>
                    <a:pt x="4" y="73"/>
                  </a:cubicBezTo>
                  <a:cubicBezTo>
                    <a:pt x="5" y="73"/>
                    <a:pt x="5" y="73"/>
                    <a:pt x="5" y="72"/>
                  </a:cubicBezTo>
                  <a:cubicBezTo>
                    <a:pt x="7" y="68"/>
                    <a:pt x="7" y="62"/>
                    <a:pt x="8" y="58"/>
                  </a:cubicBezTo>
                  <a:cubicBezTo>
                    <a:pt x="10" y="53"/>
                    <a:pt x="13" y="47"/>
                    <a:pt x="14" y="42"/>
                  </a:cubicBezTo>
                  <a:cubicBezTo>
                    <a:pt x="16" y="35"/>
                    <a:pt x="16" y="35"/>
                    <a:pt x="16" y="35"/>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5" name="Freeform 65"/>
            <p:cNvSpPr>
              <a:spLocks/>
            </p:cNvSpPr>
            <p:nvPr/>
          </p:nvSpPr>
          <p:spPr bwMode="auto">
            <a:xfrm>
              <a:off x="6184900" y="1747838"/>
              <a:ext cx="434975" cy="436563"/>
            </a:xfrm>
            <a:custGeom>
              <a:avLst/>
              <a:gdLst>
                <a:gd name="T0" fmla="*/ 5 w 148"/>
                <a:gd name="T1" fmla="*/ 124 h 148"/>
                <a:gd name="T2" fmla="*/ 7 w 148"/>
                <a:gd name="T3" fmla="*/ 124 h 148"/>
                <a:gd name="T4" fmla="*/ 35 w 148"/>
                <a:gd name="T5" fmla="*/ 127 h 148"/>
                <a:gd name="T6" fmla="*/ 64 w 148"/>
                <a:gd name="T7" fmla="*/ 132 h 148"/>
                <a:gd name="T8" fmla="*/ 74 w 148"/>
                <a:gd name="T9" fmla="*/ 142 h 148"/>
                <a:gd name="T10" fmla="*/ 76 w 148"/>
                <a:gd name="T11" fmla="*/ 143 h 148"/>
                <a:gd name="T12" fmla="*/ 78 w 148"/>
                <a:gd name="T13" fmla="*/ 144 h 148"/>
                <a:gd name="T14" fmla="*/ 99 w 148"/>
                <a:gd name="T15" fmla="*/ 145 h 148"/>
                <a:gd name="T16" fmla="*/ 109 w 148"/>
                <a:gd name="T17" fmla="*/ 148 h 148"/>
                <a:gd name="T18" fmla="*/ 109 w 148"/>
                <a:gd name="T19" fmla="*/ 148 h 148"/>
                <a:gd name="T20" fmla="*/ 135 w 148"/>
                <a:gd name="T21" fmla="*/ 103 h 148"/>
                <a:gd name="T22" fmla="*/ 148 w 148"/>
                <a:gd name="T23" fmla="*/ 16 h 148"/>
                <a:gd name="T24" fmla="*/ 148 w 148"/>
                <a:gd name="T25" fmla="*/ 16 h 148"/>
                <a:gd name="T26" fmla="*/ 148 w 148"/>
                <a:gd name="T27" fmla="*/ 0 h 148"/>
                <a:gd name="T28" fmla="*/ 148 w 148"/>
                <a:gd name="T29" fmla="*/ 0 h 148"/>
                <a:gd name="T30" fmla="*/ 145 w 148"/>
                <a:gd name="T31" fmla="*/ 0 h 148"/>
                <a:gd name="T32" fmla="*/ 94 w 148"/>
                <a:gd name="T33" fmla="*/ 2 h 148"/>
                <a:gd name="T34" fmla="*/ 12 w 148"/>
                <a:gd name="T35" fmla="*/ 0 h 148"/>
                <a:gd name="T36" fmla="*/ 0 w 148"/>
                <a:gd name="T37" fmla="*/ 0 h 148"/>
                <a:gd name="T38" fmla="*/ 0 w 148"/>
                <a:gd name="T39" fmla="*/ 0 h 148"/>
                <a:gd name="T40" fmla="*/ 11 w 148"/>
                <a:gd name="T41" fmla="*/ 107 h 148"/>
                <a:gd name="T42" fmla="*/ 5 w 148"/>
                <a:gd name="T43" fmla="*/ 12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8" h="148">
                  <a:moveTo>
                    <a:pt x="5" y="124"/>
                  </a:moveTo>
                  <a:cubicBezTo>
                    <a:pt x="5" y="124"/>
                    <a:pt x="7" y="124"/>
                    <a:pt x="7" y="124"/>
                  </a:cubicBezTo>
                  <a:cubicBezTo>
                    <a:pt x="16" y="124"/>
                    <a:pt x="28" y="124"/>
                    <a:pt x="35" y="127"/>
                  </a:cubicBezTo>
                  <a:cubicBezTo>
                    <a:pt x="43" y="130"/>
                    <a:pt x="60" y="126"/>
                    <a:pt x="64" y="132"/>
                  </a:cubicBezTo>
                  <a:cubicBezTo>
                    <a:pt x="66" y="133"/>
                    <a:pt x="73" y="139"/>
                    <a:pt x="74" y="142"/>
                  </a:cubicBezTo>
                  <a:cubicBezTo>
                    <a:pt x="75" y="142"/>
                    <a:pt x="76" y="143"/>
                    <a:pt x="76" y="143"/>
                  </a:cubicBezTo>
                  <a:cubicBezTo>
                    <a:pt x="77" y="143"/>
                    <a:pt x="77" y="144"/>
                    <a:pt x="78" y="144"/>
                  </a:cubicBezTo>
                  <a:cubicBezTo>
                    <a:pt x="84" y="145"/>
                    <a:pt x="92" y="145"/>
                    <a:pt x="99" y="145"/>
                  </a:cubicBezTo>
                  <a:cubicBezTo>
                    <a:pt x="109" y="148"/>
                    <a:pt x="109" y="148"/>
                    <a:pt x="109" y="148"/>
                  </a:cubicBezTo>
                  <a:cubicBezTo>
                    <a:pt x="109" y="148"/>
                    <a:pt x="109" y="148"/>
                    <a:pt x="109" y="148"/>
                  </a:cubicBezTo>
                  <a:cubicBezTo>
                    <a:pt x="135" y="103"/>
                    <a:pt x="135" y="103"/>
                    <a:pt x="135" y="103"/>
                  </a:cubicBezTo>
                  <a:cubicBezTo>
                    <a:pt x="148" y="16"/>
                    <a:pt x="148" y="16"/>
                    <a:pt x="148" y="16"/>
                  </a:cubicBezTo>
                  <a:cubicBezTo>
                    <a:pt x="148" y="16"/>
                    <a:pt x="148" y="16"/>
                    <a:pt x="148" y="16"/>
                  </a:cubicBezTo>
                  <a:cubicBezTo>
                    <a:pt x="148" y="0"/>
                    <a:pt x="148" y="0"/>
                    <a:pt x="148" y="0"/>
                  </a:cubicBezTo>
                  <a:cubicBezTo>
                    <a:pt x="148" y="0"/>
                    <a:pt x="148" y="0"/>
                    <a:pt x="148" y="0"/>
                  </a:cubicBezTo>
                  <a:cubicBezTo>
                    <a:pt x="145" y="0"/>
                    <a:pt x="145" y="0"/>
                    <a:pt x="145" y="0"/>
                  </a:cubicBezTo>
                  <a:cubicBezTo>
                    <a:pt x="94" y="2"/>
                    <a:pt x="94" y="2"/>
                    <a:pt x="94" y="2"/>
                  </a:cubicBezTo>
                  <a:cubicBezTo>
                    <a:pt x="12" y="0"/>
                    <a:pt x="12" y="0"/>
                    <a:pt x="12" y="0"/>
                  </a:cubicBezTo>
                  <a:cubicBezTo>
                    <a:pt x="0" y="0"/>
                    <a:pt x="0" y="0"/>
                    <a:pt x="0" y="0"/>
                  </a:cubicBezTo>
                  <a:cubicBezTo>
                    <a:pt x="0" y="0"/>
                    <a:pt x="0" y="0"/>
                    <a:pt x="0" y="0"/>
                  </a:cubicBezTo>
                  <a:cubicBezTo>
                    <a:pt x="11" y="107"/>
                    <a:pt x="11" y="107"/>
                    <a:pt x="11" y="107"/>
                  </a:cubicBezTo>
                  <a:cubicBezTo>
                    <a:pt x="5" y="124"/>
                    <a:pt x="5" y="124"/>
                    <a:pt x="5" y="124"/>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6" name="Freeform 66"/>
            <p:cNvSpPr>
              <a:spLocks/>
            </p:cNvSpPr>
            <p:nvPr/>
          </p:nvSpPr>
          <p:spPr bwMode="auto">
            <a:xfrm>
              <a:off x="5792788" y="2668588"/>
              <a:ext cx="657225" cy="720725"/>
            </a:xfrm>
            <a:custGeom>
              <a:avLst/>
              <a:gdLst>
                <a:gd name="T0" fmla="*/ 0 w 223"/>
                <a:gd name="T1" fmla="*/ 130 h 244"/>
                <a:gd name="T2" fmla="*/ 76 w 223"/>
                <a:gd name="T3" fmla="*/ 52 h 244"/>
                <a:gd name="T4" fmla="*/ 157 w 223"/>
                <a:gd name="T5" fmla="*/ 0 h 244"/>
                <a:gd name="T6" fmla="*/ 157 w 223"/>
                <a:gd name="T7" fmla="*/ 0 h 244"/>
                <a:gd name="T8" fmla="*/ 157 w 223"/>
                <a:gd name="T9" fmla="*/ 9 h 244"/>
                <a:gd name="T10" fmla="*/ 157 w 223"/>
                <a:gd name="T11" fmla="*/ 14 h 244"/>
                <a:gd name="T12" fmla="*/ 158 w 223"/>
                <a:gd name="T13" fmla="*/ 20 h 244"/>
                <a:gd name="T14" fmla="*/ 164 w 223"/>
                <a:gd name="T15" fmla="*/ 28 h 244"/>
                <a:gd name="T16" fmla="*/ 174 w 223"/>
                <a:gd name="T17" fmla="*/ 36 h 244"/>
                <a:gd name="T18" fmla="*/ 184 w 223"/>
                <a:gd name="T19" fmla="*/ 40 h 244"/>
                <a:gd name="T20" fmla="*/ 184 w 223"/>
                <a:gd name="T21" fmla="*/ 40 h 244"/>
                <a:gd name="T22" fmla="*/ 184 w 223"/>
                <a:gd name="T23" fmla="*/ 42 h 244"/>
                <a:gd name="T24" fmla="*/ 184 w 223"/>
                <a:gd name="T25" fmla="*/ 42 h 244"/>
                <a:gd name="T26" fmla="*/ 186 w 223"/>
                <a:gd name="T27" fmla="*/ 50 h 244"/>
                <a:gd name="T28" fmla="*/ 190 w 223"/>
                <a:gd name="T29" fmla="*/ 64 h 244"/>
                <a:gd name="T30" fmla="*/ 213 w 223"/>
                <a:gd name="T31" fmla="*/ 99 h 244"/>
                <a:gd name="T32" fmla="*/ 223 w 223"/>
                <a:gd name="T33" fmla="*/ 101 h 244"/>
                <a:gd name="T34" fmla="*/ 223 w 223"/>
                <a:gd name="T35" fmla="*/ 101 h 244"/>
                <a:gd name="T36" fmla="*/ 216 w 223"/>
                <a:gd name="T37" fmla="*/ 117 h 244"/>
                <a:gd name="T38" fmla="*/ 207 w 223"/>
                <a:gd name="T39" fmla="*/ 139 h 244"/>
                <a:gd name="T40" fmla="*/ 197 w 223"/>
                <a:gd name="T41" fmla="*/ 161 h 244"/>
                <a:gd name="T42" fmla="*/ 193 w 223"/>
                <a:gd name="T43" fmla="*/ 171 h 244"/>
                <a:gd name="T44" fmla="*/ 192 w 223"/>
                <a:gd name="T45" fmla="*/ 172 h 244"/>
                <a:gd name="T46" fmla="*/ 190 w 223"/>
                <a:gd name="T47" fmla="*/ 186 h 244"/>
                <a:gd name="T48" fmla="*/ 187 w 223"/>
                <a:gd name="T49" fmla="*/ 195 h 244"/>
                <a:gd name="T50" fmla="*/ 172 w 223"/>
                <a:gd name="T51" fmla="*/ 208 h 244"/>
                <a:gd name="T52" fmla="*/ 156 w 223"/>
                <a:gd name="T53" fmla="*/ 216 h 244"/>
                <a:gd name="T54" fmla="*/ 142 w 223"/>
                <a:gd name="T55" fmla="*/ 229 h 244"/>
                <a:gd name="T56" fmla="*/ 140 w 223"/>
                <a:gd name="T57" fmla="*/ 229 h 244"/>
                <a:gd name="T58" fmla="*/ 140 w 223"/>
                <a:gd name="T59" fmla="*/ 229 h 244"/>
                <a:gd name="T60" fmla="*/ 129 w 223"/>
                <a:gd name="T61" fmla="*/ 232 h 244"/>
                <a:gd name="T62" fmla="*/ 128 w 223"/>
                <a:gd name="T63" fmla="*/ 233 h 244"/>
                <a:gd name="T64" fmla="*/ 108 w 223"/>
                <a:gd name="T65" fmla="*/ 241 h 244"/>
                <a:gd name="T66" fmla="*/ 86 w 223"/>
                <a:gd name="T67" fmla="*/ 242 h 244"/>
                <a:gd name="T68" fmla="*/ 74 w 223"/>
                <a:gd name="T69" fmla="*/ 235 h 244"/>
                <a:gd name="T70" fmla="*/ 65 w 223"/>
                <a:gd name="T71" fmla="*/ 227 h 244"/>
                <a:gd name="T72" fmla="*/ 58 w 223"/>
                <a:gd name="T73" fmla="*/ 219 h 244"/>
                <a:gd name="T74" fmla="*/ 58 w 223"/>
                <a:gd name="T75" fmla="*/ 219 h 244"/>
                <a:gd name="T76" fmla="*/ 43 w 223"/>
                <a:gd name="T77" fmla="*/ 190 h 244"/>
                <a:gd name="T78" fmla="*/ 26 w 223"/>
                <a:gd name="T79" fmla="*/ 157 h 244"/>
                <a:gd name="T80" fmla="*/ 8 w 223"/>
                <a:gd name="T81" fmla="*/ 137 h 244"/>
                <a:gd name="T82" fmla="*/ 1 w 223"/>
                <a:gd name="T83" fmla="*/ 131 h 244"/>
                <a:gd name="T84" fmla="*/ 0 w 223"/>
                <a:gd name="T85" fmla="*/ 13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3" h="244">
                  <a:moveTo>
                    <a:pt x="0" y="130"/>
                  </a:moveTo>
                  <a:cubicBezTo>
                    <a:pt x="76" y="52"/>
                    <a:pt x="76" y="52"/>
                    <a:pt x="76" y="52"/>
                  </a:cubicBezTo>
                  <a:cubicBezTo>
                    <a:pt x="157" y="0"/>
                    <a:pt x="157" y="0"/>
                    <a:pt x="157" y="0"/>
                  </a:cubicBezTo>
                  <a:cubicBezTo>
                    <a:pt x="157" y="0"/>
                    <a:pt x="157" y="0"/>
                    <a:pt x="157" y="0"/>
                  </a:cubicBezTo>
                  <a:cubicBezTo>
                    <a:pt x="157" y="3"/>
                    <a:pt x="157" y="6"/>
                    <a:pt x="157" y="9"/>
                  </a:cubicBezTo>
                  <a:cubicBezTo>
                    <a:pt x="157" y="14"/>
                    <a:pt x="157" y="14"/>
                    <a:pt x="157" y="14"/>
                  </a:cubicBezTo>
                  <a:cubicBezTo>
                    <a:pt x="157" y="16"/>
                    <a:pt x="158" y="18"/>
                    <a:pt x="158" y="20"/>
                  </a:cubicBezTo>
                  <a:cubicBezTo>
                    <a:pt x="160" y="23"/>
                    <a:pt x="161" y="25"/>
                    <a:pt x="164" y="28"/>
                  </a:cubicBezTo>
                  <a:cubicBezTo>
                    <a:pt x="167" y="31"/>
                    <a:pt x="171" y="33"/>
                    <a:pt x="174" y="36"/>
                  </a:cubicBezTo>
                  <a:cubicBezTo>
                    <a:pt x="184" y="40"/>
                    <a:pt x="184" y="40"/>
                    <a:pt x="184" y="40"/>
                  </a:cubicBezTo>
                  <a:cubicBezTo>
                    <a:pt x="184" y="40"/>
                    <a:pt x="184" y="40"/>
                    <a:pt x="184" y="40"/>
                  </a:cubicBezTo>
                  <a:cubicBezTo>
                    <a:pt x="184" y="41"/>
                    <a:pt x="184" y="42"/>
                    <a:pt x="184" y="42"/>
                  </a:cubicBezTo>
                  <a:cubicBezTo>
                    <a:pt x="184" y="42"/>
                    <a:pt x="184" y="42"/>
                    <a:pt x="184" y="42"/>
                  </a:cubicBezTo>
                  <a:cubicBezTo>
                    <a:pt x="185" y="45"/>
                    <a:pt x="185" y="47"/>
                    <a:pt x="186" y="50"/>
                  </a:cubicBezTo>
                  <a:cubicBezTo>
                    <a:pt x="188" y="54"/>
                    <a:pt x="188" y="60"/>
                    <a:pt x="190" y="64"/>
                  </a:cubicBezTo>
                  <a:cubicBezTo>
                    <a:pt x="195" y="76"/>
                    <a:pt x="199" y="95"/>
                    <a:pt x="213" y="99"/>
                  </a:cubicBezTo>
                  <a:cubicBezTo>
                    <a:pt x="223" y="101"/>
                    <a:pt x="223" y="101"/>
                    <a:pt x="223" y="101"/>
                  </a:cubicBezTo>
                  <a:cubicBezTo>
                    <a:pt x="223" y="101"/>
                    <a:pt x="223" y="101"/>
                    <a:pt x="223" y="101"/>
                  </a:cubicBezTo>
                  <a:cubicBezTo>
                    <a:pt x="216" y="117"/>
                    <a:pt x="216" y="117"/>
                    <a:pt x="216" y="117"/>
                  </a:cubicBezTo>
                  <a:cubicBezTo>
                    <a:pt x="213" y="124"/>
                    <a:pt x="211" y="132"/>
                    <a:pt x="207" y="139"/>
                  </a:cubicBezTo>
                  <a:cubicBezTo>
                    <a:pt x="203" y="146"/>
                    <a:pt x="201" y="154"/>
                    <a:pt x="197" y="161"/>
                  </a:cubicBezTo>
                  <a:cubicBezTo>
                    <a:pt x="196" y="164"/>
                    <a:pt x="195" y="168"/>
                    <a:pt x="193" y="171"/>
                  </a:cubicBezTo>
                  <a:cubicBezTo>
                    <a:pt x="193" y="172"/>
                    <a:pt x="193" y="171"/>
                    <a:pt x="192" y="172"/>
                  </a:cubicBezTo>
                  <a:cubicBezTo>
                    <a:pt x="191" y="176"/>
                    <a:pt x="190" y="181"/>
                    <a:pt x="190" y="186"/>
                  </a:cubicBezTo>
                  <a:cubicBezTo>
                    <a:pt x="190" y="190"/>
                    <a:pt x="187" y="192"/>
                    <a:pt x="187" y="195"/>
                  </a:cubicBezTo>
                  <a:cubicBezTo>
                    <a:pt x="186" y="206"/>
                    <a:pt x="181" y="205"/>
                    <a:pt x="172" y="208"/>
                  </a:cubicBezTo>
                  <a:cubicBezTo>
                    <a:pt x="166" y="210"/>
                    <a:pt x="162" y="214"/>
                    <a:pt x="156" y="216"/>
                  </a:cubicBezTo>
                  <a:cubicBezTo>
                    <a:pt x="151" y="218"/>
                    <a:pt x="142" y="223"/>
                    <a:pt x="142" y="229"/>
                  </a:cubicBezTo>
                  <a:cubicBezTo>
                    <a:pt x="141" y="229"/>
                    <a:pt x="141" y="229"/>
                    <a:pt x="140" y="229"/>
                  </a:cubicBezTo>
                  <a:cubicBezTo>
                    <a:pt x="140" y="229"/>
                    <a:pt x="140" y="229"/>
                    <a:pt x="140" y="229"/>
                  </a:cubicBezTo>
                  <a:cubicBezTo>
                    <a:pt x="129" y="232"/>
                    <a:pt x="129" y="232"/>
                    <a:pt x="129" y="232"/>
                  </a:cubicBezTo>
                  <a:cubicBezTo>
                    <a:pt x="128" y="233"/>
                    <a:pt x="128" y="233"/>
                    <a:pt x="128" y="233"/>
                  </a:cubicBezTo>
                  <a:cubicBezTo>
                    <a:pt x="122" y="237"/>
                    <a:pt x="115" y="238"/>
                    <a:pt x="108" y="241"/>
                  </a:cubicBezTo>
                  <a:cubicBezTo>
                    <a:pt x="99" y="243"/>
                    <a:pt x="95" y="244"/>
                    <a:pt x="86" y="242"/>
                  </a:cubicBezTo>
                  <a:cubicBezTo>
                    <a:pt x="80" y="241"/>
                    <a:pt x="78" y="238"/>
                    <a:pt x="74" y="235"/>
                  </a:cubicBezTo>
                  <a:cubicBezTo>
                    <a:pt x="71" y="232"/>
                    <a:pt x="68" y="230"/>
                    <a:pt x="65" y="227"/>
                  </a:cubicBezTo>
                  <a:cubicBezTo>
                    <a:pt x="63" y="224"/>
                    <a:pt x="60" y="221"/>
                    <a:pt x="58" y="219"/>
                  </a:cubicBezTo>
                  <a:cubicBezTo>
                    <a:pt x="58" y="219"/>
                    <a:pt x="58" y="219"/>
                    <a:pt x="58" y="219"/>
                  </a:cubicBezTo>
                  <a:cubicBezTo>
                    <a:pt x="60" y="207"/>
                    <a:pt x="48" y="200"/>
                    <a:pt x="43" y="190"/>
                  </a:cubicBezTo>
                  <a:cubicBezTo>
                    <a:pt x="36" y="180"/>
                    <a:pt x="35" y="167"/>
                    <a:pt x="26" y="157"/>
                  </a:cubicBezTo>
                  <a:cubicBezTo>
                    <a:pt x="8" y="137"/>
                    <a:pt x="8" y="137"/>
                    <a:pt x="8" y="137"/>
                  </a:cubicBezTo>
                  <a:cubicBezTo>
                    <a:pt x="6" y="135"/>
                    <a:pt x="2" y="133"/>
                    <a:pt x="1" y="131"/>
                  </a:cubicBezTo>
                  <a:cubicBezTo>
                    <a:pt x="0" y="130"/>
                    <a:pt x="0" y="130"/>
                    <a:pt x="0" y="130"/>
                  </a:cubicBezTo>
                  <a:close/>
                </a:path>
              </a:pathLst>
            </a:custGeom>
            <a:solidFill>
              <a:schemeClr val="bg1">
                <a:lumMod val="95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7" name="Freeform 67"/>
            <p:cNvSpPr>
              <a:spLocks/>
            </p:cNvSpPr>
            <p:nvPr/>
          </p:nvSpPr>
          <p:spPr bwMode="auto">
            <a:xfrm>
              <a:off x="5249863" y="2970213"/>
              <a:ext cx="719138" cy="501650"/>
            </a:xfrm>
            <a:custGeom>
              <a:avLst/>
              <a:gdLst>
                <a:gd name="T0" fmla="*/ 16 w 244"/>
                <a:gd name="T1" fmla="*/ 119 h 170"/>
                <a:gd name="T2" fmla="*/ 15 w 244"/>
                <a:gd name="T3" fmla="*/ 121 h 170"/>
                <a:gd name="T4" fmla="*/ 7 w 244"/>
                <a:gd name="T5" fmla="*/ 129 h 170"/>
                <a:gd name="T6" fmla="*/ 12 w 244"/>
                <a:gd name="T7" fmla="*/ 139 h 170"/>
                <a:gd name="T8" fmla="*/ 23 w 244"/>
                <a:gd name="T9" fmla="*/ 153 h 170"/>
                <a:gd name="T10" fmla="*/ 29 w 244"/>
                <a:gd name="T11" fmla="*/ 160 h 170"/>
                <a:gd name="T12" fmla="*/ 38 w 244"/>
                <a:gd name="T13" fmla="*/ 163 h 170"/>
                <a:gd name="T14" fmla="*/ 40 w 244"/>
                <a:gd name="T15" fmla="*/ 164 h 170"/>
                <a:gd name="T16" fmla="*/ 47 w 244"/>
                <a:gd name="T17" fmla="*/ 170 h 170"/>
                <a:gd name="T18" fmla="*/ 47 w 244"/>
                <a:gd name="T19" fmla="*/ 170 h 170"/>
                <a:gd name="T20" fmla="*/ 67 w 244"/>
                <a:gd name="T21" fmla="*/ 165 h 170"/>
                <a:gd name="T22" fmla="*/ 137 w 244"/>
                <a:gd name="T23" fmla="*/ 142 h 170"/>
                <a:gd name="T24" fmla="*/ 149 w 244"/>
                <a:gd name="T25" fmla="*/ 139 h 170"/>
                <a:gd name="T26" fmla="*/ 151 w 244"/>
                <a:gd name="T27" fmla="*/ 138 h 170"/>
                <a:gd name="T28" fmla="*/ 167 w 244"/>
                <a:gd name="T29" fmla="*/ 137 h 170"/>
                <a:gd name="T30" fmla="*/ 189 w 244"/>
                <a:gd name="T31" fmla="*/ 138 h 170"/>
                <a:gd name="T32" fmla="*/ 214 w 244"/>
                <a:gd name="T33" fmla="*/ 146 h 170"/>
                <a:gd name="T34" fmla="*/ 214 w 244"/>
                <a:gd name="T35" fmla="*/ 146 h 170"/>
                <a:gd name="T36" fmla="*/ 218 w 244"/>
                <a:gd name="T37" fmla="*/ 138 h 170"/>
                <a:gd name="T38" fmla="*/ 220 w 244"/>
                <a:gd name="T39" fmla="*/ 133 h 170"/>
                <a:gd name="T40" fmla="*/ 223 w 244"/>
                <a:gd name="T41" fmla="*/ 128 h 170"/>
                <a:gd name="T42" fmla="*/ 224 w 244"/>
                <a:gd name="T43" fmla="*/ 128 h 170"/>
                <a:gd name="T44" fmla="*/ 228 w 244"/>
                <a:gd name="T45" fmla="*/ 123 h 170"/>
                <a:gd name="T46" fmla="*/ 235 w 244"/>
                <a:gd name="T47" fmla="*/ 118 h 170"/>
                <a:gd name="T48" fmla="*/ 242 w 244"/>
                <a:gd name="T49" fmla="*/ 117 h 170"/>
                <a:gd name="T50" fmla="*/ 242 w 244"/>
                <a:gd name="T51" fmla="*/ 117 h 170"/>
                <a:gd name="T52" fmla="*/ 227 w 244"/>
                <a:gd name="T53" fmla="*/ 88 h 170"/>
                <a:gd name="T54" fmla="*/ 210 w 244"/>
                <a:gd name="T55" fmla="*/ 55 h 170"/>
                <a:gd name="T56" fmla="*/ 192 w 244"/>
                <a:gd name="T57" fmla="*/ 35 h 170"/>
                <a:gd name="T58" fmla="*/ 185 w 244"/>
                <a:gd name="T59" fmla="*/ 29 h 170"/>
                <a:gd name="T60" fmla="*/ 184 w 244"/>
                <a:gd name="T61" fmla="*/ 28 h 170"/>
                <a:gd name="T62" fmla="*/ 184 w 244"/>
                <a:gd name="T63" fmla="*/ 28 h 170"/>
                <a:gd name="T64" fmla="*/ 108 w 244"/>
                <a:gd name="T65" fmla="*/ 0 h 170"/>
                <a:gd name="T66" fmla="*/ 108 w 244"/>
                <a:gd name="T67" fmla="*/ 0 h 170"/>
                <a:gd name="T68" fmla="*/ 91 w 244"/>
                <a:gd name="T69" fmla="*/ 26 h 170"/>
                <a:gd name="T70" fmla="*/ 91 w 244"/>
                <a:gd name="T71" fmla="*/ 26 h 170"/>
                <a:gd name="T72" fmla="*/ 16 w 244"/>
                <a:gd name="T73" fmla="*/ 11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 h="170">
                  <a:moveTo>
                    <a:pt x="16" y="119"/>
                  </a:moveTo>
                  <a:cubicBezTo>
                    <a:pt x="16" y="120"/>
                    <a:pt x="15" y="121"/>
                    <a:pt x="15" y="121"/>
                  </a:cubicBezTo>
                  <a:cubicBezTo>
                    <a:pt x="14" y="123"/>
                    <a:pt x="9" y="128"/>
                    <a:pt x="7" y="129"/>
                  </a:cubicBezTo>
                  <a:cubicBezTo>
                    <a:pt x="0" y="133"/>
                    <a:pt x="8" y="137"/>
                    <a:pt x="12" y="139"/>
                  </a:cubicBezTo>
                  <a:cubicBezTo>
                    <a:pt x="18" y="142"/>
                    <a:pt x="22" y="146"/>
                    <a:pt x="23" y="153"/>
                  </a:cubicBezTo>
                  <a:cubicBezTo>
                    <a:pt x="25" y="155"/>
                    <a:pt x="25" y="158"/>
                    <a:pt x="29" y="160"/>
                  </a:cubicBezTo>
                  <a:cubicBezTo>
                    <a:pt x="32" y="161"/>
                    <a:pt x="36" y="161"/>
                    <a:pt x="38" y="163"/>
                  </a:cubicBezTo>
                  <a:cubicBezTo>
                    <a:pt x="39" y="163"/>
                    <a:pt x="39" y="164"/>
                    <a:pt x="40" y="164"/>
                  </a:cubicBezTo>
                  <a:cubicBezTo>
                    <a:pt x="47" y="170"/>
                    <a:pt x="47" y="170"/>
                    <a:pt x="47" y="170"/>
                  </a:cubicBezTo>
                  <a:cubicBezTo>
                    <a:pt x="47" y="170"/>
                    <a:pt x="47" y="170"/>
                    <a:pt x="47" y="170"/>
                  </a:cubicBezTo>
                  <a:cubicBezTo>
                    <a:pt x="54" y="169"/>
                    <a:pt x="61" y="167"/>
                    <a:pt x="67" y="165"/>
                  </a:cubicBezTo>
                  <a:cubicBezTo>
                    <a:pt x="89" y="157"/>
                    <a:pt x="118" y="158"/>
                    <a:pt x="137" y="142"/>
                  </a:cubicBezTo>
                  <a:cubicBezTo>
                    <a:pt x="141" y="141"/>
                    <a:pt x="145" y="139"/>
                    <a:pt x="149" y="139"/>
                  </a:cubicBezTo>
                  <a:cubicBezTo>
                    <a:pt x="149" y="138"/>
                    <a:pt x="150" y="138"/>
                    <a:pt x="151" y="138"/>
                  </a:cubicBezTo>
                  <a:cubicBezTo>
                    <a:pt x="156" y="138"/>
                    <a:pt x="161" y="137"/>
                    <a:pt x="167" y="137"/>
                  </a:cubicBezTo>
                  <a:cubicBezTo>
                    <a:pt x="174" y="137"/>
                    <a:pt x="181" y="138"/>
                    <a:pt x="189" y="138"/>
                  </a:cubicBezTo>
                  <a:cubicBezTo>
                    <a:pt x="214" y="146"/>
                    <a:pt x="214" y="146"/>
                    <a:pt x="214" y="146"/>
                  </a:cubicBezTo>
                  <a:cubicBezTo>
                    <a:pt x="214" y="146"/>
                    <a:pt x="214" y="146"/>
                    <a:pt x="214" y="146"/>
                  </a:cubicBezTo>
                  <a:cubicBezTo>
                    <a:pt x="215" y="144"/>
                    <a:pt x="217" y="141"/>
                    <a:pt x="218" y="138"/>
                  </a:cubicBezTo>
                  <a:cubicBezTo>
                    <a:pt x="219" y="137"/>
                    <a:pt x="220" y="134"/>
                    <a:pt x="220" y="133"/>
                  </a:cubicBezTo>
                  <a:cubicBezTo>
                    <a:pt x="221" y="131"/>
                    <a:pt x="222" y="130"/>
                    <a:pt x="223" y="128"/>
                  </a:cubicBezTo>
                  <a:cubicBezTo>
                    <a:pt x="224" y="128"/>
                    <a:pt x="224" y="128"/>
                    <a:pt x="224" y="128"/>
                  </a:cubicBezTo>
                  <a:cubicBezTo>
                    <a:pt x="225" y="126"/>
                    <a:pt x="227" y="125"/>
                    <a:pt x="228" y="123"/>
                  </a:cubicBezTo>
                  <a:cubicBezTo>
                    <a:pt x="230" y="122"/>
                    <a:pt x="233" y="118"/>
                    <a:pt x="235" y="118"/>
                  </a:cubicBezTo>
                  <a:cubicBezTo>
                    <a:pt x="242" y="117"/>
                    <a:pt x="242" y="117"/>
                    <a:pt x="242" y="117"/>
                  </a:cubicBezTo>
                  <a:cubicBezTo>
                    <a:pt x="242" y="117"/>
                    <a:pt x="242" y="117"/>
                    <a:pt x="242" y="117"/>
                  </a:cubicBezTo>
                  <a:cubicBezTo>
                    <a:pt x="244" y="105"/>
                    <a:pt x="232" y="98"/>
                    <a:pt x="227" y="88"/>
                  </a:cubicBezTo>
                  <a:cubicBezTo>
                    <a:pt x="220" y="78"/>
                    <a:pt x="219" y="65"/>
                    <a:pt x="210" y="55"/>
                  </a:cubicBezTo>
                  <a:cubicBezTo>
                    <a:pt x="192" y="35"/>
                    <a:pt x="192" y="35"/>
                    <a:pt x="192" y="35"/>
                  </a:cubicBezTo>
                  <a:cubicBezTo>
                    <a:pt x="190" y="33"/>
                    <a:pt x="186" y="31"/>
                    <a:pt x="185" y="29"/>
                  </a:cubicBezTo>
                  <a:cubicBezTo>
                    <a:pt x="184" y="28"/>
                    <a:pt x="184" y="28"/>
                    <a:pt x="184" y="28"/>
                  </a:cubicBezTo>
                  <a:cubicBezTo>
                    <a:pt x="184" y="28"/>
                    <a:pt x="184" y="28"/>
                    <a:pt x="184" y="28"/>
                  </a:cubicBezTo>
                  <a:cubicBezTo>
                    <a:pt x="108" y="0"/>
                    <a:pt x="108" y="0"/>
                    <a:pt x="108" y="0"/>
                  </a:cubicBezTo>
                  <a:cubicBezTo>
                    <a:pt x="108" y="0"/>
                    <a:pt x="108" y="0"/>
                    <a:pt x="108" y="0"/>
                  </a:cubicBezTo>
                  <a:cubicBezTo>
                    <a:pt x="91" y="26"/>
                    <a:pt x="91" y="26"/>
                    <a:pt x="91" y="26"/>
                  </a:cubicBezTo>
                  <a:cubicBezTo>
                    <a:pt x="91" y="26"/>
                    <a:pt x="91" y="26"/>
                    <a:pt x="91" y="26"/>
                  </a:cubicBezTo>
                  <a:cubicBezTo>
                    <a:pt x="16" y="119"/>
                    <a:pt x="16" y="119"/>
                    <a:pt x="16" y="119"/>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8" name="Freeform 68"/>
            <p:cNvSpPr>
              <a:spLocks/>
            </p:cNvSpPr>
            <p:nvPr/>
          </p:nvSpPr>
          <p:spPr bwMode="auto">
            <a:xfrm>
              <a:off x="5005388" y="3443288"/>
              <a:ext cx="441325" cy="477838"/>
            </a:xfrm>
            <a:custGeom>
              <a:avLst/>
              <a:gdLst>
                <a:gd name="T0" fmla="*/ 0 w 150"/>
                <a:gd name="T1" fmla="*/ 74 h 162"/>
                <a:gd name="T2" fmla="*/ 2 w 150"/>
                <a:gd name="T3" fmla="*/ 74 h 162"/>
                <a:gd name="T4" fmla="*/ 12 w 150"/>
                <a:gd name="T5" fmla="*/ 62 h 162"/>
                <a:gd name="T6" fmla="*/ 30 w 150"/>
                <a:gd name="T7" fmla="*/ 39 h 162"/>
                <a:gd name="T8" fmla="*/ 57 w 150"/>
                <a:gd name="T9" fmla="*/ 13 h 162"/>
                <a:gd name="T10" fmla="*/ 59 w 150"/>
                <a:gd name="T11" fmla="*/ 12 h 162"/>
                <a:gd name="T12" fmla="*/ 73 w 150"/>
                <a:gd name="T13" fmla="*/ 2 h 162"/>
                <a:gd name="T14" fmla="*/ 94 w 150"/>
                <a:gd name="T15" fmla="*/ 9 h 162"/>
                <a:gd name="T16" fmla="*/ 100 w 150"/>
                <a:gd name="T17" fmla="*/ 12 h 162"/>
                <a:gd name="T18" fmla="*/ 115 w 150"/>
                <a:gd name="T19" fmla="*/ 19 h 162"/>
                <a:gd name="T20" fmla="*/ 126 w 150"/>
                <a:gd name="T21" fmla="*/ 19 h 162"/>
                <a:gd name="T22" fmla="*/ 126 w 150"/>
                <a:gd name="T23" fmla="*/ 19 h 162"/>
                <a:gd name="T24" fmla="*/ 126 w 150"/>
                <a:gd name="T25" fmla="*/ 27 h 162"/>
                <a:gd name="T26" fmla="*/ 126 w 150"/>
                <a:gd name="T27" fmla="*/ 42 h 162"/>
                <a:gd name="T28" fmla="*/ 130 w 150"/>
                <a:gd name="T29" fmla="*/ 69 h 162"/>
                <a:gd name="T30" fmla="*/ 136 w 150"/>
                <a:gd name="T31" fmla="*/ 81 h 162"/>
                <a:gd name="T32" fmla="*/ 144 w 150"/>
                <a:gd name="T33" fmla="*/ 93 h 162"/>
                <a:gd name="T34" fmla="*/ 148 w 150"/>
                <a:gd name="T35" fmla="*/ 105 h 162"/>
                <a:gd name="T36" fmla="*/ 150 w 150"/>
                <a:gd name="T37" fmla="*/ 111 h 162"/>
                <a:gd name="T38" fmla="*/ 150 w 150"/>
                <a:gd name="T39" fmla="*/ 111 h 162"/>
                <a:gd name="T40" fmla="*/ 99 w 150"/>
                <a:gd name="T41" fmla="*/ 162 h 162"/>
                <a:gd name="T42" fmla="*/ 39 w 150"/>
                <a:gd name="T43" fmla="*/ 162 h 162"/>
                <a:gd name="T44" fmla="*/ 39 w 150"/>
                <a:gd name="T45" fmla="*/ 162 h 162"/>
                <a:gd name="T46" fmla="*/ 42 w 150"/>
                <a:gd name="T47" fmla="*/ 154 h 162"/>
                <a:gd name="T48" fmla="*/ 43 w 150"/>
                <a:gd name="T49" fmla="*/ 147 h 162"/>
                <a:gd name="T50" fmla="*/ 39 w 150"/>
                <a:gd name="T51" fmla="*/ 141 h 162"/>
                <a:gd name="T52" fmla="*/ 39 w 150"/>
                <a:gd name="T53" fmla="*/ 130 h 162"/>
                <a:gd name="T54" fmla="*/ 31 w 150"/>
                <a:gd name="T55" fmla="*/ 105 h 162"/>
                <a:gd name="T56" fmla="*/ 22 w 150"/>
                <a:gd name="T57" fmla="*/ 95 h 162"/>
                <a:gd name="T58" fmla="*/ 0 w 150"/>
                <a:gd name="T59" fmla="*/ 7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2">
                  <a:moveTo>
                    <a:pt x="0" y="74"/>
                  </a:moveTo>
                  <a:cubicBezTo>
                    <a:pt x="2" y="74"/>
                    <a:pt x="2" y="74"/>
                    <a:pt x="2" y="74"/>
                  </a:cubicBezTo>
                  <a:cubicBezTo>
                    <a:pt x="3" y="70"/>
                    <a:pt x="9" y="65"/>
                    <a:pt x="12" y="62"/>
                  </a:cubicBezTo>
                  <a:cubicBezTo>
                    <a:pt x="17" y="53"/>
                    <a:pt x="25" y="47"/>
                    <a:pt x="30" y="39"/>
                  </a:cubicBezTo>
                  <a:cubicBezTo>
                    <a:pt x="37" y="29"/>
                    <a:pt x="48" y="20"/>
                    <a:pt x="57" y="13"/>
                  </a:cubicBezTo>
                  <a:cubicBezTo>
                    <a:pt x="59" y="12"/>
                    <a:pt x="59" y="12"/>
                    <a:pt x="59" y="12"/>
                  </a:cubicBezTo>
                  <a:cubicBezTo>
                    <a:pt x="62" y="9"/>
                    <a:pt x="69" y="4"/>
                    <a:pt x="73" y="2"/>
                  </a:cubicBezTo>
                  <a:cubicBezTo>
                    <a:pt x="81" y="0"/>
                    <a:pt x="88" y="6"/>
                    <a:pt x="94" y="9"/>
                  </a:cubicBezTo>
                  <a:cubicBezTo>
                    <a:pt x="96" y="10"/>
                    <a:pt x="98" y="11"/>
                    <a:pt x="100" y="12"/>
                  </a:cubicBezTo>
                  <a:cubicBezTo>
                    <a:pt x="105" y="15"/>
                    <a:pt x="109" y="18"/>
                    <a:pt x="115" y="19"/>
                  </a:cubicBezTo>
                  <a:cubicBezTo>
                    <a:pt x="126" y="19"/>
                    <a:pt x="126" y="19"/>
                    <a:pt x="126" y="19"/>
                  </a:cubicBezTo>
                  <a:cubicBezTo>
                    <a:pt x="126" y="19"/>
                    <a:pt x="126" y="19"/>
                    <a:pt x="126" y="19"/>
                  </a:cubicBezTo>
                  <a:cubicBezTo>
                    <a:pt x="127" y="22"/>
                    <a:pt x="127" y="24"/>
                    <a:pt x="126" y="27"/>
                  </a:cubicBezTo>
                  <a:cubicBezTo>
                    <a:pt x="123" y="34"/>
                    <a:pt x="122" y="35"/>
                    <a:pt x="126" y="42"/>
                  </a:cubicBezTo>
                  <a:cubicBezTo>
                    <a:pt x="130" y="51"/>
                    <a:pt x="128" y="59"/>
                    <a:pt x="130" y="69"/>
                  </a:cubicBezTo>
                  <a:cubicBezTo>
                    <a:pt x="131" y="74"/>
                    <a:pt x="133" y="77"/>
                    <a:pt x="136" y="81"/>
                  </a:cubicBezTo>
                  <a:cubicBezTo>
                    <a:pt x="139" y="84"/>
                    <a:pt x="141" y="90"/>
                    <a:pt x="144" y="93"/>
                  </a:cubicBezTo>
                  <a:cubicBezTo>
                    <a:pt x="144" y="97"/>
                    <a:pt x="148" y="101"/>
                    <a:pt x="148" y="105"/>
                  </a:cubicBezTo>
                  <a:cubicBezTo>
                    <a:pt x="150" y="111"/>
                    <a:pt x="150" y="111"/>
                    <a:pt x="150" y="111"/>
                  </a:cubicBezTo>
                  <a:cubicBezTo>
                    <a:pt x="150" y="111"/>
                    <a:pt x="150" y="111"/>
                    <a:pt x="150" y="111"/>
                  </a:cubicBezTo>
                  <a:cubicBezTo>
                    <a:pt x="99" y="162"/>
                    <a:pt x="99" y="162"/>
                    <a:pt x="99" y="162"/>
                  </a:cubicBezTo>
                  <a:cubicBezTo>
                    <a:pt x="39" y="162"/>
                    <a:pt x="39" y="162"/>
                    <a:pt x="39" y="162"/>
                  </a:cubicBezTo>
                  <a:cubicBezTo>
                    <a:pt x="39" y="162"/>
                    <a:pt x="39" y="162"/>
                    <a:pt x="39" y="162"/>
                  </a:cubicBezTo>
                  <a:cubicBezTo>
                    <a:pt x="42" y="154"/>
                    <a:pt x="42" y="154"/>
                    <a:pt x="42" y="154"/>
                  </a:cubicBezTo>
                  <a:cubicBezTo>
                    <a:pt x="42" y="152"/>
                    <a:pt x="43" y="150"/>
                    <a:pt x="43" y="147"/>
                  </a:cubicBezTo>
                  <a:cubicBezTo>
                    <a:pt x="42" y="147"/>
                    <a:pt x="39" y="142"/>
                    <a:pt x="39" y="141"/>
                  </a:cubicBezTo>
                  <a:cubicBezTo>
                    <a:pt x="38" y="138"/>
                    <a:pt x="39" y="134"/>
                    <a:pt x="39" y="130"/>
                  </a:cubicBezTo>
                  <a:cubicBezTo>
                    <a:pt x="39" y="122"/>
                    <a:pt x="36" y="111"/>
                    <a:pt x="31" y="105"/>
                  </a:cubicBezTo>
                  <a:cubicBezTo>
                    <a:pt x="28" y="101"/>
                    <a:pt x="25" y="98"/>
                    <a:pt x="22" y="95"/>
                  </a:cubicBezTo>
                  <a:cubicBezTo>
                    <a:pt x="0" y="74"/>
                    <a:pt x="0" y="74"/>
                    <a:pt x="0" y="74"/>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9" name="Freeform 69"/>
            <p:cNvSpPr>
              <a:spLocks/>
            </p:cNvSpPr>
            <p:nvPr/>
          </p:nvSpPr>
          <p:spPr bwMode="auto">
            <a:xfrm>
              <a:off x="4795838" y="3660775"/>
              <a:ext cx="339725" cy="515938"/>
            </a:xfrm>
            <a:custGeom>
              <a:avLst/>
              <a:gdLst>
                <a:gd name="T0" fmla="*/ 71 w 115"/>
                <a:gd name="T1" fmla="*/ 0 h 175"/>
                <a:gd name="T2" fmla="*/ 93 w 115"/>
                <a:gd name="T3" fmla="*/ 21 h 175"/>
                <a:gd name="T4" fmla="*/ 102 w 115"/>
                <a:gd name="T5" fmla="*/ 31 h 175"/>
                <a:gd name="T6" fmla="*/ 110 w 115"/>
                <a:gd name="T7" fmla="*/ 56 h 175"/>
                <a:gd name="T8" fmla="*/ 110 w 115"/>
                <a:gd name="T9" fmla="*/ 67 h 175"/>
                <a:gd name="T10" fmla="*/ 114 w 115"/>
                <a:gd name="T11" fmla="*/ 73 h 175"/>
                <a:gd name="T12" fmla="*/ 113 w 115"/>
                <a:gd name="T13" fmla="*/ 80 h 175"/>
                <a:gd name="T14" fmla="*/ 110 w 115"/>
                <a:gd name="T15" fmla="*/ 88 h 175"/>
                <a:gd name="T16" fmla="*/ 110 w 115"/>
                <a:gd name="T17" fmla="*/ 88 h 175"/>
                <a:gd name="T18" fmla="*/ 108 w 115"/>
                <a:gd name="T19" fmla="*/ 92 h 175"/>
                <a:gd name="T20" fmla="*/ 107 w 115"/>
                <a:gd name="T21" fmla="*/ 96 h 175"/>
                <a:gd name="T22" fmla="*/ 108 w 115"/>
                <a:gd name="T23" fmla="*/ 100 h 175"/>
                <a:gd name="T24" fmla="*/ 110 w 115"/>
                <a:gd name="T25" fmla="*/ 106 h 175"/>
                <a:gd name="T26" fmla="*/ 112 w 115"/>
                <a:gd name="T27" fmla="*/ 111 h 175"/>
                <a:gd name="T28" fmla="*/ 115 w 115"/>
                <a:gd name="T29" fmla="*/ 116 h 175"/>
                <a:gd name="T30" fmla="*/ 73 w 115"/>
                <a:gd name="T31" fmla="*/ 175 h 175"/>
                <a:gd name="T32" fmla="*/ 73 w 115"/>
                <a:gd name="T33" fmla="*/ 175 h 175"/>
                <a:gd name="T34" fmla="*/ 0 w 115"/>
                <a:gd name="T35" fmla="*/ 101 h 175"/>
                <a:gd name="T36" fmla="*/ 0 w 115"/>
                <a:gd name="T37" fmla="*/ 101 h 175"/>
                <a:gd name="T38" fmla="*/ 15 w 115"/>
                <a:gd name="T39" fmla="*/ 93 h 175"/>
                <a:gd name="T40" fmla="*/ 18 w 115"/>
                <a:gd name="T41" fmla="*/ 77 h 175"/>
                <a:gd name="T42" fmla="*/ 33 w 115"/>
                <a:gd name="T43" fmla="*/ 59 h 175"/>
                <a:gd name="T44" fmla="*/ 32 w 115"/>
                <a:gd name="T45" fmla="*/ 50 h 175"/>
                <a:gd name="T46" fmla="*/ 26 w 115"/>
                <a:gd name="T47" fmla="*/ 43 h 175"/>
                <a:gd name="T48" fmla="*/ 27 w 115"/>
                <a:gd name="T49" fmla="*/ 36 h 175"/>
                <a:gd name="T50" fmla="*/ 34 w 115"/>
                <a:gd name="T51" fmla="*/ 23 h 175"/>
                <a:gd name="T52" fmla="*/ 48 w 115"/>
                <a:gd name="T53" fmla="*/ 10 h 175"/>
                <a:gd name="T54" fmla="*/ 71 w 115"/>
                <a:gd name="T5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175">
                  <a:moveTo>
                    <a:pt x="71" y="0"/>
                  </a:moveTo>
                  <a:cubicBezTo>
                    <a:pt x="93" y="21"/>
                    <a:pt x="93" y="21"/>
                    <a:pt x="93" y="21"/>
                  </a:cubicBezTo>
                  <a:cubicBezTo>
                    <a:pt x="96" y="24"/>
                    <a:pt x="99" y="27"/>
                    <a:pt x="102" y="31"/>
                  </a:cubicBezTo>
                  <a:cubicBezTo>
                    <a:pt x="107" y="37"/>
                    <a:pt x="110" y="48"/>
                    <a:pt x="110" y="56"/>
                  </a:cubicBezTo>
                  <a:cubicBezTo>
                    <a:pt x="110" y="60"/>
                    <a:pt x="109" y="64"/>
                    <a:pt x="110" y="67"/>
                  </a:cubicBezTo>
                  <a:cubicBezTo>
                    <a:pt x="110" y="68"/>
                    <a:pt x="113" y="73"/>
                    <a:pt x="114" y="73"/>
                  </a:cubicBezTo>
                  <a:cubicBezTo>
                    <a:pt x="114" y="76"/>
                    <a:pt x="113" y="78"/>
                    <a:pt x="113" y="80"/>
                  </a:cubicBezTo>
                  <a:cubicBezTo>
                    <a:pt x="110" y="88"/>
                    <a:pt x="110" y="88"/>
                    <a:pt x="110" y="88"/>
                  </a:cubicBezTo>
                  <a:cubicBezTo>
                    <a:pt x="110" y="88"/>
                    <a:pt x="110" y="88"/>
                    <a:pt x="110" y="88"/>
                  </a:cubicBezTo>
                  <a:cubicBezTo>
                    <a:pt x="108" y="92"/>
                    <a:pt x="108" y="92"/>
                    <a:pt x="108" y="92"/>
                  </a:cubicBezTo>
                  <a:cubicBezTo>
                    <a:pt x="108" y="94"/>
                    <a:pt x="107" y="95"/>
                    <a:pt x="107" y="96"/>
                  </a:cubicBezTo>
                  <a:cubicBezTo>
                    <a:pt x="107" y="98"/>
                    <a:pt x="107" y="99"/>
                    <a:pt x="108" y="100"/>
                  </a:cubicBezTo>
                  <a:cubicBezTo>
                    <a:pt x="108" y="102"/>
                    <a:pt x="109" y="104"/>
                    <a:pt x="110" y="106"/>
                  </a:cubicBezTo>
                  <a:cubicBezTo>
                    <a:pt x="111" y="108"/>
                    <a:pt x="112" y="109"/>
                    <a:pt x="112" y="111"/>
                  </a:cubicBezTo>
                  <a:cubicBezTo>
                    <a:pt x="113" y="112"/>
                    <a:pt x="115" y="114"/>
                    <a:pt x="115" y="116"/>
                  </a:cubicBezTo>
                  <a:cubicBezTo>
                    <a:pt x="73" y="175"/>
                    <a:pt x="73" y="175"/>
                    <a:pt x="73" y="175"/>
                  </a:cubicBezTo>
                  <a:cubicBezTo>
                    <a:pt x="73" y="175"/>
                    <a:pt x="73" y="175"/>
                    <a:pt x="73" y="175"/>
                  </a:cubicBezTo>
                  <a:cubicBezTo>
                    <a:pt x="0" y="101"/>
                    <a:pt x="0" y="101"/>
                    <a:pt x="0" y="101"/>
                  </a:cubicBezTo>
                  <a:cubicBezTo>
                    <a:pt x="0" y="101"/>
                    <a:pt x="0" y="101"/>
                    <a:pt x="0" y="101"/>
                  </a:cubicBezTo>
                  <a:cubicBezTo>
                    <a:pt x="15" y="93"/>
                    <a:pt x="15" y="93"/>
                    <a:pt x="15" y="93"/>
                  </a:cubicBezTo>
                  <a:cubicBezTo>
                    <a:pt x="18" y="87"/>
                    <a:pt x="13" y="82"/>
                    <a:pt x="18" y="77"/>
                  </a:cubicBezTo>
                  <a:cubicBezTo>
                    <a:pt x="22" y="71"/>
                    <a:pt x="28" y="65"/>
                    <a:pt x="33" y="59"/>
                  </a:cubicBezTo>
                  <a:cubicBezTo>
                    <a:pt x="33" y="55"/>
                    <a:pt x="33" y="54"/>
                    <a:pt x="32" y="50"/>
                  </a:cubicBezTo>
                  <a:cubicBezTo>
                    <a:pt x="29" y="49"/>
                    <a:pt x="28" y="46"/>
                    <a:pt x="26" y="43"/>
                  </a:cubicBezTo>
                  <a:cubicBezTo>
                    <a:pt x="25" y="40"/>
                    <a:pt x="27" y="39"/>
                    <a:pt x="27" y="36"/>
                  </a:cubicBezTo>
                  <a:cubicBezTo>
                    <a:pt x="30" y="32"/>
                    <a:pt x="32" y="27"/>
                    <a:pt x="34" y="23"/>
                  </a:cubicBezTo>
                  <a:cubicBezTo>
                    <a:pt x="37" y="19"/>
                    <a:pt x="44" y="13"/>
                    <a:pt x="48" y="10"/>
                  </a:cubicBezTo>
                  <a:cubicBezTo>
                    <a:pt x="71" y="0"/>
                    <a:pt x="71" y="0"/>
                    <a:pt x="71" y="0"/>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0" name="Freeform 70"/>
            <p:cNvSpPr>
              <a:spLocks/>
            </p:cNvSpPr>
            <p:nvPr/>
          </p:nvSpPr>
          <p:spPr bwMode="auto">
            <a:xfrm>
              <a:off x="5364163" y="3375025"/>
              <a:ext cx="638175" cy="546100"/>
            </a:xfrm>
            <a:custGeom>
              <a:avLst/>
              <a:gdLst>
                <a:gd name="T0" fmla="*/ 8 w 216"/>
                <a:gd name="T1" fmla="*/ 33 h 185"/>
                <a:gd name="T2" fmla="*/ 4 w 216"/>
                <a:gd name="T3" fmla="*/ 42 h 185"/>
                <a:gd name="T4" fmla="*/ 4 w 216"/>
                <a:gd name="T5" fmla="*/ 42 h 185"/>
                <a:gd name="T6" fmla="*/ 4 w 216"/>
                <a:gd name="T7" fmla="*/ 50 h 185"/>
                <a:gd name="T8" fmla="*/ 4 w 216"/>
                <a:gd name="T9" fmla="*/ 65 h 185"/>
                <a:gd name="T10" fmla="*/ 8 w 216"/>
                <a:gd name="T11" fmla="*/ 92 h 185"/>
                <a:gd name="T12" fmla="*/ 14 w 216"/>
                <a:gd name="T13" fmla="*/ 104 h 185"/>
                <a:gd name="T14" fmla="*/ 22 w 216"/>
                <a:gd name="T15" fmla="*/ 116 h 185"/>
                <a:gd name="T16" fmla="*/ 26 w 216"/>
                <a:gd name="T17" fmla="*/ 128 h 185"/>
                <a:gd name="T18" fmla="*/ 28 w 216"/>
                <a:gd name="T19" fmla="*/ 134 h 185"/>
                <a:gd name="T20" fmla="*/ 28 w 216"/>
                <a:gd name="T21" fmla="*/ 134 h 185"/>
                <a:gd name="T22" fmla="*/ 40 w 216"/>
                <a:gd name="T23" fmla="*/ 143 h 185"/>
                <a:gd name="T24" fmla="*/ 68 w 216"/>
                <a:gd name="T25" fmla="*/ 171 h 185"/>
                <a:gd name="T26" fmla="*/ 68 w 216"/>
                <a:gd name="T27" fmla="*/ 173 h 185"/>
                <a:gd name="T28" fmla="*/ 71 w 216"/>
                <a:gd name="T29" fmla="*/ 178 h 185"/>
                <a:gd name="T30" fmla="*/ 75 w 216"/>
                <a:gd name="T31" fmla="*/ 185 h 185"/>
                <a:gd name="T32" fmla="*/ 75 w 216"/>
                <a:gd name="T33" fmla="*/ 185 h 185"/>
                <a:gd name="T34" fmla="*/ 103 w 216"/>
                <a:gd name="T35" fmla="*/ 177 h 185"/>
                <a:gd name="T36" fmla="*/ 216 w 216"/>
                <a:gd name="T37" fmla="*/ 178 h 185"/>
                <a:gd name="T38" fmla="*/ 216 w 216"/>
                <a:gd name="T39" fmla="*/ 178 h 185"/>
                <a:gd name="T40" fmla="*/ 186 w 216"/>
                <a:gd name="T41" fmla="*/ 142 h 185"/>
                <a:gd name="T42" fmla="*/ 164 w 216"/>
                <a:gd name="T43" fmla="*/ 119 h 185"/>
                <a:gd name="T44" fmla="*/ 162 w 216"/>
                <a:gd name="T45" fmla="*/ 107 h 185"/>
                <a:gd name="T46" fmla="*/ 161 w 216"/>
                <a:gd name="T47" fmla="*/ 97 h 185"/>
                <a:gd name="T48" fmla="*/ 159 w 216"/>
                <a:gd name="T49" fmla="*/ 89 h 185"/>
                <a:gd name="T50" fmla="*/ 158 w 216"/>
                <a:gd name="T51" fmla="*/ 87 h 185"/>
                <a:gd name="T52" fmla="*/ 162 w 216"/>
                <a:gd name="T53" fmla="*/ 61 h 185"/>
                <a:gd name="T54" fmla="*/ 167 w 216"/>
                <a:gd name="T55" fmla="*/ 36 h 185"/>
                <a:gd name="T56" fmla="*/ 165 w 216"/>
                <a:gd name="T57" fmla="*/ 29 h 185"/>
                <a:gd name="T58" fmla="*/ 168 w 216"/>
                <a:gd name="T59" fmla="*/ 22 h 185"/>
                <a:gd name="T60" fmla="*/ 175 w 216"/>
                <a:gd name="T61" fmla="*/ 9 h 185"/>
                <a:gd name="T62" fmla="*/ 175 w 216"/>
                <a:gd name="T63" fmla="*/ 9 h 185"/>
                <a:gd name="T64" fmla="*/ 150 w 216"/>
                <a:gd name="T65" fmla="*/ 1 h 185"/>
                <a:gd name="T66" fmla="*/ 128 w 216"/>
                <a:gd name="T67" fmla="*/ 0 h 185"/>
                <a:gd name="T68" fmla="*/ 112 w 216"/>
                <a:gd name="T69" fmla="*/ 1 h 185"/>
                <a:gd name="T70" fmla="*/ 110 w 216"/>
                <a:gd name="T71" fmla="*/ 2 h 185"/>
                <a:gd name="T72" fmla="*/ 98 w 216"/>
                <a:gd name="T73" fmla="*/ 5 h 185"/>
                <a:gd name="T74" fmla="*/ 28 w 216"/>
                <a:gd name="T75" fmla="*/ 28 h 185"/>
                <a:gd name="T76" fmla="*/ 8 w 216"/>
                <a:gd name="T77" fmla="*/ 3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185">
                  <a:moveTo>
                    <a:pt x="8" y="33"/>
                  </a:moveTo>
                  <a:cubicBezTo>
                    <a:pt x="4" y="42"/>
                    <a:pt x="4" y="42"/>
                    <a:pt x="4" y="42"/>
                  </a:cubicBezTo>
                  <a:cubicBezTo>
                    <a:pt x="4" y="42"/>
                    <a:pt x="4" y="42"/>
                    <a:pt x="4" y="42"/>
                  </a:cubicBezTo>
                  <a:cubicBezTo>
                    <a:pt x="5" y="45"/>
                    <a:pt x="5" y="47"/>
                    <a:pt x="4" y="50"/>
                  </a:cubicBezTo>
                  <a:cubicBezTo>
                    <a:pt x="1" y="57"/>
                    <a:pt x="0" y="58"/>
                    <a:pt x="4" y="65"/>
                  </a:cubicBezTo>
                  <a:cubicBezTo>
                    <a:pt x="8" y="74"/>
                    <a:pt x="6" y="82"/>
                    <a:pt x="8" y="92"/>
                  </a:cubicBezTo>
                  <a:cubicBezTo>
                    <a:pt x="9" y="97"/>
                    <a:pt x="11" y="100"/>
                    <a:pt x="14" y="104"/>
                  </a:cubicBezTo>
                  <a:cubicBezTo>
                    <a:pt x="17" y="107"/>
                    <a:pt x="19" y="113"/>
                    <a:pt x="22" y="116"/>
                  </a:cubicBezTo>
                  <a:cubicBezTo>
                    <a:pt x="22" y="120"/>
                    <a:pt x="26" y="124"/>
                    <a:pt x="26" y="128"/>
                  </a:cubicBezTo>
                  <a:cubicBezTo>
                    <a:pt x="28" y="134"/>
                    <a:pt x="28" y="134"/>
                    <a:pt x="28" y="134"/>
                  </a:cubicBezTo>
                  <a:cubicBezTo>
                    <a:pt x="28" y="134"/>
                    <a:pt x="28" y="134"/>
                    <a:pt x="28" y="134"/>
                  </a:cubicBezTo>
                  <a:cubicBezTo>
                    <a:pt x="40" y="143"/>
                    <a:pt x="40" y="143"/>
                    <a:pt x="40" y="143"/>
                  </a:cubicBezTo>
                  <a:cubicBezTo>
                    <a:pt x="50" y="150"/>
                    <a:pt x="68" y="157"/>
                    <a:pt x="68" y="171"/>
                  </a:cubicBezTo>
                  <a:cubicBezTo>
                    <a:pt x="68" y="171"/>
                    <a:pt x="68" y="173"/>
                    <a:pt x="68" y="173"/>
                  </a:cubicBezTo>
                  <a:cubicBezTo>
                    <a:pt x="69" y="175"/>
                    <a:pt x="70" y="177"/>
                    <a:pt x="71" y="178"/>
                  </a:cubicBezTo>
                  <a:cubicBezTo>
                    <a:pt x="75" y="185"/>
                    <a:pt x="75" y="185"/>
                    <a:pt x="75" y="185"/>
                  </a:cubicBezTo>
                  <a:cubicBezTo>
                    <a:pt x="75" y="185"/>
                    <a:pt x="75" y="185"/>
                    <a:pt x="75" y="185"/>
                  </a:cubicBezTo>
                  <a:cubicBezTo>
                    <a:pt x="103" y="177"/>
                    <a:pt x="103" y="177"/>
                    <a:pt x="103" y="177"/>
                  </a:cubicBezTo>
                  <a:cubicBezTo>
                    <a:pt x="216" y="178"/>
                    <a:pt x="216" y="178"/>
                    <a:pt x="216" y="178"/>
                  </a:cubicBezTo>
                  <a:cubicBezTo>
                    <a:pt x="216" y="178"/>
                    <a:pt x="216" y="178"/>
                    <a:pt x="216" y="178"/>
                  </a:cubicBezTo>
                  <a:cubicBezTo>
                    <a:pt x="209" y="167"/>
                    <a:pt x="194" y="151"/>
                    <a:pt x="186" y="142"/>
                  </a:cubicBezTo>
                  <a:cubicBezTo>
                    <a:pt x="180" y="134"/>
                    <a:pt x="172" y="124"/>
                    <a:pt x="164" y="119"/>
                  </a:cubicBezTo>
                  <a:cubicBezTo>
                    <a:pt x="158" y="115"/>
                    <a:pt x="161" y="113"/>
                    <a:pt x="162" y="107"/>
                  </a:cubicBezTo>
                  <a:cubicBezTo>
                    <a:pt x="163" y="103"/>
                    <a:pt x="162" y="101"/>
                    <a:pt x="161" y="97"/>
                  </a:cubicBezTo>
                  <a:cubicBezTo>
                    <a:pt x="160" y="95"/>
                    <a:pt x="159" y="92"/>
                    <a:pt x="159" y="89"/>
                  </a:cubicBezTo>
                  <a:cubicBezTo>
                    <a:pt x="158" y="89"/>
                    <a:pt x="158" y="88"/>
                    <a:pt x="158" y="87"/>
                  </a:cubicBezTo>
                  <a:cubicBezTo>
                    <a:pt x="158" y="78"/>
                    <a:pt x="158" y="70"/>
                    <a:pt x="162" y="61"/>
                  </a:cubicBezTo>
                  <a:cubicBezTo>
                    <a:pt x="166" y="54"/>
                    <a:pt x="169" y="44"/>
                    <a:pt x="167" y="36"/>
                  </a:cubicBezTo>
                  <a:cubicBezTo>
                    <a:pt x="166" y="34"/>
                    <a:pt x="165" y="31"/>
                    <a:pt x="165" y="29"/>
                  </a:cubicBezTo>
                  <a:cubicBezTo>
                    <a:pt x="166" y="27"/>
                    <a:pt x="168" y="24"/>
                    <a:pt x="168" y="22"/>
                  </a:cubicBezTo>
                  <a:cubicBezTo>
                    <a:pt x="171" y="20"/>
                    <a:pt x="174" y="13"/>
                    <a:pt x="175" y="9"/>
                  </a:cubicBezTo>
                  <a:cubicBezTo>
                    <a:pt x="175" y="9"/>
                    <a:pt x="175" y="9"/>
                    <a:pt x="175" y="9"/>
                  </a:cubicBezTo>
                  <a:cubicBezTo>
                    <a:pt x="150" y="1"/>
                    <a:pt x="150" y="1"/>
                    <a:pt x="150" y="1"/>
                  </a:cubicBezTo>
                  <a:cubicBezTo>
                    <a:pt x="142" y="1"/>
                    <a:pt x="135" y="0"/>
                    <a:pt x="128" y="0"/>
                  </a:cubicBezTo>
                  <a:cubicBezTo>
                    <a:pt x="122" y="0"/>
                    <a:pt x="117" y="1"/>
                    <a:pt x="112" y="1"/>
                  </a:cubicBezTo>
                  <a:cubicBezTo>
                    <a:pt x="111" y="1"/>
                    <a:pt x="110" y="1"/>
                    <a:pt x="110" y="2"/>
                  </a:cubicBezTo>
                  <a:cubicBezTo>
                    <a:pt x="106" y="2"/>
                    <a:pt x="102" y="4"/>
                    <a:pt x="98" y="5"/>
                  </a:cubicBezTo>
                  <a:cubicBezTo>
                    <a:pt x="79" y="21"/>
                    <a:pt x="50" y="20"/>
                    <a:pt x="28" y="28"/>
                  </a:cubicBezTo>
                  <a:cubicBezTo>
                    <a:pt x="22" y="30"/>
                    <a:pt x="15" y="32"/>
                    <a:pt x="8" y="33"/>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1" name="Freeform 71"/>
            <p:cNvSpPr>
              <a:spLocks/>
            </p:cNvSpPr>
            <p:nvPr/>
          </p:nvSpPr>
          <p:spPr bwMode="auto">
            <a:xfrm>
              <a:off x="5830888" y="3316288"/>
              <a:ext cx="557213" cy="952500"/>
            </a:xfrm>
            <a:custGeom>
              <a:avLst/>
              <a:gdLst>
                <a:gd name="T0" fmla="*/ 45 w 189"/>
                <a:gd name="T1" fmla="*/ 0 h 323"/>
                <a:gd name="T2" fmla="*/ 52 w 189"/>
                <a:gd name="T3" fmla="*/ 8 h 323"/>
                <a:gd name="T4" fmla="*/ 61 w 189"/>
                <a:gd name="T5" fmla="*/ 16 h 323"/>
                <a:gd name="T6" fmla="*/ 73 w 189"/>
                <a:gd name="T7" fmla="*/ 23 h 323"/>
                <a:gd name="T8" fmla="*/ 95 w 189"/>
                <a:gd name="T9" fmla="*/ 22 h 323"/>
                <a:gd name="T10" fmla="*/ 115 w 189"/>
                <a:gd name="T11" fmla="*/ 14 h 323"/>
                <a:gd name="T12" fmla="*/ 116 w 189"/>
                <a:gd name="T13" fmla="*/ 13 h 323"/>
                <a:gd name="T14" fmla="*/ 127 w 189"/>
                <a:gd name="T15" fmla="*/ 10 h 323"/>
                <a:gd name="T16" fmla="*/ 127 w 189"/>
                <a:gd name="T17" fmla="*/ 10 h 323"/>
                <a:gd name="T18" fmla="*/ 128 w 189"/>
                <a:gd name="T19" fmla="*/ 12 h 323"/>
                <a:gd name="T20" fmla="*/ 134 w 189"/>
                <a:gd name="T21" fmla="*/ 22 h 323"/>
                <a:gd name="T22" fmla="*/ 150 w 189"/>
                <a:gd name="T23" fmla="*/ 38 h 323"/>
                <a:gd name="T24" fmla="*/ 171 w 189"/>
                <a:gd name="T25" fmla="*/ 46 h 323"/>
                <a:gd name="T26" fmla="*/ 179 w 189"/>
                <a:gd name="T27" fmla="*/ 55 h 323"/>
                <a:gd name="T28" fmla="*/ 179 w 189"/>
                <a:gd name="T29" fmla="*/ 55 h 323"/>
                <a:gd name="T30" fmla="*/ 178 w 189"/>
                <a:gd name="T31" fmla="*/ 64 h 323"/>
                <a:gd name="T32" fmla="*/ 175 w 189"/>
                <a:gd name="T33" fmla="*/ 78 h 323"/>
                <a:gd name="T34" fmla="*/ 176 w 189"/>
                <a:gd name="T35" fmla="*/ 99 h 323"/>
                <a:gd name="T36" fmla="*/ 179 w 189"/>
                <a:gd name="T37" fmla="*/ 124 h 323"/>
                <a:gd name="T38" fmla="*/ 180 w 189"/>
                <a:gd name="T39" fmla="*/ 127 h 323"/>
                <a:gd name="T40" fmla="*/ 180 w 189"/>
                <a:gd name="T41" fmla="*/ 128 h 323"/>
                <a:gd name="T42" fmla="*/ 180 w 189"/>
                <a:gd name="T43" fmla="*/ 166 h 323"/>
                <a:gd name="T44" fmla="*/ 171 w 189"/>
                <a:gd name="T45" fmla="*/ 212 h 323"/>
                <a:gd name="T46" fmla="*/ 167 w 189"/>
                <a:gd name="T47" fmla="*/ 229 h 323"/>
                <a:gd name="T48" fmla="*/ 165 w 189"/>
                <a:gd name="T49" fmla="*/ 239 h 323"/>
                <a:gd name="T50" fmla="*/ 169 w 189"/>
                <a:gd name="T51" fmla="*/ 245 h 323"/>
                <a:gd name="T52" fmla="*/ 177 w 189"/>
                <a:gd name="T53" fmla="*/ 252 h 323"/>
                <a:gd name="T54" fmla="*/ 179 w 189"/>
                <a:gd name="T55" fmla="*/ 252 h 323"/>
                <a:gd name="T56" fmla="*/ 189 w 189"/>
                <a:gd name="T57" fmla="*/ 261 h 323"/>
                <a:gd name="T58" fmla="*/ 189 w 189"/>
                <a:gd name="T59" fmla="*/ 261 h 323"/>
                <a:gd name="T60" fmla="*/ 145 w 189"/>
                <a:gd name="T61" fmla="*/ 323 h 323"/>
                <a:gd name="T62" fmla="*/ 145 w 189"/>
                <a:gd name="T63" fmla="*/ 323 h 323"/>
                <a:gd name="T64" fmla="*/ 139 w 189"/>
                <a:gd name="T65" fmla="*/ 316 h 323"/>
                <a:gd name="T66" fmla="*/ 137 w 189"/>
                <a:gd name="T67" fmla="*/ 315 h 323"/>
                <a:gd name="T68" fmla="*/ 134 w 189"/>
                <a:gd name="T69" fmla="*/ 311 h 323"/>
                <a:gd name="T70" fmla="*/ 131 w 189"/>
                <a:gd name="T71" fmla="*/ 308 h 323"/>
                <a:gd name="T72" fmla="*/ 125 w 189"/>
                <a:gd name="T73" fmla="*/ 300 h 323"/>
                <a:gd name="T74" fmla="*/ 117 w 189"/>
                <a:gd name="T75" fmla="*/ 280 h 323"/>
                <a:gd name="T76" fmla="*/ 97 w 189"/>
                <a:gd name="T77" fmla="*/ 253 h 323"/>
                <a:gd name="T78" fmla="*/ 95 w 189"/>
                <a:gd name="T79" fmla="*/ 248 h 323"/>
                <a:gd name="T80" fmla="*/ 88 w 189"/>
                <a:gd name="T81" fmla="*/ 234 h 323"/>
                <a:gd name="T82" fmla="*/ 77 w 189"/>
                <a:gd name="T83" fmla="*/ 222 h 323"/>
                <a:gd name="T84" fmla="*/ 58 w 189"/>
                <a:gd name="T85" fmla="*/ 198 h 323"/>
                <a:gd name="T86" fmla="*/ 58 w 189"/>
                <a:gd name="T87" fmla="*/ 198 h 323"/>
                <a:gd name="T88" fmla="*/ 28 w 189"/>
                <a:gd name="T89" fmla="*/ 162 h 323"/>
                <a:gd name="T90" fmla="*/ 6 w 189"/>
                <a:gd name="T91" fmla="*/ 139 h 323"/>
                <a:gd name="T92" fmla="*/ 4 w 189"/>
                <a:gd name="T93" fmla="*/ 127 h 323"/>
                <a:gd name="T94" fmla="*/ 3 w 189"/>
                <a:gd name="T95" fmla="*/ 117 h 323"/>
                <a:gd name="T96" fmla="*/ 1 w 189"/>
                <a:gd name="T97" fmla="*/ 109 h 323"/>
                <a:gd name="T98" fmla="*/ 0 w 189"/>
                <a:gd name="T99" fmla="*/ 107 h 323"/>
                <a:gd name="T100" fmla="*/ 4 w 189"/>
                <a:gd name="T101" fmla="*/ 81 h 323"/>
                <a:gd name="T102" fmla="*/ 9 w 189"/>
                <a:gd name="T103" fmla="*/ 56 h 323"/>
                <a:gd name="T104" fmla="*/ 7 w 189"/>
                <a:gd name="T105" fmla="*/ 49 h 323"/>
                <a:gd name="T106" fmla="*/ 10 w 189"/>
                <a:gd name="T107" fmla="*/ 42 h 323"/>
                <a:gd name="T108" fmla="*/ 17 w 189"/>
                <a:gd name="T109" fmla="*/ 29 h 323"/>
                <a:gd name="T110" fmla="*/ 17 w 189"/>
                <a:gd name="T111" fmla="*/ 29 h 323"/>
                <a:gd name="T112" fmla="*/ 21 w 189"/>
                <a:gd name="T113" fmla="*/ 21 h 323"/>
                <a:gd name="T114" fmla="*/ 23 w 189"/>
                <a:gd name="T115" fmla="*/ 16 h 323"/>
                <a:gd name="T116" fmla="*/ 26 w 189"/>
                <a:gd name="T117" fmla="*/ 11 h 323"/>
                <a:gd name="T118" fmla="*/ 27 w 189"/>
                <a:gd name="T119" fmla="*/ 11 h 323"/>
                <a:gd name="T120" fmla="*/ 31 w 189"/>
                <a:gd name="T121" fmla="*/ 6 h 323"/>
                <a:gd name="T122" fmla="*/ 38 w 189"/>
                <a:gd name="T123" fmla="*/ 1 h 323"/>
                <a:gd name="T124" fmla="*/ 45 w 189"/>
                <a:gd name="T12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 h="323">
                  <a:moveTo>
                    <a:pt x="45" y="0"/>
                  </a:moveTo>
                  <a:cubicBezTo>
                    <a:pt x="47" y="2"/>
                    <a:pt x="50" y="5"/>
                    <a:pt x="52" y="8"/>
                  </a:cubicBezTo>
                  <a:cubicBezTo>
                    <a:pt x="55" y="11"/>
                    <a:pt x="58" y="13"/>
                    <a:pt x="61" y="16"/>
                  </a:cubicBezTo>
                  <a:cubicBezTo>
                    <a:pt x="65" y="19"/>
                    <a:pt x="67" y="22"/>
                    <a:pt x="73" y="23"/>
                  </a:cubicBezTo>
                  <a:cubicBezTo>
                    <a:pt x="82" y="25"/>
                    <a:pt x="86" y="24"/>
                    <a:pt x="95" y="22"/>
                  </a:cubicBezTo>
                  <a:cubicBezTo>
                    <a:pt x="102" y="19"/>
                    <a:pt x="109" y="18"/>
                    <a:pt x="115" y="14"/>
                  </a:cubicBezTo>
                  <a:cubicBezTo>
                    <a:pt x="116" y="13"/>
                    <a:pt x="116" y="13"/>
                    <a:pt x="116" y="13"/>
                  </a:cubicBezTo>
                  <a:cubicBezTo>
                    <a:pt x="127" y="10"/>
                    <a:pt x="127" y="10"/>
                    <a:pt x="127" y="10"/>
                  </a:cubicBezTo>
                  <a:cubicBezTo>
                    <a:pt x="127" y="10"/>
                    <a:pt x="127" y="10"/>
                    <a:pt x="127" y="10"/>
                  </a:cubicBezTo>
                  <a:cubicBezTo>
                    <a:pt x="128" y="12"/>
                    <a:pt x="128" y="12"/>
                    <a:pt x="128" y="12"/>
                  </a:cubicBezTo>
                  <a:cubicBezTo>
                    <a:pt x="130" y="14"/>
                    <a:pt x="132" y="19"/>
                    <a:pt x="134" y="22"/>
                  </a:cubicBezTo>
                  <a:cubicBezTo>
                    <a:pt x="138" y="28"/>
                    <a:pt x="142" y="35"/>
                    <a:pt x="150" y="38"/>
                  </a:cubicBezTo>
                  <a:cubicBezTo>
                    <a:pt x="157" y="41"/>
                    <a:pt x="164" y="43"/>
                    <a:pt x="171" y="46"/>
                  </a:cubicBezTo>
                  <a:cubicBezTo>
                    <a:pt x="179" y="55"/>
                    <a:pt x="179" y="55"/>
                    <a:pt x="179" y="55"/>
                  </a:cubicBezTo>
                  <a:cubicBezTo>
                    <a:pt x="179" y="55"/>
                    <a:pt x="179" y="55"/>
                    <a:pt x="179" y="55"/>
                  </a:cubicBezTo>
                  <a:cubicBezTo>
                    <a:pt x="179" y="58"/>
                    <a:pt x="178" y="61"/>
                    <a:pt x="178" y="64"/>
                  </a:cubicBezTo>
                  <a:cubicBezTo>
                    <a:pt x="176" y="68"/>
                    <a:pt x="177" y="74"/>
                    <a:pt x="175" y="78"/>
                  </a:cubicBezTo>
                  <a:cubicBezTo>
                    <a:pt x="171" y="84"/>
                    <a:pt x="174" y="93"/>
                    <a:pt x="176" y="99"/>
                  </a:cubicBezTo>
                  <a:cubicBezTo>
                    <a:pt x="179" y="106"/>
                    <a:pt x="179" y="116"/>
                    <a:pt x="179" y="124"/>
                  </a:cubicBezTo>
                  <a:cubicBezTo>
                    <a:pt x="179" y="125"/>
                    <a:pt x="180" y="126"/>
                    <a:pt x="180" y="127"/>
                  </a:cubicBezTo>
                  <a:cubicBezTo>
                    <a:pt x="180" y="128"/>
                    <a:pt x="180" y="128"/>
                    <a:pt x="180" y="128"/>
                  </a:cubicBezTo>
                  <a:cubicBezTo>
                    <a:pt x="180" y="140"/>
                    <a:pt x="182" y="153"/>
                    <a:pt x="180" y="166"/>
                  </a:cubicBezTo>
                  <a:cubicBezTo>
                    <a:pt x="179" y="181"/>
                    <a:pt x="175" y="197"/>
                    <a:pt x="171" y="212"/>
                  </a:cubicBezTo>
                  <a:cubicBezTo>
                    <a:pt x="170" y="218"/>
                    <a:pt x="168" y="224"/>
                    <a:pt x="167" y="229"/>
                  </a:cubicBezTo>
                  <a:cubicBezTo>
                    <a:pt x="166" y="232"/>
                    <a:pt x="165" y="236"/>
                    <a:pt x="165" y="239"/>
                  </a:cubicBezTo>
                  <a:cubicBezTo>
                    <a:pt x="166" y="242"/>
                    <a:pt x="168" y="243"/>
                    <a:pt x="169" y="245"/>
                  </a:cubicBezTo>
                  <a:cubicBezTo>
                    <a:pt x="172" y="247"/>
                    <a:pt x="175" y="250"/>
                    <a:pt x="177" y="252"/>
                  </a:cubicBezTo>
                  <a:cubicBezTo>
                    <a:pt x="178" y="252"/>
                    <a:pt x="178" y="252"/>
                    <a:pt x="179" y="252"/>
                  </a:cubicBezTo>
                  <a:cubicBezTo>
                    <a:pt x="189" y="261"/>
                    <a:pt x="189" y="261"/>
                    <a:pt x="189" y="261"/>
                  </a:cubicBezTo>
                  <a:cubicBezTo>
                    <a:pt x="189" y="261"/>
                    <a:pt x="189" y="261"/>
                    <a:pt x="189" y="261"/>
                  </a:cubicBezTo>
                  <a:cubicBezTo>
                    <a:pt x="145" y="323"/>
                    <a:pt x="145" y="323"/>
                    <a:pt x="145" y="323"/>
                  </a:cubicBezTo>
                  <a:cubicBezTo>
                    <a:pt x="145" y="323"/>
                    <a:pt x="145" y="323"/>
                    <a:pt x="145" y="323"/>
                  </a:cubicBezTo>
                  <a:cubicBezTo>
                    <a:pt x="139" y="316"/>
                    <a:pt x="139" y="316"/>
                    <a:pt x="139" y="316"/>
                  </a:cubicBezTo>
                  <a:cubicBezTo>
                    <a:pt x="139" y="316"/>
                    <a:pt x="138" y="315"/>
                    <a:pt x="137" y="315"/>
                  </a:cubicBezTo>
                  <a:cubicBezTo>
                    <a:pt x="137" y="313"/>
                    <a:pt x="135" y="312"/>
                    <a:pt x="134" y="311"/>
                  </a:cubicBezTo>
                  <a:cubicBezTo>
                    <a:pt x="133" y="310"/>
                    <a:pt x="132" y="309"/>
                    <a:pt x="131" y="308"/>
                  </a:cubicBezTo>
                  <a:cubicBezTo>
                    <a:pt x="129" y="305"/>
                    <a:pt x="127" y="302"/>
                    <a:pt x="125" y="300"/>
                  </a:cubicBezTo>
                  <a:cubicBezTo>
                    <a:pt x="121" y="294"/>
                    <a:pt x="119" y="286"/>
                    <a:pt x="117" y="280"/>
                  </a:cubicBezTo>
                  <a:cubicBezTo>
                    <a:pt x="114" y="268"/>
                    <a:pt x="98" y="264"/>
                    <a:pt x="97" y="253"/>
                  </a:cubicBezTo>
                  <a:cubicBezTo>
                    <a:pt x="96" y="252"/>
                    <a:pt x="95" y="249"/>
                    <a:pt x="95" y="248"/>
                  </a:cubicBezTo>
                  <a:cubicBezTo>
                    <a:pt x="92" y="244"/>
                    <a:pt x="91" y="238"/>
                    <a:pt x="88" y="234"/>
                  </a:cubicBezTo>
                  <a:cubicBezTo>
                    <a:pt x="84" y="230"/>
                    <a:pt x="80" y="226"/>
                    <a:pt x="77" y="222"/>
                  </a:cubicBezTo>
                  <a:cubicBezTo>
                    <a:pt x="71" y="213"/>
                    <a:pt x="64" y="205"/>
                    <a:pt x="58" y="198"/>
                  </a:cubicBezTo>
                  <a:cubicBezTo>
                    <a:pt x="58" y="198"/>
                    <a:pt x="58" y="198"/>
                    <a:pt x="58" y="198"/>
                  </a:cubicBezTo>
                  <a:cubicBezTo>
                    <a:pt x="51" y="187"/>
                    <a:pt x="36" y="171"/>
                    <a:pt x="28" y="162"/>
                  </a:cubicBezTo>
                  <a:cubicBezTo>
                    <a:pt x="22" y="154"/>
                    <a:pt x="14" y="144"/>
                    <a:pt x="6" y="139"/>
                  </a:cubicBezTo>
                  <a:cubicBezTo>
                    <a:pt x="0" y="135"/>
                    <a:pt x="3" y="133"/>
                    <a:pt x="4" y="127"/>
                  </a:cubicBezTo>
                  <a:cubicBezTo>
                    <a:pt x="5" y="123"/>
                    <a:pt x="4" y="121"/>
                    <a:pt x="3" y="117"/>
                  </a:cubicBezTo>
                  <a:cubicBezTo>
                    <a:pt x="2" y="115"/>
                    <a:pt x="1" y="112"/>
                    <a:pt x="1" y="109"/>
                  </a:cubicBezTo>
                  <a:cubicBezTo>
                    <a:pt x="0" y="109"/>
                    <a:pt x="0" y="108"/>
                    <a:pt x="0" y="107"/>
                  </a:cubicBezTo>
                  <a:cubicBezTo>
                    <a:pt x="0" y="98"/>
                    <a:pt x="0" y="90"/>
                    <a:pt x="4" y="81"/>
                  </a:cubicBezTo>
                  <a:cubicBezTo>
                    <a:pt x="8" y="74"/>
                    <a:pt x="11" y="64"/>
                    <a:pt x="9" y="56"/>
                  </a:cubicBezTo>
                  <a:cubicBezTo>
                    <a:pt x="8" y="54"/>
                    <a:pt x="7" y="51"/>
                    <a:pt x="7" y="49"/>
                  </a:cubicBezTo>
                  <a:cubicBezTo>
                    <a:pt x="8" y="47"/>
                    <a:pt x="10" y="44"/>
                    <a:pt x="10" y="42"/>
                  </a:cubicBezTo>
                  <a:cubicBezTo>
                    <a:pt x="13" y="40"/>
                    <a:pt x="16" y="33"/>
                    <a:pt x="17" y="29"/>
                  </a:cubicBezTo>
                  <a:cubicBezTo>
                    <a:pt x="17" y="29"/>
                    <a:pt x="17" y="29"/>
                    <a:pt x="17" y="29"/>
                  </a:cubicBezTo>
                  <a:cubicBezTo>
                    <a:pt x="18" y="27"/>
                    <a:pt x="20" y="24"/>
                    <a:pt x="21" y="21"/>
                  </a:cubicBezTo>
                  <a:cubicBezTo>
                    <a:pt x="22" y="20"/>
                    <a:pt x="23" y="17"/>
                    <a:pt x="23" y="16"/>
                  </a:cubicBezTo>
                  <a:cubicBezTo>
                    <a:pt x="24" y="14"/>
                    <a:pt x="25" y="13"/>
                    <a:pt x="26" y="11"/>
                  </a:cubicBezTo>
                  <a:cubicBezTo>
                    <a:pt x="27" y="11"/>
                    <a:pt x="27" y="11"/>
                    <a:pt x="27" y="11"/>
                  </a:cubicBezTo>
                  <a:cubicBezTo>
                    <a:pt x="28" y="9"/>
                    <a:pt x="30" y="8"/>
                    <a:pt x="31" y="6"/>
                  </a:cubicBezTo>
                  <a:cubicBezTo>
                    <a:pt x="33" y="5"/>
                    <a:pt x="36" y="1"/>
                    <a:pt x="38" y="1"/>
                  </a:cubicBezTo>
                  <a:cubicBezTo>
                    <a:pt x="45" y="0"/>
                    <a:pt x="45" y="0"/>
                    <a:pt x="45" y="0"/>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2" name="Freeform 72"/>
            <p:cNvSpPr>
              <a:spLocks/>
            </p:cNvSpPr>
            <p:nvPr/>
          </p:nvSpPr>
          <p:spPr bwMode="auto">
            <a:xfrm>
              <a:off x="5586413" y="3897313"/>
              <a:ext cx="742950" cy="639763"/>
            </a:xfrm>
            <a:custGeom>
              <a:avLst/>
              <a:gdLst>
                <a:gd name="T0" fmla="*/ 16 w 252"/>
                <a:gd name="T1" fmla="*/ 158 h 217"/>
                <a:gd name="T2" fmla="*/ 19 w 252"/>
                <a:gd name="T3" fmla="*/ 162 h 217"/>
                <a:gd name="T4" fmla="*/ 21 w 252"/>
                <a:gd name="T5" fmla="*/ 164 h 217"/>
                <a:gd name="T6" fmla="*/ 65 w 252"/>
                <a:gd name="T7" fmla="*/ 166 h 217"/>
                <a:gd name="T8" fmla="*/ 116 w 252"/>
                <a:gd name="T9" fmla="*/ 183 h 217"/>
                <a:gd name="T10" fmla="*/ 134 w 252"/>
                <a:gd name="T11" fmla="*/ 189 h 217"/>
                <a:gd name="T12" fmla="*/ 158 w 252"/>
                <a:gd name="T13" fmla="*/ 199 h 217"/>
                <a:gd name="T14" fmla="*/ 207 w 252"/>
                <a:gd name="T15" fmla="*/ 205 h 217"/>
                <a:gd name="T16" fmla="*/ 224 w 252"/>
                <a:gd name="T17" fmla="*/ 196 h 217"/>
                <a:gd name="T18" fmla="*/ 224 w 252"/>
                <a:gd name="T19" fmla="*/ 196 h 217"/>
                <a:gd name="T20" fmla="*/ 252 w 252"/>
                <a:gd name="T21" fmla="*/ 168 h 217"/>
                <a:gd name="T22" fmla="*/ 227 w 252"/>
                <a:gd name="T23" fmla="*/ 149 h 217"/>
                <a:gd name="T24" fmla="*/ 223 w 252"/>
                <a:gd name="T25" fmla="*/ 144 h 217"/>
                <a:gd name="T26" fmla="*/ 222 w 252"/>
                <a:gd name="T27" fmla="*/ 138 h 217"/>
                <a:gd name="T28" fmla="*/ 224 w 252"/>
                <a:gd name="T29" fmla="*/ 135 h 217"/>
                <a:gd name="T30" fmla="*/ 225 w 252"/>
                <a:gd name="T31" fmla="*/ 132 h 217"/>
                <a:gd name="T32" fmla="*/ 228 w 252"/>
                <a:gd name="T33" fmla="*/ 126 h 217"/>
                <a:gd name="T34" fmla="*/ 228 w 252"/>
                <a:gd name="T35" fmla="*/ 126 h 217"/>
                <a:gd name="T36" fmla="*/ 222 w 252"/>
                <a:gd name="T37" fmla="*/ 119 h 217"/>
                <a:gd name="T38" fmla="*/ 220 w 252"/>
                <a:gd name="T39" fmla="*/ 118 h 217"/>
                <a:gd name="T40" fmla="*/ 217 w 252"/>
                <a:gd name="T41" fmla="*/ 114 h 217"/>
                <a:gd name="T42" fmla="*/ 214 w 252"/>
                <a:gd name="T43" fmla="*/ 111 h 217"/>
                <a:gd name="T44" fmla="*/ 208 w 252"/>
                <a:gd name="T45" fmla="*/ 103 h 217"/>
                <a:gd name="T46" fmla="*/ 200 w 252"/>
                <a:gd name="T47" fmla="*/ 83 h 217"/>
                <a:gd name="T48" fmla="*/ 180 w 252"/>
                <a:gd name="T49" fmla="*/ 56 h 217"/>
                <a:gd name="T50" fmla="*/ 178 w 252"/>
                <a:gd name="T51" fmla="*/ 51 h 217"/>
                <a:gd name="T52" fmla="*/ 171 w 252"/>
                <a:gd name="T53" fmla="*/ 37 h 217"/>
                <a:gd name="T54" fmla="*/ 160 w 252"/>
                <a:gd name="T55" fmla="*/ 25 h 217"/>
                <a:gd name="T56" fmla="*/ 141 w 252"/>
                <a:gd name="T57" fmla="*/ 1 h 217"/>
                <a:gd name="T58" fmla="*/ 141 w 252"/>
                <a:gd name="T59" fmla="*/ 1 h 217"/>
                <a:gd name="T60" fmla="*/ 28 w 252"/>
                <a:gd name="T61" fmla="*/ 0 h 217"/>
                <a:gd name="T62" fmla="*/ 0 w 252"/>
                <a:gd name="T63" fmla="*/ 8 h 217"/>
                <a:gd name="T64" fmla="*/ 0 w 252"/>
                <a:gd name="T65" fmla="*/ 8 h 217"/>
                <a:gd name="T66" fmla="*/ 6 w 252"/>
                <a:gd name="T67" fmla="*/ 23 h 217"/>
                <a:gd name="T68" fmla="*/ 12 w 252"/>
                <a:gd name="T69" fmla="*/ 37 h 217"/>
                <a:gd name="T70" fmla="*/ 20 w 252"/>
                <a:gd name="T71" fmla="*/ 56 h 217"/>
                <a:gd name="T72" fmla="*/ 32 w 252"/>
                <a:gd name="T73" fmla="*/ 73 h 217"/>
                <a:gd name="T74" fmla="*/ 30 w 252"/>
                <a:gd name="T75" fmla="*/ 85 h 217"/>
                <a:gd name="T76" fmla="*/ 24 w 252"/>
                <a:gd name="T77" fmla="*/ 101 h 217"/>
                <a:gd name="T78" fmla="*/ 16 w 252"/>
                <a:gd name="T79" fmla="*/ 125 h 217"/>
                <a:gd name="T80" fmla="*/ 16 w 252"/>
                <a:gd name="T81" fmla="*/ 150 h 217"/>
                <a:gd name="T82" fmla="*/ 16 w 252"/>
                <a:gd name="T83" fmla="*/ 15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217">
                  <a:moveTo>
                    <a:pt x="16" y="158"/>
                  </a:moveTo>
                  <a:cubicBezTo>
                    <a:pt x="17" y="160"/>
                    <a:pt x="18" y="161"/>
                    <a:pt x="19" y="162"/>
                  </a:cubicBezTo>
                  <a:cubicBezTo>
                    <a:pt x="19" y="163"/>
                    <a:pt x="20" y="164"/>
                    <a:pt x="21" y="164"/>
                  </a:cubicBezTo>
                  <a:cubicBezTo>
                    <a:pt x="28" y="174"/>
                    <a:pt x="55" y="166"/>
                    <a:pt x="65" y="166"/>
                  </a:cubicBezTo>
                  <a:cubicBezTo>
                    <a:pt x="82" y="164"/>
                    <a:pt x="104" y="170"/>
                    <a:pt x="116" y="183"/>
                  </a:cubicBezTo>
                  <a:cubicBezTo>
                    <a:pt x="122" y="183"/>
                    <a:pt x="128" y="188"/>
                    <a:pt x="134" y="189"/>
                  </a:cubicBezTo>
                  <a:cubicBezTo>
                    <a:pt x="141" y="191"/>
                    <a:pt x="153" y="195"/>
                    <a:pt x="158" y="199"/>
                  </a:cubicBezTo>
                  <a:cubicBezTo>
                    <a:pt x="171" y="203"/>
                    <a:pt x="194" y="217"/>
                    <a:pt x="207" y="205"/>
                  </a:cubicBezTo>
                  <a:cubicBezTo>
                    <a:pt x="224" y="196"/>
                    <a:pt x="224" y="196"/>
                    <a:pt x="224" y="196"/>
                  </a:cubicBezTo>
                  <a:cubicBezTo>
                    <a:pt x="224" y="196"/>
                    <a:pt x="224" y="196"/>
                    <a:pt x="224" y="196"/>
                  </a:cubicBezTo>
                  <a:cubicBezTo>
                    <a:pt x="252" y="168"/>
                    <a:pt x="252" y="168"/>
                    <a:pt x="252" y="168"/>
                  </a:cubicBezTo>
                  <a:cubicBezTo>
                    <a:pt x="227" y="149"/>
                    <a:pt x="227" y="149"/>
                    <a:pt x="227" y="149"/>
                  </a:cubicBezTo>
                  <a:cubicBezTo>
                    <a:pt x="225" y="147"/>
                    <a:pt x="223" y="146"/>
                    <a:pt x="223" y="144"/>
                  </a:cubicBezTo>
                  <a:cubicBezTo>
                    <a:pt x="222" y="142"/>
                    <a:pt x="222" y="140"/>
                    <a:pt x="222" y="138"/>
                  </a:cubicBezTo>
                  <a:cubicBezTo>
                    <a:pt x="223" y="137"/>
                    <a:pt x="223" y="136"/>
                    <a:pt x="224" y="135"/>
                  </a:cubicBezTo>
                  <a:cubicBezTo>
                    <a:pt x="224" y="134"/>
                    <a:pt x="225" y="133"/>
                    <a:pt x="225" y="132"/>
                  </a:cubicBezTo>
                  <a:cubicBezTo>
                    <a:pt x="228" y="126"/>
                    <a:pt x="228" y="126"/>
                    <a:pt x="228" y="126"/>
                  </a:cubicBezTo>
                  <a:cubicBezTo>
                    <a:pt x="228" y="126"/>
                    <a:pt x="228" y="126"/>
                    <a:pt x="228" y="126"/>
                  </a:cubicBezTo>
                  <a:cubicBezTo>
                    <a:pt x="222" y="119"/>
                    <a:pt x="222" y="119"/>
                    <a:pt x="222" y="119"/>
                  </a:cubicBezTo>
                  <a:cubicBezTo>
                    <a:pt x="222" y="119"/>
                    <a:pt x="221" y="118"/>
                    <a:pt x="220" y="118"/>
                  </a:cubicBezTo>
                  <a:cubicBezTo>
                    <a:pt x="220" y="116"/>
                    <a:pt x="218" y="115"/>
                    <a:pt x="217" y="114"/>
                  </a:cubicBezTo>
                  <a:cubicBezTo>
                    <a:pt x="216" y="113"/>
                    <a:pt x="215" y="112"/>
                    <a:pt x="214" y="111"/>
                  </a:cubicBezTo>
                  <a:cubicBezTo>
                    <a:pt x="212" y="108"/>
                    <a:pt x="210" y="105"/>
                    <a:pt x="208" y="103"/>
                  </a:cubicBezTo>
                  <a:cubicBezTo>
                    <a:pt x="204" y="97"/>
                    <a:pt x="202" y="89"/>
                    <a:pt x="200" y="83"/>
                  </a:cubicBezTo>
                  <a:cubicBezTo>
                    <a:pt x="197" y="71"/>
                    <a:pt x="181" y="67"/>
                    <a:pt x="180" y="56"/>
                  </a:cubicBezTo>
                  <a:cubicBezTo>
                    <a:pt x="179" y="55"/>
                    <a:pt x="178" y="52"/>
                    <a:pt x="178" y="51"/>
                  </a:cubicBezTo>
                  <a:cubicBezTo>
                    <a:pt x="175" y="47"/>
                    <a:pt x="174" y="41"/>
                    <a:pt x="171" y="37"/>
                  </a:cubicBezTo>
                  <a:cubicBezTo>
                    <a:pt x="167" y="33"/>
                    <a:pt x="163" y="29"/>
                    <a:pt x="160" y="25"/>
                  </a:cubicBezTo>
                  <a:cubicBezTo>
                    <a:pt x="154" y="16"/>
                    <a:pt x="147" y="8"/>
                    <a:pt x="141" y="1"/>
                  </a:cubicBezTo>
                  <a:cubicBezTo>
                    <a:pt x="141" y="1"/>
                    <a:pt x="141" y="1"/>
                    <a:pt x="141" y="1"/>
                  </a:cubicBezTo>
                  <a:cubicBezTo>
                    <a:pt x="28" y="0"/>
                    <a:pt x="28" y="0"/>
                    <a:pt x="28" y="0"/>
                  </a:cubicBezTo>
                  <a:cubicBezTo>
                    <a:pt x="0" y="8"/>
                    <a:pt x="0" y="8"/>
                    <a:pt x="0" y="8"/>
                  </a:cubicBezTo>
                  <a:cubicBezTo>
                    <a:pt x="0" y="8"/>
                    <a:pt x="0" y="8"/>
                    <a:pt x="0" y="8"/>
                  </a:cubicBezTo>
                  <a:cubicBezTo>
                    <a:pt x="0" y="11"/>
                    <a:pt x="4" y="20"/>
                    <a:pt x="6" y="23"/>
                  </a:cubicBezTo>
                  <a:cubicBezTo>
                    <a:pt x="8" y="27"/>
                    <a:pt x="10" y="32"/>
                    <a:pt x="12" y="37"/>
                  </a:cubicBezTo>
                  <a:cubicBezTo>
                    <a:pt x="14" y="45"/>
                    <a:pt x="15" y="50"/>
                    <a:pt x="20" y="56"/>
                  </a:cubicBezTo>
                  <a:cubicBezTo>
                    <a:pt x="26" y="62"/>
                    <a:pt x="32" y="64"/>
                    <a:pt x="32" y="73"/>
                  </a:cubicBezTo>
                  <a:cubicBezTo>
                    <a:pt x="33" y="78"/>
                    <a:pt x="30" y="81"/>
                    <a:pt x="30" y="85"/>
                  </a:cubicBezTo>
                  <a:cubicBezTo>
                    <a:pt x="28" y="89"/>
                    <a:pt x="25" y="97"/>
                    <a:pt x="24" y="101"/>
                  </a:cubicBezTo>
                  <a:cubicBezTo>
                    <a:pt x="22" y="109"/>
                    <a:pt x="18" y="116"/>
                    <a:pt x="16" y="125"/>
                  </a:cubicBezTo>
                  <a:cubicBezTo>
                    <a:pt x="16" y="133"/>
                    <a:pt x="16" y="141"/>
                    <a:pt x="16" y="150"/>
                  </a:cubicBezTo>
                  <a:cubicBezTo>
                    <a:pt x="16" y="158"/>
                    <a:pt x="16" y="158"/>
                    <a:pt x="16" y="158"/>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3" name="Freeform 73"/>
            <p:cNvSpPr>
              <a:spLocks/>
            </p:cNvSpPr>
            <p:nvPr/>
          </p:nvSpPr>
          <p:spPr bwMode="auto">
            <a:xfrm>
              <a:off x="5011738" y="3770313"/>
              <a:ext cx="671513" cy="828675"/>
            </a:xfrm>
            <a:custGeom>
              <a:avLst/>
              <a:gdLst>
                <a:gd name="T0" fmla="*/ 37 w 228"/>
                <a:gd name="T1" fmla="*/ 51 h 281"/>
                <a:gd name="T2" fmla="*/ 97 w 228"/>
                <a:gd name="T3" fmla="*/ 51 h 281"/>
                <a:gd name="T4" fmla="*/ 148 w 228"/>
                <a:gd name="T5" fmla="*/ 0 h 281"/>
                <a:gd name="T6" fmla="*/ 148 w 228"/>
                <a:gd name="T7" fmla="*/ 0 h 281"/>
                <a:gd name="T8" fmla="*/ 160 w 228"/>
                <a:gd name="T9" fmla="*/ 9 h 281"/>
                <a:gd name="T10" fmla="*/ 188 w 228"/>
                <a:gd name="T11" fmla="*/ 37 h 281"/>
                <a:gd name="T12" fmla="*/ 188 w 228"/>
                <a:gd name="T13" fmla="*/ 39 h 281"/>
                <a:gd name="T14" fmla="*/ 191 w 228"/>
                <a:gd name="T15" fmla="*/ 44 h 281"/>
                <a:gd name="T16" fmla="*/ 195 w 228"/>
                <a:gd name="T17" fmla="*/ 51 h 281"/>
                <a:gd name="T18" fmla="*/ 195 w 228"/>
                <a:gd name="T19" fmla="*/ 51 h 281"/>
                <a:gd name="T20" fmla="*/ 201 w 228"/>
                <a:gd name="T21" fmla="*/ 66 h 281"/>
                <a:gd name="T22" fmla="*/ 207 w 228"/>
                <a:gd name="T23" fmla="*/ 80 h 281"/>
                <a:gd name="T24" fmla="*/ 215 w 228"/>
                <a:gd name="T25" fmla="*/ 99 h 281"/>
                <a:gd name="T26" fmla="*/ 227 w 228"/>
                <a:gd name="T27" fmla="*/ 116 h 281"/>
                <a:gd name="T28" fmla="*/ 225 w 228"/>
                <a:gd name="T29" fmla="*/ 128 h 281"/>
                <a:gd name="T30" fmla="*/ 219 w 228"/>
                <a:gd name="T31" fmla="*/ 144 h 281"/>
                <a:gd name="T32" fmla="*/ 211 w 228"/>
                <a:gd name="T33" fmla="*/ 168 h 281"/>
                <a:gd name="T34" fmla="*/ 211 w 228"/>
                <a:gd name="T35" fmla="*/ 193 h 281"/>
                <a:gd name="T36" fmla="*/ 211 w 228"/>
                <a:gd name="T37" fmla="*/ 201 h 281"/>
                <a:gd name="T38" fmla="*/ 211 w 228"/>
                <a:gd name="T39" fmla="*/ 201 h 281"/>
                <a:gd name="T40" fmla="*/ 197 w 228"/>
                <a:gd name="T41" fmla="*/ 209 h 281"/>
                <a:gd name="T42" fmla="*/ 181 w 228"/>
                <a:gd name="T43" fmla="*/ 217 h 281"/>
                <a:gd name="T44" fmla="*/ 171 w 228"/>
                <a:gd name="T45" fmla="*/ 228 h 281"/>
                <a:gd name="T46" fmla="*/ 170 w 228"/>
                <a:gd name="T47" fmla="*/ 238 h 281"/>
                <a:gd name="T48" fmla="*/ 160 w 228"/>
                <a:gd name="T49" fmla="*/ 246 h 281"/>
                <a:gd name="T50" fmla="*/ 151 w 228"/>
                <a:gd name="T51" fmla="*/ 264 h 281"/>
                <a:gd name="T52" fmla="*/ 147 w 228"/>
                <a:gd name="T53" fmla="*/ 271 h 281"/>
                <a:gd name="T54" fmla="*/ 146 w 228"/>
                <a:gd name="T55" fmla="*/ 274 h 281"/>
                <a:gd name="T56" fmla="*/ 139 w 228"/>
                <a:gd name="T57" fmla="*/ 281 h 281"/>
                <a:gd name="T58" fmla="*/ 139 w 228"/>
                <a:gd name="T59" fmla="*/ 281 h 281"/>
                <a:gd name="T60" fmla="*/ 0 w 228"/>
                <a:gd name="T61" fmla="*/ 138 h 281"/>
                <a:gd name="T62" fmla="*/ 0 w 228"/>
                <a:gd name="T63" fmla="*/ 138 h 281"/>
                <a:gd name="T64" fmla="*/ 42 w 228"/>
                <a:gd name="T65" fmla="*/ 79 h 281"/>
                <a:gd name="T66" fmla="*/ 39 w 228"/>
                <a:gd name="T67" fmla="*/ 74 h 281"/>
                <a:gd name="T68" fmla="*/ 37 w 228"/>
                <a:gd name="T69" fmla="*/ 69 h 281"/>
                <a:gd name="T70" fmla="*/ 35 w 228"/>
                <a:gd name="T71" fmla="*/ 63 h 281"/>
                <a:gd name="T72" fmla="*/ 34 w 228"/>
                <a:gd name="T73" fmla="*/ 59 h 281"/>
                <a:gd name="T74" fmla="*/ 35 w 228"/>
                <a:gd name="T75" fmla="*/ 55 h 281"/>
                <a:gd name="T76" fmla="*/ 37 w 228"/>
                <a:gd name="T77" fmla="*/ 5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281">
                  <a:moveTo>
                    <a:pt x="37" y="51"/>
                  </a:moveTo>
                  <a:cubicBezTo>
                    <a:pt x="97" y="51"/>
                    <a:pt x="97" y="51"/>
                    <a:pt x="97" y="51"/>
                  </a:cubicBezTo>
                  <a:cubicBezTo>
                    <a:pt x="148" y="0"/>
                    <a:pt x="148" y="0"/>
                    <a:pt x="148" y="0"/>
                  </a:cubicBezTo>
                  <a:cubicBezTo>
                    <a:pt x="148" y="0"/>
                    <a:pt x="148" y="0"/>
                    <a:pt x="148" y="0"/>
                  </a:cubicBezTo>
                  <a:cubicBezTo>
                    <a:pt x="160" y="9"/>
                    <a:pt x="160" y="9"/>
                    <a:pt x="160" y="9"/>
                  </a:cubicBezTo>
                  <a:cubicBezTo>
                    <a:pt x="170" y="16"/>
                    <a:pt x="188" y="23"/>
                    <a:pt x="188" y="37"/>
                  </a:cubicBezTo>
                  <a:cubicBezTo>
                    <a:pt x="188" y="37"/>
                    <a:pt x="188" y="39"/>
                    <a:pt x="188" y="39"/>
                  </a:cubicBezTo>
                  <a:cubicBezTo>
                    <a:pt x="189" y="41"/>
                    <a:pt x="190" y="43"/>
                    <a:pt x="191" y="44"/>
                  </a:cubicBezTo>
                  <a:cubicBezTo>
                    <a:pt x="195" y="51"/>
                    <a:pt x="195" y="51"/>
                    <a:pt x="195" y="51"/>
                  </a:cubicBezTo>
                  <a:cubicBezTo>
                    <a:pt x="195" y="51"/>
                    <a:pt x="195" y="51"/>
                    <a:pt x="195" y="51"/>
                  </a:cubicBezTo>
                  <a:cubicBezTo>
                    <a:pt x="195" y="54"/>
                    <a:pt x="199" y="63"/>
                    <a:pt x="201" y="66"/>
                  </a:cubicBezTo>
                  <a:cubicBezTo>
                    <a:pt x="203" y="70"/>
                    <a:pt x="205" y="75"/>
                    <a:pt x="207" y="80"/>
                  </a:cubicBezTo>
                  <a:cubicBezTo>
                    <a:pt x="209" y="88"/>
                    <a:pt x="210" y="93"/>
                    <a:pt x="215" y="99"/>
                  </a:cubicBezTo>
                  <a:cubicBezTo>
                    <a:pt x="221" y="105"/>
                    <a:pt x="227" y="107"/>
                    <a:pt x="227" y="116"/>
                  </a:cubicBezTo>
                  <a:cubicBezTo>
                    <a:pt x="228" y="121"/>
                    <a:pt x="225" y="124"/>
                    <a:pt x="225" y="128"/>
                  </a:cubicBezTo>
                  <a:cubicBezTo>
                    <a:pt x="223" y="132"/>
                    <a:pt x="220" y="140"/>
                    <a:pt x="219" y="144"/>
                  </a:cubicBezTo>
                  <a:cubicBezTo>
                    <a:pt x="217" y="152"/>
                    <a:pt x="213" y="159"/>
                    <a:pt x="211" y="168"/>
                  </a:cubicBezTo>
                  <a:cubicBezTo>
                    <a:pt x="211" y="176"/>
                    <a:pt x="211" y="184"/>
                    <a:pt x="211" y="193"/>
                  </a:cubicBezTo>
                  <a:cubicBezTo>
                    <a:pt x="211" y="201"/>
                    <a:pt x="211" y="201"/>
                    <a:pt x="211" y="201"/>
                  </a:cubicBezTo>
                  <a:cubicBezTo>
                    <a:pt x="211" y="201"/>
                    <a:pt x="211" y="201"/>
                    <a:pt x="211" y="201"/>
                  </a:cubicBezTo>
                  <a:cubicBezTo>
                    <a:pt x="197" y="209"/>
                    <a:pt x="197" y="209"/>
                    <a:pt x="197" y="209"/>
                  </a:cubicBezTo>
                  <a:cubicBezTo>
                    <a:pt x="193" y="214"/>
                    <a:pt x="187" y="217"/>
                    <a:pt x="181" y="217"/>
                  </a:cubicBezTo>
                  <a:cubicBezTo>
                    <a:pt x="175" y="217"/>
                    <a:pt x="173" y="223"/>
                    <a:pt x="171" y="228"/>
                  </a:cubicBezTo>
                  <a:cubicBezTo>
                    <a:pt x="170" y="231"/>
                    <a:pt x="171" y="235"/>
                    <a:pt x="170" y="238"/>
                  </a:cubicBezTo>
                  <a:cubicBezTo>
                    <a:pt x="168" y="243"/>
                    <a:pt x="162" y="242"/>
                    <a:pt x="160" y="246"/>
                  </a:cubicBezTo>
                  <a:cubicBezTo>
                    <a:pt x="156" y="252"/>
                    <a:pt x="155" y="258"/>
                    <a:pt x="151" y="264"/>
                  </a:cubicBezTo>
                  <a:cubicBezTo>
                    <a:pt x="149" y="266"/>
                    <a:pt x="149" y="269"/>
                    <a:pt x="147" y="271"/>
                  </a:cubicBezTo>
                  <a:cubicBezTo>
                    <a:pt x="147" y="272"/>
                    <a:pt x="147" y="273"/>
                    <a:pt x="146" y="274"/>
                  </a:cubicBezTo>
                  <a:cubicBezTo>
                    <a:pt x="139" y="281"/>
                    <a:pt x="139" y="281"/>
                    <a:pt x="139" y="281"/>
                  </a:cubicBezTo>
                  <a:cubicBezTo>
                    <a:pt x="139" y="281"/>
                    <a:pt x="139" y="281"/>
                    <a:pt x="139" y="281"/>
                  </a:cubicBezTo>
                  <a:cubicBezTo>
                    <a:pt x="0" y="138"/>
                    <a:pt x="0" y="138"/>
                    <a:pt x="0" y="138"/>
                  </a:cubicBezTo>
                  <a:cubicBezTo>
                    <a:pt x="0" y="138"/>
                    <a:pt x="0" y="138"/>
                    <a:pt x="0" y="138"/>
                  </a:cubicBezTo>
                  <a:cubicBezTo>
                    <a:pt x="42" y="79"/>
                    <a:pt x="42" y="79"/>
                    <a:pt x="42" y="79"/>
                  </a:cubicBezTo>
                  <a:cubicBezTo>
                    <a:pt x="42" y="77"/>
                    <a:pt x="40" y="75"/>
                    <a:pt x="39" y="74"/>
                  </a:cubicBezTo>
                  <a:cubicBezTo>
                    <a:pt x="39" y="72"/>
                    <a:pt x="38" y="71"/>
                    <a:pt x="37" y="69"/>
                  </a:cubicBezTo>
                  <a:cubicBezTo>
                    <a:pt x="36" y="67"/>
                    <a:pt x="35" y="65"/>
                    <a:pt x="35" y="63"/>
                  </a:cubicBezTo>
                  <a:cubicBezTo>
                    <a:pt x="34" y="62"/>
                    <a:pt x="34" y="61"/>
                    <a:pt x="34" y="59"/>
                  </a:cubicBezTo>
                  <a:cubicBezTo>
                    <a:pt x="34" y="58"/>
                    <a:pt x="35" y="57"/>
                    <a:pt x="35" y="55"/>
                  </a:cubicBezTo>
                  <a:cubicBezTo>
                    <a:pt x="37" y="51"/>
                    <a:pt x="37" y="51"/>
                    <a:pt x="37" y="51"/>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4" name="Freeform 74"/>
            <p:cNvSpPr>
              <a:spLocks/>
            </p:cNvSpPr>
            <p:nvPr/>
          </p:nvSpPr>
          <p:spPr bwMode="auto">
            <a:xfrm>
              <a:off x="5421313" y="4364038"/>
              <a:ext cx="919163" cy="674688"/>
            </a:xfrm>
            <a:custGeom>
              <a:avLst/>
              <a:gdLst>
                <a:gd name="T0" fmla="*/ 145 w 312"/>
                <a:gd name="T1" fmla="*/ 229 h 229"/>
                <a:gd name="T2" fmla="*/ 150 w 312"/>
                <a:gd name="T3" fmla="*/ 222 h 229"/>
                <a:gd name="T4" fmla="*/ 151 w 312"/>
                <a:gd name="T5" fmla="*/ 204 h 229"/>
                <a:gd name="T6" fmla="*/ 160 w 312"/>
                <a:gd name="T7" fmla="*/ 197 h 229"/>
                <a:gd name="T8" fmla="*/ 166 w 312"/>
                <a:gd name="T9" fmla="*/ 193 h 229"/>
                <a:gd name="T10" fmla="*/ 169 w 312"/>
                <a:gd name="T11" fmla="*/ 188 h 229"/>
                <a:gd name="T12" fmla="*/ 173 w 312"/>
                <a:gd name="T13" fmla="*/ 185 h 229"/>
                <a:gd name="T14" fmla="*/ 178 w 312"/>
                <a:gd name="T15" fmla="*/ 170 h 229"/>
                <a:gd name="T16" fmla="*/ 179 w 312"/>
                <a:gd name="T17" fmla="*/ 159 h 229"/>
                <a:gd name="T18" fmla="*/ 184 w 312"/>
                <a:gd name="T19" fmla="*/ 148 h 229"/>
                <a:gd name="T20" fmla="*/ 184 w 312"/>
                <a:gd name="T21" fmla="*/ 147 h 229"/>
                <a:gd name="T22" fmla="*/ 189 w 312"/>
                <a:gd name="T23" fmla="*/ 141 h 229"/>
                <a:gd name="T24" fmla="*/ 201 w 312"/>
                <a:gd name="T25" fmla="*/ 140 h 229"/>
                <a:gd name="T26" fmla="*/ 224 w 312"/>
                <a:gd name="T27" fmla="*/ 148 h 229"/>
                <a:gd name="T28" fmla="*/ 238 w 312"/>
                <a:gd name="T29" fmla="*/ 129 h 229"/>
                <a:gd name="T30" fmla="*/ 267 w 312"/>
                <a:gd name="T31" fmla="*/ 118 h 229"/>
                <a:gd name="T32" fmla="*/ 283 w 312"/>
                <a:gd name="T33" fmla="*/ 112 h 229"/>
                <a:gd name="T34" fmla="*/ 293 w 312"/>
                <a:gd name="T35" fmla="*/ 94 h 229"/>
                <a:gd name="T36" fmla="*/ 312 w 312"/>
                <a:gd name="T37" fmla="*/ 63 h 229"/>
                <a:gd name="T38" fmla="*/ 312 w 312"/>
                <a:gd name="T39" fmla="*/ 63 h 229"/>
                <a:gd name="T40" fmla="*/ 280 w 312"/>
                <a:gd name="T41" fmla="*/ 38 h 229"/>
                <a:gd name="T42" fmla="*/ 280 w 312"/>
                <a:gd name="T43" fmla="*/ 38 h 229"/>
                <a:gd name="T44" fmla="*/ 263 w 312"/>
                <a:gd name="T45" fmla="*/ 47 h 229"/>
                <a:gd name="T46" fmla="*/ 214 w 312"/>
                <a:gd name="T47" fmla="*/ 41 h 229"/>
                <a:gd name="T48" fmla="*/ 190 w 312"/>
                <a:gd name="T49" fmla="*/ 31 h 229"/>
                <a:gd name="T50" fmla="*/ 172 w 312"/>
                <a:gd name="T51" fmla="*/ 25 h 229"/>
                <a:gd name="T52" fmla="*/ 121 w 312"/>
                <a:gd name="T53" fmla="*/ 8 h 229"/>
                <a:gd name="T54" fmla="*/ 77 w 312"/>
                <a:gd name="T55" fmla="*/ 6 h 229"/>
                <a:gd name="T56" fmla="*/ 75 w 312"/>
                <a:gd name="T57" fmla="*/ 4 h 229"/>
                <a:gd name="T58" fmla="*/ 72 w 312"/>
                <a:gd name="T59" fmla="*/ 0 h 229"/>
                <a:gd name="T60" fmla="*/ 72 w 312"/>
                <a:gd name="T61" fmla="*/ 0 h 229"/>
                <a:gd name="T62" fmla="*/ 58 w 312"/>
                <a:gd name="T63" fmla="*/ 8 h 229"/>
                <a:gd name="T64" fmla="*/ 42 w 312"/>
                <a:gd name="T65" fmla="*/ 16 h 229"/>
                <a:gd name="T66" fmla="*/ 32 w 312"/>
                <a:gd name="T67" fmla="*/ 27 h 229"/>
                <a:gd name="T68" fmla="*/ 31 w 312"/>
                <a:gd name="T69" fmla="*/ 37 h 229"/>
                <a:gd name="T70" fmla="*/ 21 w 312"/>
                <a:gd name="T71" fmla="*/ 45 h 229"/>
                <a:gd name="T72" fmla="*/ 12 w 312"/>
                <a:gd name="T73" fmla="*/ 63 h 229"/>
                <a:gd name="T74" fmla="*/ 8 w 312"/>
                <a:gd name="T75" fmla="*/ 70 h 229"/>
                <a:gd name="T76" fmla="*/ 7 w 312"/>
                <a:gd name="T77" fmla="*/ 73 h 229"/>
                <a:gd name="T78" fmla="*/ 0 w 312"/>
                <a:gd name="T79" fmla="*/ 80 h 229"/>
                <a:gd name="T80" fmla="*/ 0 w 312"/>
                <a:gd name="T81" fmla="*/ 80 h 229"/>
                <a:gd name="T82" fmla="*/ 145 w 312"/>
                <a:gd name="T83"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2" h="229">
                  <a:moveTo>
                    <a:pt x="145" y="229"/>
                  </a:moveTo>
                  <a:cubicBezTo>
                    <a:pt x="150" y="222"/>
                    <a:pt x="150" y="222"/>
                    <a:pt x="150" y="222"/>
                  </a:cubicBezTo>
                  <a:cubicBezTo>
                    <a:pt x="153" y="215"/>
                    <a:pt x="145" y="210"/>
                    <a:pt x="151" y="204"/>
                  </a:cubicBezTo>
                  <a:cubicBezTo>
                    <a:pt x="154" y="201"/>
                    <a:pt x="157" y="199"/>
                    <a:pt x="160" y="197"/>
                  </a:cubicBezTo>
                  <a:cubicBezTo>
                    <a:pt x="162" y="195"/>
                    <a:pt x="164" y="194"/>
                    <a:pt x="166" y="193"/>
                  </a:cubicBezTo>
                  <a:cubicBezTo>
                    <a:pt x="166" y="192"/>
                    <a:pt x="168" y="188"/>
                    <a:pt x="169" y="188"/>
                  </a:cubicBezTo>
                  <a:cubicBezTo>
                    <a:pt x="170" y="187"/>
                    <a:pt x="173" y="187"/>
                    <a:pt x="173" y="185"/>
                  </a:cubicBezTo>
                  <a:cubicBezTo>
                    <a:pt x="176" y="181"/>
                    <a:pt x="174" y="171"/>
                    <a:pt x="178" y="170"/>
                  </a:cubicBezTo>
                  <a:cubicBezTo>
                    <a:pt x="180" y="167"/>
                    <a:pt x="179" y="162"/>
                    <a:pt x="179" y="159"/>
                  </a:cubicBezTo>
                  <a:cubicBezTo>
                    <a:pt x="180" y="154"/>
                    <a:pt x="181" y="151"/>
                    <a:pt x="184" y="148"/>
                  </a:cubicBezTo>
                  <a:cubicBezTo>
                    <a:pt x="184" y="147"/>
                    <a:pt x="184" y="147"/>
                    <a:pt x="184" y="147"/>
                  </a:cubicBezTo>
                  <a:cubicBezTo>
                    <a:pt x="186" y="145"/>
                    <a:pt x="188" y="143"/>
                    <a:pt x="189" y="141"/>
                  </a:cubicBezTo>
                  <a:cubicBezTo>
                    <a:pt x="196" y="138"/>
                    <a:pt x="194" y="136"/>
                    <a:pt x="201" y="140"/>
                  </a:cubicBezTo>
                  <a:cubicBezTo>
                    <a:pt x="207" y="144"/>
                    <a:pt x="218" y="154"/>
                    <a:pt x="224" y="148"/>
                  </a:cubicBezTo>
                  <a:cubicBezTo>
                    <a:pt x="231" y="143"/>
                    <a:pt x="235" y="137"/>
                    <a:pt x="238" y="129"/>
                  </a:cubicBezTo>
                  <a:cubicBezTo>
                    <a:pt x="243" y="117"/>
                    <a:pt x="256" y="118"/>
                    <a:pt x="267" y="118"/>
                  </a:cubicBezTo>
                  <a:cubicBezTo>
                    <a:pt x="275" y="118"/>
                    <a:pt x="278" y="118"/>
                    <a:pt x="283" y="112"/>
                  </a:cubicBezTo>
                  <a:cubicBezTo>
                    <a:pt x="286" y="107"/>
                    <a:pt x="291" y="100"/>
                    <a:pt x="293" y="94"/>
                  </a:cubicBezTo>
                  <a:cubicBezTo>
                    <a:pt x="312" y="63"/>
                    <a:pt x="312" y="63"/>
                    <a:pt x="312" y="63"/>
                  </a:cubicBezTo>
                  <a:cubicBezTo>
                    <a:pt x="312" y="63"/>
                    <a:pt x="312" y="63"/>
                    <a:pt x="312" y="63"/>
                  </a:cubicBezTo>
                  <a:cubicBezTo>
                    <a:pt x="280" y="38"/>
                    <a:pt x="280" y="38"/>
                    <a:pt x="280" y="38"/>
                  </a:cubicBezTo>
                  <a:cubicBezTo>
                    <a:pt x="280" y="38"/>
                    <a:pt x="280" y="38"/>
                    <a:pt x="280" y="38"/>
                  </a:cubicBezTo>
                  <a:cubicBezTo>
                    <a:pt x="263" y="47"/>
                    <a:pt x="263" y="47"/>
                    <a:pt x="263" y="47"/>
                  </a:cubicBezTo>
                  <a:cubicBezTo>
                    <a:pt x="250" y="59"/>
                    <a:pt x="227" y="45"/>
                    <a:pt x="214" y="41"/>
                  </a:cubicBezTo>
                  <a:cubicBezTo>
                    <a:pt x="209" y="37"/>
                    <a:pt x="197" y="33"/>
                    <a:pt x="190" y="31"/>
                  </a:cubicBezTo>
                  <a:cubicBezTo>
                    <a:pt x="184" y="30"/>
                    <a:pt x="178" y="25"/>
                    <a:pt x="172" y="25"/>
                  </a:cubicBezTo>
                  <a:cubicBezTo>
                    <a:pt x="160" y="12"/>
                    <a:pt x="138" y="6"/>
                    <a:pt x="121" y="8"/>
                  </a:cubicBezTo>
                  <a:cubicBezTo>
                    <a:pt x="111" y="8"/>
                    <a:pt x="84" y="16"/>
                    <a:pt x="77" y="6"/>
                  </a:cubicBezTo>
                  <a:cubicBezTo>
                    <a:pt x="76" y="6"/>
                    <a:pt x="75" y="5"/>
                    <a:pt x="75" y="4"/>
                  </a:cubicBezTo>
                  <a:cubicBezTo>
                    <a:pt x="74" y="3"/>
                    <a:pt x="73" y="2"/>
                    <a:pt x="72" y="0"/>
                  </a:cubicBezTo>
                  <a:cubicBezTo>
                    <a:pt x="72" y="0"/>
                    <a:pt x="72" y="0"/>
                    <a:pt x="72" y="0"/>
                  </a:cubicBezTo>
                  <a:cubicBezTo>
                    <a:pt x="58" y="8"/>
                    <a:pt x="58" y="8"/>
                    <a:pt x="58" y="8"/>
                  </a:cubicBezTo>
                  <a:cubicBezTo>
                    <a:pt x="54" y="13"/>
                    <a:pt x="48" y="16"/>
                    <a:pt x="42" y="16"/>
                  </a:cubicBezTo>
                  <a:cubicBezTo>
                    <a:pt x="36" y="16"/>
                    <a:pt x="34" y="22"/>
                    <a:pt x="32" y="27"/>
                  </a:cubicBezTo>
                  <a:cubicBezTo>
                    <a:pt x="31" y="30"/>
                    <a:pt x="32" y="34"/>
                    <a:pt x="31" y="37"/>
                  </a:cubicBezTo>
                  <a:cubicBezTo>
                    <a:pt x="29" y="42"/>
                    <a:pt x="23" y="41"/>
                    <a:pt x="21" y="45"/>
                  </a:cubicBezTo>
                  <a:cubicBezTo>
                    <a:pt x="17" y="51"/>
                    <a:pt x="16" y="57"/>
                    <a:pt x="12" y="63"/>
                  </a:cubicBezTo>
                  <a:cubicBezTo>
                    <a:pt x="10" y="65"/>
                    <a:pt x="10" y="68"/>
                    <a:pt x="8" y="70"/>
                  </a:cubicBezTo>
                  <a:cubicBezTo>
                    <a:pt x="8" y="71"/>
                    <a:pt x="8" y="72"/>
                    <a:pt x="7" y="73"/>
                  </a:cubicBezTo>
                  <a:cubicBezTo>
                    <a:pt x="0" y="80"/>
                    <a:pt x="0" y="80"/>
                    <a:pt x="0" y="80"/>
                  </a:cubicBezTo>
                  <a:cubicBezTo>
                    <a:pt x="0" y="80"/>
                    <a:pt x="0" y="80"/>
                    <a:pt x="0" y="80"/>
                  </a:cubicBezTo>
                  <a:cubicBezTo>
                    <a:pt x="145" y="229"/>
                    <a:pt x="145" y="229"/>
                    <a:pt x="145" y="229"/>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5" name="Freeform 75"/>
            <p:cNvSpPr>
              <a:spLocks/>
            </p:cNvSpPr>
            <p:nvPr/>
          </p:nvSpPr>
          <p:spPr bwMode="auto">
            <a:xfrm>
              <a:off x="5848350" y="4519613"/>
              <a:ext cx="746125" cy="635000"/>
            </a:xfrm>
            <a:custGeom>
              <a:avLst/>
              <a:gdLst>
                <a:gd name="T0" fmla="*/ 167 w 253"/>
                <a:gd name="T1" fmla="*/ 10 h 215"/>
                <a:gd name="T2" fmla="*/ 168 w 253"/>
                <a:gd name="T3" fmla="*/ 10 h 215"/>
                <a:gd name="T4" fmla="*/ 179 w 253"/>
                <a:gd name="T5" fmla="*/ 1 h 215"/>
                <a:gd name="T6" fmla="*/ 186 w 253"/>
                <a:gd name="T7" fmla="*/ 0 h 215"/>
                <a:gd name="T8" fmla="*/ 191 w 253"/>
                <a:gd name="T9" fmla="*/ 4 h 215"/>
                <a:gd name="T10" fmla="*/ 203 w 253"/>
                <a:gd name="T11" fmla="*/ 12 h 215"/>
                <a:gd name="T12" fmla="*/ 220 w 253"/>
                <a:gd name="T13" fmla="*/ 16 h 215"/>
                <a:gd name="T14" fmla="*/ 220 w 253"/>
                <a:gd name="T15" fmla="*/ 16 h 215"/>
                <a:gd name="T16" fmla="*/ 223 w 253"/>
                <a:gd name="T17" fmla="*/ 29 h 215"/>
                <a:gd name="T18" fmla="*/ 242 w 253"/>
                <a:gd name="T19" fmla="*/ 56 h 215"/>
                <a:gd name="T20" fmla="*/ 246 w 253"/>
                <a:gd name="T21" fmla="*/ 86 h 215"/>
                <a:gd name="T22" fmla="*/ 248 w 253"/>
                <a:gd name="T23" fmla="*/ 88 h 215"/>
                <a:gd name="T24" fmla="*/ 253 w 253"/>
                <a:gd name="T25" fmla="*/ 96 h 215"/>
                <a:gd name="T26" fmla="*/ 253 w 253"/>
                <a:gd name="T27" fmla="*/ 96 h 215"/>
                <a:gd name="T28" fmla="*/ 253 w 253"/>
                <a:gd name="T29" fmla="*/ 96 h 215"/>
                <a:gd name="T30" fmla="*/ 250 w 253"/>
                <a:gd name="T31" fmla="*/ 121 h 215"/>
                <a:gd name="T32" fmla="*/ 249 w 253"/>
                <a:gd name="T33" fmla="*/ 140 h 215"/>
                <a:gd name="T34" fmla="*/ 246 w 253"/>
                <a:gd name="T35" fmla="*/ 153 h 215"/>
                <a:gd name="T36" fmla="*/ 242 w 253"/>
                <a:gd name="T37" fmla="*/ 170 h 215"/>
                <a:gd name="T38" fmla="*/ 236 w 253"/>
                <a:gd name="T39" fmla="*/ 175 h 215"/>
                <a:gd name="T40" fmla="*/ 232 w 253"/>
                <a:gd name="T41" fmla="*/ 182 h 215"/>
                <a:gd name="T42" fmla="*/ 222 w 253"/>
                <a:gd name="T43" fmla="*/ 190 h 215"/>
                <a:gd name="T44" fmla="*/ 212 w 253"/>
                <a:gd name="T45" fmla="*/ 185 h 215"/>
                <a:gd name="T46" fmla="*/ 212 w 253"/>
                <a:gd name="T47" fmla="*/ 186 h 215"/>
                <a:gd name="T48" fmla="*/ 205 w 253"/>
                <a:gd name="T49" fmla="*/ 187 h 215"/>
                <a:gd name="T50" fmla="*/ 209 w 253"/>
                <a:gd name="T51" fmla="*/ 194 h 215"/>
                <a:gd name="T52" fmla="*/ 219 w 253"/>
                <a:gd name="T53" fmla="*/ 197 h 215"/>
                <a:gd name="T54" fmla="*/ 225 w 253"/>
                <a:gd name="T55" fmla="*/ 199 h 215"/>
                <a:gd name="T56" fmla="*/ 225 w 253"/>
                <a:gd name="T57" fmla="*/ 200 h 215"/>
                <a:gd name="T58" fmla="*/ 209 w 253"/>
                <a:gd name="T59" fmla="*/ 197 h 215"/>
                <a:gd name="T60" fmla="*/ 172 w 253"/>
                <a:gd name="T61" fmla="*/ 190 h 215"/>
                <a:gd name="T62" fmla="*/ 147 w 253"/>
                <a:gd name="T63" fmla="*/ 189 h 215"/>
                <a:gd name="T64" fmla="*/ 126 w 253"/>
                <a:gd name="T65" fmla="*/ 191 h 215"/>
                <a:gd name="T66" fmla="*/ 106 w 253"/>
                <a:gd name="T67" fmla="*/ 192 h 215"/>
                <a:gd name="T68" fmla="*/ 75 w 253"/>
                <a:gd name="T69" fmla="*/ 201 h 215"/>
                <a:gd name="T70" fmla="*/ 59 w 253"/>
                <a:gd name="T71" fmla="*/ 206 h 215"/>
                <a:gd name="T72" fmla="*/ 44 w 253"/>
                <a:gd name="T73" fmla="*/ 212 h 215"/>
                <a:gd name="T74" fmla="*/ 38 w 253"/>
                <a:gd name="T75" fmla="*/ 215 h 215"/>
                <a:gd name="T76" fmla="*/ 38 w 253"/>
                <a:gd name="T77" fmla="*/ 215 h 215"/>
                <a:gd name="T78" fmla="*/ 0 w 253"/>
                <a:gd name="T79" fmla="*/ 176 h 215"/>
                <a:gd name="T80" fmla="*/ 0 w 253"/>
                <a:gd name="T81" fmla="*/ 176 h 215"/>
                <a:gd name="T82" fmla="*/ 5 w 253"/>
                <a:gd name="T83" fmla="*/ 169 h 215"/>
                <a:gd name="T84" fmla="*/ 6 w 253"/>
                <a:gd name="T85" fmla="*/ 151 h 215"/>
                <a:gd name="T86" fmla="*/ 15 w 253"/>
                <a:gd name="T87" fmla="*/ 144 h 215"/>
                <a:gd name="T88" fmla="*/ 21 w 253"/>
                <a:gd name="T89" fmla="*/ 140 h 215"/>
                <a:gd name="T90" fmla="*/ 24 w 253"/>
                <a:gd name="T91" fmla="*/ 135 h 215"/>
                <a:gd name="T92" fmla="*/ 28 w 253"/>
                <a:gd name="T93" fmla="*/ 132 h 215"/>
                <a:gd name="T94" fmla="*/ 33 w 253"/>
                <a:gd name="T95" fmla="*/ 117 h 215"/>
                <a:gd name="T96" fmla="*/ 34 w 253"/>
                <a:gd name="T97" fmla="*/ 106 h 215"/>
                <a:gd name="T98" fmla="*/ 39 w 253"/>
                <a:gd name="T99" fmla="*/ 95 h 215"/>
                <a:gd name="T100" fmla="*/ 39 w 253"/>
                <a:gd name="T101" fmla="*/ 94 h 215"/>
                <a:gd name="T102" fmla="*/ 44 w 253"/>
                <a:gd name="T103" fmla="*/ 88 h 215"/>
                <a:gd name="T104" fmla="*/ 56 w 253"/>
                <a:gd name="T105" fmla="*/ 87 h 215"/>
                <a:gd name="T106" fmla="*/ 79 w 253"/>
                <a:gd name="T107" fmla="*/ 95 h 215"/>
                <a:gd name="T108" fmla="*/ 93 w 253"/>
                <a:gd name="T109" fmla="*/ 76 h 215"/>
                <a:gd name="T110" fmla="*/ 122 w 253"/>
                <a:gd name="T111" fmla="*/ 65 h 215"/>
                <a:gd name="T112" fmla="*/ 138 w 253"/>
                <a:gd name="T113" fmla="*/ 59 h 215"/>
                <a:gd name="T114" fmla="*/ 148 w 253"/>
                <a:gd name="T115" fmla="*/ 41 h 215"/>
                <a:gd name="T116" fmla="*/ 167 w 253"/>
                <a:gd name="T117" fmla="*/ 10 h 215"/>
                <a:gd name="connsiteX0" fmla="*/ 6601 w 10000"/>
                <a:gd name="connsiteY0" fmla="*/ 465 h 10000"/>
                <a:gd name="connsiteX1" fmla="*/ 6640 w 10000"/>
                <a:gd name="connsiteY1" fmla="*/ 465 h 10000"/>
                <a:gd name="connsiteX2" fmla="*/ 7075 w 10000"/>
                <a:gd name="connsiteY2" fmla="*/ 47 h 10000"/>
                <a:gd name="connsiteX3" fmla="*/ 7352 w 10000"/>
                <a:gd name="connsiteY3" fmla="*/ 0 h 10000"/>
                <a:gd name="connsiteX4" fmla="*/ 7549 w 10000"/>
                <a:gd name="connsiteY4" fmla="*/ 186 h 10000"/>
                <a:gd name="connsiteX5" fmla="*/ 8024 w 10000"/>
                <a:gd name="connsiteY5" fmla="*/ 558 h 10000"/>
                <a:gd name="connsiteX6" fmla="*/ 8696 w 10000"/>
                <a:gd name="connsiteY6" fmla="*/ 744 h 10000"/>
                <a:gd name="connsiteX7" fmla="*/ 8696 w 10000"/>
                <a:gd name="connsiteY7" fmla="*/ 744 h 10000"/>
                <a:gd name="connsiteX8" fmla="*/ 8814 w 10000"/>
                <a:gd name="connsiteY8" fmla="*/ 1349 h 10000"/>
                <a:gd name="connsiteX9" fmla="*/ 9565 w 10000"/>
                <a:gd name="connsiteY9" fmla="*/ 2605 h 10000"/>
                <a:gd name="connsiteX10" fmla="*/ 9723 w 10000"/>
                <a:gd name="connsiteY10" fmla="*/ 4000 h 10000"/>
                <a:gd name="connsiteX11" fmla="*/ 9802 w 10000"/>
                <a:gd name="connsiteY11" fmla="*/ 4093 h 10000"/>
                <a:gd name="connsiteX12" fmla="*/ 10000 w 10000"/>
                <a:gd name="connsiteY12" fmla="*/ 4465 h 10000"/>
                <a:gd name="connsiteX13" fmla="*/ 10000 w 10000"/>
                <a:gd name="connsiteY13" fmla="*/ 4465 h 10000"/>
                <a:gd name="connsiteX14" fmla="*/ 10000 w 10000"/>
                <a:gd name="connsiteY14" fmla="*/ 4465 h 10000"/>
                <a:gd name="connsiteX15" fmla="*/ 9881 w 10000"/>
                <a:gd name="connsiteY15" fmla="*/ 5628 h 10000"/>
                <a:gd name="connsiteX16" fmla="*/ 9842 w 10000"/>
                <a:gd name="connsiteY16" fmla="*/ 6512 h 10000"/>
                <a:gd name="connsiteX17" fmla="*/ 9723 w 10000"/>
                <a:gd name="connsiteY17" fmla="*/ 7116 h 10000"/>
                <a:gd name="connsiteX18" fmla="*/ 9565 w 10000"/>
                <a:gd name="connsiteY18" fmla="*/ 7907 h 10000"/>
                <a:gd name="connsiteX19" fmla="*/ 9328 w 10000"/>
                <a:gd name="connsiteY19" fmla="*/ 8140 h 10000"/>
                <a:gd name="connsiteX20" fmla="*/ 9170 w 10000"/>
                <a:gd name="connsiteY20" fmla="*/ 8465 h 10000"/>
                <a:gd name="connsiteX21" fmla="*/ 8775 w 10000"/>
                <a:gd name="connsiteY21" fmla="*/ 8837 h 10000"/>
                <a:gd name="connsiteX22" fmla="*/ 8379 w 10000"/>
                <a:gd name="connsiteY22" fmla="*/ 8605 h 10000"/>
                <a:gd name="connsiteX23" fmla="*/ 8379 w 10000"/>
                <a:gd name="connsiteY23" fmla="*/ 8651 h 10000"/>
                <a:gd name="connsiteX24" fmla="*/ 8103 w 10000"/>
                <a:gd name="connsiteY24" fmla="*/ 8698 h 10000"/>
                <a:gd name="connsiteX25" fmla="*/ 8261 w 10000"/>
                <a:gd name="connsiteY25" fmla="*/ 9023 h 10000"/>
                <a:gd name="connsiteX26" fmla="*/ 8656 w 10000"/>
                <a:gd name="connsiteY26" fmla="*/ 9163 h 10000"/>
                <a:gd name="connsiteX27" fmla="*/ 8893 w 10000"/>
                <a:gd name="connsiteY27" fmla="*/ 9256 h 10000"/>
                <a:gd name="connsiteX28" fmla="*/ 8261 w 10000"/>
                <a:gd name="connsiteY28" fmla="*/ 9163 h 10000"/>
                <a:gd name="connsiteX29" fmla="*/ 6798 w 10000"/>
                <a:gd name="connsiteY29" fmla="*/ 8837 h 10000"/>
                <a:gd name="connsiteX30" fmla="*/ 5810 w 10000"/>
                <a:gd name="connsiteY30" fmla="*/ 8791 h 10000"/>
                <a:gd name="connsiteX31" fmla="*/ 4980 w 10000"/>
                <a:gd name="connsiteY31" fmla="*/ 8884 h 10000"/>
                <a:gd name="connsiteX32" fmla="*/ 4190 w 10000"/>
                <a:gd name="connsiteY32" fmla="*/ 8930 h 10000"/>
                <a:gd name="connsiteX33" fmla="*/ 2964 w 10000"/>
                <a:gd name="connsiteY33" fmla="*/ 9349 h 10000"/>
                <a:gd name="connsiteX34" fmla="*/ 2332 w 10000"/>
                <a:gd name="connsiteY34" fmla="*/ 9581 h 10000"/>
                <a:gd name="connsiteX35" fmla="*/ 1739 w 10000"/>
                <a:gd name="connsiteY35" fmla="*/ 9860 h 10000"/>
                <a:gd name="connsiteX36" fmla="*/ 1502 w 10000"/>
                <a:gd name="connsiteY36" fmla="*/ 10000 h 10000"/>
                <a:gd name="connsiteX37" fmla="*/ 1502 w 10000"/>
                <a:gd name="connsiteY37" fmla="*/ 10000 h 10000"/>
                <a:gd name="connsiteX38" fmla="*/ 0 w 10000"/>
                <a:gd name="connsiteY38" fmla="*/ 8186 h 10000"/>
                <a:gd name="connsiteX39" fmla="*/ 0 w 10000"/>
                <a:gd name="connsiteY39" fmla="*/ 8186 h 10000"/>
                <a:gd name="connsiteX40" fmla="*/ 198 w 10000"/>
                <a:gd name="connsiteY40" fmla="*/ 7860 h 10000"/>
                <a:gd name="connsiteX41" fmla="*/ 237 w 10000"/>
                <a:gd name="connsiteY41" fmla="*/ 7023 h 10000"/>
                <a:gd name="connsiteX42" fmla="*/ 593 w 10000"/>
                <a:gd name="connsiteY42" fmla="*/ 6698 h 10000"/>
                <a:gd name="connsiteX43" fmla="*/ 830 w 10000"/>
                <a:gd name="connsiteY43" fmla="*/ 6512 h 10000"/>
                <a:gd name="connsiteX44" fmla="*/ 949 w 10000"/>
                <a:gd name="connsiteY44" fmla="*/ 6279 h 10000"/>
                <a:gd name="connsiteX45" fmla="*/ 1107 w 10000"/>
                <a:gd name="connsiteY45" fmla="*/ 6140 h 10000"/>
                <a:gd name="connsiteX46" fmla="*/ 1304 w 10000"/>
                <a:gd name="connsiteY46" fmla="*/ 5442 h 10000"/>
                <a:gd name="connsiteX47" fmla="*/ 1344 w 10000"/>
                <a:gd name="connsiteY47" fmla="*/ 4930 h 10000"/>
                <a:gd name="connsiteX48" fmla="*/ 1542 w 10000"/>
                <a:gd name="connsiteY48" fmla="*/ 4419 h 10000"/>
                <a:gd name="connsiteX49" fmla="*/ 1542 w 10000"/>
                <a:gd name="connsiteY49" fmla="*/ 4372 h 10000"/>
                <a:gd name="connsiteX50" fmla="*/ 1739 w 10000"/>
                <a:gd name="connsiteY50" fmla="*/ 4093 h 10000"/>
                <a:gd name="connsiteX51" fmla="*/ 2213 w 10000"/>
                <a:gd name="connsiteY51" fmla="*/ 4047 h 10000"/>
                <a:gd name="connsiteX52" fmla="*/ 3123 w 10000"/>
                <a:gd name="connsiteY52" fmla="*/ 4419 h 10000"/>
                <a:gd name="connsiteX53" fmla="*/ 3676 w 10000"/>
                <a:gd name="connsiteY53" fmla="*/ 3535 h 10000"/>
                <a:gd name="connsiteX54" fmla="*/ 4822 w 10000"/>
                <a:gd name="connsiteY54" fmla="*/ 3023 h 10000"/>
                <a:gd name="connsiteX55" fmla="*/ 5455 w 10000"/>
                <a:gd name="connsiteY55" fmla="*/ 2744 h 10000"/>
                <a:gd name="connsiteX56" fmla="*/ 5850 w 10000"/>
                <a:gd name="connsiteY56" fmla="*/ 1907 h 10000"/>
                <a:gd name="connsiteX57" fmla="*/ 6601 w 10000"/>
                <a:gd name="connsiteY57" fmla="*/ 46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000" h="10000">
                  <a:moveTo>
                    <a:pt x="6601" y="465"/>
                  </a:moveTo>
                  <a:lnTo>
                    <a:pt x="6640" y="465"/>
                  </a:lnTo>
                  <a:cubicBezTo>
                    <a:pt x="6798" y="326"/>
                    <a:pt x="6917" y="186"/>
                    <a:pt x="7075" y="47"/>
                  </a:cubicBezTo>
                  <a:cubicBezTo>
                    <a:pt x="7154" y="0"/>
                    <a:pt x="7273" y="0"/>
                    <a:pt x="7352" y="0"/>
                  </a:cubicBezTo>
                  <a:cubicBezTo>
                    <a:pt x="7470" y="0"/>
                    <a:pt x="7470" y="140"/>
                    <a:pt x="7549" y="186"/>
                  </a:cubicBezTo>
                  <a:cubicBezTo>
                    <a:pt x="7628" y="326"/>
                    <a:pt x="7905" y="512"/>
                    <a:pt x="8024" y="558"/>
                  </a:cubicBezTo>
                  <a:cubicBezTo>
                    <a:pt x="8261" y="651"/>
                    <a:pt x="8458" y="698"/>
                    <a:pt x="8696" y="744"/>
                  </a:cubicBezTo>
                  <a:lnTo>
                    <a:pt x="8696" y="744"/>
                  </a:lnTo>
                  <a:lnTo>
                    <a:pt x="8814" y="1349"/>
                  </a:lnTo>
                  <a:cubicBezTo>
                    <a:pt x="8972" y="1860"/>
                    <a:pt x="9368" y="2140"/>
                    <a:pt x="9565" y="2605"/>
                  </a:cubicBezTo>
                  <a:cubicBezTo>
                    <a:pt x="9763" y="3023"/>
                    <a:pt x="9526" y="3581"/>
                    <a:pt x="9723" y="4000"/>
                  </a:cubicBezTo>
                  <a:cubicBezTo>
                    <a:pt x="9763" y="4000"/>
                    <a:pt x="9763" y="4047"/>
                    <a:pt x="9802" y="4093"/>
                  </a:cubicBezTo>
                  <a:lnTo>
                    <a:pt x="10000" y="4465"/>
                  </a:lnTo>
                  <a:lnTo>
                    <a:pt x="10000" y="4465"/>
                  </a:lnTo>
                  <a:lnTo>
                    <a:pt x="10000" y="4465"/>
                  </a:lnTo>
                  <a:cubicBezTo>
                    <a:pt x="10000" y="4837"/>
                    <a:pt x="9881" y="5209"/>
                    <a:pt x="9881" y="5628"/>
                  </a:cubicBezTo>
                  <a:cubicBezTo>
                    <a:pt x="9881" y="5907"/>
                    <a:pt x="9881" y="6233"/>
                    <a:pt x="9842" y="6512"/>
                  </a:cubicBezTo>
                  <a:cubicBezTo>
                    <a:pt x="9802" y="6698"/>
                    <a:pt x="9763" y="6884"/>
                    <a:pt x="9723" y="7116"/>
                  </a:cubicBezTo>
                  <a:cubicBezTo>
                    <a:pt x="9684" y="7395"/>
                    <a:pt x="9802" y="7674"/>
                    <a:pt x="9565" y="7907"/>
                  </a:cubicBezTo>
                  <a:cubicBezTo>
                    <a:pt x="9486" y="8000"/>
                    <a:pt x="9407" y="8047"/>
                    <a:pt x="9328" y="8140"/>
                  </a:cubicBezTo>
                  <a:cubicBezTo>
                    <a:pt x="9249" y="8186"/>
                    <a:pt x="9249" y="8419"/>
                    <a:pt x="9170" y="8465"/>
                  </a:cubicBezTo>
                  <a:cubicBezTo>
                    <a:pt x="9091" y="8605"/>
                    <a:pt x="8893" y="8791"/>
                    <a:pt x="8775" y="8837"/>
                  </a:cubicBezTo>
                  <a:cubicBezTo>
                    <a:pt x="8538" y="8884"/>
                    <a:pt x="8498" y="8605"/>
                    <a:pt x="8379" y="8605"/>
                  </a:cubicBezTo>
                  <a:lnTo>
                    <a:pt x="8379" y="8651"/>
                  </a:lnTo>
                  <a:lnTo>
                    <a:pt x="8103" y="8698"/>
                  </a:lnTo>
                  <a:cubicBezTo>
                    <a:pt x="8142" y="8791"/>
                    <a:pt x="8261" y="8930"/>
                    <a:pt x="8261" y="9023"/>
                  </a:cubicBezTo>
                  <a:cubicBezTo>
                    <a:pt x="8419" y="9070"/>
                    <a:pt x="8458" y="9163"/>
                    <a:pt x="8656" y="9163"/>
                  </a:cubicBezTo>
                  <a:cubicBezTo>
                    <a:pt x="8814" y="9163"/>
                    <a:pt x="8893" y="9023"/>
                    <a:pt x="8893" y="9256"/>
                  </a:cubicBezTo>
                  <a:lnTo>
                    <a:pt x="8261" y="9163"/>
                  </a:lnTo>
                  <a:cubicBezTo>
                    <a:pt x="7747" y="8930"/>
                    <a:pt x="7352" y="8837"/>
                    <a:pt x="6798" y="8837"/>
                  </a:cubicBezTo>
                  <a:lnTo>
                    <a:pt x="5810" y="8791"/>
                  </a:lnTo>
                  <a:cubicBezTo>
                    <a:pt x="5573" y="8791"/>
                    <a:pt x="5178" y="8791"/>
                    <a:pt x="4980" y="8884"/>
                  </a:cubicBezTo>
                  <a:cubicBezTo>
                    <a:pt x="4783" y="8977"/>
                    <a:pt x="4427" y="8884"/>
                    <a:pt x="4190" y="8930"/>
                  </a:cubicBezTo>
                  <a:cubicBezTo>
                    <a:pt x="3794" y="9023"/>
                    <a:pt x="3360" y="9209"/>
                    <a:pt x="2964" y="9349"/>
                  </a:cubicBezTo>
                  <a:lnTo>
                    <a:pt x="2332" y="9581"/>
                  </a:lnTo>
                  <a:cubicBezTo>
                    <a:pt x="2134" y="9628"/>
                    <a:pt x="1897" y="9860"/>
                    <a:pt x="1739" y="9860"/>
                  </a:cubicBezTo>
                  <a:cubicBezTo>
                    <a:pt x="1700" y="9907"/>
                    <a:pt x="1621" y="9953"/>
                    <a:pt x="1502" y="10000"/>
                  </a:cubicBezTo>
                  <a:lnTo>
                    <a:pt x="1502" y="10000"/>
                  </a:lnTo>
                  <a:lnTo>
                    <a:pt x="0" y="8186"/>
                  </a:lnTo>
                  <a:lnTo>
                    <a:pt x="0" y="8186"/>
                  </a:lnTo>
                  <a:lnTo>
                    <a:pt x="198" y="7860"/>
                  </a:lnTo>
                  <a:cubicBezTo>
                    <a:pt x="316" y="7535"/>
                    <a:pt x="0" y="7302"/>
                    <a:pt x="237" y="7023"/>
                  </a:cubicBezTo>
                  <a:cubicBezTo>
                    <a:pt x="356" y="6884"/>
                    <a:pt x="474" y="6791"/>
                    <a:pt x="593" y="6698"/>
                  </a:cubicBezTo>
                  <a:cubicBezTo>
                    <a:pt x="672" y="6605"/>
                    <a:pt x="751" y="6558"/>
                    <a:pt x="830" y="6512"/>
                  </a:cubicBezTo>
                  <a:cubicBezTo>
                    <a:pt x="830" y="6465"/>
                    <a:pt x="909" y="6279"/>
                    <a:pt x="949" y="6279"/>
                  </a:cubicBezTo>
                  <a:cubicBezTo>
                    <a:pt x="988" y="6233"/>
                    <a:pt x="1107" y="6233"/>
                    <a:pt x="1107" y="6140"/>
                  </a:cubicBezTo>
                  <a:cubicBezTo>
                    <a:pt x="1225" y="5953"/>
                    <a:pt x="1146" y="5488"/>
                    <a:pt x="1304" y="5442"/>
                  </a:cubicBezTo>
                  <a:cubicBezTo>
                    <a:pt x="1383" y="5302"/>
                    <a:pt x="1344" y="5070"/>
                    <a:pt x="1344" y="4930"/>
                  </a:cubicBezTo>
                  <a:cubicBezTo>
                    <a:pt x="1383" y="4698"/>
                    <a:pt x="1423" y="4558"/>
                    <a:pt x="1542" y="4419"/>
                  </a:cubicBezTo>
                  <a:lnTo>
                    <a:pt x="1542" y="4372"/>
                  </a:lnTo>
                  <a:cubicBezTo>
                    <a:pt x="1621" y="4279"/>
                    <a:pt x="1700" y="4186"/>
                    <a:pt x="1739" y="4093"/>
                  </a:cubicBezTo>
                  <a:cubicBezTo>
                    <a:pt x="2016" y="3953"/>
                    <a:pt x="1937" y="3860"/>
                    <a:pt x="2213" y="4047"/>
                  </a:cubicBezTo>
                  <a:cubicBezTo>
                    <a:pt x="2451" y="4233"/>
                    <a:pt x="2885" y="4698"/>
                    <a:pt x="3123" y="4419"/>
                  </a:cubicBezTo>
                  <a:cubicBezTo>
                    <a:pt x="3399" y="4186"/>
                    <a:pt x="3557" y="3907"/>
                    <a:pt x="3676" y="3535"/>
                  </a:cubicBezTo>
                  <a:cubicBezTo>
                    <a:pt x="3874" y="2977"/>
                    <a:pt x="4387" y="3023"/>
                    <a:pt x="4822" y="3023"/>
                  </a:cubicBezTo>
                  <a:cubicBezTo>
                    <a:pt x="5138" y="3023"/>
                    <a:pt x="5257" y="3023"/>
                    <a:pt x="5455" y="2744"/>
                  </a:cubicBezTo>
                  <a:cubicBezTo>
                    <a:pt x="5573" y="2512"/>
                    <a:pt x="5771" y="2186"/>
                    <a:pt x="5850" y="1907"/>
                  </a:cubicBezTo>
                  <a:lnTo>
                    <a:pt x="6601" y="465"/>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6" name="Freeform 76"/>
            <p:cNvSpPr>
              <a:spLocks/>
            </p:cNvSpPr>
            <p:nvPr/>
          </p:nvSpPr>
          <p:spPr bwMode="auto">
            <a:xfrm>
              <a:off x="6240463" y="4052888"/>
              <a:ext cx="766763" cy="569913"/>
            </a:xfrm>
            <a:custGeom>
              <a:avLst/>
              <a:gdLst>
                <a:gd name="T0" fmla="*/ 87 w 260"/>
                <a:gd name="T1" fmla="*/ 174 h 193"/>
                <a:gd name="T2" fmla="*/ 89 w 260"/>
                <a:gd name="T3" fmla="*/ 174 h 193"/>
                <a:gd name="T4" fmla="*/ 107 w 260"/>
                <a:gd name="T5" fmla="*/ 151 h 193"/>
                <a:gd name="T6" fmla="*/ 114 w 260"/>
                <a:gd name="T7" fmla="*/ 157 h 193"/>
                <a:gd name="T8" fmla="*/ 124 w 260"/>
                <a:gd name="T9" fmla="*/ 152 h 193"/>
                <a:gd name="T10" fmla="*/ 141 w 260"/>
                <a:gd name="T11" fmla="*/ 153 h 193"/>
                <a:gd name="T12" fmla="*/ 160 w 260"/>
                <a:gd name="T13" fmla="*/ 147 h 193"/>
                <a:gd name="T14" fmla="*/ 187 w 260"/>
                <a:gd name="T15" fmla="*/ 193 h 193"/>
                <a:gd name="T16" fmla="*/ 187 w 260"/>
                <a:gd name="T17" fmla="*/ 193 h 193"/>
                <a:gd name="T18" fmla="*/ 204 w 260"/>
                <a:gd name="T19" fmla="*/ 174 h 193"/>
                <a:gd name="T20" fmla="*/ 216 w 260"/>
                <a:gd name="T21" fmla="*/ 163 h 193"/>
                <a:gd name="T22" fmla="*/ 230 w 260"/>
                <a:gd name="T23" fmla="*/ 150 h 193"/>
                <a:gd name="T24" fmla="*/ 246 w 260"/>
                <a:gd name="T25" fmla="*/ 138 h 193"/>
                <a:gd name="T26" fmla="*/ 260 w 260"/>
                <a:gd name="T27" fmla="*/ 125 h 193"/>
                <a:gd name="T28" fmla="*/ 260 w 260"/>
                <a:gd name="T29" fmla="*/ 125 h 193"/>
                <a:gd name="T30" fmla="*/ 259 w 260"/>
                <a:gd name="T31" fmla="*/ 120 h 193"/>
                <a:gd name="T32" fmla="*/ 250 w 260"/>
                <a:gd name="T33" fmla="*/ 120 h 193"/>
                <a:gd name="T34" fmla="*/ 204 w 260"/>
                <a:gd name="T35" fmla="*/ 8 h 193"/>
                <a:gd name="T36" fmla="*/ 204 w 260"/>
                <a:gd name="T37" fmla="*/ 8 h 193"/>
                <a:gd name="T38" fmla="*/ 127 w 260"/>
                <a:gd name="T39" fmla="*/ 8 h 193"/>
                <a:gd name="T40" fmla="*/ 113 w 260"/>
                <a:gd name="T41" fmla="*/ 3 h 193"/>
                <a:gd name="T42" fmla="*/ 93 w 260"/>
                <a:gd name="T43" fmla="*/ 5 h 193"/>
                <a:gd name="T44" fmla="*/ 84 w 260"/>
                <a:gd name="T45" fmla="*/ 0 h 193"/>
                <a:gd name="T46" fmla="*/ 68 w 260"/>
                <a:gd name="T47" fmla="*/ 4 h 193"/>
                <a:gd name="T48" fmla="*/ 51 w 260"/>
                <a:gd name="T49" fmla="*/ 10 h 193"/>
                <a:gd name="T50" fmla="*/ 50 w 260"/>
                <a:gd name="T51" fmla="*/ 11 h 193"/>
                <a:gd name="T52" fmla="*/ 50 w 260"/>
                <a:gd name="T53" fmla="*/ 11 h 193"/>
                <a:gd name="T54" fmla="*/ 6 w 260"/>
                <a:gd name="T55" fmla="*/ 73 h 193"/>
                <a:gd name="T56" fmla="*/ 6 w 260"/>
                <a:gd name="T57" fmla="*/ 73 h 193"/>
                <a:gd name="T58" fmla="*/ 3 w 260"/>
                <a:gd name="T59" fmla="*/ 79 h 193"/>
                <a:gd name="T60" fmla="*/ 2 w 260"/>
                <a:gd name="T61" fmla="*/ 82 h 193"/>
                <a:gd name="T62" fmla="*/ 0 w 260"/>
                <a:gd name="T63" fmla="*/ 85 h 193"/>
                <a:gd name="T64" fmla="*/ 1 w 260"/>
                <a:gd name="T65" fmla="*/ 91 h 193"/>
                <a:gd name="T66" fmla="*/ 5 w 260"/>
                <a:gd name="T67" fmla="*/ 96 h 193"/>
                <a:gd name="T68" fmla="*/ 30 w 260"/>
                <a:gd name="T69" fmla="*/ 115 h 193"/>
                <a:gd name="T70" fmla="*/ 2 w 260"/>
                <a:gd name="T71" fmla="*/ 143 h 193"/>
                <a:gd name="T72" fmla="*/ 2 w 260"/>
                <a:gd name="T73" fmla="*/ 143 h 193"/>
                <a:gd name="T74" fmla="*/ 34 w 260"/>
                <a:gd name="T75" fmla="*/ 168 h 193"/>
                <a:gd name="T76" fmla="*/ 34 w 260"/>
                <a:gd name="T77" fmla="*/ 168 h 193"/>
                <a:gd name="T78" fmla="*/ 35 w 260"/>
                <a:gd name="T79" fmla="*/ 168 h 193"/>
                <a:gd name="T80" fmla="*/ 46 w 260"/>
                <a:gd name="T81" fmla="*/ 159 h 193"/>
                <a:gd name="T82" fmla="*/ 53 w 260"/>
                <a:gd name="T83" fmla="*/ 158 h 193"/>
                <a:gd name="T84" fmla="*/ 58 w 260"/>
                <a:gd name="T85" fmla="*/ 162 h 193"/>
                <a:gd name="T86" fmla="*/ 70 w 260"/>
                <a:gd name="T87" fmla="*/ 170 h 193"/>
                <a:gd name="T88" fmla="*/ 87 w 260"/>
                <a:gd name="T89" fmla="*/ 17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193">
                  <a:moveTo>
                    <a:pt x="87" y="174"/>
                  </a:moveTo>
                  <a:cubicBezTo>
                    <a:pt x="88" y="174"/>
                    <a:pt x="88" y="174"/>
                    <a:pt x="89" y="174"/>
                  </a:cubicBezTo>
                  <a:cubicBezTo>
                    <a:pt x="96" y="168"/>
                    <a:pt x="99" y="157"/>
                    <a:pt x="107" y="151"/>
                  </a:cubicBezTo>
                  <a:cubicBezTo>
                    <a:pt x="110" y="151"/>
                    <a:pt x="111" y="157"/>
                    <a:pt x="114" y="157"/>
                  </a:cubicBezTo>
                  <a:cubicBezTo>
                    <a:pt x="117" y="158"/>
                    <a:pt x="120" y="152"/>
                    <a:pt x="124" y="152"/>
                  </a:cubicBezTo>
                  <a:cubicBezTo>
                    <a:pt x="129" y="159"/>
                    <a:pt x="134" y="156"/>
                    <a:pt x="141" y="153"/>
                  </a:cubicBezTo>
                  <a:cubicBezTo>
                    <a:pt x="143" y="152"/>
                    <a:pt x="158" y="145"/>
                    <a:pt x="160" y="147"/>
                  </a:cubicBezTo>
                  <a:cubicBezTo>
                    <a:pt x="160" y="164"/>
                    <a:pt x="173" y="183"/>
                    <a:pt x="187" y="193"/>
                  </a:cubicBezTo>
                  <a:cubicBezTo>
                    <a:pt x="187" y="193"/>
                    <a:pt x="187" y="193"/>
                    <a:pt x="187" y="193"/>
                  </a:cubicBezTo>
                  <a:cubicBezTo>
                    <a:pt x="204" y="174"/>
                    <a:pt x="204" y="174"/>
                    <a:pt x="204" y="174"/>
                  </a:cubicBezTo>
                  <a:cubicBezTo>
                    <a:pt x="208" y="171"/>
                    <a:pt x="213" y="167"/>
                    <a:pt x="216" y="163"/>
                  </a:cubicBezTo>
                  <a:cubicBezTo>
                    <a:pt x="219" y="163"/>
                    <a:pt x="227" y="153"/>
                    <a:pt x="230" y="150"/>
                  </a:cubicBezTo>
                  <a:cubicBezTo>
                    <a:pt x="235" y="146"/>
                    <a:pt x="240" y="142"/>
                    <a:pt x="246" y="138"/>
                  </a:cubicBezTo>
                  <a:cubicBezTo>
                    <a:pt x="250" y="134"/>
                    <a:pt x="255" y="129"/>
                    <a:pt x="260" y="125"/>
                  </a:cubicBezTo>
                  <a:cubicBezTo>
                    <a:pt x="260" y="125"/>
                    <a:pt x="260" y="125"/>
                    <a:pt x="260" y="125"/>
                  </a:cubicBezTo>
                  <a:cubicBezTo>
                    <a:pt x="259" y="120"/>
                    <a:pt x="259" y="120"/>
                    <a:pt x="259" y="120"/>
                  </a:cubicBezTo>
                  <a:cubicBezTo>
                    <a:pt x="250" y="120"/>
                    <a:pt x="250" y="120"/>
                    <a:pt x="250" y="120"/>
                  </a:cubicBezTo>
                  <a:cubicBezTo>
                    <a:pt x="204" y="8"/>
                    <a:pt x="204" y="8"/>
                    <a:pt x="204" y="8"/>
                  </a:cubicBezTo>
                  <a:cubicBezTo>
                    <a:pt x="204" y="8"/>
                    <a:pt x="204" y="8"/>
                    <a:pt x="204" y="8"/>
                  </a:cubicBezTo>
                  <a:cubicBezTo>
                    <a:pt x="127" y="8"/>
                    <a:pt x="127" y="8"/>
                    <a:pt x="127" y="8"/>
                  </a:cubicBezTo>
                  <a:cubicBezTo>
                    <a:pt x="122" y="6"/>
                    <a:pt x="118" y="2"/>
                    <a:pt x="113" y="3"/>
                  </a:cubicBezTo>
                  <a:cubicBezTo>
                    <a:pt x="106" y="5"/>
                    <a:pt x="101" y="9"/>
                    <a:pt x="93" y="5"/>
                  </a:cubicBezTo>
                  <a:cubicBezTo>
                    <a:pt x="90" y="4"/>
                    <a:pt x="88" y="0"/>
                    <a:pt x="84" y="0"/>
                  </a:cubicBezTo>
                  <a:cubicBezTo>
                    <a:pt x="78" y="0"/>
                    <a:pt x="73" y="2"/>
                    <a:pt x="68" y="4"/>
                  </a:cubicBezTo>
                  <a:cubicBezTo>
                    <a:pt x="62" y="6"/>
                    <a:pt x="55" y="6"/>
                    <a:pt x="51" y="10"/>
                  </a:cubicBezTo>
                  <a:cubicBezTo>
                    <a:pt x="51" y="10"/>
                    <a:pt x="50" y="11"/>
                    <a:pt x="50" y="11"/>
                  </a:cubicBezTo>
                  <a:cubicBezTo>
                    <a:pt x="50" y="11"/>
                    <a:pt x="50" y="11"/>
                    <a:pt x="50" y="11"/>
                  </a:cubicBezTo>
                  <a:cubicBezTo>
                    <a:pt x="6" y="73"/>
                    <a:pt x="6" y="73"/>
                    <a:pt x="6" y="73"/>
                  </a:cubicBezTo>
                  <a:cubicBezTo>
                    <a:pt x="6" y="73"/>
                    <a:pt x="6" y="73"/>
                    <a:pt x="6" y="73"/>
                  </a:cubicBezTo>
                  <a:cubicBezTo>
                    <a:pt x="3" y="79"/>
                    <a:pt x="3" y="79"/>
                    <a:pt x="3" y="79"/>
                  </a:cubicBezTo>
                  <a:cubicBezTo>
                    <a:pt x="3" y="80"/>
                    <a:pt x="2" y="81"/>
                    <a:pt x="2" y="82"/>
                  </a:cubicBezTo>
                  <a:cubicBezTo>
                    <a:pt x="1" y="83"/>
                    <a:pt x="1" y="84"/>
                    <a:pt x="0" y="85"/>
                  </a:cubicBezTo>
                  <a:cubicBezTo>
                    <a:pt x="0" y="87"/>
                    <a:pt x="0" y="89"/>
                    <a:pt x="1" y="91"/>
                  </a:cubicBezTo>
                  <a:cubicBezTo>
                    <a:pt x="1" y="93"/>
                    <a:pt x="3" y="94"/>
                    <a:pt x="5" y="96"/>
                  </a:cubicBezTo>
                  <a:cubicBezTo>
                    <a:pt x="30" y="115"/>
                    <a:pt x="30" y="115"/>
                    <a:pt x="30" y="115"/>
                  </a:cubicBezTo>
                  <a:cubicBezTo>
                    <a:pt x="2" y="143"/>
                    <a:pt x="2" y="143"/>
                    <a:pt x="2" y="143"/>
                  </a:cubicBezTo>
                  <a:cubicBezTo>
                    <a:pt x="2" y="143"/>
                    <a:pt x="2" y="143"/>
                    <a:pt x="2" y="143"/>
                  </a:cubicBezTo>
                  <a:cubicBezTo>
                    <a:pt x="34" y="168"/>
                    <a:pt x="34" y="168"/>
                    <a:pt x="34" y="168"/>
                  </a:cubicBezTo>
                  <a:cubicBezTo>
                    <a:pt x="34" y="168"/>
                    <a:pt x="34" y="168"/>
                    <a:pt x="34" y="168"/>
                  </a:cubicBezTo>
                  <a:cubicBezTo>
                    <a:pt x="34" y="168"/>
                    <a:pt x="35" y="168"/>
                    <a:pt x="35" y="168"/>
                  </a:cubicBezTo>
                  <a:cubicBezTo>
                    <a:pt x="39" y="165"/>
                    <a:pt x="42" y="162"/>
                    <a:pt x="46" y="159"/>
                  </a:cubicBezTo>
                  <a:cubicBezTo>
                    <a:pt x="48" y="158"/>
                    <a:pt x="51" y="158"/>
                    <a:pt x="53" y="158"/>
                  </a:cubicBezTo>
                  <a:cubicBezTo>
                    <a:pt x="56" y="158"/>
                    <a:pt x="56" y="161"/>
                    <a:pt x="58" y="162"/>
                  </a:cubicBezTo>
                  <a:cubicBezTo>
                    <a:pt x="60" y="165"/>
                    <a:pt x="67" y="169"/>
                    <a:pt x="70" y="170"/>
                  </a:cubicBezTo>
                  <a:cubicBezTo>
                    <a:pt x="76" y="172"/>
                    <a:pt x="81" y="173"/>
                    <a:pt x="87" y="174"/>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7" name="Freeform 77"/>
            <p:cNvSpPr>
              <a:spLocks/>
            </p:cNvSpPr>
            <p:nvPr/>
          </p:nvSpPr>
          <p:spPr bwMode="auto">
            <a:xfrm>
              <a:off x="6496050" y="4486325"/>
              <a:ext cx="295275" cy="670754"/>
            </a:xfrm>
            <a:custGeom>
              <a:avLst/>
              <a:gdLst>
                <a:gd name="T0" fmla="*/ 33 w 100"/>
                <a:gd name="T1" fmla="*/ 109 h 233"/>
                <a:gd name="T2" fmla="*/ 33 w 100"/>
                <a:gd name="T3" fmla="*/ 109 h 233"/>
                <a:gd name="T4" fmla="*/ 35 w 100"/>
                <a:gd name="T5" fmla="*/ 141 h 233"/>
                <a:gd name="T6" fmla="*/ 34 w 100"/>
                <a:gd name="T7" fmla="*/ 177 h 233"/>
                <a:gd name="T8" fmla="*/ 30 w 100"/>
                <a:gd name="T9" fmla="*/ 182 h 233"/>
                <a:gd name="T10" fmla="*/ 31 w 100"/>
                <a:gd name="T11" fmla="*/ 186 h 233"/>
                <a:gd name="T12" fmla="*/ 27 w 100"/>
                <a:gd name="T13" fmla="*/ 197 h 233"/>
                <a:gd name="T14" fmla="*/ 23 w 100"/>
                <a:gd name="T15" fmla="*/ 206 h 233"/>
                <a:gd name="T16" fmla="*/ 20 w 100"/>
                <a:gd name="T17" fmla="*/ 220 h 233"/>
                <a:gd name="T18" fmla="*/ 19 w 100"/>
                <a:gd name="T19" fmla="*/ 224 h 233"/>
                <a:gd name="T20" fmla="*/ 9 w 100"/>
                <a:gd name="T21" fmla="*/ 215 h 233"/>
                <a:gd name="T22" fmla="*/ 3 w 100"/>
                <a:gd name="T23" fmla="*/ 224 h 233"/>
                <a:gd name="T24" fmla="*/ 13 w 100"/>
                <a:gd name="T25" fmla="*/ 229 h 233"/>
                <a:gd name="T26" fmla="*/ 23 w 100"/>
                <a:gd name="T27" fmla="*/ 233 h 233"/>
                <a:gd name="T28" fmla="*/ 29 w 100"/>
                <a:gd name="T29" fmla="*/ 203 h 233"/>
                <a:gd name="T30" fmla="*/ 41 w 100"/>
                <a:gd name="T31" fmla="*/ 167 h 233"/>
                <a:gd name="T32" fmla="*/ 47 w 100"/>
                <a:gd name="T33" fmla="*/ 145 h 233"/>
                <a:gd name="T34" fmla="*/ 55 w 100"/>
                <a:gd name="T35" fmla="*/ 125 h 233"/>
                <a:gd name="T36" fmla="*/ 63 w 100"/>
                <a:gd name="T37" fmla="*/ 108 h 233"/>
                <a:gd name="T38" fmla="*/ 82 w 100"/>
                <a:gd name="T39" fmla="*/ 74 h 233"/>
                <a:gd name="T40" fmla="*/ 97 w 100"/>
                <a:gd name="T41" fmla="*/ 51 h 233"/>
                <a:gd name="T42" fmla="*/ 100 w 100"/>
                <a:gd name="T43" fmla="*/ 48 h 233"/>
                <a:gd name="T44" fmla="*/ 100 w 100"/>
                <a:gd name="T45" fmla="*/ 48 h 233"/>
                <a:gd name="T46" fmla="*/ 73 w 100"/>
                <a:gd name="T47" fmla="*/ 2 h 233"/>
                <a:gd name="T48" fmla="*/ 54 w 100"/>
                <a:gd name="T49" fmla="*/ 8 h 233"/>
                <a:gd name="T50" fmla="*/ 37 w 100"/>
                <a:gd name="T51" fmla="*/ 7 h 233"/>
                <a:gd name="T52" fmla="*/ 27 w 100"/>
                <a:gd name="T53" fmla="*/ 12 h 233"/>
                <a:gd name="T54" fmla="*/ 20 w 100"/>
                <a:gd name="T55" fmla="*/ 6 h 233"/>
                <a:gd name="T56" fmla="*/ 2 w 100"/>
                <a:gd name="T57" fmla="*/ 29 h 233"/>
                <a:gd name="T58" fmla="*/ 0 w 100"/>
                <a:gd name="T59" fmla="*/ 29 h 233"/>
                <a:gd name="T60" fmla="*/ 0 w 100"/>
                <a:gd name="T61" fmla="*/ 29 h 233"/>
                <a:gd name="T62" fmla="*/ 3 w 100"/>
                <a:gd name="T63" fmla="*/ 42 h 233"/>
                <a:gd name="T64" fmla="*/ 22 w 100"/>
                <a:gd name="T65" fmla="*/ 69 h 233"/>
                <a:gd name="T66" fmla="*/ 26 w 100"/>
                <a:gd name="T67" fmla="*/ 99 h 233"/>
                <a:gd name="T68" fmla="*/ 28 w 100"/>
                <a:gd name="T69" fmla="*/ 101 h 233"/>
                <a:gd name="T70" fmla="*/ 33 w 100"/>
                <a:gd name="T71" fmla="*/ 109 h 233"/>
                <a:gd name="connsiteX0" fmla="*/ 3300 w 10000"/>
                <a:gd name="connsiteY0" fmla="*/ 4608 h 9758"/>
                <a:gd name="connsiteX1" fmla="*/ 3300 w 10000"/>
                <a:gd name="connsiteY1" fmla="*/ 4608 h 9758"/>
                <a:gd name="connsiteX2" fmla="*/ 3500 w 10000"/>
                <a:gd name="connsiteY2" fmla="*/ 5982 h 9758"/>
                <a:gd name="connsiteX3" fmla="*/ 3400 w 10000"/>
                <a:gd name="connsiteY3" fmla="*/ 7527 h 9758"/>
                <a:gd name="connsiteX4" fmla="*/ 3000 w 10000"/>
                <a:gd name="connsiteY4" fmla="*/ 7741 h 9758"/>
                <a:gd name="connsiteX5" fmla="*/ 3100 w 10000"/>
                <a:gd name="connsiteY5" fmla="*/ 7913 h 9758"/>
                <a:gd name="connsiteX6" fmla="*/ 2700 w 10000"/>
                <a:gd name="connsiteY6" fmla="*/ 8385 h 9758"/>
                <a:gd name="connsiteX7" fmla="*/ 2300 w 10000"/>
                <a:gd name="connsiteY7" fmla="*/ 8771 h 9758"/>
                <a:gd name="connsiteX8" fmla="*/ 2000 w 10000"/>
                <a:gd name="connsiteY8" fmla="*/ 9372 h 9758"/>
                <a:gd name="connsiteX9" fmla="*/ 1900 w 10000"/>
                <a:gd name="connsiteY9" fmla="*/ 9544 h 9758"/>
                <a:gd name="connsiteX10" fmla="*/ 900 w 10000"/>
                <a:gd name="connsiteY10" fmla="*/ 9157 h 9758"/>
                <a:gd name="connsiteX11" fmla="*/ 300 w 10000"/>
                <a:gd name="connsiteY11" fmla="*/ 9544 h 9758"/>
                <a:gd name="connsiteX12" fmla="*/ 1300 w 10000"/>
                <a:gd name="connsiteY12" fmla="*/ 9758 h 9758"/>
                <a:gd name="connsiteX13" fmla="*/ 2900 w 10000"/>
                <a:gd name="connsiteY13" fmla="*/ 8642 h 9758"/>
                <a:gd name="connsiteX14" fmla="*/ 4100 w 10000"/>
                <a:gd name="connsiteY14" fmla="*/ 7097 h 9758"/>
                <a:gd name="connsiteX15" fmla="*/ 4700 w 10000"/>
                <a:gd name="connsiteY15" fmla="*/ 6153 h 9758"/>
                <a:gd name="connsiteX16" fmla="*/ 5500 w 10000"/>
                <a:gd name="connsiteY16" fmla="*/ 5295 h 9758"/>
                <a:gd name="connsiteX17" fmla="*/ 6300 w 10000"/>
                <a:gd name="connsiteY17" fmla="*/ 4565 h 9758"/>
                <a:gd name="connsiteX18" fmla="*/ 8200 w 10000"/>
                <a:gd name="connsiteY18" fmla="*/ 3106 h 9758"/>
                <a:gd name="connsiteX19" fmla="*/ 9700 w 10000"/>
                <a:gd name="connsiteY19" fmla="*/ 2119 h 9758"/>
                <a:gd name="connsiteX20" fmla="*/ 10000 w 10000"/>
                <a:gd name="connsiteY20" fmla="*/ 1990 h 9758"/>
                <a:gd name="connsiteX21" fmla="*/ 10000 w 10000"/>
                <a:gd name="connsiteY21" fmla="*/ 1990 h 9758"/>
                <a:gd name="connsiteX22" fmla="*/ 7300 w 10000"/>
                <a:gd name="connsiteY22" fmla="*/ 16 h 9758"/>
                <a:gd name="connsiteX23" fmla="*/ 5400 w 10000"/>
                <a:gd name="connsiteY23" fmla="*/ 273 h 9758"/>
                <a:gd name="connsiteX24" fmla="*/ 3700 w 10000"/>
                <a:gd name="connsiteY24" fmla="*/ 230 h 9758"/>
                <a:gd name="connsiteX25" fmla="*/ 2700 w 10000"/>
                <a:gd name="connsiteY25" fmla="*/ 445 h 9758"/>
                <a:gd name="connsiteX26" fmla="*/ 2000 w 10000"/>
                <a:gd name="connsiteY26" fmla="*/ 188 h 9758"/>
                <a:gd name="connsiteX27" fmla="*/ 200 w 10000"/>
                <a:gd name="connsiteY27" fmla="*/ 1175 h 9758"/>
                <a:gd name="connsiteX28" fmla="*/ 0 w 10000"/>
                <a:gd name="connsiteY28" fmla="*/ 1175 h 9758"/>
                <a:gd name="connsiteX29" fmla="*/ 0 w 10000"/>
                <a:gd name="connsiteY29" fmla="*/ 1175 h 9758"/>
                <a:gd name="connsiteX30" fmla="*/ 300 w 10000"/>
                <a:gd name="connsiteY30" fmla="*/ 1733 h 9758"/>
                <a:gd name="connsiteX31" fmla="*/ 2200 w 10000"/>
                <a:gd name="connsiteY31" fmla="*/ 2891 h 9758"/>
                <a:gd name="connsiteX32" fmla="*/ 2600 w 10000"/>
                <a:gd name="connsiteY32" fmla="*/ 4179 h 9758"/>
                <a:gd name="connsiteX33" fmla="*/ 2800 w 10000"/>
                <a:gd name="connsiteY33" fmla="*/ 4265 h 9758"/>
                <a:gd name="connsiteX34" fmla="*/ 3300 w 10000"/>
                <a:gd name="connsiteY34" fmla="*/ 4608 h 9758"/>
                <a:gd name="connsiteX0" fmla="*/ 3300 w 10000"/>
                <a:gd name="connsiteY0" fmla="*/ 4722 h 10000"/>
                <a:gd name="connsiteX1" fmla="*/ 3300 w 10000"/>
                <a:gd name="connsiteY1" fmla="*/ 4722 h 10000"/>
                <a:gd name="connsiteX2" fmla="*/ 3500 w 10000"/>
                <a:gd name="connsiteY2" fmla="*/ 6130 h 10000"/>
                <a:gd name="connsiteX3" fmla="*/ 3400 w 10000"/>
                <a:gd name="connsiteY3" fmla="*/ 7714 h 10000"/>
                <a:gd name="connsiteX4" fmla="*/ 3000 w 10000"/>
                <a:gd name="connsiteY4" fmla="*/ 7933 h 10000"/>
                <a:gd name="connsiteX5" fmla="*/ 3100 w 10000"/>
                <a:gd name="connsiteY5" fmla="*/ 8109 h 10000"/>
                <a:gd name="connsiteX6" fmla="*/ 2700 w 10000"/>
                <a:gd name="connsiteY6" fmla="*/ 8593 h 10000"/>
                <a:gd name="connsiteX7" fmla="*/ 2300 w 10000"/>
                <a:gd name="connsiteY7" fmla="*/ 8989 h 10000"/>
                <a:gd name="connsiteX8" fmla="*/ 2000 w 10000"/>
                <a:gd name="connsiteY8" fmla="*/ 9604 h 10000"/>
                <a:gd name="connsiteX9" fmla="*/ 1900 w 10000"/>
                <a:gd name="connsiteY9" fmla="*/ 9781 h 10000"/>
                <a:gd name="connsiteX10" fmla="*/ 900 w 10000"/>
                <a:gd name="connsiteY10" fmla="*/ 9384 h 10000"/>
                <a:gd name="connsiteX11" fmla="*/ 300 w 10000"/>
                <a:gd name="connsiteY11" fmla="*/ 9781 h 10000"/>
                <a:gd name="connsiteX12" fmla="*/ 1300 w 10000"/>
                <a:gd name="connsiteY12" fmla="*/ 10000 h 10000"/>
                <a:gd name="connsiteX13" fmla="*/ 2900 w 10000"/>
                <a:gd name="connsiteY13" fmla="*/ 8856 h 10000"/>
                <a:gd name="connsiteX14" fmla="*/ 4100 w 10000"/>
                <a:gd name="connsiteY14" fmla="*/ 7273 h 10000"/>
                <a:gd name="connsiteX15" fmla="*/ 5220 w 10000"/>
                <a:gd name="connsiteY15" fmla="*/ 6306 h 10000"/>
                <a:gd name="connsiteX16" fmla="*/ 5500 w 10000"/>
                <a:gd name="connsiteY16" fmla="*/ 5426 h 10000"/>
                <a:gd name="connsiteX17" fmla="*/ 6300 w 10000"/>
                <a:gd name="connsiteY17" fmla="*/ 4678 h 10000"/>
                <a:gd name="connsiteX18" fmla="*/ 8200 w 10000"/>
                <a:gd name="connsiteY18" fmla="*/ 3183 h 10000"/>
                <a:gd name="connsiteX19" fmla="*/ 9700 w 10000"/>
                <a:gd name="connsiteY19" fmla="*/ 2172 h 10000"/>
                <a:gd name="connsiteX20" fmla="*/ 10000 w 10000"/>
                <a:gd name="connsiteY20" fmla="*/ 2039 h 10000"/>
                <a:gd name="connsiteX21" fmla="*/ 10000 w 10000"/>
                <a:gd name="connsiteY21" fmla="*/ 2039 h 10000"/>
                <a:gd name="connsiteX22" fmla="*/ 7300 w 10000"/>
                <a:gd name="connsiteY22" fmla="*/ 16 h 10000"/>
                <a:gd name="connsiteX23" fmla="*/ 5400 w 10000"/>
                <a:gd name="connsiteY23" fmla="*/ 280 h 10000"/>
                <a:gd name="connsiteX24" fmla="*/ 3700 w 10000"/>
                <a:gd name="connsiteY24" fmla="*/ 236 h 10000"/>
                <a:gd name="connsiteX25" fmla="*/ 2700 w 10000"/>
                <a:gd name="connsiteY25" fmla="*/ 456 h 10000"/>
                <a:gd name="connsiteX26" fmla="*/ 2000 w 10000"/>
                <a:gd name="connsiteY26" fmla="*/ 193 h 10000"/>
                <a:gd name="connsiteX27" fmla="*/ 200 w 10000"/>
                <a:gd name="connsiteY27" fmla="*/ 1204 h 10000"/>
                <a:gd name="connsiteX28" fmla="*/ 0 w 10000"/>
                <a:gd name="connsiteY28" fmla="*/ 1204 h 10000"/>
                <a:gd name="connsiteX29" fmla="*/ 0 w 10000"/>
                <a:gd name="connsiteY29" fmla="*/ 1204 h 10000"/>
                <a:gd name="connsiteX30" fmla="*/ 300 w 10000"/>
                <a:gd name="connsiteY30" fmla="*/ 1776 h 10000"/>
                <a:gd name="connsiteX31" fmla="*/ 2200 w 10000"/>
                <a:gd name="connsiteY31" fmla="*/ 2963 h 10000"/>
                <a:gd name="connsiteX32" fmla="*/ 2600 w 10000"/>
                <a:gd name="connsiteY32" fmla="*/ 4283 h 10000"/>
                <a:gd name="connsiteX33" fmla="*/ 2800 w 10000"/>
                <a:gd name="connsiteY33" fmla="*/ 4371 h 10000"/>
                <a:gd name="connsiteX34" fmla="*/ 3300 w 10000"/>
                <a:gd name="connsiteY34" fmla="*/ 472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00" h="10000">
                  <a:moveTo>
                    <a:pt x="3300" y="4722"/>
                  </a:moveTo>
                  <a:lnTo>
                    <a:pt x="3300" y="4722"/>
                  </a:lnTo>
                  <a:cubicBezTo>
                    <a:pt x="3600" y="4766"/>
                    <a:pt x="3500" y="5910"/>
                    <a:pt x="3500" y="6130"/>
                  </a:cubicBezTo>
                  <a:cubicBezTo>
                    <a:pt x="3700" y="6614"/>
                    <a:pt x="3600" y="7229"/>
                    <a:pt x="3400" y="7714"/>
                  </a:cubicBezTo>
                  <a:cubicBezTo>
                    <a:pt x="3300" y="7845"/>
                    <a:pt x="3200" y="7845"/>
                    <a:pt x="3000" y="7933"/>
                  </a:cubicBezTo>
                  <a:cubicBezTo>
                    <a:pt x="2900" y="7977"/>
                    <a:pt x="3100" y="8021"/>
                    <a:pt x="3100" y="8109"/>
                  </a:cubicBezTo>
                  <a:cubicBezTo>
                    <a:pt x="3100" y="8241"/>
                    <a:pt x="2800" y="8461"/>
                    <a:pt x="2700" y="8593"/>
                  </a:cubicBezTo>
                  <a:cubicBezTo>
                    <a:pt x="2600" y="8725"/>
                    <a:pt x="2400" y="8856"/>
                    <a:pt x="2300" y="8989"/>
                  </a:cubicBezTo>
                  <a:cubicBezTo>
                    <a:pt x="2200" y="9165"/>
                    <a:pt x="2100" y="9384"/>
                    <a:pt x="2000" y="9604"/>
                  </a:cubicBezTo>
                  <a:cubicBezTo>
                    <a:pt x="1900" y="9648"/>
                    <a:pt x="1900" y="9781"/>
                    <a:pt x="1900" y="9781"/>
                  </a:cubicBezTo>
                  <a:cubicBezTo>
                    <a:pt x="1900" y="9781"/>
                    <a:pt x="1000" y="9384"/>
                    <a:pt x="900" y="9384"/>
                  </a:cubicBezTo>
                  <a:cubicBezTo>
                    <a:pt x="900" y="9472"/>
                    <a:pt x="300" y="9648"/>
                    <a:pt x="300" y="9781"/>
                  </a:cubicBezTo>
                  <a:cubicBezTo>
                    <a:pt x="600" y="9781"/>
                    <a:pt x="1000" y="9956"/>
                    <a:pt x="1300" y="10000"/>
                  </a:cubicBezTo>
                  <a:cubicBezTo>
                    <a:pt x="1733" y="9846"/>
                    <a:pt x="2433" y="9310"/>
                    <a:pt x="2900" y="8856"/>
                  </a:cubicBezTo>
                  <a:cubicBezTo>
                    <a:pt x="3500" y="8373"/>
                    <a:pt x="3700" y="7801"/>
                    <a:pt x="4100" y="7273"/>
                  </a:cubicBezTo>
                  <a:cubicBezTo>
                    <a:pt x="4200" y="6966"/>
                    <a:pt x="5220" y="6614"/>
                    <a:pt x="5220" y="6306"/>
                  </a:cubicBezTo>
                  <a:cubicBezTo>
                    <a:pt x="5620" y="6130"/>
                    <a:pt x="5320" y="5697"/>
                    <a:pt x="5500" y="5426"/>
                  </a:cubicBezTo>
                  <a:cubicBezTo>
                    <a:pt x="5680" y="5155"/>
                    <a:pt x="6000" y="4899"/>
                    <a:pt x="6300" y="4678"/>
                  </a:cubicBezTo>
                  <a:lnTo>
                    <a:pt x="8200" y="3183"/>
                  </a:lnTo>
                  <a:cubicBezTo>
                    <a:pt x="8800" y="2963"/>
                    <a:pt x="9100" y="2435"/>
                    <a:pt x="9700" y="2172"/>
                  </a:cubicBezTo>
                  <a:lnTo>
                    <a:pt x="10000" y="2039"/>
                  </a:lnTo>
                  <a:lnTo>
                    <a:pt x="10000" y="2039"/>
                  </a:lnTo>
                  <a:cubicBezTo>
                    <a:pt x="8600" y="1600"/>
                    <a:pt x="7300" y="763"/>
                    <a:pt x="7300" y="16"/>
                  </a:cubicBezTo>
                  <a:cubicBezTo>
                    <a:pt x="7100" y="-72"/>
                    <a:pt x="5600" y="236"/>
                    <a:pt x="5400" y="280"/>
                  </a:cubicBezTo>
                  <a:cubicBezTo>
                    <a:pt x="4700" y="412"/>
                    <a:pt x="4200" y="544"/>
                    <a:pt x="3700" y="236"/>
                  </a:cubicBezTo>
                  <a:cubicBezTo>
                    <a:pt x="3300" y="236"/>
                    <a:pt x="3000" y="500"/>
                    <a:pt x="2700" y="456"/>
                  </a:cubicBezTo>
                  <a:cubicBezTo>
                    <a:pt x="2400" y="456"/>
                    <a:pt x="2300" y="193"/>
                    <a:pt x="2000" y="193"/>
                  </a:cubicBezTo>
                  <a:cubicBezTo>
                    <a:pt x="1200" y="456"/>
                    <a:pt x="900" y="940"/>
                    <a:pt x="200" y="1204"/>
                  </a:cubicBezTo>
                  <a:lnTo>
                    <a:pt x="0" y="1204"/>
                  </a:lnTo>
                  <a:lnTo>
                    <a:pt x="0" y="1204"/>
                  </a:lnTo>
                  <a:lnTo>
                    <a:pt x="300" y="1776"/>
                  </a:lnTo>
                  <a:cubicBezTo>
                    <a:pt x="700" y="2260"/>
                    <a:pt x="1700" y="2523"/>
                    <a:pt x="2200" y="2963"/>
                  </a:cubicBezTo>
                  <a:cubicBezTo>
                    <a:pt x="2700" y="3359"/>
                    <a:pt x="2100" y="3887"/>
                    <a:pt x="2600" y="4283"/>
                  </a:cubicBezTo>
                  <a:cubicBezTo>
                    <a:pt x="2700" y="4283"/>
                    <a:pt x="2700" y="4327"/>
                    <a:pt x="2800" y="4371"/>
                  </a:cubicBezTo>
                  <a:lnTo>
                    <a:pt x="3300" y="4722"/>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8" name="Freeform 78"/>
            <p:cNvSpPr>
              <a:spLocks/>
            </p:cNvSpPr>
            <p:nvPr/>
          </p:nvSpPr>
          <p:spPr bwMode="auto">
            <a:xfrm>
              <a:off x="6316663" y="3468688"/>
              <a:ext cx="560388" cy="617538"/>
            </a:xfrm>
            <a:custGeom>
              <a:avLst/>
              <a:gdLst>
                <a:gd name="T0" fmla="*/ 14 w 190"/>
                <a:gd name="T1" fmla="*/ 3 h 209"/>
                <a:gd name="T2" fmla="*/ 13 w 190"/>
                <a:gd name="T3" fmla="*/ 12 h 209"/>
                <a:gd name="T4" fmla="*/ 10 w 190"/>
                <a:gd name="T5" fmla="*/ 26 h 209"/>
                <a:gd name="T6" fmla="*/ 11 w 190"/>
                <a:gd name="T7" fmla="*/ 47 h 209"/>
                <a:gd name="T8" fmla="*/ 14 w 190"/>
                <a:gd name="T9" fmla="*/ 72 h 209"/>
                <a:gd name="T10" fmla="*/ 15 w 190"/>
                <a:gd name="T11" fmla="*/ 75 h 209"/>
                <a:gd name="T12" fmla="*/ 15 w 190"/>
                <a:gd name="T13" fmla="*/ 76 h 209"/>
                <a:gd name="T14" fmla="*/ 15 w 190"/>
                <a:gd name="T15" fmla="*/ 114 h 209"/>
                <a:gd name="T16" fmla="*/ 6 w 190"/>
                <a:gd name="T17" fmla="*/ 160 h 209"/>
                <a:gd name="T18" fmla="*/ 2 w 190"/>
                <a:gd name="T19" fmla="*/ 177 h 209"/>
                <a:gd name="T20" fmla="*/ 0 w 190"/>
                <a:gd name="T21" fmla="*/ 187 h 209"/>
                <a:gd name="T22" fmla="*/ 4 w 190"/>
                <a:gd name="T23" fmla="*/ 193 h 209"/>
                <a:gd name="T24" fmla="*/ 12 w 190"/>
                <a:gd name="T25" fmla="*/ 200 h 209"/>
                <a:gd name="T26" fmla="*/ 14 w 190"/>
                <a:gd name="T27" fmla="*/ 200 h 209"/>
                <a:gd name="T28" fmla="*/ 24 w 190"/>
                <a:gd name="T29" fmla="*/ 209 h 209"/>
                <a:gd name="T30" fmla="*/ 24 w 190"/>
                <a:gd name="T31" fmla="*/ 209 h 209"/>
                <a:gd name="T32" fmla="*/ 25 w 190"/>
                <a:gd name="T33" fmla="*/ 208 h 209"/>
                <a:gd name="T34" fmla="*/ 42 w 190"/>
                <a:gd name="T35" fmla="*/ 202 h 209"/>
                <a:gd name="T36" fmla="*/ 58 w 190"/>
                <a:gd name="T37" fmla="*/ 198 h 209"/>
                <a:gd name="T38" fmla="*/ 67 w 190"/>
                <a:gd name="T39" fmla="*/ 203 h 209"/>
                <a:gd name="T40" fmla="*/ 87 w 190"/>
                <a:gd name="T41" fmla="*/ 201 h 209"/>
                <a:gd name="T42" fmla="*/ 101 w 190"/>
                <a:gd name="T43" fmla="*/ 206 h 209"/>
                <a:gd name="T44" fmla="*/ 178 w 190"/>
                <a:gd name="T45" fmla="*/ 206 h 209"/>
                <a:gd name="T46" fmla="*/ 178 w 190"/>
                <a:gd name="T47" fmla="*/ 206 h 209"/>
                <a:gd name="T48" fmla="*/ 182 w 190"/>
                <a:gd name="T49" fmla="*/ 180 h 209"/>
                <a:gd name="T50" fmla="*/ 188 w 190"/>
                <a:gd name="T51" fmla="*/ 133 h 209"/>
                <a:gd name="T52" fmla="*/ 182 w 190"/>
                <a:gd name="T53" fmla="*/ 98 h 209"/>
                <a:gd name="T54" fmla="*/ 181 w 190"/>
                <a:gd name="T55" fmla="*/ 96 h 209"/>
                <a:gd name="T56" fmla="*/ 181 w 190"/>
                <a:gd name="T57" fmla="*/ 96 h 209"/>
                <a:gd name="T58" fmla="*/ 165 w 190"/>
                <a:gd name="T59" fmla="*/ 79 h 209"/>
                <a:gd name="T60" fmla="*/ 165 w 190"/>
                <a:gd name="T61" fmla="*/ 79 h 209"/>
                <a:gd name="T62" fmla="*/ 160 w 190"/>
                <a:gd name="T63" fmla="*/ 73 h 209"/>
                <a:gd name="T64" fmla="*/ 155 w 190"/>
                <a:gd name="T65" fmla="*/ 44 h 209"/>
                <a:gd name="T66" fmla="*/ 145 w 190"/>
                <a:gd name="T67" fmla="*/ 18 h 209"/>
                <a:gd name="T68" fmla="*/ 130 w 190"/>
                <a:gd name="T69" fmla="*/ 8 h 209"/>
                <a:gd name="T70" fmla="*/ 127 w 190"/>
                <a:gd name="T71" fmla="*/ 7 h 209"/>
                <a:gd name="T72" fmla="*/ 127 w 190"/>
                <a:gd name="T73" fmla="*/ 7 h 209"/>
                <a:gd name="T74" fmla="*/ 118 w 190"/>
                <a:gd name="T75" fmla="*/ 9 h 209"/>
                <a:gd name="T76" fmla="*/ 117 w 190"/>
                <a:gd name="T77" fmla="*/ 9 h 209"/>
                <a:gd name="T78" fmla="*/ 106 w 190"/>
                <a:gd name="T79" fmla="*/ 16 h 209"/>
                <a:gd name="T80" fmla="*/ 94 w 190"/>
                <a:gd name="T81" fmla="*/ 9 h 209"/>
                <a:gd name="T82" fmla="*/ 81 w 190"/>
                <a:gd name="T83" fmla="*/ 10 h 209"/>
                <a:gd name="T84" fmla="*/ 68 w 190"/>
                <a:gd name="T85" fmla="*/ 1 h 209"/>
                <a:gd name="T86" fmla="*/ 54 w 190"/>
                <a:gd name="T87" fmla="*/ 1 h 209"/>
                <a:gd name="T88" fmla="*/ 31 w 190"/>
                <a:gd name="T89" fmla="*/ 7 h 209"/>
                <a:gd name="T90" fmla="*/ 14 w 190"/>
                <a:gd name="T91" fmla="*/ 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0" h="209">
                  <a:moveTo>
                    <a:pt x="14" y="3"/>
                  </a:moveTo>
                  <a:cubicBezTo>
                    <a:pt x="14" y="6"/>
                    <a:pt x="13" y="9"/>
                    <a:pt x="13" y="12"/>
                  </a:cubicBezTo>
                  <a:cubicBezTo>
                    <a:pt x="11" y="16"/>
                    <a:pt x="12" y="22"/>
                    <a:pt x="10" y="26"/>
                  </a:cubicBezTo>
                  <a:cubicBezTo>
                    <a:pt x="6" y="32"/>
                    <a:pt x="9" y="41"/>
                    <a:pt x="11" y="47"/>
                  </a:cubicBezTo>
                  <a:cubicBezTo>
                    <a:pt x="14" y="54"/>
                    <a:pt x="14" y="64"/>
                    <a:pt x="14" y="72"/>
                  </a:cubicBezTo>
                  <a:cubicBezTo>
                    <a:pt x="14" y="73"/>
                    <a:pt x="15" y="74"/>
                    <a:pt x="15" y="75"/>
                  </a:cubicBezTo>
                  <a:cubicBezTo>
                    <a:pt x="15" y="76"/>
                    <a:pt x="15" y="76"/>
                    <a:pt x="15" y="76"/>
                  </a:cubicBezTo>
                  <a:cubicBezTo>
                    <a:pt x="15" y="88"/>
                    <a:pt x="17" y="101"/>
                    <a:pt x="15" y="114"/>
                  </a:cubicBezTo>
                  <a:cubicBezTo>
                    <a:pt x="14" y="129"/>
                    <a:pt x="10" y="145"/>
                    <a:pt x="6" y="160"/>
                  </a:cubicBezTo>
                  <a:cubicBezTo>
                    <a:pt x="5" y="166"/>
                    <a:pt x="3" y="172"/>
                    <a:pt x="2" y="177"/>
                  </a:cubicBezTo>
                  <a:cubicBezTo>
                    <a:pt x="1" y="180"/>
                    <a:pt x="0" y="184"/>
                    <a:pt x="0" y="187"/>
                  </a:cubicBezTo>
                  <a:cubicBezTo>
                    <a:pt x="1" y="190"/>
                    <a:pt x="3" y="191"/>
                    <a:pt x="4" y="193"/>
                  </a:cubicBezTo>
                  <a:cubicBezTo>
                    <a:pt x="7" y="195"/>
                    <a:pt x="10" y="198"/>
                    <a:pt x="12" y="200"/>
                  </a:cubicBezTo>
                  <a:cubicBezTo>
                    <a:pt x="13" y="200"/>
                    <a:pt x="13" y="200"/>
                    <a:pt x="14" y="200"/>
                  </a:cubicBezTo>
                  <a:cubicBezTo>
                    <a:pt x="24" y="209"/>
                    <a:pt x="24" y="209"/>
                    <a:pt x="24" y="209"/>
                  </a:cubicBezTo>
                  <a:cubicBezTo>
                    <a:pt x="24" y="209"/>
                    <a:pt x="24" y="209"/>
                    <a:pt x="24" y="209"/>
                  </a:cubicBezTo>
                  <a:cubicBezTo>
                    <a:pt x="24" y="209"/>
                    <a:pt x="25" y="208"/>
                    <a:pt x="25" y="208"/>
                  </a:cubicBezTo>
                  <a:cubicBezTo>
                    <a:pt x="29" y="204"/>
                    <a:pt x="36" y="204"/>
                    <a:pt x="42" y="202"/>
                  </a:cubicBezTo>
                  <a:cubicBezTo>
                    <a:pt x="47" y="200"/>
                    <a:pt x="52" y="198"/>
                    <a:pt x="58" y="198"/>
                  </a:cubicBezTo>
                  <a:cubicBezTo>
                    <a:pt x="62" y="198"/>
                    <a:pt x="64" y="202"/>
                    <a:pt x="67" y="203"/>
                  </a:cubicBezTo>
                  <a:cubicBezTo>
                    <a:pt x="75" y="207"/>
                    <a:pt x="80" y="203"/>
                    <a:pt x="87" y="201"/>
                  </a:cubicBezTo>
                  <a:cubicBezTo>
                    <a:pt x="92" y="200"/>
                    <a:pt x="96" y="204"/>
                    <a:pt x="101" y="206"/>
                  </a:cubicBezTo>
                  <a:cubicBezTo>
                    <a:pt x="178" y="206"/>
                    <a:pt x="178" y="206"/>
                    <a:pt x="178" y="206"/>
                  </a:cubicBezTo>
                  <a:cubicBezTo>
                    <a:pt x="178" y="206"/>
                    <a:pt x="178" y="206"/>
                    <a:pt x="178" y="206"/>
                  </a:cubicBezTo>
                  <a:cubicBezTo>
                    <a:pt x="182" y="180"/>
                    <a:pt x="182" y="180"/>
                    <a:pt x="182" y="180"/>
                  </a:cubicBezTo>
                  <a:cubicBezTo>
                    <a:pt x="188" y="133"/>
                    <a:pt x="188" y="133"/>
                    <a:pt x="188" y="133"/>
                  </a:cubicBezTo>
                  <a:cubicBezTo>
                    <a:pt x="189" y="122"/>
                    <a:pt x="190" y="107"/>
                    <a:pt x="182" y="98"/>
                  </a:cubicBezTo>
                  <a:cubicBezTo>
                    <a:pt x="182" y="97"/>
                    <a:pt x="181" y="97"/>
                    <a:pt x="181" y="96"/>
                  </a:cubicBezTo>
                  <a:cubicBezTo>
                    <a:pt x="181" y="96"/>
                    <a:pt x="181" y="96"/>
                    <a:pt x="181" y="96"/>
                  </a:cubicBezTo>
                  <a:cubicBezTo>
                    <a:pt x="165" y="79"/>
                    <a:pt x="165" y="79"/>
                    <a:pt x="165" y="79"/>
                  </a:cubicBezTo>
                  <a:cubicBezTo>
                    <a:pt x="165" y="79"/>
                    <a:pt x="165" y="79"/>
                    <a:pt x="165" y="79"/>
                  </a:cubicBezTo>
                  <a:cubicBezTo>
                    <a:pt x="160" y="73"/>
                    <a:pt x="160" y="73"/>
                    <a:pt x="160" y="73"/>
                  </a:cubicBezTo>
                  <a:cubicBezTo>
                    <a:pt x="154" y="63"/>
                    <a:pt x="156" y="54"/>
                    <a:pt x="155" y="44"/>
                  </a:cubicBezTo>
                  <a:cubicBezTo>
                    <a:pt x="153" y="33"/>
                    <a:pt x="153" y="27"/>
                    <a:pt x="145" y="18"/>
                  </a:cubicBezTo>
                  <a:cubicBezTo>
                    <a:pt x="143" y="15"/>
                    <a:pt x="134" y="9"/>
                    <a:pt x="130" y="8"/>
                  </a:cubicBezTo>
                  <a:cubicBezTo>
                    <a:pt x="129" y="8"/>
                    <a:pt x="128" y="7"/>
                    <a:pt x="127" y="7"/>
                  </a:cubicBezTo>
                  <a:cubicBezTo>
                    <a:pt x="127" y="7"/>
                    <a:pt x="127" y="7"/>
                    <a:pt x="127" y="7"/>
                  </a:cubicBezTo>
                  <a:cubicBezTo>
                    <a:pt x="118" y="9"/>
                    <a:pt x="118" y="9"/>
                    <a:pt x="118" y="9"/>
                  </a:cubicBezTo>
                  <a:cubicBezTo>
                    <a:pt x="118" y="9"/>
                    <a:pt x="118" y="9"/>
                    <a:pt x="117" y="9"/>
                  </a:cubicBezTo>
                  <a:cubicBezTo>
                    <a:pt x="113" y="11"/>
                    <a:pt x="109" y="14"/>
                    <a:pt x="106" y="16"/>
                  </a:cubicBezTo>
                  <a:cubicBezTo>
                    <a:pt x="99" y="17"/>
                    <a:pt x="100" y="12"/>
                    <a:pt x="94" y="9"/>
                  </a:cubicBezTo>
                  <a:cubicBezTo>
                    <a:pt x="89" y="7"/>
                    <a:pt x="86" y="10"/>
                    <a:pt x="81" y="10"/>
                  </a:cubicBezTo>
                  <a:cubicBezTo>
                    <a:pt x="76" y="8"/>
                    <a:pt x="73" y="4"/>
                    <a:pt x="68" y="1"/>
                  </a:cubicBezTo>
                  <a:cubicBezTo>
                    <a:pt x="63" y="1"/>
                    <a:pt x="60" y="0"/>
                    <a:pt x="54" y="1"/>
                  </a:cubicBezTo>
                  <a:cubicBezTo>
                    <a:pt x="49" y="4"/>
                    <a:pt x="37" y="10"/>
                    <a:pt x="31" y="7"/>
                  </a:cubicBezTo>
                  <a:cubicBezTo>
                    <a:pt x="26" y="4"/>
                    <a:pt x="19" y="2"/>
                    <a:pt x="14" y="3"/>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79"/>
            <p:cNvSpPr>
              <a:spLocks/>
            </p:cNvSpPr>
            <p:nvPr/>
          </p:nvSpPr>
          <p:spPr bwMode="auto">
            <a:xfrm>
              <a:off x="6205538" y="2952750"/>
              <a:ext cx="527050" cy="566738"/>
            </a:xfrm>
            <a:custGeom>
              <a:avLst/>
              <a:gdLst>
                <a:gd name="T0" fmla="*/ 52 w 179"/>
                <a:gd name="T1" fmla="*/ 178 h 192"/>
                <a:gd name="T2" fmla="*/ 69 w 179"/>
                <a:gd name="T3" fmla="*/ 182 h 192"/>
                <a:gd name="T4" fmla="*/ 92 w 179"/>
                <a:gd name="T5" fmla="*/ 176 h 192"/>
                <a:gd name="T6" fmla="*/ 106 w 179"/>
                <a:gd name="T7" fmla="*/ 176 h 192"/>
                <a:gd name="T8" fmla="*/ 119 w 179"/>
                <a:gd name="T9" fmla="*/ 185 h 192"/>
                <a:gd name="T10" fmla="*/ 132 w 179"/>
                <a:gd name="T11" fmla="*/ 184 h 192"/>
                <a:gd name="T12" fmla="*/ 144 w 179"/>
                <a:gd name="T13" fmla="*/ 191 h 192"/>
                <a:gd name="T14" fmla="*/ 155 w 179"/>
                <a:gd name="T15" fmla="*/ 184 h 192"/>
                <a:gd name="T16" fmla="*/ 156 w 179"/>
                <a:gd name="T17" fmla="*/ 184 h 192"/>
                <a:gd name="T18" fmla="*/ 165 w 179"/>
                <a:gd name="T19" fmla="*/ 182 h 192"/>
                <a:gd name="T20" fmla="*/ 165 w 179"/>
                <a:gd name="T21" fmla="*/ 182 h 192"/>
                <a:gd name="T22" fmla="*/ 165 w 179"/>
                <a:gd name="T23" fmla="*/ 110 h 192"/>
                <a:gd name="T24" fmla="*/ 167 w 179"/>
                <a:gd name="T25" fmla="*/ 109 h 192"/>
                <a:gd name="T26" fmla="*/ 167 w 179"/>
                <a:gd name="T27" fmla="*/ 109 h 192"/>
                <a:gd name="T28" fmla="*/ 168 w 179"/>
                <a:gd name="T29" fmla="*/ 107 h 192"/>
                <a:gd name="T30" fmla="*/ 171 w 179"/>
                <a:gd name="T31" fmla="*/ 103 h 192"/>
                <a:gd name="T32" fmla="*/ 172 w 179"/>
                <a:gd name="T33" fmla="*/ 103 h 192"/>
                <a:gd name="T34" fmla="*/ 174 w 179"/>
                <a:gd name="T35" fmla="*/ 101 h 192"/>
                <a:gd name="T36" fmla="*/ 175 w 179"/>
                <a:gd name="T37" fmla="*/ 100 h 192"/>
                <a:gd name="T38" fmla="*/ 179 w 179"/>
                <a:gd name="T39" fmla="*/ 96 h 192"/>
                <a:gd name="T40" fmla="*/ 179 w 179"/>
                <a:gd name="T41" fmla="*/ 96 h 192"/>
                <a:gd name="T42" fmla="*/ 175 w 179"/>
                <a:gd name="T43" fmla="*/ 84 h 192"/>
                <a:gd name="T44" fmla="*/ 173 w 179"/>
                <a:gd name="T45" fmla="*/ 81 h 192"/>
                <a:gd name="T46" fmla="*/ 171 w 179"/>
                <a:gd name="T47" fmla="*/ 79 h 192"/>
                <a:gd name="T48" fmla="*/ 170 w 179"/>
                <a:gd name="T49" fmla="*/ 77 h 192"/>
                <a:gd name="T50" fmla="*/ 167 w 179"/>
                <a:gd name="T51" fmla="*/ 73 h 192"/>
                <a:gd name="T52" fmla="*/ 168 w 179"/>
                <a:gd name="T53" fmla="*/ 7 h 192"/>
                <a:gd name="T54" fmla="*/ 168 w 179"/>
                <a:gd name="T55" fmla="*/ 7 h 192"/>
                <a:gd name="T56" fmla="*/ 106 w 179"/>
                <a:gd name="T57" fmla="*/ 6 h 192"/>
                <a:gd name="T58" fmla="*/ 98 w 179"/>
                <a:gd name="T59" fmla="*/ 2 h 192"/>
                <a:gd name="T60" fmla="*/ 90 w 179"/>
                <a:gd name="T61" fmla="*/ 0 h 192"/>
                <a:gd name="T62" fmla="*/ 86 w 179"/>
                <a:gd name="T63" fmla="*/ 2 h 192"/>
                <a:gd name="T64" fmla="*/ 83 w 179"/>
                <a:gd name="T65" fmla="*/ 5 h 192"/>
                <a:gd name="T66" fmla="*/ 83 w 179"/>
                <a:gd name="T67" fmla="*/ 5 h 192"/>
                <a:gd name="T68" fmla="*/ 76 w 179"/>
                <a:gd name="T69" fmla="*/ 21 h 192"/>
                <a:gd name="T70" fmla="*/ 67 w 179"/>
                <a:gd name="T71" fmla="*/ 43 h 192"/>
                <a:gd name="T72" fmla="*/ 57 w 179"/>
                <a:gd name="T73" fmla="*/ 65 h 192"/>
                <a:gd name="T74" fmla="*/ 53 w 179"/>
                <a:gd name="T75" fmla="*/ 75 h 192"/>
                <a:gd name="T76" fmla="*/ 52 w 179"/>
                <a:gd name="T77" fmla="*/ 76 h 192"/>
                <a:gd name="T78" fmla="*/ 50 w 179"/>
                <a:gd name="T79" fmla="*/ 90 h 192"/>
                <a:gd name="T80" fmla="*/ 47 w 179"/>
                <a:gd name="T81" fmla="*/ 99 h 192"/>
                <a:gd name="T82" fmla="*/ 32 w 179"/>
                <a:gd name="T83" fmla="*/ 112 h 192"/>
                <a:gd name="T84" fmla="*/ 16 w 179"/>
                <a:gd name="T85" fmla="*/ 120 h 192"/>
                <a:gd name="T86" fmla="*/ 2 w 179"/>
                <a:gd name="T87" fmla="*/ 133 h 192"/>
                <a:gd name="T88" fmla="*/ 0 w 179"/>
                <a:gd name="T89" fmla="*/ 133 h 192"/>
                <a:gd name="T90" fmla="*/ 0 w 179"/>
                <a:gd name="T91" fmla="*/ 133 h 192"/>
                <a:gd name="T92" fmla="*/ 1 w 179"/>
                <a:gd name="T93" fmla="*/ 135 h 192"/>
                <a:gd name="T94" fmla="*/ 7 w 179"/>
                <a:gd name="T95" fmla="*/ 145 h 192"/>
                <a:gd name="T96" fmla="*/ 23 w 179"/>
                <a:gd name="T97" fmla="*/ 161 h 192"/>
                <a:gd name="T98" fmla="*/ 44 w 179"/>
                <a:gd name="T99" fmla="*/ 169 h 192"/>
                <a:gd name="T100" fmla="*/ 52 w 179"/>
                <a:gd name="T101" fmla="*/ 1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9" h="192">
                  <a:moveTo>
                    <a:pt x="52" y="178"/>
                  </a:moveTo>
                  <a:cubicBezTo>
                    <a:pt x="57" y="177"/>
                    <a:pt x="64" y="179"/>
                    <a:pt x="69" y="182"/>
                  </a:cubicBezTo>
                  <a:cubicBezTo>
                    <a:pt x="75" y="185"/>
                    <a:pt x="87" y="179"/>
                    <a:pt x="92" y="176"/>
                  </a:cubicBezTo>
                  <a:cubicBezTo>
                    <a:pt x="98" y="175"/>
                    <a:pt x="101" y="176"/>
                    <a:pt x="106" y="176"/>
                  </a:cubicBezTo>
                  <a:cubicBezTo>
                    <a:pt x="111" y="179"/>
                    <a:pt x="114" y="183"/>
                    <a:pt x="119" y="185"/>
                  </a:cubicBezTo>
                  <a:cubicBezTo>
                    <a:pt x="124" y="185"/>
                    <a:pt x="127" y="182"/>
                    <a:pt x="132" y="184"/>
                  </a:cubicBezTo>
                  <a:cubicBezTo>
                    <a:pt x="138" y="187"/>
                    <a:pt x="137" y="192"/>
                    <a:pt x="144" y="191"/>
                  </a:cubicBezTo>
                  <a:cubicBezTo>
                    <a:pt x="147" y="189"/>
                    <a:pt x="151" y="186"/>
                    <a:pt x="155" y="184"/>
                  </a:cubicBezTo>
                  <a:cubicBezTo>
                    <a:pt x="156" y="184"/>
                    <a:pt x="156" y="184"/>
                    <a:pt x="156" y="184"/>
                  </a:cubicBezTo>
                  <a:cubicBezTo>
                    <a:pt x="165" y="182"/>
                    <a:pt x="165" y="182"/>
                    <a:pt x="165" y="182"/>
                  </a:cubicBezTo>
                  <a:cubicBezTo>
                    <a:pt x="165" y="182"/>
                    <a:pt x="165" y="182"/>
                    <a:pt x="165" y="182"/>
                  </a:cubicBezTo>
                  <a:cubicBezTo>
                    <a:pt x="165" y="110"/>
                    <a:pt x="165" y="110"/>
                    <a:pt x="165" y="110"/>
                  </a:cubicBezTo>
                  <a:cubicBezTo>
                    <a:pt x="166" y="110"/>
                    <a:pt x="166" y="109"/>
                    <a:pt x="167" y="109"/>
                  </a:cubicBezTo>
                  <a:cubicBezTo>
                    <a:pt x="167" y="109"/>
                    <a:pt x="166" y="109"/>
                    <a:pt x="167" y="109"/>
                  </a:cubicBezTo>
                  <a:cubicBezTo>
                    <a:pt x="167" y="108"/>
                    <a:pt x="168" y="107"/>
                    <a:pt x="168" y="107"/>
                  </a:cubicBezTo>
                  <a:cubicBezTo>
                    <a:pt x="169" y="106"/>
                    <a:pt x="171" y="105"/>
                    <a:pt x="171" y="103"/>
                  </a:cubicBezTo>
                  <a:cubicBezTo>
                    <a:pt x="172" y="103"/>
                    <a:pt x="172" y="103"/>
                    <a:pt x="172" y="103"/>
                  </a:cubicBezTo>
                  <a:cubicBezTo>
                    <a:pt x="173" y="102"/>
                    <a:pt x="173" y="102"/>
                    <a:pt x="174" y="101"/>
                  </a:cubicBezTo>
                  <a:cubicBezTo>
                    <a:pt x="174" y="101"/>
                    <a:pt x="175" y="101"/>
                    <a:pt x="175" y="100"/>
                  </a:cubicBezTo>
                  <a:cubicBezTo>
                    <a:pt x="179" y="96"/>
                    <a:pt x="179" y="96"/>
                    <a:pt x="179" y="96"/>
                  </a:cubicBezTo>
                  <a:cubicBezTo>
                    <a:pt x="179" y="96"/>
                    <a:pt x="179" y="96"/>
                    <a:pt x="179" y="96"/>
                  </a:cubicBezTo>
                  <a:cubicBezTo>
                    <a:pt x="178" y="91"/>
                    <a:pt x="176" y="88"/>
                    <a:pt x="175" y="84"/>
                  </a:cubicBezTo>
                  <a:cubicBezTo>
                    <a:pt x="174" y="83"/>
                    <a:pt x="173" y="82"/>
                    <a:pt x="173" y="81"/>
                  </a:cubicBezTo>
                  <a:cubicBezTo>
                    <a:pt x="172" y="80"/>
                    <a:pt x="172" y="79"/>
                    <a:pt x="171" y="79"/>
                  </a:cubicBezTo>
                  <a:cubicBezTo>
                    <a:pt x="170" y="77"/>
                    <a:pt x="170" y="77"/>
                    <a:pt x="170" y="77"/>
                  </a:cubicBezTo>
                  <a:cubicBezTo>
                    <a:pt x="169" y="76"/>
                    <a:pt x="168" y="75"/>
                    <a:pt x="167" y="73"/>
                  </a:cubicBezTo>
                  <a:cubicBezTo>
                    <a:pt x="168" y="7"/>
                    <a:pt x="168" y="7"/>
                    <a:pt x="168" y="7"/>
                  </a:cubicBezTo>
                  <a:cubicBezTo>
                    <a:pt x="168" y="7"/>
                    <a:pt x="168" y="7"/>
                    <a:pt x="168" y="7"/>
                  </a:cubicBezTo>
                  <a:cubicBezTo>
                    <a:pt x="106" y="6"/>
                    <a:pt x="106" y="6"/>
                    <a:pt x="106" y="6"/>
                  </a:cubicBezTo>
                  <a:cubicBezTo>
                    <a:pt x="103" y="6"/>
                    <a:pt x="101" y="3"/>
                    <a:pt x="98" y="2"/>
                  </a:cubicBezTo>
                  <a:cubicBezTo>
                    <a:pt x="96" y="1"/>
                    <a:pt x="93" y="0"/>
                    <a:pt x="90" y="0"/>
                  </a:cubicBezTo>
                  <a:cubicBezTo>
                    <a:pt x="89" y="0"/>
                    <a:pt x="87" y="2"/>
                    <a:pt x="86" y="2"/>
                  </a:cubicBezTo>
                  <a:cubicBezTo>
                    <a:pt x="85" y="3"/>
                    <a:pt x="84" y="4"/>
                    <a:pt x="83" y="5"/>
                  </a:cubicBezTo>
                  <a:cubicBezTo>
                    <a:pt x="83" y="5"/>
                    <a:pt x="83" y="5"/>
                    <a:pt x="83" y="5"/>
                  </a:cubicBezTo>
                  <a:cubicBezTo>
                    <a:pt x="76" y="21"/>
                    <a:pt x="76" y="21"/>
                    <a:pt x="76" y="21"/>
                  </a:cubicBezTo>
                  <a:cubicBezTo>
                    <a:pt x="73" y="28"/>
                    <a:pt x="71" y="36"/>
                    <a:pt x="67" y="43"/>
                  </a:cubicBezTo>
                  <a:cubicBezTo>
                    <a:pt x="63" y="50"/>
                    <a:pt x="61" y="58"/>
                    <a:pt x="57" y="65"/>
                  </a:cubicBezTo>
                  <a:cubicBezTo>
                    <a:pt x="56" y="68"/>
                    <a:pt x="55" y="72"/>
                    <a:pt x="53" y="75"/>
                  </a:cubicBezTo>
                  <a:cubicBezTo>
                    <a:pt x="53" y="76"/>
                    <a:pt x="53" y="75"/>
                    <a:pt x="52" y="76"/>
                  </a:cubicBezTo>
                  <a:cubicBezTo>
                    <a:pt x="51" y="80"/>
                    <a:pt x="50" y="85"/>
                    <a:pt x="50" y="90"/>
                  </a:cubicBezTo>
                  <a:cubicBezTo>
                    <a:pt x="50" y="94"/>
                    <a:pt x="47" y="96"/>
                    <a:pt x="47" y="99"/>
                  </a:cubicBezTo>
                  <a:cubicBezTo>
                    <a:pt x="46" y="110"/>
                    <a:pt x="41" y="109"/>
                    <a:pt x="32" y="112"/>
                  </a:cubicBezTo>
                  <a:cubicBezTo>
                    <a:pt x="26" y="114"/>
                    <a:pt x="22" y="118"/>
                    <a:pt x="16" y="120"/>
                  </a:cubicBezTo>
                  <a:cubicBezTo>
                    <a:pt x="11" y="122"/>
                    <a:pt x="2" y="127"/>
                    <a:pt x="2" y="133"/>
                  </a:cubicBezTo>
                  <a:cubicBezTo>
                    <a:pt x="1" y="133"/>
                    <a:pt x="1" y="133"/>
                    <a:pt x="0" y="133"/>
                  </a:cubicBezTo>
                  <a:cubicBezTo>
                    <a:pt x="0" y="133"/>
                    <a:pt x="0" y="133"/>
                    <a:pt x="0" y="133"/>
                  </a:cubicBezTo>
                  <a:cubicBezTo>
                    <a:pt x="1" y="135"/>
                    <a:pt x="1" y="135"/>
                    <a:pt x="1" y="135"/>
                  </a:cubicBezTo>
                  <a:cubicBezTo>
                    <a:pt x="3" y="137"/>
                    <a:pt x="5" y="142"/>
                    <a:pt x="7" y="145"/>
                  </a:cubicBezTo>
                  <a:cubicBezTo>
                    <a:pt x="11" y="151"/>
                    <a:pt x="15" y="158"/>
                    <a:pt x="23" y="161"/>
                  </a:cubicBezTo>
                  <a:cubicBezTo>
                    <a:pt x="30" y="164"/>
                    <a:pt x="37" y="166"/>
                    <a:pt x="44" y="169"/>
                  </a:cubicBezTo>
                  <a:cubicBezTo>
                    <a:pt x="52" y="178"/>
                    <a:pt x="52" y="178"/>
                    <a:pt x="52" y="178"/>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80"/>
            <p:cNvSpPr>
              <a:spLocks/>
            </p:cNvSpPr>
            <p:nvPr/>
          </p:nvSpPr>
          <p:spPr bwMode="auto">
            <a:xfrm>
              <a:off x="6691313" y="3182938"/>
              <a:ext cx="444500" cy="519113"/>
            </a:xfrm>
            <a:custGeom>
              <a:avLst/>
              <a:gdLst>
                <a:gd name="T0" fmla="*/ 0 w 151"/>
                <a:gd name="T1" fmla="*/ 104 h 176"/>
                <a:gd name="T2" fmla="*/ 0 w 151"/>
                <a:gd name="T3" fmla="*/ 32 h 176"/>
                <a:gd name="T4" fmla="*/ 2 w 151"/>
                <a:gd name="T5" fmla="*/ 31 h 176"/>
                <a:gd name="T6" fmla="*/ 2 w 151"/>
                <a:gd name="T7" fmla="*/ 31 h 176"/>
                <a:gd name="T8" fmla="*/ 3 w 151"/>
                <a:gd name="T9" fmla="*/ 29 h 176"/>
                <a:gd name="T10" fmla="*/ 6 w 151"/>
                <a:gd name="T11" fmla="*/ 25 h 176"/>
                <a:gd name="T12" fmla="*/ 7 w 151"/>
                <a:gd name="T13" fmla="*/ 25 h 176"/>
                <a:gd name="T14" fmla="*/ 9 w 151"/>
                <a:gd name="T15" fmla="*/ 23 h 176"/>
                <a:gd name="T16" fmla="*/ 10 w 151"/>
                <a:gd name="T17" fmla="*/ 22 h 176"/>
                <a:gd name="T18" fmla="*/ 14 w 151"/>
                <a:gd name="T19" fmla="*/ 18 h 176"/>
                <a:gd name="T20" fmla="*/ 14 w 151"/>
                <a:gd name="T21" fmla="*/ 18 h 176"/>
                <a:gd name="T22" fmla="*/ 16 w 151"/>
                <a:gd name="T23" fmla="*/ 19 h 176"/>
                <a:gd name="T24" fmla="*/ 32 w 151"/>
                <a:gd name="T25" fmla="*/ 16 h 176"/>
                <a:gd name="T26" fmla="*/ 50 w 151"/>
                <a:gd name="T27" fmla="*/ 25 h 176"/>
                <a:gd name="T28" fmla="*/ 62 w 151"/>
                <a:gd name="T29" fmla="*/ 28 h 176"/>
                <a:gd name="T30" fmla="*/ 76 w 151"/>
                <a:gd name="T31" fmla="*/ 16 h 176"/>
                <a:gd name="T32" fmla="*/ 85 w 151"/>
                <a:gd name="T33" fmla="*/ 17 h 176"/>
                <a:gd name="T34" fmla="*/ 89 w 151"/>
                <a:gd name="T35" fmla="*/ 16 h 176"/>
                <a:gd name="T36" fmla="*/ 94 w 151"/>
                <a:gd name="T37" fmla="*/ 14 h 176"/>
                <a:gd name="T38" fmla="*/ 98 w 151"/>
                <a:gd name="T39" fmla="*/ 11 h 176"/>
                <a:gd name="T40" fmla="*/ 105 w 151"/>
                <a:gd name="T41" fmla="*/ 5 h 176"/>
                <a:gd name="T42" fmla="*/ 112 w 151"/>
                <a:gd name="T43" fmla="*/ 2 h 176"/>
                <a:gd name="T44" fmla="*/ 124 w 151"/>
                <a:gd name="T45" fmla="*/ 0 h 176"/>
                <a:gd name="T46" fmla="*/ 124 w 151"/>
                <a:gd name="T47" fmla="*/ 0 h 176"/>
                <a:gd name="T48" fmla="*/ 131 w 151"/>
                <a:gd name="T49" fmla="*/ 9 h 176"/>
                <a:gd name="T50" fmla="*/ 131 w 151"/>
                <a:gd name="T51" fmla="*/ 10 h 176"/>
                <a:gd name="T52" fmla="*/ 136 w 151"/>
                <a:gd name="T53" fmla="*/ 19 h 176"/>
                <a:gd name="T54" fmla="*/ 139 w 151"/>
                <a:gd name="T55" fmla="*/ 23 h 176"/>
                <a:gd name="T56" fmla="*/ 144 w 151"/>
                <a:gd name="T57" fmla="*/ 27 h 176"/>
                <a:gd name="T58" fmla="*/ 151 w 151"/>
                <a:gd name="T59" fmla="*/ 34 h 176"/>
                <a:gd name="T60" fmla="*/ 151 w 151"/>
                <a:gd name="T61" fmla="*/ 34 h 176"/>
                <a:gd name="T62" fmla="*/ 143 w 151"/>
                <a:gd name="T63" fmla="*/ 41 h 176"/>
                <a:gd name="T64" fmla="*/ 135 w 151"/>
                <a:gd name="T65" fmla="*/ 53 h 176"/>
                <a:gd name="T66" fmla="*/ 141 w 151"/>
                <a:gd name="T67" fmla="*/ 66 h 176"/>
                <a:gd name="T68" fmla="*/ 137 w 151"/>
                <a:gd name="T69" fmla="*/ 75 h 176"/>
                <a:gd name="T70" fmla="*/ 129 w 151"/>
                <a:gd name="T71" fmla="*/ 80 h 176"/>
                <a:gd name="T72" fmla="*/ 129 w 151"/>
                <a:gd name="T73" fmla="*/ 82 h 176"/>
                <a:gd name="T74" fmla="*/ 129 w 151"/>
                <a:gd name="T75" fmla="*/ 82 h 176"/>
                <a:gd name="T76" fmla="*/ 107 w 151"/>
                <a:gd name="T77" fmla="*/ 74 h 176"/>
                <a:gd name="T78" fmla="*/ 112 w 151"/>
                <a:gd name="T79" fmla="*/ 108 h 176"/>
                <a:gd name="T80" fmla="*/ 86 w 151"/>
                <a:gd name="T81" fmla="*/ 146 h 176"/>
                <a:gd name="T82" fmla="*/ 38 w 151"/>
                <a:gd name="T83" fmla="*/ 176 h 176"/>
                <a:gd name="T84" fmla="*/ 38 w 151"/>
                <a:gd name="T85" fmla="*/ 176 h 176"/>
                <a:gd name="T86" fmla="*/ 33 w 151"/>
                <a:gd name="T87" fmla="*/ 170 h 176"/>
                <a:gd name="T88" fmla="*/ 28 w 151"/>
                <a:gd name="T89" fmla="*/ 141 h 176"/>
                <a:gd name="T90" fmla="*/ 18 w 151"/>
                <a:gd name="T91" fmla="*/ 115 h 176"/>
                <a:gd name="T92" fmla="*/ 3 w 151"/>
                <a:gd name="T93" fmla="*/ 105 h 176"/>
                <a:gd name="T94" fmla="*/ 0 w 151"/>
                <a:gd name="T95" fmla="*/ 10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76">
                  <a:moveTo>
                    <a:pt x="0" y="104"/>
                  </a:moveTo>
                  <a:cubicBezTo>
                    <a:pt x="0" y="32"/>
                    <a:pt x="0" y="32"/>
                    <a:pt x="0" y="32"/>
                  </a:cubicBezTo>
                  <a:cubicBezTo>
                    <a:pt x="1" y="32"/>
                    <a:pt x="1" y="31"/>
                    <a:pt x="2" y="31"/>
                  </a:cubicBezTo>
                  <a:cubicBezTo>
                    <a:pt x="2" y="31"/>
                    <a:pt x="1" y="31"/>
                    <a:pt x="2" y="31"/>
                  </a:cubicBezTo>
                  <a:cubicBezTo>
                    <a:pt x="2" y="30"/>
                    <a:pt x="3" y="29"/>
                    <a:pt x="3" y="29"/>
                  </a:cubicBezTo>
                  <a:cubicBezTo>
                    <a:pt x="4" y="28"/>
                    <a:pt x="6" y="27"/>
                    <a:pt x="6" y="25"/>
                  </a:cubicBezTo>
                  <a:cubicBezTo>
                    <a:pt x="7" y="25"/>
                    <a:pt x="7" y="25"/>
                    <a:pt x="7" y="25"/>
                  </a:cubicBezTo>
                  <a:cubicBezTo>
                    <a:pt x="8" y="24"/>
                    <a:pt x="8" y="24"/>
                    <a:pt x="9" y="23"/>
                  </a:cubicBezTo>
                  <a:cubicBezTo>
                    <a:pt x="9" y="23"/>
                    <a:pt x="10" y="23"/>
                    <a:pt x="10" y="22"/>
                  </a:cubicBezTo>
                  <a:cubicBezTo>
                    <a:pt x="14" y="18"/>
                    <a:pt x="14" y="18"/>
                    <a:pt x="14" y="18"/>
                  </a:cubicBezTo>
                  <a:cubicBezTo>
                    <a:pt x="14" y="18"/>
                    <a:pt x="14" y="18"/>
                    <a:pt x="14" y="18"/>
                  </a:cubicBezTo>
                  <a:cubicBezTo>
                    <a:pt x="14" y="18"/>
                    <a:pt x="15" y="18"/>
                    <a:pt x="16" y="19"/>
                  </a:cubicBezTo>
                  <a:cubicBezTo>
                    <a:pt x="21" y="19"/>
                    <a:pt x="27" y="18"/>
                    <a:pt x="32" y="16"/>
                  </a:cubicBezTo>
                  <a:cubicBezTo>
                    <a:pt x="43" y="11"/>
                    <a:pt x="45" y="18"/>
                    <a:pt x="50" y="25"/>
                  </a:cubicBezTo>
                  <a:cubicBezTo>
                    <a:pt x="53" y="30"/>
                    <a:pt x="57" y="31"/>
                    <a:pt x="62" y="28"/>
                  </a:cubicBezTo>
                  <a:cubicBezTo>
                    <a:pt x="67" y="24"/>
                    <a:pt x="71" y="20"/>
                    <a:pt x="76" y="16"/>
                  </a:cubicBezTo>
                  <a:cubicBezTo>
                    <a:pt x="79" y="15"/>
                    <a:pt x="82" y="17"/>
                    <a:pt x="85" y="17"/>
                  </a:cubicBezTo>
                  <a:cubicBezTo>
                    <a:pt x="87" y="17"/>
                    <a:pt x="88" y="17"/>
                    <a:pt x="89" y="16"/>
                  </a:cubicBezTo>
                  <a:cubicBezTo>
                    <a:pt x="91" y="16"/>
                    <a:pt x="92" y="15"/>
                    <a:pt x="94" y="14"/>
                  </a:cubicBezTo>
                  <a:cubicBezTo>
                    <a:pt x="95" y="13"/>
                    <a:pt x="96" y="12"/>
                    <a:pt x="98" y="11"/>
                  </a:cubicBezTo>
                  <a:cubicBezTo>
                    <a:pt x="100" y="9"/>
                    <a:pt x="102" y="7"/>
                    <a:pt x="105" y="5"/>
                  </a:cubicBezTo>
                  <a:cubicBezTo>
                    <a:pt x="107" y="3"/>
                    <a:pt x="110" y="3"/>
                    <a:pt x="112" y="2"/>
                  </a:cubicBezTo>
                  <a:cubicBezTo>
                    <a:pt x="124" y="0"/>
                    <a:pt x="124" y="0"/>
                    <a:pt x="124" y="0"/>
                  </a:cubicBezTo>
                  <a:cubicBezTo>
                    <a:pt x="124" y="0"/>
                    <a:pt x="124" y="0"/>
                    <a:pt x="124" y="0"/>
                  </a:cubicBezTo>
                  <a:cubicBezTo>
                    <a:pt x="126" y="3"/>
                    <a:pt x="128" y="6"/>
                    <a:pt x="131" y="9"/>
                  </a:cubicBezTo>
                  <a:cubicBezTo>
                    <a:pt x="131" y="10"/>
                    <a:pt x="131" y="10"/>
                    <a:pt x="131" y="10"/>
                  </a:cubicBezTo>
                  <a:cubicBezTo>
                    <a:pt x="133" y="13"/>
                    <a:pt x="134" y="16"/>
                    <a:pt x="136" y="19"/>
                  </a:cubicBezTo>
                  <a:cubicBezTo>
                    <a:pt x="137" y="20"/>
                    <a:pt x="138" y="22"/>
                    <a:pt x="139" y="23"/>
                  </a:cubicBezTo>
                  <a:cubicBezTo>
                    <a:pt x="140" y="26"/>
                    <a:pt x="142" y="26"/>
                    <a:pt x="144" y="27"/>
                  </a:cubicBezTo>
                  <a:cubicBezTo>
                    <a:pt x="151" y="34"/>
                    <a:pt x="151" y="34"/>
                    <a:pt x="151" y="34"/>
                  </a:cubicBezTo>
                  <a:cubicBezTo>
                    <a:pt x="151" y="34"/>
                    <a:pt x="151" y="34"/>
                    <a:pt x="151" y="34"/>
                  </a:cubicBezTo>
                  <a:cubicBezTo>
                    <a:pt x="143" y="41"/>
                    <a:pt x="143" y="41"/>
                    <a:pt x="143" y="41"/>
                  </a:cubicBezTo>
                  <a:cubicBezTo>
                    <a:pt x="141" y="44"/>
                    <a:pt x="135" y="49"/>
                    <a:pt x="135" y="53"/>
                  </a:cubicBezTo>
                  <a:cubicBezTo>
                    <a:pt x="135" y="58"/>
                    <a:pt x="140" y="61"/>
                    <a:pt x="141" y="66"/>
                  </a:cubicBezTo>
                  <a:cubicBezTo>
                    <a:pt x="141" y="68"/>
                    <a:pt x="140" y="73"/>
                    <a:pt x="137" y="75"/>
                  </a:cubicBezTo>
                  <a:cubicBezTo>
                    <a:pt x="134" y="76"/>
                    <a:pt x="132" y="78"/>
                    <a:pt x="129" y="80"/>
                  </a:cubicBezTo>
                  <a:cubicBezTo>
                    <a:pt x="129" y="81"/>
                    <a:pt x="129" y="81"/>
                    <a:pt x="129" y="82"/>
                  </a:cubicBezTo>
                  <a:cubicBezTo>
                    <a:pt x="129" y="82"/>
                    <a:pt x="129" y="82"/>
                    <a:pt x="129" y="82"/>
                  </a:cubicBezTo>
                  <a:cubicBezTo>
                    <a:pt x="107" y="74"/>
                    <a:pt x="107" y="74"/>
                    <a:pt x="107" y="74"/>
                  </a:cubicBezTo>
                  <a:cubicBezTo>
                    <a:pt x="112" y="108"/>
                    <a:pt x="112" y="108"/>
                    <a:pt x="112" y="108"/>
                  </a:cubicBezTo>
                  <a:cubicBezTo>
                    <a:pt x="86" y="146"/>
                    <a:pt x="86" y="146"/>
                    <a:pt x="86" y="146"/>
                  </a:cubicBezTo>
                  <a:cubicBezTo>
                    <a:pt x="38" y="176"/>
                    <a:pt x="38" y="176"/>
                    <a:pt x="38" y="176"/>
                  </a:cubicBezTo>
                  <a:cubicBezTo>
                    <a:pt x="38" y="176"/>
                    <a:pt x="38" y="176"/>
                    <a:pt x="38" y="176"/>
                  </a:cubicBezTo>
                  <a:cubicBezTo>
                    <a:pt x="33" y="170"/>
                    <a:pt x="33" y="170"/>
                    <a:pt x="33" y="170"/>
                  </a:cubicBezTo>
                  <a:cubicBezTo>
                    <a:pt x="27" y="160"/>
                    <a:pt x="29" y="151"/>
                    <a:pt x="28" y="141"/>
                  </a:cubicBezTo>
                  <a:cubicBezTo>
                    <a:pt x="26" y="130"/>
                    <a:pt x="26" y="124"/>
                    <a:pt x="18" y="115"/>
                  </a:cubicBezTo>
                  <a:cubicBezTo>
                    <a:pt x="16" y="112"/>
                    <a:pt x="7" y="106"/>
                    <a:pt x="3" y="105"/>
                  </a:cubicBezTo>
                  <a:cubicBezTo>
                    <a:pt x="2" y="105"/>
                    <a:pt x="1" y="104"/>
                    <a:pt x="0" y="104"/>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81"/>
            <p:cNvSpPr>
              <a:spLocks/>
            </p:cNvSpPr>
            <p:nvPr/>
          </p:nvSpPr>
          <p:spPr bwMode="auto">
            <a:xfrm>
              <a:off x="6697663" y="2881313"/>
              <a:ext cx="358775" cy="393700"/>
            </a:xfrm>
            <a:custGeom>
              <a:avLst/>
              <a:gdLst>
                <a:gd name="T0" fmla="*/ 12 w 122"/>
                <a:gd name="T1" fmla="*/ 120 h 133"/>
                <a:gd name="T2" fmla="*/ 14 w 122"/>
                <a:gd name="T3" fmla="*/ 121 h 133"/>
                <a:gd name="T4" fmla="*/ 30 w 122"/>
                <a:gd name="T5" fmla="*/ 118 h 133"/>
                <a:gd name="T6" fmla="*/ 48 w 122"/>
                <a:gd name="T7" fmla="*/ 127 h 133"/>
                <a:gd name="T8" fmla="*/ 60 w 122"/>
                <a:gd name="T9" fmla="*/ 130 h 133"/>
                <a:gd name="T10" fmla="*/ 74 w 122"/>
                <a:gd name="T11" fmla="*/ 118 h 133"/>
                <a:gd name="T12" fmla="*/ 83 w 122"/>
                <a:gd name="T13" fmla="*/ 119 h 133"/>
                <a:gd name="T14" fmla="*/ 87 w 122"/>
                <a:gd name="T15" fmla="*/ 118 h 133"/>
                <a:gd name="T16" fmla="*/ 92 w 122"/>
                <a:gd name="T17" fmla="*/ 116 h 133"/>
                <a:gd name="T18" fmla="*/ 96 w 122"/>
                <a:gd name="T19" fmla="*/ 113 h 133"/>
                <a:gd name="T20" fmla="*/ 103 w 122"/>
                <a:gd name="T21" fmla="*/ 107 h 133"/>
                <a:gd name="T22" fmla="*/ 110 w 122"/>
                <a:gd name="T23" fmla="*/ 104 h 133"/>
                <a:gd name="T24" fmla="*/ 122 w 122"/>
                <a:gd name="T25" fmla="*/ 102 h 133"/>
                <a:gd name="T26" fmla="*/ 122 w 122"/>
                <a:gd name="T27" fmla="*/ 102 h 133"/>
                <a:gd name="T28" fmla="*/ 121 w 122"/>
                <a:gd name="T29" fmla="*/ 91 h 133"/>
                <a:gd name="T30" fmla="*/ 116 w 122"/>
                <a:gd name="T31" fmla="*/ 78 h 133"/>
                <a:gd name="T32" fmla="*/ 112 w 122"/>
                <a:gd name="T33" fmla="*/ 65 h 133"/>
                <a:gd name="T34" fmla="*/ 110 w 122"/>
                <a:gd name="T35" fmla="*/ 58 h 133"/>
                <a:gd name="T36" fmla="*/ 109 w 122"/>
                <a:gd name="T37" fmla="*/ 56 h 133"/>
                <a:gd name="T38" fmla="*/ 98 w 122"/>
                <a:gd name="T39" fmla="*/ 55 h 133"/>
                <a:gd name="T40" fmla="*/ 79 w 122"/>
                <a:gd name="T41" fmla="*/ 39 h 133"/>
                <a:gd name="T42" fmla="*/ 63 w 122"/>
                <a:gd name="T43" fmla="*/ 23 h 133"/>
                <a:gd name="T44" fmla="*/ 54 w 122"/>
                <a:gd name="T45" fmla="*/ 13 h 133"/>
                <a:gd name="T46" fmla="*/ 48 w 122"/>
                <a:gd name="T47" fmla="*/ 2 h 133"/>
                <a:gd name="T48" fmla="*/ 45 w 122"/>
                <a:gd name="T49" fmla="*/ 0 h 133"/>
                <a:gd name="T50" fmla="*/ 45 w 122"/>
                <a:gd name="T51" fmla="*/ 0 h 133"/>
                <a:gd name="T52" fmla="*/ 1 w 122"/>
                <a:gd name="T53" fmla="*/ 31 h 133"/>
                <a:gd name="T54" fmla="*/ 1 w 122"/>
                <a:gd name="T55" fmla="*/ 31 h 133"/>
                <a:gd name="T56" fmla="*/ 0 w 122"/>
                <a:gd name="T57" fmla="*/ 97 h 133"/>
                <a:gd name="T58" fmla="*/ 3 w 122"/>
                <a:gd name="T59" fmla="*/ 101 h 133"/>
                <a:gd name="T60" fmla="*/ 4 w 122"/>
                <a:gd name="T61" fmla="*/ 103 h 133"/>
                <a:gd name="T62" fmla="*/ 6 w 122"/>
                <a:gd name="T63" fmla="*/ 105 h 133"/>
                <a:gd name="T64" fmla="*/ 8 w 122"/>
                <a:gd name="T65" fmla="*/ 108 h 133"/>
                <a:gd name="T66" fmla="*/ 12 w 122"/>
                <a:gd name="T67" fmla="*/ 1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33">
                  <a:moveTo>
                    <a:pt x="12" y="120"/>
                  </a:moveTo>
                  <a:cubicBezTo>
                    <a:pt x="12" y="120"/>
                    <a:pt x="13" y="120"/>
                    <a:pt x="14" y="121"/>
                  </a:cubicBezTo>
                  <a:cubicBezTo>
                    <a:pt x="19" y="121"/>
                    <a:pt x="25" y="120"/>
                    <a:pt x="30" y="118"/>
                  </a:cubicBezTo>
                  <a:cubicBezTo>
                    <a:pt x="41" y="113"/>
                    <a:pt x="43" y="120"/>
                    <a:pt x="48" y="127"/>
                  </a:cubicBezTo>
                  <a:cubicBezTo>
                    <a:pt x="51" y="132"/>
                    <a:pt x="55" y="133"/>
                    <a:pt x="60" y="130"/>
                  </a:cubicBezTo>
                  <a:cubicBezTo>
                    <a:pt x="65" y="126"/>
                    <a:pt x="69" y="122"/>
                    <a:pt x="74" y="118"/>
                  </a:cubicBezTo>
                  <a:cubicBezTo>
                    <a:pt x="77" y="117"/>
                    <a:pt x="80" y="119"/>
                    <a:pt x="83" y="119"/>
                  </a:cubicBezTo>
                  <a:cubicBezTo>
                    <a:pt x="85" y="119"/>
                    <a:pt x="86" y="119"/>
                    <a:pt x="87" y="118"/>
                  </a:cubicBezTo>
                  <a:cubicBezTo>
                    <a:pt x="89" y="118"/>
                    <a:pt x="90" y="117"/>
                    <a:pt x="92" y="116"/>
                  </a:cubicBezTo>
                  <a:cubicBezTo>
                    <a:pt x="93" y="115"/>
                    <a:pt x="94" y="114"/>
                    <a:pt x="96" y="113"/>
                  </a:cubicBezTo>
                  <a:cubicBezTo>
                    <a:pt x="98" y="111"/>
                    <a:pt x="100" y="109"/>
                    <a:pt x="103" y="107"/>
                  </a:cubicBezTo>
                  <a:cubicBezTo>
                    <a:pt x="105" y="105"/>
                    <a:pt x="108" y="105"/>
                    <a:pt x="110" y="104"/>
                  </a:cubicBezTo>
                  <a:cubicBezTo>
                    <a:pt x="122" y="102"/>
                    <a:pt x="122" y="102"/>
                    <a:pt x="122" y="102"/>
                  </a:cubicBezTo>
                  <a:cubicBezTo>
                    <a:pt x="122" y="102"/>
                    <a:pt x="122" y="102"/>
                    <a:pt x="122" y="102"/>
                  </a:cubicBezTo>
                  <a:cubicBezTo>
                    <a:pt x="121" y="91"/>
                    <a:pt x="121" y="91"/>
                    <a:pt x="121" y="91"/>
                  </a:cubicBezTo>
                  <a:cubicBezTo>
                    <a:pt x="121" y="86"/>
                    <a:pt x="118" y="82"/>
                    <a:pt x="116" y="78"/>
                  </a:cubicBezTo>
                  <a:cubicBezTo>
                    <a:pt x="114" y="73"/>
                    <a:pt x="113" y="70"/>
                    <a:pt x="112" y="65"/>
                  </a:cubicBezTo>
                  <a:cubicBezTo>
                    <a:pt x="111" y="63"/>
                    <a:pt x="110" y="60"/>
                    <a:pt x="110" y="58"/>
                  </a:cubicBezTo>
                  <a:cubicBezTo>
                    <a:pt x="110" y="57"/>
                    <a:pt x="110" y="56"/>
                    <a:pt x="109" y="56"/>
                  </a:cubicBezTo>
                  <a:cubicBezTo>
                    <a:pt x="106" y="55"/>
                    <a:pt x="102" y="56"/>
                    <a:pt x="98" y="55"/>
                  </a:cubicBezTo>
                  <a:cubicBezTo>
                    <a:pt x="93" y="49"/>
                    <a:pt x="84" y="45"/>
                    <a:pt x="79" y="39"/>
                  </a:cubicBezTo>
                  <a:cubicBezTo>
                    <a:pt x="63" y="23"/>
                    <a:pt x="63" y="23"/>
                    <a:pt x="63" y="23"/>
                  </a:cubicBezTo>
                  <a:cubicBezTo>
                    <a:pt x="60" y="20"/>
                    <a:pt x="56" y="17"/>
                    <a:pt x="54" y="13"/>
                  </a:cubicBezTo>
                  <a:cubicBezTo>
                    <a:pt x="51" y="11"/>
                    <a:pt x="51" y="5"/>
                    <a:pt x="48" y="2"/>
                  </a:cubicBezTo>
                  <a:cubicBezTo>
                    <a:pt x="47" y="1"/>
                    <a:pt x="46" y="1"/>
                    <a:pt x="45" y="0"/>
                  </a:cubicBezTo>
                  <a:cubicBezTo>
                    <a:pt x="45" y="0"/>
                    <a:pt x="45" y="0"/>
                    <a:pt x="45" y="0"/>
                  </a:cubicBezTo>
                  <a:cubicBezTo>
                    <a:pt x="1" y="31"/>
                    <a:pt x="1" y="31"/>
                    <a:pt x="1" y="31"/>
                  </a:cubicBezTo>
                  <a:cubicBezTo>
                    <a:pt x="1" y="31"/>
                    <a:pt x="1" y="31"/>
                    <a:pt x="1" y="31"/>
                  </a:cubicBezTo>
                  <a:cubicBezTo>
                    <a:pt x="0" y="97"/>
                    <a:pt x="0" y="97"/>
                    <a:pt x="0" y="97"/>
                  </a:cubicBezTo>
                  <a:cubicBezTo>
                    <a:pt x="1" y="99"/>
                    <a:pt x="2" y="100"/>
                    <a:pt x="3" y="101"/>
                  </a:cubicBezTo>
                  <a:cubicBezTo>
                    <a:pt x="4" y="103"/>
                    <a:pt x="4" y="103"/>
                    <a:pt x="4" y="103"/>
                  </a:cubicBezTo>
                  <a:cubicBezTo>
                    <a:pt x="5" y="103"/>
                    <a:pt x="5" y="104"/>
                    <a:pt x="6" y="105"/>
                  </a:cubicBezTo>
                  <a:cubicBezTo>
                    <a:pt x="6" y="106"/>
                    <a:pt x="7" y="107"/>
                    <a:pt x="8" y="108"/>
                  </a:cubicBezTo>
                  <a:cubicBezTo>
                    <a:pt x="9" y="112"/>
                    <a:pt x="11" y="115"/>
                    <a:pt x="12" y="120"/>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2" name="Freeform 82"/>
            <p:cNvSpPr>
              <a:spLocks/>
            </p:cNvSpPr>
            <p:nvPr/>
          </p:nvSpPr>
          <p:spPr bwMode="auto">
            <a:xfrm>
              <a:off x="6334125" y="2613025"/>
              <a:ext cx="528638" cy="360363"/>
            </a:xfrm>
            <a:custGeom>
              <a:avLst/>
              <a:gdLst>
                <a:gd name="T0" fmla="*/ 39 w 179"/>
                <a:gd name="T1" fmla="*/ 120 h 122"/>
                <a:gd name="T2" fmla="*/ 42 w 179"/>
                <a:gd name="T3" fmla="*/ 117 h 122"/>
                <a:gd name="T4" fmla="*/ 46 w 179"/>
                <a:gd name="T5" fmla="*/ 115 h 122"/>
                <a:gd name="T6" fmla="*/ 54 w 179"/>
                <a:gd name="T7" fmla="*/ 117 h 122"/>
                <a:gd name="T8" fmla="*/ 62 w 179"/>
                <a:gd name="T9" fmla="*/ 121 h 122"/>
                <a:gd name="T10" fmla="*/ 124 w 179"/>
                <a:gd name="T11" fmla="*/ 122 h 122"/>
                <a:gd name="T12" fmla="*/ 124 w 179"/>
                <a:gd name="T13" fmla="*/ 122 h 122"/>
                <a:gd name="T14" fmla="*/ 168 w 179"/>
                <a:gd name="T15" fmla="*/ 91 h 122"/>
                <a:gd name="T16" fmla="*/ 168 w 179"/>
                <a:gd name="T17" fmla="*/ 91 h 122"/>
                <a:gd name="T18" fmla="*/ 179 w 179"/>
                <a:gd name="T19" fmla="*/ 82 h 122"/>
                <a:gd name="T20" fmla="*/ 179 w 179"/>
                <a:gd name="T21" fmla="*/ 82 h 122"/>
                <a:gd name="T22" fmla="*/ 169 w 179"/>
                <a:gd name="T23" fmla="*/ 71 h 122"/>
                <a:gd name="T24" fmla="*/ 151 w 179"/>
                <a:gd name="T25" fmla="*/ 24 h 122"/>
                <a:gd name="T26" fmla="*/ 150 w 179"/>
                <a:gd name="T27" fmla="*/ 13 h 122"/>
                <a:gd name="T28" fmla="*/ 149 w 179"/>
                <a:gd name="T29" fmla="*/ 13 h 122"/>
                <a:gd name="T30" fmla="*/ 136 w 179"/>
                <a:gd name="T31" fmla="*/ 6 h 122"/>
                <a:gd name="T32" fmla="*/ 124 w 179"/>
                <a:gd name="T33" fmla="*/ 0 h 122"/>
                <a:gd name="T34" fmla="*/ 124 w 179"/>
                <a:gd name="T35" fmla="*/ 0 h 122"/>
                <a:gd name="T36" fmla="*/ 121 w 179"/>
                <a:gd name="T37" fmla="*/ 4 h 122"/>
                <a:gd name="T38" fmla="*/ 119 w 179"/>
                <a:gd name="T39" fmla="*/ 7 h 122"/>
                <a:gd name="T40" fmla="*/ 118 w 179"/>
                <a:gd name="T41" fmla="*/ 10 h 122"/>
                <a:gd name="T42" fmla="*/ 116 w 179"/>
                <a:gd name="T43" fmla="*/ 12 h 122"/>
                <a:gd name="T44" fmla="*/ 112 w 179"/>
                <a:gd name="T45" fmla="*/ 8 h 122"/>
                <a:gd name="T46" fmla="*/ 109 w 179"/>
                <a:gd name="T47" fmla="*/ 6 h 122"/>
                <a:gd name="T48" fmla="*/ 108 w 179"/>
                <a:gd name="T49" fmla="*/ 5 h 122"/>
                <a:gd name="T50" fmla="*/ 106 w 179"/>
                <a:gd name="T51" fmla="*/ 5 h 122"/>
                <a:gd name="T52" fmla="*/ 0 w 179"/>
                <a:gd name="T53" fmla="*/ 59 h 122"/>
                <a:gd name="T54" fmla="*/ 0 w 179"/>
                <a:gd name="T55" fmla="*/ 59 h 122"/>
                <a:gd name="T56" fmla="*/ 0 w 179"/>
                <a:gd name="T57" fmla="*/ 61 h 122"/>
                <a:gd name="T58" fmla="*/ 0 w 179"/>
                <a:gd name="T59" fmla="*/ 61 h 122"/>
                <a:gd name="T60" fmla="*/ 2 w 179"/>
                <a:gd name="T61" fmla="*/ 69 h 122"/>
                <a:gd name="T62" fmla="*/ 6 w 179"/>
                <a:gd name="T63" fmla="*/ 83 h 122"/>
                <a:gd name="T64" fmla="*/ 29 w 179"/>
                <a:gd name="T65" fmla="*/ 118 h 122"/>
                <a:gd name="T66" fmla="*/ 39 w 179"/>
                <a:gd name="T67" fmla="*/ 1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122">
                  <a:moveTo>
                    <a:pt x="39" y="120"/>
                  </a:moveTo>
                  <a:cubicBezTo>
                    <a:pt x="40" y="119"/>
                    <a:pt x="41" y="118"/>
                    <a:pt x="42" y="117"/>
                  </a:cubicBezTo>
                  <a:cubicBezTo>
                    <a:pt x="43" y="117"/>
                    <a:pt x="45" y="115"/>
                    <a:pt x="46" y="115"/>
                  </a:cubicBezTo>
                  <a:cubicBezTo>
                    <a:pt x="49" y="115"/>
                    <a:pt x="52" y="116"/>
                    <a:pt x="54" y="117"/>
                  </a:cubicBezTo>
                  <a:cubicBezTo>
                    <a:pt x="57" y="118"/>
                    <a:pt x="59" y="121"/>
                    <a:pt x="62" y="121"/>
                  </a:cubicBezTo>
                  <a:cubicBezTo>
                    <a:pt x="124" y="122"/>
                    <a:pt x="124" y="122"/>
                    <a:pt x="124" y="122"/>
                  </a:cubicBezTo>
                  <a:cubicBezTo>
                    <a:pt x="124" y="122"/>
                    <a:pt x="124" y="122"/>
                    <a:pt x="124" y="122"/>
                  </a:cubicBezTo>
                  <a:cubicBezTo>
                    <a:pt x="168" y="91"/>
                    <a:pt x="168" y="91"/>
                    <a:pt x="168" y="91"/>
                  </a:cubicBezTo>
                  <a:cubicBezTo>
                    <a:pt x="168" y="91"/>
                    <a:pt x="168" y="91"/>
                    <a:pt x="168" y="91"/>
                  </a:cubicBezTo>
                  <a:cubicBezTo>
                    <a:pt x="179" y="82"/>
                    <a:pt x="179" y="82"/>
                    <a:pt x="179" y="82"/>
                  </a:cubicBezTo>
                  <a:cubicBezTo>
                    <a:pt x="179" y="82"/>
                    <a:pt x="179" y="82"/>
                    <a:pt x="179" y="82"/>
                  </a:cubicBezTo>
                  <a:cubicBezTo>
                    <a:pt x="169" y="71"/>
                    <a:pt x="169" y="71"/>
                    <a:pt x="169" y="71"/>
                  </a:cubicBezTo>
                  <a:cubicBezTo>
                    <a:pt x="159" y="56"/>
                    <a:pt x="151" y="42"/>
                    <a:pt x="151" y="24"/>
                  </a:cubicBezTo>
                  <a:cubicBezTo>
                    <a:pt x="151" y="22"/>
                    <a:pt x="152" y="15"/>
                    <a:pt x="150" y="13"/>
                  </a:cubicBezTo>
                  <a:cubicBezTo>
                    <a:pt x="150" y="13"/>
                    <a:pt x="149" y="13"/>
                    <a:pt x="149" y="13"/>
                  </a:cubicBezTo>
                  <a:cubicBezTo>
                    <a:pt x="145" y="11"/>
                    <a:pt x="140" y="8"/>
                    <a:pt x="136" y="6"/>
                  </a:cubicBezTo>
                  <a:cubicBezTo>
                    <a:pt x="132" y="4"/>
                    <a:pt x="127" y="2"/>
                    <a:pt x="124" y="0"/>
                  </a:cubicBezTo>
                  <a:cubicBezTo>
                    <a:pt x="124" y="0"/>
                    <a:pt x="124" y="0"/>
                    <a:pt x="124" y="0"/>
                  </a:cubicBezTo>
                  <a:cubicBezTo>
                    <a:pt x="121" y="4"/>
                    <a:pt x="121" y="4"/>
                    <a:pt x="121" y="4"/>
                  </a:cubicBezTo>
                  <a:cubicBezTo>
                    <a:pt x="120" y="5"/>
                    <a:pt x="120" y="6"/>
                    <a:pt x="119" y="7"/>
                  </a:cubicBezTo>
                  <a:cubicBezTo>
                    <a:pt x="119" y="8"/>
                    <a:pt x="119" y="9"/>
                    <a:pt x="118" y="10"/>
                  </a:cubicBezTo>
                  <a:cubicBezTo>
                    <a:pt x="118" y="11"/>
                    <a:pt x="117" y="12"/>
                    <a:pt x="116" y="12"/>
                  </a:cubicBezTo>
                  <a:cubicBezTo>
                    <a:pt x="114" y="12"/>
                    <a:pt x="112" y="9"/>
                    <a:pt x="112" y="8"/>
                  </a:cubicBezTo>
                  <a:cubicBezTo>
                    <a:pt x="111" y="7"/>
                    <a:pt x="110" y="6"/>
                    <a:pt x="109" y="6"/>
                  </a:cubicBezTo>
                  <a:cubicBezTo>
                    <a:pt x="109" y="5"/>
                    <a:pt x="108" y="5"/>
                    <a:pt x="108" y="5"/>
                  </a:cubicBezTo>
                  <a:cubicBezTo>
                    <a:pt x="107" y="5"/>
                    <a:pt x="106" y="5"/>
                    <a:pt x="106" y="5"/>
                  </a:cubicBezTo>
                  <a:cubicBezTo>
                    <a:pt x="0" y="59"/>
                    <a:pt x="0" y="59"/>
                    <a:pt x="0" y="59"/>
                  </a:cubicBezTo>
                  <a:cubicBezTo>
                    <a:pt x="0" y="59"/>
                    <a:pt x="0" y="59"/>
                    <a:pt x="0" y="59"/>
                  </a:cubicBezTo>
                  <a:cubicBezTo>
                    <a:pt x="0" y="60"/>
                    <a:pt x="0" y="61"/>
                    <a:pt x="0" y="61"/>
                  </a:cubicBezTo>
                  <a:cubicBezTo>
                    <a:pt x="0" y="61"/>
                    <a:pt x="0" y="61"/>
                    <a:pt x="0" y="61"/>
                  </a:cubicBezTo>
                  <a:cubicBezTo>
                    <a:pt x="1" y="64"/>
                    <a:pt x="1" y="66"/>
                    <a:pt x="2" y="69"/>
                  </a:cubicBezTo>
                  <a:cubicBezTo>
                    <a:pt x="4" y="73"/>
                    <a:pt x="4" y="79"/>
                    <a:pt x="6" y="83"/>
                  </a:cubicBezTo>
                  <a:cubicBezTo>
                    <a:pt x="11" y="95"/>
                    <a:pt x="15" y="114"/>
                    <a:pt x="29" y="118"/>
                  </a:cubicBezTo>
                  <a:cubicBezTo>
                    <a:pt x="39" y="120"/>
                    <a:pt x="39" y="120"/>
                    <a:pt x="39" y="120"/>
                  </a:cubicBezTo>
                  <a:close/>
                </a:path>
              </a:pathLst>
            </a:custGeom>
            <a:solidFill>
              <a:schemeClr val="bg1">
                <a:lumMod val="95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3" name="Freeform 83"/>
            <p:cNvSpPr>
              <a:spLocks/>
            </p:cNvSpPr>
            <p:nvPr/>
          </p:nvSpPr>
          <p:spPr bwMode="auto">
            <a:xfrm>
              <a:off x="6254750" y="2184400"/>
              <a:ext cx="566738" cy="603250"/>
            </a:xfrm>
            <a:custGeom>
              <a:avLst/>
              <a:gdLst>
                <a:gd name="T0" fmla="*/ 0 w 192"/>
                <a:gd name="T1" fmla="*/ 164 h 204"/>
                <a:gd name="T2" fmla="*/ 85 w 192"/>
                <a:gd name="T3" fmla="*/ 0 h 204"/>
                <a:gd name="T4" fmla="*/ 85 w 192"/>
                <a:gd name="T5" fmla="*/ 0 h 204"/>
                <a:gd name="T6" fmla="*/ 87 w 192"/>
                <a:gd name="T7" fmla="*/ 2 h 204"/>
                <a:gd name="T8" fmla="*/ 88 w 192"/>
                <a:gd name="T9" fmla="*/ 4 h 204"/>
                <a:gd name="T10" fmla="*/ 97 w 192"/>
                <a:gd name="T11" fmla="*/ 7 h 204"/>
                <a:gd name="T12" fmla="*/ 115 w 192"/>
                <a:gd name="T13" fmla="*/ 7 h 204"/>
                <a:gd name="T14" fmla="*/ 120 w 192"/>
                <a:gd name="T15" fmla="*/ 15 h 204"/>
                <a:gd name="T16" fmla="*/ 127 w 192"/>
                <a:gd name="T17" fmla="*/ 24 h 204"/>
                <a:gd name="T18" fmla="*/ 169 w 192"/>
                <a:gd name="T19" fmla="*/ 26 h 204"/>
                <a:gd name="T20" fmla="*/ 173 w 192"/>
                <a:gd name="T21" fmla="*/ 23 h 204"/>
                <a:gd name="T22" fmla="*/ 178 w 192"/>
                <a:gd name="T23" fmla="*/ 21 h 204"/>
                <a:gd name="T24" fmla="*/ 181 w 192"/>
                <a:gd name="T25" fmla="*/ 26 h 204"/>
                <a:gd name="T26" fmla="*/ 185 w 192"/>
                <a:gd name="T27" fmla="*/ 29 h 204"/>
                <a:gd name="T28" fmla="*/ 192 w 192"/>
                <a:gd name="T29" fmla="*/ 33 h 204"/>
                <a:gd name="T30" fmla="*/ 192 w 192"/>
                <a:gd name="T31" fmla="*/ 33 h 204"/>
                <a:gd name="T32" fmla="*/ 185 w 192"/>
                <a:gd name="T33" fmla="*/ 47 h 204"/>
                <a:gd name="T34" fmla="*/ 173 w 192"/>
                <a:gd name="T35" fmla="*/ 67 h 204"/>
                <a:gd name="T36" fmla="*/ 165 w 192"/>
                <a:gd name="T37" fmla="*/ 86 h 204"/>
                <a:gd name="T38" fmla="*/ 157 w 192"/>
                <a:gd name="T39" fmla="*/ 113 h 204"/>
                <a:gd name="T40" fmla="*/ 151 w 192"/>
                <a:gd name="T41" fmla="*/ 145 h 204"/>
                <a:gd name="T42" fmla="*/ 151 w 192"/>
                <a:gd name="T43" fmla="*/ 145 h 204"/>
                <a:gd name="T44" fmla="*/ 148 w 192"/>
                <a:gd name="T45" fmla="*/ 149 h 204"/>
                <a:gd name="T46" fmla="*/ 146 w 192"/>
                <a:gd name="T47" fmla="*/ 152 h 204"/>
                <a:gd name="T48" fmla="*/ 145 w 192"/>
                <a:gd name="T49" fmla="*/ 155 h 204"/>
                <a:gd name="T50" fmla="*/ 143 w 192"/>
                <a:gd name="T51" fmla="*/ 157 h 204"/>
                <a:gd name="T52" fmla="*/ 139 w 192"/>
                <a:gd name="T53" fmla="*/ 153 h 204"/>
                <a:gd name="T54" fmla="*/ 136 w 192"/>
                <a:gd name="T55" fmla="*/ 151 h 204"/>
                <a:gd name="T56" fmla="*/ 135 w 192"/>
                <a:gd name="T57" fmla="*/ 150 h 204"/>
                <a:gd name="T58" fmla="*/ 133 w 192"/>
                <a:gd name="T59" fmla="*/ 150 h 204"/>
                <a:gd name="T60" fmla="*/ 27 w 192"/>
                <a:gd name="T61" fmla="*/ 204 h 204"/>
                <a:gd name="T62" fmla="*/ 27 w 192"/>
                <a:gd name="T63" fmla="*/ 204 h 204"/>
                <a:gd name="T64" fmla="*/ 17 w 192"/>
                <a:gd name="T65" fmla="*/ 200 h 204"/>
                <a:gd name="T66" fmla="*/ 7 w 192"/>
                <a:gd name="T67" fmla="*/ 192 h 204"/>
                <a:gd name="T68" fmla="*/ 1 w 192"/>
                <a:gd name="T69" fmla="*/ 184 h 204"/>
                <a:gd name="T70" fmla="*/ 0 w 192"/>
                <a:gd name="T71" fmla="*/ 178 h 204"/>
                <a:gd name="T72" fmla="*/ 0 w 192"/>
                <a:gd name="T73" fmla="*/ 173 h 204"/>
                <a:gd name="T74" fmla="*/ 0 w 192"/>
                <a:gd name="T75"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204">
                  <a:moveTo>
                    <a:pt x="0" y="164"/>
                  </a:moveTo>
                  <a:cubicBezTo>
                    <a:pt x="85" y="0"/>
                    <a:pt x="85" y="0"/>
                    <a:pt x="85" y="0"/>
                  </a:cubicBezTo>
                  <a:cubicBezTo>
                    <a:pt x="85" y="0"/>
                    <a:pt x="85" y="0"/>
                    <a:pt x="85" y="0"/>
                  </a:cubicBezTo>
                  <a:cubicBezTo>
                    <a:pt x="86" y="1"/>
                    <a:pt x="87" y="2"/>
                    <a:pt x="87" y="2"/>
                  </a:cubicBezTo>
                  <a:cubicBezTo>
                    <a:pt x="87" y="3"/>
                    <a:pt x="88" y="4"/>
                    <a:pt x="88" y="4"/>
                  </a:cubicBezTo>
                  <a:cubicBezTo>
                    <a:pt x="92" y="6"/>
                    <a:pt x="92" y="7"/>
                    <a:pt x="97" y="7"/>
                  </a:cubicBezTo>
                  <a:cubicBezTo>
                    <a:pt x="101" y="7"/>
                    <a:pt x="114" y="5"/>
                    <a:pt x="115" y="7"/>
                  </a:cubicBezTo>
                  <a:cubicBezTo>
                    <a:pt x="117" y="10"/>
                    <a:pt x="118" y="13"/>
                    <a:pt x="120" y="15"/>
                  </a:cubicBezTo>
                  <a:cubicBezTo>
                    <a:pt x="122" y="19"/>
                    <a:pt x="125" y="21"/>
                    <a:pt x="127" y="24"/>
                  </a:cubicBezTo>
                  <a:cubicBezTo>
                    <a:pt x="139" y="28"/>
                    <a:pt x="156" y="26"/>
                    <a:pt x="169" y="26"/>
                  </a:cubicBezTo>
                  <a:cubicBezTo>
                    <a:pt x="170" y="25"/>
                    <a:pt x="172" y="24"/>
                    <a:pt x="173" y="23"/>
                  </a:cubicBezTo>
                  <a:cubicBezTo>
                    <a:pt x="175" y="22"/>
                    <a:pt x="176" y="20"/>
                    <a:pt x="178" y="21"/>
                  </a:cubicBezTo>
                  <a:cubicBezTo>
                    <a:pt x="179" y="22"/>
                    <a:pt x="181" y="25"/>
                    <a:pt x="181" y="26"/>
                  </a:cubicBezTo>
                  <a:cubicBezTo>
                    <a:pt x="183" y="26"/>
                    <a:pt x="183" y="28"/>
                    <a:pt x="185" y="29"/>
                  </a:cubicBezTo>
                  <a:cubicBezTo>
                    <a:pt x="186" y="30"/>
                    <a:pt x="191" y="32"/>
                    <a:pt x="192" y="33"/>
                  </a:cubicBezTo>
                  <a:cubicBezTo>
                    <a:pt x="192" y="33"/>
                    <a:pt x="192" y="33"/>
                    <a:pt x="192" y="33"/>
                  </a:cubicBezTo>
                  <a:cubicBezTo>
                    <a:pt x="185" y="47"/>
                    <a:pt x="185" y="47"/>
                    <a:pt x="185" y="47"/>
                  </a:cubicBezTo>
                  <a:cubicBezTo>
                    <a:pt x="181" y="53"/>
                    <a:pt x="177" y="60"/>
                    <a:pt x="173" y="67"/>
                  </a:cubicBezTo>
                  <a:cubicBezTo>
                    <a:pt x="171" y="73"/>
                    <a:pt x="168" y="81"/>
                    <a:pt x="165" y="86"/>
                  </a:cubicBezTo>
                  <a:cubicBezTo>
                    <a:pt x="165" y="91"/>
                    <a:pt x="160" y="110"/>
                    <a:pt x="157" y="113"/>
                  </a:cubicBezTo>
                  <a:cubicBezTo>
                    <a:pt x="156" y="124"/>
                    <a:pt x="152" y="134"/>
                    <a:pt x="151" y="145"/>
                  </a:cubicBezTo>
                  <a:cubicBezTo>
                    <a:pt x="151" y="145"/>
                    <a:pt x="151" y="145"/>
                    <a:pt x="151" y="145"/>
                  </a:cubicBezTo>
                  <a:cubicBezTo>
                    <a:pt x="148" y="149"/>
                    <a:pt x="148" y="149"/>
                    <a:pt x="148" y="149"/>
                  </a:cubicBezTo>
                  <a:cubicBezTo>
                    <a:pt x="147" y="150"/>
                    <a:pt x="147" y="151"/>
                    <a:pt x="146" y="152"/>
                  </a:cubicBezTo>
                  <a:cubicBezTo>
                    <a:pt x="146" y="153"/>
                    <a:pt x="146" y="154"/>
                    <a:pt x="145" y="155"/>
                  </a:cubicBezTo>
                  <a:cubicBezTo>
                    <a:pt x="145" y="156"/>
                    <a:pt x="144" y="157"/>
                    <a:pt x="143" y="157"/>
                  </a:cubicBezTo>
                  <a:cubicBezTo>
                    <a:pt x="141" y="157"/>
                    <a:pt x="139" y="154"/>
                    <a:pt x="139" y="153"/>
                  </a:cubicBezTo>
                  <a:cubicBezTo>
                    <a:pt x="138" y="152"/>
                    <a:pt x="137" y="151"/>
                    <a:pt x="136" y="151"/>
                  </a:cubicBezTo>
                  <a:cubicBezTo>
                    <a:pt x="136" y="150"/>
                    <a:pt x="135" y="150"/>
                    <a:pt x="135" y="150"/>
                  </a:cubicBezTo>
                  <a:cubicBezTo>
                    <a:pt x="134" y="150"/>
                    <a:pt x="133" y="150"/>
                    <a:pt x="133" y="150"/>
                  </a:cubicBezTo>
                  <a:cubicBezTo>
                    <a:pt x="27" y="204"/>
                    <a:pt x="27" y="204"/>
                    <a:pt x="27" y="204"/>
                  </a:cubicBezTo>
                  <a:cubicBezTo>
                    <a:pt x="27" y="204"/>
                    <a:pt x="27" y="204"/>
                    <a:pt x="27" y="204"/>
                  </a:cubicBezTo>
                  <a:cubicBezTo>
                    <a:pt x="17" y="200"/>
                    <a:pt x="17" y="200"/>
                    <a:pt x="17" y="200"/>
                  </a:cubicBezTo>
                  <a:cubicBezTo>
                    <a:pt x="14" y="197"/>
                    <a:pt x="10" y="195"/>
                    <a:pt x="7" y="192"/>
                  </a:cubicBezTo>
                  <a:cubicBezTo>
                    <a:pt x="4" y="189"/>
                    <a:pt x="3" y="187"/>
                    <a:pt x="1" y="184"/>
                  </a:cubicBezTo>
                  <a:cubicBezTo>
                    <a:pt x="1" y="182"/>
                    <a:pt x="0" y="180"/>
                    <a:pt x="0" y="178"/>
                  </a:cubicBezTo>
                  <a:cubicBezTo>
                    <a:pt x="0" y="173"/>
                    <a:pt x="0" y="173"/>
                    <a:pt x="0" y="173"/>
                  </a:cubicBezTo>
                  <a:cubicBezTo>
                    <a:pt x="0" y="170"/>
                    <a:pt x="0" y="167"/>
                    <a:pt x="0" y="164"/>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84"/>
            <p:cNvSpPr>
              <a:spLocks/>
            </p:cNvSpPr>
            <p:nvPr/>
          </p:nvSpPr>
          <p:spPr bwMode="auto">
            <a:xfrm>
              <a:off x="6700838" y="2249488"/>
              <a:ext cx="500063" cy="606425"/>
            </a:xfrm>
            <a:custGeom>
              <a:avLst/>
              <a:gdLst>
                <a:gd name="T0" fmla="*/ 0 w 170"/>
                <a:gd name="T1" fmla="*/ 123 h 205"/>
                <a:gd name="T2" fmla="*/ 12 w 170"/>
                <a:gd name="T3" fmla="*/ 129 h 205"/>
                <a:gd name="T4" fmla="*/ 25 w 170"/>
                <a:gd name="T5" fmla="*/ 136 h 205"/>
                <a:gd name="T6" fmla="*/ 26 w 170"/>
                <a:gd name="T7" fmla="*/ 136 h 205"/>
                <a:gd name="T8" fmla="*/ 27 w 170"/>
                <a:gd name="T9" fmla="*/ 147 h 205"/>
                <a:gd name="T10" fmla="*/ 45 w 170"/>
                <a:gd name="T11" fmla="*/ 194 h 205"/>
                <a:gd name="T12" fmla="*/ 55 w 170"/>
                <a:gd name="T13" fmla="*/ 205 h 205"/>
                <a:gd name="T14" fmla="*/ 55 w 170"/>
                <a:gd name="T15" fmla="*/ 205 h 205"/>
                <a:gd name="T16" fmla="*/ 124 w 170"/>
                <a:gd name="T17" fmla="*/ 151 h 205"/>
                <a:gd name="T18" fmla="*/ 132 w 170"/>
                <a:gd name="T19" fmla="*/ 152 h 205"/>
                <a:gd name="T20" fmla="*/ 144 w 170"/>
                <a:gd name="T21" fmla="*/ 142 h 205"/>
                <a:gd name="T22" fmla="*/ 160 w 170"/>
                <a:gd name="T23" fmla="*/ 141 h 205"/>
                <a:gd name="T24" fmla="*/ 169 w 170"/>
                <a:gd name="T25" fmla="*/ 143 h 205"/>
                <a:gd name="T26" fmla="*/ 169 w 170"/>
                <a:gd name="T27" fmla="*/ 143 h 205"/>
                <a:gd name="T28" fmla="*/ 169 w 170"/>
                <a:gd name="T29" fmla="*/ 134 h 205"/>
                <a:gd name="T30" fmla="*/ 166 w 170"/>
                <a:gd name="T31" fmla="*/ 99 h 205"/>
                <a:gd name="T32" fmla="*/ 151 w 170"/>
                <a:gd name="T33" fmla="*/ 74 h 205"/>
                <a:gd name="T34" fmla="*/ 148 w 170"/>
                <a:gd name="T35" fmla="*/ 68 h 205"/>
                <a:gd name="T36" fmla="*/ 148 w 170"/>
                <a:gd name="T37" fmla="*/ 67 h 205"/>
                <a:gd name="T38" fmla="*/ 148 w 170"/>
                <a:gd name="T39" fmla="*/ 67 h 205"/>
                <a:gd name="T40" fmla="*/ 136 w 170"/>
                <a:gd name="T41" fmla="*/ 59 h 205"/>
                <a:gd name="T42" fmla="*/ 123 w 170"/>
                <a:gd name="T43" fmla="*/ 51 h 205"/>
                <a:gd name="T44" fmla="*/ 108 w 170"/>
                <a:gd name="T45" fmla="*/ 49 h 205"/>
                <a:gd name="T46" fmla="*/ 98 w 170"/>
                <a:gd name="T47" fmla="*/ 28 h 205"/>
                <a:gd name="T48" fmla="*/ 72 w 170"/>
                <a:gd name="T49" fmla="*/ 19 h 205"/>
                <a:gd name="T50" fmla="*/ 48 w 170"/>
                <a:gd name="T51" fmla="*/ 0 h 205"/>
                <a:gd name="T52" fmla="*/ 46 w 170"/>
                <a:gd name="T53" fmla="*/ 0 h 205"/>
                <a:gd name="T54" fmla="*/ 41 w 170"/>
                <a:gd name="T55" fmla="*/ 11 h 205"/>
                <a:gd name="T56" fmla="*/ 41 w 170"/>
                <a:gd name="T57" fmla="*/ 11 h 205"/>
                <a:gd name="T58" fmla="*/ 34 w 170"/>
                <a:gd name="T59" fmla="*/ 25 h 205"/>
                <a:gd name="T60" fmla="*/ 22 w 170"/>
                <a:gd name="T61" fmla="*/ 45 h 205"/>
                <a:gd name="T62" fmla="*/ 14 w 170"/>
                <a:gd name="T63" fmla="*/ 64 h 205"/>
                <a:gd name="T64" fmla="*/ 6 w 170"/>
                <a:gd name="T65" fmla="*/ 91 h 205"/>
                <a:gd name="T66" fmla="*/ 0 w 170"/>
                <a:gd name="T67" fmla="*/ 12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205">
                  <a:moveTo>
                    <a:pt x="0" y="123"/>
                  </a:moveTo>
                  <a:cubicBezTo>
                    <a:pt x="3" y="125"/>
                    <a:pt x="8" y="127"/>
                    <a:pt x="12" y="129"/>
                  </a:cubicBezTo>
                  <a:cubicBezTo>
                    <a:pt x="16" y="131"/>
                    <a:pt x="21" y="134"/>
                    <a:pt x="25" y="136"/>
                  </a:cubicBezTo>
                  <a:cubicBezTo>
                    <a:pt x="25" y="136"/>
                    <a:pt x="26" y="136"/>
                    <a:pt x="26" y="136"/>
                  </a:cubicBezTo>
                  <a:cubicBezTo>
                    <a:pt x="28" y="138"/>
                    <a:pt x="27" y="145"/>
                    <a:pt x="27" y="147"/>
                  </a:cubicBezTo>
                  <a:cubicBezTo>
                    <a:pt x="27" y="165"/>
                    <a:pt x="35" y="179"/>
                    <a:pt x="45" y="194"/>
                  </a:cubicBezTo>
                  <a:cubicBezTo>
                    <a:pt x="55" y="205"/>
                    <a:pt x="55" y="205"/>
                    <a:pt x="55" y="205"/>
                  </a:cubicBezTo>
                  <a:cubicBezTo>
                    <a:pt x="55" y="205"/>
                    <a:pt x="55" y="205"/>
                    <a:pt x="55" y="205"/>
                  </a:cubicBezTo>
                  <a:cubicBezTo>
                    <a:pt x="124" y="151"/>
                    <a:pt x="124" y="151"/>
                    <a:pt x="124" y="151"/>
                  </a:cubicBezTo>
                  <a:cubicBezTo>
                    <a:pt x="127" y="151"/>
                    <a:pt x="129" y="152"/>
                    <a:pt x="132" y="152"/>
                  </a:cubicBezTo>
                  <a:cubicBezTo>
                    <a:pt x="136" y="149"/>
                    <a:pt x="140" y="144"/>
                    <a:pt x="144" y="142"/>
                  </a:cubicBezTo>
                  <a:cubicBezTo>
                    <a:pt x="149" y="139"/>
                    <a:pt x="155" y="140"/>
                    <a:pt x="160" y="141"/>
                  </a:cubicBezTo>
                  <a:cubicBezTo>
                    <a:pt x="169" y="143"/>
                    <a:pt x="169" y="143"/>
                    <a:pt x="169" y="143"/>
                  </a:cubicBezTo>
                  <a:cubicBezTo>
                    <a:pt x="169" y="143"/>
                    <a:pt x="169" y="143"/>
                    <a:pt x="169" y="143"/>
                  </a:cubicBezTo>
                  <a:cubicBezTo>
                    <a:pt x="169" y="134"/>
                    <a:pt x="169" y="134"/>
                    <a:pt x="169" y="134"/>
                  </a:cubicBezTo>
                  <a:cubicBezTo>
                    <a:pt x="169" y="122"/>
                    <a:pt x="170" y="110"/>
                    <a:pt x="166" y="99"/>
                  </a:cubicBezTo>
                  <a:cubicBezTo>
                    <a:pt x="163" y="90"/>
                    <a:pt x="156" y="82"/>
                    <a:pt x="151" y="74"/>
                  </a:cubicBezTo>
                  <a:cubicBezTo>
                    <a:pt x="150" y="72"/>
                    <a:pt x="150" y="70"/>
                    <a:pt x="148" y="68"/>
                  </a:cubicBezTo>
                  <a:cubicBezTo>
                    <a:pt x="148" y="67"/>
                    <a:pt x="148" y="67"/>
                    <a:pt x="148" y="67"/>
                  </a:cubicBezTo>
                  <a:cubicBezTo>
                    <a:pt x="148" y="67"/>
                    <a:pt x="148" y="67"/>
                    <a:pt x="148" y="67"/>
                  </a:cubicBezTo>
                  <a:cubicBezTo>
                    <a:pt x="136" y="59"/>
                    <a:pt x="136" y="59"/>
                    <a:pt x="136" y="59"/>
                  </a:cubicBezTo>
                  <a:cubicBezTo>
                    <a:pt x="132" y="57"/>
                    <a:pt x="129" y="52"/>
                    <a:pt x="123" y="51"/>
                  </a:cubicBezTo>
                  <a:cubicBezTo>
                    <a:pt x="118" y="49"/>
                    <a:pt x="113" y="49"/>
                    <a:pt x="108" y="49"/>
                  </a:cubicBezTo>
                  <a:cubicBezTo>
                    <a:pt x="95" y="47"/>
                    <a:pt x="108" y="28"/>
                    <a:pt x="98" y="28"/>
                  </a:cubicBezTo>
                  <a:cubicBezTo>
                    <a:pt x="88" y="28"/>
                    <a:pt x="81" y="24"/>
                    <a:pt x="72" y="19"/>
                  </a:cubicBezTo>
                  <a:cubicBezTo>
                    <a:pt x="66" y="15"/>
                    <a:pt x="52" y="6"/>
                    <a:pt x="48" y="0"/>
                  </a:cubicBezTo>
                  <a:cubicBezTo>
                    <a:pt x="47" y="0"/>
                    <a:pt x="47" y="0"/>
                    <a:pt x="46" y="0"/>
                  </a:cubicBezTo>
                  <a:cubicBezTo>
                    <a:pt x="44" y="3"/>
                    <a:pt x="43" y="8"/>
                    <a:pt x="41" y="11"/>
                  </a:cubicBezTo>
                  <a:cubicBezTo>
                    <a:pt x="41" y="11"/>
                    <a:pt x="41" y="11"/>
                    <a:pt x="41" y="11"/>
                  </a:cubicBezTo>
                  <a:cubicBezTo>
                    <a:pt x="34" y="25"/>
                    <a:pt x="34" y="25"/>
                    <a:pt x="34" y="25"/>
                  </a:cubicBezTo>
                  <a:cubicBezTo>
                    <a:pt x="30" y="31"/>
                    <a:pt x="26" y="38"/>
                    <a:pt x="22" y="45"/>
                  </a:cubicBezTo>
                  <a:cubicBezTo>
                    <a:pt x="20" y="51"/>
                    <a:pt x="17" y="59"/>
                    <a:pt x="14" y="64"/>
                  </a:cubicBezTo>
                  <a:cubicBezTo>
                    <a:pt x="14" y="69"/>
                    <a:pt x="9" y="88"/>
                    <a:pt x="6" y="91"/>
                  </a:cubicBezTo>
                  <a:cubicBezTo>
                    <a:pt x="5" y="102"/>
                    <a:pt x="1" y="112"/>
                    <a:pt x="0" y="123"/>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85"/>
            <p:cNvSpPr>
              <a:spLocks/>
            </p:cNvSpPr>
            <p:nvPr/>
          </p:nvSpPr>
          <p:spPr bwMode="auto">
            <a:xfrm>
              <a:off x="6829425" y="2660650"/>
              <a:ext cx="619125" cy="635000"/>
            </a:xfrm>
            <a:custGeom>
              <a:avLst/>
              <a:gdLst>
                <a:gd name="T0" fmla="*/ 0 w 210"/>
                <a:gd name="T1" fmla="*/ 75 h 215"/>
                <a:gd name="T2" fmla="*/ 11 w 210"/>
                <a:gd name="T3" fmla="*/ 66 h 215"/>
                <a:gd name="T4" fmla="*/ 11 w 210"/>
                <a:gd name="T5" fmla="*/ 66 h 215"/>
                <a:gd name="T6" fmla="*/ 80 w 210"/>
                <a:gd name="T7" fmla="*/ 12 h 215"/>
                <a:gd name="T8" fmla="*/ 88 w 210"/>
                <a:gd name="T9" fmla="*/ 13 h 215"/>
                <a:gd name="T10" fmla="*/ 100 w 210"/>
                <a:gd name="T11" fmla="*/ 3 h 215"/>
                <a:gd name="T12" fmla="*/ 116 w 210"/>
                <a:gd name="T13" fmla="*/ 2 h 215"/>
                <a:gd name="T14" fmla="*/ 125 w 210"/>
                <a:gd name="T15" fmla="*/ 4 h 215"/>
                <a:gd name="T16" fmla="*/ 125 w 210"/>
                <a:gd name="T17" fmla="*/ 4 h 215"/>
                <a:gd name="T18" fmla="*/ 137 w 210"/>
                <a:gd name="T19" fmla="*/ 10 h 215"/>
                <a:gd name="T20" fmla="*/ 151 w 210"/>
                <a:gd name="T21" fmla="*/ 17 h 215"/>
                <a:gd name="T22" fmla="*/ 154 w 210"/>
                <a:gd name="T23" fmla="*/ 24 h 215"/>
                <a:gd name="T24" fmla="*/ 156 w 210"/>
                <a:gd name="T25" fmla="*/ 28 h 215"/>
                <a:gd name="T26" fmla="*/ 167 w 210"/>
                <a:gd name="T27" fmla="*/ 30 h 215"/>
                <a:gd name="T28" fmla="*/ 178 w 210"/>
                <a:gd name="T29" fmla="*/ 36 h 215"/>
                <a:gd name="T30" fmla="*/ 186 w 210"/>
                <a:gd name="T31" fmla="*/ 43 h 215"/>
                <a:gd name="T32" fmla="*/ 186 w 210"/>
                <a:gd name="T33" fmla="*/ 43 h 215"/>
                <a:gd name="T34" fmla="*/ 179 w 210"/>
                <a:gd name="T35" fmla="*/ 55 h 215"/>
                <a:gd name="T36" fmla="*/ 183 w 210"/>
                <a:gd name="T37" fmla="*/ 66 h 215"/>
                <a:gd name="T38" fmla="*/ 190 w 210"/>
                <a:gd name="T39" fmla="*/ 90 h 215"/>
                <a:gd name="T40" fmla="*/ 205 w 210"/>
                <a:gd name="T41" fmla="*/ 110 h 215"/>
                <a:gd name="T42" fmla="*/ 210 w 210"/>
                <a:gd name="T43" fmla="*/ 117 h 215"/>
                <a:gd name="T44" fmla="*/ 210 w 210"/>
                <a:gd name="T45" fmla="*/ 117 h 215"/>
                <a:gd name="T46" fmla="*/ 201 w 210"/>
                <a:gd name="T47" fmla="*/ 121 h 215"/>
                <a:gd name="T48" fmla="*/ 190 w 210"/>
                <a:gd name="T49" fmla="*/ 129 h 215"/>
                <a:gd name="T50" fmla="*/ 183 w 210"/>
                <a:gd name="T51" fmla="*/ 134 h 215"/>
                <a:gd name="T52" fmla="*/ 185 w 210"/>
                <a:gd name="T53" fmla="*/ 152 h 215"/>
                <a:gd name="T54" fmla="*/ 182 w 210"/>
                <a:gd name="T55" fmla="*/ 165 h 215"/>
                <a:gd name="T56" fmla="*/ 179 w 210"/>
                <a:gd name="T57" fmla="*/ 172 h 215"/>
                <a:gd name="T58" fmla="*/ 179 w 210"/>
                <a:gd name="T59" fmla="*/ 173 h 215"/>
                <a:gd name="T60" fmla="*/ 178 w 210"/>
                <a:gd name="T61" fmla="*/ 174 h 215"/>
                <a:gd name="T62" fmla="*/ 179 w 210"/>
                <a:gd name="T63" fmla="*/ 178 h 215"/>
                <a:gd name="T64" fmla="*/ 179 w 210"/>
                <a:gd name="T65" fmla="*/ 178 h 215"/>
                <a:gd name="T66" fmla="*/ 172 w 210"/>
                <a:gd name="T67" fmla="*/ 185 h 215"/>
                <a:gd name="T68" fmla="*/ 162 w 210"/>
                <a:gd name="T69" fmla="*/ 192 h 215"/>
                <a:gd name="T70" fmla="*/ 157 w 210"/>
                <a:gd name="T71" fmla="*/ 205 h 215"/>
                <a:gd name="T72" fmla="*/ 140 w 210"/>
                <a:gd name="T73" fmla="*/ 194 h 215"/>
                <a:gd name="T74" fmla="*/ 117 w 210"/>
                <a:gd name="T75" fmla="*/ 215 h 215"/>
                <a:gd name="T76" fmla="*/ 104 w 210"/>
                <a:gd name="T77" fmla="*/ 211 h 215"/>
                <a:gd name="T78" fmla="*/ 104 w 210"/>
                <a:gd name="T79" fmla="*/ 211 h 215"/>
                <a:gd name="T80" fmla="*/ 97 w 210"/>
                <a:gd name="T81" fmla="*/ 204 h 215"/>
                <a:gd name="T82" fmla="*/ 92 w 210"/>
                <a:gd name="T83" fmla="*/ 200 h 215"/>
                <a:gd name="T84" fmla="*/ 89 w 210"/>
                <a:gd name="T85" fmla="*/ 196 h 215"/>
                <a:gd name="T86" fmla="*/ 84 w 210"/>
                <a:gd name="T87" fmla="*/ 187 h 215"/>
                <a:gd name="T88" fmla="*/ 84 w 210"/>
                <a:gd name="T89" fmla="*/ 186 h 215"/>
                <a:gd name="T90" fmla="*/ 77 w 210"/>
                <a:gd name="T91" fmla="*/ 177 h 215"/>
                <a:gd name="T92" fmla="*/ 77 w 210"/>
                <a:gd name="T93" fmla="*/ 177 h 215"/>
                <a:gd name="T94" fmla="*/ 76 w 210"/>
                <a:gd name="T95" fmla="*/ 166 h 215"/>
                <a:gd name="T96" fmla="*/ 71 w 210"/>
                <a:gd name="T97" fmla="*/ 153 h 215"/>
                <a:gd name="T98" fmla="*/ 67 w 210"/>
                <a:gd name="T99" fmla="*/ 140 h 215"/>
                <a:gd name="T100" fmla="*/ 65 w 210"/>
                <a:gd name="T101" fmla="*/ 133 h 215"/>
                <a:gd name="T102" fmla="*/ 64 w 210"/>
                <a:gd name="T103" fmla="*/ 131 h 215"/>
                <a:gd name="T104" fmla="*/ 53 w 210"/>
                <a:gd name="T105" fmla="*/ 130 h 215"/>
                <a:gd name="T106" fmla="*/ 34 w 210"/>
                <a:gd name="T107" fmla="*/ 114 h 215"/>
                <a:gd name="T108" fmla="*/ 18 w 210"/>
                <a:gd name="T109" fmla="*/ 98 h 215"/>
                <a:gd name="T110" fmla="*/ 9 w 210"/>
                <a:gd name="T111" fmla="*/ 88 h 215"/>
                <a:gd name="T112" fmla="*/ 3 w 210"/>
                <a:gd name="T113" fmla="*/ 77 h 215"/>
                <a:gd name="T114" fmla="*/ 0 w 210"/>
                <a:gd name="T115" fmla="*/ 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 h="215">
                  <a:moveTo>
                    <a:pt x="0" y="75"/>
                  </a:moveTo>
                  <a:cubicBezTo>
                    <a:pt x="11" y="66"/>
                    <a:pt x="11" y="66"/>
                    <a:pt x="11" y="66"/>
                  </a:cubicBezTo>
                  <a:cubicBezTo>
                    <a:pt x="11" y="66"/>
                    <a:pt x="11" y="66"/>
                    <a:pt x="11" y="66"/>
                  </a:cubicBezTo>
                  <a:cubicBezTo>
                    <a:pt x="80" y="12"/>
                    <a:pt x="80" y="12"/>
                    <a:pt x="80" y="12"/>
                  </a:cubicBezTo>
                  <a:cubicBezTo>
                    <a:pt x="83" y="12"/>
                    <a:pt x="85" y="13"/>
                    <a:pt x="88" y="13"/>
                  </a:cubicBezTo>
                  <a:cubicBezTo>
                    <a:pt x="92" y="10"/>
                    <a:pt x="96" y="5"/>
                    <a:pt x="100" y="3"/>
                  </a:cubicBezTo>
                  <a:cubicBezTo>
                    <a:pt x="105" y="0"/>
                    <a:pt x="111" y="1"/>
                    <a:pt x="116" y="2"/>
                  </a:cubicBezTo>
                  <a:cubicBezTo>
                    <a:pt x="125" y="4"/>
                    <a:pt x="125" y="4"/>
                    <a:pt x="125" y="4"/>
                  </a:cubicBezTo>
                  <a:cubicBezTo>
                    <a:pt x="125" y="4"/>
                    <a:pt x="125" y="4"/>
                    <a:pt x="125" y="4"/>
                  </a:cubicBezTo>
                  <a:cubicBezTo>
                    <a:pt x="129" y="6"/>
                    <a:pt x="133" y="9"/>
                    <a:pt x="137" y="10"/>
                  </a:cubicBezTo>
                  <a:cubicBezTo>
                    <a:pt x="142" y="12"/>
                    <a:pt x="147" y="14"/>
                    <a:pt x="151" y="17"/>
                  </a:cubicBezTo>
                  <a:cubicBezTo>
                    <a:pt x="152" y="19"/>
                    <a:pt x="153" y="21"/>
                    <a:pt x="154" y="24"/>
                  </a:cubicBezTo>
                  <a:cubicBezTo>
                    <a:pt x="154" y="25"/>
                    <a:pt x="155" y="27"/>
                    <a:pt x="156" y="28"/>
                  </a:cubicBezTo>
                  <a:cubicBezTo>
                    <a:pt x="159" y="30"/>
                    <a:pt x="164" y="29"/>
                    <a:pt x="167" y="30"/>
                  </a:cubicBezTo>
                  <a:cubicBezTo>
                    <a:pt x="171" y="31"/>
                    <a:pt x="174" y="34"/>
                    <a:pt x="178" y="36"/>
                  </a:cubicBezTo>
                  <a:cubicBezTo>
                    <a:pt x="186" y="43"/>
                    <a:pt x="186" y="43"/>
                    <a:pt x="186" y="43"/>
                  </a:cubicBezTo>
                  <a:cubicBezTo>
                    <a:pt x="186" y="43"/>
                    <a:pt x="186" y="43"/>
                    <a:pt x="186" y="43"/>
                  </a:cubicBezTo>
                  <a:cubicBezTo>
                    <a:pt x="183" y="46"/>
                    <a:pt x="175" y="50"/>
                    <a:pt x="179" y="55"/>
                  </a:cubicBezTo>
                  <a:cubicBezTo>
                    <a:pt x="182" y="59"/>
                    <a:pt x="183" y="61"/>
                    <a:pt x="183" y="66"/>
                  </a:cubicBezTo>
                  <a:cubicBezTo>
                    <a:pt x="182" y="76"/>
                    <a:pt x="185" y="81"/>
                    <a:pt x="190" y="90"/>
                  </a:cubicBezTo>
                  <a:cubicBezTo>
                    <a:pt x="193" y="96"/>
                    <a:pt x="200" y="105"/>
                    <a:pt x="205" y="110"/>
                  </a:cubicBezTo>
                  <a:cubicBezTo>
                    <a:pt x="210" y="117"/>
                    <a:pt x="210" y="117"/>
                    <a:pt x="210" y="117"/>
                  </a:cubicBezTo>
                  <a:cubicBezTo>
                    <a:pt x="210" y="117"/>
                    <a:pt x="210" y="117"/>
                    <a:pt x="210" y="117"/>
                  </a:cubicBezTo>
                  <a:cubicBezTo>
                    <a:pt x="201" y="121"/>
                    <a:pt x="201" y="121"/>
                    <a:pt x="201" y="121"/>
                  </a:cubicBezTo>
                  <a:cubicBezTo>
                    <a:pt x="197" y="124"/>
                    <a:pt x="193" y="126"/>
                    <a:pt x="190" y="129"/>
                  </a:cubicBezTo>
                  <a:cubicBezTo>
                    <a:pt x="188" y="130"/>
                    <a:pt x="184" y="132"/>
                    <a:pt x="183" y="134"/>
                  </a:cubicBezTo>
                  <a:cubicBezTo>
                    <a:pt x="180" y="139"/>
                    <a:pt x="185" y="146"/>
                    <a:pt x="185" y="152"/>
                  </a:cubicBezTo>
                  <a:cubicBezTo>
                    <a:pt x="185" y="156"/>
                    <a:pt x="184" y="161"/>
                    <a:pt x="182" y="165"/>
                  </a:cubicBezTo>
                  <a:cubicBezTo>
                    <a:pt x="182" y="167"/>
                    <a:pt x="180" y="170"/>
                    <a:pt x="179" y="172"/>
                  </a:cubicBezTo>
                  <a:cubicBezTo>
                    <a:pt x="179" y="172"/>
                    <a:pt x="179" y="173"/>
                    <a:pt x="179" y="173"/>
                  </a:cubicBezTo>
                  <a:cubicBezTo>
                    <a:pt x="178" y="174"/>
                    <a:pt x="179" y="174"/>
                    <a:pt x="178" y="174"/>
                  </a:cubicBezTo>
                  <a:cubicBezTo>
                    <a:pt x="178" y="175"/>
                    <a:pt x="179" y="177"/>
                    <a:pt x="179" y="178"/>
                  </a:cubicBezTo>
                  <a:cubicBezTo>
                    <a:pt x="179" y="178"/>
                    <a:pt x="179" y="178"/>
                    <a:pt x="179" y="178"/>
                  </a:cubicBezTo>
                  <a:cubicBezTo>
                    <a:pt x="172" y="185"/>
                    <a:pt x="172" y="185"/>
                    <a:pt x="172" y="185"/>
                  </a:cubicBezTo>
                  <a:cubicBezTo>
                    <a:pt x="169" y="190"/>
                    <a:pt x="165" y="188"/>
                    <a:pt x="162" y="192"/>
                  </a:cubicBezTo>
                  <a:cubicBezTo>
                    <a:pt x="159" y="195"/>
                    <a:pt x="160" y="201"/>
                    <a:pt x="157" y="205"/>
                  </a:cubicBezTo>
                  <a:cubicBezTo>
                    <a:pt x="149" y="208"/>
                    <a:pt x="149" y="187"/>
                    <a:pt x="140" y="194"/>
                  </a:cubicBezTo>
                  <a:cubicBezTo>
                    <a:pt x="133" y="199"/>
                    <a:pt x="128" y="215"/>
                    <a:pt x="117" y="215"/>
                  </a:cubicBezTo>
                  <a:cubicBezTo>
                    <a:pt x="113" y="215"/>
                    <a:pt x="108" y="212"/>
                    <a:pt x="104" y="211"/>
                  </a:cubicBezTo>
                  <a:cubicBezTo>
                    <a:pt x="104" y="211"/>
                    <a:pt x="104" y="211"/>
                    <a:pt x="104" y="211"/>
                  </a:cubicBezTo>
                  <a:cubicBezTo>
                    <a:pt x="97" y="204"/>
                    <a:pt x="97" y="204"/>
                    <a:pt x="97" y="204"/>
                  </a:cubicBezTo>
                  <a:cubicBezTo>
                    <a:pt x="95" y="203"/>
                    <a:pt x="93" y="203"/>
                    <a:pt x="92" y="200"/>
                  </a:cubicBezTo>
                  <a:cubicBezTo>
                    <a:pt x="91" y="199"/>
                    <a:pt x="90" y="197"/>
                    <a:pt x="89" y="196"/>
                  </a:cubicBezTo>
                  <a:cubicBezTo>
                    <a:pt x="87" y="193"/>
                    <a:pt x="86" y="190"/>
                    <a:pt x="84" y="187"/>
                  </a:cubicBezTo>
                  <a:cubicBezTo>
                    <a:pt x="84" y="186"/>
                    <a:pt x="84" y="186"/>
                    <a:pt x="84" y="186"/>
                  </a:cubicBezTo>
                  <a:cubicBezTo>
                    <a:pt x="81" y="183"/>
                    <a:pt x="79" y="180"/>
                    <a:pt x="77" y="177"/>
                  </a:cubicBezTo>
                  <a:cubicBezTo>
                    <a:pt x="77" y="177"/>
                    <a:pt x="77" y="177"/>
                    <a:pt x="77" y="177"/>
                  </a:cubicBezTo>
                  <a:cubicBezTo>
                    <a:pt x="76" y="166"/>
                    <a:pt x="76" y="166"/>
                    <a:pt x="76" y="166"/>
                  </a:cubicBezTo>
                  <a:cubicBezTo>
                    <a:pt x="76" y="161"/>
                    <a:pt x="73" y="157"/>
                    <a:pt x="71" y="153"/>
                  </a:cubicBezTo>
                  <a:cubicBezTo>
                    <a:pt x="69" y="148"/>
                    <a:pt x="68" y="145"/>
                    <a:pt x="67" y="140"/>
                  </a:cubicBezTo>
                  <a:cubicBezTo>
                    <a:pt x="66" y="138"/>
                    <a:pt x="65" y="135"/>
                    <a:pt x="65" y="133"/>
                  </a:cubicBezTo>
                  <a:cubicBezTo>
                    <a:pt x="65" y="132"/>
                    <a:pt x="65" y="131"/>
                    <a:pt x="64" y="131"/>
                  </a:cubicBezTo>
                  <a:cubicBezTo>
                    <a:pt x="61" y="130"/>
                    <a:pt x="57" y="131"/>
                    <a:pt x="53" y="130"/>
                  </a:cubicBezTo>
                  <a:cubicBezTo>
                    <a:pt x="48" y="124"/>
                    <a:pt x="39" y="120"/>
                    <a:pt x="34" y="114"/>
                  </a:cubicBezTo>
                  <a:cubicBezTo>
                    <a:pt x="18" y="98"/>
                    <a:pt x="18" y="98"/>
                    <a:pt x="18" y="98"/>
                  </a:cubicBezTo>
                  <a:cubicBezTo>
                    <a:pt x="15" y="95"/>
                    <a:pt x="11" y="92"/>
                    <a:pt x="9" y="88"/>
                  </a:cubicBezTo>
                  <a:cubicBezTo>
                    <a:pt x="6" y="86"/>
                    <a:pt x="6" y="80"/>
                    <a:pt x="3" y="77"/>
                  </a:cubicBezTo>
                  <a:cubicBezTo>
                    <a:pt x="2" y="76"/>
                    <a:pt x="1" y="76"/>
                    <a:pt x="0" y="75"/>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86"/>
            <p:cNvSpPr>
              <a:spLocks/>
            </p:cNvSpPr>
            <p:nvPr/>
          </p:nvSpPr>
          <p:spPr bwMode="auto">
            <a:xfrm>
              <a:off x="7072313" y="3186113"/>
              <a:ext cx="588963" cy="466725"/>
            </a:xfrm>
            <a:custGeom>
              <a:avLst/>
              <a:gdLst>
                <a:gd name="T0" fmla="*/ 22 w 200"/>
                <a:gd name="T1" fmla="*/ 33 h 158"/>
                <a:gd name="T2" fmla="*/ 35 w 200"/>
                <a:gd name="T3" fmla="*/ 37 h 158"/>
                <a:gd name="T4" fmla="*/ 58 w 200"/>
                <a:gd name="T5" fmla="*/ 16 h 158"/>
                <a:gd name="T6" fmla="*/ 75 w 200"/>
                <a:gd name="T7" fmla="*/ 27 h 158"/>
                <a:gd name="T8" fmla="*/ 80 w 200"/>
                <a:gd name="T9" fmla="*/ 14 h 158"/>
                <a:gd name="T10" fmla="*/ 90 w 200"/>
                <a:gd name="T11" fmla="*/ 7 h 158"/>
                <a:gd name="T12" fmla="*/ 97 w 200"/>
                <a:gd name="T13" fmla="*/ 0 h 158"/>
                <a:gd name="T14" fmla="*/ 97 w 200"/>
                <a:gd name="T15" fmla="*/ 0 h 158"/>
                <a:gd name="T16" fmla="*/ 200 w 200"/>
                <a:gd name="T17" fmla="*/ 71 h 158"/>
                <a:gd name="T18" fmla="*/ 200 w 200"/>
                <a:gd name="T19" fmla="*/ 71 h 158"/>
                <a:gd name="T20" fmla="*/ 189 w 200"/>
                <a:gd name="T21" fmla="*/ 81 h 158"/>
                <a:gd name="T22" fmla="*/ 167 w 200"/>
                <a:gd name="T23" fmla="*/ 116 h 158"/>
                <a:gd name="T24" fmla="*/ 175 w 200"/>
                <a:gd name="T25" fmla="*/ 124 h 158"/>
                <a:gd name="T26" fmla="*/ 187 w 200"/>
                <a:gd name="T27" fmla="*/ 131 h 158"/>
                <a:gd name="T28" fmla="*/ 186 w 200"/>
                <a:gd name="T29" fmla="*/ 146 h 158"/>
                <a:gd name="T30" fmla="*/ 186 w 200"/>
                <a:gd name="T31" fmla="*/ 146 h 158"/>
                <a:gd name="T32" fmla="*/ 180 w 200"/>
                <a:gd name="T33" fmla="*/ 155 h 158"/>
                <a:gd name="T34" fmla="*/ 165 w 200"/>
                <a:gd name="T35" fmla="*/ 146 h 158"/>
                <a:gd name="T36" fmla="*/ 162 w 200"/>
                <a:gd name="T37" fmla="*/ 140 h 158"/>
                <a:gd name="T38" fmla="*/ 159 w 200"/>
                <a:gd name="T39" fmla="*/ 135 h 158"/>
                <a:gd name="T40" fmla="*/ 144 w 200"/>
                <a:gd name="T41" fmla="*/ 116 h 158"/>
                <a:gd name="T42" fmla="*/ 139 w 200"/>
                <a:gd name="T43" fmla="*/ 116 h 158"/>
                <a:gd name="T44" fmla="*/ 146 w 200"/>
                <a:gd name="T45" fmla="*/ 123 h 158"/>
                <a:gd name="T46" fmla="*/ 146 w 200"/>
                <a:gd name="T47" fmla="*/ 124 h 158"/>
                <a:gd name="T48" fmla="*/ 146 w 200"/>
                <a:gd name="T49" fmla="*/ 124 h 158"/>
                <a:gd name="T50" fmla="*/ 146 w 200"/>
                <a:gd name="T51" fmla="*/ 133 h 158"/>
                <a:gd name="T52" fmla="*/ 145 w 200"/>
                <a:gd name="T53" fmla="*/ 137 h 158"/>
                <a:gd name="T54" fmla="*/ 144 w 200"/>
                <a:gd name="T55" fmla="*/ 140 h 158"/>
                <a:gd name="T56" fmla="*/ 140 w 200"/>
                <a:gd name="T57" fmla="*/ 145 h 158"/>
                <a:gd name="T58" fmla="*/ 132 w 200"/>
                <a:gd name="T59" fmla="*/ 147 h 158"/>
                <a:gd name="T60" fmla="*/ 125 w 200"/>
                <a:gd name="T61" fmla="*/ 146 h 158"/>
                <a:gd name="T62" fmla="*/ 125 w 200"/>
                <a:gd name="T63" fmla="*/ 146 h 158"/>
                <a:gd name="T64" fmla="*/ 122 w 200"/>
                <a:gd name="T65" fmla="*/ 144 h 158"/>
                <a:gd name="T66" fmla="*/ 118 w 200"/>
                <a:gd name="T67" fmla="*/ 144 h 158"/>
                <a:gd name="T68" fmla="*/ 116 w 200"/>
                <a:gd name="T69" fmla="*/ 145 h 158"/>
                <a:gd name="T70" fmla="*/ 114 w 200"/>
                <a:gd name="T71" fmla="*/ 146 h 158"/>
                <a:gd name="T72" fmla="*/ 114 w 200"/>
                <a:gd name="T73" fmla="*/ 152 h 158"/>
                <a:gd name="T74" fmla="*/ 97 w 200"/>
                <a:gd name="T75" fmla="*/ 152 h 158"/>
                <a:gd name="T76" fmla="*/ 97 w 200"/>
                <a:gd name="T77" fmla="*/ 142 h 158"/>
                <a:gd name="T78" fmla="*/ 0 w 200"/>
                <a:gd name="T79" fmla="*/ 81 h 158"/>
                <a:gd name="T80" fmla="*/ 0 w 200"/>
                <a:gd name="T81" fmla="*/ 81 h 158"/>
                <a:gd name="T82" fmla="*/ 0 w 200"/>
                <a:gd name="T83" fmla="*/ 79 h 158"/>
                <a:gd name="T84" fmla="*/ 8 w 200"/>
                <a:gd name="T85" fmla="*/ 74 h 158"/>
                <a:gd name="T86" fmla="*/ 12 w 200"/>
                <a:gd name="T87" fmla="*/ 65 h 158"/>
                <a:gd name="T88" fmla="*/ 6 w 200"/>
                <a:gd name="T89" fmla="*/ 52 h 158"/>
                <a:gd name="T90" fmla="*/ 14 w 200"/>
                <a:gd name="T91" fmla="*/ 40 h 158"/>
                <a:gd name="T92" fmla="*/ 22 w 200"/>
                <a:gd name="T93" fmla="*/ 3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0" h="158">
                  <a:moveTo>
                    <a:pt x="22" y="33"/>
                  </a:moveTo>
                  <a:cubicBezTo>
                    <a:pt x="26" y="34"/>
                    <a:pt x="31" y="37"/>
                    <a:pt x="35" y="37"/>
                  </a:cubicBezTo>
                  <a:cubicBezTo>
                    <a:pt x="46" y="37"/>
                    <a:pt x="51" y="21"/>
                    <a:pt x="58" y="16"/>
                  </a:cubicBezTo>
                  <a:cubicBezTo>
                    <a:pt x="67" y="9"/>
                    <a:pt x="67" y="30"/>
                    <a:pt x="75" y="27"/>
                  </a:cubicBezTo>
                  <a:cubicBezTo>
                    <a:pt x="78" y="23"/>
                    <a:pt x="77" y="17"/>
                    <a:pt x="80" y="14"/>
                  </a:cubicBezTo>
                  <a:cubicBezTo>
                    <a:pt x="83" y="10"/>
                    <a:pt x="87" y="12"/>
                    <a:pt x="90" y="7"/>
                  </a:cubicBezTo>
                  <a:cubicBezTo>
                    <a:pt x="97" y="0"/>
                    <a:pt x="97" y="0"/>
                    <a:pt x="97" y="0"/>
                  </a:cubicBezTo>
                  <a:cubicBezTo>
                    <a:pt x="97" y="0"/>
                    <a:pt x="97" y="0"/>
                    <a:pt x="97" y="0"/>
                  </a:cubicBezTo>
                  <a:cubicBezTo>
                    <a:pt x="200" y="71"/>
                    <a:pt x="200" y="71"/>
                    <a:pt x="200" y="71"/>
                  </a:cubicBezTo>
                  <a:cubicBezTo>
                    <a:pt x="200" y="71"/>
                    <a:pt x="200" y="71"/>
                    <a:pt x="200" y="71"/>
                  </a:cubicBezTo>
                  <a:cubicBezTo>
                    <a:pt x="189" y="81"/>
                    <a:pt x="189" y="81"/>
                    <a:pt x="189" y="81"/>
                  </a:cubicBezTo>
                  <a:cubicBezTo>
                    <a:pt x="178" y="91"/>
                    <a:pt x="176" y="105"/>
                    <a:pt x="167" y="116"/>
                  </a:cubicBezTo>
                  <a:cubicBezTo>
                    <a:pt x="167" y="118"/>
                    <a:pt x="173" y="123"/>
                    <a:pt x="175" y="124"/>
                  </a:cubicBezTo>
                  <a:cubicBezTo>
                    <a:pt x="179" y="127"/>
                    <a:pt x="184" y="128"/>
                    <a:pt x="187" y="131"/>
                  </a:cubicBezTo>
                  <a:cubicBezTo>
                    <a:pt x="186" y="146"/>
                    <a:pt x="186" y="146"/>
                    <a:pt x="186" y="146"/>
                  </a:cubicBezTo>
                  <a:cubicBezTo>
                    <a:pt x="186" y="146"/>
                    <a:pt x="186" y="146"/>
                    <a:pt x="186" y="146"/>
                  </a:cubicBezTo>
                  <a:cubicBezTo>
                    <a:pt x="186" y="149"/>
                    <a:pt x="183" y="154"/>
                    <a:pt x="180" y="155"/>
                  </a:cubicBezTo>
                  <a:cubicBezTo>
                    <a:pt x="175" y="158"/>
                    <a:pt x="168" y="149"/>
                    <a:pt x="165" y="146"/>
                  </a:cubicBezTo>
                  <a:cubicBezTo>
                    <a:pt x="163" y="145"/>
                    <a:pt x="163" y="142"/>
                    <a:pt x="162" y="140"/>
                  </a:cubicBezTo>
                  <a:cubicBezTo>
                    <a:pt x="161" y="137"/>
                    <a:pt x="161" y="137"/>
                    <a:pt x="159" y="135"/>
                  </a:cubicBezTo>
                  <a:cubicBezTo>
                    <a:pt x="154" y="127"/>
                    <a:pt x="155" y="119"/>
                    <a:pt x="144" y="116"/>
                  </a:cubicBezTo>
                  <a:cubicBezTo>
                    <a:pt x="142" y="116"/>
                    <a:pt x="141" y="115"/>
                    <a:pt x="139" y="116"/>
                  </a:cubicBezTo>
                  <a:cubicBezTo>
                    <a:pt x="139" y="116"/>
                    <a:pt x="144" y="121"/>
                    <a:pt x="146" y="123"/>
                  </a:cubicBezTo>
                  <a:cubicBezTo>
                    <a:pt x="146" y="123"/>
                    <a:pt x="146" y="124"/>
                    <a:pt x="146" y="124"/>
                  </a:cubicBezTo>
                  <a:cubicBezTo>
                    <a:pt x="146" y="124"/>
                    <a:pt x="146" y="124"/>
                    <a:pt x="146" y="124"/>
                  </a:cubicBezTo>
                  <a:cubicBezTo>
                    <a:pt x="146" y="133"/>
                    <a:pt x="146" y="133"/>
                    <a:pt x="146" y="133"/>
                  </a:cubicBezTo>
                  <a:cubicBezTo>
                    <a:pt x="146" y="135"/>
                    <a:pt x="146" y="135"/>
                    <a:pt x="145" y="137"/>
                  </a:cubicBezTo>
                  <a:cubicBezTo>
                    <a:pt x="145" y="138"/>
                    <a:pt x="144" y="139"/>
                    <a:pt x="144" y="140"/>
                  </a:cubicBezTo>
                  <a:cubicBezTo>
                    <a:pt x="143" y="142"/>
                    <a:pt x="142" y="143"/>
                    <a:pt x="140" y="145"/>
                  </a:cubicBezTo>
                  <a:cubicBezTo>
                    <a:pt x="137" y="146"/>
                    <a:pt x="135" y="147"/>
                    <a:pt x="132" y="147"/>
                  </a:cubicBezTo>
                  <a:cubicBezTo>
                    <a:pt x="125" y="146"/>
                    <a:pt x="125" y="146"/>
                    <a:pt x="125" y="146"/>
                  </a:cubicBezTo>
                  <a:cubicBezTo>
                    <a:pt x="125" y="146"/>
                    <a:pt x="125" y="146"/>
                    <a:pt x="125" y="146"/>
                  </a:cubicBezTo>
                  <a:cubicBezTo>
                    <a:pt x="125" y="145"/>
                    <a:pt x="123" y="144"/>
                    <a:pt x="122" y="144"/>
                  </a:cubicBezTo>
                  <a:cubicBezTo>
                    <a:pt x="121" y="144"/>
                    <a:pt x="119" y="144"/>
                    <a:pt x="118" y="144"/>
                  </a:cubicBezTo>
                  <a:cubicBezTo>
                    <a:pt x="117" y="144"/>
                    <a:pt x="117" y="145"/>
                    <a:pt x="116" y="145"/>
                  </a:cubicBezTo>
                  <a:cubicBezTo>
                    <a:pt x="116" y="145"/>
                    <a:pt x="115" y="146"/>
                    <a:pt x="114" y="146"/>
                  </a:cubicBezTo>
                  <a:cubicBezTo>
                    <a:pt x="114" y="152"/>
                    <a:pt x="114" y="152"/>
                    <a:pt x="114" y="152"/>
                  </a:cubicBezTo>
                  <a:cubicBezTo>
                    <a:pt x="97" y="152"/>
                    <a:pt x="97" y="152"/>
                    <a:pt x="97" y="152"/>
                  </a:cubicBezTo>
                  <a:cubicBezTo>
                    <a:pt x="97" y="142"/>
                    <a:pt x="97" y="142"/>
                    <a:pt x="97" y="142"/>
                  </a:cubicBezTo>
                  <a:cubicBezTo>
                    <a:pt x="0" y="81"/>
                    <a:pt x="0" y="81"/>
                    <a:pt x="0" y="81"/>
                  </a:cubicBezTo>
                  <a:cubicBezTo>
                    <a:pt x="0" y="81"/>
                    <a:pt x="0" y="81"/>
                    <a:pt x="0" y="81"/>
                  </a:cubicBezTo>
                  <a:cubicBezTo>
                    <a:pt x="0" y="80"/>
                    <a:pt x="0" y="80"/>
                    <a:pt x="0" y="79"/>
                  </a:cubicBezTo>
                  <a:cubicBezTo>
                    <a:pt x="3" y="77"/>
                    <a:pt x="5" y="75"/>
                    <a:pt x="8" y="74"/>
                  </a:cubicBezTo>
                  <a:cubicBezTo>
                    <a:pt x="11" y="72"/>
                    <a:pt x="12" y="67"/>
                    <a:pt x="12" y="65"/>
                  </a:cubicBezTo>
                  <a:cubicBezTo>
                    <a:pt x="11" y="60"/>
                    <a:pt x="6" y="57"/>
                    <a:pt x="6" y="52"/>
                  </a:cubicBezTo>
                  <a:cubicBezTo>
                    <a:pt x="6" y="48"/>
                    <a:pt x="12" y="43"/>
                    <a:pt x="14" y="40"/>
                  </a:cubicBezTo>
                  <a:cubicBezTo>
                    <a:pt x="22" y="33"/>
                    <a:pt x="22" y="33"/>
                    <a:pt x="22" y="33"/>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87"/>
            <p:cNvSpPr>
              <a:spLocks/>
            </p:cNvSpPr>
            <p:nvPr/>
          </p:nvSpPr>
          <p:spPr bwMode="auto">
            <a:xfrm>
              <a:off x="6804025" y="3400425"/>
              <a:ext cx="688975" cy="582613"/>
            </a:xfrm>
            <a:custGeom>
              <a:avLst/>
              <a:gdLst>
                <a:gd name="T0" fmla="*/ 193 w 234"/>
                <a:gd name="T1" fmla="*/ 196 h 197"/>
                <a:gd name="T2" fmla="*/ 197 w 234"/>
                <a:gd name="T3" fmla="*/ 197 h 197"/>
                <a:gd name="T4" fmla="*/ 211 w 234"/>
                <a:gd name="T5" fmla="*/ 194 h 197"/>
                <a:gd name="T6" fmla="*/ 220 w 234"/>
                <a:gd name="T7" fmla="*/ 190 h 197"/>
                <a:gd name="T8" fmla="*/ 228 w 234"/>
                <a:gd name="T9" fmla="*/ 184 h 197"/>
                <a:gd name="T10" fmla="*/ 234 w 234"/>
                <a:gd name="T11" fmla="*/ 177 h 197"/>
                <a:gd name="T12" fmla="*/ 234 w 234"/>
                <a:gd name="T13" fmla="*/ 177 h 197"/>
                <a:gd name="T14" fmla="*/ 216 w 234"/>
                <a:gd name="T15" fmla="*/ 177 h 197"/>
                <a:gd name="T16" fmla="*/ 216 w 234"/>
                <a:gd name="T17" fmla="*/ 103 h 197"/>
                <a:gd name="T18" fmla="*/ 217 w 234"/>
                <a:gd name="T19" fmla="*/ 100 h 197"/>
                <a:gd name="T20" fmla="*/ 217 w 234"/>
                <a:gd name="T21" fmla="*/ 97 h 197"/>
                <a:gd name="T22" fmla="*/ 218 w 234"/>
                <a:gd name="T23" fmla="*/ 94 h 197"/>
                <a:gd name="T24" fmla="*/ 218 w 234"/>
                <a:gd name="T25" fmla="*/ 91 h 197"/>
                <a:gd name="T26" fmla="*/ 217 w 234"/>
                <a:gd name="T27" fmla="*/ 90 h 197"/>
                <a:gd name="T28" fmla="*/ 217 w 234"/>
                <a:gd name="T29" fmla="*/ 90 h 197"/>
                <a:gd name="T30" fmla="*/ 217 w 234"/>
                <a:gd name="T31" fmla="*/ 89 h 197"/>
                <a:gd name="T32" fmla="*/ 216 w 234"/>
                <a:gd name="T33" fmla="*/ 87 h 197"/>
                <a:gd name="T34" fmla="*/ 216 w 234"/>
                <a:gd name="T35" fmla="*/ 73 h 197"/>
                <a:gd name="T36" fmla="*/ 216 w 234"/>
                <a:gd name="T37" fmla="*/ 73 h 197"/>
                <a:gd name="T38" fmla="*/ 213 w 234"/>
                <a:gd name="T39" fmla="*/ 71 h 197"/>
                <a:gd name="T40" fmla="*/ 209 w 234"/>
                <a:gd name="T41" fmla="*/ 71 h 197"/>
                <a:gd name="T42" fmla="*/ 207 w 234"/>
                <a:gd name="T43" fmla="*/ 72 h 197"/>
                <a:gd name="T44" fmla="*/ 205 w 234"/>
                <a:gd name="T45" fmla="*/ 73 h 197"/>
                <a:gd name="T46" fmla="*/ 205 w 234"/>
                <a:gd name="T47" fmla="*/ 79 h 197"/>
                <a:gd name="T48" fmla="*/ 188 w 234"/>
                <a:gd name="T49" fmla="*/ 79 h 197"/>
                <a:gd name="T50" fmla="*/ 188 w 234"/>
                <a:gd name="T51" fmla="*/ 69 h 197"/>
                <a:gd name="T52" fmla="*/ 91 w 234"/>
                <a:gd name="T53" fmla="*/ 8 h 197"/>
                <a:gd name="T54" fmla="*/ 91 w 234"/>
                <a:gd name="T55" fmla="*/ 8 h 197"/>
                <a:gd name="T56" fmla="*/ 69 w 234"/>
                <a:gd name="T57" fmla="*/ 0 h 197"/>
                <a:gd name="T58" fmla="*/ 74 w 234"/>
                <a:gd name="T59" fmla="*/ 34 h 197"/>
                <a:gd name="T60" fmla="*/ 48 w 234"/>
                <a:gd name="T61" fmla="*/ 72 h 197"/>
                <a:gd name="T62" fmla="*/ 0 w 234"/>
                <a:gd name="T63" fmla="*/ 102 h 197"/>
                <a:gd name="T64" fmla="*/ 0 w 234"/>
                <a:gd name="T65" fmla="*/ 102 h 197"/>
                <a:gd name="T66" fmla="*/ 16 w 234"/>
                <a:gd name="T67" fmla="*/ 119 h 197"/>
                <a:gd name="T68" fmla="*/ 16 w 234"/>
                <a:gd name="T69" fmla="*/ 119 h 197"/>
                <a:gd name="T70" fmla="*/ 18 w 234"/>
                <a:gd name="T71" fmla="*/ 119 h 197"/>
                <a:gd name="T72" fmla="*/ 70 w 234"/>
                <a:gd name="T73" fmla="*/ 117 h 197"/>
                <a:gd name="T74" fmla="*/ 97 w 234"/>
                <a:gd name="T75" fmla="*/ 128 h 197"/>
                <a:gd name="T76" fmla="*/ 123 w 234"/>
                <a:gd name="T77" fmla="*/ 138 h 197"/>
                <a:gd name="T78" fmla="*/ 125 w 234"/>
                <a:gd name="T79" fmla="*/ 138 h 197"/>
                <a:gd name="T80" fmla="*/ 167 w 234"/>
                <a:gd name="T81" fmla="*/ 147 h 197"/>
                <a:gd name="T82" fmla="*/ 180 w 234"/>
                <a:gd name="T83" fmla="*/ 169 h 197"/>
                <a:gd name="T84" fmla="*/ 186 w 234"/>
                <a:gd name="T85" fmla="*/ 177 h 197"/>
                <a:gd name="T86" fmla="*/ 184 w 234"/>
                <a:gd name="T87" fmla="*/ 186 h 197"/>
                <a:gd name="T88" fmla="*/ 189 w 234"/>
                <a:gd name="T89" fmla="*/ 193 h 197"/>
                <a:gd name="T90" fmla="*/ 193 w 234"/>
                <a:gd name="T91" fmla="*/ 19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4" h="197">
                  <a:moveTo>
                    <a:pt x="193" y="196"/>
                  </a:moveTo>
                  <a:cubicBezTo>
                    <a:pt x="194" y="196"/>
                    <a:pt x="196" y="196"/>
                    <a:pt x="197" y="197"/>
                  </a:cubicBezTo>
                  <a:cubicBezTo>
                    <a:pt x="202" y="197"/>
                    <a:pt x="206" y="196"/>
                    <a:pt x="211" y="194"/>
                  </a:cubicBezTo>
                  <a:cubicBezTo>
                    <a:pt x="214" y="193"/>
                    <a:pt x="217" y="192"/>
                    <a:pt x="220" y="190"/>
                  </a:cubicBezTo>
                  <a:cubicBezTo>
                    <a:pt x="223" y="189"/>
                    <a:pt x="225" y="186"/>
                    <a:pt x="228" y="184"/>
                  </a:cubicBezTo>
                  <a:cubicBezTo>
                    <a:pt x="234" y="177"/>
                    <a:pt x="234" y="177"/>
                    <a:pt x="234" y="177"/>
                  </a:cubicBezTo>
                  <a:cubicBezTo>
                    <a:pt x="234" y="177"/>
                    <a:pt x="234" y="177"/>
                    <a:pt x="234" y="177"/>
                  </a:cubicBezTo>
                  <a:cubicBezTo>
                    <a:pt x="216" y="177"/>
                    <a:pt x="216" y="177"/>
                    <a:pt x="216" y="177"/>
                  </a:cubicBezTo>
                  <a:cubicBezTo>
                    <a:pt x="216" y="103"/>
                    <a:pt x="216" y="103"/>
                    <a:pt x="216" y="103"/>
                  </a:cubicBezTo>
                  <a:cubicBezTo>
                    <a:pt x="216" y="102"/>
                    <a:pt x="216" y="101"/>
                    <a:pt x="217" y="100"/>
                  </a:cubicBezTo>
                  <a:cubicBezTo>
                    <a:pt x="217" y="99"/>
                    <a:pt x="217" y="98"/>
                    <a:pt x="217" y="97"/>
                  </a:cubicBezTo>
                  <a:cubicBezTo>
                    <a:pt x="218" y="97"/>
                    <a:pt x="218" y="95"/>
                    <a:pt x="218" y="94"/>
                  </a:cubicBezTo>
                  <a:cubicBezTo>
                    <a:pt x="218" y="93"/>
                    <a:pt x="218" y="92"/>
                    <a:pt x="218" y="91"/>
                  </a:cubicBezTo>
                  <a:cubicBezTo>
                    <a:pt x="218" y="91"/>
                    <a:pt x="218" y="91"/>
                    <a:pt x="217" y="90"/>
                  </a:cubicBezTo>
                  <a:cubicBezTo>
                    <a:pt x="217" y="90"/>
                    <a:pt x="217" y="90"/>
                    <a:pt x="217" y="90"/>
                  </a:cubicBezTo>
                  <a:cubicBezTo>
                    <a:pt x="217" y="90"/>
                    <a:pt x="217" y="89"/>
                    <a:pt x="217" y="89"/>
                  </a:cubicBezTo>
                  <a:cubicBezTo>
                    <a:pt x="217" y="88"/>
                    <a:pt x="217" y="88"/>
                    <a:pt x="216" y="87"/>
                  </a:cubicBezTo>
                  <a:cubicBezTo>
                    <a:pt x="216" y="73"/>
                    <a:pt x="216" y="73"/>
                    <a:pt x="216" y="73"/>
                  </a:cubicBezTo>
                  <a:cubicBezTo>
                    <a:pt x="216" y="73"/>
                    <a:pt x="216" y="73"/>
                    <a:pt x="216" y="73"/>
                  </a:cubicBezTo>
                  <a:cubicBezTo>
                    <a:pt x="216" y="72"/>
                    <a:pt x="214" y="71"/>
                    <a:pt x="213" y="71"/>
                  </a:cubicBezTo>
                  <a:cubicBezTo>
                    <a:pt x="212" y="71"/>
                    <a:pt x="210" y="71"/>
                    <a:pt x="209" y="71"/>
                  </a:cubicBezTo>
                  <a:cubicBezTo>
                    <a:pt x="208" y="71"/>
                    <a:pt x="208" y="72"/>
                    <a:pt x="207" y="72"/>
                  </a:cubicBezTo>
                  <a:cubicBezTo>
                    <a:pt x="207" y="72"/>
                    <a:pt x="206" y="73"/>
                    <a:pt x="205" y="73"/>
                  </a:cubicBezTo>
                  <a:cubicBezTo>
                    <a:pt x="205" y="79"/>
                    <a:pt x="205" y="79"/>
                    <a:pt x="205" y="79"/>
                  </a:cubicBezTo>
                  <a:cubicBezTo>
                    <a:pt x="188" y="79"/>
                    <a:pt x="188" y="79"/>
                    <a:pt x="188" y="79"/>
                  </a:cubicBezTo>
                  <a:cubicBezTo>
                    <a:pt x="188" y="69"/>
                    <a:pt x="188" y="69"/>
                    <a:pt x="188" y="69"/>
                  </a:cubicBezTo>
                  <a:cubicBezTo>
                    <a:pt x="91" y="8"/>
                    <a:pt x="91" y="8"/>
                    <a:pt x="91" y="8"/>
                  </a:cubicBezTo>
                  <a:cubicBezTo>
                    <a:pt x="91" y="8"/>
                    <a:pt x="91" y="8"/>
                    <a:pt x="91" y="8"/>
                  </a:cubicBezTo>
                  <a:cubicBezTo>
                    <a:pt x="69" y="0"/>
                    <a:pt x="69" y="0"/>
                    <a:pt x="69" y="0"/>
                  </a:cubicBezTo>
                  <a:cubicBezTo>
                    <a:pt x="74" y="34"/>
                    <a:pt x="74" y="34"/>
                    <a:pt x="74" y="34"/>
                  </a:cubicBezTo>
                  <a:cubicBezTo>
                    <a:pt x="48" y="72"/>
                    <a:pt x="48" y="72"/>
                    <a:pt x="48" y="72"/>
                  </a:cubicBezTo>
                  <a:cubicBezTo>
                    <a:pt x="0" y="102"/>
                    <a:pt x="0" y="102"/>
                    <a:pt x="0" y="102"/>
                  </a:cubicBezTo>
                  <a:cubicBezTo>
                    <a:pt x="0" y="102"/>
                    <a:pt x="0" y="102"/>
                    <a:pt x="0" y="102"/>
                  </a:cubicBezTo>
                  <a:cubicBezTo>
                    <a:pt x="16" y="119"/>
                    <a:pt x="16" y="119"/>
                    <a:pt x="16" y="119"/>
                  </a:cubicBezTo>
                  <a:cubicBezTo>
                    <a:pt x="16" y="119"/>
                    <a:pt x="16" y="119"/>
                    <a:pt x="16" y="119"/>
                  </a:cubicBezTo>
                  <a:cubicBezTo>
                    <a:pt x="18" y="119"/>
                    <a:pt x="18" y="119"/>
                    <a:pt x="18" y="119"/>
                  </a:cubicBezTo>
                  <a:cubicBezTo>
                    <a:pt x="30" y="107"/>
                    <a:pt x="55" y="115"/>
                    <a:pt x="70" y="117"/>
                  </a:cubicBezTo>
                  <a:cubicBezTo>
                    <a:pt x="80" y="119"/>
                    <a:pt x="88" y="124"/>
                    <a:pt x="97" y="128"/>
                  </a:cubicBezTo>
                  <a:cubicBezTo>
                    <a:pt x="108" y="132"/>
                    <a:pt x="111" y="138"/>
                    <a:pt x="123" y="138"/>
                  </a:cubicBezTo>
                  <a:cubicBezTo>
                    <a:pt x="125" y="138"/>
                    <a:pt x="125" y="138"/>
                    <a:pt x="125" y="138"/>
                  </a:cubicBezTo>
                  <a:cubicBezTo>
                    <a:pt x="139" y="132"/>
                    <a:pt x="158" y="132"/>
                    <a:pt x="167" y="147"/>
                  </a:cubicBezTo>
                  <a:cubicBezTo>
                    <a:pt x="180" y="169"/>
                    <a:pt x="180" y="169"/>
                    <a:pt x="180" y="169"/>
                  </a:cubicBezTo>
                  <a:cubicBezTo>
                    <a:pt x="182" y="171"/>
                    <a:pt x="186" y="174"/>
                    <a:pt x="186" y="177"/>
                  </a:cubicBezTo>
                  <a:cubicBezTo>
                    <a:pt x="187" y="180"/>
                    <a:pt x="184" y="182"/>
                    <a:pt x="184" y="186"/>
                  </a:cubicBezTo>
                  <a:cubicBezTo>
                    <a:pt x="186" y="188"/>
                    <a:pt x="188" y="190"/>
                    <a:pt x="189" y="193"/>
                  </a:cubicBezTo>
                  <a:cubicBezTo>
                    <a:pt x="193" y="196"/>
                    <a:pt x="193" y="196"/>
                    <a:pt x="193" y="196"/>
                  </a:cubicBezTo>
                  <a:close/>
                </a:path>
              </a:pathLst>
            </a:custGeom>
            <a:solidFill>
              <a:schemeClr val="bg1">
                <a:lumMod val="95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8" name="Freeform 88"/>
            <p:cNvSpPr>
              <a:spLocks noEditPoints="1"/>
            </p:cNvSpPr>
            <p:nvPr/>
          </p:nvSpPr>
          <p:spPr bwMode="auto">
            <a:xfrm>
              <a:off x="6842125" y="3716338"/>
              <a:ext cx="598488" cy="706438"/>
            </a:xfrm>
            <a:custGeom>
              <a:avLst/>
              <a:gdLst>
                <a:gd name="T0" fmla="*/ 163 w 203"/>
                <a:gd name="T1" fmla="*/ 170 h 239"/>
                <a:gd name="T2" fmla="*/ 175 w 203"/>
                <a:gd name="T3" fmla="*/ 164 h 239"/>
                <a:gd name="T4" fmla="*/ 173 w 203"/>
                <a:gd name="T5" fmla="*/ 165 h 239"/>
                <a:gd name="T6" fmla="*/ 164 w 203"/>
                <a:gd name="T7" fmla="*/ 170 h 239"/>
                <a:gd name="T8" fmla="*/ 162 w 203"/>
                <a:gd name="T9" fmla="*/ 171 h 239"/>
                <a:gd name="T10" fmla="*/ 187 w 203"/>
                <a:gd name="T11" fmla="*/ 157 h 239"/>
                <a:gd name="T12" fmla="*/ 199 w 203"/>
                <a:gd name="T13" fmla="*/ 151 h 239"/>
                <a:gd name="T14" fmla="*/ 199 w 203"/>
                <a:gd name="T15" fmla="*/ 153 h 239"/>
                <a:gd name="T16" fmla="*/ 191 w 203"/>
                <a:gd name="T17" fmla="*/ 157 h 239"/>
                <a:gd name="T18" fmla="*/ 181 w 203"/>
                <a:gd name="T19" fmla="*/ 161 h 239"/>
                <a:gd name="T20" fmla="*/ 183 w 203"/>
                <a:gd name="T21" fmla="*/ 159 h 239"/>
                <a:gd name="T22" fmla="*/ 3 w 203"/>
                <a:gd name="T23" fmla="*/ 12 h 239"/>
                <a:gd name="T24" fmla="*/ 10 w 203"/>
                <a:gd name="T25" fmla="*/ 49 h 239"/>
                <a:gd name="T26" fmla="*/ 0 w 203"/>
                <a:gd name="T27" fmla="*/ 122 h 239"/>
                <a:gd name="T28" fmla="*/ 46 w 203"/>
                <a:gd name="T29" fmla="*/ 234 h 239"/>
                <a:gd name="T30" fmla="*/ 56 w 203"/>
                <a:gd name="T31" fmla="*/ 239 h 239"/>
                <a:gd name="T32" fmla="*/ 85 w 203"/>
                <a:gd name="T33" fmla="*/ 221 h 239"/>
                <a:gd name="T34" fmla="*/ 112 w 203"/>
                <a:gd name="T35" fmla="*/ 201 h 239"/>
                <a:gd name="T36" fmla="*/ 112 w 203"/>
                <a:gd name="T37" fmla="*/ 196 h 239"/>
                <a:gd name="T38" fmla="*/ 115 w 203"/>
                <a:gd name="T39" fmla="*/ 194 h 239"/>
                <a:gd name="T40" fmla="*/ 102 w 203"/>
                <a:gd name="T41" fmla="*/ 181 h 239"/>
                <a:gd name="T42" fmla="*/ 88 w 203"/>
                <a:gd name="T43" fmla="*/ 167 h 239"/>
                <a:gd name="T44" fmla="*/ 100 w 203"/>
                <a:gd name="T45" fmla="*/ 164 h 239"/>
                <a:gd name="T46" fmla="*/ 108 w 203"/>
                <a:gd name="T47" fmla="*/ 146 h 239"/>
                <a:gd name="T48" fmla="*/ 98 w 203"/>
                <a:gd name="T49" fmla="*/ 133 h 239"/>
                <a:gd name="T50" fmla="*/ 95 w 203"/>
                <a:gd name="T51" fmla="*/ 132 h 239"/>
                <a:gd name="T52" fmla="*/ 92 w 203"/>
                <a:gd name="T53" fmla="*/ 121 h 239"/>
                <a:gd name="T54" fmla="*/ 104 w 203"/>
                <a:gd name="T55" fmla="*/ 116 h 239"/>
                <a:gd name="T56" fmla="*/ 104 w 203"/>
                <a:gd name="T57" fmla="*/ 119 h 239"/>
                <a:gd name="T58" fmla="*/ 114 w 203"/>
                <a:gd name="T59" fmla="*/ 135 h 239"/>
                <a:gd name="T60" fmla="*/ 118 w 203"/>
                <a:gd name="T61" fmla="*/ 142 h 239"/>
                <a:gd name="T62" fmla="*/ 127 w 203"/>
                <a:gd name="T63" fmla="*/ 152 h 239"/>
                <a:gd name="T64" fmla="*/ 112 w 203"/>
                <a:gd name="T65" fmla="*/ 169 h 239"/>
                <a:gd name="T66" fmla="*/ 101 w 203"/>
                <a:gd name="T67" fmla="*/ 178 h 239"/>
                <a:gd name="T68" fmla="*/ 113 w 203"/>
                <a:gd name="T69" fmla="*/ 176 h 239"/>
                <a:gd name="T70" fmla="*/ 127 w 203"/>
                <a:gd name="T71" fmla="*/ 191 h 239"/>
                <a:gd name="T72" fmla="*/ 160 w 203"/>
                <a:gd name="T73" fmla="*/ 170 h 239"/>
                <a:gd name="T74" fmla="*/ 179 w 203"/>
                <a:gd name="T75" fmla="*/ 153 h 239"/>
                <a:gd name="T76" fmla="*/ 185 w 203"/>
                <a:gd name="T77" fmla="*/ 135 h 239"/>
                <a:gd name="T78" fmla="*/ 199 w 203"/>
                <a:gd name="T79" fmla="*/ 135 h 239"/>
                <a:gd name="T80" fmla="*/ 196 w 203"/>
                <a:gd name="T81" fmla="*/ 116 h 239"/>
                <a:gd name="T82" fmla="*/ 180 w 203"/>
                <a:gd name="T83" fmla="*/ 89 h 239"/>
                <a:gd name="T84" fmla="*/ 171 w 203"/>
                <a:gd name="T85" fmla="*/ 79 h 239"/>
                <a:gd name="T86" fmla="*/ 167 w 203"/>
                <a:gd name="T87" fmla="*/ 62 h 239"/>
                <a:gd name="T88" fmla="*/ 112 w 203"/>
                <a:gd name="T89" fmla="*/ 31 h 239"/>
                <a:gd name="T90" fmla="*/ 84 w 203"/>
                <a:gd name="T91" fmla="*/ 21 h 239"/>
                <a:gd name="T92" fmla="*/ 5 w 203"/>
                <a:gd name="T93" fmla="*/ 1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3" h="239">
                  <a:moveTo>
                    <a:pt x="162" y="171"/>
                  </a:moveTo>
                  <a:cubicBezTo>
                    <a:pt x="162" y="171"/>
                    <a:pt x="163" y="170"/>
                    <a:pt x="163" y="170"/>
                  </a:cubicBezTo>
                  <a:cubicBezTo>
                    <a:pt x="166" y="168"/>
                    <a:pt x="169" y="167"/>
                    <a:pt x="172" y="165"/>
                  </a:cubicBezTo>
                  <a:cubicBezTo>
                    <a:pt x="173" y="165"/>
                    <a:pt x="174" y="164"/>
                    <a:pt x="175" y="164"/>
                  </a:cubicBezTo>
                  <a:cubicBezTo>
                    <a:pt x="176" y="163"/>
                    <a:pt x="177" y="162"/>
                    <a:pt x="178" y="162"/>
                  </a:cubicBezTo>
                  <a:cubicBezTo>
                    <a:pt x="178" y="163"/>
                    <a:pt x="174" y="165"/>
                    <a:pt x="173" y="165"/>
                  </a:cubicBezTo>
                  <a:cubicBezTo>
                    <a:pt x="172" y="166"/>
                    <a:pt x="171" y="167"/>
                    <a:pt x="170" y="168"/>
                  </a:cubicBezTo>
                  <a:cubicBezTo>
                    <a:pt x="168" y="169"/>
                    <a:pt x="166" y="169"/>
                    <a:pt x="164" y="170"/>
                  </a:cubicBezTo>
                  <a:cubicBezTo>
                    <a:pt x="163" y="171"/>
                    <a:pt x="162" y="172"/>
                    <a:pt x="160" y="172"/>
                  </a:cubicBezTo>
                  <a:cubicBezTo>
                    <a:pt x="162" y="171"/>
                    <a:pt x="162" y="171"/>
                    <a:pt x="162" y="171"/>
                  </a:cubicBezTo>
                  <a:close/>
                  <a:moveTo>
                    <a:pt x="183" y="159"/>
                  </a:moveTo>
                  <a:cubicBezTo>
                    <a:pt x="184" y="158"/>
                    <a:pt x="185" y="157"/>
                    <a:pt x="187" y="157"/>
                  </a:cubicBezTo>
                  <a:cubicBezTo>
                    <a:pt x="193" y="153"/>
                    <a:pt x="193" y="153"/>
                    <a:pt x="193" y="153"/>
                  </a:cubicBezTo>
                  <a:cubicBezTo>
                    <a:pt x="195" y="152"/>
                    <a:pt x="197" y="151"/>
                    <a:pt x="199" y="151"/>
                  </a:cubicBezTo>
                  <a:cubicBezTo>
                    <a:pt x="199" y="151"/>
                    <a:pt x="199" y="151"/>
                    <a:pt x="199" y="151"/>
                  </a:cubicBezTo>
                  <a:cubicBezTo>
                    <a:pt x="199" y="152"/>
                    <a:pt x="199" y="152"/>
                    <a:pt x="199" y="153"/>
                  </a:cubicBezTo>
                  <a:cubicBezTo>
                    <a:pt x="199" y="153"/>
                    <a:pt x="197" y="155"/>
                    <a:pt x="196" y="155"/>
                  </a:cubicBezTo>
                  <a:cubicBezTo>
                    <a:pt x="195" y="156"/>
                    <a:pt x="193" y="157"/>
                    <a:pt x="191" y="157"/>
                  </a:cubicBezTo>
                  <a:cubicBezTo>
                    <a:pt x="190" y="158"/>
                    <a:pt x="187" y="160"/>
                    <a:pt x="185" y="160"/>
                  </a:cubicBezTo>
                  <a:cubicBezTo>
                    <a:pt x="184" y="160"/>
                    <a:pt x="182" y="161"/>
                    <a:pt x="181" y="161"/>
                  </a:cubicBezTo>
                  <a:cubicBezTo>
                    <a:pt x="181" y="160"/>
                    <a:pt x="181" y="160"/>
                    <a:pt x="181" y="160"/>
                  </a:cubicBezTo>
                  <a:cubicBezTo>
                    <a:pt x="183" y="159"/>
                    <a:pt x="183" y="159"/>
                    <a:pt x="183" y="159"/>
                  </a:cubicBezTo>
                  <a:close/>
                  <a:moveTo>
                    <a:pt x="3" y="12"/>
                  </a:moveTo>
                  <a:cubicBezTo>
                    <a:pt x="3" y="12"/>
                    <a:pt x="3" y="12"/>
                    <a:pt x="3" y="12"/>
                  </a:cubicBezTo>
                  <a:cubicBezTo>
                    <a:pt x="3" y="13"/>
                    <a:pt x="4" y="13"/>
                    <a:pt x="4" y="14"/>
                  </a:cubicBezTo>
                  <a:cubicBezTo>
                    <a:pt x="12" y="23"/>
                    <a:pt x="11" y="38"/>
                    <a:pt x="10" y="49"/>
                  </a:cubicBezTo>
                  <a:cubicBezTo>
                    <a:pt x="4" y="96"/>
                    <a:pt x="4" y="96"/>
                    <a:pt x="4" y="96"/>
                  </a:cubicBezTo>
                  <a:cubicBezTo>
                    <a:pt x="0" y="122"/>
                    <a:pt x="0" y="122"/>
                    <a:pt x="0" y="122"/>
                  </a:cubicBezTo>
                  <a:cubicBezTo>
                    <a:pt x="0" y="122"/>
                    <a:pt x="0" y="122"/>
                    <a:pt x="0" y="122"/>
                  </a:cubicBezTo>
                  <a:cubicBezTo>
                    <a:pt x="46" y="234"/>
                    <a:pt x="46" y="234"/>
                    <a:pt x="46" y="234"/>
                  </a:cubicBezTo>
                  <a:cubicBezTo>
                    <a:pt x="55" y="234"/>
                    <a:pt x="55" y="234"/>
                    <a:pt x="55" y="234"/>
                  </a:cubicBezTo>
                  <a:cubicBezTo>
                    <a:pt x="56" y="239"/>
                    <a:pt x="56" y="239"/>
                    <a:pt x="56" y="239"/>
                  </a:cubicBezTo>
                  <a:cubicBezTo>
                    <a:pt x="56" y="239"/>
                    <a:pt x="56" y="239"/>
                    <a:pt x="56" y="239"/>
                  </a:cubicBezTo>
                  <a:cubicBezTo>
                    <a:pt x="65" y="231"/>
                    <a:pt x="75" y="225"/>
                    <a:pt x="85" y="221"/>
                  </a:cubicBezTo>
                  <a:cubicBezTo>
                    <a:pt x="89" y="220"/>
                    <a:pt x="113" y="207"/>
                    <a:pt x="113" y="203"/>
                  </a:cubicBezTo>
                  <a:cubicBezTo>
                    <a:pt x="113" y="203"/>
                    <a:pt x="112" y="202"/>
                    <a:pt x="112" y="201"/>
                  </a:cubicBezTo>
                  <a:cubicBezTo>
                    <a:pt x="111" y="201"/>
                    <a:pt x="112" y="198"/>
                    <a:pt x="111" y="197"/>
                  </a:cubicBezTo>
                  <a:cubicBezTo>
                    <a:pt x="111" y="197"/>
                    <a:pt x="111" y="196"/>
                    <a:pt x="112" y="196"/>
                  </a:cubicBezTo>
                  <a:cubicBezTo>
                    <a:pt x="112" y="195"/>
                    <a:pt x="113" y="195"/>
                    <a:pt x="113" y="195"/>
                  </a:cubicBezTo>
                  <a:cubicBezTo>
                    <a:pt x="114" y="194"/>
                    <a:pt x="114" y="194"/>
                    <a:pt x="115" y="194"/>
                  </a:cubicBezTo>
                  <a:cubicBezTo>
                    <a:pt x="117" y="191"/>
                    <a:pt x="110" y="187"/>
                    <a:pt x="107" y="184"/>
                  </a:cubicBezTo>
                  <a:cubicBezTo>
                    <a:pt x="105" y="184"/>
                    <a:pt x="104" y="181"/>
                    <a:pt x="102" y="181"/>
                  </a:cubicBezTo>
                  <a:cubicBezTo>
                    <a:pt x="101" y="181"/>
                    <a:pt x="97" y="183"/>
                    <a:pt x="97" y="181"/>
                  </a:cubicBezTo>
                  <a:cubicBezTo>
                    <a:pt x="91" y="181"/>
                    <a:pt x="91" y="170"/>
                    <a:pt x="88" y="167"/>
                  </a:cubicBezTo>
                  <a:cubicBezTo>
                    <a:pt x="85" y="165"/>
                    <a:pt x="87" y="165"/>
                    <a:pt x="90" y="164"/>
                  </a:cubicBezTo>
                  <a:cubicBezTo>
                    <a:pt x="93" y="163"/>
                    <a:pt x="97" y="163"/>
                    <a:pt x="100" y="164"/>
                  </a:cubicBezTo>
                  <a:cubicBezTo>
                    <a:pt x="105" y="165"/>
                    <a:pt x="105" y="163"/>
                    <a:pt x="108" y="159"/>
                  </a:cubicBezTo>
                  <a:cubicBezTo>
                    <a:pt x="113" y="153"/>
                    <a:pt x="109" y="152"/>
                    <a:pt x="108" y="146"/>
                  </a:cubicBezTo>
                  <a:cubicBezTo>
                    <a:pt x="107" y="141"/>
                    <a:pt x="107" y="144"/>
                    <a:pt x="103" y="141"/>
                  </a:cubicBezTo>
                  <a:cubicBezTo>
                    <a:pt x="101" y="139"/>
                    <a:pt x="100" y="135"/>
                    <a:pt x="98" y="133"/>
                  </a:cubicBezTo>
                  <a:cubicBezTo>
                    <a:pt x="97" y="132"/>
                    <a:pt x="98" y="128"/>
                    <a:pt x="97" y="126"/>
                  </a:cubicBezTo>
                  <a:cubicBezTo>
                    <a:pt x="96" y="126"/>
                    <a:pt x="95" y="130"/>
                    <a:pt x="95" y="132"/>
                  </a:cubicBezTo>
                  <a:cubicBezTo>
                    <a:pt x="94" y="132"/>
                    <a:pt x="92" y="136"/>
                    <a:pt x="91" y="134"/>
                  </a:cubicBezTo>
                  <a:cubicBezTo>
                    <a:pt x="90" y="130"/>
                    <a:pt x="93" y="125"/>
                    <a:pt x="92" y="121"/>
                  </a:cubicBezTo>
                  <a:cubicBezTo>
                    <a:pt x="92" y="118"/>
                    <a:pt x="94" y="119"/>
                    <a:pt x="96" y="119"/>
                  </a:cubicBezTo>
                  <a:cubicBezTo>
                    <a:pt x="99" y="119"/>
                    <a:pt x="101" y="116"/>
                    <a:pt x="104" y="116"/>
                  </a:cubicBezTo>
                  <a:cubicBezTo>
                    <a:pt x="116" y="116"/>
                    <a:pt x="116" y="116"/>
                    <a:pt x="116" y="116"/>
                  </a:cubicBezTo>
                  <a:cubicBezTo>
                    <a:pt x="115" y="119"/>
                    <a:pt x="104" y="119"/>
                    <a:pt x="104" y="119"/>
                  </a:cubicBezTo>
                  <a:cubicBezTo>
                    <a:pt x="101" y="122"/>
                    <a:pt x="108" y="126"/>
                    <a:pt x="109" y="127"/>
                  </a:cubicBezTo>
                  <a:cubicBezTo>
                    <a:pt x="111" y="130"/>
                    <a:pt x="112" y="132"/>
                    <a:pt x="114" y="135"/>
                  </a:cubicBezTo>
                  <a:cubicBezTo>
                    <a:pt x="115" y="137"/>
                    <a:pt x="112" y="138"/>
                    <a:pt x="111" y="139"/>
                  </a:cubicBezTo>
                  <a:cubicBezTo>
                    <a:pt x="113" y="140"/>
                    <a:pt x="116" y="141"/>
                    <a:pt x="118" y="142"/>
                  </a:cubicBezTo>
                  <a:cubicBezTo>
                    <a:pt x="119" y="143"/>
                    <a:pt x="119" y="147"/>
                    <a:pt x="122" y="148"/>
                  </a:cubicBezTo>
                  <a:cubicBezTo>
                    <a:pt x="124" y="149"/>
                    <a:pt x="122" y="152"/>
                    <a:pt x="127" y="152"/>
                  </a:cubicBezTo>
                  <a:cubicBezTo>
                    <a:pt x="127" y="152"/>
                    <a:pt x="127" y="152"/>
                    <a:pt x="127" y="152"/>
                  </a:cubicBezTo>
                  <a:cubicBezTo>
                    <a:pt x="122" y="152"/>
                    <a:pt x="115" y="167"/>
                    <a:pt x="112" y="169"/>
                  </a:cubicBezTo>
                  <a:cubicBezTo>
                    <a:pt x="110" y="171"/>
                    <a:pt x="107" y="169"/>
                    <a:pt x="105" y="169"/>
                  </a:cubicBezTo>
                  <a:cubicBezTo>
                    <a:pt x="101" y="169"/>
                    <a:pt x="100" y="175"/>
                    <a:pt x="101" y="178"/>
                  </a:cubicBezTo>
                  <a:cubicBezTo>
                    <a:pt x="102" y="181"/>
                    <a:pt x="105" y="173"/>
                    <a:pt x="108" y="177"/>
                  </a:cubicBezTo>
                  <a:cubicBezTo>
                    <a:pt x="111" y="181"/>
                    <a:pt x="111" y="176"/>
                    <a:pt x="113" y="176"/>
                  </a:cubicBezTo>
                  <a:cubicBezTo>
                    <a:pt x="113" y="178"/>
                    <a:pt x="119" y="186"/>
                    <a:pt x="121" y="183"/>
                  </a:cubicBezTo>
                  <a:cubicBezTo>
                    <a:pt x="125" y="180"/>
                    <a:pt x="123" y="191"/>
                    <a:pt x="127" y="191"/>
                  </a:cubicBezTo>
                  <a:cubicBezTo>
                    <a:pt x="127" y="194"/>
                    <a:pt x="124" y="197"/>
                    <a:pt x="124" y="199"/>
                  </a:cubicBezTo>
                  <a:cubicBezTo>
                    <a:pt x="135" y="192"/>
                    <a:pt x="152" y="182"/>
                    <a:pt x="160" y="170"/>
                  </a:cubicBezTo>
                  <a:cubicBezTo>
                    <a:pt x="162" y="166"/>
                    <a:pt x="167" y="159"/>
                    <a:pt x="171" y="157"/>
                  </a:cubicBezTo>
                  <a:cubicBezTo>
                    <a:pt x="172" y="156"/>
                    <a:pt x="178" y="154"/>
                    <a:pt x="179" y="153"/>
                  </a:cubicBezTo>
                  <a:cubicBezTo>
                    <a:pt x="182" y="152"/>
                    <a:pt x="184" y="150"/>
                    <a:pt x="186" y="147"/>
                  </a:cubicBezTo>
                  <a:cubicBezTo>
                    <a:pt x="191" y="144"/>
                    <a:pt x="185" y="139"/>
                    <a:pt x="185" y="135"/>
                  </a:cubicBezTo>
                  <a:cubicBezTo>
                    <a:pt x="188" y="136"/>
                    <a:pt x="188" y="141"/>
                    <a:pt x="192" y="141"/>
                  </a:cubicBezTo>
                  <a:cubicBezTo>
                    <a:pt x="196" y="141"/>
                    <a:pt x="197" y="134"/>
                    <a:pt x="199" y="135"/>
                  </a:cubicBezTo>
                  <a:cubicBezTo>
                    <a:pt x="202" y="137"/>
                    <a:pt x="203" y="122"/>
                    <a:pt x="201" y="119"/>
                  </a:cubicBezTo>
                  <a:cubicBezTo>
                    <a:pt x="200" y="118"/>
                    <a:pt x="196" y="116"/>
                    <a:pt x="196" y="116"/>
                  </a:cubicBezTo>
                  <a:cubicBezTo>
                    <a:pt x="196" y="110"/>
                    <a:pt x="194" y="103"/>
                    <a:pt x="190" y="100"/>
                  </a:cubicBezTo>
                  <a:cubicBezTo>
                    <a:pt x="180" y="89"/>
                    <a:pt x="180" y="89"/>
                    <a:pt x="180" y="89"/>
                  </a:cubicBezTo>
                  <a:cubicBezTo>
                    <a:pt x="176" y="86"/>
                    <a:pt x="176" y="86"/>
                    <a:pt x="176" y="86"/>
                  </a:cubicBezTo>
                  <a:cubicBezTo>
                    <a:pt x="175" y="83"/>
                    <a:pt x="173" y="81"/>
                    <a:pt x="171" y="79"/>
                  </a:cubicBezTo>
                  <a:cubicBezTo>
                    <a:pt x="171" y="75"/>
                    <a:pt x="174" y="73"/>
                    <a:pt x="173" y="70"/>
                  </a:cubicBezTo>
                  <a:cubicBezTo>
                    <a:pt x="173" y="67"/>
                    <a:pt x="169" y="64"/>
                    <a:pt x="167" y="62"/>
                  </a:cubicBezTo>
                  <a:cubicBezTo>
                    <a:pt x="154" y="40"/>
                    <a:pt x="154" y="40"/>
                    <a:pt x="154" y="40"/>
                  </a:cubicBezTo>
                  <a:cubicBezTo>
                    <a:pt x="145" y="25"/>
                    <a:pt x="126" y="25"/>
                    <a:pt x="112" y="31"/>
                  </a:cubicBezTo>
                  <a:cubicBezTo>
                    <a:pt x="110" y="31"/>
                    <a:pt x="110" y="31"/>
                    <a:pt x="110" y="31"/>
                  </a:cubicBezTo>
                  <a:cubicBezTo>
                    <a:pt x="98" y="31"/>
                    <a:pt x="95" y="25"/>
                    <a:pt x="84" y="21"/>
                  </a:cubicBezTo>
                  <a:cubicBezTo>
                    <a:pt x="75" y="17"/>
                    <a:pt x="67" y="12"/>
                    <a:pt x="57" y="10"/>
                  </a:cubicBezTo>
                  <a:cubicBezTo>
                    <a:pt x="42" y="8"/>
                    <a:pt x="17" y="0"/>
                    <a:pt x="5" y="12"/>
                  </a:cubicBezTo>
                  <a:lnTo>
                    <a:pt x="3" y="12"/>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9" name="Freeform 89"/>
            <p:cNvSpPr>
              <a:spLocks/>
            </p:cNvSpPr>
            <p:nvPr/>
          </p:nvSpPr>
          <p:spPr bwMode="auto">
            <a:xfrm>
              <a:off x="6505575" y="1792288"/>
              <a:ext cx="804863" cy="655638"/>
            </a:xfrm>
            <a:custGeom>
              <a:avLst/>
              <a:gdLst>
                <a:gd name="T0" fmla="*/ 0 w 273"/>
                <a:gd name="T1" fmla="*/ 133 h 222"/>
                <a:gd name="T2" fmla="*/ 2 w 273"/>
                <a:gd name="T3" fmla="*/ 135 h 222"/>
                <a:gd name="T4" fmla="*/ 3 w 273"/>
                <a:gd name="T5" fmla="*/ 137 h 222"/>
                <a:gd name="T6" fmla="*/ 12 w 273"/>
                <a:gd name="T7" fmla="*/ 140 h 222"/>
                <a:gd name="T8" fmla="*/ 30 w 273"/>
                <a:gd name="T9" fmla="*/ 140 h 222"/>
                <a:gd name="T10" fmla="*/ 35 w 273"/>
                <a:gd name="T11" fmla="*/ 148 h 222"/>
                <a:gd name="T12" fmla="*/ 42 w 273"/>
                <a:gd name="T13" fmla="*/ 157 h 222"/>
                <a:gd name="T14" fmla="*/ 84 w 273"/>
                <a:gd name="T15" fmla="*/ 159 h 222"/>
                <a:gd name="T16" fmla="*/ 88 w 273"/>
                <a:gd name="T17" fmla="*/ 156 h 222"/>
                <a:gd name="T18" fmla="*/ 93 w 273"/>
                <a:gd name="T19" fmla="*/ 154 h 222"/>
                <a:gd name="T20" fmla="*/ 96 w 273"/>
                <a:gd name="T21" fmla="*/ 159 h 222"/>
                <a:gd name="T22" fmla="*/ 100 w 273"/>
                <a:gd name="T23" fmla="*/ 162 h 222"/>
                <a:gd name="T24" fmla="*/ 107 w 273"/>
                <a:gd name="T25" fmla="*/ 166 h 222"/>
                <a:gd name="T26" fmla="*/ 107 w 273"/>
                <a:gd name="T27" fmla="*/ 166 h 222"/>
                <a:gd name="T28" fmla="*/ 112 w 273"/>
                <a:gd name="T29" fmla="*/ 155 h 222"/>
                <a:gd name="T30" fmla="*/ 114 w 273"/>
                <a:gd name="T31" fmla="*/ 155 h 222"/>
                <a:gd name="T32" fmla="*/ 138 w 273"/>
                <a:gd name="T33" fmla="*/ 174 h 222"/>
                <a:gd name="T34" fmla="*/ 164 w 273"/>
                <a:gd name="T35" fmla="*/ 183 h 222"/>
                <a:gd name="T36" fmla="*/ 174 w 273"/>
                <a:gd name="T37" fmla="*/ 204 h 222"/>
                <a:gd name="T38" fmla="*/ 189 w 273"/>
                <a:gd name="T39" fmla="*/ 206 h 222"/>
                <a:gd name="T40" fmla="*/ 202 w 273"/>
                <a:gd name="T41" fmla="*/ 214 h 222"/>
                <a:gd name="T42" fmla="*/ 214 w 273"/>
                <a:gd name="T43" fmla="*/ 222 h 222"/>
                <a:gd name="T44" fmla="*/ 214 w 273"/>
                <a:gd name="T45" fmla="*/ 222 h 222"/>
                <a:gd name="T46" fmla="*/ 237 w 273"/>
                <a:gd name="T47" fmla="*/ 194 h 222"/>
                <a:gd name="T48" fmla="*/ 237 w 273"/>
                <a:gd name="T49" fmla="*/ 194 h 222"/>
                <a:gd name="T50" fmla="*/ 242 w 273"/>
                <a:gd name="T51" fmla="*/ 185 h 222"/>
                <a:gd name="T52" fmla="*/ 242 w 273"/>
                <a:gd name="T53" fmla="*/ 185 h 222"/>
                <a:gd name="T54" fmla="*/ 251 w 273"/>
                <a:gd name="T55" fmla="*/ 176 h 222"/>
                <a:gd name="T56" fmla="*/ 267 w 273"/>
                <a:gd name="T57" fmla="*/ 175 h 222"/>
                <a:gd name="T58" fmla="*/ 273 w 273"/>
                <a:gd name="T59" fmla="*/ 176 h 222"/>
                <a:gd name="T60" fmla="*/ 249 w 273"/>
                <a:gd name="T61" fmla="*/ 147 h 222"/>
                <a:gd name="T62" fmla="*/ 249 w 273"/>
                <a:gd name="T63" fmla="*/ 147 h 222"/>
                <a:gd name="T64" fmla="*/ 237 w 273"/>
                <a:gd name="T65" fmla="*/ 139 h 222"/>
                <a:gd name="T66" fmla="*/ 222 w 273"/>
                <a:gd name="T67" fmla="*/ 130 h 222"/>
                <a:gd name="T68" fmla="*/ 219 w 273"/>
                <a:gd name="T69" fmla="*/ 125 h 222"/>
                <a:gd name="T70" fmla="*/ 221 w 273"/>
                <a:gd name="T71" fmla="*/ 117 h 222"/>
                <a:gd name="T72" fmla="*/ 208 w 273"/>
                <a:gd name="T73" fmla="*/ 105 h 222"/>
                <a:gd name="T74" fmla="*/ 203 w 273"/>
                <a:gd name="T75" fmla="*/ 93 h 222"/>
                <a:gd name="T76" fmla="*/ 195 w 273"/>
                <a:gd name="T77" fmla="*/ 82 h 222"/>
                <a:gd name="T78" fmla="*/ 172 w 273"/>
                <a:gd name="T79" fmla="*/ 88 h 222"/>
                <a:gd name="T80" fmla="*/ 146 w 273"/>
                <a:gd name="T81" fmla="*/ 77 h 222"/>
                <a:gd name="T82" fmla="*/ 160 w 273"/>
                <a:gd name="T83" fmla="*/ 59 h 222"/>
                <a:gd name="T84" fmla="*/ 164 w 273"/>
                <a:gd name="T85" fmla="*/ 45 h 222"/>
                <a:gd name="T86" fmla="*/ 152 w 273"/>
                <a:gd name="T87" fmla="*/ 36 h 222"/>
                <a:gd name="T88" fmla="*/ 137 w 273"/>
                <a:gd name="T89" fmla="*/ 31 h 222"/>
                <a:gd name="T90" fmla="*/ 126 w 273"/>
                <a:gd name="T91" fmla="*/ 15 h 222"/>
                <a:gd name="T92" fmla="*/ 105 w 273"/>
                <a:gd name="T93" fmla="*/ 14 h 222"/>
                <a:gd name="T94" fmla="*/ 82 w 273"/>
                <a:gd name="T95" fmla="*/ 15 h 222"/>
                <a:gd name="T96" fmla="*/ 64 w 273"/>
                <a:gd name="T97" fmla="*/ 6 h 222"/>
                <a:gd name="T98" fmla="*/ 39 w 273"/>
                <a:gd name="T99" fmla="*/ 1 h 222"/>
                <a:gd name="T100" fmla="*/ 39 w 273"/>
                <a:gd name="T101" fmla="*/ 1 h 222"/>
                <a:gd name="T102" fmla="*/ 26 w 273"/>
                <a:gd name="T103" fmla="*/ 88 h 222"/>
                <a:gd name="T104" fmla="*/ 0 w 273"/>
                <a:gd name="T105" fmla="*/ 13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3" h="222">
                  <a:moveTo>
                    <a:pt x="0" y="133"/>
                  </a:moveTo>
                  <a:cubicBezTo>
                    <a:pt x="1" y="134"/>
                    <a:pt x="2" y="135"/>
                    <a:pt x="2" y="135"/>
                  </a:cubicBezTo>
                  <a:cubicBezTo>
                    <a:pt x="2" y="136"/>
                    <a:pt x="3" y="137"/>
                    <a:pt x="3" y="137"/>
                  </a:cubicBezTo>
                  <a:cubicBezTo>
                    <a:pt x="7" y="139"/>
                    <a:pt x="7" y="140"/>
                    <a:pt x="12" y="140"/>
                  </a:cubicBezTo>
                  <a:cubicBezTo>
                    <a:pt x="16" y="140"/>
                    <a:pt x="29" y="138"/>
                    <a:pt x="30" y="140"/>
                  </a:cubicBezTo>
                  <a:cubicBezTo>
                    <a:pt x="32" y="143"/>
                    <a:pt x="33" y="146"/>
                    <a:pt x="35" y="148"/>
                  </a:cubicBezTo>
                  <a:cubicBezTo>
                    <a:pt x="37" y="152"/>
                    <a:pt x="40" y="154"/>
                    <a:pt x="42" y="157"/>
                  </a:cubicBezTo>
                  <a:cubicBezTo>
                    <a:pt x="54" y="161"/>
                    <a:pt x="71" y="159"/>
                    <a:pt x="84" y="159"/>
                  </a:cubicBezTo>
                  <a:cubicBezTo>
                    <a:pt x="85" y="158"/>
                    <a:pt x="87" y="157"/>
                    <a:pt x="88" y="156"/>
                  </a:cubicBezTo>
                  <a:cubicBezTo>
                    <a:pt x="90" y="155"/>
                    <a:pt x="91" y="153"/>
                    <a:pt x="93" y="154"/>
                  </a:cubicBezTo>
                  <a:cubicBezTo>
                    <a:pt x="94" y="155"/>
                    <a:pt x="96" y="158"/>
                    <a:pt x="96" y="159"/>
                  </a:cubicBezTo>
                  <a:cubicBezTo>
                    <a:pt x="98" y="159"/>
                    <a:pt x="98" y="161"/>
                    <a:pt x="100" y="162"/>
                  </a:cubicBezTo>
                  <a:cubicBezTo>
                    <a:pt x="101" y="163"/>
                    <a:pt x="106" y="165"/>
                    <a:pt x="107" y="166"/>
                  </a:cubicBezTo>
                  <a:cubicBezTo>
                    <a:pt x="107" y="166"/>
                    <a:pt x="107" y="166"/>
                    <a:pt x="107" y="166"/>
                  </a:cubicBezTo>
                  <a:cubicBezTo>
                    <a:pt x="109" y="163"/>
                    <a:pt x="110" y="158"/>
                    <a:pt x="112" y="155"/>
                  </a:cubicBezTo>
                  <a:cubicBezTo>
                    <a:pt x="113" y="155"/>
                    <a:pt x="113" y="155"/>
                    <a:pt x="114" y="155"/>
                  </a:cubicBezTo>
                  <a:cubicBezTo>
                    <a:pt x="118" y="161"/>
                    <a:pt x="132" y="170"/>
                    <a:pt x="138" y="174"/>
                  </a:cubicBezTo>
                  <a:cubicBezTo>
                    <a:pt x="147" y="179"/>
                    <a:pt x="154" y="183"/>
                    <a:pt x="164" y="183"/>
                  </a:cubicBezTo>
                  <a:cubicBezTo>
                    <a:pt x="174" y="183"/>
                    <a:pt x="161" y="202"/>
                    <a:pt x="174" y="204"/>
                  </a:cubicBezTo>
                  <a:cubicBezTo>
                    <a:pt x="179" y="204"/>
                    <a:pt x="184" y="204"/>
                    <a:pt x="189" y="206"/>
                  </a:cubicBezTo>
                  <a:cubicBezTo>
                    <a:pt x="195" y="207"/>
                    <a:pt x="198" y="212"/>
                    <a:pt x="202" y="214"/>
                  </a:cubicBezTo>
                  <a:cubicBezTo>
                    <a:pt x="214" y="222"/>
                    <a:pt x="214" y="222"/>
                    <a:pt x="214" y="222"/>
                  </a:cubicBezTo>
                  <a:cubicBezTo>
                    <a:pt x="214" y="222"/>
                    <a:pt x="214" y="222"/>
                    <a:pt x="214" y="222"/>
                  </a:cubicBezTo>
                  <a:cubicBezTo>
                    <a:pt x="237" y="194"/>
                    <a:pt x="237" y="194"/>
                    <a:pt x="237" y="194"/>
                  </a:cubicBezTo>
                  <a:cubicBezTo>
                    <a:pt x="237" y="194"/>
                    <a:pt x="237" y="194"/>
                    <a:pt x="237" y="194"/>
                  </a:cubicBezTo>
                  <a:cubicBezTo>
                    <a:pt x="242" y="185"/>
                    <a:pt x="242" y="185"/>
                    <a:pt x="242" y="185"/>
                  </a:cubicBezTo>
                  <a:cubicBezTo>
                    <a:pt x="242" y="185"/>
                    <a:pt x="242" y="185"/>
                    <a:pt x="242" y="185"/>
                  </a:cubicBezTo>
                  <a:cubicBezTo>
                    <a:pt x="244" y="182"/>
                    <a:pt x="247" y="177"/>
                    <a:pt x="251" y="176"/>
                  </a:cubicBezTo>
                  <a:cubicBezTo>
                    <a:pt x="256" y="175"/>
                    <a:pt x="261" y="175"/>
                    <a:pt x="267" y="175"/>
                  </a:cubicBezTo>
                  <a:cubicBezTo>
                    <a:pt x="269" y="175"/>
                    <a:pt x="271" y="176"/>
                    <a:pt x="273" y="176"/>
                  </a:cubicBezTo>
                  <a:cubicBezTo>
                    <a:pt x="266" y="166"/>
                    <a:pt x="262" y="150"/>
                    <a:pt x="249" y="147"/>
                  </a:cubicBezTo>
                  <a:cubicBezTo>
                    <a:pt x="249" y="147"/>
                    <a:pt x="249" y="147"/>
                    <a:pt x="249" y="147"/>
                  </a:cubicBezTo>
                  <a:cubicBezTo>
                    <a:pt x="237" y="139"/>
                    <a:pt x="237" y="139"/>
                    <a:pt x="237" y="139"/>
                  </a:cubicBezTo>
                  <a:cubicBezTo>
                    <a:pt x="234" y="135"/>
                    <a:pt x="226" y="131"/>
                    <a:pt x="222" y="130"/>
                  </a:cubicBezTo>
                  <a:cubicBezTo>
                    <a:pt x="221" y="129"/>
                    <a:pt x="219" y="128"/>
                    <a:pt x="219" y="125"/>
                  </a:cubicBezTo>
                  <a:cubicBezTo>
                    <a:pt x="220" y="123"/>
                    <a:pt x="221" y="120"/>
                    <a:pt x="221" y="117"/>
                  </a:cubicBezTo>
                  <a:cubicBezTo>
                    <a:pt x="221" y="112"/>
                    <a:pt x="212" y="109"/>
                    <a:pt x="208" y="105"/>
                  </a:cubicBezTo>
                  <a:cubicBezTo>
                    <a:pt x="204" y="102"/>
                    <a:pt x="204" y="98"/>
                    <a:pt x="203" y="93"/>
                  </a:cubicBezTo>
                  <a:cubicBezTo>
                    <a:pt x="201" y="89"/>
                    <a:pt x="200" y="81"/>
                    <a:pt x="195" y="82"/>
                  </a:cubicBezTo>
                  <a:cubicBezTo>
                    <a:pt x="187" y="82"/>
                    <a:pt x="180" y="89"/>
                    <a:pt x="172" y="88"/>
                  </a:cubicBezTo>
                  <a:cubicBezTo>
                    <a:pt x="162" y="88"/>
                    <a:pt x="148" y="90"/>
                    <a:pt x="146" y="77"/>
                  </a:cubicBezTo>
                  <a:cubicBezTo>
                    <a:pt x="145" y="65"/>
                    <a:pt x="152" y="65"/>
                    <a:pt x="160" y="59"/>
                  </a:cubicBezTo>
                  <a:cubicBezTo>
                    <a:pt x="166" y="55"/>
                    <a:pt x="164" y="51"/>
                    <a:pt x="164" y="45"/>
                  </a:cubicBezTo>
                  <a:cubicBezTo>
                    <a:pt x="160" y="42"/>
                    <a:pt x="158" y="38"/>
                    <a:pt x="152" y="36"/>
                  </a:cubicBezTo>
                  <a:cubicBezTo>
                    <a:pt x="147" y="35"/>
                    <a:pt x="142" y="33"/>
                    <a:pt x="137" y="31"/>
                  </a:cubicBezTo>
                  <a:cubicBezTo>
                    <a:pt x="131" y="29"/>
                    <a:pt x="126" y="21"/>
                    <a:pt x="126" y="15"/>
                  </a:cubicBezTo>
                  <a:cubicBezTo>
                    <a:pt x="119" y="12"/>
                    <a:pt x="112" y="15"/>
                    <a:pt x="105" y="14"/>
                  </a:cubicBezTo>
                  <a:cubicBezTo>
                    <a:pt x="97" y="12"/>
                    <a:pt x="90" y="19"/>
                    <a:pt x="82" y="15"/>
                  </a:cubicBezTo>
                  <a:cubicBezTo>
                    <a:pt x="76" y="11"/>
                    <a:pt x="72" y="8"/>
                    <a:pt x="64" y="6"/>
                  </a:cubicBezTo>
                  <a:cubicBezTo>
                    <a:pt x="57" y="4"/>
                    <a:pt x="45" y="0"/>
                    <a:pt x="39" y="1"/>
                  </a:cubicBezTo>
                  <a:cubicBezTo>
                    <a:pt x="39" y="1"/>
                    <a:pt x="39" y="1"/>
                    <a:pt x="39" y="1"/>
                  </a:cubicBezTo>
                  <a:cubicBezTo>
                    <a:pt x="26" y="88"/>
                    <a:pt x="26" y="88"/>
                    <a:pt x="26" y="88"/>
                  </a:cubicBezTo>
                  <a:cubicBezTo>
                    <a:pt x="0" y="133"/>
                    <a:pt x="0" y="133"/>
                    <a:pt x="0" y="133"/>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0" name="Freeform 90"/>
            <p:cNvSpPr>
              <a:spLocks/>
            </p:cNvSpPr>
            <p:nvPr/>
          </p:nvSpPr>
          <p:spPr bwMode="auto">
            <a:xfrm>
              <a:off x="6619875" y="1744663"/>
              <a:ext cx="858838" cy="481013"/>
            </a:xfrm>
            <a:custGeom>
              <a:avLst/>
              <a:gdLst>
                <a:gd name="T0" fmla="*/ 0 w 291"/>
                <a:gd name="T1" fmla="*/ 17 h 163"/>
                <a:gd name="T2" fmla="*/ 25 w 291"/>
                <a:gd name="T3" fmla="*/ 22 h 163"/>
                <a:gd name="T4" fmla="*/ 43 w 291"/>
                <a:gd name="T5" fmla="*/ 31 h 163"/>
                <a:gd name="T6" fmla="*/ 66 w 291"/>
                <a:gd name="T7" fmla="*/ 30 h 163"/>
                <a:gd name="T8" fmla="*/ 87 w 291"/>
                <a:gd name="T9" fmla="*/ 31 h 163"/>
                <a:gd name="T10" fmla="*/ 98 w 291"/>
                <a:gd name="T11" fmla="*/ 47 h 163"/>
                <a:gd name="T12" fmla="*/ 113 w 291"/>
                <a:gd name="T13" fmla="*/ 52 h 163"/>
                <a:gd name="T14" fmla="*/ 125 w 291"/>
                <a:gd name="T15" fmla="*/ 61 h 163"/>
                <a:gd name="T16" fmla="*/ 121 w 291"/>
                <a:gd name="T17" fmla="*/ 75 h 163"/>
                <a:gd name="T18" fmla="*/ 107 w 291"/>
                <a:gd name="T19" fmla="*/ 93 h 163"/>
                <a:gd name="T20" fmla="*/ 133 w 291"/>
                <a:gd name="T21" fmla="*/ 104 h 163"/>
                <a:gd name="T22" fmla="*/ 156 w 291"/>
                <a:gd name="T23" fmla="*/ 98 h 163"/>
                <a:gd name="T24" fmla="*/ 164 w 291"/>
                <a:gd name="T25" fmla="*/ 109 h 163"/>
                <a:gd name="T26" fmla="*/ 169 w 291"/>
                <a:gd name="T27" fmla="*/ 121 h 163"/>
                <a:gd name="T28" fmla="*/ 182 w 291"/>
                <a:gd name="T29" fmla="*/ 133 h 163"/>
                <a:gd name="T30" fmla="*/ 180 w 291"/>
                <a:gd name="T31" fmla="*/ 141 h 163"/>
                <a:gd name="T32" fmla="*/ 183 w 291"/>
                <a:gd name="T33" fmla="*/ 146 h 163"/>
                <a:gd name="T34" fmla="*/ 198 w 291"/>
                <a:gd name="T35" fmla="*/ 155 h 163"/>
                <a:gd name="T36" fmla="*/ 210 w 291"/>
                <a:gd name="T37" fmla="*/ 163 h 163"/>
                <a:gd name="T38" fmla="*/ 210 w 291"/>
                <a:gd name="T39" fmla="*/ 163 h 163"/>
                <a:gd name="T40" fmla="*/ 211 w 291"/>
                <a:gd name="T41" fmla="*/ 150 h 163"/>
                <a:gd name="T42" fmla="*/ 213 w 291"/>
                <a:gd name="T43" fmla="*/ 145 h 163"/>
                <a:gd name="T44" fmla="*/ 221 w 291"/>
                <a:gd name="T45" fmla="*/ 144 h 163"/>
                <a:gd name="T46" fmla="*/ 231 w 291"/>
                <a:gd name="T47" fmla="*/ 143 h 163"/>
                <a:gd name="T48" fmla="*/ 236 w 291"/>
                <a:gd name="T49" fmla="*/ 142 h 163"/>
                <a:gd name="T50" fmla="*/ 239 w 291"/>
                <a:gd name="T51" fmla="*/ 139 h 163"/>
                <a:gd name="T52" fmla="*/ 241 w 291"/>
                <a:gd name="T53" fmla="*/ 133 h 163"/>
                <a:gd name="T54" fmla="*/ 241 w 291"/>
                <a:gd name="T55" fmla="*/ 133 h 163"/>
                <a:gd name="T56" fmla="*/ 257 w 291"/>
                <a:gd name="T57" fmla="*/ 86 h 163"/>
                <a:gd name="T58" fmla="*/ 267 w 291"/>
                <a:gd name="T59" fmla="*/ 54 h 163"/>
                <a:gd name="T60" fmla="*/ 278 w 291"/>
                <a:gd name="T61" fmla="*/ 32 h 163"/>
                <a:gd name="T62" fmla="*/ 291 w 291"/>
                <a:gd name="T63" fmla="*/ 26 h 163"/>
                <a:gd name="T64" fmla="*/ 274 w 291"/>
                <a:gd name="T65" fmla="*/ 13 h 163"/>
                <a:gd name="T66" fmla="*/ 263 w 291"/>
                <a:gd name="T67" fmla="*/ 9 h 163"/>
                <a:gd name="T68" fmla="*/ 262 w 291"/>
                <a:gd name="T69" fmla="*/ 7 h 163"/>
                <a:gd name="T70" fmla="*/ 261 w 291"/>
                <a:gd name="T71" fmla="*/ 1 h 163"/>
                <a:gd name="T72" fmla="*/ 261 w 291"/>
                <a:gd name="T73" fmla="*/ 1 h 163"/>
                <a:gd name="T74" fmla="*/ 238 w 291"/>
                <a:gd name="T75" fmla="*/ 1 h 163"/>
                <a:gd name="T76" fmla="*/ 106 w 291"/>
                <a:gd name="T77" fmla="*/ 1 h 163"/>
                <a:gd name="T78" fmla="*/ 83 w 291"/>
                <a:gd name="T79" fmla="*/ 2 h 163"/>
                <a:gd name="T80" fmla="*/ 61 w 291"/>
                <a:gd name="T81" fmla="*/ 0 h 163"/>
                <a:gd name="T82" fmla="*/ 34 w 291"/>
                <a:gd name="T83" fmla="*/ 1 h 163"/>
                <a:gd name="T84" fmla="*/ 19 w 291"/>
                <a:gd name="T85" fmla="*/ 3 h 163"/>
                <a:gd name="T86" fmla="*/ 0 w 291"/>
                <a:gd name="T87" fmla="*/ 1 h 163"/>
                <a:gd name="T88" fmla="*/ 0 w 291"/>
                <a:gd name="T89" fmla="*/ 1 h 163"/>
                <a:gd name="T90" fmla="*/ 0 w 291"/>
                <a:gd name="T91" fmla="*/ 1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1" h="163">
                  <a:moveTo>
                    <a:pt x="0" y="17"/>
                  </a:moveTo>
                  <a:cubicBezTo>
                    <a:pt x="6" y="16"/>
                    <a:pt x="18" y="20"/>
                    <a:pt x="25" y="22"/>
                  </a:cubicBezTo>
                  <a:cubicBezTo>
                    <a:pt x="33" y="24"/>
                    <a:pt x="37" y="27"/>
                    <a:pt x="43" y="31"/>
                  </a:cubicBezTo>
                  <a:cubicBezTo>
                    <a:pt x="51" y="35"/>
                    <a:pt x="58" y="28"/>
                    <a:pt x="66" y="30"/>
                  </a:cubicBezTo>
                  <a:cubicBezTo>
                    <a:pt x="73" y="31"/>
                    <a:pt x="80" y="28"/>
                    <a:pt x="87" y="31"/>
                  </a:cubicBezTo>
                  <a:cubicBezTo>
                    <a:pt x="87" y="37"/>
                    <a:pt x="92" y="45"/>
                    <a:pt x="98" y="47"/>
                  </a:cubicBezTo>
                  <a:cubicBezTo>
                    <a:pt x="103" y="49"/>
                    <a:pt x="108" y="51"/>
                    <a:pt x="113" y="52"/>
                  </a:cubicBezTo>
                  <a:cubicBezTo>
                    <a:pt x="119" y="54"/>
                    <a:pt x="121" y="58"/>
                    <a:pt x="125" y="61"/>
                  </a:cubicBezTo>
                  <a:cubicBezTo>
                    <a:pt x="125" y="67"/>
                    <a:pt x="127" y="71"/>
                    <a:pt x="121" y="75"/>
                  </a:cubicBezTo>
                  <a:cubicBezTo>
                    <a:pt x="113" y="81"/>
                    <a:pt x="106" y="81"/>
                    <a:pt x="107" y="93"/>
                  </a:cubicBezTo>
                  <a:cubicBezTo>
                    <a:pt x="109" y="106"/>
                    <a:pt x="123" y="104"/>
                    <a:pt x="133" y="104"/>
                  </a:cubicBezTo>
                  <a:cubicBezTo>
                    <a:pt x="141" y="105"/>
                    <a:pt x="148" y="98"/>
                    <a:pt x="156" y="98"/>
                  </a:cubicBezTo>
                  <a:cubicBezTo>
                    <a:pt x="161" y="97"/>
                    <a:pt x="162" y="105"/>
                    <a:pt x="164" y="109"/>
                  </a:cubicBezTo>
                  <a:cubicBezTo>
                    <a:pt x="165" y="114"/>
                    <a:pt x="165" y="118"/>
                    <a:pt x="169" y="121"/>
                  </a:cubicBezTo>
                  <a:cubicBezTo>
                    <a:pt x="173" y="125"/>
                    <a:pt x="182" y="128"/>
                    <a:pt x="182" y="133"/>
                  </a:cubicBezTo>
                  <a:cubicBezTo>
                    <a:pt x="182" y="136"/>
                    <a:pt x="181" y="139"/>
                    <a:pt x="180" y="141"/>
                  </a:cubicBezTo>
                  <a:cubicBezTo>
                    <a:pt x="180" y="144"/>
                    <a:pt x="182" y="145"/>
                    <a:pt x="183" y="146"/>
                  </a:cubicBezTo>
                  <a:cubicBezTo>
                    <a:pt x="187" y="147"/>
                    <a:pt x="195" y="151"/>
                    <a:pt x="198" y="155"/>
                  </a:cubicBezTo>
                  <a:cubicBezTo>
                    <a:pt x="210" y="163"/>
                    <a:pt x="210" y="163"/>
                    <a:pt x="210" y="163"/>
                  </a:cubicBezTo>
                  <a:cubicBezTo>
                    <a:pt x="210" y="163"/>
                    <a:pt x="210" y="163"/>
                    <a:pt x="210" y="163"/>
                  </a:cubicBezTo>
                  <a:cubicBezTo>
                    <a:pt x="211" y="150"/>
                    <a:pt x="211" y="150"/>
                    <a:pt x="211" y="150"/>
                  </a:cubicBezTo>
                  <a:cubicBezTo>
                    <a:pt x="211" y="148"/>
                    <a:pt x="212" y="147"/>
                    <a:pt x="213" y="145"/>
                  </a:cubicBezTo>
                  <a:cubicBezTo>
                    <a:pt x="216" y="144"/>
                    <a:pt x="218" y="144"/>
                    <a:pt x="221" y="144"/>
                  </a:cubicBezTo>
                  <a:cubicBezTo>
                    <a:pt x="224" y="144"/>
                    <a:pt x="227" y="144"/>
                    <a:pt x="231" y="143"/>
                  </a:cubicBezTo>
                  <a:cubicBezTo>
                    <a:pt x="233" y="143"/>
                    <a:pt x="234" y="142"/>
                    <a:pt x="236" y="142"/>
                  </a:cubicBezTo>
                  <a:cubicBezTo>
                    <a:pt x="237" y="141"/>
                    <a:pt x="238" y="140"/>
                    <a:pt x="239" y="139"/>
                  </a:cubicBezTo>
                  <a:cubicBezTo>
                    <a:pt x="240" y="137"/>
                    <a:pt x="241" y="135"/>
                    <a:pt x="241" y="133"/>
                  </a:cubicBezTo>
                  <a:cubicBezTo>
                    <a:pt x="241" y="133"/>
                    <a:pt x="241" y="133"/>
                    <a:pt x="241" y="133"/>
                  </a:cubicBezTo>
                  <a:cubicBezTo>
                    <a:pt x="257" y="86"/>
                    <a:pt x="257" y="86"/>
                    <a:pt x="257" y="86"/>
                  </a:cubicBezTo>
                  <a:cubicBezTo>
                    <a:pt x="267" y="54"/>
                    <a:pt x="267" y="54"/>
                    <a:pt x="267" y="54"/>
                  </a:cubicBezTo>
                  <a:cubicBezTo>
                    <a:pt x="269" y="46"/>
                    <a:pt x="267" y="34"/>
                    <a:pt x="278" y="32"/>
                  </a:cubicBezTo>
                  <a:cubicBezTo>
                    <a:pt x="283" y="32"/>
                    <a:pt x="291" y="34"/>
                    <a:pt x="291" y="26"/>
                  </a:cubicBezTo>
                  <a:cubicBezTo>
                    <a:pt x="291" y="18"/>
                    <a:pt x="281" y="15"/>
                    <a:pt x="274" y="13"/>
                  </a:cubicBezTo>
                  <a:cubicBezTo>
                    <a:pt x="270" y="13"/>
                    <a:pt x="267" y="10"/>
                    <a:pt x="263" y="9"/>
                  </a:cubicBezTo>
                  <a:cubicBezTo>
                    <a:pt x="263" y="8"/>
                    <a:pt x="263" y="8"/>
                    <a:pt x="262" y="7"/>
                  </a:cubicBezTo>
                  <a:cubicBezTo>
                    <a:pt x="261" y="1"/>
                    <a:pt x="261" y="1"/>
                    <a:pt x="261" y="1"/>
                  </a:cubicBezTo>
                  <a:cubicBezTo>
                    <a:pt x="261" y="1"/>
                    <a:pt x="261" y="1"/>
                    <a:pt x="261" y="1"/>
                  </a:cubicBezTo>
                  <a:cubicBezTo>
                    <a:pt x="238" y="1"/>
                    <a:pt x="238" y="1"/>
                    <a:pt x="238" y="1"/>
                  </a:cubicBezTo>
                  <a:cubicBezTo>
                    <a:pt x="106" y="1"/>
                    <a:pt x="106" y="1"/>
                    <a:pt x="106" y="1"/>
                  </a:cubicBezTo>
                  <a:cubicBezTo>
                    <a:pt x="83" y="2"/>
                    <a:pt x="83" y="2"/>
                    <a:pt x="83" y="2"/>
                  </a:cubicBezTo>
                  <a:cubicBezTo>
                    <a:pt x="61" y="0"/>
                    <a:pt x="61" y="0"/>
                    <a:pt x="61" y="0"/>
                  </a:cubicBezTo>
                  <a:cubicBezTo>
                    <a:pt x="34" y="1"/>
                    <a:pt x="34" y="1"/>
                    <a:pt x="34" y="1"/>
                  </a:cubicBezTo>
                  <a:cubicBezTo>
                    <a:pt x="19" y="3"/>
                    <a:pt x="19" y="3"/>
                    <a:pt x="19" y="3"/>
                  </a:cubicBezTo>
                  <a:cubicBezTo>
                    <a:pt x="0" y="1"/>
                    <a:pt x="0" y="1"/>
                    <a:pt x="0" y="1"/>
                  </a:cubicBezTo>
                  <a:cubicBezTo>
                    <a:pt x="0" y="1"/>
                    <a:pt x="0" y="1"/>
                    <a:pt x="0" y="1"/>
                  </a:cubicBezTo>
                  <a:cubicBezTo>
                    <a:pt x="0" y="17"/>
                    <a:pt x="0" y="17"/>
                    <a:pt x="0" y="17"/>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1" name="Freeform 91"/>
            <p:cNvSpPr>
              <a:spLocks/>
            </p:cNvSpPr>
            <p:nvPr/>
          </p:nvSpPr>
          <p:spPr bwMode="auto">
            <a:xfrm>
              <a:off x="7135813" y="2365375"/>
              <a:ext cx="649288" cy="515938"/>
            </a:xfrm>
            <a:custGeom>
              <a:avLst/>
              <a:gdLst>
                <a:gd name="T0" fmla="*/ 21 w 220"/>
                <a:gd name="T1" fmla="*/ 104 h 175"/>
                <a:gd name="T2" fmla="*/ 33 w 220"/>
                <a:gd name="T3" fmla="*/ 110 h 175"/>
                <a:gd name="T4" fmla="*/ 47 w 220"/>
                <a:gd name="T5" fmla="*/ 117 h 175"/>
                <a:gd name="T6" fmla="*/ 50 w 220"/>
                <a:gd name="T7" fmla="*/ 124 h 175"/>
                <a:gd name="T8" fmla="*/ 52 w 220"/>
                <a:gd name="T9" fmla="*/ 128 h 175"/>
                <a:gd name="T10" fmla="*/ 63 w 220"/>
                <a:gd name="T11" fmla="*/ 130 h 175"/>
                <a:gd name="T12" fmla="*/ 74 w 220"/>
                <a:gd name="T13" fmla="*/ 136 h 175"/>
                <a:gd name="T14" fmla="*/ 82 w 220"/>
                <a:gd name="T15" fmla="*/ 143 h 175"/>
                <a:gd name="T16" fmla="*/ 82 w 220"/>
                <a:gd name="T17" fmla="*/ 143 h 175"/>
                <a:gd name="T18" fmla="*/ 89 w 220"/>
                <a:gd name="T19" fmla="*/ 143 h 175"/>
                <a:gd name="T20" fmla="*/ 145 w 220"/>
                <a:gd name="T21" fmla="*/ 175 h 175"/>
                <a:gd name="T22" fmla="*/ 199 w 220"/>
                <a:gd name="T23" fmla="*/ 154 h 175"/>
                <a:gd name="T24" fmla="*/ 199 w 220"/>
                <a:gd name="T25" fmla="*/ 154 h 175"/>
                <a:gd name="T26" fmla="*/ 198 w 220"/>
                <a:gd name="T27" fmla="*/ 145 h 175"/>
                <a:gd name="T28" fmla="*/ 204 w 220"/>
                <a:gd name="T29" fmla="*/ 128 h 175"/>
                <a:gd name="T30" fmla="*/ 212 w 220"/>
                <a:gd name="T31" fmla="*/ 113 h 175"/>
                <a:gd name="T32" fmla="*/ 211 w 220"/>
                <a:gd name="T33" fmla="*/ 106 h 175"/>
                <a:gd name="T34" fmla="*/ 217 w 220"/>
                <a:gd name="T35" fmla="*/ 94 h 175"/>
                <a:gd name="T36" fmla="*/ 219 w 220"/>
                <a:gd name="T37" fmla="*/ 90 h 175"/>
                <a:gd name="T38" fmla="*/ 220 w 220"/>
                <a:gd name="T39" fmla="*/ 88 h 175"/>
                <a:gd name="T40" fmla="*/ 220 w 220"/>
                <a:gd name="T41" fmla="*/ 88 h 175"/>
                <a:gd name="T42" fmla="*/ 213 w 220"/>
                <a:gd name="T43" fmla="*/ 80 h 175"/>
                <a:gd name="T44" fmla="*/ 204 w 220"/>
                <a:gd name="T45" fmla="*/ 72 h 175"/>
                <a:gd name="T46" fmla="*/ 197 w 220"/>
                <a:gd name="T47" fmla="*/ 85 h 175"/>
                <a:gd name="T48" fmla="*/ 181 w 220"/>
                <a:gd name="T49" fmla="*/ 108 h 175"/>
                <a:gd name="T50" fmla="*/ 176 w 220"/>
                <a:gd name="T51" fmla="*/ 91 h 175"/>
                <a:gd name="T52" fmla="*/ 167 w 220"/>
                <a:gd name="T53" fmla="*/ 72 h 175"/>
                <a:gd name="T54" fmla="*/ 157 w 220"/>
                <a:gd name="T55" fmla="*/ 75 h 175"/>
                <a:gd name="T56" fmla="*/ 156 w 220"/>
                <a:gd name="T57" fmla="*/ 74 h 175"/>
                <a:gd name="T58" fmla="*/ 128 w 220"/>
                <a:gd name="T59" fmla="*/ 94 h 175"/>
                <a:gd name="T60" fmla="*/ 128 w 220"/>
                <a:gd name="T61" fmla="*/ 73 h 175"/>
                <a:gd name="T62" fmla="*/ 124 w 220"/>
                <a:gd name="T63" fmla="*/ 52 h 175"/>
                <a:gd name="T64" fmla="*/ 123 w 220"/>
                <a:gd name="T65" fmla="*/ 51 h 175"/>
                <a:gd name="T66" fmla="*/ 102 w 220"/>
                <a:gd name="T67" fmla="*/ 58 h 175"/>
                <a:gd name="T68" fmla="*/ 83 w 220"/>
                <a:gd name="T69" fmla="*/ 54 h 175"/>
                <a:gd name="T70" fmla="*/ 66 w 220"/>
                <a:gd name="T71" fmla="*/ 25 h 175"/>
                <a:gd name="T72" fmla="*/ 46 w 220"/>
                <a:gd name="T73" fmla="*/ 13 h 175"/>
                <a:gd name="T74" fmla="*/ 23 w 220"/>
                <a:gd name="T75" fmla="*/ 0 h 175"/>
                <a:gd name="T76" fmla="*/ 23 w 220"/>
                <a:gd name="T77" fmla="*/ 0 h 175"/>
                <a:gd name="T78" fmla="*/ 0 w 220"/>
                <a:gd name="T79" fmla="*/ 28 h 175"/>
                <a:gd name="T80" fmla="*/ 0 w 220"/>
                <a:gd name="T81" fmla="*/ 28 h 175"/>
                <a:gd name="T82" fmla="*/ 0 w 220"/>
                <a:gd name="T83" fmla="*/ 29 h 175"/>
                <a:gd name="T84" fmla="*/ 3 w 220"/>
                <a:gd name="T85" fmla="*/ 35 h 175"/>
                <a:gd name="T86" fmla="*/ 18 w 220"/>
                <a:gd name="T87" fmla="*/ 60 h 175"/>
                <a:gd name="T88" fmla="*/ 21 w 220"/>
                <a:gd name="T89" fmla="*/ 95 h 175"/>
                <a:gd name="T90" fmla="*/ 21 w 220"/>
                <a:gd name="T91" fmla="*/ 10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0" h="175">
                  <a:moveTo>
                    <a:pt x="21" y="104"/>
                  </a:moveTo>
                  <a:cubicBezTo>
                    <a:pt x="25" y="106"/>
                    <a:pt x="29" y="109"/>
                    <a:pt x="33" y="110"/>
                  </a:cubicBezTo>
                  <a:cubicBezTo>
                    <a:pt x="38" y="112"/>
                    <a:pt x="43" y="114"/>
                    <a:pt x="47" y="117"/>
                  </a:cubicBezTo>
                  <a:cubicBezTo>
                    <a:pt x="48" y="119"/>
                    <a:pt x="49" y="121"/>
                    <a:pt x="50" y="124"/>
                  </a:cubicBezTo>
                  <a:cubicBezTo>
                    <a:pt x="50" y="125"/>
                    <a:pt x="51" y="127"/>
                    <a:pt x="52" y="128"/>
                  </a:cubicBezTo>
                  <a:cubicBezTo>
                    <a:pt x="55" y="130"/>
                    <a:pt x="60" y="129"/>
                    <a:pt x="63" y="130"/>
                  </a:cubicBezTo>
                  <a:cubicBezTo>
                    <a:pt x="67" y="131"/>
                    <a:pt x="70" y="134"/>
                    <a:pt x="74" y="136"/>
                  </a:cubicBezTo>
                  <a:cubicBezTo>
                    <a:pt x="82" y="143"/>
                    <a:pt x="82" y="143"/>
                    <a:pt x="82" y="143"/>
                  </a:cubicBezTo>
                  <a:cubicBezTo>
                    <a:pt x="82" y="143"/>
                    <a:pt x="82" y="143"/>
                    <a:pt x="82" y="143"/>
                  </a:cubicBezTo>
                  <a:cubicBezTo>
                    <a:pt x="89" y="143"/>
                    <a:pt x="89" y="143"/>
                    <a:pt x="89" y="143"/>
                  </a:cubicBezTo>
                  <a:cubicBezTo>
                    <a:pt x="145" y="175"/>
                    <a:pt x="145" y="175"/>
                    <a:pt x="145" y="175"/>
                  </a:cubicBezTo>
                  <a:cubicBezTo>
                    <a:pt x="199" y="154"/>
                    <a:pt x="199" y="154"/>
                    <a:pt x="199" y="154"/>
                  </a:cubicBezTo>
                  <a:cubicBezTo>
                    <a:pt x="199" y="154"/>
                    <a:pt x="199" y="154"/>
                    <a:pt x="199" y="154"/>
                  </a:cubicBezTo>
                  <a:cubicBezTo>
                    <a:pt x="198" y="145"/>
                    <a:pt x="198" y="145"/>
                    <a:pt x="198" y="145"/>
                  </a:cubicBezTo>
                  <a:cubicBezTo>
                    <a:pt x="199" y="140"/>
                    <a:pt x="201" y="133"/>
                    <a:pt x="204" y="128"/>
                  </a:cubicBezTo>
                  <a:cubicBezTo>
                    <a:pt x="207" y="124"/>
                    <a:pt x="213" y="118"/>
                    <a:pt x="212" y="113"/>
                  </a:cubicBezTo>
                  <a:cubicBezTo>
                    <a:pt x="211" y="111"/>
                    <a:pt x="209" y="109"/>
                    <a:pt x="211" y="106"/>
                  </a:cubicBezTo>
                  <a:cubicBezTo>
                    <a:pt x="214" y="103"/>
                    <a:pt x="216" y="99"/>
                    <a:pt x="217" y="94"/>
                  </a:cubicBezTo>
                  <a:cubicBezTo>
                    <a:pt x="217" y="93"/>
                    <a:pt x="219" y="91"/>
                    <a:pt x="219" y="90"/>
                  </a:cubicBezTo>
                  <a:cubicBezTo>
                    <a:pt x="220" y="89"/>
                    <a:pt x="220" y="88"/>
                    <a:pt x="220" y="88"/>
                  </a:cubicBezTo>
                  <a:cubicBezTo>
                    <a:pt x="220" y="88"/>
                    <a:pt x="220" y="88"/>
                    <a:pt x="220" y="88"/>
                  </a:cubicBezTo>
                  <a:cubicBezTo>
                    <a:pt x="213" y="80"/>
                    <a:pt x="213" y="80"/>
                    <a:pt x="213" y="80"/>
                  </a:cubicBezTo>
                  <a:cubicBezTo>
                    <a:pt x="210" y="78"/>
                    <a:pt x="208" y="72"/>
                    <a:pt x="204" y="72"/>
                  </a:cubicBezTo>
                  <a:cubicBezTo>
                    <a:pt x="199" y="72"/>
                    <a:pt x="198" y="81"/>
                    <a:pt x="197" y="85"/>
                  </a:cubicBezTo>
                  <a:cubicBezTo>
                    <a:pt x="197" y="92"/>
                    <a:pt x="191" y="110"/>
                    <a:pt x="181" y="108"/>
                  </a:cubicBezTo>
                  <a:cubicBezTo>
                    <a:pt x="176" y="107"/>
                    <a:pt x="176" y="96"/>
                    <a:pt x="176" y="91"/>
                  </a:cubicBezTo>
                  <a:cubicBezTo>
                    <a:pt x="175" y="85"/>
                    <a:pt x="176" y="72"/>
                    <a:pt x="167" y="72"/>
                  </a:cubicBezTo>
                  <a:cubicBezTo>
                    <a:pt x="164" y="72"/>
                    <a:pt x="159" y="73"/>
                    <a:pt x="157" y="75"/>
                  </a:cubicBezTo>
                  <a:cubicBezTo>
                    <a:pt x="156" y="74"/>
                    <a:pt x="156" y="74"/>
                    <a:pt x="156" y="74"/>
                  </a:cubicBezTo>
                  <a:cubicBezTo>
                    <a:pt x="151" y="77"/>
                    <a:pt x="134" y="97"/>
                    <a:pt x="128" y="94"/>
                  </a:cubicBezTo>
                  <a:cubicBezTo>
                    <a:pt x="126" y="89"/>
                    <a:pt x="128" y="79"/>
                    <a:pt x="128" y="73"/>
                  </a:cubicBezTo>
                  <a:cubicBezTo>
                    <a:pt x="129" y="65"/>
                    <a:pt x="125" y="60"/>
                    <a:pt x="124" y="52"/>
                  </a:cubicBezTo>
                  <a:cubicBezTo>
                    <a:pt x="124" y="52"/>
                    <a:pt x="124" y="52"/>
                    <a:pt x="123" y="51"/>
                  </a:cubicBezTo>
                  <a:cubicBezTo>
                    <a:pt x="116" y="51"/>
                    <a:pt x="109" y="58"/>
                    <a:pt x="102" y="58"/>
                  </a:cubicBezTo>
                  <a:cubicBezTo>
                    <a:pt x="93" y="58"/>
                    <a:pt x="93" y="52"/>
                    <a:pt x="83" y="54"/>
                  </a:cubicBezTo>
                  <a:cubicBezTo>
                    <a:pt x="69" y="57"/>
                    <a:pt x="72" y="34"/>
                    <a:pt x="66" y="25"/>
                  </a:cubicBezTo>
                  <a:cubicBezTo>
                    <a:pt x="62" y="20"/>
                    <a:pt x="51" y="16"/>
                    <a:pt x="46" y="13"/>
                  </a:cubicBezTo>
                  <a:cubicBezTo>
                    <a:pt x="23" y="0"/>
                    <a:pt x="23" y="0"/>
                    <a:pt x="23" y="0"/>
                  </a:cubicBezTo>
                  <a:cubicBezTo>
                    <a:pt x="23" y="0"/>
                    <a:pt x="23" y="0"/>
                    <a:pt x="23" y="0"/>
                  </a:cubicBezTo>
                  <a:cubicBezTo>
                    <a:pt x="0" y="28"/>
                    <a:pt x="0" y="28"/>
                    <a:pt x="0" y="28"/>
                  </a:cubicBezTo>
                  <a:cubicBezTo>
                    <a:pt x="0" y="28"/>
                    <a:pt x="0" y="28"/>
                    <a:pt x="0" y="28"/>
                  </a:cubicBezTo>
                  <a:cubicBezTo>
                    <a:pt x="0" y="29"/>
                    <a:pt x="0" y="29"/>
                    <a:pt x="0" y="29"/>
                  </a:cubicBezTo>
                  <a:cubicBezTo>
                    <a:pt x="2" y="31"/>
                    <a:pt x="2" y="33"/>
                    <a:pt x="3" y="35"/>
                  </a:cubicBezTo>
                  <a:cubicBezTo>
                    <a:pt x="8" y="43"/>
                    <a:pt x="15" y="51"/>
                    <a:pt x="18" y="60"/>
                  </a:cubicBezTo>
                  <a:cubicBezTo>
                    <a:pt x="22" y="71"/>
                    <a:pt x="21" y="83"/>
                    <a:pt x="21" y="95"/>
                  </a:cubicBezTo>
                  <a:cubicBezTo>
                    <a:pt x="21" y="104"/>
                    <a:pt x="21" y="104"/>
                    <a:pt x="21" y="104"/>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2" name="Freeform 92"/>
            <p:cNvSpPr>
              <a:spLocks/>
            </p:cNvSpPr>
            <p:nvPr/>
          </p:nvSpPr>
          <p:spPr bwMode="auto">
            <a:xfrm>
              <a:off x="7353906" y="2787650"/>
              <a:ext cx="737985" cy="439738"/>
            </a:xfrm>
            <a:custGeom>
              <a:avLst/>
              <a:gdLst>
                <a:gd name="T0" fmla="*/ 11 w 254"/>
                <a:gd name="T1" fmla="*/ 0 h 149"/>
                <a:gd name="T2" fmla="*/ 18 w 254"/>
                <a:gd name="T3" fmla="*/ 0 h 149"/>
                <a:gd name="T4" fmla="*/ 74 w 254"/>
                <a:gd name="T5" fmla="*/ 32 h 149"/>
                <a:gd name="T6" fmla="*/ 128 w 254"/>
                <a:gd name="T7" fmla="*/ 11 h 149"/>
                <a:gd name="T8" fmla="*/ 128 w 254"/>
                <a:gd name="T9" fmla="*/ 11 h 149"/>
                <a:gd name="T10" fmla="*/ 198 w 254"/>
                <a:gd name="T11" fmla="*/ 11 h 149"/>
                <a:gd name="T12" fmla="*/ 198 w 254"/>
                <a:gd name="T13" fmla="*/ 11 h 149"/>
                <a:gd name="T14" fmla="*/ 201 w 254"/>
                <a:gd name="T15" fmla="*/ 21 h 149"/>
                <a:gd name="T16" fmla="*/ 209 w 254"/>
                <a:gd name="T17" fmla="*/ 30 h 149"/>
                <a:gd name="T18" fmla="*/ 209 w 254"/>
                <a:gd name="T19" fmla="*/ 42 h 149"/>
                <a:gd name="T20" fmla="*/ 214 w 254"/>
                <a:gd name="T21" fmla="*/ 47 h 149"/>
                <a:gd name="T22" fmla="*/ 220 w 254"/>
                <a:gd name="T23" fmla="*/ 52 h 149"/>
                <a:gd name="T24" fmla="*/ 231 w 254"/>
                <a:gd name="T25" fmla="*/ 60 h 149"/>
                <a:gd name="T26" fmla="*/ 237 w 254"/>
                <a:gd name="T27" fmla="*/ 65 h 149"/>
                <a:gd name="T28" fmla="*/ 253 w 254"/>
                <a:gd name="T29" fmla="*/ 69 h 149"/>
                <a:gd name="T30" fmla="*/ 253 w 254"/>
                <a:gd name="T31" fmla="*/ 69 h 149"/>
                <a:gd name="T32" fmla="*/ 248 w 254"/>
                <a:gd name="T33" fmla="*/ 85 h 149"/>
                <a:gd name="T34" fmla="*/ 232 w 254"/>
                <a:gd name="T35" fmla="*/ 87 h 149"/>
                <a:gd name="T36" fmla="*/ 224 w 254"/>
                <a:gd name="T37" fmla="*/ 85 h 149"/>
                <a:gd name="T38" fmla="*/ 211 w 254"/>
                <a:gd name="T39" fmla="*/ 83 h 149"/>
                <a:gd name="T40" fmla="*/ 202 w 254"/>
                <a:gd name="T41" fmla="*/ 83 h 149"/>
                <a:gd name="T42" fmla="*/ 192 w 254"/>
                <a:gd name="T43" fmla="*/ 77 h 149"/>
                <a:gd name="T44" fmla="*/ 192 w 254"/>
                <a:gd name="T45" fmla="*/ 81 h 149"/>
                <a:gd name="T46" fmla="*/ 202 w 254"/>
                <a:gd name="T47" fmla="*/ 86 h 149"/>
                <a:gd name="T48" fmla="*/ 197 w 254"/>
                <a:gd name="T49" fmla="*/ 91 h 149"/>
                <a:gd name="T50" fmla="*/ 190 w 254"/>
                <a:gd name="T51" fmla="*/ 96 h 149"/>
                <a:gd name="T52" fmla="*/ 190 w 254"/>
                <a:gd name="T53" fmla="*/ 99 h 149"/>
                <a:gd name="T54" fmla="*/ 204 w 254"/>
                <a:gd name="T55" fmla="*/ 103 h 149"/>
                <a:gd name="T56" fmla="*/ 211 w 254"/>
                <a:gd name="T57" fmla="*/ 115 h 149"/>
                <a:gd name="T58" fmla="*/ 208 w 254"/>
                <a:gd name="T59" fmla="*/ 120 h 149"/>
                <a:gd name="T60" fmla="*/ 218 w 254"/>
                <a:gd name="T61" fmla="*/ 141 h 149"/>
                <a:gd name="T62" fmla="*/ 220 w 254"/>
                <a:gd name="T63" fmla="*/ 149 h 149"/>
                <a:gd name="T64" fmla="*/ 216 w 254"/>
                <a:gd name="T65" fmla="*/ 148 h 149"/>
                <a:gd name="T66" fmla="*/ 195 w 254"/>
                <a:gd name="T67" fmla="*/ 141 h 149"/>
                <a:gd name="T68" fmla="*/ 190 w 254"/>
                <a:gd name="T69" fmla="*/ 134 h 149"/>
                <a:gd name="T70" fmla="*/ 188 w 254"/>
                <a:gd name="T71" fmla="*/ 134 h 149"/>
                <a:gd name="T72" fmla="*/ 164 w 254"/>
                <a:gd name="T73" fmla="*/ 132 h 149"/>
                <a:gd name="T74" fmla="*/ 145 w 254"/>
                <a:gd name="T75" fmla="*/ 128 h 149"/>
                <a:gd name="T76" fmla="*/ 137 w 254"/>
                <a:gd name="T77" fmla="*/ 125 h 149"/>
                <a:gd name="T78" fmla="*/ 135 w 254"/>
                <a:gd name="T79" fmla="*/ 120 h 149"/>
                <a:gd name="T80" fmla="*/ 135 w 254"/>
                <a:gd name="T81" fmla="*/ 113 h 149"/>
                <a:gd name="T82" fmla="*/ 132 w 254"/>
                <a:gd name="T83" fmla="*/ 122 h 149"/>
                <a:gd name="T84" fmla="*/ 121 w 254"/>
                <a:gd name="T85" fmla="*/ 120 h 149"/>
                <a:gd name="T86" fmla="*/ 112 w 254"/>
                <a:gd name="T87" fmla="*/ 119 h 149"/>
                <a:gd name="T88" fmla="*/ 96 w 254"/>
                <a:gd name="T89" fmla="*/ 114 h 149"/>
                <a:gd name="T90" fmla="*/ 88 w 254"/>
                <a:gd name="T91" fmla="*/ 107 h 149"/>
                <a:gd name="T92" fmla="*/ 88 w 254"/>
                <a:gd name="T93" fmla="*/ 108 h 149"/>
                <a:gd name="T94" fmla="*/ 74 w 254"/>
                <a:gd name="T95" fmla="*/ 103 h 149"/>
                <a:gd name="T96" fmla="*/ 65 w 254"/>
                <a:gd name="T97" fmla="*/ 92 h 149"/>
                <a:gd name="T98" fmla="*/ 49 w 254"/>
                <a:gd name="T99" fmla="*/ 84 h 149"/>
                <a:gd name="T100" fmla="*/ 49 w 254"/>
                <a:gd name="T101" fmla="*/ 84 h 149"/>
                <a:gd name="T102" fmla="*/ 35 w 254"/>
                <a:gd name="T103" fmla="*/ 74 h 149"/>
                <a:gd name="T104" fmla="*/ 35 w 254"/>
                <a:gd name="T105" fmla="*/ 74 h 149"/>
                <a:gd name="T106" fmla="*/ 30 w 254"/>
                <a:gd name="T107" fmla="*/ 67 h 149"/>
                <a:gd name="T108" fmla="*/ 15 w 254"/>
                <a:gd name="T109" fmla="*/ 47 h 149"/>
                <a:gd name="T110" fmla="*/ 8 w 254"/>
                <a:gd name="T111" fmla="*/ 23 h 149"/>
                <a:gd name="T112" fmla="*/ 4 w 254"/>
                <a:gd name="T113" fmla="*/ 12 h 149"/>
                <a:gd name="T114" fmla="*/ 11 w 254"/>
                <a:gd name="T115" fmla="*/ 0 h 149"/>
                <a:gd name="connsiteX0" fmla="*/ 319 w 9849"/>
                <a:gd name="connsiteY0" fmla="*/ 0 h 10000"/>
                <a:gd name="connsiteX1" fmla="*/ 595 w 9849"/>
                <a:gd name="connsiteY1" fmla="*/ 0 h 10000"/>
                <a:gd name="connsiteX2" fmla="*/ 2799 w 9849"/>
                <a:gd name="connsiteY2" fmla="*/ 2148 h 10000"/>
                <a:gd name="connsiteX3" fmla="*/ 4925 w 9849"/>
                <a:gd name="connsiteY3" fmla="*/ 738 h 10000"/>
                <a:gd name="connsiteX4" fmla="*/ 4925 w 9849"/>
                <a:gd name="connsiteY4" fmla="*/ 738 h 10000"/>
                <a:gd name="connsiteX5" fmla="*/ 7681 w 9849"/>
                <a:gd name="connsiteY5" fmla="*/ 738 h 10000"/>
                <a:gd name="connsiteX6" fmla="*/ 7681 w 9849"/>
                <a:gd name="connsiteY6" fmla="*/ 738 h 10000"/>
                <a:gd name="connsiteX7" fmla="*/ 7799 w 9849"/>
                <a:gd name="connsiteY7" fmla="*/ 1409 h 10000"/>
                <a:gd name="connsiteX8" fmla="*/ 8114 w 9849"/>
                <a:gd name="connsiteY8" fmla="*/ 2013 h 10000"/>
                <a:gd name="connsiteX9" fmla="*/ 8114 w 9849"/>
                <a:gd name="connsiteY9" fmla="*/ 2819 h 10000"/>
                <a:gd name="connsiteX10" fmla="*/ 8311 w 9849"/>
                <a:gd name="connsiteY10" fmla="*/ 3154 h 10000"/>
                <a:gd name="connsiteX11" fmla="*/ 8547 w 9849"/>
                <a:gd name="connsiteY11" fmla="*/ 3490 h 10000"/>
                <a:gd name="connsiteX12" fmla="*/ 8980 w 9849"/>
                <a:gd name="connsiteY12" fmla="*/ 4027 h 10000"/>
                <a:gd name="connsiteX13" fmla="*/ 9217 w 9849"/>
                <a:gd name="connsiteY13" fmla="*/ 4362 h 10000"/>
                <a:gd name="connsiteX14" fmla="*/ 9847 w 9849"/>
                <a:gd name="connsiteY14" fmla="*/ 4631 h 10000"/>
                <a:gd name="connsiteX15" fmla="*/ 9847 w 9849"/>
                <a:gd name="connsiteY15" fmla="*/ 4631 h 10000"/>
                <a:gd name="connsiteX16" fmla="*/ 9650 w 9849"/>
                <a:gd name="connsiteY16" fmla="*/ 5705 h 10000"/>
                <a:gd name="connsiteX17" fmla="*/ 9020 w 9849"/>
                <a:gd name="connsiteY17" fmla="*/ 5839 h 10000"/>
                <a:gd name="connsiteX18" fmla="*/ 8705 w 9849"/>
                <a:gd name="connsiteY18" fmla="*/ 5705 h 10000"/>
                <a:gd name="connsiteX19" fmla="*/ 8193 w 9849"/>
                <a:gd name="connsiteY19" fmla="*/ 5570 h 10000"/>
                <a:gd name="connsiteX20" fmla="*/ 7839 w 9849"/>
                <a:gd name="connsiteY20" fmla="*/ 5570 h 10000"/>
                <a:gd name="connsiteX21" fmla="*/ 7445 w 9849"/>
                <a:gd name="connsiteY21" fmla="*/ 5168 h 10000"/>
                <a:gd name="connsiteX22" fmla="*/ 7445 w 9849"/>
                <a:gd name="connsiteY22" fmla="*/ 5436 h 10000"/>
                <a:gd name="connsiteX23" fmla="*/ 7839 w 9849"/>
                <a:gd name="connsiteY23" fmla="*/ 5772 h 10000"/>
                <a:gd name="connsiteX24" fmla="*/ 7642 w 9849"/>
                <a:gd name="connsiteY24" fmla="*/ 6107 h 10000"/>
                <a:gd name="connsiteX25" fmla="*/ 7366 w 9849"/>
                <a:gd name="connsiteY25" fmla="*/ 6443 h 10000"/>
                <a:gd name="connsiteX26" fmla="*/ 7366 w 9849"/>
                <a:gd name="connsiteY26" fmla="*/ 6644 h 10000"/>
                <a:gd name="connsiteX27" fmla="*/ 7917 w 9849"/>
                <a:gd name="connsiteY27" fmla="*/ 6913 h 10000"/>
                <a:gd name="connsiteX28" fmla="*/ 8193 w 9849"/>
                <a:gd name="connsiteY28" fmla="*/ 7718 h 10000"/>
                <a:gd name="connsiteX29" fmla="*/ 8075 w 9849"/>
                <a:gd name="connsiteY29" fmla="*/ 8054 h 10000"/>
                <a:gd name="connsiteX30" fmla="*/ 8469 w 9849"/>
                <a:gd name="connsiteY30" fmla="*/ 9463 h 10000"/>
                <a:gd name="connsiteX31" fmla="*/ 8547 w 9849"/>
                <a:gd name="connsiteY31" fmla="*/ 10000 h 10000"/>
                <a:gd name="connsiteX32" fmla="*/ 8390 w 9849"/>
                <a:gd name="connsiteY32" fmla="*/ 9933 h 10000"/>
                <a:gd name="connsiteX33" fmla="*/ 7563 w 9849"/>
                <a:gd name="connsiteY33" fmla="*/ 9463 h 10000"/>
                <a:gd name="connsiteX34" fmla="*/ 7366 w 9849"/>
                <a:gd name="connsiteY34" fmla="*/ 8993 h 10000"/>
                <a:gd name="connsiteX35" fmla="*/ 7288 w 9849"/>
                <a:gd name="connsiteY35" fmla="*/ 8993 h 10000"/>
                <a:gd name="connsiteX36" fmla="*/ 5595 w 9849"/>
                <a:gd name="connsiteY36" fmla="*/ 8591 h 10000"/>
                <a:gd name="connsiteX37" fmla="*/ 5280 w 9849"/>
                <a:gd name="connsiteY37" fmla="*/ 8389 h 10000"/>
                <a:gd name="connsiteX38" fmla="*/ 5201 w 9849"/>
                <a:gd name="connsiteY38" fmla="*/ 8054 h 10000"/>
                <a:gd name="connsiteX39" fmla="*/ 5201 w 9849"/>
                <a:gd name="connsiteY39" fmla="*/ 7584 h 10000"/>
                <a:gd name="connsiteX40" fmla="*/ 5083 w 9849"/>
                <a:gd name="connsiteY40" fmla="*/ 8188 h 10000"/>
                <a:gd name="connsiteX41" fmla="*/ 4650 w 9849"/>
                <a:gd name="connsiteY41" fmla="*/ 8054 h 10000"/>
                <a:gd name="connsiteX42" fmla="*/ 4295 w 9849"/>
                <a:gd name="connsiteY42" fmla="*/ 7987 h 10000"/>
                <a:gd name="connsiteX43" fmla="*/ 3666 w 9849"/>
                <a:gd name="connsiteY43" fmla="*/ 7651 h 10000"/>
                <a:gd name="connsiteX44" fmla="*/ 3351 w 9849"/>
                <a:gd name="connsiteY44" fmla="*/ 7181 h 10000"/>
                <a:gd name="connsiteX45" fmla="*/ 3351 w 9849"/>
                <a:gd name="connsiteY45" fmla="*/ 7248 h 10000"/>
                <a:gd name="connsiteX46" fmla="*/ 2799 w 9849"/>
                <a:gd name="connsiteY46" fmla="*/ 6913 h 10000"/>
                <a:gd name="connsiteX47" fmla="*/ 2445 w 9849"/>
                <a:gd name="connsiteY47" fmla="*/ 6174 h 10000"/>
                <a:gd name="connsiteX48" fmla="*/ 1815 w 9849"/>
                <a:gd name="connsiteY48" fmla="*/ 5638 h 10000"/>
                <a:gd name="connsiteX49" fmla="*/ 1815 w 9849"/>
                <a:gd name="connsiteY49" fmla="*/ 5638 h 10000"/>
                <a:gd name="connsiteX50" fmla="*/ 1264 w 9849"/>
                <a:gd name="connsiteY50" fmla="*/ 4966 h 10000"/>
                <a:gd name="connsiteX51" fmla="*/ 1264 w 9849"/>
                <a:gd name="connsiteY51" fmla="*/ 4966 h 10000"/>
                <a:gd name="connsiteX52" fmla="*/ 1067 w 9849"/>
                <a:gd name="connsiteY52" fmla="*/ 4497 h 10000"/>
                <a:gd name="connsiteX53" fmla="*/ 477 w 9849"/>
                <a:gd name="connsiteY53" fmla="*/ 3154 h 10000"/>
                <a:gd name="connsiteX54" fmla="*/ 201 w 9849"/>
                <a:gd name="connsiteY54" fmla="*/ 1544 h 10000"/>
                <a:gd name="connsiteX55" fmla="*/ 43 w 9849"/>
                <a:gd name="connsiteY55" fmla="*/ 805 h 10000"/>
                <a:gd name="connsiteX56" fmla="*/ 319 w 9849"/>
                <a:gd name="connsiteY56" fmla="*/ 0 h 10000"/>
                <a:gd name="connsiteX0" fmla="*/ 324 w 10000"/>
                <a:gd name="connsiteY0" fmla="*/ 0 h 10000"/>
                <a:gd name="connsiteX1" fmla="*/ 604 w 10000"/>
                <a:gd name="connsiteY1" fmla="*/ 0 h 10000"/>
                <a:gd name="connsiteX2" fmla="*/ 2842 w 10000"/>
                <a:gd name="connsiteY2" fmla="*/ 2148 h 10000"/>
                <a:gd name="connsiteX3" fmla="*/ 5001 w 10000"/>
                <a:gd name="connsiteY3" fmla="*/ 738 h 10000"/>
                <a:gd name="connsiteX4" fmla="*/ 5001 w 10000"/>
                <a:gd name="connsiteY4" fmla="*/ 738 h 10000"/>
                <a:gd name="connsiteX5" fmla="*/ 7799 w 10000"/>
                <a:gd name="connsiteY5" fmla="*/ 738 h 10000"/>
                <a:gd name="connsiteX6" fmla="*/ 7799 w 10000"/>
                <a:gd name="connsiteY6" fmla="*/ 738 h 10000"/>
                <a:gd name="connsiteX7" fmla="*/ 7919 w 10000"/>
                <a:gd name="connsiteY7" fmla="*/ 1409 h 10000"/>
                <a:gd name="connsiteX8" fmla="*/ 8238 w 10000"/>
                <a:gd name="connsiteY8" fmla="*/ 2013 h 10000"/>
                <a:gd name="connsiteX9" fmla="*/ 8238 w 10000"/>
                <a:gd name="connsiteY9" fmla="*/ 2819 h 10000"/>
                <a:gd name="connsiteX10" fmla="*/ 8438 w 10000"/>
                <a:gd name="connsiteY10" fmla="*/ 3154 h 10000"/>
                <a:gd name="connsiteX11" fmla="*/ 8678 w 10000"/>
                <a:gd name="connsiteY11" fmla="*/ 3490 h 10000"/>
                <a:gd name="connsiteX12" fmla="*/ 9118 w 10000"/>
                <a:gd name="connsiteY12" fmla="*/ 4027 h 10000"/>
                <a:gd name="connsiteX13" fmla="*/ 9358 w 10000"/>
                <a:gd name="connsiteY13" fmla="*/ 4362 h 10000"/>
                <a:gd name="connsiteX14" fmla="*/ 9998 w 10000"/>
                <a:gd name="connsiteY14" fmla="*/ 4631 h 10000"/>
                <a:gd name="connsiteX15" fmla="*/ 9998 w 10000"/>
                <a:gd name="connsiteY15" fmla="*/ 4631 h 10000"/>
                <a:gd name="connsiteX16" fmla="*/ 9798 w 10000"/>
                <a:gd name="connsiteY16" fmla="*/ 5705 h 10000"/>
                <a:gd name="connsiteX17" fmla="*/ 9158 w 10000"/>
                <a:gd name="connsiteY17" fmla="*/ 5839 h 10000"/>
                <a:gd name="connsiteX18" fmla="*/ 8838 w 10000"/>
                <a:gd name="connsiteY18" fmla="*/ 5705 h 10000"/>
                <a:gd name="connsiteX19" fmla="*/ 8319 w 10000"/>
                <a:gd name="connsiteY19" fmla="*/ 5570 h 10000"/>
                <a:gd name="connsiteX20" fmla="*/ 7959 w 10000"/>
                <a:gd name="connsiteY20" fmla="*/ 5570 h 10000"/>
                <a:gd name="connsiteX21" fmla="*/ 7559 w 10000"/>
                <a:gd name="connsiteY21" fmla="*/ 5168 h 10000"/>
                <a:gd name="connsiteX22" fmla="*/ 7559 w 10000"/>
                <a:gd name="connsiteY22" fmla="*/ 5436 h 10000"/>
                <a:gd name="connsiteX23" fmla="*/ 7959 w 10000"/>
                <a:gd name="connsiteY23" fmla="*/ 5772 h 10000"/>
                <a:gd name="connsiteX24" fmla="*/ 7759 w 10000"/>
                <a:gd name="connsiteY24" fmla="*/ 6107 h 10000"/>
                <a:gd name="connsiteX25" fmla="*/ 7479 w 10000"/>
                <a:gd name="connsiteY25" fmla="*/ 6443 h 10000"/>
                <a:gd name="connsiteX26" fmla="*/ 7479 w 10000"/>
                <a:gd name="connsiteY26" fmla="*/ 6644 h 10000"/>
                <a:gd name="connsiteX27" fmla="*/ 8038 w 10000"/>
                <a:gd name="connsiteY27" fmla="*/ 6913 h 10000"/>
                <a:gd name="connsiteX28" fmla="*/ 8319 w 10000"/>
                <a:gd name="connsiteY28" fmla="*/ 7718 h 10000"/>
                <a:gd name="connsiteX29" fmla="*/ 8199 w 10000"/>
                <a:gd name="connsiteY29" fmla="*/ 8054 h 10000"/>
                <a:gd name="connsiteX30" fmla="*/ 8599 w 10000"/>
                <a:gd name="connsiteY30" fmla="*/ 9463 h 10000"/>
                <a:gd name="connsiteX31" fmla="*/ 8678 w 10000"/>
                <a:gd name="connsiteY31" fmla="*/ 10000 h 10000"/>
                <a:gd name="connsiteX32" fmla="*/ 8519 w 10000"/>
                <a:gd name="connsiteY32" fmla="*/ 9933 h 10000"/>
                <a:gd name="connsiteX33" fmla="*/ 7679 w 10000"/>
                <a:gd name="connsiteY33" fmla="*/ 9463 h 10000"/>
                <a:gd name="connsiteX34" fmla="*/ 7479 w 10000"/>
                <a:gd name="connsiteY34" fmla="*/ 8993 h 10000"/>
                <a:gd name="connsiteX35" fmla="*/ 7400 w 10000"/>
                <a:gd name="connsiteY35" fmla="*/ 8993 h 10000"/>
                <a:gd name="connsiteX36" fmla="*/ 6444 w 10000"/>
                <a:gd name="connsiteY36" fmla="*/ 9056 h 10000"/>
                <a:gd name="connsiteX37" fmla="*/ 5361 w 10000"/>
                <a:gd name="connsiteY37" fmla="*/ 8389 h 10000"/>
                <a:gd name="connsiteX38" fmla="*/ 5281 w 10000"/>
                <a:gd name="connsiteY38" fmla="*/ 8054 h 10000"/>
                <a:gd name="connsiteX39" fmla="*/ 5281 w 10000"/>
                <a:gd name="connsiteY39" fmla="*/ 7584 h 10000"/>
                <a:gd name="connsiteX40" fmla="*/ 5161 w 10000"/>
                <a:gd name="connsiteY40" fmla="*/ 8188 h 10000"/>
                <a:gd name="connsiteX41" fmla="*/ 4721 w 10000"/>
                <a:gd name="connsiteY41" fmla="*/ 8054 h 10000"/>
                <a:gd name="connsiteX42" fmla="*/ 4361 w 10000"/>
                <a:gd name="connsiteY42" fmla="*/ 7987 h 10000"/>
                <a:gd name="connsiteX43" fmla="*/ 3722 w 10000"/>
                <a:gd name="connsiteY43" fmla="*/ 7651 h 10000"/>
                <a:gd name="connsiteX44" fmla="*/ 3402 w 10000"/>
                <a:gd name="connsiteY44" fmla="*/ 7181 h 10000"/>
                <a:gd name="connsiteX45" fmla="*/ 3402 w 10000"/>
                <a:gd name="connsiteY45" fmla="*/ 7248 h 10000"/>
                <a:gd name="connsiteX46" fmla="*/ 2842 w 10000"/>
                <a:gd name="connsiteY46" fmla="*/ 6913 h 10000"/>
                <a:gd name="connsiteX47" fmla="*/ 2482 w 10000"/>
                <a:gd name="connsiteY47" fmla="*/ 6174 h 10000"/>
                <a:gd name="connsiteX48" fmla="*/ 1843 w 10000"/>
                <a:gd name="connsiteY48" fmla="*/ 5638 h 10000"/>
                <a:gd name="connsiteX49" fmla="*/ 1843 w 10000"/>
                <a:gd name="connsiteY49" fmla="*/ 5638 h 10000"/>
                <a:gd name="connsiteX50" fmla="*/ 1283 w 10000"/>
                <a:gd name="connsiteY50" fmla="*/ 4966 h 10000"/>
                <a:gd name="connsiteX51" fmla="*/ 1283 w 10000"/>
                <a:gd name="connsiteY51" fmla="*/ 4966 h 10000"/>
                <a:gd name="connsiteX52" fmla="*/ 1083 w 10000"/>
                <a:gd name="connsiteY52" fmla="*/ 4497 h 10000"/>
                <a:gd name="connsiteX53" fmla="*/ 484 w 10000"/>
                <a:gd name="connsiteY53" fmla="*/ 3154 h 10000"/>
                <a:gd name="connsiteX54" fmla="*/ 204 w 10000"/>
                <a:gd name="connsiteY54" fmla="*/ 1544 h 10000"/>
                <a:gd name="connsiteX55" fmla="*/ 44 w 10000"/>
                <a:gd name="connsiteY55" fmla="*/ 805 h 10000"/>
                <a:gd name="connsiteX56" fmla="*/ 324 w 10000"/>
                <a:gd name="connsiteY56" fmla="*/ 0 h 10000"/>
                <a:gd name="connsiteX0" fmla="*/ 324 w 10000"/>
                <a:gd name="connsiteY0" fmla="*/ 0 h 10000"/>
                <a:gd name="connsiteX1" fmla="*/ 604 w 10000"/>
                <a:gd name="connsiteY1" fmla="*/ 0 h 10000"/>
                <a:gd name="connsiteX2" fmla="*/ 2842 w 10000"/>
                <a:gd name="connsiteY2" fmla="*/ 2148 h 10000"/>
                <a:gd name="connsiteX3" fmla="*/ 5001 w 10000"/>
                <a:gd name="connsiteY3" fmla="*/ 738 h 10000"/>
                <a:gd name="connsiteX4" fmla="*/ 5001 w 10000"/>
                <a:gd name="connsiteY4" fmla="*/ 738 h 10000"/>
                <a:gd name="connsiteX5" fmla="*/ 7799 w 10000"/>
                <a:gd name="connsiteY5" fmla="*/ 738 h 10000"/>
                <a:gd name="connsiteX6" fmla="*/ 7799 w 10000"/>
                <a:gd name="connsiteY6" fmla="*/ 738 h 10000"/>
                <a:gd name="connsiteX7" fmla="*/ 7919 w 10000"/>
                <a:gd name="connsiteY7" fmla="*/ 1409 h 10000"/>
                <a:gd name="connsiteX8" fmla="*/ 8238 w 10000"/>
                <a:gd name="connsiteY8" fmla="*/ 2013 h 10000"/>
                <a:gd name="connsiteX9" fmla="*/ 8238 w 10000"/>
                <a:gd name="connsiteY9" fmla="*/ 2819 h 10000"/>
                <a:gd name="connsiteX10" fmla="*/ 8438 w 10000"/>
                <a:gd name="connsiteY10" fmla="*/ 3154 h 10000"/>
                <a:gd name="connsiteX11" fmla="*/ 8678 w 10000"/>
                <a:gd name="connsiteY11" fmla="*/ 3490 h 10000"/>
                <a:gd name="connsiteX12" fmla="*/ 9118 w 10000"/>
                <a:gd name="connsiteY12" fmla="*/ 4027 h 10000"/>
                <a:gd name="connsiteX13" fmla="*/ 9358 w 10000"/>
                <a:gd name="connsiteY13" fmla="*/ 4362 h 10000"/>
                <a:gd name="connsiteX14" fmla="*/ 9998 w 10000"/>
                <a:gd name="connsiteY14" fmla="*/ 4631 h 10000"/>
                <a:gd name="connsiteX15" fmla="*/ 9998 w 10000"/>
                <a:gd name="connsiteY15" fmla="*/ 4631 h 10000"/>
                <a:gd name="connsiteX16" fmla="*/ 9798 w 10000"/>
                <a:gd name="connsiteY16" fmla="*/ 5705 h 10000"/>
                <a:gd name="connsiteX17" fmla="*/ 9158 w 10000"/>
                <a:gd name="connsiteY17" fmla="*/ 5839 h 10000"/>
                <a:gd name="connsiteX18" fmla="*/ 8838 w 10000"/>
                <a:gd name="connsiteY18" fmla="*/ 5705 h 10000"/>
                <a:gd name="connsiteX19" fmla="*/ 8319 w 10000"/>
                <a:gd name="connsiteY19" fmla="*/ 5570 h 10000"/>
                <a:gd name="connsiteX20" fmla="*/ 7959 w 10000"/>
                <a:gd name="connsiteY20" fmla="*/ 5570 h 10000"/>
                <a:gd name="connsiteX21" fmla="*/ 7559 w 10000"/>
                <a:gd name="connsiteY21" fmla="*/ 5168 h 10000"/>
                <a:gd name="connsiteX22" fmla="*/ 7559 w 10000"/>
                <a:gd name="connsiteY22" fmla="*/ 5436 h 10000"/>
                <a:gd name="connsiteX23" fmla="*/ 7959 w 10000"/>
                <a:gd name="connsiteY23" fmla="*/ 5772 h 10000"/>
                <a:gd name="connsiteX24" fmla="*/ 7759 w 10000"/>
                <a:gd name="connsiteY24" fmla="*/ 6107 h 10000"/>
                <a:gd name="connsiteX25" fmla="*/ 7479 w 10000"/>
                <a:gd name="connsiteY25" fmla="*/ 6443 h 10000"/>
                <a:gd name="connsiteX26" fmla="*/ 7479 w 10000"/>
                <a:gd name="connsiteY26" fmla="*/ 6644 h 10000"/>
                <a:gd name="connsiteX27" fmla="*/ 8038 w 10000"/>
                <a:gd name="connsiteY27" fmla="*/ 6913 h 10000"/>
                <a:gd name="connsiteX28" fmla="*/ 8319 w 10000"/>
                <a:gd name="connsiteY28" fmla="*/ 7718 h 10000"/>
                <a:gd name="connsiteX29" fmla="*/ 8199 w 10000"/>
                <a:gd name="connsiteY29" fmla="*/ 8054 h 10000"/>
                <a:gd name="connsiteX30" fmla="*/ 8599 w 10000"/>
                <a:gd name="connsiteY30" fmla="*/ 9463 h 10000"/>
                <a:gd name="connsiteX31" fmla="*/ 8678 w 10000"/>
                <a:gd name="connsiteY31" fmla="*/ 10000 h 10000"/>
                <a:gd name="connsiteX32" fmla="*/ 8519 w 10000"/>
                <a:gd name="connsiteY32" fmla="*/ 9933 h 10000"/>
                <a:gd name="connsiteX33" fmla="*/ 7679 w 10000"/>
                <a:gd name="connsiteY33" fmla="*/ 9463 h 10000"/>
                <a:gd name="connsiteX34" fmla="*/ 7479 w 10000"/>
                <a:gd name="connsiteY34" fmla="*/ 8993 h 10000"/>
                <a:gd name="connsiteX35" fmla="*/ 7400 w 10000"/>
                <a:gd name="connsiteY35" fmla="*/ 8993 h 10000"/>
                <a:gd name="connsiteX36" fmla="*/ 6444 w 10000"/>
                <a:gd name="connsiteY36" fmla="*/ 9056 h 10000"/>
                <a:gd name="connsiteX37" fmla="*/ 5361 w 10000"/>
                <a:gd name="connsiteY37" fmla="*/ 8389 h 10000"/>
                <a:gd name="connsiteX38" fmla="*/ 5281 w 10000"/>
                <a:gd name="connsiteY38" fmla="*/ 8054 h 10000"/>
                <a:gd name="connsiteX39" fmla="*/ 5281 w 10000"/>
                <a:gd name="connsiteY39" fmla="*/ 7584 h 10000"/>
                <a:gd name="connsiteX40" fmla="*/ 5161 w 10000"/>
                <a:gd name="connsiteY40" fmla="*/ 8188 h 10000"/>
                <a:gd name="connsiteX41" fmla="*/ 4721 w 10000"/>
                <a:gd name="connsiteY41" fmla="*/ 8054 h 10000"/>
                <a:gd name="connsiteX42" fmla="*/ 3722 w 10000"/>
                <a:gd name="connsiteY42" fmla="*/ 7651 h 10000"/>
                <a:gd name="connsiteX43" fmla="*/ 3402 w 10000"/>
                <a:gd name="connsiteY43" fmla="*/ 7181 h 10000"/>
                <a:gd name="connsiteX44" fmla="*/ 3402 w 10000"/>
                <a:gd name="connsiteY44" fmla="*/ 7248 h 10000"/>
                <a:gd name="connsiteX45" fmla="*/ 2842 w 10000"/>
                <a:gd name="connsiteY45" fmla="*/ 6913 h 10000"/>
                <a:gd name="connsiteX46" fmla="*/ 2482 w 10000"/>
                <a:gd name="connsiteY46" fmla="*/ 6174 h 10000"/>
                <a:gd name="connsiteX47" fmla="*/ 1843 w 10000"/>
                <a:gd name="connsiteY47" fmla="*/ 5638 h 10000"/>
                <a:gd name="connsiteX48" fmla="*/ 1843 w 10000"/>
                <a:gd name="connsiteY48" fmla="*/ 5638 h 10000"/>
                <a:gd name="connsiteX49" fmla="*/ 1283 w 10000"/>
                <a:gd name="connsiteY49" fmla="*/ 4966 h 10000"/>
                <a:gd name="connsiteX50" fmla="*/ 1283 w 10000"/>
                <a:gd name="connsiteY50" fmla="*/ 4966 h 10000"/>
                <a:gd name="connsiteX51" fmla="*/ 1083 w 10000"/>
                <a:gd name="connsiteY51" fmla="*/ 4497 h 10000"/>
                <a:gd name="connsiteX52" fmla="*/ 484 w 10000"/>
                <a:gd name="connsiteY52" fmla="*/ 3154 h 10000"/>
                <a:gd name="connsiteX53" fmla="*/ 204 w 10000"/>
                <a:gd name="connsiteY53" fmla="*/ 1544 h 10000"/>
                <a:gd name="connsiteX54" fmla="*/ 44 w 10000"/>
                <a:gd name="connsiteY54" fmla="*/ 805 h 10000"/>
                <a:gd name="connsiteX55" fmla="*/ 324 w 10000"/>
                <a:gd name="connsiteY55" fmla="*/ 0 h 10000"/>
                <a:gd name="connsiteX0" fmla="*/ 324 w 10000"/>
                <a:gd name="connsiteY0" fmla="*/ 0 h 10000"/>
                <a:gd name="connsiteX1" fmla="*/ 604 w 10000"/>
                <a:gd name="connsiteY1" fmla="*/ 0 h 10000"/>
                <a:gd name="connsiteX2" fmla="*/ 2842 w 10000"/>
                <a:gd name="connsiteY2" fmla="*/ 2148 h 10000"/>
                <a:gd name="connsiteX3" fmla="*/ 5001 w 10000"/>
                <a:gd name="connsiteY3" fmla="*/ 738 h 10000"/>
                <a:gd name="connsiteX4" fmla="*/ 5001 w 10000"/>
                <a:gd name="connsiteY4" fmla="*/ 738 h 10000"/>
                <a:gd name="connsiteX5" fmla="*/ 7799 w 10000"/>
                <a:gd name="connsiteY5" fmla="*/ 738 h 10000"/>
                <a:gd name="connsiteX6" fmla="*/ 7799 w 10000"/>
                <a:gd name="connsiteY6" fmla="*/ 738 h 10000"/>
                <a:gd name="connsiteX7" fmla="*/ 7919 w 10000"/>
                <a:gd name="connsiteY7" fmla="*/ 1409 h 10000"/>
                <a:gd name="connsiteX8" fmla="*/ 8238 w 10000"/>
                <a:gd name="connsiteY8" fmla="*/ 2013 h 10000"/>
                <a:gd name="connsiteX9" fmla="*/ 8238 w 10000"/>
                <a:gd name="connsiteY9" fmla="*/ 2819 h 10000"/>
                <a:gd name="connsiteX10" fmla="*/ 8438 w 10000"/>
                <a:gd name="connsiteY10" fmla="*/ 3154 h 10000"/>
                <a:gd name="connsiteX11" fmla="*/ 8678 w 10000"/>
                <a:gd name="connsiteY11" fmla="*/ 3490 h 10000"/>
                <a:gd name="connsiteX12" fmla="*/ 9118 w 10000"/>
                <a:gd name="connsiteY12" fmla="*/ 4027 h 10000"/>
                <a:gd name="connsiteX13" fmla="*/ 9358 w 10000"/>
                <a:gd name="connsiteY13" fmla="*/ 4362 h 10000"/>
                <a:gd name="connsiteX14" fmla="*/ 9998 w 10000"/>
                <a:gd name="connsiteY14" fmla="*/ 4631 h 10000"/>
                <a:gd name="connsiteX15" fmla="*/ 9998 w 10000"/>
                <a:gd name="connsiteY15" fmla="*/ 4631 h 10000"/>
                <a:gd name="connsiteX16" fmla="*/ 9798 w 10000"/>
                <a:gd name="connsiteY16" fmla="*/ 5705 h 10000"/>
                <a:gd name="connsiteX17" fmla="*/ 9158 w 10000"/>
                <a:gd name="connsiteY17" fmla="*/ 5839 h 10000"/>
                <a:gd name="connsiteX18" fmla="*/ 8838 w 10000"/>
                <a:gd name="connsiteY18" fmla="*/ 5705 h 10000"/>
                <a:gd name="connsiteX19" fmla="*/ 8319 w 10000"/>
                <a:gd name="connsiteY19" fmla="*/ 5570 h 10000"/>
                <a:gd name="connsiteX20" fmla="*/ 7959 w 10000"/>
                <a:gd name="connsiteY20" fmla="*/ 5570 h 10000"/>
                <a:gd name="connsiteX21" fmla="*/ 7559 w 10000"/>
                <a:gd name="connsiteY21" fmla="*/ 5168 h 10000"/>
                <a:gd name="connsiteX22" fmla="*/ 7559 w 10000"/>
                <a:gd name="connsiteY22" fmla="*/ 5436 h 10000"/>
                <a:gd name="connsiteX23" fmla="*/ 7959 w 10000"/>
                <a:gd name="connsiteY23" fmla="*/ 5772 h 10000"/>
                <a:gd name="connsiteX24" fmla="*/ 7759 w 10000"/>
                <a:gd name="connsiteY24" fmla="*/ 6107 h 10000"/>
                <a:gd name="connsiteX25" fmla="*/ 7479 w 10000"/>
                <a:gd name="connsiteY25" fmla="*/ 6443 h 10000"/>
                <a:gd name="connsiteX26" fmla="*/ 7479 w 10000"/>
                <a:gd name="connsiteY26" fmla="*/ 6644 h 10000"/>
                <a:gd name="connsiteX27" fmla="*/ 8038 w 10000"/>
                <a:gd name="connsiteY27" fmla="*/ 6913 h 10000"/>
                <a:gd name="connsiteX28" fmla="*/ 8319 w 10000"/>
                <a:gd name="connsiteY28" fmla="*/ 7718 h 10000"/>
                <a:gd name="connsiteX29" fmla="*/ 8199 w 10000"/>
                <a:gd name="connsiteY29" fmla="*/ 8054 h 10000"/>
                <a:gd name="connsiteX30" fmla="*/ 8599 w 10000"/>
                <a:gd name="connsiteY30" fmla="*/ 9463 h 10000"/>
                <a:gd name="connsiteX31" fmla="*/ 8678 w 10000"/>
                <a:gd name="connsiteY31" fmla="*/ 10000 h 10000"/>
                <a:gd name="connsiteX32" fmla="*/ 8519 w 10000"/>
                <a:gd name="connsiteY32" fmla="*/ 9933 h 10000"/>
                <a:gd name="connsiteX33" fmla="*/ 7679 w 10000"/>
                <a:gd name="connsiteY33" fmla="*/ 9463 h 10000"/>
                <a:gd name="connsiteX34" fmla="*/ 7479 w 10000"/>
                <a:gd name="connsiteY34" fmla="*/ 8993 h 10000"/>
                <a:gd name="connsiteX35" fmla="*/ 7400 w 10000"/>
                <a:gd name="connsiteY35" fmla="*/ 8993 h 10000"/>
                <a:gd name="connsiteX36" fmla="*/ 6444 w 10000"/>
                <a:gd name="connsiteY36" fmla="*/ 9056 h 10000"/>
                <a:gd name="connsiteX37" fmla="*/ 5361 w 10000"/>
                <a:gd name="connsiteY37" fmla="*/ 8389 h 10000"/>
                <a:gd name="connsiteX38" fmla="*/ 5281 w 10000"/>
                <a:gd name="connsiteY38" fmla="*/ 8054 h 10000"/>
                <a:gd name="connsiteX39" fmla="*/ 5281 w 10000"/>
                <a:gd name="connsiteY39" fmla="*/ 7584 h 10000"/>
                <a:gd name="connsiteX40" fmla="*/ 5161 w 10000"/>
                <a:gd name="connsiteY40" fmla="*/ 8188 h 10000"/>
                <a:gd name="connsiteX41" fmla="*/ 3722 w 10000"/>
                <a:gd name="connsiteY41" fmla="*/ 7651 h 10000"/>
                <a:gd name="connsiteX42" fmla="*/ 3402 w 10000"/>
                <a:gd name="connsiteY42" fmla="*/ 7181 h 10000"/>
                <a:gd name="connsiteX43" fmla="*/ 3402 w 10000"/>
                <a:gd name="connsiteY43" fmla="*/ 7248 h 10000"/>
                <a:gd name="connsiteX44" fmla="*/ 2842 w 10000"/>
                <a:gd name="connsiteY44" fmla="*/ 6913 h 10000"/>
                <a:gd name="connsiteX45" fmla="*/ 2482 w 10000"/>
                <a:gd name="connsiteY45" fmla="*/ 6174 h 10000"/>
                <a:gd name="connsiteX46" fmla="*/ 1843 w 10000"/>
                <a:gd name="connsiteY46" fmla="*/ 5638 h 10000"/>
                <a:gd name="connsiteX47" fmla="*/ 1843 w 10000"/>
                <a:gd name="connsiteY47" fmla="*/ 5638 h 10000"/>
                <a:gd name="connsiteX48" fmla="*/ 1283 w 10000"/>
                <a:gd name="connsiteY48" fmla="*/ 4966 h 10000"/>
                <a:gd name="connsiteX49" fmla="*/ 1283 w 10000"/>
                <a:gd name="connsiteY49" fmla="*/ 4966 h 10000"/>
                <a:gd name="connsiteX50" fmla="*/ 1083 w 10000"/>
                <a:gd name="connsiteY50" fmla="*/ 4497 h 10000"/>
                <a:gd name="connsiteX51" fmla="*/ 484 w 10000"/>
                <a:gd name="connsiteY51" fmla="*/ 3154 h 10000"/>
                <a:gd name="connsiteX52" fmla="*/ 204 w 10000"/>
                <a:gd name="connsiteY52" fmla="*/ 1544 h 10000"/>
                <a:gd name="connsiteX53" fmla="*/ 44 w 10000"/>
                <a:gd name="connsiteY53" fmla="*/ 805 h 10000"/>
                <a:gd name="connsiteX54" fmla="*/ 324 w 10000"/>
                <a:gd name="connsiteY54" fmla="*/ 0 h 10000"/>
                <a:gd name="connsiteX0" fmla="*/ 324 w 10000"/>
                <a:gd name="connsiteY0" fmla="*/ 0 h 10000"/>
                <a:gd name="connsiteX1" fmla="*/ 604 w 10000"/>
                <a:gd name="connsiteY1" fmla="*/ 0 h 10000"/>
                <a:gd name="connsiteX2" fmla="*/ 2842 w 10000"/>
                <a:gd name="connsiteY2" fmla="*/ 2148 h 10000"/>
                <a:gd name="connsiteX3" fmla="*/ 5001 w 10000"/>
                <a:gd name="connsiteY3" fmla="*/ 738 h 10000"/>
                <a:gd name="connsiteX4" fmla="*/ 5001 w 10000"/>
                <a:gd name="connsiteY4" fmla="*/ 738 h 10000"/>
                <a:gd name="connsiteX5" fmla="*/ 7799 w 10000"/>
                <a:gd name="connsiteY5" fmla="*/ 738 h 10000"/>
                <a:gd name="connsiteX6" fmla="*/ 7799 w 10000"/>
                <a:gd name="connsiteY6" fmla="*/ 738 h 10000"/>
                <a:gd name="connsiteX7" fmla="*/ 7919 w 10000"/>
                <a:gd name="connsiteY7" fmla="*/ 1409 h 10000"/>
                <a:gd name="connsiteX8" fmla="*/ 8238 w 10000"/>
                <a:gd name="connsiteY8" fmla="*/ 2013 h 10000"/>
                <a:gd name="connsiteX9" fmla="*/ 8238 w 10000"/>
                <a:gd name="connsiteY9" fmla="*/ 2819 h 10000"/>
                <a:gd name="connsiteX10" fmla="*/ 8438 w 10000"/>
                <a:gd name="connsiteY10" fmla="*/ 3154 h 10000"/>
                <a:gd name="connsiteX11" fmla="*/ 8678 w 10000"/>
                <a:gd name="connsiteY11" fmla="*/ 3490 h 10000"/>
                <a:gd name="connsiteX12" fmla="*/ 9118 w 10000"/>
                <a:gd name="connsiteY12" fmla="*/ 4027 h 10000"/>
                <a:gd name="connsiteX13" fmla="*/ 9358 w 10000"/>
                <a:gd name="connsiteY13" fmla="*/ 4362 h 10000"/>
                <a:gd name="connsiteX14" fmla="*/ 9998 w 10000"/>
                <a:gd name="connsiteY14" fmla="*/ 4631 h 10000"/>
                <a:gd name="connsiteX15" fmla="*/ 9998 w 10000"/>
                <a:gd name="connsiteY15" fmla="*/ 4631 h 10000"/>
                <a:gd name="connsiteX16" fmla="*/ 9798 w 10000"/>
                <a:gd name="connsiteY16" fmla="*/ 5705 h 10000"/>
                <a:gd name="connsiteX17" fmla="*/ 9158 w 10000"/>
                <a:gd name="connsiteY17" fmla="*/ 5839 h 10000"/>
                <a:gd name="connsiteX18" fmla="*/ 8838 w 10000"/>
                <a:gd name="connsiteY18" fmla="*/ 5705 h 10000"/>
                <a:gd name="connsiteX19" fmla="*/ 8319 w 10000"/>
                <a:gd name="connsiteY19" fmla="*/ 5570 h 10000"/>
                <a:gd name="connsiteX20" fmla="*/ 7959 w 10000"/>
                <a:gd name="connsiteY20" fmla="*/ 5570 h 10000"/>
                <a:gd name="connsiteX21" fmla="*/ 7559 w 10000"/>
                <a:gd name="connsiteY21" fmla="*/ 5168 h 10000"/>
                <a:gd name="connsiteX22" fmla="*/ 7559 w 10000"/>
                <a:gd name="connsiteY22" fmla="*/ 5436 h 10000"/>
                <a:gd name="connsiteX23" fmla="*/ 7959 w 10000"/>
                <a:gd name="connsiteY23" fmla="*/ 5772 h 10000"/>
                <a:gd name="connsiteX24" fmla="*/ 7759 w 10000"/>
                <a:gd name="connsiteY24" fmla="*/ 6107 h 10000"/>
                <a:gd name="connsiteX25" fmla="*/ 7479 w 10000"/>
                <a:gd name="connsiteY25" fmla="*/ 6443 h 10000"/>
                <a:gd name="connsiteX26" fmla="*/ 7479 w 10000"/>
                <a:gd name="connsiteY26" fmla="*/ 6644 h 10000"/>
                <a:gd name="connsiteX27" fmla="*/ 8038 w 10000"/>
                <a:gd name="connsiteY27" fmla="*/ 6913 h 10000"/>
                <a:gd name="connsiteX28" fmla="*/ 8319 w 10000"/>
                <a:gd name="connsiteY28" fmla="*/ 7718 h 10000"/>
                <a:gd name="connsiteX29" fmla="*/ 8199 w 10000"/>
                <a:gd name="connsiteY29" fmla="*/ 8054 h 10000"/>
                <a:gd name="connsiteX30" fmla="*/ 8599 w 10000"/>
                <a:gd name="connsiteY30" fmla="*/ 9463 h 10000"/>
                <a:gd name="connsiteX31" fmla="*/ 8678 w 10000"/>
                <a:gd name="connsiteY31" fmla="*/ 10000 h 10000"/>
                <a:gd name="connsiteX32" fmla="*/ 8519 w 10000"/>
                <a:gd name="connsiteY32" fmla="*/ 9933 h 10000"/>
                <a:gd name="connsiteX33" fmla="*/ 7679 w 10000"/>
                <a:gd name="connsiteY33" fmla="*/ 9463 h 10000"/>
                <a:gd name="connsiteX34" fmla="*/ 7479 w 10000"/>
                <a:gd name="connsiteY34" fmla="*/ 8993 h 10000"/>
                <a:gd name="connsiteX35" fmla="*/ 7400 w 10000"/>
                <a:gd name="connsiteY35" fmla="*/ 8993 h 10000"/>
                <a:gd name="connsiteX36" fmla="*/ 6444 w 10000"/>
                <a:gd name="connsiteY36" fmla="*/ 9056 h 10000"/>
                <a:gd name="connsiteX37" fmla="*/ 5361 w 10000"/>
                <a:gd name="connsiteY37" fmla="*/ 8389 h 10000"/>
                <a:gd name="connsiteX38" fmla="*/ 5281 w 10000"/>
                <a:gd name="connsiteY38" fmla="*/ 8054 h 10000"/>
                <a:gd name="connsiteX39" fmla="*/ 5281 w 10000"/>
                <a:gd name="connsiteY39" fmla="*/ 7584 h 10000"/>
                <a:gd name="connsiteX40" fmla="*/ 4745 w 10000"/>
                <a:gd name="connsiteY40" fmla="*/ 8188 h 10000"/>
                <a:gd name="connsiteX41" fmla="*/ 3722 w 10000"/>
                <a:gd name="connsiteY41" fmla="*/ 7651 h 10000"/>
                <a:gd name="connsiteX42" fmla="*/ 3402 w 10000"/>
                <a:gd name="connsiteY42" fmla="*/ 7181 h 10000"/>
                <a:gd name="connsiteX43" fmla="*/ 3402 w 10000"/>
                <a:gd name="connsiteY43" fmla="*/ 7248 h 10000"/>
                <a:gd name="connsiteX44" fmla="*/ 2842 w 10000"/>
                <a:gd name="connsiteY44" fmla="*/ 6913 h 10000"/>
                <a:gd name="connsiteX45" fmla="*/ 2482 w 10000"/>
                <a:gd name="connsiteY45" fmla="*/ 6174 h 10000"/>
                <a:gd name="connsiteX46" fmla="*/ 1843 w 10000"/>
                <a:gd name="connsiteY46" fmla="*/ 5638 h 10000"/>
                <a:gd name="connsiteX47" fmla="*/ 1843 w 10000"/>
                <a:gd name="connsiteY47" fmla="*/ 5638 h 10000"/>
                <a:gd name="connsiteX48" fmla="*/ 1283 w 10000"/>
                <a:gd name="connsiteY48" fmla="*/ 4966 h 10000"/>
                <a:gd name="connsiteX49" fmla="*/ 1283 w 10000"/>
                <a:gd name="connsiteY49" fmla="*/ 4966 h 10000"/>
                <a:gd name="connsiteX50" fmla="*/ 1083 w 10000"/>
                <a:gd name="connsiteY50" fmla="*/ 4497 h 10000"/>
                <a:gd name="connsiteX51" fmla="*/ 484 w 10000"/>
                <a:gd name="connsiteY51" fmla="*/ 3154 h 10000"/>
                <a:gd name="connsiteX52" fmla="*/ 204 w 10000"/>
                <a:gd name="connsiteY52" fmla="*/ 1544 h 10000"/>
                <a:gd name="connsiteX53" fmla="*/ 44 w 10000"/>
                <a:gd name="connsiteY53" fmla="*/ 805 h 10000"/>
                <a:gd name="connsiteX54" fmla="*/ 324 w 10000"/>
                <a:gd name="connsiteY5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000" h="10000">
                  <a:moveTo>
                    <a:pt x="324" y="0"/>
                  </a:moveTo>
                  <a:lnTo>
                    <a:pt x="604" y="0"/>
                  </a:lnTo>
                  <a:lnTo>
                    <a:pt x="2842" y="2148"/>
                  </a:lnTo>
                  <a:lnTo>
                    <a:pt x="5001" y="738"/>
                  </a:lnTo>
                  <a:lnTo>
                    <a:pt x="5001" y="738"/>
                  </a:lnTo>
                  <a:lnTo>
                    <a:pt x="7799" y="738"/>
                  </a:lnTo>
                  <a:lnTo>
                    <a:pt x="7799" y="738"/>
                  </a:lnTo>
                  <a:lnTo>
                    <a:pt x="7919" y="1409"/>
                  </a:lnTo>
                  <a:cubicBezTo>
                    <a:pt x="7999" y="1544"/>
                    <a:pt x="8199" y="1812"/>
                    <a:pt x="8238" y="2013"/>
                  </a:cubicBezTo>
                  <a:cubicBezTo>
                    <a:pt x="8279" y="2282"/>
                    <a:pt x="8238" y="2550"/>
                    <a:pt x="8238" y="2819"/>
                  </a:cubicBezTo>
                  <a:cubicBezTo>
                    <a:pt x="8319" y="2886"/>
                    <a:pt x="8358" y="3087"/>
                    <a:pt x="8438" y="3154"/>
                  </a:cubicBezTo>
                  <a:lnTo>
                    <a:pt x="8678" y="3490"/>
                  </a:lnTo>
                  <a:cubicBezTo>
                    <a:pt x="8838" y="3624"/>
                    <a:pt x="8998" y="3826"/>
                    <a:pt x="9118" y="4027"/>
                  </a:cubicBezTo>
                  <a:cubicBezTo>
                    <a:pt x="9198" y="4094"/>
                    <a:pt x="9278" y="4228"/>
                    <a:pt x="9358" y="4362"/>
                  </a:cubicBezTo>
                  <a:lnTo>
                    <a:pt x="9998" y="4631"/>
                  </a:lnTo>
                  <a:lnTo>
                    <a:pt x="9998" y="4631"/>
                  </a:lnTo>
                  <a:cubicBezTo>
                    <a:pt x="9998" y="4899"/>
                    <a:pt x="10038" y="5705"/>
                    <a:pt x="9798" y="5705"/>
                  </a:cubicBezTo>
                  <a:lnTo>
                    <a:pt x="9158" y="5839"/>
                  </a:lnTo>
                  <a:cubicBezTo>
                    <a:pt x="9078" y="5839"/>
                    <a:pt x="8878" y="5772"/>
                    <a:pt x="8838" y="5705"/>
                  </a:cubicBezTo>
                  <a:cubicBezTo>
                    <a:pt x="8638" y="5369"/>
                    <a:pt x="8479" y="5705"/>
                    <a:pt x="8319" y="5570"/>
                  </a:cubicBezTo>
                  <a:cubicBezTo>
                    <a:pt x="8199" y="5503"/>
                    <a:pt x="8279" y="6107"/>
                    <a:pt x="7959" y="5570"/>
                  </a:cubicBezTo>
                  <a:cubicBezTo>
                    <a:pt x="7839" y="5436"/>
                    <a:pt x="7679" y="5436"/>
                    <a:pt x="7559" y="5168"/>
                  </a:cubicBezTo>
                  <a:cubicBezTo>
                    <a:pt x="7559" y="5168"/>
                    <a:pt x="7439" y="5436"/>
                    <a:pt x="7559" y="5436"/>
                  </a:cubicBezTo>
                  <a:cubicBezTo>
                    <a:pt x="7599" y="5436"/>
                    <a:pt x="7919" y="5705"/>
                    <a:pt x="7959" y="5772"/>
                  </a:cubicBezTo>
                  <a:cubicBezTo>
                    <a:pt x="8159" y="6107"/>
                    <a:pt x="7839" y="6040"/>
                    <a:pt x="7759" y="6107"/>
                  </a:cubicBezTo>
                  <a:cubicBezTo>
                    <a:pt x="7639" y="6174"/>
                    <a:pt x="7639" y="6376"/>
                    <a:pt x="7479" y="6443"/>
                  </a:cubicBezTo>
                  <a:cubicBezTo>
                    <a:pt x="7439" y="6443"/>
                    <a:pt x="7159" y="6846"/>
                    <a:pt x="7479" y="6644"/>
                  </a:cubicBezTo>
                  <a:cubicBezTo>
                    <a:pt x="7879" y="6376"/>
                    <a:pt x="7799" y="6309"/>
                    <a:pt x="8038" y="6913"/>
                  </a:cubicBezTo>
                  <a:cubicBezTo>
                    <a:pt x="8238" y="7383"/>
                    <a:pt x="8319" y="6913"/>
                    <a:pt x="8319" y="7718"/>
                  </a:cubicBezTo>
                  <a:cubicBezTo>
                    <a:pt x="8319" y="7852"/>
                    <a:pt x="8159" y="7919"/>
                    <a:pt x="8199" y="8054"/>
                  </a:cubicBezTo>
                  <a:cubicBezTo>
                    <a:pt x="8332" y="8524"/>
                    <a:pt x="8466" y="8993"/>
                    <a:pt x="8599" y="9463"/>
                  </a:cubicBezTo>
                  <a:cubicBezTo>
                    <a:pt x="8599" y="9530"/>
                    <a:pt x="8678" y="9866"/>
                    <a:pt x="8678" y="10000"/>
                  </a:cubicBezTo>
                  <a:cubicBezTo>
                    <a:pt x="8678" y="10000"/>
                    <a:pt x="8558" y="9933"/>
                    <a:pt x="8519" y="9933"/>
                  </a:cubicBezTo>
                  <a:cubicBezTo>
                    <a:pt x="8238" y="9866"/>
                    <a:pt x="7919" y="9664"/>
                    <a:pt x="7679" y="9463"/>
                  </a:cubicBezTo>
                  <a:cubicBezTo>
                    <a:pt x="7439" y="9262"/>
                    <a:pt x="7559" y="9329"/>
                    <a:pt x="7479" y="8993"/>
                  </a:cubicBezTo>
                  <a:cubicBezTo>
                    <a:pt x="7439" y="8859"/>
                    <a:pt x="7559" y="8658"/>
                    <a:pt x="7400" y="8993"/>
                  </a:cubicBezTo>
                  <a:cubicBezTo>
                    <a:pt x="7100" y="8926"/>
                    <a:pt x="6784" y="9157"/>
                    <a:pt x="6444" y="9056"/>
                  </a:cubicBezTo>
                  <a:cubicBezTo>
                    <a:pt x="6104" y="8955"/>
                    <a:pt x="5440" y="8456"/>
                    <a:pt x="5361" y="8389"/>
                  </a:cubicBezTo>
                  <a:cubicBezTo>
                    <a:pt x="5201" y="8322"/>
                    <a:pt x="5281" y="8255"/>
                    <a:pt x="5281" y="8054"/>
                  </a:cubicBezTo>
                  <a:cubicBezTo>
                    <a:pt x="5320" y="8054"/>
                    <a:pt x="5320" y="7651"/>
                    <a:pt x="5281" y="7584"/>
                  </a:cubicBezTo>
                  <a:cubicBezTo>
                    <a:pt x="5241" y="6980"/>
                    <a:pt x="4745" y="7987"/>
                    <a:pt x="4745" y="8188"/>
                  </a:cubicBezTo>
                  <a:cubicBezTo>
                    <a:pt x="4485" y="8199"/>
                    <a:pt x="4015" y="7819"/>
                    <a:pt x="3722" y="7651"/>
                  </a:cubicBezTo>
                  <a:cubicBezTo>
                    <a:pt x="3562" y="7383"/>
                    <a:pt x="3482" y="7651"/>
                    <a:pt x="3402" y="7181"/>
                  </a:cubicBezTo>
                  <a:lnTo>
                    <a:pt x="3402" y="7248"/>
                  </a:lnTo>
                  <a:cubicBezTo>
                    <a:pt x="3162" y="7315"/>
                    <a:pt x="3002" y="7181"/>
                    <a:pt x="2842" y="6913"/>
                  </a:cubicBezTo>
                  <a:cubicBezTo>
                    <a:pt x="2763" y="6779"/>
                    <a:pt x="2602" y="6174"/>
                    <a:pt x="2482" y="6174"/>
                  </a:cubicBezTo>
                  <a:cubicBezTo>
                    <a:pt x="2282" y="5772"/>
                    <a:pt x="2163" y="5638"/>
                    <a:pt x="1843" y="5638"/>
                  </a:cubicBezTo>
                  <a:lnTo>
                    <a:pt x="1843" y="5638"/>
                  </a:lnTo>
                  <a:lnTo>
                    <a:pt x="1283" y="4966"/>
                  </a:lnTo>
                  <a:lnTo>
                    <a:pt x="1283" y="4966"/>
                  </a:lnTo>
                  <a:cubicBezTo>
                    <a:pt x="1216" y="4810"/>
                    <a:pt x="1150" y="4653"/>
                    <a:pt x="1083" y="4497"/>
                  </a:cubicBezTo>
                  <a:cubicBezTo>
                    <a:pt x="883" y="4161"/>
                    <a:pt x="604" y="3557"/>
                    <a:pt x="484" y="3154"/>
                  </a:cubicBezTo>
                  <a:cubicBezTo>
                    <a:pt x="284" y="2550"/>
                    <a:pt x="164" y="2215"/>
                    <a:pt x="204" y="1544"/>
                  </a:cubicBezTo>
                  <a:cubicBezTo>
                    <a:pt x="204" y="1208"/>
                    <a:pt x="164" y="1074"/>
                    <a:pt x="44" y="805"/>
                  </a:cubicBezTo>
                  <a:cubicBezTo>
                    <a:pt x="-116" y="470"/>
                    <a:pt x="204" y="201"/>
                    <a:pt x="324" y="0"/>
                  </a:cubicBezTo>
                  <a:close/>
                </a:path>
              </a:pathLst>
            </a:custGeom>
            <a:solidFill>
              <a:schemeClr val="bg1"/>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 name="Freeform 93"/>
            <p:cNvSpPr>
              <a:spLocks/>
            </p:cNvSpPr>
            <p:nvPr/>
          </p:nvSpPr>
          <p:spPr bwMode="auto">
            <a:xfrm>
              <a:off x="7440613" y="3551238"/>
              <a:ext cx="482600" cy="373063"/>
            </a:xfrm>
            <a:custGeom>
              <a:avLst/>
              <a:gdLst>
                <a:gd name="T0" fmla="*/ 159 w 164"/>
                <a:gd name="T1" fmla="*/ 92 h 126"/>
                <a:gd name="T2" fmla="*/ 156 w 164"/>
                <a:gd name="T3" fmla="*/ 95 h 126"/>
                <a:gd name="T4" fmla="*/ 156 w 164"/>
                <a:gd name="T5" fmla="*/ 80 h 126"/>
                <a:gd name="T6" fmla="*/ 142 w 164"/>
                <a:gd name="T7" fmla="*/ 76 h 126"/>
                <a:gd name="T8" fmla="*/ 127 w 164"/>
                <a:gd name="T9" fmla="*/ 89 h 126"/>
                <a:gd name="T10" fmla="*/ 124 w 164"/>
                <a:gd name="T11" fmla="*/ 94 h 126"/>
                <a:gd name="T12" fmla="*/ 121 w 164"/>
                <a:gd name="T13" fmla="*/ 91 h 126"/>
                <a:gd name="T14" fmla="*/ 110 w 164"/>
                <a:gd name="T15" fmla="*/ 84 h 126"/>
                <a:gd name="T16" fmla="*/ 102 w 164"/>
                <a:gd name="T17" fmla="*/ 81 h 126"/>
                <a:gd name="T18" fmla="*/ 90 w 164"/>
                <a:gd name="T19" fmla="*/ 82 h 126"/>
                <a:gd name="T20" fmla="*/ 76 w 164"/>
                <a:gd name="T21" fmla="*/ 76 h 126"/>
                <a:gd name="T22" fmla="*/ 72 w 164"/>
                <a:gd name="T23" fmla="*/ 73 h 126"/>
                <a:gd name="T24" fmla="*/ 52 w 164"/>
                <a:gd name="T25" fmla="*/ 58 h 126"/>
                <a:gd name="T26" fmla="*/ 44 w 164"/>
                <a:gd name="T27" fmla="*/ 44 h 126"/>
                <a:gd name="T28" fmla="*/ 37 w 164"/>
                <a:gd name="T29" fmla="*/ 30 h 126"/>
                <a:gd name="T30" fmla="*/ 33 w 164"/>
                <a:gd name="T31" fmla="*/ 20 h 126"/>
                <a:gd name="T32" fmla="*/ 26 w 164"/>
                <a:gd name="T33" fmla="*/ 12 h 126"/>
                <a:gd name="T34" fmla="*/ 21 w 164"/>
                <a:gd name="T35" fmla="*/ 0 h 126"/>
                <a:gd name="T36" fmla="*/ 21 w 164"/>
                <a:gd name="T37" fmla="*/ 0 h 126"/>
                <a:gd name="T38" fmla="*/ 21 w 164"/>
                <a:gd name="T39" fmla="*/ 9 h 126"/>
                <a:gd name="T40" fmla="*/ 20 w 164"/>
                <a:gd name="T41" fmla="*/ 13 h 126"/>
                <a:gd name="T42" fmla="*/ 19 w 164"/>
                <a:gd name="T43" fmla="*/ 16 h 126"/>
                <a:gd name="T44" fmla="*/ 15 w 164"/>
                <a:gd name="T45" fmla="*/ 21 h 126"/>
                <a:gd name="T46" fmla="*/ 7 w 164"/>
                <a:gd name="T47" fmla="*/ 23 h 126"/>
                <a:gd name="T48" fmla="*/ 0 w 164"/>
                <a:gd name="T49" fmla="*/ 22 h 126"/>
                <a:gd name="T50" fmla="*/ 0 w 164"/>
                <a:gd name="T51" fmla="*/ 22 h 126"/>
                <a:gd name="T52" fmla="*/ 0 w 164"/>
                <a:gd name="T53" fmla="*/ 36 h 126"/>
                <a:gd name="T54" fmla="*/ 1 w 164"/>
                <a:gd name="T55" fmla="*/ 38 h 126"/>
                <a:gd name="T56" fmla="*/ 1 w 164"/>
                <a:gd name="T57" fmla="*/ 39 h 126"/>
                <a:gd name="T58" fmla="*/ 1 w 164"/>
                <a:gd name="T59" fmla="*/ 39 h 126"/>
                <a:gd name="T60" fmla="*/ 2 w 164"/>
                <a:gd name="T61" fmla="*/ 40 h 126"/>
                <a:gd name="T62" fmla="*/ 2 w 164"/>
                <a:gd name="T63" fmla="*/ 43 h 126"/>
                <a:gd name="T64" fmla="*/ 1 w 164"/>
                <a:gd name="T65" fmla="*/ 46 h 126"/>
                <a:gd name="T66" fmla="*/ 1 w 164"/>
                <a:gd name="T67" fmla="*/ 49 h 126"/>
                <a:gd name="T68" fmla="*/ 0 w 164"/>
                <a:gd name="T69" fmla="*/ 52 h 126"/>
                <a:gd name="T70" fmla="*/ 0 w 164"/>
                <a:gd name="T71" fmla="*/ 126 h 126"/>
                <a:gd name="T72" fmla="*/ 18 w 164"/>
                <a:gd name="T73" fmla="*/ 126 h 126"/>
                <a:gd name="T74" fmla="*/ 18 w 164"/>
                <a:gd name="T75" fmla="*/ 126 h 126"/>
                <a:gd name="T76" fmla="*/ 125 w 164"/>
                <a:gd name="T77" fmla="*/ 120 h 126"/>
                <a:gd name="T78" fmla="*/ 147 w 164"/>
                <a:gd name="T79" fmla="*/ 110 h 126"/>
                <a:gd name="T80" fmla="*/ 163 w 164"/>
                <a:gd name="T81" fmla="*/ 100 h 126"/>
                <a:gd name="T82" fmla="*/ 163 w 164"/>
                <a:gd name="T83" fmla="*/ 100 h 126"/>
                <a:gd name="T84" fmla="*/ 164 w 164"/>
                <a:gd name="T85" fmla="*/ 100 h 126"/>
                <a:gd name="T86" fmla="*/ 164 w 164"/>
                <a:gd name="T87" fmla="*/ 98 h 126"/>
                <a:gd name="T88" fmla="*/ 159 w 164"/>
                <a:gd name="T89" fmla="*/ 9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4" h="126">
                  <a:moveTo>
                    <a:pt x="159" y="92"/>
                  </a:moveTo>
                  <a:cubicBezTo>
                    <a:pt x="158" y="94"/>
                    <a:pt x="157" y="95"/>
                    <a:pt x="156" y="95"/>
                  </a:cubicBezTo>
                  <a:cubicBezTo>
                    <a:pt x="156" y="90"/>
                    <a:pt x="160" y="83"/>
                    <a:pt x="156" y="80"/>
                  </a:cubicBezTo>
                  <a:cubicBezTo>
                    <a:pt x="149" y="75"/>
                    <a:pt x="149" y="76"/>
                    <a:pt x="142" y="76"/>
                  </a:cubicBezTo>
                  <a:cubicBezTo>
                    <a:pt x="142" y="87"/>
                    <a:pt x="128" y="86"/>
                    <a:pt x="127" y="89"/>
                  </a:cubicBezTo>
                  <a:cubicBezTo>
                    <a:pt x="126" y="89"/>
                    <a:pt x="124" y="93"/>
                    <a:pt x="124" y="94"/>
                  </a:cubicBezTo>
                  <a:cubicBezTo>
                    <a:pt x="124" y="97"/>
                    <a:pt x="121" y="92"/>
                    <a:pt x="121" y="91"/>
                  </a:cubicBezTo>
                  <a:cubicBezTo>
                    <a:pt x="118" y="87"/>
                    <a:pt x="115" y="87"/>
                    <a:pt x="110" y="84"/>
                  </a:cubicBezTo>
                  <a:cubicBezTo>
                    <a:pt x="107" y="83"/>
                    <a:pt x="105" y="83"/>
                    <a:pt x="102" y="81"/>
                  </a:cubicBezTo>
                  <a:cubicBezTo>
                    <a:pt x="98" y="79"/>
                    <a:pt x="94" y="85"/>
                    <a:pt x="90" y="82"/>
                  </a:cubicBezTo>
                  <a:cubicBezTo>
                    <a:pt x="85" y="78"/>
                    <a:pt x="83" y="78"/>
                    <a:pt x="76" y="76"/>
                  </a:cubicBezTo>
                  <a:cubicBezTo>
                    <a:pt x="74" y="76"/>
                    <a:pt x="75" y="74"/>
                    <a:pt x="72" y="73"/>
                  </a:cubicBezTo>
                  <a:cubicBezTo>
                    <a:pt x="67" y="71"/>
                    <a:pt x="56" y="63"/>
                    <a:pt x="52" y="58"/>
                  </a:cubicBezTo>
                  <a:cubicBezTo>
                    <a:pt x="47" y="58"/>
                    <a:pt x="44" y="49"/>
                    <a:pt x="44" y="44"/>
                  </a:cubicBezTo>
                  <a:cubicBezTo>
                    <a:pt x="44" y="38"/>
                    <a:pt x="42" y="34"/>
                    <a:pt x="37" y="30"/>
                  </a:cubicBezTo>
                  <a:cubicBezTo>
                    <a:pt x="35" y="27"/>
                    <a:pt x="35" y="21"/>
                    <a:pt x="33" y="20"/>
                  </a:cubicBezTo>
                  <a:cubicBezTo>
                    <a:pt x="31" y="19"/>
                    <a:pt x="25" y="13"/>
                    <a:pt x="26" y="12"/>
                  </a:cubicBezTo>
                  <a:cubicBezTo>
                    <a:pt x="31" y="9"/>
                    <a:pt x="24" y="3"/>
                    <a:pt x="21" y="0"/>
                  </a:cubicBezTo>
                  <a:cubicBezTo>
                    <a:pt x="21" y="0"/>
                    <a:pt x="21" y="0"/>
                    <a:pt x="21" y="0"/>
                  </a:cubicBezTo>
                  <a:cubicBezTo>
                    <a:pt x="21" y="9"/>
                    <a:pt x="21" y="9"/>
                    <a:pt x="21" y="9"/>
                  </a:cubicBezTo>
                  <a:cubicBezTo>
                    <a:pt x="21" y="11"/>
                    <a:pt x="21" y="11"/>
                    <a:pt x="20" y="13"/>
                  </a:cubicBezTo>
                  <a:cubicBezTo>
                    <a:pt x="20" y="14"/>
                    <a:pt x="19" y="15"/>
                    <a:pt x="19" y="16"/>
                  </a:cubicBezTo>
                  <a:cubicBezTo>
                    <a:pt x="18" y="18"/>
                    <a:pt x="17" y="19"/>
                    <a:pt x="15" y="21"/>
                  </a:cubicBezTo>
                  <a:cubicBezTo>
                    <a:pt x="12" y="22"/>
                    <a:pt x="10" y="23"/>
                    <a:pt x="7" y="23"/>
                  </a:cubicBezTo>
                  <a:cubicBezTo>
                    <a:pt x="0" y="22"/>
                    <a:pt x="0" y="22"/>
                    <a:pt x="0" y="22"/>
                  </a:cubicBezTo>
                  <a:cubicBezTo>
                    <a:pt x="0" y="22"/>
                    <a:pt x="0" y="22"/>
                    <a:pt x="0" y="22"/>
                  </a:cubicBezTo>
                  <a:cubicBezTo>
                    <a:pt x="0" y="36"/>
                    <a:pt x="0" y="36"/>
                    <a:pt x="0" y="36"/>
                  </a:cubicBezTo>
                  <a:cubicBezTo>
                    <a:pt x="1" y="37"/>
                    <a:pt x="1" y="37"/>
                    <a:pt x="1" y="38"/>
                  </a:cubicBezTo>
                  <a:cubicBezTo>
                    <a:pt x="1" y="38"/>
                    <a:pt x="1" y="39"/>
                    <a:pt x="1" y="39"/>
                  </a:cubicBezTo>
                  <a:cubicBezTo>
                    <a:pt x="1" y="39"/>
                    <a:pt x="1" y="39"/>
                    <a:pt x="1" y="39"/>
                  </a:cubicBezTo>
                  <a:cubicBezTo>
                    <a:pt x="2" y="40"/>
                    <a:pt x="2" y="40"/>
                    <a:pt x="2" y="40"/>
                  </a:cubicBezTo>
                  <a:cubicBezTo>
                    <a:pt x="2" y="41"/>
                    <a:pt x="2" y="42"/>
                    <a:pt x="2" y="43"/>
                  </a:cubicBezTo>
                  <a:cubicBezTo>
                    <a:pt x="2" y="44"/>
                    <a:pt x="2" y="46"/>
                    <a:pt x="1" y="46"/>
                  </a:cubicBezTo>
                  <a:cubicBezTo>
                    <a:pt x="1" y="47"/>
                    <a:pt x="1" y="48"/>
                    <a:pt x="1" y="49"/>
                  </a:cubicBezTo>
                  <a:cubicBezTo>
                    <a:pt x="0" y="50"/>
                    <a:pt x="0" y="51"/>
                    <a:pt x="0" y="52"/>
                  </a:cubicBezTo>
                  <a:cubicBezTo>
                    <a:pt x="0" y="126"/>
                    <a:pt x="0" y="126"/>
                    <a:pt x="0" y="126"/>
                  </a:cubicBezTo>
                  <a:cubicBezTo>
                    <a:pt x="18" y="126"/>
                    <a:pt x="18" y="126"/>
                    <a:pt x="18" y="126"/>
                  </a:cubicBezTo>
                  <a:cubicBezTo>
                    <a:pt x="18" y="126"/>
                    <a:pt x="18" y="126"/>
                    <a:pt x="18" y="126"/>
                  </a:cubicBezTo>
                  <a:cubicBezTo>
                    <a:pt x="125" y="120"/>
                    <a:pt x="125" y="120"/>
                    <a:pt x="125" y="120"/>
                  </a:cubicBezTo>
                  <a:cubicBezTo>
                    <a:pt x="132" y="116"/>
                    <a:pt x="140" y="113"/>
                    <a:pt x="147" y="110"/>
                  </a:cubicBezTo>
                  <a:cubicBezTo>
                    <a:pt x="152" y="107"/>
                    <a:pt x="158" y="104"/>
                    <a:pt x="163" y="100"/>
                  </a:cubicBezTo>
                  <a:cubicBezTo>
                    <a:pt x="163" y="100"/>
                    <a:pt x="163" y="100"/>
                    <a:pt x="163" y="100"/>
                  </a:cubicBezTo>
                  <a:cubicBezTo>
                    <a:pt x="164" y="100"/>
                    <a:pt x="164" y="100"/>
                    <a:pt x="164" y="100"/>
                  </a:cubicBezTo>
                  <a:cubicBezTo>
                    <a:pt x="164" y="98"/>
                    <a:pt x="164" y="98"/>
                    <a:pt x="164" y="98"/>
                  </a:cubicBezTo>
                  <a:cubicBezTo>
                    <a:pt x="159" y="92"/>
                    <a:pt x="159" y="92"/>
                    <a:pt x="159" y="92"/>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4"/>
            <p:cNvSpPr>
              <a:spLocks/>
            </p:cNvSpPr>
            <p:nvPr/>
          </p:nvSpPr>
          <p:spPr bwMode="auto">
            <a:xfrm>
              <a:off x="7564438" y="3286125"/>
              <a:ext cx="544513" cy="481013"/>
            </a:xfrm>
            <a:custGeom>
              <a:avLst/>
              <a:gdLst>
                <a:gd name="T0" fmla="*/ 18 w 185"/>
                <a:gd name="T1" fmla="*/ 123 h 163"/>
                <a:gd name="T2" fmla="*/ 22 w 185"/>
                <a:gd name="T3" fmla="*/ 127 h 163"/>
                <a:gd name="T4" fmla="*/ 36 w 185"/>
                <a:gd name="T5" fmla="*/ 141 h 163"/>
                <a:gd name="T6" fmla="*/ 62 w 185"/>
                <a:gd name="T7" fmla="*/ 158 h 163"/>
                <a:gd name="T8" fmla="*/ 101 w 185"/>
                <a:gd name="T9" fmla="*/ 140 h 163"/>
                <a:gd name="T10" fmla="*/ 119 w 185"/>
                <a:gd name="T11" fmla="*/ 126 h 163"/>
                <a:gd name="T12" fmla="*/ 139 w 185"/>
                <a:gd name="T13" fmla="*/ 106 h 163"/>
                <a:gd name="T14" fmla="*/ 144 w 185"/>
                <a:gd name="T15" fmla="*/ 103 h 163"/>
                <a:gd name="T16" fmla="*/ 159 w 185"/>
                <a:gd name="T17" fmla="*/ 82 h 163"/>
                <a:gd name="T18" fmla="*/ 145 w 185"/>
                <a:gd name="T19" fmla="*/ 80 h 163"/>
                <a:gd name="T20" fmla="*/ 135 w 185"/>
                <a:gd name="T21" fmla="*/ 79 h 163"/>
                <a:gd name="T22" fmla="*/ 116 w 185"/>
                <a:gd name="T23" fmla="*/ 75 h 163"/>
                <a:gd name="T24" fmla="*/ 105 w 185"/>
                <a:gd name="T25" fmla="*/ 87 h 163"/>
                <a:gd name="T26" fmla="*/ 110 w 185"/>
                <a:gd name="T27" fmla="*/ 76 h 163"/>
                <a:gd name="T28" fmla="*/ 118 w 185"/>
                <a:gd name="T29" fmla="*/ 65 h 163"/>
                <a:gd name="T30" fmla="*/ 133 w 185"/>
                <a:gd name="T31" fmla="*/ 67 h 163"/>
                <a:gd name="T32" fmla="*/ 138 w 185"/>
                <a:gd name="T33" fmla="*/ 60 h 163"/>
                <a:gd name="T34" fmla="*/ 161 w 185"/>
                <a:gd name="T35" fmla="*/ 64 h 163"/>
                <a:gd name="T36" fmla="*/ 163 w 185"/>
                <a:gd name="T37" fmla="*/ 58 h 163"/>
                <a:gd name="T38" fmla="*/ 150 w 185"/>
                <a:gd name="T39" fmla="*/ 50 h 163"/>
                <a:gd name="T40" fmla="*/ 159 w 185"/>
                <a:gd name="T41" fmla="*/ 46 h 163"/>
                <a:gd name="T42" fmla="*/ 170 w 185"/>
                <a:gd name="T43" fmla="*/ 46 h 163"/>
                <a:gd name="T44" fmla="*/ 177 w 185"/>
                <a:gd name="T45" fmla="*/ 38 h 163"/>
                <a:gd name="T46" fmla="*/ 181 w 185"/>
                <a:gd name="T47" fmla="*/ 27 h 163"/>
                <a:gd name="T48" fmla="*/ 171 w 185"/>
                <a:gd name="T49" fmla="*/ 20 h 163"/>
                <a:gd name="T50" fmla="*/ 151 w 185"/>
                <a:gd name="T51" fmla="*/ 5 h 163"/>
                <a:gd name="T52" fmla="*/ 134 w 185"/>
                <a:gd name="T53" fmla="*/ 27 h 163"/>
                <a:gd name="T54" fmla="*/ 131 w 185"/>
                <a:gd name="T55" fmla="*/ 26 h 163"/>
                <a:gd name="T56" fmla="*/ 51 w 185"/>
                <a:gd name="T57" fmla="*/ 51 h 163"/>
                <a:gd name="T58" fmla="*/ 33 w 185"/>
                <a:gd name="T59" fmla="*/ 37 h 163"/>
                <a:gd name="T60" fmla="*/ 0 w 185"/>
                <a:gd name="T61" fmla="*/ 82 h 163"/>
                <a:gd name="T62" fmla="*/ 20 w 185"/>
                <a:gd name="T63" fmla="*/ 9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163">
                  <a:moveTo>
                    <a:pt x="19" y="112"/>
                  </a:moveTo>
                  <a:cubicBezTo>
                    <a:pt x="21" y="114"/>
                    <a:pt x="19" y="121"/>
                    <a:pt x="18" y="123"/>
                  </a:cubicBezTo>
                  <a:cubicBezTo>
                    <a:pt x="13" y="128"/>
                    <a:pt x="19" y="126"/>
                    <a:pt x="22" y="125"/>
                  </a:cubicBezTo>
                  <a:cubicBezTo>
                    <a:pt x="27" y="123"/>
                    <a:pt x="23" y="126"/>
                    <a:pt x="22" y="127"/>
                  </a:cubicBezTo>
                  <a:cubicBezTo>
                    <a:pt x="19" y="129"/>
                    <a:pt x="19" y="132"/>
                    <a:pt x="23" y="133"/>
                  </a:cubicBezTo>
                  <a:cubicBezTo>
                    <a:pt x="31" y="134"/>
                    <a:pt x="31" y="137"/>
                    <a:pt x="36" y="141"/>
                  </a:cubicBezTo>
                  <a:cubicBezTo>
                    <a:pt x="39" y="146"/>
                    <a:pt x="44" y="143"/>
                    <a:pt x="48" y="148"/>
                  </a:cubicBezTo>
                  <a:cubicBezTo>
                    <a:pt x="52" y="152"/>
                    <a:pt x="56" y="155"/>
                    <a:pt x="62" y="158"/>
                  </a:cubicBezTo>
                  <a:cubicBezTo>
                    <a:pt x="69" y="163"/>
                    <a:pt x="77" y="152"/>
                    <a:pt x="84" y="149"/>
                  </a:cubicBezTo>
                  <a:cubicBezTo>
                    <a:pt x="89" y="146"/>
                    <a:pt x="98" y="144"/>
                    <a:pt x="101" y="140"/>
                  </a:cubicBezTo>
                  <a:cubicBezTo>
                    <a:pt x="103" y="137"/>
                    <a:pt x="104" y="134"/>
                    <a:pt x="108" y="133"/>
                  </a:cubicBezTo>
                  <a:cubicBezTo>
                    <a:pt x="111" y="133"/>
                    <a:pt x="118" y="128"/>
                    <a:pt x="119" y="126"/>
                  </a:cubicBezTo>
                  <a:cubicBezTo>
                    <a:pt x="122" y="123"/>
                    <a:pt x="125" y="118"/>
                    <a:pt x="131" y="118"/>
                  </a:cubicBezTo>
                  <a:cubicBezTo>
                    <a:pt x="137" y="117"/>
                    <a:pt x="139" y="112"/>
                    <a:pt x="139" y="106"/>
                  </a:cubicBezTo>
                  <a:cubicBezTo>
                    <a:pt x="139" y="106"/>
                    <a:pt x="135" y="107"/>
                    <a:pt x="135" y="106"/>
                  </a:cubicBezTo>
                  <a:cubicBezTo>
                    <a:pt x="139" y="105"/>
                    <a:pt x="139" y="103"/>
                    <a:pt x="144" y="103"/>
                  </a:cubicBezTo>
                  <a:cubicBezTo>
                    <a:pt x="149" y="103"/>
                    <a:pt x="150" y="98"/>
                    <a:pt x="152" y="95"/>
                  </a:cubicBezTo>
                  <a:cubicBezTo>
                    <a:pt x="153" y="90"/>
                    <a:pt x="157" y="87"/>
                    <a:pt x="159" y="82"/>
                  </a:cubicBezTo>
                  <a:cubicBezTo>
                    <a:pt x="160" y="78"/>
                    <a:pt x="155" y="81"/>
                    <a:pt x="152" y="79"/>
                  </a:cubicBezTo>
                  <a:cubicBezTo>
                    <a:pt x="146" y="73"/>
                    <a:pt x="139" y="64"/>
                    <a:pt x="145" y="80"/>
                  </a:cubicBezTo>
                  <a:cubicBezTo>
                    <a:pt x="145" y="81"/>
                    <a:pt x="140" y="84"/>
                    <a:pt x="140" y="82"/>
                  </a:cubicBezTo>
                  <a:cubicBezTo>
                    <a:pt x="140" y="79"/>
                    <a:pt x="137" y="80"/>
                    <a:pt x="135" y="79"/>
                  </a:cubicBezTo>
                  <a:cubicBezTo>
                    <a:pt x="131" y="77"/>
                    <a:pt x="130" y="77"/>
                    <a:pt x="126" y="77"/>
                  </a:cubicBezTo>
                  <a:cubicBezTo>
                    <a:pt x="122" y="78"/>
                    <a:pt x="120" y="75"/>
                    <a:pt x="116" y="75"/>
                  </a:cubicBezTo>
                  <a:cubicBezTo>
                    <a:pt x="113" y="75"/>
                    <a:pt x="114" y="82"/>
                    <a:pt x="108" y="83"/>
                  </a:cubicBezTo>
                  <a:cubicBezTo>
                    <a:pt x="106" y="83"/>
                    <a:pt x="107" y="86"/>
                    <a:pt x="105" y="87"/>
                  </a:cubicBezTo>
                  <a:cubicBezTo>
                    <a:pt x="103" y="88"/>
                    <a:pt x="89" y="85"/>
                    <a:pt x="98" y="82"/>
                  </a:cubicBezTo>
                  <a:cubicBezTo>
                    <a:pt x="100" y="81"/>
                    <a:pt x="109" y="78"/>
                    <a:pt x="110" y="76"/>
                  </a:cubicBezTo>
                  <a:cubicBezTo>
                    <a:pt x="111" y="74"/>
                    <a:pt x="113" y="70"/>
                    <a:pt x="115" y="68"/>
                  </a:cubicBezTo>
                  <a:cubicBezTo>
                    <a:pt x="118" y="65"/>
                    <a:pt x="118" y="65"/>
                    <a:pt x="118" y="65"/>
                  </a:cubicBezTo>
                  <a:cubicBezTo>
                    <a:pt x="120" y="62"/>
                    <a:pt x="120" y="70"/>
                    <a:pt x="125" y="70"/>
                  </a:cubicBezTo>
                  <a:cubicBezTo>
                    <a:pt x="128" y="70"/>
                    <a:pt x="131" y="69"/>
                    <a:pt x="133" y="67"/>
                  </a:cubicBezTo>
                  <a:cubicBezTo>
                    <a:pt x="139" y="64"/>
                    <a:pt x="136" y="64"/>
                    <a:pt x="134" y="60"/>
                  </a:cubicBezTo>
                  <a:cubicBezTo>
                    <a:pt x="134" y="59"/>
                    <a:pt x="138" y="60"/>
                    <a:pt x="138" y="60"/>
                  </a:cubicBezTo>
                  <a:cubicBezTo>
                    <a:pt x="142" y="58"/>
                    <a:pt x="139" y="59"/>
                    <a:pt x="141" y="57"/>
                  </a:cubicBezTo>
                  <a:cubicBezTo>
                    <a:pt x="143" y="64"/>
                    <a:pt x="156" y="59"/>
                    <a:pt x="161" y="64"/>
                  </a:cubicBezTo>
                  <a:cubicBezTo>
                    <a:pt x="161" y="64"/>
                    <a:pt x="163" y="66"/>
                    <a:pt x="163" y="66"/>
                  </a:cubicBezTo>
                  <a:cubicBezTo>
                    <a:pt x="163" y="66"/>
                    <a:pt x="163" y="59"/>
                    <a:pt x="163" y="58"/>
                  </a:cubicBezTo>
                  <a:cubicBezTo>
                    <a:pt x="162" y="56"/>
                    <a:pt x="159" y="56"/>
                    <a:pt x="157" y="53"/>
                  </a:cubicBezTo>
                  <a:cubicBezTo>
                    <a:pt x="154" y="50"/>
                    <a:pt x="148" y="56"/>
                    <a:pt x="150" y="50"/>
                  </a:cubicBezTo>
                  <a:cubicBezTo>
                    <a:pt x="150" y="47"/>
                    <a:pt x="148" y="45"/>
                    <a:pt x="146" y="44"/>
                  </a:cubicBezTo>
                  <a:cubicBezTo>
                    <a:pt x="149" y="44"/>
                    <a:pt x="156" y="45"/>
                    <a:pt x="159" y="46"/>
                  </a:cubicBezTo>
                  <a:cubicBezTo>
                    <a:pt x="161" y="47"/>
                    <a:pt x="175" y="53"/>
                    <a:pt x="174" y="51"/>
                  </a:cubicBezTo>
                  <a:cubicBezTo>
                    <a:pt x="172" y="48"/>
                    <a:pt x="172" y="48"/>
                    <a:pt x="170" y="46"/>
                  </a:cubicBezTo>
                  <a:cubicBezTo>
                    <a:pt x="169" y="45"/>
                    <a:pt x="164" y="37"/>
                    <a:pt x="167" y="40"/>
                  </a:cubicBezTo>
                  <a:cubicBezTo>
                    <a:pt x="169" y="41"/>
                    <a:pt x="178" y="41"/>
                    <a:pt x="177" y="38"/>
                  </a:cubicBezTo>
                  <a:cubicBezTo>
                    <a:pt x="177" y="35"/>
                    <a:pt x="176" y="31"/>
                    <a:pt x="179" y="32"/>
                  </a:cubicBezTo>
                  <a:cubicBezTo>
                    <a:pt x="185" y="34"/>
                    <a:pt x="180" y="29"/>
                    <a:pt x="181" y="27"/>
                  </a:cubicBezTo>
                  <a:cubicBezTo>
                    <a:pt x="182" y="22"/>
                    <a:pt x="181" y="23"/>
                    <a:pt x="177" y="26"/>
                  </a:cubicBezTo>
                  <a:cubicBezTo>
                    <a:pt x="171" y="29"/>
                    <a:pt x="172" y="22"/>
                    <a:pt x="171" y="20"/>
                  </a:cubicBezTo>
                  <a:cubicBezTo>
                    <a:pt x="169" y="15"/>
                    <a:pt x="160" y="22"/>
                    <a:pt x="160" y="17"/>
                  </a:cubicBezTo>
                  <a:cubicBezTo>
                    <a:pt x="159" y="10"/>
                    <a:pt x="157" y="8"/>
                    <a:pt x="151" y="5"/>
                  </a:cubicBezTo>
                  <a:cubicBezTo>
                    <a:pt x="145" y="5"/>
                    <a:pt x="133" y="0"/>
                    <a:pt x="133" y="8"/>
                  </a:cubicBezTo>
                  <a:cubicBezTo>
                    <a:pt x="133" y="15"/>
                    <a:pt x="135" y="21"/>
                    <a:pt x="134" y="27"/>
                  </a:cubicBezTo>
                  <a:cubicBezTo>
                    <a:pt x="134" y="27"/>
                    <a:pt x="133" y="27"/>
                    <a:pt x="131" y="26"/>
                  </a:cubicBezTo>
                  <a:cubicBezTo>
                    <a:pt x="131" y="26"/>
                    <a:pt x="131" y="26"/>
                    <a:pt x="131" y="26"/>
                  </a:cubicBezTo>
                  <a:cubicBezTo>
                    <a:pt x="123" y="40"/>
                    <a:pt x="123" y="40"/>
                    <a:pt x="123" y="40"/>
                  </a:cubicBezTo>
                  <a:cubicBezTo>
                    <a:pt x="51" y="51"/>
                    <a:pt x="51" y="51"/>
                    <a:pt x="51" y="51"/>
                  </a:cubicBezTo>
                  <a:cubicBezTo>
                    <a:pt x="33" y="37"/>
                    <a:pt x="33" y="37"/>
                    <a:pt x="33" y="37"/>
                  </a:cubicBezTo>
                  <a:cubicBezTo>
                    <a:pt x="33" y="37"/>
                    <a:pt x="33" y="37"/>
                    <a:pt x="33" y="37"/>
                  </a:cubicBezTo>
                  <a:cubicBezTo>
                    <a:pt x="22" y="47"/>
                    <a:pt x="22" y="47"/>
                    <a:pt x="22" y="47"/>
                  </a:cubicBezTo>
                  <a:cubicBezTo>
                    <a:pt x="11" y="57"/>
                    <a:pt x="9" y="71"/>
                    <a:pt x="0" y="82"/>
                  </a:cubicBezTo>
                  <a:cubicBezTo>
                    <a:pt x="0" y="84"/>
                    <a:pt x="6" y="89"/>
                    <a:pt x="8" y="90"/>
                  </a:cubicBezTo>
                  <a:cubicBezTo>
                    <a:pt x="12" y="93"/>
                    <a:pt x="17" y="94"/>
                    <a:pt x="20" y="97"/>
                  </a:cubicBezTo>
                  <a:cubicBezTo>
                    <a:pt x="19" y="112"/>
                    <a:pt x="19" y="112"/>
                    <a:pt x="19" y="112"/>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5" name="Freeform 95"/>
            <p:cNvSpPr>
              <a:spLocks noEditPoints="1"/>
            </p:cNvSpPr>
            <p:nvPr/>
          </p:nvSpPr>
          <p:spPr bwMode="auto">
            <a:xfrm>
              <a:off x="7372350" y="3608388"/>
              <a:ext cx="1169988" cy="625475"/>
            </a:xfrm>
            <a:custGeom>
              <a:avLst/>
              <a:gdLst>
                <a:gd name="T0" fmla="*/ 213 w 397"/>
                <a:gd name="T1" fmla="*/ 167 h 212"/>
                <a:gd name="T2" fmla="*/ 221 w 397"/>
                <a:gd name="T3" fmla="*/ 166 h 212"/>
                <a:gd name="T4" fmla="*/ 230 w 397"/>
                <a:gd name="T5" fmla="*/ 160 h 212"/>
                <a:gd name="T6" fmla="*/ 228 w 397"/>
                <a:gd name="T7" fmla="*/ 163 h 212"/>
                <a:gd name="T8" fmla="*/ 225 w 397"/>
                <a:gd name="T9" fmla="*/ 160 h 212"/>
                <a:gd name="T10" fmla="*/ 214 w 397"/>
                <a:gd name="T11" fmla="*/ 182 h 212"/>
                <a:gd name="T12" fmla="*/ 221 w 397"/>
                <a:gd name="T13" fmla="*/ 190 h 212"/>
                <a:gd name="T14" fmla="*/ 223 w 397"/>
                <a:gd name="T15" fmla="*/ 211 h 212"/>
                <a:gd name="T16" fmla="*/ 224 w 397"/>
                <a:gd name="T17" fmla="*/ 203 h 212"/>
                <a:gd name="T18" fmla="*/ 234 w 397"/>
                <a:gd name="T19" fmla="*/ 185 h 212"/>
                <a:gd name="T20" fmla="*/ 274 w 397"/>
                <a:gd name="T21" fmla="*/ 130 h 212"/>
                <a:gd name="T22" fmla="*/ 288 w 397"/>
                <a:gd name="T23" fmla="*/ 112 h 212"/>
                <a:gd name="T24" fmla="*/ 320 w 397"/>
                <a:gd name="T25" fmla="*/ 80 h 212"/>
                <a:gd name="T26" fmla="*/ 344 w 397"/>
                <a:gd name="T27" fmla="*/ 55 h 212"/>
                <a:gd name="T28" fmla="*/ 365 w 397"/>
                <a:gd name="T29" fmla="*/ 35 h 212"/>
                <a:gd name="T30" fmla="*/ 390 w 397"/>
                <a:gd name="T31" fmla="*/ 13 h 212"/>
                <a:gd name="T32" fmla="*/ 392 w 397"/>
                <a:gd name="T33" fmla="*/ 16 h 212"/>
                <a:gd name="T34" fmla="*/ 363 w 397"/>
                <a:gd name="T35" fmla="*/ 41 h 212"/>
                <a:gd name="T36" fmla="*/ 324 w 397"/>
                <a:gd name="T37" fmla="*/ 80 h 212"/>
                <a:gd name="T38" fmla="*/ 291 w 397"/>
                <a:gd name="T39" fmla="*/ 110 h 212"/>
                <a:gd name="T40" fmla="*/ 275 w 397"/>
                <a:gd name="T41" fmla="*/ 130 h 212"/>
                <a:gd name="T42" fmla="*/ 245 w 397"/>
                <a:gd name="T43" fmla="*/ 172 h 212"/>
                <a:gd name="T44" fmla="*/ 226 w 397"/>
                <a:gd name="T45" fmla="*/ 208 h 212"/>
                <a:gd name="T46" fmla="*/ 68 w 397"/>
                <a:gd name="T47" fmla="*/ 174 h 212"/>
                <a:gd name="T48" fmla="*/ 28 w 397"/>
                <a:gd name="T49" fmla="*/ 188 h 212"/>
                <a:gd name="T50" fmla="*/ 46 w 397"/>
                <a:gd name="T51" fmla="*/ 182 h 212"/>
                <a:gd name="T52" fmla="*/ 99 w 397"/>
                <a:gd name="T53" fmla="*/ 171 h 212"/>
                <a:gd name="T54" fmla="*/ 128 w 397"/>
                <a:gd name="T55" fmla="*/ 167 h 212"/>
                <a:gd name="T56" fmla="*/ 154 w 397"/>
                <a:gd name="T57" fmla="*/ 166 h 212"/>
                <a:gd name="T58" fmla="*/ 161 w 397"/>
                <a:gd name="T59" fmla="*/ 164 h 212"/>
                <a:gd name="T60" fmla="*/ 121 w 397"/>
                <a:gd name="T61" fmla="*/ 164 h 212"/>
                <a:gd name="T62" fmla="*/ 105 w 397"/>
                <a:gd name="T63" fmla="*/ 168 h 212"/>
                <a:gd name="T64" fmla="*/ 182 w 397"/>
                <a:gd name="T65" fmla="*/ 73 h 212"/>
                <a:gd name="T66" fmla="*/ 180 w 397"/>
                <a:gd name="T67" fmla="*/ 46 h 212"/>
                <a:gd name="T68" fmla="*/ 219 w 397"/>
                <a:gd name="T69" fmla="*/ 72 h 212"/>
                <a:gd name="T70" fmla="*/ 240 w 397"/>
                <a:gd name="T71" fmla="*/ 50 h 212"/>
                <a:gd name="T72" fmla="*/ 250 w 397"/>
                <a:gd name="T73" fmla="*/ 13 h 212"/>
                <a:gd name="T74" fmla="*/ 259 w 397"/>
                <a:gd name="T75" fmla="*/ 30 h 212"/>
                <a:gd name="T76" fmla="*/ 255 w 397"/>
                <a:gd name="T77" fmla="*/ 67 h 212"/>
                <a:gd name="T78" fmla="*/ 277 w 397"/>
                <a:gd name="T79" fmla="*/ 54 h 212"/>
                <a:gd name="T80" fmla="*/ 301 w 397"/>
                <a:gd name="T81" fmla="*/ 53 h 212"/>
                <a:gd name="T82" fmla="*/ 300 w 397"/>
                <a:gd name="T83" fmla="*/ 34 h 212"/>
                <a:gd name="T84" fmla="*/ 308 w 397"/>
                <a:gd name="T85" fmla="*/ 65 h 212"/>
                <a:gd name="T86" fmla="*/ 292 w 397"/>
                <a:gd name="T87" fmla="*/ 75 h 212"/>
                <a:gd name="T88" fmla="*/ 280 w 397"/>
                <a:gd name="T89" fmla="*/ 91 h 212"/>
                <a:gd name="T90" fmla="*/ 267 w 397"/>
                <a:gd name="T91" fmla="*/ 103 h 212"/>
                <a:gd name="T92" fmla="*/ 254 w 397"/>
                <a:gd name="T93" fmla="*/ 115 h 212"/>
                <a:gd name="T94" fmla="*/ 236 w 397"/>
                <a:gd name="T95" fmla="*/ 133 h 212"/>
                <a:gd name="T96" fmla="*/ 212 w 397"/>
                <a:gd name="T97" fmla="*/ 131 h 212"/>
                <a:gd name="T98" fmla="*/ 195 w 397"/>
                <a:gd name="T99" fmla="*/ 151 h 212"/>
                <a:gd name="T100" fmla="*/ 185 w 397"/>
                <a:gd name="T101" fmla="*/ 163 h 212"/>
                <a:gd name="T102" fmla="*/ 179 w 397"/>
                <a:gd name="T103" fmla="*/ 148 h 212"/>
                <a:gd name="T104" fmla="*/ 148 w 397"/>
                <a:gd name="T105" fmla="*/ 139 h 212"/>
                <a:gd name="T106" fmla="*/ 154 w 397"/>
                <a:gd name="T107" fmla="*/ 141 h 212"/>
                <a:gd name="T108" fmla="*/ 161 w 397"/>
                <a:gd name="T109" fmla="*/ 153 h 212"/>
                <a:gd name="T110" fmla="*/ 152 w 397"/>
                <a:gd name="T111" fmla="*/ 156 h 212"/>
                <a:gd name="T112" fmla="*/ 59 w 397"/>
                <a:gd name="T113" fmla="*/ 168 h 212"/>
                <a:gd name="T114" fmla="*/ 32 w 397"/>
                <a:gd name="T115" fmla="*/ 158 h 212"/>
                <a:gd name="T116" fmla="*/ 10 w 397"/>
                <a:gd name="T117" fmla="*/ 137 h 212"/>
                <a:gd name="T118" fmla="*/ 4 w 397"/>
                <a:gd name="T119" fmla="*/ 127 h 212"/>
                <a:gd name="T120" fmla="*/ 41 w 397"/>
                <a:gd name="T121" fmla="*/ 107 h 212"/>
                <a:gd name="T122" fmla="*/ 186 w 397"/>
                <a:gd name="T123" fmla="*/ 81 h 212"/>
                <a:gd name="T124" fmla="*/ 182 w 397"/>
                <a:gd name="T125" fmla="*/ 7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212">
                  <a:moveTo>
                    <a:pt x="213" y="160"/>
                  </a:moveTo>
                  <a:cubicBezTo>
                    <a:pt x="212" y="160"/>
                    <a:pt x="208" y="158"/>
                    <a:pt x="207" y="158"/>
                  </a:cubicBezTo>
                  <a:cubicBezTo>
                    <a:pt x="206" y="160"/>
                    <a:pt x="207" y="163"/>
                    <a:pt x="208" y="164"/>
                  </a:cubicBezTo>
                  <a:cubicBezTo>
                    <a:pt x="209" y="166"/>
                    <a:pt x="211" y="167"/>
                    <a:pt x="213" y="167"/>
                  </a:cubicBezTo>
                  <a:cubicBezTo>
                    <a:pt x="216" y="168"/>
                    <a:pt x="219" y="170"/>
                    <a:pt x="222" y="171"/>
                  </a:cubicBezTo>
                  <a:cubicBezTo>
                    <a:pt x="224" y="171"/>
                    <a:pt x="227" y="173"/>
                    <a:pt x="228" y="172"/>
                  </a:cubicBezTo>
                  <a:cubicBezTo>
                    <a:pt x="228" y="171"/>
                    <a:pt x="229" y="169"/>
                    <a:pt x="228" y="168"/>
                  </a:cubicBezTo>
                  <a:cubicBezTo>
                    <a:pt x="227" y="167"/>
                    <a:pt x="222" y="167"/>
                    <a:pt x="221" y="166"/>
                  </a:cubicBezTo>
                  <a:cubicBezTo>
                    <a:pt x="219" y="166"/>
                    <a:pt x="218" y="165"/>
                    <a:pt x="217" y="165"/>
                  </a:cubicBezTo>
                  <a:cubicBezTo>
                    <a:pt x="215" y="164"/>
                    <a:pt x="215" y="162"/>
                    <a:pt x="213" y="162"/>
                  </a:cubicBezTo>
                  <a:cubicBezTo>
                    <a:pt x="213" y="160"/>
                    <a:pt x="213" y="160"/>
                    <a:pt x="213" y="160"/>
                  </a:cubicBezTo>
                  <a:close/>
                  <a:moveTo>
                    <a:pt x="230" y="160"/>
                  </a:moveTo>
                  <a:cubicBezTo>
                    <a:pt x="230" y="162"/>
                    <a:pt x="230" y="162"/>
                    <a:pt x="230" y="162"/>
                  </a:cubicBezTo>
                  <a:cubicBezTo>
                    <a:pt x="230" y="163"/>
                    <a:pt x="230" y="163"/>
                    <a:pt x="230" y="164"/>
                  </a:cubicBezTo>
                  <a:cubicBezTo>
                    <a:pt x="229" y="164"/>
                    <a:pt x="229" y="164"/>
                    <a:pt x="229" y="164"/>
                  </a:cubicBezTo>
                  <a:cubicBezTo>
                    <a:pt x="229" y="163"/>
                    <a:pt x="228" y="163"/>
                    <a:pt x="228" y="163"/>
                  </a:cubicBezTo>
                  <a:cubicBezTo>
                    <a:pt x="227" y="163"/>
                    <a:pt x="227" y="162"/>
                    <a:pt x="226" y="162"/>
                  </a:cubicBezTo>
                  <a:cubicBezTo>
                    <a:pt x="224" y="162"/>
                    <a:pt x="222" y="161"/>
                    <a:pt x="221" y="160"/>
                  </a:cubicBezTo>
                  <a:cubicBezTo>
                    <a:pt x="221" y="159"/>
                    <a:pt x="222" y="159"/>
                    <a:pt x="223" y="159"/>
                  </a:cubicBezTo>
                  <a:cubicBezTo>
                    <a:pt x="224" y="159"/>
                    <a:pt x="224" y="159"/>
                    <a:pt x="225" y="160"/>
                  </a:cubicBezTo>
                  <a:cubicBezTo>
                    <a:pt x="227" y="160"/>
                    <a:pt x="228" y="160"/>
                    <a:pt x="230" y="160"/>
                  </a:cubicBezTo>
                  <a:close/>
                  <a:moveTo>
                    <a:pt x="182" y="172"/>
                  </a:moveTo>
                  <a:cubicBezTo>
                    <a:pt x="175" y="165"/>
                    <a:pt x="188" y="171"/>
                    <a:pt x="190" y="172"/>
                  </a:cubicBezTo>
                  <a:cubicBezTo>
                    <a:pt x="214" y="182"/>
                    <a:pt x="214" y="182"/>
                    <a:pt x="214" y="182"/>
                  </a:cubicBezTo>
                  <a:cubicBezTo>
                    <a:pt x="217" y="184"/>
                    <a:pt x="231" y="188"/>
                    <a:pt x="227" y="194"/>
                  </a:cubicBezTo>
                  <a:cubicBezTo>
                    <a:pt x="226" y="194"/>
                    <a:pt x="226" y="194"/>
                    <a:pt x="226" y="194"/>
                  </a:cubicBezTo>
                  <a:cubicBezTo>
                    <a:pt x="226" y="194"/>
                    <a:pt x="225" y="194"/>
                    <a:pt x="225" y="193"/>
                  </a:cubicBezTo>
                  <a:cubicBezTo>
                    <a:pt x="223" y="193"/>
                    <a:pt x="223" y="191"/>
                    <a:pt x="221" y="190"/>
                  </a:cubicBezTo>
                  <a:cubicBezTo>
                    <a:pt x="215" y="185"/>
                    <a:pt x="210" y="181"/>
                    <a:pt x="203" y="179"/>
                  </a:cubicBezTo>
                  <a:cubicBezTo>
                    <a:pt x="197" y="177"/>
                    <a:pt x="189" y="176"/>
                    <a:pt x="184" y="173"/>
                  </a:cubicBezTo>
                  <a:cubicBezTo>
                    <a:pt x="182" y="172"/>
                    <a:pt x="182" y="172"/>
                    <a:pt x="182" y="172"/>
                  </a:cubicBezTo>
                  <a:close/>
                  <a:moveTo>
                    <a:pt x="223" y="211"/>
                  </a:moveTo>
                  <a:cubicBezTo>
                    <a:pt x="223" y="209"/>
                    <a:pt x="221" y="207"/>
                    <a:pt x="220" y="205"/>
                  </a:cubicBezTo>
                  <a:cubicBezTo>
                    <a:pt x="218" y="201"/>
                    <a:pt x="217" y="198"/>
                    <a:pt x="218" y="194"/>
                  </a:cubicBezTo>
                  <a:cubicBezTo>
                    <a:pt x="219" y="194"/>
                    <a:pt x="219" y="199"/>
                    <a:pt x="220" y="200"/>
                  </a:cubicBezTo>
                  <a:cubicBezTo>
                    <a:pt x="221" y="202"/>
                    <a:pt x="224" y="202"/>
                    <a:pt x="224" y="203"/>
                  </a:cubicBezTo>
                  <a:cubicBezTo>
                    <a:pt x="225" y="203"/>
                    <a:pt x="225" y="203"/>
                    <a:pt x="225" y="203"/>
                  </a:cubicBezTo>
                  <a:cubicBezTo>
                    <a:pt x="225" y="202"/>
                    <a:pt x="227" y="200"/>
                    <a:pt x="227" y="199"/>
                  </a:cubicBezTo>
                  <a:cubicBezTo>
                    <a:pt x="229" y="195"/>
                    <a:pt x="229" y="195"/>
                    <a:pt x="229" y="195"/>
                  </a:cubicBezTo>
                  <a:cubicBezTo>
                    <a:pt x="234" y="185"/>
                    <a:pt x="234" y="185"/>
                    <a:pt x="234" y="185"/>
                  </a:cubicBezTo>
                  <a:cubicBezTo>
                    <a:pt x="245" y="168"/>
                    <a:pt x="245" y="168"/>
                    <a:pt x="245" y="168"/>
                  </a:cubicBezTo>
                  <a:cubicBezTo>
                    <a:pt x="250" y="162"/>
                    <a:pt x="255" y="154"/>
                    <a:pt x="260" y="147"/>
                  </a:cubicBezTo>
                  <a:cubicBezTo>
                    <a:pt x="263" y="141"/>
                    <a:pt x="270" y="136"/>
                    <a:pt x="273" y="130"/>
                  </a:cubicBezTo>
                  <a:cubicBezTo>
                    <a:pt x="273" y="130"/>
                    <a:pt x="274" y="130"/>
                    <a:pt x="274" y="130"/>
                  </a:cubicBezTo>
                  <a:cubicBezTo>
                    <a:pt x="274" y="129"/>
                    <a:pt x="275" y="128"/>
                    <a:pt x="275" y="127"/>
                  </a:cubicBezTo>
                  <a:cubicBezTo>
                    <a:pt x="276" y="126"/>
                    <a:pt x="277" y="125"/>
                    <a:pt x="278" y="124"/>
                  </a:cubicBezTo>
                  <a:cubicBezTo>
                    <a:pt x="279" y="123"/>
                    <a:pt x="279" y="123"/>
                    <a:pt x="279" y="123"/>
                  </a:cubicBezTo>
                  <a:cubicBezTo>
                    <a:pt x="282" y="119"/>
                    <a:pt x="285" y="116"/>
                    <a:pt x="288" y="112"/>
                  </a:cubicBezTo>
                  <a:cubicBezTo>
                    <a:pt x="290" y="108"/>
                    <a:pt x="294" y="105"/>
                    <a:pt x="296" y="102"/>
                  </a:cubicBezTo>
                  <a:cubicBezTo>
                    <a:pt x="299" y="100"/>
                    <a:pt x="304" y="95"/>
                    <a:pt x="307" y="93"/>
                  </a:cubicBezTo>
                  <a:cubicBezTo>
                    <a:pt x="315" y="85"/>
                    <a:pt x="315" y="85"/>
                    <a:pt x="315" y="85"/>
                  </a:cubicBezTo>
                  <a:cubicBezTo>
                    <a:pt x="317" y="83"/>
                    <a:pt x="319" y="81"/>
                    <a:pt x="320" y="80"/>
                  </a:cubicBezTo>
                  <a:cubicBezTo>
                    <a:pt x="323" y="77"/>
                    <a:pt x="329" y="73"/>
                    <a:pt x="331" y="69"/>
                  </a:cubicBezTo>
                  <a:cubicBezTo>
                    <a:pt x="331" y="69"/>
                    <a:pt x="333" y="68"/>
                    <a:pt x="333" y="67"/>
                  </a:cubicBezTo>
                  <a:cubicBezTo>
                    <a:pt x="335" y="65"/>
                    <a:pt x="337" y="63"/>
                    <a:pt x="338" y="61"/>
                  </a:cubicBezTo>
                  <a:cubicBezTo>
                    <a:pt x="340" y="59"/>
                    <a:pt x="343" y="57"/>
                    <a:pt x="344" y="55"/>
                  </a:cubicBezTo>
                  <a:cubicBezTo>
                    <a:pt x="346" y="55"/>
                    <a:pt x="350" y="51"/>
                    <a:pt x="351" y="50"/>
                  </a:cubicBezTo>
                  <a:cubicBezTo>
                    <a:pt x="352" y="49"/>
                    <a:pt x="355" y="47"/>
                    <a:pt x="356" y="45"/>
                  </a:cubicBezTo>
                  <a:cubicBezTo>
                    <a:pt x="357" y="45"/>
                    <a:pt x="357" y="45"/>
                    <a:pt x="357" y="45"/>
                  </a:cubicBezTo>
                  <a:cubicBezTo>
                    <a:pt x="359" y="42"/>
                    <a:pt x="363" y="38"/>
                    <a:pt x="365" y="35"/>
                  </a:cubicBezTo>
                  <a:cubicBezTo>
                    <a:pt x="365" y="34"/>
                    <a:pt x="366" y="34"/>
                    <a:pt x="366" y="34"/>
                  </a:cubicBezTo>
                  <a:cubicBezTo>
                    <a:pt x="368" y="30"/>
                    <a:pt x="373" y="26"/>
                    <a:pt x="376" y="24"/>
                  </a:cubicBezTo>
                  <a:cubicBezTo>
                    <a:pt x="380" y="21"/>
                    <a:pt x="384" y="17"/>
                    <a:pt x="389" y="14"/>
                  </a:cubicBezTo>
                  <a:cubicBezTo>
                    <a:pt x="389" y="14"/>
                    <a:pt x="389" y="14"/>
                    <a:pt x="390" y="13"/>
                  </a:cubicBezTo>
                  <a:cubicBezTo>
                    <a:pt x="390" y="10"/>
                    <a:pt x="389" y="6"/>
                    <a:pt x="390" y="3"/>
                  </a:cubicBezTo>
                  <a:cubicBezTo>
                    <a:pt x="390" y="2"/>
                    <a:pt x="390" y="2"/>
                    <a:pt x="390" y="2"/>
                  </a:cubicBezTo>
                  <a:cubicBezTo>
                    <a:pt x="393" y="3"/>
                    <a:pt x="397" y="9"/>
                    <a:pt x="397" y="12"/>
                  </a:cubicBezTo>
                  <a:cubicBezTo>
                    <a:pt x="397" y="14"/>
                    <a:pt x="393" y="16"/>
                    <a:pt x="392" y="16"/>
                  </a:cubicBezTo>
                  <a:cubicBezTo>
                    <a:pt x="388" y="18"/>
                    <a:pt x="384" y="22"/>
                    <a:pt x="381" y="25"/>
                  </a:cubicBezTo>
                  <a:cubicBezTo>
                    <a:pt x="376" y="29"/>
                    <a:pt x="372" y="32"/>
                    <a:pt x="368" y="36"/>
                  </a:cubicBezTo>
                  <a:cubicBezTo>
                    <a:pt x="367" y="37"/>
                    <a:pt x="364" y="40"/>
                    <a:pt x="364" y="41"/>
                  </a:cubicBezTo>
                  <a:cubicBezTo>
                    <a:pt x="363" y="41"/>
                    <a:pt x="363" y="41"/>
                    <a:pt x="363" y="41"/>
                  </a:cubicBezTo>
                  <a:cubicBezTo>
                    <a:pt x="360" y="43"/>
                    <a:pt x="357" y="47"/>
                    <a:pt x="355" y="49"/>
                  </a:cubicBezTo>
                  <a:cubicBezTo>
                    <a:pt x="340" y="62"/>
                    <a:pt x="340" y="62"/>
                    <a:pt x="340" y="62"/>
                  </a:cubicBezTo>
                  <a:cubicBezTo>
                    <a:pt x="337" y="65"/>
                    <a:pt x="334" y="68"/>
                    <a:pt x="332" y="71"/>
                  </a:cubicBezTo>
                  <a:cubicBezTo>
                    <a:pt x="330" y="74"/>
                    <a:pt x="326" y="76"/>
                    <a:pt x="324" y="80"/>
                  </a:cubicBezTo>
                  <a:cubicBezTo>
                    <a:pt x="315" y="87"/>
                    <a:pt x="315" y="87"/>
                    <a:pt x="315" y="87"/>
                  </a:cubicBezTo>
                  <a:cubicBezTo>
                    <a:pt x="314" y="88"/>
                    <a:pt x="309" y="93"/>
                    <a:pt x="307" y="94"/>
                  </a:cubicBezTo>
                  <a:cubicBezTo>
                    <a:pt x="306" y="96"/>
                    <a:pt x="303" y="98"/>
                    <a:pt x="301" y="100"/>
                  </a:cubicBezTo>
                  <a:cubicBezTo>
                    <a:pt x="291" y="110"/>
                    <a:pt x="291" y="110"/>
                    <a:pt x="291" y="110"/>
                  </a:cubicBezTo>
                  <a:cubicBezTo>
                    <a:pt x="280" y="124"/>
                    <a:pt x="280" y="124"/>
                    <a:pt x="280" y="124"/>
                  </a:cubicBezTo>
                  <a:cubicBezTo>
                    <a:pt x="280" y="125"/>
                    <a:pt x="277" y="127"/>
                    <a:pt x="277" y="128"/>
                  </a:cubicBezTo>
                  <a:cubicBezTo>
                    <a:pt x="277" y="128"/>
                    <a:pt x="276" y="129"/>
                    <a:pt x="276" y="129"/>
                  </a:cubicBezTo>
                  <a:cubicBezTo>
                    <a:pt x="276" y="129"/>
                    <a:pt x="276" y="130"/>
                    <a:pt x="275" y="130"/>
                  </a:cubicBezTo>
                  <a:cubicBezTo>
                    <a:pt x="275" y="130"/>
                    <a:pt x="275" y="130"/>
                    <a:pt x="275" y="130"/>
                  </a:cubicBezTo>
                  <a:cubicBezTo>
                    <a:pt x="274" y="131"/>
                    <a:pt x="271" y="136"/>
                    <a:pt x="270" y="137"/>
                  </a:cubicBezTo>
                  <a:cubicBezTo>
                    <a:pt x="261" y="146"/>
                    <a:pt x="255" y="158"/>
                    <a:pt x="248" y="168"/>
                  </a:cubicBezTo>
                  <a:cubicBezTo>
                    <a:pt x="248" y="169"/>
                    <a:pt x="245" y="171"/>
                    <a:pt x="245" y="172"/>
                  </a:cubicBezTo>
                  <a:cubicBezTo>
                    <a:pt x="244" y="173"/>
                    <a:pt x="241" y="179"/>
                    <a:pt x="240" y="180"/>
                  </a:cubicBezTo>
                  <a:cubicBezTo>
                    <a:pt x="237" y="186"/>
                    <a:pt x="233" y="190"/>
                    <a:pt x="230" y="196"/>
                  </a:cubicBezTo>
                  <a:cubicBezTo>
                    <a:pt x="229" y="199"/>
                    <a:pt x="228" y="201"/>
                    <a:pt x="227" y="204"/>
                  </a:cubicBezTo>
                  <a:cubicBezTo>
                    <a:pt x="226" y="208"/>
                    <a:pt x="226" y="208"/>
                    <a:pt x="226" y="208"/>
                  </a:cubicBezTo>
                  <a:cubicBezTo>
                    <a:pt x="225" y="209"/>
                    <a:pt x="226" y="211"/>
                    <a:pt x="225" y="212"/>
                  </a:cubicBezTo>
                  <a:cubicBezTo>
                    <a:pt x="223" y="211"/>
                    <a:pt x="223" y="211"/>
                    <a:pt x="223" y="211"/>
                  </a:cubicBezTo>
                  <a:close/>
                  <a:moveTo>
                    <a:pt x="73" y="175"/>
                  </a:moveTo>
                  <a:cubicBezTo>
                    <a:pt x="68" y="174"/>
                    <a:pt x="68" y="174"/>
                    <a:pt x="68" y="174"/>
                  </a:cubicBezTo>
                  <a:cubicBezTo>
                    <a:pt x="67" y="174"/>
                    <a:pt x="54" y="178"/>
                    <a:pt x="52" y="178"/>
                  </a:cubicBezTo>
                  <a:cubicBezTo>
                    <a:pt x="45" y="179"/>
                    <a:pt x="38" y="182"/>
                    <a:pt x="31" y="184"/>
                  </a:cubicBezTo>
                  <a:cubicBezTo>
                    <a:pt x="30" y="184"/>
                    <a:pt x="26" y="184"/>
                    <a:pt x="25" y="185"/>
                  </a:cubicBezTo>
                  <a:cubicBezTo>
                    <a:pt x="25" y="186"/>
                    <a:pt x="27" y="188"/>
                    <a:pt x="28" y="188"/>
                  </a:cubicBezTo>
                  <a:cubicBezTo>
                    <a:pt x="28" y="188"/>
                    <a:pt x="28" y="188"/>
                    <a:pt x="28" y="188"/>
                  </a:cubicBezTo>
                  <a:cubicBezTo>
                    <a:pt x="28" y="189"/>
                    <a:pt x="31" y="187"/>
                    <a:pt x="31" y="187"/>
                  </a:cubicBezTo>
                  <a:cubicBezTo>
                    <a:pt x="33" y="186"/>
                    <a:pt x="34" y="186"/>
                    <a:pt x="35" y="186"/>
                  </a:cubicBezTo>
                  <a:cubicBezTo>
                    <a:pt x="46" y="182"/>
                    <a:pt x="46" y="182"/>
                    <a:pt x="46" y="182"/>
                  </a:cubicBezTo>
                  <a:cubicBezTo>
                    <a:pt x="52" y="180"/>
                    <a:pt x="60" y="181"/>
                    <a:pt x="65" y="178"/>
                  </a:cubicBezTo>
                  <a:cubicBezTo>
                    <a:pt x="68" y="176"/>
                    <a:pt x="76" y="175"/>
                    <a:pt x="80" y="175"/>
                  </a:cubicBezTo>
                  <a:cubicBezTo>
                    <a:pt x="84" y="175"/>
                    <a:pt x="88" y="174"/>
                    <a:pt x="92" y="173"/>
                  </a:cubicBezTo>
                  <a:cubicBezTo>
                    <a:pt x="94" y="173"/>
                    <a:pt x="97" y="171"/>
                    <a:pt x="99" y="171"/>
                  </a:cubicBezTo>
                  <a:cubicBezTo>
                    <a:pt x="99" y="171"/>
                    <a:pt x="99" y="171"/>
                    <a:pt x="100" y="171"/>
                  </a:cubicBezTo>
                  <a:cubicBezTo>
                    <a:pt x="102" y="171"/>
                    <a:pt x="107" y="171"/>
                    <a:pt x="110" y="170"/>
                  </a:cubicBezTo>
                  <a:cubicBezTo>
                    <a:pt x="120" y="168"/>
                    <a:pt x="120" y="168"/>
                    <a:pt x="120" y="168"/>
                  </a:cubicBezTo>
                  <a:cubicBezTo>
                    <a:pt x="122" y="168"/>
                    <a:pt x="126" y="167"/>
                    <a:pt x="128" y="167"/>
                  </a:cubicBezTo>
                  <a:cubicBezTo>
                    <a:pt x="136" y="166"/>
                    <a:pt x="136" y="166"/>
                    <a:pt x="136" y="166"/>
                  </a:cubicBezTo>
                  <a:cubicBezTo>
                    <a:pt x="141" y="166"/>
                    <a:pt x="146" y="167"/>
                    <a:pt x="151" y="167"/>
                  </a:cubicBezTo>
                  <a:cubicBezTo>
                    <a:pt x="151" y="167"/>
                    <a:pt x="151" y="167"/>
                    <a:pt x="151" y="167"/>
                  </a:cubicBezTo>
                  <a:cubicBezTo>
                    <a:pt x="152" y="167"/>
                    <a:pt x="153" y="167"/>
                    <a:pt x="154" y="166"/>
                  </a:cubicBezTo>
                  <a:cubicBezTo>
                    <a:pt x="173" y="168"/>
                    <a:pt x="173" y="168"/>
                    <a:pt x="173" y="168"/>
                  </a:cubicBezTo>
                  <a:cubicBezTo>
                    <a:pt x="180" y="168"/>
                    <a:pt x="171" y="165"/>
                    <a:pt x="170" y="163"/>
                  </a:cubicBezTo>
                  <a:cubicBezTo>
                    <a:pt x="169" y="161"/>
                    <a:pt x="168" y="160"/>
                    <a:pt x="166" y="160"/>
                  </a:cubicBezTo>
                  <a:cubicBezTo>
                    <a:pt x="165" y="165"/>
                    <a:pt x="166" y="164"/>
                    <a:pt x="161" y="164"/>
                  </a:cubicBezTo>
                  <a:cubicBezTo>
                    <a:pt x="159" y="164"/>
                    <a:pt x="153" y="161"/>
                    <a:pt x="153" y="162"/>
                  </a:cubicBezTo>
                  <a:cubicBezTo>
                    <a:pt x="151" y="162"/>
                    <a:pt x="150" y="164"/>
                    <a:pt x="148" y="164"/>
                  </a:cubicBezTo>
                  <a:cubicBezTo>
                    <a:pt x="144" y="164"/>
                    <a:pt x="139" y="164"/>
                    <a:pt x="135" y="163"/>
                  </a:cubicBezTo>
                  <a:cubicBezTo>
                    <a:pt x="130" y="163"/>
                    <a:pt x="126" y="163"/>
                    <a:pt x="121" y="164"/>
                  </a:cubicBezTo>
                  <a:cubicBezTo>
                    <a:pt x="120" y="164"/>
                    <a:pt x="118" y="165"/>
                    <a:pt x="117" y="166"/>
                  </a:cubicBezTo>
                  <a:cubicBezTo>
                    <a:pt x="117" y="166"/>
                    <a:pt x="117" y="166"/>
                    <a:pt x="117" y="166"/>
                  </a:cubicBezTo>
                  <a:cubicBezTo>
                    <a:pt x="117" y="166"/>
                    <a:pt x="117" y="166"/>
                    <a:pt x="117" y="166"/>
                  </a:cubicBezTo>
                  <a:cubicBezTo>
                    <a:pt x="114" y="168"/>
                    <a:pt x="108" y="168"/>
                    <a:pt x="105" y="168"/>
                  </a:cubicBezTo>
                  <a:cubicBezTo>
                    <a:pt x="103" y="168"/>
                    <a:pt x="100" y="167"/>
                    <a:pt x="98" y="168"/>
                  </a:cubicBezTo>
                  <a:cubicBezTo>
                    <a:pt x="97" y="169"/>
                    <a:pt x="94" y="170"/>
                    <a:pt x="93" y="170"/>
                  </a:cubicBezTo>
                  <a:cubicBezTo>
                    <a:pt x="89" y="173"/>
                    <a:pt x="77" y="175"/>
                    <a:pt x="73" y="175"/>
                  </a:cubicBezTo>
                  <a:close/>
                  <a:moveTo>
                    <a:pt x="182" y="73"/>
                  </a:moveTo>
                  <a:cubicBezTo>
                    <a:pt x="182" y="73"/>
                    <a:pt x="182" y="73"/>
                    <a:pt x="182" y="73"/>
                  </a:cubicBezTo>
                  <a:cubicBezTo>
                    <a:pt x="183" y="71"/>
                    <a:pt x="184" y="67"/>
                    <a:pt x="184" y="66"/>
                  </a:cubicBezTo>
                  <a:cubicBezTo>
                    <a:pt x="186" y="62"/>
                    <a:pt x="177" y="57"/>
                    <a:pt x="176" y="54"/>
                  </a:cubicBezTo>
                  <a:cubicBezTo>
                    <a:pt x="175" y="52"/>
                    <a:pt x="178" y="47"/>
                    <a:pt x="180" y="46"/>
                  </a:cubicBezTo>
                  <a:cubicBezTo>
                    <a:pt x="183" y="44"/>
                    <a:pt x="183" y="44"/>
                    <a:pt x="188" y="44"/>
                  </a:cubicBezTo>
                  <a:cubicBezTo>
                    <a:pt x="192" y="44"/>
                    <a:pt x="200" y="39"/>
                    <a:pt x="204" y="44"/>
                  </a:cubicBezTo>
                  <a:cubicBezTo>
                    <a:pt x="210" y="50"/>
                    <a:pt x="200" y="56"/>
                    <a:pt x="212" y="59"/>
                  </a:cubicBezTo>
                  <a:cubicBezTo>
                    <a:pt x="217" y="60"/>
                    <a:pt x="219" y="72"/>
                    <a:pt x="219" y="72"/>
                  </a:cubicBezTo>
                  <a:cubicBezTo>
                    <a:pt x="219" y="71"/>
                    <a:pt x="221" y="67"/>
                    <a:pt x="222" y="66"/>
                  </a:cubicBezTo>
                  <a:cubicBezTo>
                    <a:pt x="223" y="65"/>
                    <a:pt x="211" y="50"/>
                    <a:pt x="211" y="45"/>
                  </a:cubicBezTo>
                  <a:cubicBezTo>
                    <a:pt x="211" y="32"/>
                    <a:pt x="229" y="35"/>
                    <a:pt x="236" y="37"/>
                  </a:cubicBezTo>
                  <a:cubicBezTo>
                    <a:pt x="236" y="40"/>
                    <a:pt x="239" y="47"/>
                    <a:pt x="240" y="50"/>
                  </a:cubicBezTo>
                  <a:cubicBezTo>
                    <a:pt x="242" y="50"/>
                    <a:pt x="245" y="35"/>
                    <a:pt x="244" y="33"/>
                  </a:cubicBezTo>
                  <a:cubicBezTo>
                    <a:pt x="243" y="29"/>
                    <a:pt x="238" y="20"/>
                    <a:pt x="246" y="21"/>
                  </a:cubicBezTo>
                  <a:cubicBezTo>
                    <a:pt x="247" y="21"/>
                    <a:pt x="251" y="23"/>
                    <a:pt x="249" y="19"/>
                  </a:cubicBezTo>
                  <a:cubicBezTo>
                    <a:pt x="248" y="17"/>
                    <a:pt x="250" y="15"/>
                    <a:pt x="250" y="13"/>
                  </a:cubicBezTo>
                  <a:cubicBezTo>
                    <a:pt x="250" y="11"/>
                    <a:pt x="247" y="10"/>
                    <a:pt x="247" y="7"/>
                  </a:cubicBezTo>
                  <a:cubicBezTo>
                    <a:pt x="247" y="0"/>
                    <a:pt x="252" y="9"/>
                    <a:pt x="254" y="10"/>
                  </a:cubicBezTo>
                  <a:cubicBezTo>
                    <a:pt x="259" y="14"/>
                    <a:pt x="261" y="11"/>
                    <a:pt x="260" y="19"/>
                  </a:cubicBezTo>
                  <a:cubicBezTo>
                    <a:pt x="260" y="23"/>
                    <a:pt x="260" y="26"/>
                    <a:pt x="259" y="30"/>
                  </a:cubicBezTo>
                  <a:cubicBezTo>
                    <a:pt x="257" y="39"/>
                    <a:pt x="262" y="32"/>
                    <a:pt x="262" y="40"/>
                  </a:cubicBezTo>
                  <a:cubicBezTo>
                    <a:pt x="262" y="45"/>
                    <a:pt x="262" y="46"/>
                    <a:pt x="260" y="50"/>
                  </a:cubicBezTo>
                  <a:cubicBezTo>
                    <a:pt x="259" y="52"/>
                    <a:pt x="243" y="50"/>
                    <a:pt x="251" y="55"/>
                  </a:cubicBezTo>
                  <a:cubicBezTo>
                    <a:pt x="251" y="55"/>
                    <a:pt x="251" y="66"/>
                    <a:pt x="255" y="67"/>
                  </a:cubicBezTo>
                  <a:cubicBezTo>
                    <a:pt x="255" y="63"/>
                    <a:pt x="258" y="59"/>
                    <a:pt x="261" y="59"/>
                  </a:cubicBezTo>
                  <a:cubicBezTo>
                    <a:pt x="265" y="59"/>
                    <a:pt x="268" y="54"/>
                    <a:pt x="270" y="54"/>
                  </a:cubicBezTo>
                  <a:cubicBezTo>
                    <a:pt x="272" y="63"/>
                    <a:pt x="272" y="63"/>
                    <a:pt x="272" y="63"/>
                  </a:cubicBezTo>
                  <a:cubicBezTo>
                    <a:pt x="272" y="63"/>
                    <a:pt x="277" y="55"/>
                    <a:pt x="277" y="54"/>
                  </a:cubicBezTo>
                  <a:cubicBezTo>
                    <a:pt x="279" y="52"/>
                    <a:pt x="276" y="46"/>
                    <a:pt x="278" y="46"/>
                  </a:cubicBezTo>
                  <a:cubicBezTo>
                    <a:pt x="279" y="49"/>
                    <a:pt x="285" y="47"/>
                    <a:pt x="286" y="49"/>
                  </a:cubicBezTo>
                  <a:cubicBezTo>
                    <a:pt x="290" y="48"/>
                    <a:pt x="292" y="49"/>
                    <a:pt x="295" y="50"/>
                  </a:cubicBezTo>
                  <a:cubicBezTo>
                    <a:pt x="296" y="50"/>
                    <a:pt x="302" y="54"/>
                    <a:pt x="301" y="53"/>
                  </a:cubicBezTo>
                  <a:cubicBezTo>
                    <a:pt x="300" y="50"/>
                    <a:pt x="298" y="43"/>
                    <a:pt x="297" y="41"/>
                  </a:cubicBezTo>
                  <a:cubicBezTo>
                    <a:pt x="293" y="36"/>
                    <a:pt x="289" y="32"/>
                    <a:pt x="291" y="25"/>
                  </a:cubicBezTo>
                  <a:cubicBezTo>
                    <a:pt x="293" y="21"/>
                    <a:pt x="296" y="26"/>
                    <a:pt x="297" y="29"/>
                  </a:cubicBezTo>
                  <a:cubicBezTo>
                    <a:pt x="297" y="30"/>
                    <a:pt x="299" y="34"/>
                    <a:pt x="300" y="34"/>
                  </a:cubicBezTo>
                  <a:cubicBezTo>
                    <a:pt x="301" y="34"/>
                    <a:pt x="301" y="30"/>
                    <a:pt x="304" y="30"/>
                  </a:cubicBezTo>
                  <a:cubicBezTo>
                    <a:pt x="305" y="36"/>
                    <a:pt x="305" y="43"/>
                    <a:pt x="310" y="48"/>
                  </a:cubicBezTo>
                  <a:cubicBezTo>
                    <a:pt x="312" y="51"/>
                    <a:pt x="320" y="57"/>
                    <a:pt x="312" y="57"/>
                  </a:cubicBezTo>
                  <a:cubicBezTo>
                    <a:pt x="313" y="61"/>
                    <a:pt x="311" y="62"/>
                    <a:pt x="308" y="65"/>
                  </a:cubicBezTo>
                  <a:cubicBezTo>
                    <a:pt x="303" y="69"/>
                    <a:pt x="298" y="57"/>
                    <a:pt x="294" y="63"/>
                  </a:cubicBezTo>
                  <a:cubicBezTo>
                    <a:pt x="292" y="65"/>
                    <a:pt x="290" y="64"/>
                    <a:pt x="289" y="66"/>
                  </a:cubicBezTo>
                  <a:cubicBezTo>
                    <a:pt x="288" y="69"/>
                    <a:pt x="291" y="68"/>
                    <a:pt x="292" y="69"/>
                  </a:cubicBezTo>
                  <a:cubicBezTo>
                    <a:pt x="293" y="71"/>
                    <a:pt x="291" y="73"/>
                    <a:pt x="292" y="75"/>
                  </a:cubicBezTo>
                  <a:cubicBezTo>
                    <a:pt x="293" y="76"/>
                    <a:pt x="297" y="75"/>
                    <a:pt x="298" y="75"/>
                  </a:cubicBezTo>
                  <a:cubicBezTo>
                    <a:pt x="305" y="75"/>
                    <a:pt x="306" y="75"/>
                    <a:pt x="300" y="80"/>
                  </a:cubicBezTo>
                  <a:cubicBezTo>
                    <a:pt x="296" y="84"/>
                    <a:pt x="291" y="92"/>
                    <a:pt x="285" y="90"/>
                  </a:cubicBezTo>
                  <a:cubicBezTo>
                    <a:pt x="283" y="90"/>
                    <a:pt x="281" y="90"/>
                    <a:pt x="280" y="91"/>
                  </a:cubicBezTo>
                  <a:cubicBezTo>
                    <a:pt x="278" y="93"/>
                    <a:pt x="279" y="99"/>
                    <a:pt x="276" y="95"/>
                  </a:cubicBezTo>
                  <a:cubicBezTo>
                    <a:pt x="271" y="91"/>
                    <a:pt x="274" y="95"/>
                    <a:pt x="274" y="89"/>
                  </a:cubicBezTo>
                  <a:cubicBezTo>
                    <a:pt x="274" y="81"/>
                    <a:pt x="271" y="86"/>
                    <a:pt x="269" y="91"/>
                  </a:cubicBezTo>
                  <a:cubicBezTo>
                    <a:pt x="269" y="93"/>
                    <a:pt x="266" y="101"/>
                    <a:pt x="267" y="103"/>
                  </a:cubicBezTo>
                  <a:cubicBezTo>
                    <a:pt x="266" y="109"/>
                    <a:pt x="264" y="106"/>
                    <a:pt x="261" y="109"/>
                  </a:cubicBezTo>
                  <a:cubicBezTo>
                    <a:pt x="259" y="111"/>
                    <a:pt x="259" y="113"/>
                    <a:pt x="255" y="113"/>
                  </a:cubicBezTo>
                  <a:cubicBezTo>
                    <a:pt x="253" y="113"/>
                    <a:pt x="251" y="111"/>
                    <a:pt x="250" y="113"/>
                  </a:cubicBezTo>
                  <a:cubicBezTo>
                    <a:pt x="249" y="116"/>
                    <a:pt x="251" y="115"/>
                    <a:pt x="254" y="115"/>
                  </a:cubicBezTo>
                  <a:cubicBezTo>
                    <a:pt x="254" y="116"/>
                    <a:pt x="252" y="121"/>
                    <a:pt x="252" y="122"/>
                  </a:cubicBezTo>
                  <a:cubicBezTo>
                    <a:pt x="249" y="133"/>
                    <a:pt x="250" y="127"/>
                    <a:pt x="246" y="121"/>
                  </a:cubicBezTo>
                  <a:cubicBezTo>
                    <a:pt x="243" y="116"/>
                    <a:pt x="244" y="123"/>
                    <a:pt x="239" y="124"/>
                  </a:cubicBezTo>
                  <a:cubicBezTo>
                    <a:pt x="235" y="126"/>
                    <a:pt x="237" y="130"/>
                    <a:pt x="236" y="133"/>
                  </a:cubicBezTo>
                  <a:cubicBezTo>
                    <a:pt x="236" y="139"/>
                    <a:pt x="231" y="140"/>
                    <a:pt x="233" y="149"/>
                  </a:cubicBezTo>
                  <a:cubicBezTo>
                    <a:pt x="236" y="162"/>
                    <a:pt x="221" y="152"/>
                    <a:pt x="213" y="156"/>
                  </a:cubicBezTo>
                  <a:cubicBezTo>
                    <a:pt x="210" y="158"/>
                    <a:pt x="209" y="148"/>
                    <a:pt x="208" y="145"/>
                  </a:cubicBezTo>
                  <a:cubicBezTo>
                    <a:pt x="207" y="141"/>
                    <a:pt x="212" y="136"/>
                    <a:pt x="212" y="131"/>
                  </a:cubicBezTo>
                  <a:cubicBezTo>
                    <a:pt x="205" y="142"/>
                    <a:pt x="204" y="129"/>
                    <a:pt x="202" y="125"/>
                  </a:cubicBezTo>
                  <a:cubicBezTo>
                    <a:pt x="201" y="124"/>
                    <a:pt x="200" y="122"/>
                    <a:pt x="199" y="121"/>
                  </a:cubicBezTo>
                  <a:cubicBezTo>
                    <a:pt x="197" y="119"/>
                    <a:pt x="196" y="117"/>
                    <a:pt x="197" y="121"/>
                  </a:cubicBezTo>
                  <a:cubicBezTo>
                    <a:pt x="199" y="132"/>
                    <a:pt x="195" y="140"/>
                    <a:pt x="195" y="151"/>
                  </a:cubicBezTo>
                  <a:cubicBezTo>
                    <a:pt x="195" y="153"/>
                    <a:pt x="192" y="153"/>
                    <a:pt x="192" y="155"/>
                  </a:cubicBezTo>
                  <a:cubicBezTo>
                    <a:pt x="192" y="156"/>
                    <a:pt x="197" y="161"/>
                    <a:pt x="195" y="162"/>
                  </a:cubicBezTo>
                  <a:cubicBezTo>
                    <a:pt x="194" y="163"/>
                    <a:pt x="192" y="161"/>
                    <a:pt x="191" y="161"/>
                  </a:cubicBezTo>
                  <a:cubicBezTo>
                    <a:pt x="190" y="161"/>
                    <a:pt x="187" y="162"/>
                    <a:pt x="185" y="163"/>
                  </a:cubicBezTo>
                  <a:cubicBezTo>
                    <a:pt x="181" y="162"/>
                    <a:pt x="177" y="161"/>
                    <a:pt x="173" y="161"/>
                  </a:cubicBezTo>
                  <a:cubicBezTo>
                    <a:pt x="167" y="160"/>
                    <a:pt x="173" y="154"/>
                    <a:pt x="176" y="153"/>
                  </a:cubicBezTo>
                  <a:cubicBezTo>
                    <a:pt x="176" y="152"/>
                    <a:pt x="177" y="152"/>
                    <a:pt x="177" y="152"/>
                  </a:cubicBezTo>
                  <a:cubicBezTo>
                    <a:pt x="177" y="151"/>
                    <a:pt x="179" y="150"/>
                    <a:pt x="179" y="148"/>
                  </a:cubicBezTo>
                  <a:cubicBezTo>
                    <a:pt x="182" y="147"/>
                    <a:pt x="179" y="138"/>
                    <a:pt x="177" y="137"/>
                  </a:cubicBezTo>
                  <a:cubicBezTo>
                    <a:pt x="174" y="136"/>
                    <a:pt x="177" y="130"/>
                    <a:pt x="172" y="132"/>
                  </a:cubicBezTo>
                  <a:cubicBezTo>
                    <a:pt x="170" y="133"/>
                    <a:pt x="161" y="130"/>
                    <a:pt x="157" y="131"/>
                  </a:cubicBezTo>
                  <a:cubicBezTo>
                    <a:pt x="154" y="131"/>
                    <a:pt x="148" y="135"/>
                    <a:pt x="148" y="139"/>
                  </a:cubicBezTo>
                  <a:cubicBezTo>
                    <a:pt x="147" y="139"/>
                    <a:pt x="145" y="141"/>
                    <a:pt x="145" y="141"/>
                  </a:cubicBezTo>
                  <a:cubicBezTo>
                    <a:pt x="145" y="141"/>
                    <a:pt x="145" y="142"/>
                    <a:pt x="145" y="142"/>
                  </a:cubicBezTo>
                  <a:cubicBezTo>
                    <a:pt x="146" y="142"/>
                    <a:pt x="146" y="144"/>
                    <a:pt x="147" y="144"/>
                  </a:cubicBezTo>
                  <a:cubicBezTo>
                    <a:pt x="147" y="144"/>
                    <a:pt x="153" y="141"/>
                    <a:pt x="154" y="141"/>
                  </a:cubicBezTo>
                  <a:cubicBezTo>
                    <a:pt x="160" y="138"/>
                    <a:pt x="158" y="136"/>
                    <a:pt x="162" y="141"/>
                  </a:cubicBezTo>
                  <a:cubicBezTo>
                    <a:pt x="163" y="143"/>
                    <a:pt x="166" y="148"/>
                    <a:pt x="162" y="149"/>
                  </a:cubicBezTo>
                  <a:cubicBezTo>
                    <a:pt x="162" y="150"/>
                    <a:pt x="162" y="150"/>
                    <a:pt x="162" y="151"/>
                  </a:cubicBezTo>
                  <a:cubicBezTo>
                    <a:pt x="161" y="151"/>
                    <a:pt x="161" y="153"/>
                    <a:pt x="161" y="153"/>
                  </a:cubicBezTo>
                  <a:cubicBezTo>
                    <a:pt x="164" y="154"/>
                    <a:pt x="165" y="153"/>
                    <a:pt x="168" y="153"/>
                  </a:cubicBezTo>
                  <a:cubicBezTo>
                    <a:pt x="168" y="153"/>
                    <a:pt x="168" y="153"/>
                    <a:pt x="168" y="153"/>
                  </a:cubicBezTo>
                  <a:cubicBezTo>
                    <a:pt x="168" y="154"/>
                    <a:pt x="168" y="156"/>
                    <a:pt x="168" y="157"/>
                  </a:cubicBezTo>
                  <a:cubicBezTo>
                    <a:pt x="164" y="158"/>
                    <a:pt x="157" y="156"/>
                    <a:pt x="152" y="156"/>
                  </a:cubicBezTo>
                  <a:cubicBezTo>
                    <a:pt x="142" y="155"/>
                    <a:pt x="133" y="153"/>
                    <a:pt x="123" y="153"/>
                  </a:cubicBezTo>
                  <a:cubicBezTo>
                    <a:pt x="113" y="153"/>
                    <a:pt x="99" y="153"/>
                    <a:pt x="90" y="157"/>
                  </a:cubicBezTo>
                  <a:cubicBezTo>
                    <a:pt x="85" y="159"/>
                    <a:pt x="78" y="159"/>
                    <a:pt x="73" y="161"/>
                  </a:cubicBezTo>
                  <a:cubicBezTo>
                    <a:pt x="69" y="163"/>
                    <a:pt x="62" y="168"/>
                    <a:pt x="59" y="168"/>
                  </a:cubicBezTo>
                  <a:cubicBezTo>
                    <a:pt x="55" y="168"/>
                    <a:pt x="55" y="171"/>
                    <a:pt x="51" y="171"/>
                  </a:cubicBezTo>
                  <a:cubicBezTo>
                    <a:pt x="41" y="172"/>
                    <a:pt x="33" y="175"/>
                    <a:pt x="23" y="178"/>
                  </a:cubicBezTo>
                  <a:cubicBezTo>
                    <a:pt x="23" y="177"/>
                    <a:pt x="28" y="171"/>
                    <a:pt x="29" y="168"/>
                  </a:cubicBezTo>
                  <a:cubicBezTo>
                    <a:pt x="30" y="165"/>
                    <a:pt x="32" y="160"/>
                    <a:pt x="32" y="158"/>
                  </a:cubicBezTo>
                  <a:cubicBezTo>
                    <a:pt x="27" y="158"/>
                    <a:pt x="26" y="158"/>
                    <a:pt x="25" y="152"/>
                  </a:cubicBezTo>
                  <a:cubicBezTo>
                    <a:pt x="24" y="150"/>
                    <a:pt x="23" y="149"/>
                    <a:pt x="22" y="147"/>
                  </a:cubicBezTo>
                  <a:cubicBezTo>
                    <a:pt x="22" y="146"/>
                    <a:pt x="23" y="142"/>
                    <a:pt x="22" y="141"/>
                  </a:cubicBezTo>
                  <a:cubicBezTo>
                    <a:pt x="20" y="138"/>
                    <a:pt x="7" y="135"/>
                    <a:pt x="10" y="137"/>
                  </a:cubicBezTo>
                  <a:cubicBezTo>
                    <a:pt x="10" y="137"/>
                    <a:pt x="10" y="137"/>
                    <a:pt x="10" y="137"/>
                  </a:cubicBezTo>
                  <a:cubicBezTo>
                    <a:pt x="0" y="126"/>
                    <a:pt x="0" y="126"/>
                    <a:pt x="0" y="126"/>
                  </a:cubicBezTo>
                  <a:cubicBezTo>
                    <a:pt x="0" y="126"/>
                    <a:pt x="0" y="126"/>
                    <a:pt x="0" y="126"/>
                  </a:cubicBezTo>
                  <a:cubicBezTo>
                    <a:pt x="1" y="126"/>
                    <a:pt x="3" y="126"/>
                    <a:pt x="4" y="127"/>
                  </a:cubicBezTo>
                  <a:cubicBezTo>
                    <a:pt x="9" y="127"/>
                    <a:pt x="13" y="126"/>
                    <a:pt x="18" y="124"/>
                  </a:cubicBezTo>
                  <a:cubicBezTo>
                    <a:pt x="21" y="123"/>
                    <a:pt x="24" y="122"/>
                    <a:pt x="27" y="120"/>
                  </a:cubicBezTo>
                  <a:cubicBezTo>
                    <a:pt x="30" y="119"/>
                    <a:pt x="32" y="116"/>
                    <a:pt x="35" y="114"/>
                  </a:cubicBezTo>
                  <a:cubicBezTo>
                    <a:pt x="41" y="107"/>
                    <a:pt x="41" y="107"/>
                    <a:pt x="41" y="107"/>
                  </a:cubicBezTo>
                  <a:cubicBezTo>
                    <a:pt x="41" y="107"/>
                    <a:pt x="41" y="107"/>
                    <a:pt x="41" y="107"/>
                  </a:cubicBezTo>
                  <a:cubicBezTo>
                    <a:pt x="148" y="101"/>
                    <a:pt x="148" y="101"/>
                    <a:pt x="148" y="101"/>
                  </a:cubicBezTo>
                  <a:cubicBezTo>
                    <a:pt x="155" y="97"/>
                    <a:pt x="163" y="94"/>
                    <a:pt x="170" y="91"/>
                  </a:cubicBezTo>
                  <a:cubicBezTo>
                    <a:pt x="175" y="88"/>
                    <a:pt x="181" y="85"/>
                    <a:pt x="186" y="81"/>
                  </a:cubicBezTo>
                  <a:cubicBezTo>
                    <a:pt x="186" y="81"/>
                    <a:pt x="186" y="81"/>
                    <a:pt x="186" y="81"/>
                  </a:cubicBezTo>
                  <a:cubicBezTo>
                    <a:pt x="187" y="81"/>
                    <a:pt x="187" y="81"/>
                    <a:pt x="187" y="81"/>
                  </a:cubicBezTo>
                  <a:cubicBezTo>
                    <a:pt x="187" y="79"/>
                    <a:pt x="187" y="79"/>
                    <a:pt x="187" y="79"/>
                  </a:cubicBezTo>
                  <a:lnTo>
                    <a:pt x="182" y="73"/>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6" name="Freeform 96"/>
            <p:cNvSpPr>
              <a:spLocks noEditPoints="1"/>
            </p:cNvSpPr>
            <p:nvPr/>
          </p:nvSpPr>
          <p:spPr bwMode="auto">
            <a:xfrm>
              <a:off x="7929563" y="2819400"/>
              <a:ext cx="898525" cy="814388"/>
            </a:xfrm>
            <a:custGeom>
              <a:avLst/>
              <a:gdLst>
                <a:gd name="T0" fmla="*/ 242 w 305"/>
                <a:gd name="T1" fmla="*/ 256 h 276"/>
                <a:gd name="T2" fmla="*/ 262 w 305"/>
                <a:gd name="T3" fmla="*/ 245 h 276"/>
                <a:gd name="T4" fmla="*/ 303 w 305"/>
                <a:gd name="T5" fmla="*/ 223 h 276"/>
                <a:gd name="T6" fmla="*/ 293 w 305"/>
                <a:gd name="T7" fmla="*/ 228 h 276"/>
                <a:gd name="T8" fmla="*/ 265 w 305"/>
                <a:gd name="T9" fmla="*/ 240 h 276"/>
                <a:gd name="T10" fmla="*/ 236 w 305"/>
                <a:gd name="T11" fmla="*/ 256 h 276"/>
                <a:gd name="T12" fmla="*/ 220 w 305"/>
                <a:gd name="T13" fmla="*/ 272 h 276"/>
                <a:gd name="T14" fmla="*/ 218 w 305"/>
                <a:gd name="T15" fmla="*/ 275 h 276"/>
                <a:gd name="T16" fmla="*/ 219 w 305"/>
                <a:gd name="T17" fmla="*/ 276 h 276"/>
                <a:gd name="T18" fmla="*/ 223 w 305"/>
                <a:gd name="T19" fmla="*/ 272 h 276"/>
                <a:gd name="T20" fmla="*/ 33 w 305"/>
                <a:gd name="T21" fmla="*/ 49 h 276"/>
                <a:gd name="T22" fmla="*/ 11 w 305"/>
                <a:gd name="T23" fmla="*/ 31 h 276"/>
                <a:gd name="T24" fmla="*/ 0 w 305"/>
                <a:gd name="T25" fmla="*/ 0 h 276"/>
                <a:gd name="T26" fmla="*/ 80 w 305"/>
                <a:gd name="T27" fmla="*/ 1 h 276"/>
                <a:gd name="T28" fmla="*/ 149 w 305"/>
                <a:gd name="T29" fmla="*/ 43 h 276"/>
                <a:gd name="T30" fmla="*/ 179 w 305"/>
                <a:gd name="T31" fmla="*/ 6 h 276"/>
                <a:gd name="T32" fmla="*/ 189 w 305"/>
                <a:gd name="T33" fmla="*/ 18 h 276"/>
                <a:gd name="T34" fmla="*/ 204 w 305"/>
                <a:gd name="T35" fmla="*/ 18 h 276"/>
                <a:gd name="T36" fmla="*/ 208 w 305"/>
                <a:gd name="T37" fmla="*/ 24 h 276"/>
                <a:gd name="T38" fmla="*/ 221 w 305"/>
                <a:gd name="T39" fmla="*/ 15 h 276"/>
                <a:gd name="T40" fmla="*/ 264 w 305"/>
                <a:gd name="T41" fmla="*/ 29 h 276"/>
                <a:gd name="T42" fmla="*/ 256 w 305"/>
                <a:gd name="T43" fmla="*/ 59 h 276"/>
                <a:gd name="T44" fmla="*/ 236 w 305"/>
                <a:gd name="T45" fmla="*/ 81 h 276"/>
                <a:gd name="T46" fmla="*/ 230 w 305"/>
                <a:gd name="T47" fmla="*/ 92 h 276"/>
                <a:gd name="T48" fmla="*/ 217 w 305"/>
                <a:gd name="T49" fmla="*/ 119 h 276"/>
                <a:gd name="T50" fmla="*/ 213 w 305"/>
                <a:gd name="T51" fmla="*/ 120 h 276"/>
                <a:gd name="T52" fmla="*/ 201 w 305"/>
                <a:gd name="T53" fmla="*/ 140 h 276"/>
                <a:gd name="T54" fmla="*/ 176 w 305"/>
                <a:gd name="T55" fmla="*/ 150 h 276"/>
                <a:gd name="T56" fmla="*/ 159 w 305"/>
                <a:gd name="T57" fmla="*/ 156 h 276"/>
                <a:gd name="T58" fmla="*/ 138 w 305"/>
                <a:gd name="T59" fmla="*/ 147 h 276"/>
                <a:gd name="T60" fmla="*/ 136 w 305"/>
                <a:gd name="T61" fmla="*/ 139 h 276"/>
                <a:gd name="T62" fmla="*/ 131 w 305"/>
                <a:gd name="T63" fmla="*/ 145 h 276"/>
                <a:gd name="T64" fmla="*/ 118 w 305"/>
                <a:gd name="T65" fmla="*/ 144 h 276"/>
                <a:gd name="T66" fmla="*/ 108 w 305"/>
                <a:gd name="T67" fmla="*/ 136 h 276"/>
                <a:gd name="T68" fmla="*/ 100 w 305"/>
                <a:gd name="T69" fmla="*/ 135 h 276"/>
                <a:gd name="T70" fmla="*/ 100 w 305"/>
                <a:gd name="T71" fmla="*/ 148 h 276"/>
                <a:gd name="T72" fmla="*/ 89 w 305"/>
                <a:gd name="T73" fmla="*/ 148 h 276"/>
                <a:gd name="T74" fmla="*/ 97 w 305"/>
                <a:gd name="T75" fmla="*/ 147 h 276"/>
                <a:gd name="T76" fmla="*/ 82 w 305"/>
                <a:gd name="T77" fmla="*/ 116 h 276"/>
                <a:gd name="T78" fmla="*/ 78 w 305"/>
                <a:gd name="T79" fmla="*/ 121 h 276"/>
                <a:gd name="T80" fmla="*/ 69 w 305"/>
                <a:gd name="T81" fmla="*/ 131 h 276"/>
                <a:gd name="T82" fmla="*/ 64 w 305"/>
                <a:gd name="T83" fmla="*/ 126 h 276"/>
                <a:gd name="T84" fmla="*/ 56 w 305"/>
                <a:gd name="T85" fmla="*/ 144 h 276"/>
                <a:gd name="T86" fmla="*/ 45 w 305"/>
                <a:gd name="T87" fmla="*/ 133 h 276"/>
                <a:gd name="T88" fmla="*/ 39 w 305"/>
                <a:gd name="T89" fmla="*/ 120 h 276"/>
                <a:gd name="T90" fmla="*/ 26 w 305"/>
                <a:gd name="T91" fmla="*/ 109 h 276"/>
                <a:gd name="T92" fmla="*/ 35 w 305"/>
                <a:gd name="T93" fmla="*/ 100 h 276"/>
                <a:gd name="T94" fmla="*/ 19 w 305"/>
                <a:gd name="T95" fmla="*/ 88 h 276"/>
                <a:gd name="T96" fmla="*/ 50 w 305"/>
                <a:gd name="T97" fmla="*/ 91 h 276"/>
                <a:gd name="T98" fmla="*/ 55 w 305"/>
                <a:gd name="T99" fmla="*/ 5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76">
                  <a:moveTo>
                    <a:pt x="223" y="272"/>
                  </a:moveTo>
                  <a:cubicBezTo>
                    <a:pt x="233" y="262"/>
                    <a:pt x="233" y="262"/>
                    <a:pt x="233" y="262"/>
                  </a:cubicBezTo>
                  <a:cubicBezTo>
                    <a:pt x="236" y="260"/>
                    <a:pt x="240" y="259"/>
                    <a:pt x="242" y="256"/>
                  </a:cubicBezTo>
                  <a:cubicBezTo>
                    <a:pt x="243" y="256"/>
                    <a:pt x="243" y="256"/>
                    <a:pt x="243" y="256"/>
                  </a:cubicBezTo>
                  <a:cubicBezTo>
                    <a:pt x="245" y="254"/>
                    <a:pt x="250" y="252"/>
                    <a:pt x="253" y="251"/>
                  </a:cubicBezTo>
                  <a:cubicBezTo>
                    <a:pt x="255" y="249"/>
                    <a:pt x="260" y="247"/>
                    <a:pt x="262" y="245"/>
                  </a:cubicBezTo>
                  <a:cubicBezTo>
                    <a:pt x="273" y="238"/>
                    <a:pt x="273" y="238"/>
                    <a:pt x="273" y="238"/>
                  </a:cubicBezTo>
                  <a:cubicBezTo>
                    <a:pt x="277" y="237"/>
                    <a:pt x="280" y="234"/>
                    <a:pt x="284" y="233"/>
                  </a:cubicBezTo>
                  <a:cubicBezTo>
                    <a:pt x="287" y="232"/>
                    <a:pt x="305" y="226"/>
                    <a:pt x="303" y="223"/>
                  </a:cubicBezTo>
                  <a:cubicBezTo>
                    <a:pt x="302" y="222"/>
                    <a:pt x="299" y="221"/>
                    <a:pt x="299" y="220"/>
                  </a:cubicBezTo>
                  <a:cubicBezTo>
                    <a:pt x="299" y="222"/>
                    <a:pt x="301" y="224"/>
                    <a:pt x="299" y="225"/>
                  </a:cubicBezTo>
                  <a:cubicBezTo>
                    <a:pt x="293" y="228"/>
                    <a:pt x="293" y="228"/>
                    <a:pt x="293" y="228"/>
                  </a:cubicBezTo>
                  <a:cubicBezTo>
                    <a:pt x="290" y="230"/>
                    <a:pt x="285" y="232"/>
                    <a:pt x="281" y="233"/>
                  </a:cubicBezTo>
                  <a:cubicBezTo>
                    <a:pt x="280" y="233"/>
                    <a:pt x="275" y="236"/>
                    <a:pt x="274" y="236"/>
                  </a:cubicBezTo>
                  <a:cubicBezTo>
                    <a:pt x="272" y="238"/>
                    <a:pt x="267" y="239"/>
                    <a:pt x="265" y="240"/>
                  </a:cubicBezTo>
                  <a:cubicBezTo>
                    <a:pt x="249" y="249"/>
                    <a:pt x="249" y="249"/>
                    <a:pt x="249" y="249"/>
                  </a:cubicBezTo>
                  <a:cubicBezTo>
                    <a:pt x="241" y="254"/>
                    <a:pt x="241" y="254"/>
                    <a:pt x="241" y="254"/>
                  </a:cubicBezTo>
                  <a:cubicBezTo>
                    <a:pt x="241" y="254"/>
                    <a:pt x="237" y="257"/>
                    <a:pt x="236" y="256"/>
                  </a:cubicBezTo>
                  <a:cubicBezTo>
                    <a:pt x="235" y="256"/>
                    <a:pt x="229" y="251"/>
                    <a:pt x="227" y="253"/>
                  </a:cubicBezTo>
                  <a:cubicBezTo>
                    <a:pt x="227" y="257"/>
                    <a:pt x="229" y="259"/>
                    <a:pt x="227" y="263"/>
                  </a:cubicBezTo>
                  <a:cubicBezTo>
                    <a:pt x="225" y="266"/>
                    <a:pt x="222" y="269"/>
                    <a:pt x="220" y="272"/>
                  </a:cubicBezTo>
                  <a:cubicBezTo>
                    <a:pt x="219" y="273"/>
                    <a:pt x="219" y="273"/>
                    <a:pt x="219" y="273"/>
                  </a:cubicBezTo>
                  <a:cubicBezTo>
                    <a:pt x="219" y="274"/>
                    <a:pt x="219" y="274"/>
                    <a:pt x="219" y="274"/>
                  </a:cubicBezTo>
                  <a:cubicBezTo>
                    <a:pt x="218" y="275"/>
                    <a:pt x="218" y="275"/>
                    <a:pt x="218" y="275"/>
                  </a:cubicBezTo>
                  <a:cubicBezTo>
                    <a:pt x="219" y="275"/>
                    <a:pt x="218" y="275"/>
                    <a:pt x="219" y="275"/>
                  </a:cubicBezTo>
                  <a:cubicBezTo>
                    <a:pt x="219" y="275"/>
                    <a:pt x="219" y="276"/>
                    <a:pt x="219" y="276"/>
                  </a:cubicBezTo>
                  <a:cubicBezTo>
                    <a:pt x="219" y="276"/>
                    <a:pt x="219" y="276"/>
                    <a:pt x="219" y="276"/>
                  </a:cubicBezTo>
                  <a:cubicBezTo>
                    <a:pt x="220" y="276"/>
                    <a:pt x="220" y="275"/>
                    <a:pt x="220" y="275"/>
                  </a:cubicBezTo>
                  <a:cubicBezTo>
                    <a:pt x="221" y="275"/>
                    <a:pt x="221" y="275"/>
                    <a:pt x="221" y="274"/>
                  </a:cubicBezTo>
                  <a:cubicBezTo>
                    <a:pt x="223" y="272"/>
                    <a:pt x="223" y="272"/>
                    <a:pt x="223" y="272"/>
                  </a:cubicBezTo>
                  <a:close/>
                  <a:moveTo>
                    <a:pt x="55" y="58"/>
                  </a:moveTo>
                  <a:cubicBezTo>
                    <a:pt x="39" y="54"/>
                    <a:pt x="39" y="54"/>
                    <a:pt x="39" y="54"/>
                  </a:cubicBezTo>
                  <a:cubicBezTo>
                    <a:pt x="37" y="52"/>
                    <a:pt x="35" y="50"/>
                    <a:pt x="33" y="49"/>
                  </a:cubicBezTo>
                  <a:cubicBezTo>
                    <a:pt x="30" y="46"/>
                    <a:pt x="26" y="43"/>
                    <a:pt x="22" y="41"/>
                  </a:cubicBezTo>
                  <a:cubicBezTo>
                    <a:pt x="16" y="36"/>
                    <a:pt x="16" y="36"/>
                    <a:pt x="16" y="36"/>
                  </a:cubicBezTo>
                  <a:cubicBezTo>
                    <a:pt x="14" y="35"/>
                    <a:pt x="13" y="32"/>
                    <a:pt x="11" y="31"/>
                  </a:cubicBezTo>
                  <a:cubicBezTo>
                    <a:pt x="11" y="27"/>
                    <a:pt x="12" y="23"/>
                    <a:pt x="11" y="19"/>
                  </a:cubicBezTo>
                  <a:cubicBezTo>
                    <a:pt x="10" y="16"/>
                    <a:pt x="5" y="12"/>
                    <a:pt x="3" y="10"/>
                  </a:cubicBezTo>
                  <a:cubicBezTo>
                    <a:pt x="0" y="0"/>
                    <a:pt x="0" y="0"/>
                    <a:pt x="0" y="0"/>
                  </a:cubicBezTo>
                  <a:cubicBezTo>
                    <a:pt x="0" y="0"/>
                    <a:pt x="0" y="0"/>
                    <a:pt x="0" y="0"/>
                  </a:cubicBezTo>
                  <a:cubicBezTo>
                    <a:pt x="80" y="1"/>
                    <a:pt x="80" y="1"/>
                    <a:pt x="80" y="1"/>
                  </a:cubicBezTo>
                  <a:cubicBezTo>
                    <a:pt x="80" y="1"/>
                    <a:pt x="80" y="1"/>
                    <a:pt x="80" y="1"/>
                  </a:cubicBezTo>
                  <a:cubicBezTo>
                    <a:pt x="128" y="3"/>
                    <a:pt x="128" y="3"/>
                    <a:pt x="128" y="3"/>
                  </a:cubicBezTo>
                  <a:cubicBezTo>
                    <a:pt x="117" y="42"/>
                    <a:pt x="117" y="42"/>
                    <a:pt x="117" y="42"/>
                  </a:cubicBezTo>
                  <a:cubicBezTo>
                    <a:pt x="149" y="43"/>
                    <a:pt x="149" y="43"/>
                    <a:pt x="149" y="43"/>
                  </a:cubicBezTo>
                  <a:cubicBezTo>
                    <a:pt x="162" y="3"/>
                    <a:pt x="162" y="3"/>
                    <a:pt x="162" y="3"/>
                  </a:cubicBezTo>
                  <a:cubicBezTo>
                    <a:pt x="178" y="3"/>
                    <a:pt x="178" y="3"/>
                    <a:pt x="178" y="3"/>
                  </a:cubicBezTo>
                  <a:cubicBezTo>
                    <a:pt x="179" y="6"/>
                    <a:pt x="179" y="6"/>
                    <a:pt x="179" y="6"/>
                  </a:cubicBezTo>
                  <a:cubicBezTo>
                    <a:pt x="179" y="6"/>
                    <a:pt x="179" y="6"/>
                    <a:pt x="179" y="6"/>
                  </a:cubicBezTo>
                  <a:cubicBezTo>
                    <a:pt x="178" y="8"/>
                    <a:pt x="179" y="11"/>
                    <a:pt x="181" y="12"/>
                  </a:cubicBezTo>
                  <a:cubicBezTo>
                    <a:pt x="183" y="15"/>
                    <a:pt x="188" y="14"/>
                    <a:pt x="189" y="18"/>
                  </a:cubicBezTo>
                  <a:cubicBezTo>
                    <a:pt x="192" y="18"/>
                    <a:pt x="192" y="19"/>
                    <a:pt x="194" y="16"/>
                  </a:cubicBezTo>
                  <a:cubicBezTo>
                    <a:pt x="195" y="15"/>
                    <a:pt x="197" y="19"/>
                    <a:pt x="199" y="18"/>
                  </a:cubicBezTo>
                  <a:cubicBezTo>
                    <a:pt x="200" y="17"/>
                    <a:pt x="204" y="14"/>
                    <a:pt x="204" y="18"/>
                  </a:cubicBezTo>
                  <a:cubicBezTo>
                    <a:pt x="205" y="18"/>
                    <a:pt x="205" y="20"/>
                    <a:pt x="205" y="20"/>
                  </a:cubicBezTo>
                  <a:cubicBezTo>
                    <a:pt x="205" y="22"/>
                    <a:pt x="207" y="23"/>
                    <a:pt x="207" y="24"/>
                  </a:cubicBezTo>
                  <a:cubicBezTo>
                    <a:pt x="208" y="24"/>
                    <a:pt x="208" y="24"/>
                    <a:pt x="208" y="24"/>
                  </a:cubicBezTo>
                  <a:cubicBezTo>
                    <a:pt x="209" y="27"/>
                    <a:pt x="216" y="24"/>
                    <a:pt x="218" y="23"/>
                  </a:cubicBezTo>
                  <a:cubicBezTo>
                    <a:pt x="219" y="21"/>
                    <a:pt x="220" y="18"/>
                    <a:pt x="221" y="15"/>
                  </a:cubicBezTo>
                  <a:cubicBezTo>
                    <a:pt x="221" y="15"/>
                    <a:pt x="221" y="15"/>
                    <a:pt x="221" y="15"/>
                  </a:cubicBezTo>
                  <a:cubicBezTo>
                    <a:pt x="256" y="15"/>
                    <a:pt x="256" y="15"/>
                    <a:pt x="256" y="15"/>
                  </a:cubicBezTo>
                  <a:cubicBezTo>
                    <a:pt x="264" y="29"/>
                    <a:pt x="264" y="29"/>
                    <a:pt x="264" y="29"/>
                  </a:cubicBezTo>
                  <a:cubicBezTo>
                    <a:pt x="264" y="29"/>
                    <a:pt x="264" y="29"/>
                    <a:pt x="264" y="29"/>
                  </a:cubicBezTo>
                  <a:cubicBezTo>
                    <a:pt x="264" y="35"/>
                    <a:pt x="264" y="38"/>
                    <a:pt x="262" y="43"/>
                  </a:cubicBezTo>
                  <a:cubicBezTo>
                    <a:pt x="260" y="46"/>
                    <a:pt x="258" y="48"/>
                    <a:pt x="261" y="51"/>
                  </a:cubicBezTo>
                  <a:cubicBezTo>
                    <a:pt x="269" y="58"/>
                    <a:pt x="261" y="57"/>
                    <a:pt x="256" y="59"/>
                  </a:cubicBezTo>
                  <a:cubicBezTo>
                    <a:pt x="248" y="63"/>
                    <a:pt x="255" y="63"/>
                    <a:pt x="252" y="68"/>
                  </a:cubicBezTo>
                  <a:cubicBezTo>
                    <a:pt x="250" y="71"/>
                    <a:pt x="249" y="71"/>
                    <a:pt x="245" y="72"/>
                  </a:cubicBezTo>
                  <a:cubicBezTo>
                    <a:pt x="240" y="75"/>
                    <a:pt x="241" y="79"/>
                    <a:pt x="236" y="81"/>
                  </a:cubicBezTo>
                  <a:cubicBezTo>
                    <a:pt x="235" y="81"/>
                    <a:pt x="231" y="82"/>
                    <a:pt x="232" y="84"/>
                  </a:cubicBezTo>
                  <a:cubicBezTo>
                    <a:pt x="233" y="85"/>
                    <a:pt x="237" y="86"/>
                    <a:pt x="235" y="88"/>
                  </a:cubicBezTo>
                  <a:cubicBezTo>
                    <a:pt x="230" y="92"/>
                    <a:pt x="230" y="92"/>
                    <a:pt x="230" y="92"/>
                  </a:cubicBezTo>
                  <a:cubicBezTo>
                    <a:pt x="230" y="95"/>
                    <a:pt x="222" y="97"/>
                    <a:pt x="220" y="98"/>
                  </a:cubicBezTo>
                  <a:cubicBezTo>
                    <a:pt x="220" y="98"/>
                    <a:pt x="224" y="109"/>
                    <a:pt x="219" y="113"/>
                  </a:cubicBezTo>
                  <a:cubicBezTo>
                    <a:pt x="216" y="116"/>
                    <a:pt x="217" y="116"/>
                    <a:pt x="217" y="119"/>
                  </a:cubicBezTo>
                  <a:cubicBezTo>
                    <a:pt x="217" y="123"/>
                    <a:pt x="216" y="123"/>
                    <a:pt x="215" y="126"/>
                  </a:cubicBezTo>
                  <a:cubicBezTo>
                    <a:pt x="213" y="126"/>
                    <a:pt x="214" y="122"/>
                    <a:pt x="213" y="121"/>
                  </a:cubicBezTo>
                  <a:cubicBezTo>
                    <a:pt x="213" y="121"/>
                    <a:pt x="213" y="121"/>
                    <a:pt x="213" y="120"/>
                  </a:cubicBezTo>
                  <a:cubicBezTo>
                    <a:pt x="209" y="120"/>
                    <a:pt x="205" y="116"/>
                    <a:pt x="201" y="118"/>
                  </a:cubicBezTo>
                  <a:cubicBezTo>
                    <a:pt x="201" y="125"/>
                    <a:pt x="196" y="132"/>
                    <a:pt x="196" y="139"/>
                  </a:cubicBezTo>
                  <a:cubicBezTo>
                    <a:pt x="198" y="139"/>
                    <a:pt x="201" y="139"/>
                    <a:pt x="201" y="140"/>
                  </a:cubicBezTo>
                  <a:cubicBezTo>
                    <a:pt x="193" y="145"/>
                    <a:pt x="193" y="145"/>
                    <a:pt x="193" y="145"/>
                  </a:cubicBezTo>
                  <a:cubicBezTo>
                    <a:pt x="190" y="146"/>
                    <a:pt x="189" y="149"/>
                    <a:pt x="186" y="149"/>
                  </a:cubicBezTo>
                  <a:cubicBezTo>
                    <a:pt x="182" y="149"/>
                    <a:pt x="179" y="148"/>
                    <a:pt x="176" y="150"/>
                  </a:cubicBezTo>
                  <a:cubicBezTo>
                    <a:pt x="172" y="152"/>
                    <a:pt x="176" y="158"/>
                    <a:pt x="171" y="158"/>
                  </a:cubicBezTo>
                  <a:cubicBezTo>
                    <a:pt x="171" y="160"/>
                    <a:pt x="166" y="156"/>
                    <a:pt x="165" y="155"/>
                  </a:cubicBezTo>
                  <a:cubicBezTo>
                    <a:pt x="163" y="154"/>
                    <a:pt x="161" y="156"/>
                    <a:pt x="159" y="156"/>
                  </a:cubicBezTo>
                  <a:cubicBezTo>
                    <a:pt x="158" y="159"/>
                    <a:pt x="153" y="157"/>
                    <a:pt x="153" y="155"/>
                  </a:cubicBezTo>
                  <a:cubicBezTo>
                    <a:pt x="149" y="155"/>
                    <a:pt x="146" y="157"/>
                    <a:pt x="144" y="153"/>
                  </a:cubicBezTo>
                  <a:cubicBezTo>
                    <a:pt x="143" y="150"/>
                    <a:pt x="143" y="147"/>
                    <a:pt x="138" y="147"/>
                  </a:cubicBezTo>
                  <a:cubicBezTo>
                    <a:pt x="138" y="147"/>
                    <a:pt x="138" y="147"/>
                    <a:pt x="138" y="147"/>
                  </a:cubicBezTo>
                  <a:cubicBezTo>
                    <a:pt x="137" y="143"/>
                    <a:pt x="135" y="145"/>
                    <a:pt x="136" y="139"/>
                  </a:cubicBezTo>
                  <a:cubicBezTo>
                    <a:pt x="136" y="139"/>
                    <a:pt x="136" y="139"/>
                    <a:pt x="136" y="139"/>
                  </a:cubicBezTo>
                  <a:cubicBezTo>
                    <a:pt x="136" y="139"/>
                    <a:pt x="136" y="139"/>
                    <a:pt x="136" y="138"/>
                  </a:cubicBezTo>
                  <a:cubicBezTo>
                    <a:pt x="135" y="138"/>
                    <a:pt x="136" y="138"/>
                    <a:pt x="135" y="138"/>
                  </a:cubicBezTo>
                  <a:cubicBezTo>
                    <a:pt x="135" y="140"/>
                    <a:pt x="133" y="145"/>
                    <a:pt x="131" y="145"/>
                  </a:cubicBezTo>
                  <a:cubicBezTo>
                    <a:pt x="131" y="152"/>
                    <a:pt x="137" y="153"/>
                    <a:pt x="130" y="157"/>
                  </a:cubicBezTo>
                  <a:cubicBezTo>
                    <a:pt x="127" y="157"/>
                    <a:pt x="107" y="148"/>
                    <a:pt x="121" y="148"/>
                  </a:cubicBezTo>
                  <a:cubicBezTo>
                    <a:pt x="121" y="146"/>
                    <a:pt x="119" y="146"/>
                    <a:pt x="118" y="144"/>
                  </a:cubicBezTo>
                  <a:cubicBezTo>
                    <a:pt x="117" y="144"/>
                    <a:pt x="114" y="145"/>
                    <a:pt x="113" y="144"/>
                  </a:cubicBezTo>
                  <a:cubicBezTo>
                    <a:pt x="111" y="142"/>
                    <a:pt x="114" y="138"/>
                    <a:pt x="113" y="138"/>
                  </a:cubicBezTo>
                  <a:cubicBezTo>
                    <a:pt x="112" y="137"/>
                    <a:pt x="110" y="139"/>
                    <a:pt x="108" y="136"/>
                  </a:cubicBezTo>
                  <a:cubicBezTo>
                    <a:pt x="104" y="133"/>
                    <a:pt x="108" y="131"/>
                    <a:pt x="103" y="129"/>
                  </a:cubicBezTo>
                  <a:cubicBezTo>
                    <a:pt x="101" y="129"/>
                    <a:pt x="101" y="127"/>
                    <a:pt x="99" y="126"/>
                  </a:cubicBezTo>
                  <a:cubicBezTo>
                    <a:pt x="97" y="125"/>
                    <a:pt x="101" y="133"/>
                    <a:pt x="100" y="135"/>
                  </a:cubicBezTo>
                  <a:cubicBezTo>
                    <a:pt x="100" y="138"/>
                    <a:pt x="96" y="138"/>
                    <a:pt x="98" y="141"/>
                  </a:cubicBezTo>
                  <a:cubicBezTo>
                    <a:pt x="98" y="141"/>
                    <a:pt x="100" y="144"/>
                    <a:pt x="99" y="145"/>
                  </a:cubicBezTo>
                  <a:cubicBezTo>
                    <a:pt x="97" y="148"/>
                    <a:pt x="99" y="146"/>
                    <a:pt x="100" y="148"/>
                  </a:cubicBezTo>
                  <a:cubicBezTo>
                    <a:pt x="100" y="150"/>
                    <a:pt x="100" y="153"/>
                    <a:pt x="99" y="154"/>
                  </a:cubicBezTo>
                  <a:cubicBezTo>
                    <a:pt x="98" y="155"/>
                    <a:pt x="97" y="149"/>
                    <a:pt x="94" y="149"/>
                  </a:cubicBezTo>
                  <a:cubicBezTo>
                    <a:pt x="92" y="149"/>
                    <a:pt x="90" y="149"/>
                    <a:pt x="89" y="148"/>
                  </a:cubicBezTo>
                  <a:cubicBezTo>
                    <a:pt x="87" y="147"/>
                    <a:pt x="84" y="158"/>
                    <a:pt x="84" y="150"/>
                  </a:cubicBezTo>
                  <a:cubicBezTo>
                    <a:pt x="84" y="148"/>
                    <a:pt x="78" y="147"/>
                    <a:pt x="77" y="143"/>
                  </a:cubicBezTo>
                  <a:cubicBezTo>
                    <a:pt x="83" y="143"/>
                    <a:pt x="89" y="149"/>
                    <a:pt x="97" y="147"/>
                  </a:cubicBezTo>
                  <a:cubicBezTo>
                    <a:pt x="97" y="137"/>
                    <a:pt x="95" y="140"/>
                    <a:pt x="88" y="138"/>
                  </a:cubicBezTo>
                  <a:cubicBezTo>
                    <a:pt x="88" y="135"/>
                    <a:pt x="85" y="133"/>
                    <a:pt x="85" y="131"/>
                  </a:cubicBezTo>
                  <a:cubicBezTo>
                    <a:pt x="92" y="131"/>
                    <a:pt x="87" y="117"/>
                    <a:pt x="82" y="116"/>
                  </a:cubicBezTo>
                  <a:cubicBezTo>
                    <a:pt x="78" y="115"/>
                    <a:pt x="79" y="114"/>
                    <a:pt x="77" y="112"/>
                  </a:cubicBezTo>
                  <a:cubicBezTo>
                    <a:pt x="75" y="110"/>
                    <a:pt x="76" y="116"/>
                    <a:pt x="76" y="117"/>
                  </a:cubicBezTo>
                  <a:cubicBezTo>
                    <a:pt x="76" y="118"/>
                    <a:pt x="80" y="120"/>
                    <a:pt x="78" y="121"/>
                  </a:cubicBezTo>
                  <a:cubicBezTo>
                    <a:pt x="77" y="122"/>
                    <a:pt x="75" y="122"/>
                    <a:pt x="74" y="122"/>
                  </a:cubicBezTo>
                  <a:cubicBezTo>
                    <a:pt x="73" y="122"/>
                    <a:pt x="77" y="124"/>
                    <a:pt x="73" y="127"/>
                  </a:cubicBezTo>
                  <a:cubicBezTo>
                    <a:pt x="71" y="129"/>
                    <a:pt x="71" y="129"/>
                    <a:pt x="69" y="131"/>
                  </a:cubicBezTo>
                  <a:cubicBezTo>
                    <a:pt x="68" y="131"/>
                    <a:pt x="68" y="140"/>
                    <a:pt x="64" y="136"/>
                  </a:cubicBezTo>
                  <a:cubicBezTo>
                    <a:pt x="63" y="135"/>
                    <a:pt x="63" y="131"/>
                    <a:pt x="64" y="130"/>
                  </a:cubicBezTo>
                  <a:cubicBezTo>
                    <a:pt x="64" y="130"/>
                    <a:pt x="66" y="126"/>
                    <a:pt x="64" y="126"/>
                  </a:cubicBezTo>
                  <a:cubicBezTo>
                    <a:pt x="63" y="134"/>
                    <a:pt x="59" y="131"/>
                    <a:pt x="54" y="131"/>
                  </a:cubicBezTo>
                  <a:cubicBezTo>
                    <a:pt x="54" y="132"/>
                    <a:pt x="56" y="135"/>
                    <a:pt x="56" y="138"/>
                  </a:cubicBezTo>
                  <a:cubicBezTo>
                    <a:pt x="58" y="138"/>
                    <a:pt x="59" y="147"/>
                    <a:pt x="56" y="144"/>
                  </a:cubicBezTo>
                  <a:cubicBezTo>
                    <a:pt x="55" y="143"/>
                    <a:pt x="48" y="139"/>
                    <a:pt x="47" y="137"/>
                  </a:cubicBezTo>
                  <a:cubicBezTo>
                    <a:pt x="46" y="137"/>
                    <a:pt x="48" y="134"/>
                    <a:pt x="48" y="133"/>
                  </a:cubicBezTo>
                  <a:cubicBezTo>
                    <a:pt x="45" y="133"/>
                    <a:pt x="48" y="133"/>
                    <a:pt x="45" y="133"/>
                  </a:cubicBezTo>
                  <a:cubicBezTo>
                    <a:pt x="44" y="137"/>
                    <a:pt x="37" y="131"/>
                    <a:pt x="36" y="131"/>
                  </a:cubicBezTo>
                  <a:cubicBezTo>
                    <a:pt x="32" y="129"/>
                    <a:pt x="38" y="124"/>
                    <a:pt x="38" y="121"/>
                  </a:cubicBezTo>
                  <a:cubicBezTo>
                    <a:pt x="38" y="121"/>
                    <a:pt x="39" y="120"/>
                    <a:pt x="39" y="120"/>
                  </a:cubicBezTo>
                  <a:cubicBezTo>
                    <a:pt x="40" y="119"/>
                    <a:pt x="42" y="121"/>
                    <a:pt x="43" y="121"/>
                  </a:cubicBezTo>
                  <a:cubicBezTo>
                    <a:pt x="43" y="120"/>
                    <a:pt x="42" y="119"/>
                    <a:pt x="42" y="118"/>
                  </a:cubicBezTo>
                  <a:cubicBezTo>
                    <a:pt x="35" y="118"/>
                    <a:pt x="26" y="117"/>
                    <a:pt x="26" y="109"/>
                  </a:cubicBezTo>
                  <a:cubicBezTo>
                    <a:pt x="30" y="108"/>
                    <a:pt x="35" y="104"/>
                    <a:pt x="36" y="101"/>
                  </a:cubicBezTo>
                  <a:cubicBezTo>
                    <a:pt x="38" y="101"/>
                    <a:pt x="38" y="103"/>
                    <a:pt x="40" y="103"/>
                  </a:cubicBezTo>
                  <a:cubicBezTo>
                    <a:pt x="40" y="100"/>
                    <a:pt x="37" y="99"/>
                    <a:pt x="35" y="100"/>
                  </a:cubicBezTo>
                  <a:cubicBezTo>
                    <a:pt x="33" y="101"/>
                    <a:pt x="30" y="106"/>
                    <a:pt x="29" y="106"/>
                  </a:cubicBezTo>
                  <a:cubicBezTo>
                    <a:pt x="29" y="104"/>
                    <a:pt x="26" y="100"/>
                    <a:pt x="25" y="97"/>
                  </a:cubicBezTo>
                  <a:cubicBezTo>
                    <a:pt x="25" y="91"/>
                    <a:pt x="21" y="92"/>
                    <a:pt x="19" y="88"/>
                  </a:cubicBezTo>
                  <a:cubicBezTo>
                    <a:pt x="16" y="83"/>
                    <a:pt x="19" y="85"/>
                    <a:pt x="24" y="85"/>
                  </a:cubicBezTo>
                  <a:cubicBezTo>
                    <a:pt x="30" y="85"/>
                    <a:pt x="41" y="85"/>
                    <a:pt x="45" y="87"/>
                  </a:cubicBezTo>
                  <a:cubicBezTo>
                    <a:pt x="47" y="88"/>
                    <a:pt x="48" y="89"/>
                    <a:pt x="50" y="91"/>
                  </a:cubicBezTo>
                  <a:cubicBezTo>
                    <a:pt x="50" y="91"/>
                    <a:pt x="54" y="86"/>
                    <a:pt x="57" y="86"/>
                  </a:cubicBezTo>
                  <a:cubicBezTo>
                    <a:pt x="60" y="85"/>
                    <a:pt x="58" y="74"/>
                    <a:pt x="61" y="70"/>
                  </a:cubicBezTo>
                  <a:cubicBezTo>
                    <a:pt x="66" y="65"/>
                    <a:pt x="57" y="63"/>
                    <a:pt x="55" y="58"/>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97"/>
            <p:cNvSpPr>
              <a:spLocks/>
            </p:cNvSpPr>
            <p:nvPr/>
          </p:nvSpPr>
          <p:spPr bwMode="auto">
            <a:xfrm>
              <a:off x="8162925" y="2455613"/>
              <a:ext cx="412682" cy="490787"/>
            </a:xfrm>
            <a:custGeom>
              <a:avLst/>
              <a:gdLst>
                <a:gd name="T0" fmla="*/ 49 w 141"/>
                <a:gd name="T1" fmla="*/ 128 h 168"/>
                <a:gd name="T2" fmla="*/ 70 w 141"/>
                <a:gd name="T3" fmla="*/ 168 h 168"/>
                <a:gd name="T4" fmla="*/ 99 w 141"/>
                <a:gd name="T5" fmla="*/ 128 h 168"/>
                <a:gd name="T6" fmla="*/ 100 w 141"/>
                <a:gd name="T7" fmla="*/ 131 h 168"/>
                <a:gd name="T8" fmla="*/ 104 w 141"/>
                <a:gd name="T9" fmla="*/ 130 h 168"/>
                <a:gd name="T10" fmla="*/ 110 w 141"/>
                <a:gd name="T11" fmla="*/ 135 h 168"/>
                <a:gd name="T12" fmla="*/ 125 w 141"/>
                <a:gd name="T13" fmla="*/ 137 h 168"/>
                <a:gd name="T14" fmla="*/ 130 w 141"/>
                <a:gd name="T15" fmla="*/ 138 h 168"/>
                <a:gd name="T16" fmla="*/ 131 w 141"/>
                <a:gd name="T17" fmla="*/ 137 h 168"/>
                <a:gd name="T18" fmla="*/ 130 w 141"/>
                <a:gd name="T19" fmla="*/ 129 h 168"/>
                <a:gd name="T20" fmla="*/ 126 w 141"/>
                <a:gd name="T21" fmla="*/ 113 h 168"/>
                <a:gd name="T22" fmla="*/ 118 w 141"/>
                <a:gd name="T23" fmla="*/ 102 h 168"/>
                <a:gd name="T24" fmla="*/ 103 w 141"/>
                <a:gd name="T25" fmla="*/ 95 h 168"/>
                <a:gd name="T26" fmla="*/ 106 w 141"/>
                <a:gd name="T27" fmla="*/ 84 h 168"/>
                <a:gd name="T28" fmla="*/ 117 w 141"/>
                <a:gd name="T29" fmla="*/ 97 h 168"/>
                <a:gd name="T30" fmla="*/ 122 w 141"/>
                <a:gd name="T31" fmla="*/ 94 h 168"/>
                <a:gd name="T32" fmla="*/ 125 w 141"/>
                <a:gd name="T33" fmla="*/ 84 h 168"/>
                <a:gd name="T34" fmla="*/ 122 w 141"/>
                <a:gd name="T35" fmla="*/ 63 h 168"/>
                <a:gd name="T36" fmla="*/ 109 w 141"/>
                <a:gd name="T37" fmla="*/ 55 h 168"/>
                <a:gd name="T38" fmla="*/ 126 w 141"/>
                <a:gd name="T39" fmla="*/ 57 h 168"/>
                <a:gd name="T40" fmla="*/ 140 w 141"/>
                <a:gd name="T41" fmla="*/ 30 h 168"/>
                <a:gd name="T42" fmla="*/ 138 w 141"/>
                <a:gd name="T43" fmla="*/ 29 h 168"/>
                <a:gd name="T44" fmla="*/ 130 w 141"/>
                <a:gd name="T45" fmla="*/ 29 h 168"/>
                <a:gd name="T46" fmla="*/ 120 w 141"/>
                <a:gd name="T47" fmla="*/ 38 h 168"/>
                <a:gd name="T48" fmla="*/ 106 w 141"/>
                <a:gd name="T49" fmla="*/ 22 h 168"/>
                <a:gd name="T50" fmla="*/ 114 w 141"/>
                <a:gd name="T51" fmla="*/ 24 h 168"/>
                <a:gd name="T52" fmla="*/ 124 w 141"/>
                <a:gd name="T53" fmla="*/ 30 h 168"/>
                <a:gd name="T54" fmla="*/ 124 w 141"/>
                <a:gd name="T55" fmla="*/ 28 h 168"/>
                <a:gd name="T56" fmla="*/ 123 w 141"/>
                <a:gd name="T57" fmla="*/ 17 h 168"/>
                <a:gd name="T58" fmla="*/ 124 w 141"/>
                <a:gd name="T59" fmla="*/ 17 h 168"/>
                <a:gd name="T60" fmla="*/ 140 w 141"/>
                <a:gd name="T61" fmla="*/ 20 h 168"/>
                <a:gd name="T62" fmla="*/ 140 w 141"/>
                <a:gd name="T63" fmla="*/ 18 h 168"/>
                <a:gd name="T64" fmla="*/ 100 w 141"/>
                <a:gd name="T65" fmla="*/ 3 h 168"/>
                <a:gd name="T66" fmla="*/ 74 w 141"/>
                <a:gd name="T67" fmla="*/ 5 h 168"/>
                <a:gd name="T68" fmla="*/ 32 w 141"/>
                <a:gd name="T69" fmla="*/ 20 h 168"/>
                <a:gd name="T70" fmla="*/ 48 w 141"/>
                <a:gd name="T71" fmla="*/ 33 h 168"/>
                <a:gd name="T72" fmla="*/ 32 w 141"/>
                <a:gd name="T73" fmla="*/ 27 h 168"/>
                <a:gd name="T74" fmla="*/ 11 w 141"/>
                <a:gd name="T75" fmla="*/ 27 h 168"/>
                <a:gd name="T76" fmla="*/ 10 w 141"/>
                <a:gd name="T77" fmla="*/ 35 h 168"/>
                <a:gd name="T78" fmla="*/ 18 w 141"/>
                <a:gd name="T79" fmla="*/ 54 h 168"/>
                <a:gd name="T80" fmla="*/ 3 w 141"/>
                <a:gd name="T81" fmla="*/ 85 h 168"/>
                <a:gd name="T82" fmla="*/ 1 w 141"/>
                <a:gd name="T83" fmla="*/ 126 h 168"/>
                <a:gd name="connsiteX0" fmla="*/ 71 w 9960"/>
                <a:gd name="connsiteY0" fmla="*/ 7398 h 9898"/>
                <a:gd name="connsiteX1" fmla="*/ 3475 w 9960"/>
                <a:gd name="connsiteY1" fmla="*/ 7517 h 9898"/>
                <a:gd name="connsiteX2" fmla="*/ 2695 w 9960"/>
                <a:gd name="connsiteY2" fmla="*/ 9838 h 9898"/>
                <a:gd name="connsiteX3" fmla="*/ 4965 w 9960"/>
                <a:gd name="connsiteY3" fmla="*/ 9898 h 9898"/>
                <a:gd name="connsiteX4" fmla="*/ 5887 w 9960"/>
                <a:gd name="connsiteY4" fmla="*/ 7517 h 9898"/>
                <a:gd name="connsiteX5" fmla="*/ 7021 w 9960"/>
                <a:gd name="connsiteY5" fmla="*/ 7517 h 9898"/>
                <a:gd name="connsiteX6" fmla="*/ 7092 w 9960"/>
                <a:gd name="connsiteY6" fmla="*/ 7696 h 9898"/>
                <a:gd name="connsiteX7" fmla="*/ 7092 w 9960"/>
                <a:gd name="connsiteY7" fmla="*/ 7696 h 9898"/>
                <a:gd name="connsiteX8" fmla="*/ 7305 w 9960"/>
                <a:gd name="connsiteY8" fmla="*/ 7636 h 9898"/>
                <a:gd name="connsiteX9" fmla="*/ 7376 w 9960"/>
                <a:gd name="connsiteY9" fmla="*/ 7636 h 9898"/>
                <a:gd name="connsiteX10" fmla="*/ 7376 w 9960"/>
                <a:gd name="connsiteY10" fmla="*/ 7874 h 9898"/>
                <a:gd name="connsiteX11" fmla="*/ 7801 w 9960"/>
                <a:gd name="connsiteY11" fmla="*/ 7934 h 9898"/>
                <a:gd name="connsiteX12" fmla="*/ 7872 w 9960"/>
                <a:gd name="connsiteY12" fmla="*/ 7934 h 9898"/>
                <a:gd name="connsiteX13" fmla="*/ 8865 w 9960"/>
                <a:gd name="connsiteY13" fmla="*/ 8053 h 9898"/>
                <a:gd name="connsiteX14" fmla="*/ 9220 w 9960"/>
                <a:gd name="connsiteY14" fmla="*/ 8112 h 9898"/>
                <a:gd name="connsiteX15" fmla="*/ 9220 w 9960"/>
                <a:gd name="connsiteY15" fmla="*/ 8112 h 9898"/>
                <a:gd name="connsiteX16" fmla="*/ 9220 w 9960"/>
                <a:gd name="connsiteY16" fmla="*/ 8053 h 9898"/>
                <a:gd name="connsiteX17" fmla="*/ 9291 w 9960"/>
                <a:gd name="connsiteY17" fmla="*/ 8053 h 9898"/>
                <a:gd name="connsiteX18" fmla="*/ 9291 w 9960"/>
                <a:gd name="connsiteY18" fmla="*/ 7993 h 9898"/>
                <a:gd name="connsiteX19" fmla="*/ 9220 w 9960"/>
                <a:gd name="connsiteY19" fmla="*/ 7577 h 9898"/>
                <a:gd name="connsiteX20" fmla="*/ 8794 w 9960"/>
                <a:gd name="connsiteY20" fmla="*/ 7458 h 9898"/>
                <a:gd name="connsiteX21" fmla="*/ 8936 w 9960"/>
                <a:gd name="connsiteY21" fmla="*/ 6624 h 9898"/>
                <a:gd name="connsiteX22" fmla="*/ 8865 w 9960"/>
                <a:gd name="connsiteY22" fmla="*/ 5850 h 9898"/>
                <a:gd name="connsiteX23" fmla="*/ 8369 w 9960"/>
                <a:gd name="connsiteY23" fmla="*/ 5969 h 9898"/>
                <a:gd name="connsiteX24" fmla="*/ 7801 w 9960"/>
                <a:gd name="connsiteY24" fmla="*/ 5731 h 9898"/>
                <a:gd name="connsiteX25" fmla="*/ 7305 w 9960"/>
                <a:gd name="connsiteY25" fmla="*/ 5553 h 9898"/>
                <a:gd name="connsiteX26" fmla="*/ 7518 w 9960"/>
                <a:gd name="connsiteY26" fmla="*/ 4958 h 9898"/>
                <a:gd name="connsiteX27" fmla="*/ 7518 w 9960"/>
                <a:gd name="connsiteY27" fmla="*/ 4898 h 9898"/>
                <a:gd name="connsiteX28" fmla="*/ 7943 w 9960"/>
                <a:gd name="connsiteY28" fmla="*/ 5315 h 9898"/>
                <a:gd name="connsiteX29" fmla="*/ 8298 w 9960"/>
                <a:gd name="connsiteY29" fmla="*/ 5672 h 9898"/>
                <a:gd name="connsiteX30" fmla="*/ 8652 w 9960"/>
                <a:gd name="connsiteY30" fmla="*/ 5493 h 9898"/>
                <a:gd name="connsiteX31" fmla="*/ 8652 w 9960"/>
                <a:gd name="connsiteY31" fmla="*/ 5493 h 9898"/>
                <a:gd name="connsiteX32" fmla="*/ 8865 w 9960"/>
                <a:gd name="connsiteY32" fmla="*/ 5731 h 9898"/>
                <a:gd name="connsiteX33" fmla="*/ 8865 w 9960"/>
                <a:gd name="connsiteY33" fmla="*/ 4898 h 9898"/>
                <a:gd name="connsiteX34" fmla="*/ 8652 w 9960"/>
                <a:gd name="connsiteY34" fmla="*/ 4243 h 9898"/>
                <a:gd name="connsiteX35" fmla="*/ 8652 w 9960"/>
                <a:gd name="connsiteY35" fmla="*/ 3648 h 9898"/>
                <a:gd name="connsiteX36" fmla="*/ 8511 w 9960"/>
                <a:gd name="connsiteY36" fmla="*/ 3529 h 9898"/>
                <a:gd name="connsiteX37" fmla="*/ 7730 w 9960"/>
                <a:gd name="connsiteY37" fmla="*/ 3172 h 9898"/>
                <a:gd name="connsiteX38" fmla="*/ 7730 w 9960"/>
                <a:gd name="connsiteY38" fmla="*/ 3172 h 9898"/>
                <a:gd name="connsiteX39" fmla="*/ 8936 w 9960"/>
                <a:gd name="connsiteY39" fmla="*/ 3291 h 9898"/>
                <a:gd name="connsiteX40" fmla="*/ 9362 w 9960"/>
                <a:gd name="connsiteY40" fmla="*/ 2398 h 9898"/>
                <a:gd name="connsiteX41" fmla="*/ 9929 w 9960"/>
                <a:gd name="connsiteY41" fmla="*/ 1684 h 9898"/>
                <a:gd name="connsiteX42" fmla="*/ 9858 w 9960"/>
                <a:gd name="connsiteY42" fmla="*/ 1684 h 9898"/>
                <a:gd name="connsiteX43" fmla="*/ 9787 w 9960"/>
                <a:gd name="connsiteY43" fmla="*/ 1624 h 9898"/>
                <a:gd name="connsiteX44" fmla="*/ 9362 w 9960"/>
                <a:gd name="connsiteY44" fmla="*/ 1684 h 9898"/>
                <a:gd name="connsiteX45" fmla="*/ 9220 w 9960"/>
                <a:gd name="connsiteY45" fmla="*/ 1624 h 9898"/>
                <a:gd name="connsiteX46" fmla="*/ 8582 w 9960"/>
                <a:gd name="connsiteY46" fmla="*/ 2160 h 9898"/>
                <a:gd name="connsiteX47" fmla="*/ 8511 w 9960"/>
                <a:gd name="connsiteY47" fmla="*/ 2160 h 9898"/>
                <a:gd name="connsiteX48" fmla="*/ 8156 w 9960"/>
                <a:gd name="connsiteY48" fmla="*/ 1743 h 9898"/>
                <a:gd name="connsiteX49" fmla="*/ 7518 w 9960"/>
                <a:gd name="connsiteY49" fmla="*/ 1208 h 9898"/>
                <a:gd name="connsiteX50" fmla="*/ 7801 w 9960"/>
                <a:gd name="connsiteY50" fmla="*/ 1327 h 9898"/>
                <a:gd name="connsiteX51" fmla="*/ 8085 w 9960"/>
                <a:gd name="connsiteY51" fmla="*/ 1327 h 9898"/>
                <a:gd name="connsiteX52" fmla="*/ 8582 w 9960"/>
                <a:gd name="connsiteY52" fmla="*/ 1743 h 9898"/>
                <a:gd name="connsiteX53" fmla="*/ 8794 w 9960"/>
                <a:gd name="connsiteY53" fmla="*/ 1684 h 9898"/>
                <a:gd name="connsiteX54" fmla="*/ 8865 w 9960"/>
                <a:gd name="connsiteY54" fmla="*/ 1565 h 9898"/>
                <a:gd name="connsiteX55" fmla="*/ 8794 w 9960"/>
                <a:gd name="connsiteY55" fmla="*/ 1565 h 9898"/>
                <a:gd name="connsiteX56" fmla="*/ 8582 w 9960"/>
                <a:gd name="connsiteY56" fmla="*/ 1267 h 9898"/>
                <a:gd name="connsiteX57" fmla="*/ 8723 w 9960"/>
                <a:gd name="connsiteY57" fmla="*/ 910 h 9898"/>
                <a:gd name="connsiteX58" fmla="*/ 8723 w 9960"/>
                <a:gd name="connsiteY58" fmla="*/ 910 h 9898"/>
                <a:gd name="connsiteX59" fmla="*/ 8794 w 9960"/>
                <a:gd name="connsiteY59" fmla="*/ 910 h 9898"/>
                <a:gd name="connsiteX60" fmla="*/ 9433 w 9960"/>
                <a:gd name="connsiteY60" fmla="*/ 1208 h 9898"/>
                <a:gd name="connsiteX61" fmla="*/ 9929 w 9960"/>
                <a:gd name="connsiteY61" fmla="*/ 1088 h 9898"/>
                <a:gd name="connsiteX62" fmla="*/ 9929 w 9960"/>
                <a:gd name="connsiteY62" fmla="*/ 1029 h 9898"/>
                <a:gd name="connsiteX63" fmla="*/ 9929 w 9960"/>
                <a:gd name="connsiteY63" fmla="*/ 969 h 9898"/>
                <a:gd name="connsiteX64" fmla="*/ 8865 w 9960"/>
                <a:gd name="connsiteY64" fmla="*/ 196 h 9898"/>
                <a:gd name="connsiteX65" fmla="*/ 7092 w 9960"/>
                <a:gd name="connsiteY65" fmla="*/ 77 h 9898"/>
                <a:gd name="connsiteX66" fmla="*/ 6170 w 9960"/>
                <a:gd name="connsiteY66" fmla="*/ 17 h 9898"/>
                <a:gd name="connsiteX67" fmla="*/ 5248 w 9960"/>
                <a:gd name="connsiteY67" fmla="*/ 196 h 9898"/>
                <a:gd name="connsiteX68" fmla="*/ 3404 w 9960"/>
                <a:gd name="connsiteY68" fmla="*/ 672 h 9898"/>
                <a:gd name="connsiteX69" fmla="*/ 2270 w 9960"/>
                <a:gd name="connsiteY69" fmla="*/ 1088 h 9898"/>
                <a:gd name="connsiteX70" fmla="*/ 2270 w 9960"/>
                <a:gd name="connsiteY70" fmla="*/ 1148 h 9898"/>
                <a:gd name="connsiteX71" fmla="*/ 3404 w 9960"/>
                <a:gd name="connsiteY71" fmla="*/ 1862 h 9898"/>
                <a:gd name="connsiteX72" fmla="*/ 2270 w 9960"/>
                <a:gd name="connsiteY72" fmla="*/ 1505 h 9898"/>
                <a:gd name="connsiteX73" fmla="*/ 922 w 9960"/>
                <a:gd name="connsiteY73" fmla="*/ 1505 h 9898"/>
                <a:gd name="connsiteX74" fmla="*/ 780 w 9960"/>
                <a:gd name="connsiteY74" fmla="*/ 1505 h 9898"/>
                <a:gd name="connsiteX75" fmla="*/ 780 w 9960"/>
                <a:gd name="connsiteY75" fmla="*/ 1505 h 9898"/>
                <a:gd name="connsiteX76" fmla="*/ 709 w 9960"/>
                <a:gd name="connsiteY76" fmla="*/ 1981 h 9898"/>
                <a:gd name="connsiteX77" fmla="*/ 1206 w 9960"/>
                <a:gd name="connsiteY77" fmla="*/ 2993 h 9898"/>
                <a:gd name="connsiteX78" fmla="*/ 1277 w 9960"/>
                <a:gd name="connsiteY78" fmla="*/ 3112 h 9898"/>
                <a:gd name="connsiteX79" fmla="*/ 709 w 9960"/>
                <a:gd name="connsiteY79" fmla="*/ 4362 h 9898"/>
                <a:gd name="connsiteX80" fmla="*/ 213 w 9960"/>
                <a:gd name="connsiteY80" fmla="*/ 4958 h 9898"/>
                <a:gd name="connsiteX81" fmla="*/ 0 w 9960"/>
                <a:gd name="connsiteY81" fmla="*/ 5731 h 9898"/>
                <a:gd name="connsiteX82" fmla="*/ 71 w 9960"/>
                <a:gd name="connsiteY82" fmla="*/ 7398 h 9898"/>
                <a:gd name="connsiteX0" fmla="*/ 71 w 10000"/>
                <a:gd name="connsiteY0" fmla="*/ 7474 h 10000"/>
                <a:gd name="connsiteX1" fmla="*/ 3489 w 10000"/>
                <a:gd name="connsiteY1" fmla="*/ 7594 h 10000"/>
                <a:gd name="connsiteX2" fmla="*/ 2706 w 10000"/>
                <a:gd name="connsiteY2" fmla="*/ 9939 h 10000"/>
                <a:gd name="connsiteX3" fmla="*/ 4985 w 10000"/>
                <a:gd name="connsiteY3" fmla="*/ 10000 h 10000"/>
                <a:gd name="connsiteX4" fmla="*/ 5911 w 10000"/>
                <a:gd name="connsiteY4" fmla="*/ 7594 h 10000"/>
                <a:gd name="connsiteX5" fmla="*/ 7049 w 10000"/>
                <a:gd name="connsiteY5" fmla="*/ 7594 h 10000"/>
                <a:gd name="connsiteX6" fmla="*/ 7120 w 10000"/>
                <a:gd name="connsiteY6" fmla="*/ 7775 h 10000"/>
                <a:gd name="connsiteX7" fmla="*/ 7120 w 10000"/>
                <a:gd name="connsiteY7" fmla="*/ 7775 h 10000"/>
                <a:gd name="connsiteX8" fmla="*/ 7334 w 10000"/>
                <a:gd name="connsiteY8" fmla="*/ 7715 h 10000"/>
                <a:gd name="connsiteX9" fmla="*/ 7406 w 10000"/>
                <a:gd name="connsiteY9" fmla="*/ 7715 h 10000"/>
                <a:gd name="connsiteX10" fmla="*/ 7406 w 10000"/>
                <a:gd name="connsiteY10" fmla="*/ 7955 h 10000"/>
                <a:gd name="connsiteX11" fmla="*/ 7832 w 10000"/>
                <a:gd name="connsiteY11" fmla="*/ 8016 h 10000"/>
                <a:gd name="connsiteX12" fmla="*/ 7904 w 10000"/>
                <a:gd name="connsiteY12" fmla="*/ 8016 h 10000"/>
                <a:gd name="connsiteX13" fmla="*/ 8901 w 10000"/>
                <a:gd name="connsiteY13" fmla="*/ 8136 h 10000"/>
                <a:gd name="connsiteX14" fmla="*/ 9257 w 10000"/>
                <a:gd name="connsiteY14" fmla="*/ 8196 h 10000"/>
                <a:gd name="connsiteX15" fmla="*/ 9257 w 10000"/>
                <a:gd name="connsiteY15" fmla="*/ 8196 h 10000"/>
                <a:gd name="connsiteX16" fmla="*/ 9257 w 10000"/>
                <a:gd name="connsiteY16" fmla="*/ 8136 h 10000"/>
                <a:gd name="connsiteX17" fmla="*/ 9328 w 10000"/>
                <a:gd name="connsiteY17" fmla="*/ 8136 h 10000"/>
                <a:gd name="connsiteX18" fmla="*/ 9328 w 10000"/>
                <a:gd name="connsiteY18" fmla="*/ 8075 h 10000"/>
                <a:gd name="connsiteX19" fmla="*/ 9257 w 10000"/>
                <a:gd name="connsiteY19" fmla="*/ 7655 h 10000"/>
                <a:gd name="connsiteX20" fmla="*/ 8829 w 10000"/>
                <a:gd name="connsiteY20" fmla="*/ 7535 h 10000"/>
                <a:gd name="connsiteX21" fmla="*/ 8972 w 10000"/>
                <a:gd name="connsiteY21" fmla="*/ 6692 h 10000"/>
                <a:gd name="connsiteX22" fmla="*/ 8901 w 10000"/>
                <a:gd name="connsiteY22" fmla="*/ 5910 h 10000"/>
                <a:gd name="connsiteX23" fmla="*/ 8403 w 10000"/>
                <a:gd name="connsiteY23" fmla="*/ 6031 h 10000"/>
                <a:gd name="connsiteX24" fmla="*/ 7832 w 10000"/>
                <a:gd name="connsiteY24" fmla="*/ 5790 h 10000"/>
                <a:gd name="connsiteX25" fmla="*/ 7334 w 10000"/>
                <a:gd name="connsiteY25" fmla="*/ 5610 h 10000"/>
                <a:gd name="connsiteX26" fmla="*/ 7548 w 10000"/>
                <a:gd name="connsiteY26" fmla="*/ 5009 h 10000"/>
                <a:gd name="connsiteX27" fmla="*/ 7548 w 10000"/>
                <a:gd name="connsiteY27" fmla="*/ 4948 h 10000"/>
                <a:gd name="connsiteX28" fmla="*/ 7975 w 10000"/>
                <a:gd name="connsiteY28" fmla="*/ 5370 h 10000"/>
                <a:gd name="connsiteX29" fmla="*/ 8331 w 10000"/>
                <a:gd name="connsiteY29" fmla="*/ 5730 h 10000"/>
                <a:gd name="connsiteX30" fmla="*/ 8687 w 10000"/>
                <a:gd name="connsiteY30" fmla="*/ 5550 h 10000"/>
                <a:gd name="connsiteX31" fmla="*/ 8687 w 10000"/>
                <a:gd name="connsiteY31" fmla="*/ 5550 h 10000"/>
                <a:gd name="connsiteX32" fmla="*/ 8901 w 10000"/>
                <a:gd name="connsiteY32" fmla="*/ 5790 h 10000"/>
                <a:gd name="connsiteX33" fmla="*/ 8901 w 10000"/>
                <a:gd name="connsiteY33" fmla="*/ 4948 h 10000"/>
                <a:gd name="connsiteX34" fmla="*/ 8687 w 10000"/>
                <a:gd name="connsiteY34" fmla="*/ 4287 h 10000"/>
                <a:gd name="connsiteX35" fmla="*/ 8687 w 10000"/>
                <a:gd name="connsiteY35" fmla="*/ 3686 h 10000"/>
                <a:gd name="connsiteX36" fmla="*/ 8545 w 10000"/>
                <a:gd name="connsiteY36" fmla="*/ 3565 h 10000"/>
                <a:gd name="connsiteX37" fmla="*/ 7761 w 10000"/>
                <a:gd name="connsiteY37" fmla="*/ 3205 h 10000"/>
                <a:gd name="connsiteX38" fmla="*/ 7761 w 10000"/>
                <a:gd name="connsiteY38" fmla="*/ 3205 h 10000"/>
                <a:gd name="connsiteX39" fmla="*/ 8972 w 10000"/>
                <a:gd name="connsiteY39" fmla="*/ 3325 h 10000"/>
                <a:gd name="connsiteX40" fmla="*/ 9400 w 10000"/>
                <a:gd name="connsiteY40" fmla="*/ 2423 h 10000"/>
                <a:gd name="connsiteX41" fmla="*/ 9969 w 10000"/>
                <a:gd name="connsiteY41" fmla="*/ 1701 h 10000"/>
                <a:gd name="connsiteX42" fmla="*/ 9898 w 10000"/>
                <a:gd name="connsiteY42" fmla="*/ 1701 h 10000"/>
                <a:gd name="connsiteX43" fmla="*/ 9826 w 10000"/>
                <a:gd name="connsiteY43" fmla="*/ 1641 h 10000"/>
                <a:gd name="connsiteX44" fmla="*/ 9400 w 10000"/>
                <a:gd name="connsiteY44" fmla="*/ 1701 h 10000"/>
                <a:gd name="connsiteX45" fmla="*/ 9257 w 10000"/>
                <a:gd name="connsiteY45" fmla="*/ 1641 h 10000"/>
                <a:gd name="connsiteX46" fmla="*/ 8616 w 10000"/>
                <a:gd name="connsiteY46" fmla="*/ 2182 h 10000"/>
                <a:gd name="connsiteX47" fmla="*/ 8545 w 10000"/>
                <a:gd name="connsiteY47" fmla="*/ 2182 h 10000"/>
                <a:gd name="connsiteX48" fmla="*/ 8189 w 10000"/>
                <a:gd name="connsiteY48" fmla="*/ 1761 h 10000"/>
                <a:gd name="connsiteX49" fmla="*/ 7548 w 10000"/>
                <a:gd name="connsiteY49" fmla="*/ 1220 h 10000"/>
                <a:gd name="connsiteX50" fmla="*/ 7832 w 10000"/>
                <a:gd name="connsiteY50" fmla="*/ 1341 h 10000"/>
                <a:gd name="connsiteX51" fmla="*/ 8117 w 10000"/>
                <a:gd name="connsiteY51" fmla="*/ 1341 h 10000"/>
                <a:gd name="connsiteX52" fmla="*/ 8616 w 10000"/>
                <a:gd name="connsiteY52" fmla="*/ 1761 h 10000"/>
                <a:gd name="connsiteX53" fmla="*/ 8829 w 10000"/>
                <a:gd name="connsiteY53" fmla="*/ 1701 h 10000"/>
                <a:gd name="connsiteX54" fmla="*/ 8901 w 10000"/>
                <a:gd name="connsiteY54" fmla="*/ 1581 h 10000"/>
                <a:gd name="connsiteX55" fmla="*/ 8829 w 10000"/>
                <a:gd name="connsiteY55" fmla="*/ 1581 h 10000"/>
                <a:gd name="connsiteX56" fmla="*/ 8616 w 10000"/>
                <a:gd name="connsiteY56" fmla="*/ 1280 h 10000"/>
                <a:gd name="connsiteX57" fmla="*/ 8758 w 10000"/>
                <a:gd name="connsiteY57" fmla="*/ 919 h 10000"/>
                <a:gd name="connsiteX58" fmla="*/ 8758 w 10000"/>
                <a:gd name="connsiteY58" fmla="*/ 919 h 10000"/>
                <a:gd name="connsiteX59" fmla="*/ 8829 w 10000"/>
                <a:gd name="connsiteY59" fmla="*/ 919 h 10000"/>
                <a:gd name="connsiteX60" fmla="*/ 9471 w 10000"/>
                <a:gd name="connsiteY60" fmla="*/ 1220 h 10000"/>
                <a:gd name="connsiteX61" fmla="*/ 9969 w 10000"/>
                <a:gd name="connsiteY61" fmla="*/ 1099 h 10000"/>
                <a:gd name="connsiteX62" fmla="*/ 9969 w 10000"/>
                <a:gd name="connsiteY62" fmla="*/ 1040 h 10000"/>
                <a:gd name="connsiteX63" fmla="*/ 9969 w 10000"/>
                <a:gd name="connsiteY63" fmla="*/ 979 h 10000"/>
                <a:gd name="connsiteX64" fmla="*/ 8901 w 10000"/>
                <a:gd name="connsiteY64" fmla="*/ 198 h 10000"/>
                <a:gd name="connsiteX65" fmla="*/ 7120 w 10000"/>
                <a:gd name="connsiteY65" fmla="*/ 78 h 10000"/>
                <a:gd name="connsiteX66" fmla="*/ 6195 w 10000"/>
                <a:gd name="connsiteY66" fmla="*/ 17 h 10000"/>
                <a:gd name="connsiteX67" fmla="*/ 5269 w 10000"/>
                <a:gd name="connsiteY67" fmla="*/ 198 h 10000"/>
                <a:gd name="connsiteX68" fmla="*/ 3418 w 10000"/>
                <a:gd name="connsiteY68" fmla="*/ 679 h 10000"/>
                <a:gd name="connsiteX69" fmla="*/ 2279 w 10000"/>
                <a:gd name="connsiteY69" fmla="*/ 1099 h 10000"/>
                <a:gd name="connsiteX70" fmla="*/ 2279 w 10000"/>
                <a:gd name="connsiteY70" fmla="*/ 1160 h 10000"/>
                <a:gd name="connsiteX71" fmla="*/ 2279 w 10000"/>
                <a:gd name="connsiteY71" fmla="*/ 1521 h 10000"/>
                <a:gd name="connsiteX72" fmla="*/ 926 w 10000"/>
                <a:gd name="connsiteY72" fmla="*/ 1521 h 10000"/>
                <a:gd name="connsiteX73" fmla="*/ 783 w 10000"/>
                <a:gd name="connsiteY73" fmla="*/ 1521 h 10000"/>
                <a:gd name="connsiteX74" fmla="*/ 783 w 10000"/>
                <a:gd name="connsiteY74" fmla="*/ 1521 h 10000"/>
                <a:gd name="connsiteX75" fmla="*/ 712 w 10000"/>
                <a:gd name="connsiteY75" fmla="*/ 2001 h 10000"/>
                <a:gd name="connsiteX76" fmla="*/ 1211 w 10000"/>
                <a:gd name="connsiteY76" fmla="*/ 3024 h 10000"/>
                <a:gd name="connsiteX77" fmla="*/ 1282 w 10000"/>
                <a:gd name="connsiteY77" fmla="*/ 3144 h 10000"/>
                <a:gd name="connsiteX78" fmla="*/ 712 w 10000"/>
                <a:gd name="connsiteY78" fmla="*/ 4407 h 10000"/>
                <a:gd name="connsiteX79" fmla="*/ 214 w 10000"/>
                <a:gd name="connsiteY79" fmla="*/ 5009 h 10000"/>
                <a:gd name="connsiteX80" fmla="*/ 0 w 10000"/>
                <a:gd name="connsiteY80" fmla="*/ 5790 h 10000"/>
                <a:gd name="connsiteX81" fmla="*/ 71 w 10000"/>
                <a:gd name="connsiteY81" fmla="*/ 7474 h 10000"/>
                <a:gd name="connsiteX0" fmla="*/ 71 w 10000"/>
                <a:gd name="connsiteY0" fmla="*/ 7485 h 10011"/>
                <a:gd name="connsiteX1" fmla="*/ 3489 w 10000"/>
                <a:gd name="connsiteY1" fmla="*/ 7605 h 10011"/>
                <a:gd name="connsiteX2" fmla="*/ 2706 w 10000"/>
                <a:gd name="connsiteY2" fmla="*/ 9950 h 10011"/>
                <a:gd name="connsiteX3" fmla="*/ 4985 w 10000"/>
                <a:gd name="connsiteY3" fmla="*/ 10011 h 10011"/>
                <a:gd name="connsiteX4" fmla="*/ 5911 w 10000"/>
                <a:gd name="connsiteY4" fmla="*/ 7605 h 10011"/>
                <a:gd name="connsiteX5" fmla="*/ 7049 w 10000"/>
                <a:gd name="connsiteY5" fmla="*/ 7605 h 10011"/>
                <a:gd name="connsiteX6" fmla="*/ 7120 w 10000"/>
                <a:gd name="connsiteY6" fmla="*/ 7786 h 10011"/>
                <a:gd name="connsiteX7" fmla="*/ 7120 w 10000"/>
                <a:gd name="connsiteY7" fmla="*/ 7786 h 10011"/>
                <a:gd name="connsiteX8" fmla="*/ 7334 w 10000"/>
                <a:gd name="connsiteY8" fmla="*/ 7726 h 10011"/>
                <a:gd name="connsiteX9" fmla="*/ 7406 w 10000"/>
                <a:gd name="connsiteY9" fmla="*/ 7726 h 10011"/>
                <a:gd name="connsiteX10" fmla="*/ 7406 w 10000"/>
                <a:gd name="connsiteY10" fmla="*/ 7966 h 10011"/>
                <a:gd name="connsiteX11" fmla="*/ 7832 w 10000"/>
                <a:gd name="connsiteY11" fmla="*/ 8027 h 10011"/>
                <a:gd name="connsiteX12" fmla="*/ 7904 w 10000"/>
                <a:gd name="connsiteY12" fmla="*/ 8027 h 10011"/>
                <a:gd name="connsiteX13" fmla="*/ 8901 w 10000"/>
                <a:gd name="connsiteY13" fmla="*/ 8147 h 10011"/>
                <a:gd name="connsiteX14" fmla="*/ 9257 w 10000"/>
                <a:gd name="connsiteY14" fmla="*/ 8207 h 10011"/>
                <a:gd name="connsiteX15" fmla="*/ 9257 w 10000"/>
                <a:gd name="connsiteY15" fmla="*/ 8207 h 10011"/>
                <a:gd name="connsiteX16" fmla="*/ 9257 w 10000"/>
                <a:gd name="connsiteY16" fmla="*/ 8147 h 10011"/>
                <a:gd name="connsiteX17" fmla="*/ 9328 w 10000"/>
                <a:gd name="connsiteY17" fmla="*/ 8147 h 10011"/>
                <a:gd name="connsiteX18" fmla="*/ 9328 w 10000"/>
                <a:gd name="connsiteY18" fmla="*/ 8086 h 10011"/>
                <a:gd name="connsiteX19" fmla="*/ 9257 w 10000"/>
                <a:gd name="connsiteY19" fmla="*/ 7666 h 10011"/>
                <a:gd name="connsiteX20" fmla="*/ 8829 w 10000"/>
                <a:gd name="connsiteY20" fmla="*/ 7546 h 10011"/>
                <a:gd name="connsiteX21" fmla="*/ 8972 w 10000"/>
                <a:gd name="connsiteY21" fmla="*/ 6703 h 10011"/>
                <a:gd name="connsiteX22" fmla="*/ 8901 w 10000"/>
                <a:gd name="connsiteY22" fmla="*/ 5921 h 10011"/>
                <a:gd name="connsiteX23" fmla="*/ 8403 w 10000"/>
                <a:gd name="connsiteY23" fmla="*/ 6042 h 10011"/>
                <a:gd name="connsiteX24" fmla="*/ 7832 w 10000"/>
                <a:gd name="connsiteY24" fmla="*/ 5801 h 10011"/>
                <a:gd name="connsiteX25" fmla="*/ 7334 w 10000"/>
                <a:gd name="connsiteY25" fmla="*/ 5621 h 10011"/>
                <a:gd name="connsiteX26" fmla="*/ 7548 w 10000"/>
                <a:gd name="connsiteY26" fmla="*/ 5020 h 10011"/>
                <a:gd name="connsiteX27" fmla="*/ 7548 w 10000"/>
                <a:gd name="connsiteY27" fmla="*/ 4959 h 10011"/>
                <a:gd name="connsiteX28" fmla="*/ 7975 w 10000"/>
                <a:gd name="connsiteY28" fmla="*/ 5381 h 10011"/>
                <a:gd name="connsiteX29" fmla="*/ 8331 w 10000"/>
                <a:gd name="connsiteY29" fmla="*/ 5741 h 10011"/>
                <a:gd name="connsiteX30" fmla="*/ 8687 w 10000"/>
                <a:gd name="connsiteY30" fmla="*/ 5561 h 10011"/>
                <a:gd name="connsiteX31" fmla="*/ 8687 w 10000"/>
                <a:gd name="connsiteY31" fmla="*/ 5561 h 10011"/>
                <a:gd name="connsiteX32" fmla="*/ 8901 w 10000"/>
                <a:gd name="connsiteY32" fmla="*/ 5801 h 10011"/>
                <a:gd name="connsiteX33" fmla="*/ 8901 w 10000"/>
                <a:gd name="connsiteY33" fmla="*/ 4959 h 10011"/>
                <a:gd name="connsiteX34" fmla="*/ 8687 w 10000"/>
                <a:gd name="connsiteY34" fmla="*/ 4298 h 10011"/>
                <a:gd name="connsiteX35" fmla="*/ 8687 w 10000"/>
                <a:gd name="connsiteY35" fmla="*/ 3697 h 10011"/>
                <a:gd name="connsiteX36" fmla="*/ 8545 w 10000"/>
                <a:gd name="connsiteY36" fmla="*/ 3576 h 10011"/>
                <a:gd name="connsiteX37" fmla="*/ 7761 w 10000"/>
                <a:gd name="connsiteY37" fmla="*/ 3216 h 10011"/>
                <a:gd name="connsiteX38" fmla="*/ 7761 w 10000"/>
                <a:gd name="connsiteY38" fmla="*/ 3216 h 10011"/>
                <a:gd name="connsiteX39" fmla="*/ 8972 w 10000"/>
                <a:gd name="connsiteY39" fmla="*/ 3336 h 10011"/>
                <a:gd name="connsiteX40" fmla="*/ 9400 w 10000"/>
                <a:gd name="connsiteY40" fmla="*/ 2434 h 10011"/>
                <a:gd name="connsiteX41" fmla="*/ 9969 w 10000"/>
                <a:gd name="connsiteY41" fmla="*/ 1712 h 10011"/>
                <a:gd name="connsiteX42" fmla="*/ 9898 w 10000"/>
                <a:gd name="connsiteY42" fmla="*/ 1712 h 10011"/>
                <a:gd name="connsiteX43" fmla="*/ 9826 w 10000"/>
                <a:gd name="connsiteY43" fmla="*/ 1652 h 10011"/>
                <a:gd name="connsiteX44" fmla="*/ 9400 w 10000"/>
                <a:gd name="connsiteY44" fmla="*/ 1712 h 10011"/>
                <a:gd name="connsiteX45" fmla="*/ 9257 w 10000"/>
                <a:gd name="connsiteY45" fmla="*/ 1652 h 10011"/>
                <a:gd name="connsiteX46" fmla="*/ 8616 w 10000"/>
                <a:gd name="connsiteY46" fmla="*/ 2193 h 10011"/>
                <a:gd name="connsiteX47" fmla="*/ 8545 w 10000"/>
                <a:gd name="connsiteY47" fmla="*/ 2193 h 10011"/>
                <a:gd name="connsiteX48" fmla="*/ 8189 w 10000"/>
                <a:gd name="connsiteY48" fmla="*/ 1772 h 10011"/>
                <a:gd name="connsiteX49" fmla="*/ 7548 w 10000"/>
                <a:gd name="connsiteY49" fmla="*/ 1231 h 10011"/>
                <a:gd name="connsiteX50" fmla="*/ 7832 w 10000"/>
                <a:gd name="connsiteY50" fmla="*/ 1352 h 10011"/>
                <a:gd name="connsiteX51" fmla="*/ 8117 w 10000"/>
                <a:gd name="connsiteY51" fmla="*/ 1352 h 10011"/>
                <a:gd name="connsiteX52" fmla="*/ 8616 w 10000"/>
                <a:gd name="connsiteY52" fmla="*/ 1772 h 10011"/>
                <a:gd name="connsiteX53" fmla="*/ 8829 w 10000"/>
                <a:gd name="connsiteY53" fmla="*/ 1712 h 10011"/>
                <a:gd name="connsiteX54" fmla="*/ 8901 w 10000"/>
                <a:gd name="connsiteY54" fmla="*/ 1592 h 10011"/>
                <a:gd name="connsiteX55" fmla="*/ 8829 w 10000"/>
                <a:gd name="connsiteY55" fmla="*/ 1592 h 10011"/>
                <a:gd name="connsiteX56" fmla="*/ 8616 w 10000"/>
                <a:gd name="connsiteY56" fmla="*/ 1291 h 10011"/>
                <a:gd name="connsiteX57" fmla="*/ 8758 w 10000"/>
                <a:gd name="connsiteY57" fmla="*/ 930 h 10011"/>
                <a:gd name="connsiteX58" fmla="*/ 8758 w 10000"/>
                <a:gd name="connsiteY58" fmla="*/ 930 h 10011"/>
                <a:gd name="connsiteX59" fmla="*/ 8829 w 10000"/>
                <a:gd name="connsiteY59" fmla="*/ 930 h 10011"/>
                <a:gd name="connsiteX60" fmla="*/ 9471 w 10000"/>
                <a:gd name="connsiteY60" fmla="*/ 1231 h 10011"/>
                <a:gd name="connsiteX61" fmla="*/ 9969 w 10000"/>
                <a:gd name="connsiteY61" fmla="*/ 1110 h 10011"/>
                <a:gd name="connsiteX62" fmla="*/ 9969 w 10000"/>
                <a:gd name="connsiteY62" fmla="*/ 1051 h 10011"/>
                <a:gd name="connsiteX63" fmla="*/ 9969 w 10000"/>
                <a:gd name="connsiteY63" fmla="*/ 990 h 10011"/>
                <a:gd name="connsiteX64" fmla="*/ 8901 w 10000"/>
                <a:gd name="connsiteY64" fmla="*/ 209 h 10011"/>
                <a:gd name="connsiteX65" fmla="*/ 7120 w 10000"/>
                <a:gd name="connsiteY65" fmla="*/ 89 h 10011"/>
                <a:gd name="connsiteX66" fmla="*/ 6195 w 10000"/>
                <a:gd name="connsiteY66" fmla="*/ 28 h 10011"/>
                <a:gd name="connsiteX67" fmla="*/ 5021 w 10000"/>
                <a:gd name="connsiteY67" fmla="*/ 627 h 10011"/>
                <a:gd name="connsiteX68" fmla="*/ 3418 w 10000"/>
                <a:gd name="connsiteY68" fmla="*/ 690 h 10011"/>
                <a:gd name="connsiteX69" fmla="*/ 2279 w 10000"/>
                <a:gd name="connsiteY69" fmla="*/ 1110 h 10011"/>
                <a:gd name="connsiteX70" fmla="*/ 2279 w 10000"/>
                <a:gd name="connsiteY70" fmla="*/ 1171 h 10011"/>
                <a:gd name="connsiteX71" fmla="*/ 2279 w 10000"/>
                <a:gd name="connsiteY71" fmla="*/ 1532 h 10011"/>
                <a:gd name="connsiteX72" fmla="*/ 926 w 10000"/>
                <a:gd name="connsiteY72" fmla="*/ 1532 h 10011"/>
                <a:gd name="connsiteX73" fmla="*/ 783 w 10000"/>
                <a:gd name="connsiteY73" fmla="*/ 1532 h 10011"/>
                <a:gd name="connsiteX74" fmla="*/ 783 w 10000"/>
                <a:gd name="connsiteY74" fmla="*/ 1532 h 10011"/>
                <a:gd name="connsiteX75" fmla="*/ 712 w 10000"/>
                <a:gd name="connsiteY75" fmla="*/ 2012 h 10011"/>
                <a:gd name="connsiteX76" fmla="*/ 1211 w 10000"/>
                <a:gd name="connsiteY76" fmla="*/ 3035 h 10011"/>
                <a:gd name="connsiteX77" fmla="*/ 1282 w 10000"/>
                <a:gd name="connsiteY77" fmla="*/ 3155 h 10011"/>
                <a:gd name="connsiteX78" fmla="*/ 712 w 10000"/>
                <a:gd name="connsiteY78" fmla="*/ 4418 h 10011"/>
                <a:gd name="connsiteX79" fmla="*/ 214 w 10000"/>
                <a:gd name="connsiteY79" fmla="*/ 5020 h 10011"/>
                <a:gd name="connsiteX80" fmla="*/ 0 w 10000"/>
                <a:gd name="connsiteY80" fmla="*/ 5801 h 10011"/>
                <a:gd name="connsiteX81" fmla="*/ 71 w 10000"/>
                <a:gd name="connsiteY81" fmla="*/ 7485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000" h="10011">
                  <a:moveTo>
                    <a:pt x="71" y="7485"/>
                  </a:moveTo>
                  <a:lnTo>
                    <a:pt x="3489" y="7605"/>
                  </a:lnTo>
                  <a:lnTo>
                    <a:pt x="2706" y="9950"/>
                  </a:lnTo>
                  <a:lnTo>
                    <a:pt x="4985" y="10011"/>
                  </a:lnTo>
                  <a:lnTo>
                    <a:pt x="5911" y="7605"/>
                  </a:lnTo>
                  <a:lnTo>
                    <a:pt x="7049" y="7605"/>
                  </a:lnTo>
                  <a:cubicBezTo>
                    <a:pt x="7073" y="7665"/>
                    <a:pt x="7096" y="7726"/>
                    <a:pt x="7120" y="7786"/>
                  </a:cubicBezTo>
                  <a:lnTo>
                    <a:pt x="7120" y="7786"/>
                  </a:lnTo>
                  <a:cubicBezTo>
                    <a:pt x="7192" y="7786"/>
                    <a:pt x="7263" y="7726"/>
                    <a:pt x="7334" y="7726"/>
                  </a:cubicBezTo>
                  <a:lnTo>
                    <a:pt x="7406" y="7726"/>
                  </a:lnTo>
                  <a:lnTo>
                    <a:pt x="7406" y="7966"/>
                  </a:lnTo>
                  <a:lnTo>
                    <a:pt x="7832" y="8027"/>
                  </a:lnTo>
                  <a:lnTo>
                    <a:pt x="7904" y="8027"/>
                  </a:lnTo>
                  <a:cubicBezTo>
                    <a:pt x="7975" y="8387"/>
                    <a:pt x="8616" y="8027"/>
                    <a:pt x="8901" y="8147"/>
                  </a:cubicBezTo>
                  <a:cubicBezTo>
                    <a:pt x="8972" y="8147"/>
                    <a:pt x="9186" y="8267"/>
                    <a:pt x="9257" y="8207"/>
                  </a:cubicBezTo>
                  <a:lnTo>
                    <a:pt x="9257" y="8207"/>
                  </a:lnTo>
                  <a:lnTo>
                    <a:pt x="9257" y="8147"/>
                  </a:lnTo>
                  <a:lnTo>
                    <a:pt x="9328" y="8147"/>
                  </a:lnTo>
                  <a:lnTo>
                    <a:pt x="9328" y="8086"/>
                  </a:lnTo>
                  <a:cubicBezTo>
                    <a:pt x="9471" y="8086"/>
                    <a:pt x="9328" y="7726"/>
                    <a:pt x="9257" y="7666"/>
                  </a:cubicBezTo>
                  <a:cubicBezTo>
                    <a:pt x="9114" y="7485"/>
                    <a:pt x="8972" y="7605"/>
                    <a:pt x="8829" y="7546"/>
                  </a:cubicBezTo>
                  <a:cubicBezTo>
                    <a:pt x="8829" y="7245"/>
                    <a:pt x="8972" y="6944"/>
                    <a:pt x="8972" y="6703"/>
                  </a:cubicBezTo>
                  <a:cubicBezTo>
                    <a:pt x="8948" y="6442"/>
                    <a:pt x="8925" y="6182"/>
                    <a:pt x="8901" y="5921"/>
                  </a:cubicBezTo>
                  <a:cubicBezTo>
                    <a:pt x="8616" y="5921"/>
                    <a:pt x="8616" y="5982"/>
                    <a:pt x="8403" y="6042"/>
                  </a:cubicBezTo>
                  <a:cubicBezTo>
                    <a:pt x="8189" y="6162"/>
                    <a:pt x="8046" y="5862"/>
                    <a:pt x="7832" y="5801"/>
                  </a:cubicBezTo>
                  <a:cubicBezTo>
                    <a:pt x="7691" y="5801"/>
                    <a:pt x="7334" y="5681"/>
                    <a:pt x="7334" y="5621"/>
                  </a:cubicBezTo>
                  <a:cubicBezTo>
                    <a:pt x="7334" y="5381"/>
                    <a:pt x="7548" y="5200"/>
                    <a:pt x="7548" y="5020"/>
                  </a:cubicBezTo>
                  <a:lnTo>
                    <a:pt x="7548" y="4959"/>
                  </a:lnTo>
                  <a:cubicBezTo>
                    <a:pt x="7691" y="4959"/>
                    <a:pt x="7832" y="5320"/>
                    <a:pt x="7975" y="5381"/>
                  </a:cubicBezTo>
                  <a:cubicBezTo>
                    <a:pt x="8046" y="5440"/>
                    <a:pt x="8331" y="5681"/>
                    <a:pt x="8331" y="5741"/>
                  </a:cubicBezTo>
                  <a:cubicBezTo>
                    <a:pt x="8474" y="5741"/>
                    <a:pt x="8616" y="5681"/>
                    <a:pt x="8687" y="5561"/>
                  </a:cubicBezTo>
                  <a:lnTo>
                    <a:pt x="8687" y="5561"/>
                  </a:lnTo>
                  <a:cubicBezTo>
                    <a:pt x="8687" y="5681"/>
                    <a:pt x="8758" y="5862"/>
                    <a:pt x="8901" y="5801"/>
                  </a:cubicBezTo>
                  <a:cubicBezTo>
                    <a:pt x="8901" y="5561"/>
                    <a:pt x="8829" y="5200"/>
                    <a:pt x="8901" y="4959"/>
                  </a:cubicBezTo>
                  <a:cubicBezTo>
                    <a:pt x="8901" y="4658"/>
                    <a:pt x="8687" y="4538"/>
                    <a:pt x="8687" y="4298"/>
                  </a:cubicBezTo>
                  <a:lnTo>
                    <a:pt x="8687" y="3697"/>
                  </a:lnTo>
                  <a:cubicBezTo>
                    <a:pt x="8687" y="3636"/>
                    <a:pt x="8545" y="3576"/>
                    <a:pt x="8545" y="3576"/>
                  </a:cubicBezTo>
                  <a:cubicBezTo>
                    <a:pt x="8260" y="3576"/>
                    <a:pt x="7975" y="3216"/>
                    <a:pt x="7761" y="3216"/>
                  </a:cubicBezTo>
                  <a:lnTo>
                    <a:pt x="7761" y="3216"/>
                  </a:lnTo>
                  <a:cubicBezTo>
                    <a:pt x="8046" y="3155"/>
                    <a:pt x="8687" y="3336"/>
                    <a:pt x="8972" y="3336"/>
                  </a:cubicBezTo>
                  <a:cubicBezTo>
                    <a:pt x="9043" y="3095"/>
                    <a:pt x="9257" y="2735"/>
                    <a:pt x="9400" y="2434"/>
                  </a:cubicBezTo>
                  <a:cubicBezTo>
                    <a:pt x="9400" y="2373"/>
                    <a:pt x="9898" y="1772"/>
                    <a:pt x="9969" y="1712"/>
                  </a:cubicBezTo>
                  <a:lnTo>
                    <a:pt x="9898" y="1712"/>
                  </a:lnTo>
                  <a:cubicBezTo>
                    <a:pt x="9898" y="1652"/>
                    <a:pt x="9826" y="1652"/>
                    <a:pt x="9826" y="1652"/>
                  </a:cubicBezTo>
                  <a:cubicBezTo>
                    <a:pt x="9684" y="1652"/>
                    <a:pt x="9400" y="1772"/>
                    <a:pt x="9400" y="1712"/>
                  </a:cubicBezTo>
                  <a:cubicBezTo>
                    <a:pt x="9328" y="1712"/>
                    <a:pt x="9328" y="1712"/>
                    <a:pt x="9257" y="1652"/>
                  </a:cubicBezTo>
                  <a:cubicBezTo>
                    <a:pt x="9043" y="1652"/>
                    <a:pt x="8758" y="2193"/>
                    <a:pt x="8616" y="2193"/>
                  </a:cubicBezTo>
                  <a:lnTo>
                    <a:pt x="8545" y="2193"/>
                  </a:lnTo>
                  <a:cubicBezTo>
                    <a:pt x="8474" y="2012"/>
                    <a:pt x="8403" y="1892"/>
                    <a:pt x="8189" y="1772"/>
                  </a:cubicBezTo>
                  <a:cubicBezTo>
                    <a:pt x="8117" y="1652"/>
                    <a:pt x="7548" y="1411"/>
                    <a:pt x="7548" y="1231"/>
                  </a:cubicBezTo>
                  <a:cubicBezTo>
                    <a:pt x="7691" y="1231"/>
                    <a:pt x="7691" y="1352"/>
                    <a:pt x="7832" y="1352"/>
                  </a:cubicBezTo>
                  <a:lnTo>
                    <a:pt x="8117" y="1352"/>
                  </a:lnTo>
                  <a:cubicBezTo>
                    <a:pt x="8189" y="1352"/>
                    <a:pt x="8616" y="1772"/>
                    <a:pt x="8616" y="1772"/>
                  </a:cubicBezTo>
                  <a:cubicBezTo>
                    <a:pt x="8758" y="1772"/>
                    <a:pt x="8758" y="1712"/>
                    <a:pt x="8829" y="1712"/>
                  </a:cubicBezTo>
                  <a:cubicBezTo>
                    <a:pt x="8901" y="1652"/>
                    <a:pt x="8901" y="1652"/>
                    <a:pt x="8901" y="1592"/>
                  </a:cubicBezTo>
                  <a:lnTo>
                    <a:pt x="8829" y="1592"/>
                  </a:lnTo>
                  <a:cubicBezTo>
                    <a:pt x="8758" y="1592"/>
                    <a:pt x="8545" y="1352"/>
                    <a:pt x="8616" y="1291"/>
                  </a:cubicBezTo>
                  <a:cubicBezTo>
                    <a:pt x="8616" y="1171"/>
                    <a:pt x="8758" y="1051"/>
                    <a:pt x="8758" y="930"/>
                  </a:cubicBezTo>
                  <a:lnTo>
                    <a:pt x="8758" y="930"/>
                  </a:lnTo>
                  <a:lnTo>
                    <a:pt x="8829" y="930"/>
                  </a:lnTo>
                  <a:cubicBezTo>
                    <a:pt x="8829" y="990"/>
                    <a:pt x="9400" y="1110"/>
                    <a:pt x="9471" y="1231"/>
                  </a:cubicBezTo>
                  <a:cubicBezTo>
                    <a:pt x="9684" y="1231"/>
                    <a:pt x="9826" y="1110"/>
                    <a:pt x="9969" y="1110"/>
                  </a:cubicBezTo>
                  <a:cubicBezTo>
                    <a:pt x="9969" y="1051"/>
                    <a:pt x="10040" y="1051"/>
                    <a:pt x="9969" y="1051"/>
                  </a:cubicBezTo>
                  <a:lnTo>
                    <a:pt x="9969" y="990"/>
                  </a:lnTo>
                  <a:cubicBezTo>
                    <a:pt x="9969" y="810"/>
                    <a:pt x="9114" y="329"/>
                    <a:pt x="8901" y="209"/>
                  </a:cubicBezTo>
                  <a:cubicBezTo>
                    <a:pt x="8331" y="-92"/>
                    <a:pt x="7761" y="209"/>
                    <a:pt x="7120" y="89"/>
                  </a:cubicBezTo>
                  <a:cubicBezTo>
                    <a:pt x="6836" y="89"/>
                    <a:pt x="6545" y="-62"/>
                    <a:pt x="6195" y="28"/>
                  </a:cubicBezTo>
                  <a:cubicBezTo>
                    <a:pt x="5845" y="118"/>
                    <a:pt x="5378" y="627"/>
                    <a:pt x="5021" y="627"/>
                  </a:cubicBezTo>
                  <a:cubicBezTo>
                    <a:pt x="4452" y="687"/>
                    <a:pt x="3917" y="449"/>
                    <a:pt x="3418" y="690"/>
                  </a:cubicBezTo>
                  <a:cubicBezTo>
                    <a:pt x="3134" y="810"/>
                    <a:pt x="2563" y="1110"/>
                    <a:pt x="2279" y="1110"/>
                  </a:cubicBezTo>
                  <a:lnTo>
                    <a:pt x="2279" y="1171"/>
                  </a:lnTo>
                  <a:cubicBezTo>
                    <a:pt x="2279" y="1241"/>
                    <a:pt x="2505" y="1472"/>
                    <a:pt x="2279" y="1532"/>
                  </a:cubicBezTo>
                  <a:cubicBezTo>
                    <a:pt x="2065" y="1171"/>
                    <a:pt x="1282" y="1411"/>
                    <a:pt x="926" y="1532"/>
                  </a:cubicBezTo>
                  <a:lnTo>
                    <a:pt x="783" y="1532"/>
                  </a:lnTo>
                  <a:lnTo>
                    <a:pt x="783" y="1532"/>
                  </a:lnTo>
                  <a:cubicBezTo>
                    <a:pt x="759" y="1692"/>
                    <a:pt x="736" y="1852"/>
                    <a:pt x="712" y="2012"/>
                  </a:cubicBezTo>
                  <a:cubicBezTo>
                    <a:pt x="783" y="2373"/>
                    <a:pt x="997" y="2794"/>
                    <a:pt x="1211" y="3035"/>
                  </a:cubicBezTo>
                  <a:cubicBezTo>
                    <a:pt x="1211" y="3095"/>
                    <a:pt x="1282" y="3095"/>
                    <a:pt x="1282" y="3155"/>
                  </a:cubicBezTo>
                  <a:cubicBezTo>
                    <a:pt x="1282" y="3576"/>
                    <a:pt x="926" y="3998"/>
                    <a:pt x="712" y="4418"/>
                  </a:cubicBezTo>
                  <a:cubicBezTo>
                    <a:pt x="498" y="4599"/>
                    <a:pt x="356" y="4839"/>
                    <a:pt x="214" y="5020"/>
                  </a:cubicBezTo>
                  <a:cubicBezTo>
                    <a:pt x="143" y="5261"/>
                    <a:pt x="71" y="5561"/>
                    <a:pt x="0" y="5801"/>
                  </a:cubicBezTo>
                  <a:cubicBezTo>
                    <a:pt x="24" y="6362"/>
                    <a:pt x="47" y="6924"/>
                    <a:pt x="71" y="7485"/>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8" name="Freeform 98"/>
            <p:cNvSpPr>
              <a:spLocks/>
            </p:cNvSpPr>
            <p:nvPr/>
          </p:nvSpPr>
          <p:spPr bwMode="auto">
            <a:xfrm>
              <a:off x="7720013" y="2465388"/>
              <a:ext cx="495300" cy="357188"/>
            </a:xfrm>
            <a:custGeom>
              <a:avLst/>
              <a:gdLst>
                <a:gd name="T0" fmla="*/ 71 w 168"/>
                <a:gd name="T1" fmla="*/ 120 h 121"/>
                <a:gd name="T2" fmla="*/ 151 w 168"/>
                <a:gd name="T3" fmla="*/ 121 h 121"/>
                <a:gd name="T4" fmla="*/ 151 w 168"/>
                <a:gd name="T5" fmla="*/ 121 h 121"/>
                <a:gd name="T6" fmla="*/ 150 w 168"/>
                <a:gd name="T7" fmla="*/ 93 h 121"/>
                <a:gd name="T8" fmla="*/ 153 w 168"/>
                <a:gd name="T9" fmla="*/ 80 h 121"/>
                <a:gd name="T10" fmla="*/ 160 w 168"/>
                <a:gd name="T11" fmla="*/ 70 h 121"/>
                <a:gd name="T12" fmla="*/ 168 w 168"/>
                <a:gd name="T13" fmla="*/ 49 h 121"/>
                <a:gd name="T14" fmla="*/ 167 w 168"/>
                <a:gd name="T15" fmla="*/ 47 h 121"/>
                <a:gd name="T16" fmla="*/ 160 w 168"/>
                <a:gd name="T17" fmla="*/ 30 h 121"/>
                <a:gd name="T18" fmla="*/ 161 w 168"/>
                <a:gd name="T19" fmla="*/ 22 h 121"/>
                <a:gd name="T20" fmla="*/ 161 w 168"/>
                <a:gd name="T21" fmla="*/ 22 h 121"/>
                <a:gd name="T22" fmla="*/ 161 w 168"/>
                <a:gd name="T23" fmla="*/ 16 h 121"/>
                <a:gd name="T24" fmla="*/ 162 w 168"/>
                <a:gd name="T25" fmla="*/ 12 h 121"/>
                <a:gd name="T26" fmla="*/ 159 w 168"/>
                <a:gd name="T27" fmla="*/ 8 h 121"/>
                <a:gd name="T28" fmla="*/ 157 w 168"/>
                <a:gd name="T29" fmla="*/ 1 h 121"/>
                <a:gd name="T30" fmla="*/ 144 w 168"/>
                <a:gd name="T31" fmla="*/ 4 h 121"/>
                <a:gd name="T32" fmla="*/ 127 w 168"/>
                <a:gd name="T33" fmla="*/ 10 h 121"/>
                <a:gd name="T34" fmla="*/ 113 w 168"/>
                <a:gd name="T35" fmla="*/ 16 h 121"/>
                <a:gd name="T36" fmla="*/ 82 w 168"/>
                <a:gd name="T37" fmla="*/ 19 h 121"/>
                <a:gd name="T38" fmla="*/ 59 w 168"/>
                <a:gd name="T39" fmla="*/ 21 h 121"/>
                <a:gd name="T40" fmla="*/ 48 w 168"/>
                <a:gd name="T41" fmla="*/ 17 h 121"/>
                <a:gd name="T42" fmla="*/ 48 w 168"/>
                <a:gd name="T43" fmla="*/ 17 h 121"/>
                <a:gd name="T44" fmla="*/ 41 w 168"/>
                <a:gd name="T45" fmla="*/ 28 h 121"/>
                <a:gd name="T46" fmla="*/ 39 w 168"/>
                <a:gd name="T47" fmla="*/ 32 h 121"/>
                <a:gd name="T48" fmla="*/ 35 w 168"/>
                <a:gd name="T49" fmla="*/ 43 h 121"/>
                <a:gd name="T50" fmla="*/ 32 w 168"/>
                <a:gd name="T51" fmla="*/ 47 h 121"/>
                <a:gd name="T52" fmla="*/ 28 w 168"/>
                <a:gd name="T53" fmla="*/ 51 h 121"/>
                <a:gd name="T54" fmla="*/ 22 w 168"/>
                <a:gd name="T55" fmla="*/ 54 h 121"/>
                <a:gd name="T56" fmla="*/ 22 w 168"/>
                <a:gd name="T57" fmla="*/ 54 h 121"/>
                <a:gd name="T58" fmla="*/ 21 w 168"/>
                <a:gd name="T59" fmla="*/ 56 h 121"/>
                <a:gd name="T60" fmla="*/ 19 w 168"/>
                <a:gd name="T61" fmla="*/ 60 h 121"/>
                <a:gd name="T62" fmla="*/ 13 w 168"/>
                <a:gd name="T63" fmla="*/ 72 h 121"/>
                <a:gd name="T64" fmla="*/ 14 w 168"/>
                <a:gd name="T65" fmla="*/ 79 h 121"/>
                <a:gd name="T66" fmla="*/ 6 w 168"/>
                <a:gd name="T67" fmla="*/ 94 h 121"/>
                <a:gd name="T68" fmla="*/ 0 w 168"/>
                <a:gd name="T69" fmla="*/ 111 h 121"/>
                <a:gd name="T70" fmla="*/ 1 w 168"/>
                <a:gd name="T71" fmla="*/ 120 h 121"/>
                <a:gd name="T72" fmla="*/ 1 w 168"/>
                <a:gd name="T73" fmla="*/ 120 h 121"/>
                <a:gd name="T74" fmla="*/ 71 w 168"/>
                <a:gd name="T75" fmla="*/ 1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21">
                  <a:moveTo>
                    <a:pt x="71" y="120"/>
                  </a:moveTo>
                  <a:cubicBezTo>
                    <a:pt x="151" y="121"/>
                    <a:pt x="151" y="121"/>
                    <a:pt x="151" y="121"/>
                  </a:cubicBezTo>
                  <a:cubicBezTo>
                    <a:pt x="151" y="121"/>
                    <a:pt x="151" y="121"/>
                    <a:pt x="151" y="121"/>
                  </a:cubicBezTo>
                  <a:cubicBezTo>
                    <a:pt x="150" y="93"/>
                    <a:pt x="150" y="93"/>
                    <a:pt x="150" y="93"/>
                  </a:cubicBezTo>
                  <a:cubicBezTo>
                    <a:pt x="151" y="89"/>
                    <a:pt x="152" y="84"/>
                    <a:pt x="153" y="80"/>
                  </a:cubicBezTo>
                  <a:cubicBezTo>
                    <a:pt x="155" y="77"/>
                    <a:pt x="157" y="73"/>
                    <a:pt x="160" y="70"/>
                  </a:cubicBezTo>
                  <a:cubicBezTo>
                    <a:pt x="163" y="63"/>
                    <a:pt x="168" y="56"/>
                    <a:pt x="168" y="49"/>
                  </a:cubicBezTo>
                  <a:cubicBezTo>
                    <a:pt x="168" y="48"/>
                    <a:pt x="167" y="48"/>
                    <a:pt x="167" y="47"/>
                  </a:cubicBezTo>
                  <a:cubicBezTo>
                    <a:pt x="164" y="43"/>
                    <a:pt x="161" y="36"/>
                    <a:pt x="160" y="30"/>
                  </a:cubicBezTo>
                  <a:cubicBezTo>
                    <a:pt x="161" y="22"/>
                    <a:pt x="161" y="22"/>
                    <a:pt x="161" y="22"/>
                  </a:cubicBezTo>
                  <a:cubicBezTo>
                    <a:pt x="161" y="22"/>
                    <a:pt x="161" y="22"/>
                    <a:pt x="161" y="22"/>
                  </a:cubicBezTo>
                  <a:cubicBezTo>
                    <a:pt x="159" y="22"/>
                    <a:pt x="163" y="17"/>
                    <a:pt x="161" y="16"/>
                  </a:cubicBezTo>
                  <a:cubicBezTo>
                    <a:pt x="158" y="14"/>
                    <a:pt x="163" y="14"/>
                    <a:pt x="162" y="12"/>
                  </a:cubicBezTo>
                  <a:cubicBezTo>
                    <a:pt x="162" y="11"/>
                    <a:pt x="160" y="9"/>
                    <a:pt x="159" y="8"/>
                  </a:cubicBezTo>
                  <a:cubicBezTo>
                    <a:pt x="158" y="6"/>
                    <a:pt x="160" y="2"/>
                    <a:pt x="157" y="1"/>
                  </a:cubicBezTo>
                  <a:cubicBezTo>
                    <a:pt x="153" y="0"/>
                    <a:pt x="148" y="4"/>
                    <a:pt x="144" y="4"/>
                  </a:cubicBezTo>
                  <a:cubicBezTo>
                    <a:pt x="137" y="4"/>
                    <a:pt x="133" y="9"/>
                    <a:pt x="127" y="10"/>
                  </a:cubicBezTo>
                  <a:cubicBezTo>
                    <a:pt x="121" y="12"/>
                    <a:pt x="118" y="14"/>
                    <a:pt x="113" y="16"/>
                  </a:cubicBezTo>
                  <a:cubicBezTo>
                    <a:pt x="104" y="19"/>
                    <a:pt x="91" y="19"/>
                    <a:pt x="82" y="19"/>
                  </a:cubicBezTo>
                  <a:cubicBezTo>
                    <a:pt x="74" y="19"/>
                    <a:pt x="66" y="23"/>
                    <a:pt x="59" y="21"/>
                  </a:cubicBezTo>
                  <a:cubicBezTo>
                    <a:pt x="55" y="20"/>
                    <a:pt x="52" y="18"/>
                    <a:pt x="48" y="17"/>
                  </a:cubicBezTo>
                  <a:cubicBezTo>
                    <a:pt x="48" y="17"/>
                    <a:pt x="48" y="17"/>
                    <a:pt x="48" y="17"/>
                  </a:cubicBezTo>
                  <a:cubicBezTo>
                    <a:pt x="41" y="28"/>
                    <a:pt x="41" y="28"/>
                    <a:pt x="41" y="28"/>
                  </a:cubicBezTo>
                  <a:cubicBezTo>
                    <a:pt x="41" y="29"/>
                    <a:pt x="39" y="31"/>
                    <a:pt x="39" y="32"/>
                  </a:cubicBezTo>
                  <a:cubicBezTo>
                    <a:pt x="37" y="35"/>
                    <a:pt x="38" y="40"/>
                    <a:pt x="35" y="43"/>
                  </a:cubicBezTo>
                  <a:cubicBezTo>
                    <a:pt x="34" y="44"/>
                    <a:pt x="32" y="46"/>
                    <a:pt x="32" y="47"/>
                  </a:cubicBezTo>
                  <a:cubicBezTo>
                    <a:pt x="30" y="49"/>
                    <a:pt x="29" y="50"/>
                    <a:pt x="28" y="51"/>
                  </a:cubicBezTo>
                  <a:cubicBezTo>
                    <a:pt x="22" y="54"/>
                    <a:pt x="22" y="54"/>
                    <a:pt x="22" y="54"/>
                  </a:cubicBezTo>
                  <a:cubicBezTo>
                    <a:pt x="22" y="54"/>
                    <a:pt x="22" y="54"/>
                    <a:pt x="22" y="54"/>
                  </a:cubicBezTo>
                  <a:cubicBezTo>
                    <a:pt x="22" y="54"/>
                    <a:pt x="22" y="55"/>
                    <a:pt x="21" y="56"/>
                  </a:cubicBezTo>
                  <a:cubicBezTo>
                    <a:pt x="21" y="57"/>
                    <a:pt x="19" y="59"/>
                    <a:pt x="19" y="60"/>
                  </a:cubicBezTo>
                  <a:cubicBezTo>
                    <a:pt x="18" y="65"/>
                    <a:pt x="16" y="69"/>
                    <a:pt x="13" y="72"/>
                  </a:cubicBezTo>
                  <a:cubicBezTo>
                    <a:pt x="11" y="75"/>
                    <a:pt x="13" y="77"/>
                    <a:pt x="14" y="79"/>
                  </a:cubicBezTo>
                  <a:cubicBezTo>
                    <a:pt x="15" y="84"/>
                    <a:pt x="9" y="90"/>
                    <a:pt x="6" y="94"/>
                  </a:cubicBezTo>
                  <a:cubicBezTo>
                    <a:pt x="3" y="99"/>
                    <a:pt x="1" y="106"/>
                    <a:pt x="0" y="111"/>
                  </a:cubicBezTo>
                  <a:cubicBezTo>
                    <a:pt x="1" y="120"/>
                    <a:pt x="1" y="120"/>
                    <a:pt x="1" y="120"/>
                  </a:cubicBezTo>
                  <a:cubicBezTo>
                    <a:pt x="1" y="120"/>
                    <a:pt x="1" y="120"/>
                    <a:pt x="1" y="120"/>
                  </a:cubicBezTo>
                  <a:cubicBezTo>
                    <a:pt x="71" y="120"/>
                    <a:pt x="71" y="120"/>
                    <a:pt x="71" y="12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9" name="Freeform 99"/>
            <p:cNvSpPr>
              <a:spLocks/>
            </p:cNvSpPr>
            <p:nvPr/>
          </p:nvSpPr>
          <p:spPr bwMode="auto">
            <a:xfrm>
              <a:off x="7204074" y="2138124"/>
              <a:ext cx="669592" cy="545672"/>
            </a:xfrm>
            <a:custGeom>
              <a:avLst/>
              <a:gdLst>
                <a:gd name="T0" fmla="*/ 0 w 230"/>
                <a:gd name="T1" fmla="*/ 78 h 188"/>
                <a:gd name="T2" fmla="*/ 23 w 230"/>
                <a:gd name="T3" fmla="*/ 91 h 188"/>
                <a:gd name="T4" fmla="*/ 43 w 230"/>
                <a:gd name="T5" fmla="*/ 103 h 188"/>
                <a:gd name="T6" fmla="*/ 60 w 230"/>
                <a:gd name="T7" fmla="*/ 132 h 188"/>
                <a:gd name="T8" fmla="*/ 79 w 230"/>
                <a:gd name="T9" fmla="*/ 136 h 188"/>
                <a:gd name="T10" fmla="*/ 100 w 230"/>
                <a:gd name="T11" fmla="*/ 129 h 188"/>
                <a:gd name="T12" fmla="*/ 101 w 230"/>
                <a:gd name="T13" fmla="*/ 130 h 188"/>
                <a:gd name="T14" fmla="*/ 105 w 230"/>
                <a:gd name="T15" fmla="*/ 151 h 188"/>
                <a:gd name="T16" fmla="*/ 105 w 230"/>
                <a:gd name="T17" fmla="*/ 172 h 188"/>
                <a:gd name="T18" fmla="*/ 133 w 230"/>
                <a:gd name="T19" fmla="*/ 152 h 188"/>
                <a:gd name="T20" fmla="*/ 134 w 230"/>
                <a:gd name="T21" fmla="*/ 153 h 188"/>
                <a:gd name="T22" fmla="*/ 144 w 230"/>
                <a:gd name="T23" fmla="*/ 150 h 188"/>
                <a:gd name="T24" fmla="*/ 153 w 230"/>
                <a:gd name="T25" fmla="*/ 169 h 188"/>
                <a:gd name="T26" fmla="*/ 158 w 230"/>
                <a:gd name="T27" fmla="*/ 186 h 188"/>
                <a:gd name="T28" fmla="*/ 174 w 230"/>
                <a:gd name="T29" fmla="*/ 163 h 188"/>
                <a:gd name="T30" fmla="*/ 181 w 230"/>
                <a:gd name="T31" fmla="*/ 150 h 188"/>
                <a:gd name="T32" fmla="*/ 190 w 230"/>
                <a:gd name="T33" fmla="*/ 158 h 188"/>
                <a:gd name="T34" fmla="*/ 197 w 230"/>
                <a:gd name="T35" fmla="*/ 166 h 188"/>
                <a:gd name="T36" fmla="*/ 197 w 230"/>
                <a:gd name="T37" fmla="*/ 166 h 188"/>
                <a:gd name="T38" fmla="*/ 203 w 230"/>
                <a:gd name="T39" fmla="*/ 163 h 188"/>
                <a:gd name="T40" fmla="*/ 207 w 230"/>
                <a:gd name="T41" fmla="*/ 159 h 188"/>
                <a:gd name="T42" fmla="*/ 210 w 230"/>
                <a:gd name="T43" fmla="*/ 155 h 188"/>
                <a:gd name="T44" fmla="*/ 214 w 230"/>
                <a:gd name="T45" fmla="*/ 144 h 188"/>
                <a:gd name="T46" fmla="*/ 216 w 230"/>
                <a:gd name="T47" fmla="*/ 140 h 188"/>
                <a:gd name="T48" fmla="*/ 223 w 230"/>
                <a:gd name="T49" fmla="*/ 129 h 188"/>
                <a:gd name="T50" fmla="*/ 223 w 230"/>
                <a:gd name="T51" fmla="*/ 129 h 188"/>
                <a:gd name="T52" fmla="*/ 212 w 230"/>
                <a:gd name="T53" fmla="*/ 133 h 188"/>
                <a:gd name="T54" fmla="*/ 215 w 230"/>
                <a:gd name="T55" fmla="*/ 128 h 188"/>
                <a:gd name="T56" fmla="*/ 227 w 230"/>
                <a:gd name="T57" fmla="*/ 115 h 188"/>
                <a:gd name="T58" fmla="*/ 230 w 230"/>
                <a:gd name="T59" fmla="*/ 110 h 188"/>
                <a:gd name="T60" fmla="*/ 230 w 230"/>
                <a:gd name="T61" fmla="*/ 104 h 188"/>
                <a:gd name="T62" fmla="*/ 227 w 230"/>
                <a:gd name="T63" fmla="*/ 102 h 188"/>
                <a:gd name="T64" fmla="*/ 224 w 230"/>
                <a:gd name="T65" fmla="*/ 103 h 188"/>
                <a:gd name="T66" fmla="*/ 222 w 230"/>
                <a:gd name="T67" fmla="*/ 87 h 188"/>
                <a:gd name="T68" fmla="*/ 216 w 230"/>
                <a:gd name="T69" fmla="*/ 82 h 188"/>
                <a:gd name="T70" fmla="*/ 214 w 230"/>
                <a:gd name="T71" fmla="*/ 71 h 188"/>
                <a:gd name="T72" fmla="*/ 215 w 230"/>
                <a:gd name="T73" fmla="*/ 65 h 188"/>
                <a:gd name="T74" fmla="*/ 215 w 230"/>
                <a:gd name="T75" fmla="*/ 65 h 188"/>
                <a:gd name="T76" fmla="*/ 208 w 230"/>
                <a:gd name="T77" fmla="*/ 51 h 188"/>
                <a:gd name="T78" fmla="*/ 205 w 230"/>
                <a:gd name="T79" fmla="*/ 36 h 188"/>
                <a:gd name="T80" fmla="*/ 210 w 230"/>
                <a:gd name="T81" fmla="*/ 9 h 188"/>
                <a:gd name="T82" fmla="*/ 213 w 230"/>
                <a:gd name="T83" fmla="*/ 4 h 188"/>
                <a:gd name="T84" fmla="*/ 216 w 230"/>
                <a:gd name="T85" fmla="*/ 2 h 188"/>
                <a:gd name="T86" fmla="*/ 216 w 230"/>
                <a:gd name="T87" fmla="*/ 1 h 188"/>
                <a:gd name="T88" fmla="*/ 216 w 230"/>
                <a:gd name="T89" fmla="*/ 1 h 188"/>
                <a:gd name="T90" fmla="*/ 43 w 230"/>
                <a:gd name="T91" fmla="*/ 1 h 188"/>
                <a:gd name="T92" fmla="*/ 43 w 230"/>
                <a:gd name="T93" fmla="*/ 1 h 188"/>
                <a:gd name="T94" fmla="*/ 41 w 230"/>
                <a:gd name="T95" fmla="*/ 7 h 188"/>
                <a:gd name="T96" fmla="*/ 38 w 230"/>
                <a:gd name="T97" fmla="*/ 10 h 188"/>
                <a:gd name="T98" fmla="*/ 33 w 230"/>
                <a:gd name="T99" fmla="*/ 11 h 188"/>
                <a:gd name="T100" fmla="*/ 23 w 230"/>
                <a:gd name="T101" fmla="*/ 12 h 188"/>
                <a:gd name="T102" fmla="*/ 15 w 230"/>
                <a:gd name="T103" fmla="*/ 13 h 188"/>
                <a:gd name="T104" fmla="*/ 13 w 230"/>
                <a:gd name="T105" fmla="*/ 18 h 188"/>
                <a:gd name="T106" fmla="*/ 12 w 230"/>
                <a:gd name="T107" fmla="*/ 31 h 188"/>
                <a:gd name="T108" fmla="*/ 12 w 230"/>
                <a:gd name="T109" fmla="*/ 31 h 188"/>
                <a:gd name="T110" fmla="*/ 36 w 230"/>
                <a:gd name="T111" fmla="*/ 60 h 188"/>
                <a:gd name="T112" fmla="*/ 30 w 230"/>
                <a:gd name="T113" fmla="*/ 59 h 188"/>
                <a:gd name="T114" fmla="*/ 14 w 230"/>
                <a:gd name="T115" fmla="*/ 60 h 188"/>
                <a:gd name="T116" fmla="*/ 5 w 230"/>
                <a:gd name="T117" fmla="*/ 69 h 188"/>
                <a:gd name="T118" fmla="*/ 5 w 230"/>
                <a:gd name="T119" fmla="*/ 69 h 188"/>
                <a:gd name="T120" fmla="*/ 0 w 230"/>
                <a:gd name="T121" fmla="*/ 78 h 188"/>
                <a:gd name="connsiteX0" fmla="*/ 0 w 10000"/>
                <a:gd name="connsiteY0" fmla="*/ 4096 h 9849"/>
                <a:gd name="connsiteX1" fmla="*/ 1000 w 10000"/>
                <a:gd name="connsiteY1" fmla="*/ 4787 h 9849"/>
                <a:gd name="connsiteX2" fmla="*/ 1870 w 10000"/>
                <a:gd name="connsiteY2" fmla="*/ 5426 h 9849"/>
                <a:gd name="connsiteX3" fmla="*/ 2609 w 10000"/>
                <a:gd name="connsiteY3" fmla="*/ 6968 h 9849"/>
                <a:gd name="connsiteX4" fmla="*/ 3435 w 10000"/>
                <a:gd name="connsiteY4" fmla="*/ 7181 h 9849"/>
                <a:gd name="connsiteX5" fmla="*/ 4348 w 10000"/>
                <a:gd name="connsiteY5" fmla="*/ 6809 h 9849"/>
                <a:gd name="connsiteX6" fmla="*/ 4391 w 10000"/>
                <a:gd name="connsiteY6" fmla="*/ 6862 h 9849"/>
                <a:gd name="connsiteX7" fmla="*/ 4565 w 10000"/>
                <a:gd name="connsiteY7" fmla="*/ 7979 h 9849"/>
                <a:gd name="connsiteX8" fmla="*/ 4565 w 10000"/>
                <a:gd name="connsiteY8" fmla="*/ 9096 h 9849"/>
                <a:gd name="connsiteX9" fmla="*/ 5783 w 10000"/>
                <a:gd name="connsiteY9" fmla="*/ 8032 h 9849"/>
                <a:gd name="connsiteX10" fmla="*/ 5826 w 10000"/>
                <a:gd name="connsiteY10" fmla="*/ 8085 h 9849"/>
                <a:gd name="connsiteX11" fmla="*/ 6261 w 10000"/>
                <a:gd name="connsiteY11" fmla="*/ 7926 h 9849"/>
                <a:gd name="connsiteX12" fmla="*/ 6652 w 10000"/>
                <a:gd name="connsiteY12" fmla="*/ 8936 h 9849"/>
                <a:gd name="connsiteX13" fmla="*/ 6870 w 10000"/>
                <a:gd name="connsiteY13" fmla="*/ 9841 h 9849"/>
                <a:gd name="connsiteX14" fmla="*/ 7565 w 10000"/>
                <a:gd name="connsiteY14" fmla="*/ 8617 h 9849"/>
                <a:gd name="connsiteX15" fmla="*/ 7870 w 10000"/>
                <a:gd name="connsiteY15" fmla="*/ 7926 h 9849"/>
                <a:gd name="connsiteX16" fmla="*/ 8261 w 10000"/>
                <a:gd name="connsiteY16" fmla="*/ 8351 h 9849"/>
                <a:gd name="connsiteX17" fmla="*/ 8565 w 10000"/>
                <a:gd name="connsiteY17" fmla="*/ 8777 h 9849"/>
                <a:gd name="connsiteX18" fmla="*/ 8565 w 10000"/>
                <a:gd name="connsiteY18" fmla="*/ 8777 h 9849"/>
                <a:gd name="connsiteX19" fmla="*/ 8826 w 10000"/>
                <a:gd name="connsiteY19" fmla="*/ 8617 h 9849"/>
                <a:gd name="connsiteX20" fmla="*/ 9000 w 10000"/>
                <a:gd name="connsiteY20" fmla="*/ 8404 h 9849"/>
                <a:gd name="connsiteX21" fmla="*/ 9130 w 10000"/>
                <a:gd name="connsiteY21" fmla="*/ 8192 h 9849"/>
                <a:gd name="connsiteX22" fmla="*/ 9304 w 10000"/>
                <a:gd name="connsiteY22" fmla="*/ 7607 h 9849"/>
                <a:gd name="connsiteX23" fmla="*/ 9391 w 10000"/>
                <a:gd name="connsiteY23" fmla="*/ 7394 h 9849"/>
                <a:gd name="connsiteX24" fmla="*/ 9696 w 10000"/>
                <a:gd name="connsiteY24" fmla="*/ 6809 h 9849"/>
                <a:gd name="connsiteX25" fmla="*/ 9696 w 10000"/>
                <a:gd name="connsiteY25" fmla="*/ 6809 h 9849"/>
                <a:gd name="connsiteX26" fmla="*/ 9217 w 10000"/>
                <a:gd name="connsiteY26" fmla="*/ 7021 h 9849"/>
                <a:gd name="connsiteX27" fmla="*/ 9348 w 10000"/>
                <a:gd name="connsiteY27" fmla="*/ 6756 h 9849"/>
                <a:gd name="connsiteX28" fmla="*/ 9870 w 10000"/>
                <a:gd name="connsiteY28" fmla="*/ 6064 h 9849"/>
                <a:gd name="connsiteX29" fmla="*/ 10000 w 10000"/>
                <a:gd name="connsiteY29" fmla="*/ 5798 h 9849"/>
                <a:gd name="connsiteX30" fmla="*/ 10000 w 10000"/>
                <a:gd name="connsiteY30" fmla="*/ 5479 h 9849"/>
                <a:gd name="connsiteX31" fmla="*/ 9870 w 10000"/>
                <a:gd name="connsiteY31" fmla="*/ 5373 h 9849"/>
                <a:gd name="connsiteX32" fmla="*/ 9652 w 10000"/>
                <a:gd name="connsiteY32" fmla="*/ 4575 h 9849"/>
                <a:gd name="connsiteX33" fmla="*/ 9391 w 10000"/>
                <a:gd name="connsiteY33" fmla="*/ 4309 h 9849"/>
                <a:gd name="connsiteX34" fmla="*/ 9304 w 10000"/>
                <a:gd name="connsiteY34" fmla="*/ 3724 h 9849"/>
                <a:gd name="connsiteX35" fmla="*/ 9348 w 10000"/>
                <a:gd name="connsiteY35" fmla="*/ 3404 h 9849"/>
                <a:gd name="connsiteX36" fmla="*/ 9348 w 10000"/>
                <a:gd name="connsiteY36" fmla="*/ 3404 h 9849"/>
                <a:gd name="connsiteX37" fmla="*/ 9043 w 10000"/>
                <a:gd name="connsiteY37" fmla="*/ 2660 h 9849"/>
                <a:gd name="connsiteX38" fmla="*/ 8913 w 10000"/>
                <a:gd name="connsiteY38" fmla="*/ 1862 h 9849"/>
                <a:gd name="connsiteX39" fmla="*/ 9130 w 10000"/>
                <a:gd name="connsiteY39" fmla="*/ 426 h 9849"/>
                <a:gd name="connsiteX40" fmla="*/ 9261 w 10000"/>
                <a:gd name="connsiteY40" fmla="*/ 160 h 9849"/>
                <a:gd name="connsiteX41" fmla="*/ 9391 w 10000"/>
                <a:gd name="connsiteY41" fmla="*/ 53 h 9849"/>
                <a:gd name="connsiteX42" fmla="*/ 9391 w 10000"/>
                <a:gd name="connsiteY42" fmla="*/ 0 h 9849"/>
                <a:gd name="connsiteX43" fmla="*/ 9391 w 10000"/>
                <a:gd name="connsiteY43" fmla="*/ 0 h 9849"/>
                <a:gd name="connsiteX44" fmla="*/ 1870 w 10000"/>
                <a:gd name="connsiteY44" fmla="*/ 0 h 9849"/>
                <a:gd name="connsiteX45" fmla="*/ 1870 w 10000"/>
                <a:gd name="connsiteY45" fmla="*/ 0 h 9849"/>
                <a:gd name="connsiteX46" fmla="*/ 1783 w 10000"/>
                <a:gd name="connsiteY46" fmla="*/ 319 h 9849"/>
                <a:gd name="connsiteX47" fmla="*/ 1652 w 10000"/>
                <a:gd name="connsiteY47" fmla="*/ 479 h 9849"/>
                <a:gd name="connsiteX48" fmla="*/ 1435 w 10000"/>
                <a:gd name="connsiteY48" fmla="*/ 532 h 9849"/>
                <a:gd name="connsiteX49" fmla="*/ 1000 w 10000"/>
                <a:gd name="connsiteY49" fmla="*/ 585 h 9849"/>
                <a:gd name="connsiteX50" fmla="*/ 652 w 10000"/>
                <a:gd name="connsiteY50" fmla="*/ 638 h 9849"/>
                <a:gd name="connsiteX51" fmla="*/ 565 w 10000"/>
                <a:gd name="connsiteY51" fmla="*/ 904 h 9849"/>
                <a:gd name="connsiteX52" fmla="*/ 522 w 10000"/>
                <a:gd name="connsiteY52" fmla="*/ 1596 h 9849"/>
                <a:gd name="connsiteX53" fmla="*/ 522 w 10000"/>
                <a:gd name="connsiteY53" fmla="*/ 1596 h 9849"/>
                <a:gd name="connsiteX54" fmla="*/ 1565 w 10000"/>
                <a:gd name="connsiteY54" fmla="*/ 3138 h 9849"/>
                <a:gd name="connsiteX55" fmla="*/ 1304 w 10000"/>
                <a:gd name="connsiteY55" fmla="*/ 3085 h 9849"/>
                <a:gd name="connsiteX56" fmla="*/ 609 w 10000"/>
                <a:gd name="connsiteY56" fmla="*/ 3138 h 9849"/>
                <a:gd name="connsiteX57" fmla="*/ 217 w 10000"/>
                <a:gd name="connsiteY57" fmla="*/ 3617 h 9849"/>
                <a:gd name="connsiteX58" fmla="*/ 217 w 10000"/>
                <a:gd name="connsiteY58" fmla="*/ 3617 h 9849"/>
                <a:gd name="connsiteX59" fmla="*/ 0 w 10000"/>
                <a:gd name="connsiteY59" fmla="*/ 4096 h 9849"/>
                <a:gd name="connsiteX0" fmla="*/ 0 w 10000"/>
                <a:gd name="connsiteY0" fmla="*/ 4159 h 10000"/>
                <a:gd name="connsiteX1" fmla="*/ 1000 w 10000"/>
                <a:gd name="connsiteY1" fmla="*/ 4860 h 10000"/>
                <a:gd name="connsiteX2" fmla="*/ 1870 w 10000"/>
                <a:gd name="connsiteY2" fmla="*/ 5509 h 10000"/>
                <a:gd name="connsiteX3" fmla="*/ 2609 w 10000"/>
                <a:gd name="connsiteY3" fmla="*/ 7075 h 10000"/>
                <a:gd name="connsiteX4" fmla="*/ 3435 w 10000"/>
                <a:gd name="connsiteY4" fmla="*/ 7291 h 10000"/>
                <a:gd name="connsiteX5" fmla="*/ 4348 w 10000"/>
                <a:gd name="connsiteY5" fmla="*/ 6913 h 10000"/>
                <a:gd name="connsiteX6" fmla="*/ 4391 w 10000"/>
                <a:gd name="connsiteY6" fmla="*/ 6967 h 10000"/>
                <a:gd name="connsiteX7" fmla="*/ 4565 w 10000"/>
                <a:gd name="connsiteY7" fmla="*/ 8101 h 10000"/>
                <a:gd name="connsiteX8" fmla="*/ 4565 w 10000"/>
                <a:gd name="connsiteY8" fmla="*/ 9235 h 10000"/>
                <a:gd name="connsiteX9" fmla="*/ 5783 w 10000"/>
                <a:gd name="connsiteY9" fmla="*/ 8155 h 10000"/>
                <a:gd name="connsiteX10" fmla="*/ 5826 w 10000"/>
                <a:gd name="connsiteY10" fmla="*/ 8209 h 10000"/>
                <a:gd name="connsiteX11" fmla="*/ 6261 w 10000"/>
                <a:gd name="connsiteY11" fmla="*/ 8048 h 10000"/>
                <a:gd name="connsiteX12" fmla="*/ 6652 w 10000"/>
                <a:gd name="connsiteY12" fmla="*/ 9073 h 10000"/>
                <a:gd name="connsiteX13" fmla="*/ 6870 w 10000"/>
                <a:gd name="connsiteY13" fmla="*/ 9992 h 10000"/>
                <a:gd name="connsiteX14" fmla="*/ 7565 w 10000"/>
                <a:gd name="connsiteY14" fmla="*/ 8749 h 10000"/>
                <a:gd name="connsiteX15" fmla="*/ 7870 w 10000"/>
                <a:gd name="connsiteY15" fmla="*/ 8048 h 10000"/>
                <a:gd name="connsiteX16" fmla="*/ 8261 w 10000"/>
                <a:gd name="connsiteY16" fmla="*/ 8479 h 10000"/>
                <a:gd name="connsiteX17" fmla="*/ 8565 w 10000"/>
                <a:gd name="connsiteY17" fmla="*/ 8912 h 10000"/>
                <a:gd name="connsiteX18" fmla="*/ 8565 w 10000"/>
                <a:gd name="connsiteY18" fmla="*/ 8912 h 10000"/>
                <a:gd name="connsiteX19" fmla="*/ 8826 w 10000"/>
                <a:gd name="connsiteY19" fmla="*/ 8749 h 10000"/>
                <a:gd name="connsiteX20" fmla="*/ 9000 w 10000"/>
                <a:gd name="connsiteY20" fmla="*/ 8533 h 10000"/>
                <a:gd name="connsiteX21" fmla="*/ 9130 w 10000"/>
                <a:gd name="connsiteY21" fmla="*/ 8318 h 10000"/>
                <a:gd name="connsiteX22" fmla="*/ 9304 w 10000"/>
                <a:gd name="connsiteY22" fmla="*/ 7724 h 10000"/>
                <a:gd name="connsiteX23" fmla="*/ 9391 w 10000"/>
                <a:gd name="connsiteY23" fmla="*/ 7507 h 10000"/>
                <a:gd name="connsiteX24" fmla="*/ 9696 w 10000"/>
                <a:gd name="connsiteY24" fmla="*/ 6913 h 10000"/>
                <a:gd name="connsiteX25" fmla="*/ 9696 w 10000"/>
                <a:gd name="connsiteY25" fmla="*/ 6913 h 10000"/>
                <a:gd name="connsiteX26" fmla="*/ 9217 w 10000"/>
                <a:gd name="connsiteY26" fmla="*/ 7129 h 10000"/>
                <a:gd name="connsiteX27" fmla="*/ 9348 w 10000"/>
                <a:gd name="connsiteY27" fmla="*/ 6860 h 10000"/>
                <a:gd name="connsiteX28" fmla="*/ 9870 w 10000"/>
                <a:gd name="connsiteY28" fmla="*/ 6157 h 10000"/>
                <a:gd name="connsiteX29" fmla="*/ 10000 w 10000"/>
                <a:gd name="connsiteY29" fmla="*/ 5887 h 10000"/>
                <a:gd name="connsiteX30" fmla="*/ 10000 w 10000"/>
                <a:gd name="connsiteY30" fmla="*/ 5563 h 10000"/>
                <a:gd name="connsiteX31" fmla="*/ 9652 w 10000"/>
                <a:gd name="connsiteY31" fmla="*/ 4645 h 10000"/>
                <a:gd name="connsiteX32" fmla="*/ 9391 w 10000"/>
                <a:gd name="connsiteY32" fmla="*/ 4375 h 10000"/>
                <a:gd name="connsiteX33" fmla="*/ 9304 w 10000"/>
                <a:gd name="connsiteY33" fmla="*/ 3781 h 10000"/>
                <a:gd name="connsiteX34" fmla="*/ 9348 w 10000"/>
                <a:gd name="connsiteY34" fmla="*/ 3456 h 10000"/>
                <a:gd name="connsiteX35" fmla="*/ 9348 w 10000"/>
                <a:gd name="connsiteY35" fmla="*/ 3456 h 10000"/>
                <a:gd name="connsiteX36" fmla="*/ 9043 w 10000"/>
                <a:gd name="connsiteY36" fmla="*/ 2701 h 10000"/>
                <a:gd name="connsiteX37" fmla="*/ 8913 w 10000"/>
                <a:gd name="connsiteY37" fmla="*/ 1891 h 10000"/>
                <a:gd name="connsiteX38" fmla="*/ 9130 w 10000"/>
                <a:gd name="connsiteY38" fmla="*/ 433 h 10000"/>
                <a:gd name="connsiteX39" fmla="*/ 9261 w 10000"/>
                <a:gd name="connsiteY39" fmla="*/ 162 h 10000"/>
                <a:gd name="connsiteX40" fmla="*/ 9391 w 10000"/>
                <a:gd name="connsiteY40" fmla="*/ 54 h 10000"/>
                <a:gd name="connsiteX41" fmla="*/ 9391 w 10000"/>
                <a:gd name="connsiteY41" fmla="*/ 0 h 10000"/>
                <a:gd name="connsiteX42" fmla="*/ 9391 w 10000"/>
                <a:gd name="connsiteY42" fmla="*/ 0 h 10000"/>
                <a:gd name="connsiteX43" fmla="*/ 1870 w 10000"/>
                <a:gd name="connsiteY43" fmla="*/ 0 h 10000"/>
                <a:gd name="connsiteX44" fmla="*/ 1870 w 10000"/>
                <a:gd name="connsiteY44" fmla="*/ 0 h 10000"/>
                <a:gd name="connsiteX45" fmla="*/ 1783 w 10000"/>
                <a:gd name="connsiteY45" fmla="*/ 324 h 10000"/>
                <a:gd name="connsiteX46" fmla="*/ 1652 w 10000"/>
                <a:gd name="connsiteY46" fmla="*/ 486 h 10000"/>
                <a:gd name="connsiteX47" fmla="*/ 1435 w 10000"/>
                <a:gd name="connsiteY47" fmla="*/ 540 h 10000"/>
                <a:gd name="connsiteX48" fmla="*/ 1000 w 10000"/>
                <a:gd name="connsiteY48" fmla="*/ 594 h 10000"/>
                <a:gd name="connsiteX49" fmla="*/ 652 w 10000"/>
                <a:gd name="connsiteY49" fmla="*/ 648 h 10000"/>
                <a:gd name="connsiteX50" fmla="*/ 565 w 10000"/>
                <a:gd name="connsiteY50" fmla="*/ 918 h 10000"/>
                <a:gd name="connsiteX51" fmla="*/ 522 w 10000"/>
                <a:gd name="connsiteY51" fmla="*/ 1620 h 10000"/>
                <a:gd name="connsiteX52" fmla="*/ 522 w 10000"/>
                <a:gd name="connsiteY52" fmla="*/ 1620 h 10000"/>
                <a:gd name="connsiteX53" fmla="*/ 1565 w 10000"/>
                <a:gd name="connsiteY53" fmla="*/ 3186 h 10000"/>
                <a:gd name="connsiteX54" fmla="*/ 1304 w 10000"/>
                <a:gd name="connsiteY54" fmla="*/ 3132 h 10000"/>
                <a:gd name="connsiteX55" fmla="*/ 609 w 10000"/>
                <a:gd name="connsiteY55" fmla="*/ 3186 h 10000"/>
                <a:gd name="connsiteX56" fmla="*/ 217 w 10000"/>
                <a:gd name="connsiteY56" fmla="*/ 3672 h 10000"/>
                <a:gd name="connsiteX57" fmla="*/ 217 w 10000"/>
                <a:gd name="connsiteY57" fmla="*/ 3672 h 10000"/>
                <a:gd name="connsiteX58" fmla="*/ 0 w 10000"/>
                <a:gd name="connsiteY58" fmla="*/ 4159 h 10000"/>
                <a:gd name="connsiteX0" fmla="*/ 0 w 10000"/>
                <a:gd name="connsiteY0" fmla="*/ 4159 h 10000"/>
                <a:gd name="connsiteX1" fmla="*/ 1000 w 10000"/>
                <a:gd name="connsiteY1" fmla="*/ 4860 h 10000"/>
                <a:gd name="connsiteX2" fmla="*/ 1870 w 10000"/>
                <a:gd name="connsiteY2" fmla="*/ 5509 h 10000"/>
                <a:gd name="connsiteX3" fmla="*/ 2609 w 10000"/>
                <a:gd name="connsiteY3" fmla="*/ 7075 h 10000"/>
                <a:gd name="connsiteX4" fmla="*/ 3435 w 10000"/>
                <a:gd name="connsiteY4" fmla="*/ 7291 h 10000"/>
                <a:gd name="connsiteX5" fmla="*/ 4348 w 10000"/>
                <a:gd name="connsiteY5" fmla="*/ 6913 h 10000"/>
                <a:gd name="connsiteX6" fmla="*/ 4391 w 10000"/>
                <a:gd name="connsiteY6" fmla="*/ 6967 h 10000"/>
                <a:gd name="connsiteX7" fmla="*/ 4565 w 10000"/>
                <a:gd name="connsiteY7" fmla="*/ 8101 h 10000"/>
                <a:gd name="connsiteX8" fmla="*/ 4565 w 10000"/>
                <a:gd name="connsiteY8" fmla="*/ 9235 h 10000"/>
                <a:gd name="connsiteX9" fmla="*/ 5783 w 10000"/>
                <a:gd name="connsiteY9" fmla="*/ 8155 h 10000"/>
                <a:gd name="connsiteX10" fmla="*/ 5826 w 10000"/>
                <a:gd name="connsiteY10" fmla="*/ 8209 h 10000"/>
                <a:gd name="connsiteX11" fmla="*/ 6261 w 10000"/>
                <a:gd name="connsiteY11" fmla="*/ 8048 h 10000"/>
                <a:gd name="connsiteX12" fmla="*/ 6652 w 10000"/>
                <a:gd name="connsiteY12" fmla="*/ 9073 h 10000"/>
                <a:gd name="connsiteX13" fmla="*/ 6870 w 10000"/>
                <a:gd name="connsiteY13" fmla="*/ 9992 h 10000"/>
                <a:gd name="connsiteX14" fmla="*/ 7565 w 10000"/>
                <a:gd name="connsiteY14" fmla="*/ 8749 h 10000"/>
                <a:gd name="connsiteX15" fmla="*/ 7870 w 10000"/>
                <a:gd name="connsiteY15" fmla="*/ 8048 h 10000"/>
                <a:gd name="connsiteX16" fmla="*/ 8261 w 10000"/>
                <a:gd name="connsiteY16" fmla="*/ 8479 h 10000"/>
                <a:gd name="connsiteX17" fmla="*/ 8565 w 10000"/>
                <a:gd name="connsiteY17" fmla="*/ 8912 h 10000"/>
                <a:gd name="connsiteX18" fmla="*/ 8565 w 10000"/>
                <a:gd name="connsiteY18" fmla="*/ 8912 h 10000"/>
                <a:gd name="connsiteX19" fmla="*/ 8826 w 10000"/>
                <a:gd name="connsiteY19" fmla="*/ 8749 h 10000"/>
                <a:gd name="connsiteX20" fmla="*/ 9000 w 10000"/>
                <a:gd name="connsiteY20" fmla="*/ 8533 h 10000"/>
                <a:gd name="connsiteX21" fmla="*/ 9130 w 10000"/>
                <a:gd name="connsiteY21" fmla="*/ 8318 h 10000"/>
                <a:gd name="connsiteX22" fmla="*/ 9304 w 10000"/>
                <a:gd name="connsiteY22" fmla="*/ 7724 h 10000"/>
                <a:gd name="connsiteX23" fmla="*/ 9391 w 10000"/>
                <a:gd name="connsiteY23" fmla="*/ 7507 h 10000"/>
                <a:gd name="connsiteX24" fmla="*/ 9696 w 10000"/>
                <a:gd name="connsiteY24" fmla="*/ 6913 h 10000"/>
                <a:gd name="connsiteX25" fmla="*/ 9696 w 10000"/>
                <a:gd name="connsiteY25" fmla="*/ 6913 h 10000"/>
                <a:gd name="connsiteX26" fmla="*/ 9217 w 10000"/>
                <a:gd name="connsiteY26" fmla="*/ 7129 h 10000"/>
                <a:gd name="connsiteX27" fmla="*/ 9348 w 10000"/>
                <a:gd name="connsiteY27" fmla="*/ 6860 h 10000"/>
                <a:gd name="connsiteX28" fmla="*/ 9870 w 10000"/>
                <a:gd name="connsiteY28" fmla="*/ 6157 h 10000"/>
                <a:gd name="connsiteX29" fmla="*/ 10000 w 10000"/>
                <a:gd name="connsiteY29" fmla="*/ 5887 h 10000"/>
                <a:gd name="connsiteX30" fmla="*/ 9652 w 10000"/>
                <a:gd name="connsiteY30" fmla="*/ 4645 h 10000"/>
                <a:gd name="connsiteX31" fmla="*/ 9391 w 10000"/>
                <a:gd name="connsiteY31" fmla="*/ 4375 h 10000"/>
                <a:gd name="connsiteX32" fmla="*/ 9304 w 10000"/>
                <a:gd name="connsiteY32" fmla="*/ 3781 h 10000"/>
                <a:gd name="connsiteX33" fmla="*/ 9348 w 10000"/>
                <a:gd name="connsiteY33" fmla="*/ 3456 h 10000"/>
                <a:gd name="connsiteX34" fmla="*/ 9348 w 10000"/>
                <a:gd name="connsiteY34" fmla="*/ 3456 h 10000"/>
                <a:gd name="connsiteX35" fmla="*/ 9043 w 10000"/>
                <a:gd name="connsiteY35" fmla="*/ 2701 h 10000"/>
                <a:gd name="connsiteX36" fmla="*/ 8913 w 10000"/>
                <a:gd name="connsiteY36" fmla="*/ 1891 h 10000"/>
                <a:gd name="connsiteX37" fmla="*/ 9130 w 10000"/>
                <a:gd name="connsiteY37" fmla="*/ 433 h 10000"/>
                <a:gd name="connsiteX38" fmla="*/ 9261 w 10000"/>
                <a:gd name="connsiteY38" fmla="*/ 162 h 10000"/>
                <a:gd name="connsiteX39" fmla="*/ 9391 w 10000"/>
                <a:gd name="connsiteY39" fmla="*/ 54 h 10000"/>
                <a:gd name="connsiteX40" fmla="*/ 9391 w 10000"/>
                <a:gd name="connsiteY40" fmla="*/ 0 h 10000"/>
                <a:gd name="connsiteX41" fmla="*/ 9391 w 10000"/>
                <a:gd name="connsiteY41" fmla="*/ 0 h 10000"/>
                <a:gd name="connsiteX42" fmla="*/ 1870 w 10000"/>
                <a:gd name="connsiteY42" fmla="*/ 0 h 10000"/>
                <a:gd name="connsiteX43" fmla="*/ 1870 w 10000"/>
                <a:gd name="connsiteY43" fmla="*/ 0 h 10000"/>
                <a:gd name="connsiteX44" fmla="*/ 1783 w 10000"/>
                <a:gd name="connsiteY44" fmla="*/ 324 h 10000"/>
                <a:gd name="connsiteX45" fmla="*/ 1652 w 10000"/>
                <a:gd name="connsiteY45" fmla="*/ 486 h 10000"/>
                <a:gd name="connsiteX46" fmla="*/ 1435 w 10000"/>
                <a:gd name="connsiteY46" fmla="*/ 540 h 10000"/>
                <a:gd name="connsiteX47" fmla="*/ 1000 w 10000"/>
                <a:gd name="connsiteY47" fmla="*/ 594 h 10000"/>
                <a:gd name="connsiteX48" fmla="*/ 652 w 10000"/>
                <a:gd name="connsiteY48" fmla="*/ 648 h 10000"/>
                <a:gd name="connsiteX49" fmla="*/ 565 w 10000"/>
                <a:gd name="connsiteY49" fmla="*/ 918 h 10000"/>
                <a:gd name="connsiteX50" fmla="*/ 522 w 10000"/>
                <a:gd name="connsiteY50" fmla="*/ 1620 h 10000"/>
                <a:gd name="connsiteX51" fmla="*/ 522 w 10000"/>
                <a:gd name="connsiteY51" fmla="*/ 1620 h 10000"/>
                <a:gd name="connsiteX52" fmla="*/ 1565 w 10000"/>
                <a:gd name="connsiteY52" fmla="*/ 3186 h 10000"/>
                <a:gd name="connsiteX53" fmla="*/ 1304 w 10000"/>
                <a:gd name="connsiteY53" fmla="*/ 3132 h 10000"/>
                <a:gd name="connsiteX54" fmla="*/ 609 w 10000"/>
                <a:gd name="connsiteY54" fmla="*/ 3186 h 10000"/>
                <a:gd name="connsiteX55" fmla="*/ 217 w 10000"/>
                <a:gd name="connsiteY55" fmla="*/ 3672 h 10000"/>
                <a:gd name="connsiteX56" fmla="*/ 217 w 10000"/>
                <a:gd name="connsiteY56" fmla="*/ 3672 h 10000"/>
                <a:gd name="connsiteX57" fmla="*/ 0 w 10000"/>
                <a:gd name="connsiteY57" fmla="*/ 4159 h 10000"/>
                <a:gd name="connsiteX0" fmla="*/ 0 w 9878"/>
                <a:gd name="connsiteY0" fmla="*/ 4159 h 10000"/>
                <a:gd name="connsiteX1" fmla="*/ 1000 w 9878"/>
                <a:gd name="connsiteY1" fmla="*/ 4860 h 10000"/>
                <a:gd name="connsiteX2" fmla="*/ 1870 w 9878"/>
                <a:gd name="connsiteY2" fmla="*/ 5509 h 10000"/>
                <a:gd name="connsiteX3" fmla="*/ 2609 w 9878"/>
                <a:gd name="connsiteY3" fmla="*/ 7075 h 10000"/>
                <a:gd name="connsiteX4" fmla="*/ 3435 w 9878"/>
                <a:gd name="connsiteY4" fmla="*/ 7291 h 10000"/>
                <a:gd name="connsiteX5" fmla="*/ 4348 w 9878"/>
                <a:gd name="connsiteY5" fmla="*/ 6913 h 10000"/>
                <a:gd name="connsiteX6" fmla="*/ 4391 w 9878"/>
                <a:gd name="connsiteY6" fmla="*/ 6967 h 10000"/>
                <a:gd name="connsiteX7" fmla="*/ 4565 w 9878"/>
                <a:gd name="connsiteY7" fmla="*/ 8101 h 10000"/>
                <a:gd name="connsiteX8" fmla="*/ 4565 w 9878"/>
                <a:gd name="connsiteY8" fmla="*/ 9235 h 10000"/>
                <a:gd name="connsiteX9" fmla="*/ 5783 w 9878"/>
                <a:gd name="connsiteY9" fmla="*/ 8155 h 10000"/>
                <a:gd name="connsiteX10" fmla="*/ 5826 w 9878"/>
                <a:gd name="connsiteY10" fmla="*/ 8209 h 10000"/>
                <a:gd name="connsiteX11" fmla="*/ 6261 w 9878"/>
                <a:gd name="connsiteY11" fmla="*/ 8048 h 10000"/>
                <a:gd name="connsiteX12" fmla="*/ 6652 w 9878"/>
                <a:gd name="connsiteY12" fmla="*/ 9073 h 10000"/>
                <a:gd name="connsiteX13" fmla="*/ 6870 w 9878"/>
                <a:gd name="connsiteY13" fmla="*/ 9992 h 10000"/>
                <a:gd name="connsiteX14" fmla="*/ 7565 w 9878"/>
                <a:gd name="connsiteY14" fmla="*/ 8749 h 10000"/>
                <a:gd name="connsiteX15" fmla="*/ 7870 w 9878"/>
                <a:gd name="connsiteY15" fmla="*/ 8048 h 10000"/>
                <a:gd name="connsiteX16" fmla="*/ 8261 w 9878"/>
                <a:gd name="connsiteY16" fmla="*/ 8479 h 10000"/>
                <a:gd name="connsiteX17" fmla="*/ 8565 w 9878"/>
                <a:gd name="connsiteY17" fmla="*/ 8912 h 10000"/>
                <a:gd name="connsiteX18" fmla="*/ 8565 w 9878"/>
                <a:gd name="connsiteY18" fmla="*/ 8912 h 10000"/>
                <a:gd name="connsiteX19" fmla="*/ 8826 w 9878"/>
                <a:gd name="connsiteY19" fmla="*/ 8749 h 10000"/>
                <a:gd name="connsiteX20" fmla="*/ 9000 w 9878"/>
                <a:gd name="connsiteY20" fmla="*/ 8533 h 10000"/>
                <a:gd name="connsiteX21" fmla="*/ 9130 w 9878"/>
                <a:gd name="connsiteY21" fmla="*/ 8318 h 10000"/>
                <a:gd name="connsiteX22" fmla="*/ 9304 w 9878"/>
                <a:gd name="connsiteY22" fmla="*/ 7724 h 10000"/>
                <a:gd name="connsiteX23" fmla="*/ 9391 w 9878"/>
                <a:gd name="connsiteY23" fmla="*/ 7507 h 10000"/>
                <a:gd name="connsiteX24" fmla="*/ 9696 w 9878"/>
                <a:gd name="connsiteY24" fmla="*/ 6913 h 10000"/>
                <a:gd name="connsiteX25" fmla="*/ 9696 w 9878"/>
                <a:gd name="connsiteY25" fmla="*/ 6913 h 10000"/>
                <a:gd name="connsiteX26" fmla="*/ 9217 w 9878"/>
                <a:gd name="connsiteY26" fmla="*/ 7129 h 10000"/>
                <a:gd name="connsiteX27" fmla="*/ 9348 w 9878"/>
                <a:gd name="connsiteY27" fmla="*/ 6860 h 10000"/>
                <a:gd name="connsiteX28" fmla="*/ 9870 w 9878"/>
                <a:gd name="connsiteY28" fmla="*/ 6157 h 10000"/>
                <a:gd name="connsiteX29" fmla="*/ 9652 w 9878"/>
                <a:gd name="connsiteY29" fmla="*/ 4645 h 10000"/>
                <a:gd name="connsiteX30" fmla="*/ 9391 w 9878"/>
                <a:gd name="connsiteY30" fmla="*/ 4375 h 10000"/>
                <a:gd name="connsiteX31" fmla="*/ 9304 w 9878"/>
                <a:gd name="connsiteY31" fmla="*/ 3781 h 10000"/>
                <a:gd name="connsiteX32" fmla="*/ 9348 w 9878"/>
                <a:gd name="connsiteY32" fmla="*/ 3456 h 10000"/>
                <a:gd name="connsiteX33" fmla="*/ 9348 w 9878"/>
                <a:gd name="connsiteY33" fmla="*/ 3456 h 10000"/>
                <a:gd name="connsiteX34" fmla="*/ 9043 w 9878"/>
                <a:gd name="connsiteY34" fmla="*/ 2701 h 10000"/>
                <a:gd name="connsiteX35" fmla="*/ 8913 w 9878"/>
                <a:gd name="connsiteY35" fmla="*/ 1891 h 10000"/>
                <a:gd name="connsiteX36" fmla="*/ 9130 w 9878"/>
                <a:gd name="connsiteY36" fmla="*/ 433 h 10000"/>
                <a:gd name="connsiteX37" fmla="*/ 9261 w 9878"/>
                <a:gd name="connsiteY37" fmla="*/ 162 h 10000"/>
                <a:gd name="connsiteX38" fmla="*/ 9391 w 9878"/>
                <a:gd name="connsiteY38" fmla="*/ 54 h 10000"/>
                <a:gd name="connsiteX39" fmla="*/ 9391 w 9878"/>
                <a:gd name="connsiteY39" fmla="*/ 0 h 10000"/>
                <a:gd name="connsiteX40" fmla="*/ 9391 w 9878"/>
                <a:gd name="connsiteY40" fmla="*/ 0 h 10000"/>
                <a:gd name="connsiteX41" fmla="*/ 1870 w 9878"/>
                <a:gd name="connsiteY41" fmla="*/ 0 h 10000"/>
                <a:gd name="connsiteX42" fmla="*/ 1870 w 9878"/>
                <a:gd name="connsiteY42" fmla="*/ 0 h 10000"/>
                <a:gd name="connsiteX43" fmla="*/ 1783 w 9878"/>
                <a:gd name="connsiteY43" fmla="*/ 324 h 10000"/>
                <a:gd name="connsiteX44" fmla="*/ 1652 w 9878"/>
                <a:gd name="connsiteY44" fmla="*/ 486 h 10000"/>
                <a:gd name="connsiteX45" fmla="*/ 1435 w 9878"/>
                <a:gd name="connsiteY45" fmla="*/ 540 h 10000"/>
                <a:gd name="connsiteX46" fmla="*/ 1000 w 9878"/>
                <a:gd name="connsiteY46" fmla="*/ 594 h 10000"/>
                <a:gd name="connsiteX47" fmla="*/ 652 w 9878"/>
                <a:gd name="connsiteY47" fmla="*/ 648 h 10000"/>
                <a:gd name="connsiteX48" fmla="*/ 565 w 9878"/>
                <a:gd name="connsiteY48" fmla="*/ 918 h 10000"/>
                <a:gd name="connsiteX49" fmla="*/ 522 w 9878"/>
                <a:gd name="connsiteY49" fmla="*/ 1620 h 10000"/>
                <a:gd name="connsiteX50" fmla="*/ 522 w 9878"/>
                <a:gd name="connsiteY50" fmla="*/ 1620 h 10000"/>
                <a:gd name="connsiteX51" fmla="*/ 1565 w 9878"/>
                <a:gd name="connsiteY51" fmla="*/ 3186 h 10000"/>
                <a:gd name="connsiteX52" fmla="*/ 1304 w 9878"/>
                <a:gd name="connsiteY52" fmla="*/ 3132 h 10000"/>
                <a:gd name="connsiteX53" fmla="*/ 609 w 9878"/>
                <a:gd name="connsiteY53" fmla="*/ 3186 h 10000"/>
                <a:gd name="connsiteX54" fmla="*/ 217 w 9878"/>
                <a:gd name="connsiteY54" fmla="*/ 3672 h 10000"/>
                <a:gd name="connsiteX55" fmla="*/ 217 w 9878"/>
                <a:gd name="connsiteY55" fmla="*/ 3672 h 10000"/>
                <a:gd name="connsiteX56" fmla="*/ 0 w 9878"/>
                <a:gd name="connsiteY56" fmla="*/ 415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9878" h="10000">
                  <a:moveTo>
                    <a:pt x="0" y="4159"/>
                  </a:moveTo>
                  <a:lnTo>
                    <a:pt x="1000" y="4860"/>
                  </a:lnTo>
                  <a:cubicBezTo>
                    <a:pt x="1217" y="5023"/>
                    <a:pt x="1696" y="5239"/>
                    <a:pt x="1870" y="5509"/>
                  </a:cubicBezTo>
                  <a:cubicBezTo>
                    <a:pt x="2130" y="5995"/>
                    <a:pt x="2000" y="7237"/>
                    <a:pt x="2609" y="7075"/>
                  </a:cubicBezTo>
                  <a:cubicBezTo>
                    <a:pt x="3043" y="6967"/>
                    <a:pt x="3043" y="7291"/>
                    <a:pt x="3435" y="7291"/>
                  </a:cubicBezTo>
                  <a:cubicBezTo>
                    <a:pt x="3739" y="7291"/>
                    <a:pt x="4043" y="6913"/>
                    <a:pt x="4348" y="6913"/>
                  </a:cubicBezTo>
                  <a:cubicBezTo>
                    <a:pt x="4362" y="6931"/>
                    <a:pt x="4377" y="6949"/>
                    <a:pt x="4391" y="6967"/>
                  </a:cubicBezTo>
                  <a:cubicBezTo>
                    <a:pt x="4435" y="7399"/>
                    <a:pt x="4609" y="7669"/>
                    <a:pt x="4565" y="8101"/>
                  </a:cubicBezTo>
                  <a:cubicBezTo>
                    <a:pt x="4565" y="8425"/>
                    <a:pt x="4478" y="8965"/>
                    <a:pt x="4565" y="9235"/>
                  </a:cubicBezTo>
                  <a:cubicBezTo>
                    <a:pt x="4826" y="9398"/>
                    <a:pt x="5565" y="8318"/>
                    <a:pt x="5783" y="8155"/>
                  </a:cubicBezTo>
                  <a:cubicBezTo>
                    <a:pt x="5797" y="8173"/>
                    <a:pt x="5812" y="8191"/>
                    <a:pt x="5826" y="8209"/>
                  </a:cubicBezTo>
                  <a:cubicBezTo>
                    <a:pt x="5913" y="8101"/>
                    <a:pt x="6130" y="8048"/>
                    <a:pt x="6261" y="8048"/>
                  </a:cubicBezTo>
                  <a:cubicBezTo>
                    <a:pt x="6652" y="8048"/>
                    <a:pt x="6609" y="8749"/>
                    <a:pt x="6652" y="9073"/>
                  </a:cubicBezTo>
                  <a:cubicBezTo>
                    <a:pt x="6652" y="9343"/>
                    <a:pt x="6652" y="9937"/>
                    <a:pt x="6870" y="9992"/>
                  </a:cubicBezTo>
                  <a:cubicBezTo>
                    <a:pt x="7304" y="10100"/>
                    <a:pt x="7565" y="9128"/>
                    <a:pt x="7565" y="8749"/>
                  </a:cubicBezTo>
                  <a:cubicBezTo>
                    <a:pt x="7609" y="8533"/>
                    <a:pt x="7652" y="8048"/>
                    <a:pt x="7870" y="8048"/>
                  </a:cubicBezTo>
                  <a:cubicBezTo>
                    <a:pt x="8043" y="8048"/>
                    <a:pt x="8130" y="8371"/>
                    <a:pt x="8261" y="8479"/>
                  </a:cubicBezTo>
                  <a:lnTo>
                    <a:pt x="8565" y="8912"/>
                  </a:lnTo>
                  <a:lnTo>
                    <a:pt x="8565" y="8912"/>
                  </a:lnTo>
                  <a:lnTo>
                    <a:pt x="8826" y="8749"/>
                  </a:lnTo>
                  <a:cubicBezTo>
                    <a:pt x="8870" y="8695"/>
                    <a:pt x="8913" y="8641"/>
                    <a:pt x="9000" y="8533"/>
                  </a:cubicBezTo>
                  <a:cubicBezTo>
                    <a:pt x="9000" y="8479"/>
                    <a:pt x="9087" y="8371"/>
                    <a:pt x="9130" y="8318"/>
                  </a:cubicBezTo>
                  <a:cubicBezTo>
                    <a:pt x="9261" y="8155"/>
                    <a:pt x="9217" y="7885"/>
                    <a:pt x="9304" y="7724"/>
                  </a:cubicBezTo>
                  <a:cubicBezTo>
                    <a:pt x="9304" y="7669"/>
                    <a:pt x="9391" y="7561"/>
                    <a:pt x="9391" y="7507"/>
                  </a:cubicBezTo>
                  <a:lnTo>
                    <a:pt x="9696" y="6913"/>
                  </a:lnTo>
                  <a:lnTo>
                    <a:pt x="9696" y="6913"/>
                  </a:lnTo>
                  <a:cubicBezTo>
                    <a:pt x="9522" y="6860"/>
                    <a:pt x="9391" y="7129"/>
                    <a:pt x="9217" y="7129"/>
                  </a:cubicBezTo>
                  <a:cubicBezTo>
                    <a:pt x="9217" y="7075"/>
                    <a:pt x="9304" y="6967"/>
                    <a:pt x="9348" y="6860"/>
                  </a:cubicBezTo>
                  <a:cubicBezTo>
                    <a:pt x="9348" y="6373"/>
                    <a:pt x="9819" y="6526"/>
                    <a:pt x="9870" y="6157"/>
                  </a:cubicBezTo>
                  <a:cubicBezTo>
                    <a:pt x="9921" y="5788"/>
                    <a:pt x="9732" y="4942"/>
                    <a:pt x="9652" y="4645"/>
                  </a:cubicBezTo>
                  <a:cubicBezTo>
                    <a:pt x="9652" y="4590"/>
                    <a:pt x="9435" y="4537"/>
                    <a:pt x="9391" y="4375"/>
                  </a:cubicBezTo>
                  <a:cubicBezTo>
                    <a:pt x="9391" y="4159"/>
                    <a:pt x="9304" y="3996"/>
                    <a:pt x="9304" y="3781"/>
                  </a:cubicBezTo>
                  <a:cubicBezTo>
                    <a:pt x="9304" y="3726"/>
                    <a:pt x="9348" y="3456"/>
                    <a:pt x="9348" y="3456"/>
                  </a:cubicBezTo>
                  <a:lnTo>
                    <a:pt x="9348" y="3456"/>
                  </a:lnTo>
                  <a:cubicBezTo>
                    <a:pt x="9304" y="3402"/>
                    <a:pt x="9087" y="2808"/>
                    <a:pt x="9043" y="2701"/>
                  </a:cubicBezTo>
                  <a:cubicBezTo>
                    <a:pt x="8957" y="2485"/>
                    <a:pt x="8870" y="2214"/>
                    <a:pt x="8913" y="1891"/>
                  </a:cubicBezTo>
                  <a:cubicBezTo>
                    <a:pt x="8913" y="1404"/>
                    <a:pt x="9000" y="918"/>
                    <a:pt x="9130" y="433"/>
                  </a:cubicBezTo>
                  <a:cubicBezTo>
                    <a:pt x="9130" y="379"/>
                    <a:pt x="9174" y="-54"/>
                    <a:pt x="9261" y="162"/>
                  </a:cubicBezTo>
                  <a:cubicBezTo>
                    <a:pt x="9348" y="270"/>
                    <a:pt x="9348" y="162"/>
                    <a:pt x="9391" y="54"/>
                  </a:cubicBezTo>
                  <a:lnTo>
                    <a:pt x="9391" y="0"/>
                  </a:lnTo>
                  <a:lnTo>
                    <a:pt x="9391" y="0"/>
                  </a:lnTo>
                  <a:lnTo>
                    <a:pt x="1870" y="0"/>
                  </a:lnTo>
                  <a:lnTo>
                    <a:pt x="1870" y="0"/>
                  </a:lnTo>
                  <a:cubicBezTo>
                    <a:pt x="1870" y="109"/>
                    <a:pt x="1826" y="216"/>
                    <a:pt x="1783" y="324"/>
                  </a:cubicBezTo>
                  <a:lnTo>
                    <a:pt x="1652" y="486"/>
                  </a:lnTo>
                  <a:cubicBezTo>
                    <a:pt x="1565" y="486"/>
                    <a:pt x="1522" y="540"/>
                    <a:pt x="1435" y="540"/>
                  </a:cubicBezTo>
                  <a:cubicBezTo>
                    <a:pt x="1261" y="594"/>
                    <a:pt x="1130" y="594"/>
                    <a:pt x="1000" y="594"/>
                  </a:cubicBezTo>
                  <a:cubicBezTo>
                    <a:pt x="870" y="594"/>
                    <a:pt x="783" y="594"/>
                    <a:pt x="652" y="648"/>
                  </a:cubicBezTo>
                  <a:cubicBezTo>
                    <a:pt x="609" y="756"/>
                    <a:pt x="565" y="810"/>
                    <a:pt x="565" y="918"/>
                  </a:cubicBezTo>
                  <a:cubicBezTo>
                    <a:pt x="551" y="1152"/>
                    <a:pt x="536" y="1386"/>
                    <a:pt x="522" y="1620"/>
                  </a:cubicBezTo>
                  <a:lnTo>
                    <a:pt x="522" y="1620"/>
                  </a:lnTo>
                  <a:cubicBezTo>
                    <a:pt x="1087" y="1783"/>
                    <a:pt x="1261" y="2647"/>
                    <a:pt x="1565" y="3186"/>
                  </a:cubicBezTo>
                  <a:cubicBezTo>
                    <a:pt x="1478" y="3186"/>
                    <a:pt x="1391" y="3132"/>
                    <a:pt x="1304" y="3132"/>
                  </a:cubicBezTo>
                  <a:cubicBezTo>
                    <a:pt x="1043" y="3132"/>
                    <a:pt x="826" y="3132"/>
                    <a:pt x="609" y="3186"/>
                  </a:cubicBezTo>
                  <a:cubicBezTo>
                    <a:pt x="435" y="3241"/>
                    <a:pt x="304" y="3511"/>
                    <a:pt x="217" y="3672"/>
                  </a:cubicBezTo>
                  <a:lnTo>
                    <a:pt x="217" y="3672"/>
                  </a:lnTo>
                  <a:lnTo>
                    <a:pt x="0" y="4159"/>
                  </a:ln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0" name="Freeform 100"/>
            <p:cNvSpPr>
              <a:spLocks/>
            </p:cNvSpPr>
            <p:nvPr/>
          </p:nvSpPr>
          <p:spPr bwMode="auto">
            <a:xfrm>
              <a:off x="7331075" y="1747838"/>
              <a:ext cx="536575" cy="390525"/>
            </a:xfrm>
            <a:custGeom>
              <a:avLst/>
              <a:gdLst>
                <a:gd name="T0" fmla="*/ 0 w 182"/>
                <a:gd name="T1" fmla="*/ 132 h 132"/>
                <a:gd name="T2" fmla="*/ 173 w 182"/>
                <a:gd name="T3" fmla="*/ 132 h 132"/>
                <a:gd name="T4" fmla="*/ 173 w 182"/>
                <a:gd name="T5" fmla="*/ 132 h 132"/>
                <a:gd name="T6" fmla="*/ 174 w 182"/>
                <a:gd name="T7" fmla="*/ 129 h 132"/>
                <a:gd name="T8" fmla="*/ 182 w 182"/>
                <a:gd name="T9" fmla="*/ 116 h 132"/>
                <a:gd name="T10" fmla="*/ 178 w 182"/>
                <a:gd name="T11" fmla="*/ 108 h 132"/>
                <a:gd name="T12" fmla="*/ 171 w 182"/>
                <a:gd name="T13" fmla="*/ 98 h 132"/>
                <a:gd name="T14" fmla="*/ 171 w 182"/>
                <a:gd name="T15" fmla="*/ 98 h 132"/>
                <a:gd name="T16" fmla="*/ 137 w 182"/>
                <a:gd name="T17" fmla="*/ 79 h 132"/>
                <a:gd name="T18" fmla="*/ 100 w 182"/>
                <a:gd name="T19" fmla="*/ 63 h 132"/>
                <a:gd name="T20" fmla="*/ 99 w 182"/>
                <a:gd name="T21" fmla="*/ 63 h 132"/>
                <a:gd name="T22" fmla="*/ 98 w 182"/>
                <a:gd name="T23" fmla="*/ 61 h 132"/>
                <a:gd name="T24" fmla="*/ 93 w 182"/>
                <a:gd name="T25" fmla="*/ 56 h 132"/>
                <a:gd name="T26" fmla="*/ 92 w 182"/>
                <a:gd name="T27" fmla="*/ 39 h 132"/>
                <a:gd name="T28" fmla="*/ 97 w 182"/>
                <a:gd name="T29" fmla="*/ 26 h 132"/>
                <a:gd name="T30" fmla="*/ 104 w 182"/>
                <a:gd name="T31" fmla="*/ 18 h 132"/>
                <a:gd name="T32" fmla="*/ 106 w 182"/>
                <a:gd name="T33" fmla="*/ 10 h 132"/>
                <a:gd name="T34" fmla="*/ 105 w 182"/>
                <a:gd name="T35" fmla="*/ 9 h 132"/>
                <a:gd name="T36" fmla="*/ 104 w 182"/>
                <a:gd name="T37" fmla="*/ 0 h 132"/>
                <a:gd name="T38" fmla="*/ 104 w 182"/>
                <a:gd name="T39" fmla="*/ 0 h 132"/>
                <a:gd name="T40" fmla="*/ 20 w 182"/>
                <a:gd name="T41" fmla="*/ 0 h 132"/>
                <a:gd name="T42" fmla="*/ 20 w 182"/>
                <a:gd name="T43" fmla="*/ 0 h 132"/>
                <a:gd name="T44" fmla="*/ 21 w 182"/>
                <a:gd name="T45" fmla="*/ 6 h 132"/>
                <a:gd name="T46" fmla="*/ 22 w 182"/>
                <a:gd name="T47" fmla="*/ 8 h 132"/>
                <a:gd name="T48" fmla="*/ 33 w 182"/>
                <a:gd name="T49" fmla="*/ 12 h 132"/>
                <a:gd name="T50" fmla="*/ 50 w 182"/>
                <a:gd name="T51" fmla="*/ 25 h 132"/>
                <a:gd name="T52" fmla="*/ 37 w 182"/>
                <a:gd name="T53" fmla="*/ 31 h 132"/>
                <a:gd name="T54" fmla="*/ 26 w 182"/>
                <a:gd name="T55" fmla="*/ 53 h 132"/>
                <a:gd name="T56" fmla="*/ 16 w 182"/>
                <a:gd name="T57" fmla="*/ 85 h 132"/>
                <a:gd name="T58" fmla="*/ 0 w 182"/>
                <a:gd name="T5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2" h="132">
                  <a:moveTo>
                    <a:pt x="0" y="132"/>
                  </a:moveTo>
                  <a:cubicBezTo>
                    <a:pt x="173" y="132"/>
                    <a:pt x="173" y="132"/>
                    <a:pt x="173" y="132"/>
                  </a:cubicBezTo>
                  <a:cubicBezTo>
                    <a:pt x="173" y="132"/>
                    <a:pt x="173" y="132"/>
                    <a:pt x="173" y="132"/>
                  </a:cubicBezTo>
                  <a:cubicBezTo>
                    <a:pt x="174" y="131"/>
                    <a:pt x="174" y="130"/>
                    <a:pt x="174" y="129"/>
                  </a:cubicBezTo>
                  <a:cubicBezTo>
                    <a:pt x="176" y="125"/>
                    <a:pt x="182" y="121"/>
                    <a:pt x="182" y="116"/>
                  </a:cubicBezTo>
                  <a:cubicBezTo>
                    <a:pt x="182" y="113"/>
                    <a:pt x="180" y="110"/>
                    <a:pt x="178" y="108"/>
                  </a:cubicBezTo>
                  <a:cubicBezTo>
                    <a:pt x="176" y="106"/>
                    <a:pt x="171" y="101"/>
                    <a:pt x="171" y="98"/>
                  </a:cubicBezTo>
                  <a:cubicBezTo>
                    <a:pt x="171" y="98"/>
                    <a:pt x="171" y="98"/>
                    <a:pt x="171" y="98"/>
                  </a:cubicBezTo>
                  <a:cubicBezTo>
                    <a:pt x="163" y="90"/>
                    <a:pt x="147" y="83"/>
                    <a:pt x="137" y="79"/>
                  </a:cubicBezTo>
                  <a:cubicBezTo>
                    <a:pt x="127" y="76"/>
                    <a:pt x="106" y="72"/>
                    <a:pt x="100" y="63"/>
                  </a:cubicBezTo>
                  <a:cubicBezTo>
                    <a:pt x="100" y="63"/>
                    <a:pt x="99" y="63"/>
                    <a:pt x="99" y="63"/>
                  </a:cubicBezTo>
                  <a:cubicBezTo>
                    <a:pt x="99" y="62"/>
                    <a:pt x="98" y="62"/>
                    <a:pt x="98" y="61"/>
                  </a:cubicBezTo>
                  <a:cubicBezTo>
                    <a:pt x="96" y="59"/>
                    <a:pt x="94" y="59"/>
                    <a:pt x="93" y="56"/>
                  </a:cubicBezTo>
                  <a:cubicBezTo>
                    <a:pt x="92" y="50"/>
                    <a:pt x="92" y="45"/>
                    <a:pt x="92" y="39"/>
                  </a:cubicBezTo>
                  <a:cubicBezTo>
                    <a:pt x="92" y="33"/>
                    <a:pt x="93" y="30"/>
                    <a:pt x="97" y="26"/>
                  </a:cubicBezTo>
                  <a:cubicBezTo>
                    <a:pt x="104" y="18"/>
                    <a:pt x="104" y="18"/>
                    <a:pt x="104" y="18"/>
                  </a:cubicBezTo>
                  <a:cubicBezTo>
                    <a:pt x="107" y="15"/>
                    <a:pt x="107" y="14"/>
                    <a:pt x="106" y="10"/>
                  </a:cubicBezTo>
                  <a:cubicBezTo>
                    <a:pt x="106" y="10"/>
                    <a:pt x="105" y="10"/>
                    <a:pt x="105" y="9"/>
                  </a:cubicBezTo>
                  <a:cubicBezTo>
                    <a:pt x="104" y="0"/>
                    <a:pt x="104" y="0"/>
                    <a:pt x="104" y="0"/>
                  </a:cubicBezTo>
                  <a:cubicBezTo>
                    <a:pt x="104" y="0"/>
                    <a:pt x="104" y="0"/>
                    <a:pt x="104" y="0"/>
                  </a:cubicBezTo>
                  <a:cubicBezTo>
                    <a:pt x="20" y="0"/>
                    <a:pt x="20" y="0"/>
                    <a:pt x="20" y="0"/>
                  </a:cubicBezTo>
                  <a:cubicBezTo>
                    <a:pt x="20" y="0"/>
                    <a:pt x="20" y="0"/>
                    <a:pt x="20" y="0"/>
                  </a:cubicBezTo>
                  <a:cubicBezTo>
                    <a:pt x="21" y="6"/>
                    <a:pt x="21" y="6"/>
                    <a:pt x="21" y="6"/>
                  </a:cubicBezTo>
                  <a:cubicBezTo>
                    <a:pt x="22" y="7"/>
                    <a:pt x="22" y="7"/>
                    <a:pt x="22" y="8"/>
                  </a:cubicBezTo>
                  <a:cubicBezTo>
                    <a:pt x="26" y="9"/>
                    <a:pt x="29" y="12"/>
                    <a:pt x="33" y="12"/>
                  </a:cubicBezTo>
                  <a:cubicBezTo>
                    <a:pt x="40" y="14"/>
                    <a:pt x="50" y="17"/>
                    <a:pt x="50" y="25"/>
                  </a:cubicBezTo>
                  <a:cubicBezTo>
                    <a:pt x="50" y="33"/>
                    <a:pt x="42" y="31"/>
                    <a:pt x="37" y="31"/>
                  </a:cubicBezTo>
                  <a:cubicBezTo>
                    <a:pt x="26" y="33"/>
                    <a:pt x="28" y="45"/>
                    <a:pt x="26" y="53"/>
                  </a:cubicBezTo>
                  <a:cubicBezTo>
                    <a:pt x="16" y="85"/>
                    <a:pt x="16" y="85"/>
                    <a:pt x="16" y="85"/>
                  </a:cubicBezTo>
                  <a:cubicBezTo>
                    <a:pt x="0" y="132"/>
                    <a:pt x="0" y="132"/>
                    <a:pt x="0" y="132"/>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1" name="Freeform 101"/>
            <p:cNvSpPr>
              <a:spLocks noEditPoints="1"/>
            </p:cNvSpPr>
            <p:nvPr/>
          </p:nvSpPr>
          <p:spPr bwMode="auto">
            <a:xfrm>
              <a:off x="8262938" y="1736725"/>
              <a:ext cx="565150" cy="619125"/>
            </a:xfrm>
            <a:custGeom>
              <a:avLst/>
              <a:gdLst>
                <a:gd name="T0" fmla="*/ 120 w 192"/>
                <a:gd name="T1" fmla="*/ 101 h 210"/>
                <a:gd name="T2" fmla="*/ 130 w 192"/>
                <a:gd name="T3" fmla="*/ 117 h 210"/>
                <a:gd name="T4" fmla="*/ 128 w 192"/>
                <a:gd name="T5" fmla="*/ 125 h 210"/>
                <a:gd name="T6" fmla="*/ 144 w 192"/>
                <a:gd name="T7" fmla="*/ 152 h 210"/>
                <a:gd name="T8" fmla="*/ 148 w 192"/>
                <a:gd name="T9" fmla="*/ 157 h 210"/>
                <a:gd name="T10" fmla="*/ 150 w 192"/>
                <a:gd name="T11" fmla="*/ 158 h 210"/>
                <a:gd name="T12" fmla="*/ 151 w 192"/>
                <a:gd name="T13" fmla="*/ 160 h 210"/>
                <a:gd name="T14" fmla="*/ 152 w 192"/>
                <a:gd name="T15" fmla="*/ 160 h 210"/>
                <a:gd name="T16" fmla="*/ 155 w 192"/>
                <a:gd name="T17" fmla="*/ 164 h 210"/>
                <a:gd name="T18" fmla="*/ 157 w 192"/>
                <a:gd name="T19" fmla="*/ 168 h 210"/>
                <a:gd name="T20" fmla="*/ 170 w 192"/>
                <a:gd name="T21" fmla="*/ 203 h 210"/>
                <a:gd name="T22" fmla="*/ 183 w 192"/>
                <a:gd name="T23" fmla="*/ 210 h 210"/>
                <a:gd name="T24" fmla="*/ 181 w 192"/>
                <a:gd name="T25" fmla="*/ 195 h 210"/>
                <a:gd name="T26" fmla="*/ 168 w 192"/>
                <a:gd name="T27" fmla="*/ 163 h 210"/>
                <a:gd name="T28" fmla="*/ 153 w 192"/>
                <a:gd name="T29" fmla="*/ 117 h 210"/>
                <a:gd name="T30" fmla="*/ 136 w 192"/>
                <a:gd name="T31" fmla="*/ 83 h 210"/>
                <a:gd name="T32" fmla="*/ 131 w 192"/>
                <a:gd name="T33" fmla="*/ 63 h 210"/>
                <a:gd name="T34" fmla="*/ 128 w 192"/>
                <a:gd name="T35" fmla="*/ 75 h 210"/>
                <a:gd name="T36" fmla="*/ 112 w 192"/>
                <a:gd name="T37" fmla="*/ 58 h 210"/>
                <a:gd name="T38" fmla="*/ 107 w 192"/>
                <a:gd name="T39" fmla="*/ 47 h 210"/>
                <a:gd name="T40" fmla="*/ 95 w 192"/>
                <a:gd name="T41" fmla="*/ 21 h 210"/>
                <a:gd name="T42" fmla="*/ 84 w 192"/>
                <a:gd name="T43" fmla="*/ 17 h 210"/>
                <a:gd name="T44" fmla="*/ 99 w 192"/>
                <a:gd name="T45" fmla="*/ 8 h 210"/>
                <a:gd name="T46" fmla="*/ 0 w 192"/>
                <a:gd name="T47" fmla="*/ 2 h 210"/>
                <a:gd name="T48" fmla="*/ 51 w 192"/>
                <a:gd name="T49" fmla="*/ 60 h 210"/>
                <a:gd name="T50" fmla="*/ 72 w 192"/>
                <a:gd name="T51" fmla="*/ 88 h 210"/>
                <a:gd name="T52" fmla="*/ 108 w 192"/>
                <a:gd name="T53" fmla="*/ 97 h 210"/>
                <a:gd name="T54" fmla="*/ 118 w 192"/>
                <a:gd name="T55" fmla="*/ 1 h 210"/>
                <a:gd name="T56" fmla="*/ 124 w 192"/>
                <a:gd name="T57" fmla="*/ 1 h 210"/>
                <a:gd name="T58" fmla="*/ 141 w 192"/>
                <a:gd name="T59" fmla="*/ 7 h 210"/>
                <a:gd name="T60" fmla="*/ 133 w 192"/>
                <a:gd name="T61" fmla="*/ 29 h 210"/>
                <a:gd name="T62" fmla="*/ 116 w 192"/>
                <a:gd name="T63" fmla="*/ 20 h 210"/>
                <a:gd name="T64" fmla="*/ 119 w 192"/>
                <a:gd name="T65" fmla="*/ 13 h 210"/>
                <a:gd name="T66" fmla="*/ 189 w 192"/>
                <a:gd name="T67" fmla="*/ 143 h 210"/>
                <a:gd name="T68" fmla="*/ 188 w 192"/>
                <a:gd name="T69" fmla="*/ 142 h 210"/>
                <a:gd name="T70" fmla="*/ 176 w 192"/>
                <a:gd name="T71" fmla="*/ 114 h 210"/>
                <a:gd name="T72" fmla="*/ 168 w 192"/>
                <a:gd name="T73" fmla="*/ 110 h 210"/>
                <a:gd name="T74" fmla="*/ 169 w 192"/>
                <a:gd name="T75" fmla="*/ 80 h 210"/>
                <a:gd name="T76" fmla="*/ 164 w 192"/>
                <a:gd name="T77" fmla="*/ 57 h 210"/>
                <a:gd name="T78" fmla="*/ 150 w 192"/>
                <a:gd name="T79" fmla="*/ 41 h 210"/>
                <a:gd name="T80" fmla="*/ 151 w 192"/>
                <a:gd name="T81" fmla="*/ 23 h 210"/>
                <a:gd name="T82" fmla="*/ 145 w 192"/>
                <a:gd name="T83" fmla="*/ 15 h 210"/>
                <a:gd name="T84" fmla="*/ 144 w 192"/>
                <a:gd name="T85" fmla="*/ 0 h 210"/>
                <a:gd name="T86" fmla="*/ 158 w 192"/>
                <a:gd name="T87" fmla="*/ 8 h 210"/>
                <a:gd name="T88" fmla="*/ 176 w 192"/>
                <a:gd name="T89" fmla="*/ 94 h 210"/>
                <a:gd name="T90" fmla="*/ 192 w 192"/>
                <a:gd name="T91" fmla="*/ 14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210">
                  <a:moveTo>
                    <a:pt x="108" y="97"/>
                  </a:moveTo>
                  <a:cubicBezTo>
                    <a:pt x="112" y="98"/>
                    <a:pt x="110" y="104"/>
                    <a:pt x="112" y="106"/>
                  </a:cubicBezTo>
                  <a:cubicBezTo>
                    <a:pt x="115" y="108"/>
                    <a:pt x="119" y="102"/>
                    <a:pt x="120" y="101"/>
                  </a:cubicBezTo>
                  <a:cubicBezTo>
                    <a:pt x="121" y="99"/>
                    <a:pt x="121" y="105"/>
                    <a:pt x="121" y="106"/>
                  </a:cubicBezTo>
                  <a:cubicBezTo>
                    <a:pt x="121" y="109"/>
                    <a:pt x="122" y="112"/>
                    <a:pt x="122" y="115"/>
                  </a:cubicBezTo>
                  <a:cubicBezTo>
                    <a:pt x="124" y="115"/>
                    <a:pt x="130" y="116"/>
                    <a:pt x="130" y="117"/>
                  </a:cubicBezTo>
                  <a:cubicBezTo>
                    <a:pt x="130" y="120"/>
                    <a:pt x="126" y="123"/>
                    <a:pt x="131" y="124"/>
                  </a:cubicBezTo>
                  <a:cubicBezTo>
                    <a:pt x="131" y="124"/>
                    <a:pt x="131" y="124"/>
                    <a:pt x="131" y="124"/>
                  </a:cubicBezTo>
                  <a:cubicBezTo>
                    <a:pt x="130" y="124"/>
                    <a:pt x="129" y="125"/>
                    <a:pt x="128" y="125"/>
                  </a:cubicBezTo>
                  <a:cubicBezTo>
                    <a:pt x="127" y="128"/>
                    <a:pt x="135" y="134"/>
                    <a:pt x="138" y="136"/>
                  </a:cubicBezTo>
                  <a:cubicBezTo>
                    <a:pt x="141" y="137"/>
                    <a:pt x="139" y="147"/>
                    <a:pt x="141" y="148"/>
                  </a:cubicBezTo>
                  <a:cubicBezTo>
                    <a:pt x="141" y="150"/>
                    <a:pt x="143" y="151"/>
                    <a:pt x="144" y="152"/>
                  </a:cubicBezTo>
                  <a:cubicBezTo>
                    <a:pt x="144" y="152"/>
                    <a:pt x="145" y="153"/>
                    <a:pt x="145" y="154"/>
                  </a:cubicBezTo>
                  <a:cubicBezTo>
                    <a:pt x="145" y="154"/>
                    <a:pt x="147" y="155"/>
                    <a:pt x="147" y="156"/>
                  </a:cubicBezTo>
                  <a:cubicBezTo>
                    <a:pt x="147" y="156"/>
                    <a:pt x="148" y="157"/>
                    <a:pt x="148" y="157"/>
                  </a:cubicBezTo>
                  <a:cubicBezTo>
                    <a:pt x="149" y="157"/>
                    <a:pt x="149" y="157"/>
                    <a:pt x="149" y="158"/>
                  </a:cubicBezTo>
                  <a:cubicBezTo>
                    <a:pt x="149" y="158"/>
                    <a:pt x="149" y="158"/>
                    <a:pt x="149" y="158"/>
                  </a:cubicBezTo>
                  <a:cubicBezTo>
                    <a:pt x="149" y="158"/>
                    <a:pt x="149" y="158"/>
                    <a:pt x="150" y="158"/>
                  </a:cubicBezTo>
                  <a:cubicBezTo>
                    <a:pt x="150" y="158"/>
                    <a:pt x="150" y="158"/>
                    <a:pt x="150" y="158"/>
                  </a:cubicBezTo>
                  <a:cubicBezTo>
                    <a:pt x="150" y="159"/>
                    <a:pt x="150" y="159"/>
                    <a:pt x="150" y="159"/>
                  </a:cubicBezTo>
                  <a:cubicBezTo>
                    <a:pt x="151" y="159"/>
                    <a:pt x="151" y="159"/>
                    <a:pt x="151" y="160"/>
                  </a:cubicBezTo>
                  <a:cubicBezTo>
                    <a:pt x="151" y="160"/>
                    <a:pt x="151" y="160"/>
                    <a:pt x="151" y="160"/>
                  </a:cubicBezTo>
                  <a:cubicBezTo>
                    <a:pt x="151" y="160"/>
                    <a:pt x="151" y="160"/>
                    <a:pt x="151" y="160"/>
                  </a:cubicBezTo>
                  <a:cubicBezTo>
                    <a:pt x="151" y="160"/>
                    <a:pt x="151" y="160"/>
                    <a:pt x="152" y="160"/>
                  </a:cubicBezTo>
                  <a:cubicBezTo>
                    <a:pt x="152" y="161"/>
                    <a:pt x="152" y="160"/>
                    <a:pt x="152" y="161"/>
                  </a:cubicBezTo>
                  <a:cubicBezTo>
                    <a:pt x="153" y="161"/>
                    <a:pt x="153" y="161"/>
                    <a:pt x="154" y="161"/>
                  </a:cubicBezTo>
                  <a:cubicBezTo>
                    <a:pt x="154" y="162"/>
                    <a:pt x="154" y="163"/>
                    <a:pt x="155" y="164"/>
                  </a:cubicBezTo>
                  <a:cubicBezTo>
                    <a:pt x="155" y="165"/>
                    <a:pt x="155" y="167"/>
                    <a:pt x="155" y="167"/>
                  </a:cubicBezTo>
                  <a:cubicBezTo>
                    <a:pt x="155" y="168"/>
                    <a:pt x="156" y="167"/>
                    <a:pt x="156" y="168"/>
                  </a:cubicBezTo>
                  <a:cubicBezTo>
                    <a:pt x="156" y="168"/>
                    <a:pt x="156" y="168"/>
                    <a:pt x="157" y="168"/>
                  </a:cubicBezTo>
                  <a:cubicBezTo>
                    <a:pt x="157" y="168"/>
                    <a:pt x="157" y="168"/>
                    <a:pt x="157" y="169"/>
                  </a:cubicBezTo>
                  <a:cubicBezTo>
                    <a:pt x="158" y="175"/>
                    <a:pt x="157" y="181"/>
                    <a:pt x="157" y="188"/>
                  </a:cubicBezTo>
                  <a:cubicBezTo>
                    <a:pt x="157" y="194"/>
                    <a:pt x="166" y="200"/>
                    <a:pt x="170" y="203"/>
                  </a:cubicBezTo>
                  <a:cubicBezTo>
                    <a:pt x="172" y="205"/>
                    <a:pt x="181" y="208"/>
                    <a:pt x="181" y="209"/>
                  </a:cubicBezTo>
                  <a:cubicBezTo>
                    <a:pt x="181" y="209"/>
                    <a:pt x="183" y="210"/>
                    <a:pt x="183" y="210"/>
                  </a:cubicBezTo>
                  <a:cubicBezTo>
                    <a:pt x="183" y="210"/>
                    <a:pt x="183" y="210"/>
                    <a:pt x="183" y="210"/>
                  </a:cubicBezTo>
                  <a:cubicBezTo>
                    <a:pt x="184" y="210"/>
                    <a:pt x="184" y="210"/>
                    <a:pt x="184" y="210"/>
                  </a:cubicBezTo>
                  <a:cubicBezTo>
                    <a:pt x="184" y="210"/>
                    <a:pt x="184" y="210"/>
                    <a:pt x="184" y="210"/>
                  </a:cubicBezTo>
                  <a:cubicBezTo>
                    <a:pt x="184" y="205"/>
                    <a:pt x="181" y="200"/>
                    <a:pt x="181" y="195"/>
                  </a:cubicBezTo>
                  <a:cubicBezTo>
                    <a:pt x="181" y="189"/>
                    <a:pt x="178" y="184"/>
                    <a:pt x="175" y="179"/>
                  </a:cubicBezTo>
                  <a:cubicBezTo>
                    <a:pt x="173" y="175"/>
                    <a:pt x="174" y="171"/>
                    <a:pt x="172" y="168"/>
                  </a:cubicBezTo>
                  <a:cubicBezTo>
                    <a:pt x="171" y="166"/>
                    <a:pt x="169" y="166"/>
                    <a:pt x="168" y="163"/>
                  </a:cubicBezTo>
                  <a:cubicBezTo>
                    <a:pt x="167" y="159"/>
                    <a:pt x="166" y="147"/>
                    <a:pt x="162" y="145"/>
                  </a:cubicBezTo>
                  <a:cubicBezTo>
                    <a:pt x="160" y="145"/>
                    <a:pt x="157" y="136"/>
                    <a:pt x="157" y="134"/>
                  </a:cubicBezTo>
                  <a:cubicBezTo>
                    <a:pt x="157" y="126"/>
                    <a:pt x="156" y="123"/>
                    <a:pt x="153" y="117"/>
                  </a:cubicBezTo>
                  <a:cubicBezTo>
                    <a:pt x="150" y="112"/>
                    <a:pt x="149" y="109"/>
                    <a:pt x="148" y="102"/>
                  </a:cubicBezTo>
                  <a:cubicBezTo>
                    <a:pt x="147" y="98"/>
                    <a:pt x="144" y="98"/>
                    <a:pt x="143" y="95"/>
                  </a:cubicBezTo>
                  <a:cubicBezTo>
                    <a:pt x="141" y="91"/>
                    <a:pt x="139" y="86"/>
                    <a:pt x="136" y="83"/>
                  </a:cubicBezTo>
                  <a:cubicBezTo>
                    <a:pt x="134" y="81"/>
                    <a:pt x="137" y="80"/>
                    <a:pt x="138" y="78"/>
                  </a:cubicBezTo>
                  <a:cubicBezTo>
                    <a:pt x="140" y="74"/>
                    <a:pt x="135" y="61"/>
                    <a:pt x="135" y="55"/>
                  </a:cubicBezTo>
                  <a:cubicBezTo>
                    <a:pt x="133" y="56"/>
                    <a:pt x="130" y="60"/>
                    <a:pt x="131" y="63"/>
                  </a:cubicBezTo>
                  <a:cubicBezTo>
                    <a:pt x="132" y="65"/>
                    <a:pt x="134" y="75"/>
                    <a:pt x="131" y="72"/>
                  </a:cubicBezTo>
                  <a:cubicBezTo>
                    <a:pt x="129" y="70"/>
                    <a:pt x="127" y="66"/>
                    <a:pt x="125" y="65"/>
                  </a:cubicBezTo>
                  <a:cubicBezTo>
                    <a:pt x="125" y="69"/>
                    <a:pt x="128" y="72"/>
                    <a:pt x="128" y="75"/>
                  </a:cubicBezTo>
                  <a:cubicBezTo>
                    <a:pt x="128" y="77"/>
                    <a:pt x="129" y="84"/>
                    <a:pt x="126" y="79"/>
                  </a:cubicBezTo>
                  <a:cubicBezTo>
                    <a:pt x="123" y="75"/>
                    <a:pt x="120" y="70"/>
                    <a:pt x="116" y="66"/>
                  </a:cubicBezTo>
                  <a:cubicBezTo>
                    <a:pt x="114" y="63"/>
                    <a:pt x="114" y="60"/>
                    <a:pt x="112" y="58"/>
                  </a:cubicBezTo>
                  <a:cubicBezTo>
                    <a:pt x="107" y="53"/>
                    <a:pt x="116" y="52"/>
                    <a:pt x="118" y="54"/>
                  </a:cubicBezTo>
                  <a:cubicBezTo>
                    <a:pt x="125" y="65"/>
                    <a:pt x="123" y="48"/>
                    <a:pt x="115" y="51"/>
                  </a:cubicBezTo>
                  <a:cubicBezTo>
                    <a:pt x="111" y="53"/>
                    <a:pt x="110" y="47"/>
                    <a:pt x="107" y="47"/>
                  </a:cubicBezTo>
                  <a:cubicBezTo>
                    <a:pt x="108" y="47"/>
                    <a:pt x="108" y="47"/>
                    <a:pt x="108" y="47"/>
                  </a:cubicBezTo>
                  <a:cubicBezTo>
                    <a:pt x="104" y="44"/>
                    <a:pt x="100" y="38"/>
                    <a:pt x="100" y="33"/>
                  </a:cubicBezTo>
                  <a:cubicBezTo>
                    <a:pt x="100" y="29"/>
                    <a:pt x="96" y="25"/>
                    <a:pt x="95" y="21"/>
                  </a:cubicBezTo>
                  <a:cubicBezTo>
                    <a:pt x="93" y="21"/>
                    <a:pt x="91" y="23"/>
                    <a:pt x="89" y="24"/>
                  </a:cubicBezTo>
                  <a:cubicBezTo>
                    <a:pt x="85" y="25"/>
                    <a:pt x="86" y="23"/>
                    <a:pt x="83" y="23"/>
                  </a:cubicBezTo>
                  <a:cubicBezTo>
                    <a:pt x="83" y="21"/>
                    <a:pt x="83" y="19"/>
                    <a:pt x="84" y="17"/>
                  </a:cubicBezTo>
                  <a:cubicBezTo>
                    <a:pt x="87" y="17"/>
                    <a:pt x="87" y="21"/>
                    <a:pt x="91" y="20"/>
                  </a:cubicBezTo>
                  <a:cubicBezTo>
                    <a:pt x="94" y="19"/>
                    <a:pt x="93" y="17"/>
                    <a:pt x="95" y="17"/>
                  </a:cubicBezTo>
                  <a:cubicBezTo>
                    <a:pt x="103" y="15"/>
                    <a:pt x="99" y="14"/>
                    <a:pt x="99" y="8"/>
                  </a:cubicBezTo>
                  <a:cubicBezTo>
                    <a:pt x="99" y="6"/>
                    <a:pt x="99" y="4"/>
                    <a:pt x="98" y="1"/>
                  </a:cubicBezTo>
                  <a:cubicBezTo>
                    <a:pt x="98" y="1"/>
                    <a:pt x="98" y="1"/>
                    <a:pt x="98" y="1"/>
                  </a:cubicBezTo>
                  <a:cubicBezTo>
                    <a:pt x="0" y="2"/>
                    <a:pt x="0" y="2"/>
                    <a:pt x="0" y="2"/>
                  </a:cubicBezTo>
                  <a:cubicBezTo>
                    <a:pt x="0" y="2"/>
                    <a:pt x="0" y="2"/>
                    <a:pt x="0" y="2"/>
                  </a:cubicBezTo>
                  <a:cubicBezTo>
                    <a:pt x="50" y="54"/>
                    <a:pt x="50" y="54"/>
                    <a:pt x="50" y="54"/>
                  </a:cubicBezTo>
                  <a:cubicBezTo>
                    <a:pt x="51" y="56"/>
                    <a:pt x="51" y="58"/>
                    <a:pt x="51" y="60"/>
                  </a:cubicBezTo>
                  <a:cubicBezTo>
                    <a:pt x="52" y="61"/>
                    <a:pt x="52" y="61"/>
                    <a:pt x="52" y="62"/>
                  </a:cubicBezTo>
                  <a:cubicBezTo>
                    <a:pt x="53" y="63"/>
                    <a:pt x="53" y="65"/>
                    <a:pt x="54" y="67"/>
                  </a:cubicBezTo>
                  <a:cubicBezTo>
                    <a:pt x="60" y="74"/>
                    <a:pt x="64" y="84"/>
                    <a:pt x="72" y="88"/>
                  </a:cubicBezTo>
                  <a:cubicBezTo>
                    <a:pt x="77" y="90"/>
                    <a:pt x="83" y="89"/>
                    <a:pt x="88" y="87"/>
                  </a:cubicBezTo>
                  <a:cubicBezTo>
                    <a:pt x="94" y="85"/>
                    <a:pt x="104" y="94"/>
                    <a:pt x="108" y="97"/>
                  </a:cubicBezTo>
                  <a:cubicBezTo>
                    <a:pt x="108" y="97"/>
                    <a:pt x="108" y="97"/>
                    <a:pt x="108" y="97"/>
                  </a:cubicBezTo>
                  <a:close/>
                  <a:moveTo>
                    <a:pt x="105" y="1"/>
                  </a:moveTo>
                  <a:cubicBezTo>
                    <a:pt x="118" y="1"/>
                    <a:pt x="118" y="1"/>
                    <a:pt x="118" y="1"/>
                  </a:cubicBezTo>
                  <a:cubicBezTo>
                    <a:pt x="118" y="1"/>
                    <a:pt x="118" y="1"/>
                    <a:pt x="118" y="1"/>
                  </a:cubicBezTo>
                  <a:cubicBezTo>
                    <a:pt x="120" y="3"/>
                    <a:pt x="121" y="5"/>
                    <a:pt x="123" y="5"/>
                  </a:cubicBezTo>
                  <a:cubicBezTo>
                    <a:pt x="124" y="4"/>
                    <a:pt x="124" y="2"/>
                    <a:pt x="124" y="1"/>
                  </a:cubicBezTo>
                  <a:cubicBezTo>
                    <a:pt x="124" y="1"/>
                    <a:pt x="124" y="1"/>
                    <a:pt x="124" y="1"/>
                  </a:cubicBezTo>
                  <a:cubicBezTo>
                    <a:pt x="139" y="1"/>
                    <a:pt x="139" y="1"/>
                    <a:pt x="139" y="1"/>
                  </a:cubicBezTo>
                  <a:cubicBezTo>
                    <a:pt x="139" y="1"/>
                    <a:pt x="139" y="1"/>
                    <a:pt x="139" y="1"/>
                  </a:cubicBezTo>
                  <a:cubicBezTo>
                    <a:pt x="140" y="3"/>
                    <a:pt x="140" y="5"/>
                    <a:pt x="141" y="7"/>
                  </a:cubicBezTo>
                  <a:cubicBezTo>
                    <a:pt x="144" y="11"/>
                    <a:pt x="142" y="19"/>
                    <a:pt x="142" y="23"/>
                  </a:cubicBezTo>
                  <a:cubicBezTo>
                    <a:pt x="142" y="26"/>
                    <a:pt x="143" y="28"/>
                    <a:pt x="145" y="29"/>
                  </a:cubicBezTo>
                  <a:cubicBezTo>
                    <a:pt x="145" y="31"/>
                    <a:pt x="134" y="33"/>
                    <a:pt x="133" y="29"/>
                  </a:cubicBezTo>
                  <a:cubicBezTo>
                    <a:pt x="129" y="28"/>
                    <a:pt x="121" y="23"/>
                    <a:pt x="119" y="30"/>
                  </a:cubicBezTo>
                  <a:cubicBezTo>
                    <a:pt x="119" y="30"/>
                    <a:pt x="117" y="27"/>
                    <a:pt x="115" y="26"/>
                  </a:cubicBezTo>
                  <a:cubicBezTo>
                    <a:pt x="112" y="25"/>
                    <a:pt x="115" y="23"/>
                    <a:pt x="116" y="20"/>
                  </a:cubicBezTo>
                  <a:cubicBezTo>
                    <a:pt x="116" y="19"/>
                    <a:pt x="120" y="13"/>
                    <a:pt x="120" y="13"/>
                  </a:cubicBezTo>
                  <a:cubicBezTo>
                    <a:pt x="120" y="13"/>
                    <a:pt x="120" y="13"/>
                    <a:pt x="120" y="13"/>
                  </a:cubicBezTo>
                  <a:cubicBezTo>
                    <a:pt x="120" y="13"/>
                    <a:pt x="119" y="13"/>
                    <a:pt x="119" y="13"/>
                  </a:cubicBezTo>
                  <a:cubicBezTo>
                    <a:pt x="113" y="13"/>
                    <a:pt x="106" y="7"/>
                    <a:pt x="105" y="1"/>
                  </a:cubicBezTo>
                  <a:cubicBezTo>
                    <a:pt x="105" y="1"/>
                    <a:pt x="105" y="1"/>
                    <a:pt x="105" y="1"/>
                  </a:cubicBezTo>
                  <a:close/>
                  <a:moveTo>
                    <a:pt x="189" y="143"/>
                  </a:moveTo>
                  <a:cubicBezTo>
                    <a:pt x="189" y="143"/>
                    <a:pt x="189" y="143"/>
                    <a:pt x="189" y="143"/>
                  </a:cubicBezTo>
                  <a:cubicBezTo>
                    <a:pt x="188" y="143"/>
                    <a:pt x="188" y="142"/>
                    <a:pt x="188" y="142"/>
                  </a:cubicBezTo>
                  <a:cubicBezTo>
                    <a:pt x="188" y="142"/>
                    <a:pt x="188" y="142"/>
                    <a:pt x="188" y="142"/>
                  </a:cubicBezTo>
                  <a:cubicBezTo>
                    <a:pt x="186" y="141"/>
                    <a:pt x="185" y="142"/>
                    <a:pt x="184" y="140"/>
                  </a:cubicBezTo>
                  <a:cubicBezTo>
                    <a:pt x="178" y="139"/>
                    <a:pt x="179" y="127"/>
                    <a:pt x="178" y="123"/>
                  </a:cubicBezTo>
                  <a:cubicBezTo>
                    <a:pt x="177" y="121"/>
                    <a:pt x="177" y="115"/>
                    <a:pt x="176" y="114"/>
                  </a:cubicBezTo>
                  <a:cubicBezTo>
                    <a:pt x="176" y="113"/>
                    <a:pt x="170" y="113"/>
                    <a:pt x="169" y="113"/>
                  </a:cubicBezTo>
                  <a:cubicBezTo>
                    <a:pt x="169" y="113"/>
                    <a:pt x="168" y="113"/>
                    <a:pt x="168" y="112"/>
                  </a:cubicBezTo>
                  <a:cubicBezTo>
                    <a:pt x="168" y="112"/>
                    <a:pt x="168" y="110"/>
                    <a:pt x="168" y="110"/>
                  </a:cubicBezTo>
                  <a:cubicBezTo>
                    <a:pt x="169" y="105"/>
                    <a:pt x="172" y="101"/>
                    <a:pt x="172" y="96"/>
                  </a:cubicBezTo>
                  <a:cubicBezTo>
                    <a:pt x="172" y="93"/>
                    <a:pt x="172" y="91"/>
                    <a:pt x="171" y="89"/>
                  </a:cubicBezTo>
                  <a:cubicBezTo>
                    <a:pt x="170" y="87"/>
                    <a:pt x="169" y="80"/>
                    <a:pt x="169" y="80"/>
                  </a:cubicBezTo>
                  <a:cubicBezTo>
                    <a:pt x="166" y="81"/>
                    <a:pt x="167" y="79"/>
                    <a:pt x="165" y="79"/>
                  </a:cubicBezTo>
                  <a:cubicBezTo>
                    <a:pt x="165" y="76"/>
                    <a:pt x="165" y="72"/>
                    <a:pt x="165" y="68"/>
                  </a:cubicBezTo>
                  <a:cubicBezTo>
                    <a:pt x="165" y="65"/>
                    <a:pt x="164" y="61"/>
                    <a:pt x="164" y="57"/>
                  </a:cubicBezTo>
                  <a:cubicBezTo>
                    <a:pt x="162" y="56"/>
                    <a:pt x="160" y="55"/>
                    <a:pt x="159" y="53"/>
                  </a:cubicBezTo>
                  <a:cubicBezTo>
                    <a:pt x="158" y="49"/>
                    <a:pt x="148" y="55"/>
                    <a:pt x="150" y="46"/>
                  </a:cubicBezTo>
                  <a:cubicBezTo>
                    <a:pt x="150" y="44"/>
                    <a:pt x="151" y="43"/>
                    <a:pt x="150" y="41"/>
                  </a:cubicBezTo>
                  <a:cubicBezTo>
                    <a:pt x="149" y="40"/>
                    <a:pt x="147" y="39"/>
                    <a:pt x="147" y="37"/>
                  </a:cubicBezTo>
                  <a:cubicBezTo>
                    <a:pt x="147" y="34"/>
                    <a:pt x="151" y="33"/>
                    <a:pt x="150" y="29"/>
                  </a:cubicBezTo>
                  <a:cubicBezTo>
                    <a:pt x="149" y="27"/>
                    <a:pt x="149" y="25"/>
                    <a:pt x="151" y="23"/>
                  </a:cubicBezTo>
                  <a:cubicBezTo>
                    <a:pt x="152" y="22"/>
                    <a:pt x="152" y="14"/>
                    <a:pt x="152" y="15"/>
                  </a:cubicBezTo>
                  <a:cubicBezTo>
                    <a:pt x="151" y="17"/>
                    <a:pt x="147" y="16"/>
                    <a:pt x="145" y="16"/>
                  </a:cubicBezTo>
                  <a:cubicBezTo>
                    <a:pt x="145" y="16"/>
                    <a:pt x="145" y="16"/>
                    <a:pt x="145" y="15"/>
                  </a:cubicBezTo>
                  <a:cubicBezTo>
                    <a:pt x="145" y="15"/>
                    <a:pt x="145" y="15"/>
                    <a:pt x="145" y="15"/>
                  </a:cubicBezTo>
                  <a:cubicBezTo>
                    <a:pt x="144" y="12"/>
                    <a:pt x="143" y="5"/>
                    <a:pt x="144" y="0"/>
                  </a:cubicBezTo>
                  <a:cubicBezTo>
                    <a:pt x="144" y="0"/>
                    <a:pt x="144" y="0"/>
                    <a:pt x="144" y="0"/>
                  </a:cubicBezTo>
                  <a:cubicBezTo>
                    <a:pt x="157" y="0"/>
                    <a:pt x="157" y="0"/>
                    <a:pt x="157" y="0"/>
                  </a:cubicBezTo>
                  <a:cubicBezTo>
                    <a:pt x="157" y="0"/>
                    <a:pt x="157" y="0"/>
                    <a:pt x="157" y="0"/>
                  </a:cubicBezTo>
                  <a:cubicBezTo>
                    <a:pt x="158" y="3"/>
                    <a:pt x="158" y="6"/>
                    <a:pt x="158" y="8"/>
                  </a:cubicBezTo>
                  <a:cubicBezTo>
                    <a:pt x="158" y="18"/>
                    <a:pt x="163" y="26"/>
                    <a:pt x="164" y="36"/>
                  </a:cubicBezTo>
                  <a:cubicBezTo>
                    <a:pt x="164" y="45"/>
                    <a:pt x="170" y="53"/>
                    <a:pt x="170" y="62"/>
                  </a:cubicBezTo>
                  <a:cubicBezTo>
                    <a:pt x="168" y="72"/>
                    <a:pt x="175" y="85"/>
                    <a:pt x="176" y="94"/>
                  </a:cubicBezTo>
                  <a:cubicBezTo>
                    <a:pt x="178" y="106"/>
                    <a:pt x="185" y="116"/>
                    <a:pt x="186" y="127"/>
                  </a:cubicBezTo>
                  <a:cubicBezTo>
                    <a:pt x="187" y="127"/>
                    <a:pt x="190" y="135"/>
                    <a:pt x="192" y="142"/>
                  </a:cubicBezTo>
                  <a:cubicBezTo>
                    <a:pt x="192" y="142"/>
                    <a:pt x="192" y="142"/>
                    <a:pt x="192" y="142"/>
                  </a:cubicBezTo>
                  <a:lnTo>
                    <a:pt x="189" y="143"/>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2" name="Freeform 102"/>
            <p:cNvSpPr>
              <a:spLocks/>
            </p:cNvSpPr>
            <p:nvPr/>
          </p:nvSpPr>
          <p:spPr bwMode="auto">
            <a:xfrm>
              <a:off x="8023225" y="1743075"/>
              <a:ext cx="660400" cy="511958"/>
            </a:xfrm>
            <a:custGeom>
              <a:avLst/>
              <a:gdLst>
                <a:gd name="T0" fmla="*/ 119 w 224"/>
                <a:gd name="T1" fmla="*/ 109 h 167"/>
                <a:gd name="T2" fmla="*/ 131 w 224"/>
                <a:gd name="T3" fmla="*/ 108 h 167"/>
                <a:gd name="T4" fmla="*/ 144 w 224"/>
                <a:gd name="T5" fmla="*/ 114 h 167"/>
                <a:gd name="T6" fmla="*/ 152 w 224"/>
                <a:gd name="T7" fmla="*/ 119 h 167"/>
                <a:gd name="T8" fmla="*/ 160 w 224"/>
                <a:gd name="T9" fmla="*/ 130 h 167"/>
                <a:gd name="T10" fmla="*/ 171 w 224"/>
                <a:gd name="T11" fmla="*/ 137 h 167"/>
                <a:gd name="T12" fmla="*/ 176 w 224"/>
                <a:gd name="T13" fmla="*/ 145 h 167"/>
                <a:gd name="T14" fmla="*/ 181 w 224"/>
                <a:gd name="T15" fmla="*/ 152 h 167"/>
                <a:gd name="T16" fmla="*/ 190 w 224"/>
                <a:gd name="T17" fmla="*/ 162 h 167"/>
                <a:gd name="T18" fmla="*/ 207 w 224"/>
                <a:gd name="T19" fmla="*/ 165 h 167"/>
                <a:gd name="T20" fmla="*/ 224 w 224"/>
                <a:gd name="T21" fmla="*/ 167 h 167"/>
                <a:gd name="T22" fmla="*/ 213 w 224"/>
                <a:gd name="T23" fmla="*/ 160 h 167"/>
                <a:gd name="T24" fmla="*/ 207 w 224"/>
                <a:gd name="T25" fmla="*/ 150 h 167"/>
                <a:gd name="T26" fmla="*/ 205 w 224"/>
                <a:gd name="T27" fmla="*/ 121 h 167"/>
                <a:gd name="T28" fmla="*/ 207 w 224"/>
                <a:gd name="T29" fmla="*/ 116 h 167"/>
                <a:gd name="T30" fmla="*/ 200 w 224"/>
                <a:gd name="T31" fmla="*/ 110 h 167"/>
                <a:gd name="T32" fmla="*/ 190 w 224"/>
                <a:gd name="T33" fmla="*/ 105 h 167"/>
                <a:gd name="T34" fmla="*/ 189 w 224"/>
                <a:gd name="T35" fmla="*/ 95 h 167"/>
                <a:gd name="T36" fmla="*/ 189 w 224"/>
                <a:gd name="T37" fmla="*/ 95 h 167"/>
                <a:gd name="T38" fmla="*/ 169 w 224"/>
                <a:gd name="T39" fmla="*/ 85 h 167"/>
                <a:gd name="T40" fmla="*/ 153 w 224"/>
                <a:gd name="T41" fmla="*/ 86 h 167"/>
                <a:gd name="T42" fmla="*/ 135 w 224"/>
                <a:gd name="T43" fmla="*/ 65 h 167"/>
                <a:gd name="T44" fmla="*/ 133 w 224"/>
                <a:gd name="T45" fmla="*/ 60 h 167"/>
                <a:gd name="T46" fmla="*/ 132 w 224"/>
                <a:gd name="T47" fmla="*/ 58 h 167"/>
                <a:gd name="T48" fmla="*/ 131 w 224"/>
                <a:gd name="T49" fmla="*/ 52 h 167"/>
                <a:gd name="T50" fmla="*/ 81 w 224"/>
                <a:gd name="T51" fmla="*/ 0 h 167"/>
                <a:gd name="T52" fmla="*/ 81 w 224"/>
                <a:gd name="T53" fmla="*/ 0 h 167"/>
                <a:gd name="T54" fmla="*/ 0 w 224"/>
                <a:gd name="T55" fmla="*/ 0 h 167"/>
                <a:gd name="T56" fmla="*/ 0 w 224"/>
                <a:gd name="T57" fmla="*/ 0 h 167"/>
                <a:gd name="T58" fmla="*/ 20 w 224"/>
                <a:gd name="T59" fmla="*/ 22 h 167"/>
                <a:gd name="T60" fmla="*/ 20 w 224"/>
                <a:gd name="T61" fmla="*/ 22 h 167"/>
                <a:gd name="T62" fmla="*/ 32 w 224"/>
                <a:gd name="T63" fmla="*/ 32 h 167"/>
                <a:gd name="T64" fmla="*/ 51 w 224"/>
                <a:gd name="T65" fmla="*/ 45 h 167"/>
                <a:gd name="T66" fmla="*/ 60 w 224"/>
                <a:gd name="T67" fmla="*/ 52 h 167"/>
                <a:gd name="T68" fmla="*/ 71 w 224"/>
                <a:gd name="T69" fmla="*/ 57 h 167"/>
                <a:gd name="T70" fmla="*/ 84 w 224"/>
                <a:gd name="T71" fmla="*/ 68 h 167"/>
                <a:gd name="T72" fmla="*/ 97 w 224"/>
                <a:gd name="T73" fmla="*/ 80 h 167"/>
                <a:gd name="T74" fmla="*/ 110 w 224"/>
                <a:gd name="T75" fmla="*/ 94 h 167"/>
                <a:gd name="T76" fmla="*/ 119 w 224"/>
                <a:gd name="T77" fmla="*/ 109 h 167"/>
                <a:gd name="connsiteX0" fmla="*/ 5313 w 10000"/>
                <a:gd name="connsiteY0" fmla="*/ 6527 h 10403"/>
                <a:gd name="connsiteX1" fmla="*/ 5848 w 10000"/>
                <a:gd name="connsiteY1" fmla="*/ 6467 h 10403"/>
                <a:gd name="connsiteX2" fmla="*/ 6429 w 10000"/>
                <a:gd name="connsiteY2" fmla="*/ 6826 h 10403"/>
                <a:gd name="connsiteX3" fmla="*/ 6786 w 10000"/>
                <a:gd name="connsiteY3" fmla="*/ 7126 h 10403"/>
                <a:gd name="connsiteX4" fmla="*/ 7143 w 10000"/>
                <a:gd name="connsiteY4" fmla="*/ 7784 h 10403"/>
                <a:gd name="connsiteX5" fmla="*/ 7634 w 10000"/>
                <a:gd name="connsiteY5" fmla="*/ 8204 h 10403"/>
                <a:gd name="connsiteX6" fmla="*/ 7857 w 10000"/>
                <a:gd name="connsiteY6" fmla="*/ 8683 h 10403"/>
                <a:gd name="connsiteX7" fmla="*/ 8080 w 10000"/>
                <a:gd name="connsiteY7" fmla="*/ 9102 h 10403"/>
                <a:gd name="connsiteX8" fmla="*/ 8482 w 10000"/>
                <a:gd name="connsiteY8" fmla="*/ 9701 h 10403"/>
                <a:gd name="connsiteX9" fmla="*/ 9164 w 10000"/>
                <a:gd name="connsiteY9" fmla="*/ 10400 h 10403"/>
                <a:gd name="connsiteX10" fmla="*/ 10000 w 10000"/>
                <a:gd name="connsiteY10" fmla="*/ 10000 h 10403"/>
                <a:gd name="connsiteX11" fmla="*/ 9509 w 10000"/>
                <a:gd name="connsiteY11" fmla="*/ 9581 h 10403"/>
                <a:gd name="connsiteX12" fmla="*/ 9241 w 10000"/>
                <a:gd name="connsiteY12" fmla="*/ 8982 h 10403"/>
                <a:gd name="connsiteX13" fmla="*/ 9152 w 10000"/>
                <a:gd name="connsiteY13" fmla="*/ 7246 h 10403"/>
                <a:gd name="connsiteX14" fmla="*/ 9241 w 10000"/>
                <a:gd name="connsiteY14" fmla="*/ 6946 h 10403"/>
                <a:gd name="connsiteX15" fmla="*/ 8929 w 10000"/>
                <a:gd name="connsiteY15" fmla="*/ 6587 h 10403"/>
                <a:gd name="connsiteX16" fmla="*/ 8482 w 10000"/>
                <a:gd name="connsiteY16" fmla="*/ 6287 h 10403"/>
                <a:gd name="connsiteX17" fmla="*/ 8438 w 10000"/>
                <a:gd name="connsiteY17" fmla="*/ 5689 h 10403"/>
                <a:gd name="connsiteX18" fmla="*/ 8438 w 10000"/>
                <a:gd name="connsiteY18" fmla="*/ 5689 h 10403"/>
                <a:gd name="connsiteX19" fmla="*/ 7545 w 10000"/>
                <a:gd name="connsiteY19" fmla="*/ 5090 h 10403"/>
                <a:gd name="connsiteX20" fmla="*/ 6830 w 10000"/>
                <a:gd name="connsiteY20" fmla="*/ 5150 h 10403"/>
                <a:gd name="connsiteX21" fmla="*/ 6027 w 10000"/>
                <a:gd name="connsiteY21" fmla="*/ 3892 h 10403"/>
                <a:gd name="connsiteX22" fmla="*/ 5938 w 10000"/>
                <a:gd name="connsiteY22" fmla="*/ 3593 h 10403"/>
                <a:gd name="connsiteX23" fmla="*/ 5893 w 10000"/>
                <a:gd name="connsiteY23" fmla="*/ 3473 h 10403"/>
                <a:gd name="connsiteX24" fmla="*/ 5848 w 10000"/>
                <a:gd name="connsiteY24" fmla="*/ 3114 h 10403"/>
                <a:gd name="connsiteX25" fmla="*/ 3616 w 10000"/>
                <a:gd name="connsiteY25" fmla="*/ 0 h 10403"/>
                <a:gd name="connsiteX26" fmla="*/ 3616 w 10000"/>
                <a:gd name="connsiteY26" fmla="*/ 0 h 10403"/>
                <a:gd name="connsiteX27" fmla="*/ 0 w 10000"/>
                <a:gd name="connsiteY27" fmla="*/ 0 h 10403"/>
                <a:gd name="connsiteX28" fmla="*/ 0 w 10000"/>
                <a:gd name="connsiteY28" fmla="*/ 0 h 10403"/>
                <a:gd name="connsiteX29" fmla="*/ 893 w 10000"/>
                <a:gd name="connsiteY29" fmla="*/ 1317 h 10403"/>
                <a:gd name="connsiteX30" fmla="*/ 893 w 10000"/>
                <a:gd name="connsiteY30" fmla="*/ 1317 h 10403"/>
                <a:gd name="connsiteX31" fmla="*/ 1429 w 10000"/>
                <a:gd name="connsiteY31" fmla="*/ 1916 h 10403"/>
                <a:gd name="connsiteX32" fmla="*/ 2277 w 10000"/>
                <a:gd name="connsiteY32" fmla="*/ 2695 h 10403"/>
                <a:gd name="connsiteX33" fmla="*/ 2679 w 10000"/>
                <a:gd name="connsiteY33" fmla="*/ 3114 h 10403"/>
                <a:gd name="connsiteX34" fmla="*/ 3170 w 10000"/>
                <a:gd name="connsiteY34" fmla="*/ 3413 h 10403"/>
                <a:gd name="connsiteX35" fmla="*/ 3750 w 10000"/>
                <a:gd name="connsiteY35" fmla="*/ 4072 h 10403"/>
                <a:gd name="connsiteX36" fmla="*/ 4330 w 10000"/>
                <a:gd name="connsiteY36" fmla="*/ 4790 h 10403"/>
                <a:gd name="connsiteX37" fmla="*/ 4911 w 10000"/>
                <a:gd name="connsiteY37" fmla="*/ 5629 h 10403"/>
                <a:gd name="connsiteX38" fmla="*/ 5313 w 10000"/>
                <a:gd name="connsiteY38" fmla="*/ 6527 h 10403"/>
                <a:gd name="connsiteX0" fmla="*/ 5313 w 10000"/>
                <a:gd name="connsiteY0" fmla="*/ 6527 h 10403"/>
                <a:gd name="connsiteX1" fmla="*/ 5848 w 10000"/>
                <a:gd name="connsiteY1" fmla="*/ 6467 h 10403"/>
                <a:gd name="connsiteX2" fmla="*/ 6429 w 10000"/>
                <a:gd name="connsiteY2" fmla="*/ 6826 h 10403"/>
                <a:gd name="connsiteX3" fmla="*/ 6786 w 10000"/>
                <a:gd name="connsiteY3" fmla="*/ 7126 h 10403"/>
                <a:gd name="connsiteX4" fmla="*/ 7143 w 10000"/>
                <a:gd name="connsiteY4" fmla="*/ 7784 h 10403"/>
                <a:gd name="connsiteX5" fmla="*/ 7634 w 10000"/>
                <a:gd name="connsiteY5" fmla="*/ 8204 h 10403"/>
                <a:gd name="connsiteX6" fmla="*/ 7857 w 10000"/>
                <a:gd name="connsiteY6" fmla="*/ 8683 h 10403"/>
                <a:gd name="connsiteX7" fmla="*/ 8482 w 10000"/>
                <a:gd name="connsiteY7" fmla="*/ 9701 h 10403"/>
                <a:gd name="connsiteX8" fmla="*/ 9164 w 10000"/>
                <a:gd name="connsiteY8" fmla="*/ 10400 h 10403"/>
                <a:gd name="connsiteX9" fmla="*/ 10000 w 10000"/>
                <a:gd name="connsiteY9" fmla="*/ 10000 h 10403"/>
                <a:gd name="connsiteX10" fmla="*/ 9509 w 10000"/>
                <a:gd name="connsiteY10" fmla="*/ 9581 h 10403"/>
                <a:gd name="connsiteX11" fmla="*/ 9241 w 10000"/>
                <a:gd name="connsiteY11" fmla="*/ 8982 h 10403"/>
                <a:gd name="connsiteX12" fmla="*/ 9152 w 10000"/>
                <a:gd name="connsiteY12" fmla="*/ 7246 h 10403"/>
                <a:gd name="connsiteX13" fmla="*/ 9241 w 10000"/>
                <a:gd name="connsiteY13" fmla="*/ 6946 h 10403"/>
                <a:gd name="connsiteX14" fmla="*/ 8929 w 10000"/>
                <a:gd name="connsiteY14" fmla="*/ 6587 h 10403"/>
                <a:gd name="connsiteX15" fmla="*/ 8482 w 10000"/>
                <a:gd name="connsiteY15" fmla="*/ 6287 h 10403"/>
                <a:gd name="connsiteX16" fmla="*/ 8438 w 10000"/>
                <a:gd name="connsiteY16" fmla="*/ 5689 h 10403"/>
                <a:gd name="connsiteX17" fmla="*/ 8438 w 10000"/>
                <a:gd name="connsiteY17" fmla="*/ 5689 h 10403"/>
                <a:gd name="connsiteX18" fmla="*/ 7545 w 10000"/>
                <a:gd name="connsiteY18" fmla="*/ 5090 h 10403"/>
                <a:gd name="connsiteX19" fmla="*/ 6830 w 10000"/>
                <a:gd name="connsiteY19" fmla="*/ 5150 h 10403"/>
                <a:gd name="connsiteX20" fmla="*/ 6027 w 10000"/>
                <a:gd name="connsiteY20" fmla="*/ 3892 h 10403"/>
                <a:gd name="connsiteX21" fmla="*/ 5938 w 10000"/>
                <a:gd name="connsiteY21" fmla="*/ 3593 h 10403"/>
                <a:gd name="connsiteX22" fmla="*/ 5893 w 10000"/>
                <a:gd name="connsiteY22" fmla="*/ 3473 h 10403"/>
                <a:gd name="connsiteX23" fmla="*/ 5848 w 10000"/>
                <a:gd name="connsiteY23" fmla="*/ 3114 h 10403"/>
                <a:gd name="connsiteX24" fmla="*/ 3616 w 10000"/>
                <a:gd name="connsiteY24" fmla="*/ 0 h 10403"/>
                <a:gd name="connsiteX25" fmla="*/ 3616 w 10000"/>
                <a:gd name="connsiteY25" fmla="*/ 0 h 10403"/>
                <a:gd name="connsiteX26" fmla="*/ 0 w 10000"/>
                <a:gd name="connsiteY26" fmla="*/ 0 h 10403"/>
                <a:gd name="connsiteX27" fmla="*/ 0 w 10000"/>
                <a:gd name="connsiteY27" fmla="*/ 0 h 10403"/>
                <a:gd name="connsiteX28" fmla="*/ 893 w 10000"/>
                <a:gd name="connsiteY28" fmla="*/ 1317 h 10403"/>
                <a:gd name="connsiteX29" fmla="*/ 893 w 10000"/>
                <a:gd name="connsiteY29" fmla="*/ 1317 h 10403"/>
                <a:gd name="connsiteX30" fmla="*/ 1429 w 10000"/>
                <a:gd name="connsiteY30" fmla="*/ 1916 h 10403"/>
                <a:gd name="connsiteX31" fmla="*/ 2277 w 10000"/>
                <a:gd name="connsiteY31" fmla="*/ 2695 h 10403"/>
                <a:gd name="connsiteX32" fmla="*/ 2679 w 10000"/>
                <a:gd name="connsiteY32" fmla="*/ 3114 h 10403"/>
                <a:gd name="connsiteX33" fmla="*/ 3170 w 10000"/>
                <a:gd name="connsiteY33" fmla="*/ 3413 h 10403"/>
                <a:gd name="connsiteX34" fmla="*/ 3750 w 10000"/>
                <a:gd name="connsiteY34" fmla="*/ 4072 h 10403"/>
                <a:gd name="connsiteX35" fmla="*/ 4330 w 10000"/>
                <a:gd name="connsiteY35" fmla="*/ 4790 h 10403"/>
                <a:gd name="connsiteX36" fmla="*/ 4911 w 10000"/>
                <a:gd name="connsiteY36" fmla="*/ 5629 h 10403"/>
                <a:gd name="connsiteX37" fmla="*/ 5313 w 10000"/>
                <a:gd name="connsiteY37" fmla="*/ 6527 h 10403"/>
                <a:gd name="connsiteX0" fmla="*/ 5313 w 10000"/>
                <a:gd name="connsiteY0" fmla="*/ 6527 h 10403"/>
                <a:gd name="connsiteX1" fmla="*/ 5848 w 10000"/>
                <a:gd name="connsiteY1" fmla="*/ 6467 h 10403"/>
                <a:gd name="connsiteX2" fmla="*/ 6429 w 10000"/>
                <a:gd name="connsiteY2" fmla="*/ 6826 h 10403"/>
                <a:gd name="connsiteX3" fmla="*/ 6786 w 10000"/>
                <a:gd name="connsiteY3" fmla="*/ 7126 h 10403"/>
                <a:gd name="connsiteX4" fmla="*/ 7143 w 10000"/>
                <a:gd name="connsiteY4" fmla="*/ 7784 h 10403"/>
                <a:gd name="connsiteX5" fmla="*/ 7857 w 10000"/>
                <a:gd name="connsiteY5" fmla="*/ 8683 h 10403"/>
                <a:gd name="connsiteX6" fmla="*/ 8482 w 10000"/>
                <a:gd name="connsiteY6" fmla="*/ 9701 h 10403"/>
                <a:gd name="connsiteX7" fmla="*/ 9164 w 10000"/>
                <a:gd name="connsiteY7" fmla="*/ 10400 h 10403"/>
                <a:gd name="connsiteX8" fmla="*/ 10000 w 10000"/>
                <a:gd name="connsiteY8" fmla="*/ 10000 h 10403"/>
                <a:gd name="connsiteX9" fmla="*/ 9509 w 10000"/>
                <a:gd name="connsiteY9" fmla="*/ 9581 h 10403"/>
                <a:gd name="connsiteX10" fmla="*/ 9241 w 10000"/>
                <a:gd name="connsiteY10" fmla="*/ 8982 h 10403"/>
                <a:gd name="connsiteX11" fmla="*/ 9152 w 10000"/>
                <a:gd name="connsiteY11" fmla="*/ 7246 h 10403"/>
                <a:gd name="connsiteX12" fmla="*/ 9241 w 10000"/>
                <a:gd name="connsiteY12" fmla="*/ 6946 h 10403"/>
                <a:gd name="connsiteX13" fmla="*/ 8929 w 10000"/>
                <a:gd name="connsiteY13" fmla="*/ 6587 h 10403"/>
                <a:gd name="connsiteX14" fmla="*/ 8482 w 10000"/>
                <a:gd name="connsiteY14" fmla="*/ 6287 h 10403"/>
                <a:gd name="connsiteX15" fmla="*/ 8438 w 10000"/>
                <a:gd name="connsiteY15" fmla="*/ 5689 h 10403"/>
                <a:gd name="connsiteX16" fmla="*/ 8438 w 10000"/>
                <a:gd name="connsiteY16" fmla="*/ 5689 h 10403"/>
                <a:gd name="connsiteX17" fmla="*/ 7545 w 10000"/>
                <a:gd name="connsiteY17" fmla="*/ 5090 h 10403"/>
                <a:gd name="connsiteX18" fmla="*/ 6830 w 10000"/>
                <a:gd name="connsiteY18" fmla="*/ 5150 h 10403"/>
                <a:gd name="connsiteX19" fmla="*/ 6027 w 10000"/>
                <a:gd name="connsiteY19" fmla="*/ 3892 h 10403"/>
                <a:gd name="connsiteX20" fmla="*/ 5938 w 10000"/>
                <a:gd name="connsiteY20" fmla="*/ 3593 h 10403"/>
                <a:gd name="connsiteX21" fmla="*/ 5893 w 10000"/>
                <a:gd name="connsiteY21" fmla="*/ 3473 h 10403"/>
                <a:gd name="connsiteX22" fmla="*/ 5848 w 10000"/>
                <a:gd name="connsiteY22" fmla="*/ 3114 h 10403"/>
                <a:gd name="connsiteX23" fmla="*/ 3616 w 10000"/>
                <a:gd name="connsiteY23" fmla="*/ 0 h 10403"/>
                <a:gd name="connsiteX24" fmla="*/ 3616 w 10000"/>
                <a:gd name="connsiteY24" fmla="*/ 0 h 10403"/>
                <a:gd name="connsiteX25" fmla="*/ 0 w 10000"/>
                <a:gd name="connsiteY25" fmla="*/ 0 h 10403"/>
                <a:gd name="connsiteX26" fmla="*/ 0 w 10000"/>
                <a:gd name="connsiteY26" fmla="*/ 0 h 10403"/>
                <a:gd name="connsiteX27" fmla="*/ 893 w 10000"/>
                <a:gd name="connsiteY27" fmla="*/ 1317 h 10403"/>
                <a:gd name="connsiteX28" fmla="*/ 893 w 10000"/>
                <a:gd name="connsiteY28" fmla="*/ 1317 h 10403"/>
                <a:gd name="connsiteX29" fmla="*/ 1429 w 10000"/>
                <a:gd name="connsiteY29" fmla="*/ 1916 h 10403"/>
                <a:gd name="connsiteX30" fmla="*/ 2277 w 10000"/>
                <a:gd name="connsiteY30" fmla="*/ 2695 h 10403"/>
                <a:gd name="connsiteX31" fmla="*/ 2679 w 10000"/>
                <a:gd name="connsiteY31" fmla="*/ 3114 h 10403"/>
                <a:gd name="connsiteX32" fmla="*/ 3170 w 10000"/>
                <a:gd name="connsiteY32" fmla="*/ 3413 h 10403"/>
                <a:gd name="connsiteX33" fmla="*/ 3750 w 10000"/>
                <a:gd name="connsiteY33" fmla="*/ 4072 h 10403"/>
                <a:gd name="connsiteX34" fmla="*/ 4330 w 10000"/>
                <a:gd name="connsiteY34" fmla="*/ 4790 h 10403"/>
                <a:gd name="connsiteX35" fmla="*/ 4911 w 10000"/>
                <a:gd name="connsiteY35" fmla="*/ 5629 h 10403"/>
                <a:gd name="connsiteX36" fmla="*/ 5313 w 10000"/>
                <a:gd name="connsiteY36" fmla="*/ 6527 h 1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0" h="10403">
                  <a:moveTo>
                    <a:pt x="5313" y="6527"/>
                  </a:moveTo>
                  <a:cubicBezTo>
                    <a:pt x="5491" y="6527"/>
                    <a:pt x="5625" y="6587"/>
                    <a:pt x="5848" y="6467"/>
                  </a:cubicBezTo>
                  <a:cubicBezTo>
                    <a:pt x="5893" y="6407"/>
                    <a:pt x="6071" y="7006"/>
                    <a:pt x="6429" y="6826"/>
                  </a:cubicBezTo>
                  <a:cubicBezTo>
                    <a:pt x="6563" y="6766"/>
                    <a:pt x="6696" y="7006"/>
                    <a:pt x="6786" y="7126"/>
                  </a:cubicBezTo>
                  <a:cubicBezTo>
                    <a:pt x="6875" y="7305"/>
                    <a:pt x="6920" y="7665"/>
                    <a:pt x="7143" y="7784"/>
                  </a:cubicBezTo>
                  <a:cubicBezTo>
                    <a:pt x="7322" y="8044"/>
                    <a:pt x="7634" y="8364"/>
                    <a:pt x="7857" y="8683"/>
                  </a:cubicBezTo>
                  <a:cubicBezTo>
                    <a:pt x="7998" y="8932"/>
                    <a:pt x="8264" y="9415"/>
                    <a:pt x="8482" y="9701"/>
                  </a:cubicBezTo>
                  <a:cubicBezTo>
                    <a:pt x="8661" y="9760"/>
                    <a:pt x="8941" y="10460"/>
                    <a:pt x="9164" y="10400"/>
                  </a:cubicBezTo>
                  <a:cubicBezTo>
                    <a:pt x="9432" y="10400"/>
                    <a:pt x="9732" y="10000"/>
                    <a:pt x="10000" y="10000"/>
                  </a:cubicBezTo>
                  <a:cubicBezTo>
                    <a:pt x="10000" y="9880"/>
                    <a:pt x="9598" y="9641"/>
                    <a:pt x="9509" y="9581"/>
                  </a:cubicBezTo>
                  <a:cubicBezTo>
                    <a:pt x="9464" y="9521"/>
                    <a:pt x="9063" y="8982"/>
                    <a:pt x="9241" y="8982"/>
                  </a:cubicBezTo>
                  <a:cubicBezTo>
                    <a:pt x="9732" y="8862"/>
                    <a:pt x="8973" y="7605"/>
                    <a:pt x="9152" y="7246"/>
                  </a:cubicBezTo>
                  <a:cubicBezTo>
                    <a:pt x="9196" y="7246"/>
                    <a:pt x="9420" y="7006"/>
                    <a:pt x="9241" y="6946"/>
                  </a:cubicBezTo>
                  <a:cubicBezTo>
                    <a:pt x="9241" y="6886"/>
                    <a:pt x="8973" y="6826"/>
                    <a:pt x="8929" y="6587"/>
                  </a:cubicBezTo>
                  <a:cubicBezTo>
                    <a:pt x="8839" y="6287"/>
                    <a:pt x="8750" y="6287"/>
                    <a:pt x="8482" y="6287"/>
                  </a:cubicBezTo>
                  <a:cubicBezTo>
                    <a:pt x="8393" y="6287"/>
                    <a:pt x="8438" y="5868"/>
                    <a:pt x="8438" y="5689"/>
                  </a:cubicBezTo>
                  <a:lnTo>
                    <a:pt x="8438" y="5689"/>
                  </a:lnTo>
                  <a:cubicBezTo>
                    <a:pt x="8259" y="5509"/>
                    <a:pt x="7813" y="4970"/>
                    <a:pt x="7545" y="5090"/>
                  </a:cubicBezTo>
                  <a:cubicBezTo>
                    <a:pt x="7321" y="5210"/>
                    <a:pt x="7054" y="5269"/>
                    <a:pt x="6830" y="5150"/>
                  </a:cubicBezTo>
                  <a:cubicBezTo>
                    <a:pt x="6473" y="4910"/>
                    <a:pt x="6295" y="4311"/>
                    <a:pt x="6027" y="3892"/>
                  </a:cubicBezTo>
                  <a:cubicBezTo>
                    <a:pt x="5982" y="3772"/>
                    <a:pt x="5982" y="3653"/>
                    <a:pt x="5938" y="3593"/>
                  </a:cubicBezTo>
                  <a:cubicBezTo>
                    <a:pt x="5938" y="3533"/>
                    <a:pt x="5938" y="3533"/>
                    <a:pt x="5893" y="3473"/>
                  </a:cubicBezTo>
                  <a:cubicBezTo>
                    <a:pt x="5893" y="3353"/>
                    <a:pt x="5893" y="3234"/>
                    <a:pt x="5848" y="3114"/>
                  </a:cubicBezTo>
                  <a:lnTo>
                    <a:pt x="3616" y="0"/>
                  </a:lnTo>
                  <a:lnTo>
                    <a:pt x="3616" y="0"/>
                  </a:lnTo>
                  <a:lnTo>
                    <a:pt x="0" y="0"/>
                  </a:lnTo>
                  <a:lnTo>
                    <a:pt x="0" y="0"/>
                  </a:lnTo>
                  <a:lnTo>
                    <a:pt x="893" y="1317"/>
                  </a:lnTo>
                  <a:lnTo>
                    <a:pt x="893" y="1317"/>
                  </a:lnTo>
                  <a:cubicBezTo>
                    <a:pt x="1071" y="1377"/>
                    <a:pt x="1295" y="1677"/>
                    <a:pt x="1429" y="1916"/>
                  </a:cubicBezTo>
                  <a:cubicBezTo>
                    <a:pt x="1652" y="2216"/>
                    <a:pt x="2009" y="2515"/>
                    <a:pt x="2277" y="2695"/>
                  </a:cubicBezTo>
                  <a:cubicBezTo>
                    <a:pt x="2455" y="2814"/>
                    <a:pt x="2545" y="2994"/>
                    <a:pt x="2679" y="3114"/>
                  </a:cubicBezTo>
                  <a:cubicBezTo>
                    <a:pt x="2813" y="3234"/>
                    <a:pt x="3080" y="3293"/>
                    <a:pt x="3170" y="3413"/>
                  </a:cubicBezTo>
                  <a:cubicBezTo>
                    <a:pt x="3348" y="3473"/>
                    <a:pt x="3661" y="3832"/>
                    <a:pt x="3750" y="4072"/>
                  </a:cubicBezTo>
                  <a:cubicBezTo>
                    <a:pt x="3884" y="4371"/>
                    <a:pt x="4107" y="4611"/>
                    <a:pt x="4330" y="4790"/>
                  </a:cubicBezTo>
                  <a:cubicBezTo>
                    <a:pt x="4554" y="4970"/>
                    <a:pt x="4821" y="5329"/>
                    <a:pt x="4911" y="5629"/>
                  </a:cubicBezTo>
                  <a:cubicBezTo>
                    <a:pt x="5045" y="5689"/>
                    <a:pt x="5223" y="6407"/>
                    <a:pt x="5313" y="6527"/>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3" name="Freeform 103"/>
            <p:cNvSpPr>
              <a:spLocks/>
            </p:cNvSpPr>
            <p:nvPr/>
          </p:nvSpPr>
          <p:spPr bwMode="auto">
            <a:xfrm>
              <a:off x="8077200" y="1806575"/>
              <a:ext cx="458788" cy="490538"/>
            </a:xfrm>
            <a:custGeom>
              <a:avLst/>
              <a:gdLst>
                <a:gd name="T0" fmla="*/ 74 w 156"/>
                <a:gd name="T1" fmla="*/ 126 h 166"/>
                <a:gd name="T2" fmla="*/ 75 w 156"/>
                <a:gd name="T3" fmla="*/ 126 h 166"/>
                <a:gd name="T4" fmla="*/ 85 w 156"/>
                <a:gd name="T5" fmla="*/ 136 h 166"/>
                <a:gd name="T6" fmla="*/ 89 w 156"/>
                <a:gd name="T7" fmla="*/ 142 h 166"/>
                <a:gd name="T8" fmla="*/ 93 w 156"/>
                <a:gd name="T9" fmla="*/ 146 h 166"/>
                <a:gd name="T10" fmla="*/ 102 w 156"/>
                <a:gd name="T11" fmla="*/ 157 h 166"/>
                <a:gd name="T12" fmla="*/ 105 w 156"/>
                <a:gd name="T13" fmla="*/ 158 h 166"/>
                <a:gd name="T14" fmla="*/ 119 w 156"/>
                <a:gd name="T15" fmla="*/ 161 h 166"/>
                <a:gd name="T16" fmla="*/ 133 w 156"/>
                <a:gd name="T17" fmla="*/ 159 h 166"/>
                <a:gd name="T18" fmla="*/ 125 w 156"/>
                <a:gd name="T19" fmla="*/ 156 h 166"/>
                <a:gd name="T20" fmla="*/ 125 w 156"/>
                <a:gd name="T21" fmla="*/ 149 h 166"/>
                <a:gd name="T22" fmla="*/ 127 w 156"/>
                <a:gd name="T23" fmla="*/ 155 h 166"/>
                <a:gd name="T24" fmla="*/ 134 w 156"/>
                <a:gd name="T25" fmla="*/ 155 h 166"/>
                <a:gd name="T26" fmla="*/ 149 w 156"/>
                <a:gd name="T27" fmla="*/ 142 h 166"/>
                <a:gd name="T28" fmla="*/ 145 w 156"/>
                <a:gd name="T29" fmla="*/ 139 h 166"/>
                <a:gd name="T30" fmla="*/ 136 w 156"/>
                <a:gd name="T31" fmla="*/ 125 h 166"/>
                <a:gd name="T32" fmla="*/ 129 w 156"/>
                <a:gd name="T33" fmla="*/ 125 h 166"/>
                <a:gd name="T34" fmla="*/ 125 w 156"/>
                <a:gd name="T35" fmla="*/ 121 h 166"/>
                <a:gd name="T36" fmla="*/ 130 w 156"/>
                <a:gd name="T37" fmla="*/ 120 h 166"/>
                <a:gd name="T38" fmla="*/ 130 w 156"/>
                <a:gd name="T39" fmla="*/ 120 h 166"/>
                <a:gd name="T40" fmla="*/ 125 w 156"/>
                <a:gd name="T41" fmla="*/ 108 h 166"/>
                <a:gd name="T42" fmla="*/ 114 w 156"/>
                <a:gd name="T43" fmla="*/ 101 h 166"/>
                <a:gd name="T44" fmla="*/ 107 w 156"/>
                <a:gd name="T45" fmla="*/ 95 h 166"/>
                <a:gd name="T46" fmla="*/ 98 w 156"/>
                <a:gd name="T47" fmla="*/ 87 h 166"/>
                <a:gd name="T48" fmla="*/ 101 w 156"/>
                <a:gd name="T49" fmla="*/ 87 h 166"/>
                <a:gd name="T50" fmla="*/ 101 w 156"/>
                <a:gd name="T51" fmla="*/ 87 h 166"/>
                <a:gd name="T52" fmla="*/ 92 w 156"/>
                <a:gd name="T53" fmla="*/ 72 h 166"/>
                <a:gd name="T54" fmla="*/ 79 w 156"/>
                <a:gd name="T55" fmla="*/ 58 h 166"/>
                <a:gd name="T56" fmla="*/ 66 w 156"/>
                <a:gd name="T57" fmla="*/ 46 h 166"/>
                <a:gd name="T58" fmla="*/ 53 w 156"/>
                <a:gd name="T59" fmla="*/ 35 h 166"/>
                <a:gd name="T60" fmla="*/ 42 w 156"/>
                <a:gd name="T61" fmla="*/ 30 h 166"/>
                <a:gd name="T62" fmla="*/ 33 w 156"/>
                <a:gd name="T63" fmla="*/ 23 h 166"/>
                <a:gd name="T64" fmla="*/ 14 w 156"/>
                <a:gd name="T65" fmla="*/ 10 h 166"/>
                <a:gd name="T66" fmla="*/ 2 w 156"/>
                <a:gd name="T67" fmla="*/ 0 h 166"/>
                <a:gd name="T68" fmla="*/ 2 w 156"/>
                <a:gd name="T69" fmla="*/ 0 h 166"/>
                <a:gd name="T70" fmla="*/ 1 w 156"/>
                <a:gd name="T71" fmla="*/ 2 h 166"/>
                <a:gd name="T72" fmla="*/ 1 w 156"/>
                <a:gd name="T73" fmla="*/ 2 h 166"/>
                <a:gd name="T74" fmla="*/ 0 w 156"/>
                <a:gd name="T75" fmla="*/ 12 h 166"/>
                <a:gd name="T76" fmla="*/ 4 w 156"/>
                <a:gd name="T77" fmla="*/ 31 h 166"/>
                <a:gd name="T78" fmla="*/ 9 w 156"/>
                <a:gd name="T79" fmla="*/ 49 h 166"/>
                <a:gd name="T80" fmla="*/ 9 w 156"/>
                <a:gd name="T81" fmla="*/ 55 h 166"/>
                <a:gd name="T82" fmla="*/ 9 w 156"/>
                <a:gd name="T83" fmla="*/ 55 h 166"/>
                <a:gd name="T84" fmla="*/ 12 w 156"/>
                <a:gd name="T85" fmla="*/ 58 h 166"/>
                <a:gd name="T86" fmla="*/ 19 w 156"/>
                <a:gd name="T87" fmla="*/ 68 h 166"/>
                <a:gd name="T88" fmla="*/ 31 w 156"/>
                <a:gd name="T89" fmla="*/ 86 h 166"/>
                <a:gd name="T90" fmla="*/ 38 w 156"/>
                <a:gd name="T91" fmla="*/ 101 h 166"/>
                <a:gd name="T92" fmla="*/ 51 w 156"/>
                <a:gd name="T93" fmla="*/ 110 h 166"/>
                <a:gd name="T94" fmla="*/ 57 w 156"/>
                <a:gd name="T95" fmla="*/ 115 h 166"/>
                <a:gd name="T96" fmla="*/ 64 w 156"/>
                <a:gd name="T97" fmla="*/ 119 h 166"/>
                <a:gd name="T98" fmla="*/ 74 w 156"/>
                <a:gd name="T99"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6" h="166">
                  <a:moveTo>
                    <a:pt x="74" y="126"/>
                  </a:moveTo>
                  <a:cubicBezTo>
                    <a:pt x="74" y="125"/>
                    <a:pt x="74" y="124"/>
                    <a:pt x="75" y="126"/>
                  </a:cubicBezTo>
                  <a:cubicBezTo>
                    <a:pt x="76" y="130"/>
                    <a:pt x="80" y="136"/>
                    <a:pt x="85" y="136"/>
                  </a:cubicBezTo>
                  <a:cubicBezTo>
                    <a:pt x="85" y="138"/>
                    <a:pt x="87" y="142"/>
                    <a:pt x="89" y="142"/>
                  </a:cubicBezTo>
                  <a:cubicBezTo>
                    <a:pt x="93" y="143"/>
                    <a:pt x="91" y="144"/>
                    <a:pt x="93" y="146"/>
                  </a:cubicBezTo>
                  <a:cubicBezTo>
                    <a:pt x="95" y="147"/>
                    <a:pt x="102" y="156"/>
                    <a:pt x="102" y="157"/>
                  </a:cubicBezTo>
                  <a:cubicBezTo>
                    <a:pt x="103" y="157"/>
                    <a:pt x="104" y="158"/>
                    <a:pt x="105" y="158"/>
                  </a:cubicBezTo>
                  <a:cubicBezTo>
                    <a:pt x="110" y="161"/>
                    <a:pt x="113" y="166"/>
                    <a:pt x="119" y="161"/>
                  </a:cubicBezTo>
                  <a:cubicBezTo>
                    <a:pt x="121" y="160"/>
                    <a:pt x="129" y="160"/>
                    <a:pt x="133" y="159"/>
                  </a:cubicBezTo>
                  <a:cubicBezTo>
                    <a:pt x="132" y="157"/>
                    <a:pt x="127" y="158"/>
                    <a:pt x="125" y="156"/>
                  </a:cubicBezTo>
                  <a:cubicBezTo>
                    <a:pt x="124" y="156"/>
                    <a:pt x="122" y="148"/>
                    <a:pt x="125" y="149"/>
                  </a:cubicBezTo>
                  <a:cubicBezTo>
                    <a:pt x="127" y="150"/>
                    <a:pt x="126" y="154"/>
                    <a:pt x="127" y="155"/>
                  </a:cubicBezTo>
                  <a:cubicBezTo>
                    <a:pt x="128" y="157"/>
                    <a:pt x="132" y="154"/>
                    <a:pt x="134" y="155"/>
                  </a:cubicBezTo>
                  <a:cubicBezTo>
                    <a:pt x="145" y="161"/>
                    <a:pt x="156" y="155"/>
                    <a:pt x="149" y="142"/>
                  </a:cubicBezTo>
                  <a:cubicBezTo>
                    <a:pt x="147" y="138"/>
                    <a:pt x="149" y="139"/>
                    <a:pt x="145" y="139"/>
                  </a:cubicBezTo>
                  <a:cubicBezTo>
                    <a:pt x="145" y="128"/>
                    <a:pt x="144" y="132"/>
                    <a:pt x="136" y="125"/>
                  </a:cubicBezTo>
                  <a:cubicBezTo>
                    <a:pt x="133" y="122"/>
                    <a:pt x="132" y="125"/>
                    <a:pt x="129" y="125"/>
                  </a:cubicBezTo>
                  <a:cubicBezTo>
                    <a:pt x="129" y="125"/>
                    <a:pt x="123" y="122"/>
                    <a:pt x="125" y="121"/>
                  </a:cubicBezTo>
                  <a:cubicBezTo>
                    <a:pt x="126" y="120"/>
                    <a:pt x="129" y="121"/>
                    <a:pt x="130" y="120"/>
                  </a:cubicBezTo>
                  <a:cubicBezTo>
                    <a:pt x="130" y="120"/>
                    <a:pt x="130" y="120"/>
                    <a:pt x="130" y="120"/>
                  </a:cubicBezTo>
                  <a:cubicBezTo>
                    <a:pt x="125" y="108"/>
                    <a:pt x="125" y="108"/>
                    <a:pt x="125" y="108"/>
                  </a:cubicBezTo>
                  <a:cubicBezTo>
                    <a:pt x="123" y="103"/>
                    <a:pt x="119" y="101"/>
                    <a:pt x="114" y="101"/>
                  </a:cubicBezTo>
                  <a:cubicBezTo>
                    <a:pt x="110" y="101"/>
                    <a:pt x="109" y="97"/>
                    <a:pt x="107" y="95"/>
                  </a:cubicBezTo>
                  <a:cubicBezTo>
                    <a:pt x="105" y="92"/>
                    <a:pt x="98" y="92"/>
                    <a:pt x="98" y="87"/>
                  </a:cubicBezTo>
                  <a:cubicBezTo>
                    <a:pt x="99" y="87"/>
                    <a:pt x="100" y="87"/>
                    <a:pt x="101" y="87"/>
                  </a:cubicBezTo>
                  <a:cubicBezTo>
                    <a:pt x="101" y="87"/>
                    <a:pt x="101" y="87"/>
                    <a:pt x="101" y="87"/>
                  </a:cubicBezTo>
                  <a:cubicBezTo>
                    <a:pt x="99" y="85"/>
                    <a:pt x="95" y="73"/>
                    <a:pt x="92" y="72"/>
                  </a:cubicBezTo>
                  <a:cubicBezTo>
                    <a:pt x="90" y="67"/>
                    <a:pt x="84" y="61"/>
                    <a:pt x="79" y="58"/>
                  </a:cubicBezTo>
                  <a:cubicBezTo>
                    <a:pt x="74" y="55"/>
                    <a:pt x="69" y="51"/>
                    <a:pt x="66" y="46"/>
                  </a:cubicBezTo>
                  <a:cubicBezTo>
                    <a:pt x="64" y="42"/>
                    <a:pt x="57" y="36"/>
                    <a:pt x="53" y="35"/>
                  </a:cubicBezTo>
                  <a:cubicBezTo>
                    <a:pt x="51" y="33"/>
                    <a:pt x="45" y="32"/>
                    <a:pt x="42" y="30"/>
                  </a:cubicBezTo>
                  <a:cubicBezTo>
                    <a:pt x="39" y="28"/>
                    <a:pt x="37" y="25"/>
                    <a:pt x="33" y="23"/>
                  </a:cubicBezTo>
                  <a:cubicBezTo>
                    <a:pt x="27" y="20"/>
                    <a:pt x="19" y="15"/>
                    <a:pt x="14" y="10"/>
                  </a:cubicBezTo>
                  <a:cubicBezTo>
                    <a:pt x="11" y="6"/>
                    <a:pt x="6" y="1"/>
                    <a:pt x="2" y="0"/>
                  </a:cubicBezTo>
                  <a:cubicBezTo>
                    <a:pt x="2" y="0"/>
                    <a:pt x="2" y="0"/>
                    <a:pt x="2" y="0"/>
                  </a:cubicBezTo>
                  <a:cubicBezTo>
                    <a:pt x="2" y="0"/>
                    <a:pt x="1" y="2"/>
                    <a:pt x="1" y="2"/>
                  </a:cubicBezTo>
                  <a:cubicBezTo>
                    <a:pt x="1" y="2"/>
                    <a:pt x="1" y="2"/>
                    <a:pt x="1" y="2"/>
                  </a:cubicBezTo>
                  <a:cubicBezTo>
                    <a:pt x="1" y="6"/>
                    <a:pt x="0" y="9"/>
                    <a:pt x="0" y="12"/>
                  </a:cubicBezTo>
                  <a:cubicBezTo>
                    <a:pt x="0" y="19"/>
                    <a:pt x="2" y="25"/>
                    <a:pt x="4" y="31"/>
                  </a:cubicBezTo>
                  <a:cubicBezTo>
                    <a:pt x="6" y="37"/>
                    <a:pt x="9" y="43"/>
                    <a:pt x="9" y="49"/>
                  </a:cubicBezTo>
                  <a:cubicBezTo>
                    <a:pt x="9" y="55"/>
                    <a:pt x="9" y="55"/>
                    <a:pt x="9" y="55"/>
                  </a:cubicBezTo>
                  <a:cubicBezTo>
                    <a:pt x="9" y="55"/>
                    <a:pt x="9" y="55"/>
                    <a:pt x="9" y="55"/>
                  </a:cubicBezTo>
                  <a:cubicBezTo>
                    <a:pt x="10" y="56"/>
                    <a:pt x="12" y="57"/>
                    <a:pt x="12" y="58"/>
                  </a:cubicBezTo>
                  <a:cubicBezTo>
                    <a:pt x="14" y="59"/>
                    <a:pt x="18" y="66"/>
                    <a:pt x="19" y="68"/>
                  </a:cubicBezTo>
                  <a:cubicBezTo>
                    <a:pt x="23" y="70"/>
                    <a:pt x="31" y="81"/>
                    <a:pt x="31" y="86"/>
                  </a:cubicBezTo>
                  <a:cubicBezTo>
                    <a:pt x="34" y="91"/>
                    <a:pt x="34" y="96"/>
                    <a:pt x="38" y="101"/>
                  </a:cubicBezTo>
                  <a:cubicBezTo>
                    <a:pt x="41" y="104"/>
                    <a:pt x="49" y="106"/>
                    <a:pt x="51" y="110"/>
                  </a:cubicBezTo>
                  <a:cubicBezTo>
                    <a:pt x="53" y="111"/>
                    <a:pt x="55" y="114"/>
                    <a:pt x="57" y="115"/>
                  </a:cubicBezTo>
                  <a:cubicBezTo>
                    <a:pt x="58" y="116"/>
                    <a:pt x="62" y="118"/>
                    <a:pt x="64" y="119"/>
                  </a:cubicBezTo>
                  <a:cubicBezTo>
                    <a:pt x="66" y="120"/>
                    <a:pt x="72" y="125"/>
                    <a:pt x="74" y="126"/>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4" name="Freeform 104"/>
            <p:cNvSpPr>
              <a:spLocks/>
            </p:cNvSpPr>
            <p:nvPr/>
          </p:nvSpPr>
          <p:spPr bwMode="auto">
            <a:xfrm>
              <a:off x="7966197" y="1970088"/>
              <a:ext cx="425330" cy="378303"/>
            </a:xfrm>
            <a:custGeom>
              <a:avLst/>
              <a:gdLst>
                <a:gd name="T0" fmla="*/ 47 w 145"/>
                <a:gd name="T1" fmla="*/ 123 h 130"/>
                <a:gd name="T2" fmla="*/ 58 w 145"/>
                <a:gd name="T3" fmla="*/ 128 h 130"/>
                <a:gd name="T4" fmla="*/ 70 w 145"/>
                <a:gd name="T5" fmla="*/ 125 h 130"/>
                <a:gd name="T6" fmla="*/ 83 w 145"/>
                <a:gd name="T7" fmla="*/ 125 h 130"/>
                <a:gd name="T8" fmla="*/ 99 w 145"/>
                <a:gd name="T9" fmla="*/ 123 h 130"/>
                <a:gd name="T10" fmla="*/ 107 w 145"/>
                <a:gd name="T11" fmla="*/ 119 h 130"/>
                <a:gd name="T12" fmla="*/ 96 w 145"/>
                <a:gd name="T13" fmla="*/ 116 h 130"/>
                <a:gd name="T14" fmla="*/ 82 w 145"/>
                <a:gd name="T15" fmla="*/ 110 h 130"/>
                <a:gd name="T16" fmla="*/ 75 w 145"/>
                <a:gd name="T17" fmla="*/ 103 h 130"/>
                <a:gd name="T18" fmla="*/ 51 w 145"/>
                <a:gd name="T19" fmla="*/ 82 h 130"/>
                <a:gd name="T20" fmla="*/ 56 w 145"/>
                <a:gd name="T21" fmla="*/ 79 h 130"/>
                <a:gd name="T22" fmla="*/ 69 w 145"/>
                <a:gd name="T23" fmla="*/ 87 h 130"/>
                <a:gd name="T24" fmla="*/ 75 w 145"/>
                <a:gd name="T25" fmla="*/ 90 h 130"/>
                <a:gd name="T26" fmla="*/ 79 w 145"/>
                <a:gd name="T27" fmla="*/ 100 h 130"/>
                <a:gd name="T28" fmla="*/ 88 w 145"/>
                <a:gd name="T29" fmla="*/ 101 h 130"/>
                <a:gd name="T30" fmla="*/ 97 w 145"/>
                <a:gd name="T31" fmla="*/ 103 h 130"/>
                <a:gd name="T32" fmla="*/ 118 w 145"/>
                <a:gd name="T33" fmla="*/ 114 h 130"/>
                <a:gd name="T34" fmla="*/ 135 w 145"/>
                <a:gd name="T35" fmla="*/ 120 h 130"/>
                <a:gd name="T36" fmla="*/ 145 w 145"/>
                <a:gd name="T37" fmla="*/ 116 h 130"/>
                <a:gd name="T38" fmla="*/ 145 w 145"/>
                <a:gd name="T39" fmla="*/ 116 h 130"/>
                <a:gd name="T40" fmla="*/ 128 w 145"/>
                <a:gd name="T41" fmla="*/ 102 h 130"/>
                <a:gd name="T42" fmla="*/ 114 w 145"/>
                <a:gd name="T43" fmla="*/ 84 h 130"/>
                <a:gd name="T44" fmla="*/ 112 w 145"/>
                <a:gd name="T45" fmla="*/ 71 h 130"/>
                <a:gd name="T46" fmla="*/ 112 w 145"/>
                <a:gd name="T47" fmla="*/ 71 h 130"/>
                <a:gd name="T48" fmla="*/ 102 w 145"/>
                <a:gd name="T49" fmla="*/ 64 h 130"/>
                <a:gd name="T50" fmla="*/ 95 w 145"/>
                <a:gd name="T51" fmla="*/ 60 h 130"/>
                <a:gd name="T52" fmla="*/ 89 w 145"/>
                <a:gd name="T53" fmla="*/ 55 h 130"/>
                <a:gd name="T54" fmla="*/ 76 w 145"/>
                <a:gd name="T55" fmla="*/ 46 h 130"/>
                <a:gd name="T56" fmla="*/ 69 w 145"/>
                <a:gd name="T57" fmla="*/ 31 h 130"/>
                <a:gd name="T58" fmla="*/ 57 w 145"/>
                <a:gd name="T59" fmla="*/ 13 h 130"/>
                <a:gd name="T60" fmla="*/ 50 w 145"/>
                <a:gd name="T61" fmla="*/ 3 h 130"/>
                <a:gd name="T62" fmla="*/ 47 w 145"/>
                <a:gd name="T63" fmla="*/ 0 h 130"/>
                <a:gd name="T64" fmla="*/ 47 w 145"/>
                <a:gd name="T65" fmla="*/ 0 h 130"/>
                <a:gd name="T66" fmla="*/ 37 w 145"/>
                <a:gd name="T67" fmla="*/ 3 h 130"/>
                <a:gd name="T68" fmla="*/ 26 w 145"/>
                <a:gd name="T69" fmla="*/ 4 h 130"/>
                <a:gd name="T70" fmla="*/ 19 w 145"/>
                <a:gd name="T71" fmla="*/ 7 h 130"/>
                <a:gd name="T72" fmla="*/ 13 w 145"/>
                <a:gd name="T73" fmla="*/ 13 h 130"/>
                <a:gd name="T74" fmla="*/ 10 w 145"/>
                <a:gd name="T75" fmla="*/ 18 h 130"/>
                <a:gd name="T76" fmla="*/ 10 w 145"/>
                <a:gd name="T77" fmla="*/ 18 h 130"/>
                <a:gd name="T78" fmla="*/ 7 w 145"/>
                <a:gd name="T79" fmla="*/ 40 h 130"/>
                <a:gd name="T80" fmla="*/ 1 w 145"/>
                <a:gd name="T81" fmla="*/ 60 h 130"/>
                <a:gd name="T82" fmla="*/ 2 w 145"/>
                <a:gd name="T83" fmla="*/ 71 h 130"/>
                <a:gd name="T84" fmla="*/ 4 w 145"/>
                <a:gd name="T85" fmla="*/ 83 h 130"/>
                <a:gd name="T86" fmla="*/ 4 w 145"/>
                <a:gd name="T87" fmla="*/ 86 h 130"/>
                <a:gd name="T88" fmla="*/ 5 w 145"/>
                <a:gd name="T89" fmla="*/ 99 h 130"/>
                <a:gd name="T90" fmla="*/ 16 w 145"/>
                <a:gd name="T91" fmla="*/ 118 h 130"/>
                <a:gd name="T92" fmla="*/ 35 w 145"/>
                <a:gd name="T93" fmla="*/ 123 h 130"/>
                <a:gd name="T94" fmla="*/ 47 w 145"/>
                <a:gd name="T95" fmla="*/ 123 h 130"/>
                <a:gd name="connsiteX0" fmla="*/ 3201 w 9960"/>
                <a:gd name="connsiteY0" fmla="*/ 9462 h 9888"/>
                <a:gd name="connsiteX1" fmla="*/ 3960 w 9960"/>
                <a:gd name="connsiteY1" fmla="*/ 9846 h 9888"/>
                <a:gd name="connsiteX2" fmla="*/ 4788 w 9960"/>
                <a:gd name="connsiteY2" fmla="*/ 9615 h 9888"/>
                <a:gd name="connsiteX3" fmla="*/ 6788 w 9960"/>
                <a:gd name="connsiteY3" fmla="*/ 9462 h 9888"/>
                <a:gd name="connsiteX4" fmla="*/ 7339 w 9960"/>
                <a:gd name="connsiteY4" fmla="*/ 9154 h 9888"/>
                <a:gd name="connsiteX5" fmla="*/ 6581 w 9960"/>
                <a:gd name="connsiteY5" fmla="*/ 8923 h 9888"/>
                <a:gd name="connsiteX6" fmla="*/ 5615 w 9960"/>
                <a:gd name="connsiteY6" fmla="*/ 8462 h 9888"/>
                <a:gd name="connsiteX7" fmla="*/ 5132 w 9960"/>
                <a:gd name="connsiteY7" fmla="*/ 7923 h 9888"/>
                <a:gd name="connsiteX8" fmla="*/ 3477 w 9960"/>
                <a:gd name="connsiteY8" fmla="*/ 6308 h 9888"/>
                <a:gd name="connsiteX9" fmla="*/ 3822 w 9960"/>
                <a:gd name="connsiteY9" fmla="*/ 6077 h 9888"/>
                <a:gd name="connsiteX10" fmla="*/ 4719 w 9960"/>
                <a:gd name="connsiteY10" fmla="*/ 6692 h 9888"/>
                <a:gd name="connsiteX11" fmla="*/ 5132 w 9960"/>
                <a:gd name="connsiteY11" fmla="*/ 6923 h 9888"/>
                <a:gd name="connsiteX12" fmla="*/ 5408 w 9960"/>
                <a:gd name="connsiteY12" fmla="*/ 7692 h 9888"/>
                <a:gd name="connsiteX13" fmla="*/ 6029 w 9960"/>
                <a:gd name="connsiteY13" fmla="*/ 7769 h 9888"/>
                <a:gd name="connsiteX14" fmla="*/ 6650 w 9960"/>
                <a:gd name="connsiteY14" fmla="*/ 7923 h 9888"/>
                <a:gd name="connsiteX15" fmla="*/ 8098 w 9960"/>
                <a:gd name="connsiteY15" fmla="*/ 8769 h 9888"/>
                <a:gd name="connsiteX16" fmla="*/ 9270 w 9960"/>
                <a:gd name="connsiteY16" fmla="*/ 9231 h 9888"/>
                <a:gd name="connsiteX17" fmla="*/ 9960 w 9960"/>
                <a:gd name="connsiteY17" fmla="*/ 8923 h 9888"/>
                <a:gd name="connsiteX18" fmla="*/ 9960 w 9960"/>
                <a:gd name="connsiteY18" fmla="*/ 8923 h 9888"/>
                <a:gd name="connsiteX19" fmla="*/ 8788 w 9960"/>
                <a:gd name="connsiteY19" fmla="*/ 7846 h 9888"/>
                <a:gd name="connsiteX20" fmla="*/ 7822 w 9960"/>
                <a:gd name="connsiteY20" fmla="*/ 6462 h 9888"/>
                <a:gd name="connsiteX21" fmla="*/ 7684 w 9960"/>
                <a:gd name="connsiteY21" fmla="*/ 5462 h 9888"/>
                <a:gd name="connsiteX22" fmla="*/ 7684 w 9960"/>
                <a:gd name="connsiteY22" fmla="*/ 5462 h 9888"/>
                <a:gd name="connsiteX23" fmla="*/ 6994 w 9960"/>
                <a:gd name="connsiteY23" fmla="*/ 4923 h 9888"/>
                <a:gd name="connsiteX24" fmla="*/ 6512 w 9960"/>
                <a:gd name="connsiteY24" fmla="*/ 4615 h 9888"/>
                <a:gd name="connsiteX25" fmla="*/ 6098 w 9960"/>
                <a:gd name="connsiteY25" fmla="*/ 4231 h 9888"/>
                <a:gd name="connsiteX26" fmla="*/ 5201 w 9960"/>
                <a:gd name="connsiteY26" fmla="*/ 3538 h 9888"/>
                <a:gd name="connsiteX27" fmla="*/ 4719 w 9960"/>
                <a:gd name="connsiteY27" fmla="*/ 2385 h 9888"/>
                <a:gd name="connsiteX28" fmla="*/ 3891 w 9960"/>
                <a:gd name="connsiteY28" fmla="*/ 1000 h 9888"/>
                <a:gd name="connsiteX29" fmla="*/ 3408 w 9960"/>
                <a:gd name="connsiteY29" fmla="*/ 231 h 9888"/>
                <a:gd name="connsiteX30" fmla="*/ 3201 w 9960"/>
                <a:gd name="connsiteY30" fmla="*/ 0 h 9888"/>
                <a:gd name="connsiteX31" fmla="*/ 3201 w 9960"/>
                <a:gd name="connsiteY31" fmla="*/ 0 h 9888"/>
                <a:gd name="connsiteX32" fmla="*/ 2512 w 9960"/>
                <a:gd name="connsiteY32" fmla="*/ 231 h 9888"/>
                <a:gd name="connsiteX33" fmla="*/ 1753 w 9960"/>
                <a:gd name="connsiteY33" fmla="*/ 308 h 9888"/>
                <a:gd name="connsiteX34" fmla="*/ 1270 w 9960"/>
                <a:gd name="connsiteY34" fmla="*/ 538 h 9888"/>
                <a:gd name="connsiteX35" fmla="*/ 857 w 9960"/>
                <a:gd name="connsiteY35" fmla="*/ 1000 h 9888"/>
                <a:gd name="connsiteX36" fmla="*/ 650 w 9960"/>
                <a:gd name="connsiteY36" fmla="*/ 1385 h 9888"/>
                <a:gd name="connsiteX37" fmla="*/ 650 w 9960"/>
                <a:gd name="connsiteY37" fmla="*/ 1385 h 9888"/>
                <a:gd name="connsiteX38" fmla="*/ 443 w 9960"/>
                <a:gd name="connsiteY38" fmla="*/ 3077 h 9888"/>
                <a:gd name="connsiteX39" fmla="*/ 29 w 9960"/>
                <a:gd name="connsiteY39" fmla="*/ 4615 h 9888"/>
                <a:gd name="connsiteX40" fmla="*/ 98 w 9960"/>
                <a:gd name="connsiteY40" fmla="*/ 5462 h 9888"/>
                <a:gd name="connsiteX41" fmla="*/ 236 w 9960"/>
                <a:gd name="connsiteY41" fmla="*/ 6385 h 9888"/>
                <a:gd name="connsiteX42" fmla="*/ 236 w 9960"/>
                <a:gd name="connsiteY42" fmla="*/ 6615 h 9888"/>
                <a:gd name="connsiteX43" fmla="*/ 305 w 9960"/>
                <a:gd name="connsiteY43" fmla="*/ 7615 h 9888"/>
                <a:gd name="connsiteX44" fmla="*/ 1063 w 9960"/>
                <a:gd name="connsiteY44" fmla="*/ 9077 h 9888"/>
                <a:gd name="connsiteX45" fmla="*/ 2374 w 9960"/>
                <a:gd name="connsiteY45" fmla="*/ 9462 h 9888"/>
                <a:gd name="connsiteX46" fmla="*/ 3201 w 9960"/>
                <a:gd name="connsiteY46" fmla="*/ 9462 h 9888"/>
                <a:gd name="connsiteX0" fmla="*/ 3214 w 10000"/>
                <a:gd name="connsiteY0" fmla="*/ 9569 h 10000"/>
                <a:gd name="connsiteX1" fmla="*/ 3976 w 10000"/>
                <a:gd name="connsiteY1" fmla="*/ 9958 h 10000"/>
                <a:gd name="connsiteX2" fmla="*/ 4807 w 10000"/>
                <a:gd name="connsiteY2" fmla="*/ 9724 h 10000"/>
                <a:gd name="connsiteX3" fmla="*/ 6815 w 10000"/>
                <a:gd name="connsiteY3" fmla="*/ 9569 h 10000"/>
                <a:gd name="connsiteX4" fmla="*/ 6607 w 10000"/>
                <a:gd name="connsiteY4" fmla="*/ 9024 h 10000"/>
                <a:gd name="connsiteX5" fmla="*/ 5638 w 10000"/>
                <a:gd name="connsiteY5" fmla="*/ 8558 h 10000"/>
                <a:gd name="connsiteX6" fmla="*/ 5153 w 10000"/>
                <a:gd name="connsiteY6" fmla="*/ 8013 h 10000"/>
                <a:gd name="connsiteX7" fmla="*/ 3491 w 10000"/>
                <a:gd name="connsiteY7" fmla="*/ 6379 h 10000"/>
                <a:gd name="connsiteX8" fmla="*/ 3837 w 10000"/>
                <a:gd name="connsiteY8" fmla="*/ 6146 h 10000"/>
                <a:gd name="connsiteX9" fmla="*/ 4738 w 10000"/>
                <a:gd name="connsiteY9" fmla="*/ 6768 h 10000"/>
                <a:gd name="connsiteX10" fmla="*/ 5153 w 10000"/>
                <a:gd name="connsiteY10" fmla="*/ 7001 h 10000"/>
                <a:gd name="connsiteX11" fmla="*/ 5430 w 10000"/>
                <a:gd name="connsiteY11" fmla="*/ 7779 h 10000"/>
                <a:gd name="connsiteX12" fmla="*/ 6053 w 10000"/>
                <a:gd name="connsiteY12" fmla="*/ 7857 h 10000"/>
                <a:gd name="connsiteX13" fmla="*/ 6677 w 10000"/>
                <a:gd name="connsiteY13" fmla="*/ 8013 h 10000"/>
                <a:gd name="connsiteX14" fmla="*/ 8131 w 10000"/>
                <a:gd name="connsiteY14" fmla="*/ 8868 h 10000"/>
                <a:gd name="connsiteX15" fmla="*/ 9307 w 10000"/>
                <a:gd name="connsiteY15" fmla="*/ 9336 h 10000"/>
                <a:gd name="connsiteX16" fmla="*/ 10000 w 10000"/>
                <a:gd name="connsiteY16" fmla="*/ 9024 h 10000"/>
                <a:gd name="connsiteX17" fmla="*/ 10000 w 10000"/>
                <a:gd name="connsiteY17" fmla="*/ 9024 h 10000"/>
                <a:gd name="connsiteX18" fmla="*/ 8823 w 10000"/>
                <a:gd name="connsiteY18" fmla="*/ 7935 h 10000"/>
                <a:gd name="connsiteX19" fmla="*/ 7853 w 10000"/>
                <a:gd name="connsiteY19" fmla="*/ 6535 h 10000"/>
                <a:gd name="connsiteX20" fmla="*/ 7715 w 10000"/>
                <a:gd name="connsiteY20" fmla="*/ 5524 h 10000"/>
                <a:gd name="connsiteX21" fmla="*/ 7715 w 10000"/>
                <a:gd name="connsiteY21" fmla="*/ 5524 h 10000"/>
                <a:gd name="connsiteX22" fmla="*/ 7022 w 10000"/>
                <a:gd name="connsiteY22" fmla="*/ 4979 h 10000"/>
                <a:gd name="connsiteX23" fmla="*/ 6538 w 10000"/>
                <a:gd name="connsiteY23" fmla="*/ 4667 h 10000"/>
                <a:gd name="connsiteX24" fmla="*/ 6122 w 10000"/>
                <a:gd name="connsiteY24" fmla="*/ 4279 h 10000"/>
                <a:gd name="connsiteX25" fmla="*/ 5222 w 10000"/>
                <a:gd name="connsiteY25" fmla="*/ 3578 h 10000"/>
                <a:gd name="connsiteX26" fmla="*/ 4738 w 10000"/>
                <a:gd name="connsiteY26" fmla="*/ 2412 h 10000"/>
                <a:gd name="connsiteX27" fmla="*/ 3907 w 10000"/>
                <a:gd name="connsiteY27" fmla="*/ 1011 h 10000"/>
                <a:gd name="connsiteX28" fmla="*/ 3422 w 10000"/>
                <a:gd name="connsiteY28" fmla="*/ 234 h 10000"/>
                <a:gd name="connsiteX29" fmla="*/ 3214 w 10000"/>
                <a:gd name="connsiteY29" fmla="*/ 0 h 10000"/>
                <a:gd name="connsiteX30" fmla="*/ 3214 w 10000"/>
                <a:gd name="connsiteY30" fmla="*/ 0 h 10000"/>
                <a:gd name="connsiteX31" fmla="*/ 2522 w 10000"/>
                <a:gd name="connsiteY31" fmla="*/ 234 h 10000"/>
                <a:gd name="connsiteX32" fmla="*/ 1760 w 10000"/>
                <a:gd name="connsiteY32" fmla="*/ 311 h 10000"/>
                <a:gd name="connsiteX33" fmla="*/ 1275 w 10000"/>
                <a:gd name="connsiteY33" fmla="*/ 544 h 10000"/>
                <a:gd name="connsiteX34" fmla="*/ 860 w 10000"/>
                <a:gd name="connsiteY34" fmla="*/ 1011 h 10000"/>
                <a:gd name="connsiteX35" fmla="*/ 653 w 10000"/>
                <a:gd name="connsiteY35" fmla="*/ 1401 h 10000"/>
                <a:gd name="connsiteX36" fmla="*/ 653 w 10000"/>
                <a:gd name="connsiteY36" fmla="*/ 1401 h 10000"/>
                <a:gd name="connsiteX37" fmla="*/ 445 w 10000"/>
                <a:gd name="connsiteY37" fmla="*/ 3112 h 10000"/>
                <a:gd name="connsiteX38" fmla="*/ 29 w 10000"/>
                <a:gd name="connsiteY38" fmla="*/ 4667 h 10000"/>
                <a:gd name="connsiteX39" fmla="*/ 98 w 10000"/>
                <a:gd name="connsiteY39" fmla="*/ 5524 h 10000"/>
                <a:gd name="connsiteX40" fmla="*/ 237 w 10000"/>
                <a:gd name="connsiteY40" fmla="*/ 6457 h 10000"/>
                <a:gd name="connsiteX41" fmla="*/ 237 w 10000"/>
                <a:gd name="connsiteY41" fmla="*/ 6690 h 10000"/>
                <a:gd name="connsiteX42" fmla="*/ 306 w 10000"/>
                <a:gd name="connsiteY42" fmla="*/ 7701 h 10000"/>
                <a:gd name="connsiteX43" fmla="*/ 1067 w 10000"/>
                <a:gd name="connsiteY43" fmla="*/ 9180 h 10000"/>
                <a:gd name="connsiteX44" fmla="*/ 2384 w 10000"/>
                <a:gd name="connsiteY44" fmla="*/ 9569 h 10000"/>
                <a:gd name="connsiteX45" fmla="*/ 3214 w 10000"/>
                <a:gd name="connsiteY45" fmla="*/ 956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10000">
                  <a:moveTo>
                    <a:pt x="3214" y="9569"/>
                  </a:moveTo>
                  <a:cubicBezTo>
                    <a:pt x="3422" y="9569"/>
                    <a:pt x="3768" y="9880"/>
                    <a:pt x="3976" y="9958"/>
                  </a:cubicBezTo>
                  <a:cubicBezTo>
                    <a:pt x="4253" y="10113"/>
                    <a:pt x="4599" y="9802"/>
                    <a:pt x="4807" y="9724"/>
                  </a:cubicBezTo>
                  <a:cubicBezTo>
                    <a:pt x="5280" y="9659"/>
                    <a:pt x="6389" y="9647"/>
                    <a:pt x="6815" y="9569"/>
                  </a:cubicBezTo>
                  <a:cubicBezTo>
                    <a:pt x="7115" y="9452"/>
                    <a:pt x="6803" y="9192"/>
                    <a:pt x="6607" y="9024"/>
                  </a:cubicBezTo>
                  <a:cubicBezTo>
                    <a:pt x="6330" y="8635"/>
                    <a:pt x="6053" y="8558"/>
                    <a:pt x="5638" y="8558"/>
                  </a:cubicBezTo>
                  <a:cubicBezTo>
                    <a:pt x="5499" y="8558"/>
                    <a:pt x="5360" y="8168"/>
                    <a:pt x="5153" y="8013"/>
                  </a:cubicBezTo>
                  <a:cubicBezTo>
                    <a:pt x="4530" y="7547"/>
                    <a:pt x="4114" y="7001"/>
                    <a:pt x="3491" y="6379"/>
                  </a:cubicBezTo>
                  <a:cubicBezTo>
                    <a:pt x="3006" y="5912"/>
                    <a:pt x="3630" y="6146"/>
                    <a:pt x="3837" y="6146"/>
                  </a:cubicBezTo>
                  <a:cubicBezTo>
                    <a:pt x="4114" y="6068"/>
                    <a:pt x="4530" y="6612"/>
                    <a:pt x="4738" y="6768"/>
                  </a:cubicBezTo>
                  <a:cubicBezTo>
                    <a:pt x="4877" y="6924"/>
                    <a:pt x="5014" y="6924"/>
                    <a:pt x="5153" y="7001"/>
                  </a:cubicBezTo>
                  <a:cubicBezTo>
                    <a:pt x="5360" y="7157"/>
                    <a:pt x="5291" y="7623"/>
                    <a:pt x="5430" y="7779"/>
                  </a:cubicBezTo>
                  <a:cubicBezTo>
                    <a:pt x="5499" y="7857"/>
                    <a:pt x="5915" y="7857"/>
                    <a:pt x="6053" y="7857"/>
                  </a:cubicBezTo>
                  <a:cubicBezTo>
                    <a:pt x="6330" y="7857"/>
                    <a:pt x="6400" y="7935"/>
                    <a:pt x="6677" y="8013"/>
                  </a:cubicBezTo>
                  <a:cubicBezTo>
                    <a:pt x="7161" y="8168"/>
                    <a:pt x="7576" y="8713"/>
                    <a:pt x="8131" y="8868"/>
                  </a:cubicBezTo>
                  <a:cubicBezTo>
                    <a:pt x="8546" y="9024"/>
                    <a:pt x="8823" y="9336"/>
                    <a:pt x="9307" y="9336"/>
                  </a:cubicBezTo>
                  <a:cubicBezTo>
                    <a:pt x="9377" y="9336"/>
                    <a:pt x="10000" y="9102"/>
                    <a:pt x="10000" y="9024"/>
                  </a:cubicBezTo>
                  <a:lnTo>
                    <a:pt x="10000" y="9024"/>
                  </a:lnTo>
                  <a:cubicBezTo>
                    <a:pt x="9584" y="8868"/>
                    <a:pt x="8962" y="8480"/>
                    <a:pt x="8823" y="7935"/>
                  </a:cubicBezTo>
                  <a:cubicBezTo>
                    <a:pt x="8615" y="7235"/>
                    <a:pt x="8131" y="7079"/>
                    <a:pt x="7853" y="6535"/>
                  </a:cubicBezTo>
                  <a:cubicBezTo>
                    <a:pt x="7784" y="6379"/>
                    <a:pt x="7715" y="5756"/>
                    <a:pt x="7715" y="5524"/>
                  </a:cubicBezTo>
                  <a:lnTo>
                    <a:pt x="7715" y="5524"/>
                  </a:lnTo>
                  <a:cubicBezTo>
                    <a:pt x="7576" y="5446"/>
                    <a:pt x="7161" y="5057"/>
                    <a:pt x="7022" y="4979"/>
                  </a:cubicBezTo>
                  <a:cubicBezTo>
                    <a:pt x="6885" y="4901"/>
                    <a:pt x="6607" y="4745"/>
                    <a:pt x="6538" y="4667"/>
                  </a:cubicBezTo>
                  <a:cubicBezTo>
                    <a:pt x="6400" y="4589"/>
                    <a:pt x="6261" y="4357"/>
                    <a:pt x="6122" y="4279"/>
                  </a:cubicBezTo>
                  <a:cubicBezTo>
                    <a:pt x="5984" y="3967"/>
                    <a:pt x="5430" y="3812"/>
                    <a:pt x="5222" y="3578"/>
                  </a:cubicBezTo>
                  <a:cubicBezTo>
                    <a:pt x="4946" y="3190"/>
                    <a:pt x="4946" y="2800"/>
                    <a:pt x="4738" y="2412"/>
                  </a:cubicBezTo>
                  <a:cubicBezTo>
                    <a:pt x="4738" y="2023"/>
                    <a:pt x="4184" y="1167"/>
                    <a:pt x="3907" y="1011"/>
                  </a:cubicBezTo>
                  <a:cubicBezTo>
                    <a:pt x="3837" y="856"/>
                    <a:pt x="3560" y="311"/>
                    <a:pt x="3422" y="234"/>
                  </a:cubicBezTo>
                  <a:cubicBezTo>
                    <a:pt x="3422" y="156"/>
                    <a:pt x="3283" y="78"/>
                    <a:pt x="3214" y="0"/>
                  </a:cubicBezTo>
                  <a:lnTo>
                    <a:pt x="3214" y="0"/>
                  </a:lnTo>
                  <a:cubicBezTo>
                    <a:pt x="3075" y="156"/>
                    <a:pt x="2730" y="156"/>
                    <a:pt x="2522" y="234"/>
                  </a:cubicBezTo>
                  <a:cubicBezTo>
                    <a:pt x="2314" y="234"/>
                    <a:pt x="2037" y="311"/>
                    <a:pt x="1760" y="311"/>
                  </a:cubicBezTo>
                  <a:cubicBezTo>
                    <a:pt x="1691" y="467"/>
                    <a:pt x="1414" y="467"/>
                    <a:pt x="1275" y="544"/>
                  </a:cubicBezTo>
                  <a:lnTo>
                    <a:pt x="860" y="1011"/>
                  </a:lnTo>
                  <a:lnTo>
                    <a:pt x="653" y="1401"/>
                  </a:lnTo>
                  <a:lnTo>
                    <a:pt x="653" y="1401"/>
                  </a:lnTo>
                  <a:cubicBezTo>
                    <a:pt x="791" y="1867"/>
                    <a:pt x="791" y="2722"/>
                    <a:pt x="445" y="3112"/>
                  </a:cubicBezTo>
                  <a:cubicBezTo>
                    <a:pt x="306" y="3656"/>
                    <a:pt x="98" y="4045"/>
                    <a:pt x="29" y="4667"/>
                  </a:cubicBezTo>
                  <a:cubicBezTo>
                    <a:pt x="-40" y="4979"/>
                    <a:pt x="29" y="5290"/>
                    <a:pt x="98" y="5524"/>
                  </a:cubicBezTo>
                  <a:cubicBezTo>
                    <a:pt x="98" y="5834"/>
                    <a:pt x="237" y="6224"/>
                    <a:pt x="237" y="6457"/>
                  </a:cubicBezTo>
                  <a:lnTo>
                    <a:pt x="237" y="6690"/>
                  </a:lnTo>
                  <a:cubicBezTo>
                    <a:pt x="376" y="6924"/>
                    <a:pt x="306" y="7391"/>
                    <a:pt x="306" y="7701"/>
                  </a:cubicBezTo>
                  <a:cubicBezTo>
                    <a:pt x="376" y="8402"/>
                    <a:pt x="445" y="8790"/>
                    <a:pt x="1067" y="9180"/>
                  </a:cubicBezTo>
                  <a:cubicBezTo>
                    <a:pt x="1414" y="9413"/>
                    <a:pt x="1968" y="9413"/>
                    <a:pt x="2384" y="9569"/>
                  </a:cubicBezTo>
                  <a:cubicBezTo>
                    <a:pt x="2591" y="9569"/>
                    <a:pt x="3075" y="9491"/>
                    <a:pt x="3214" y="9569"/>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 name="Freeform 105"/>
            <p:cNvSpPr>
              <a:spLocks/>
            </p:cNvSpPr>
            <p:nvPr/>
          </p:nvSpPr>
          <p:spPr bwMode="auto">
            <a:xfrm>
              <a:off x="7840855" y="2022474"/>
              <a:ext cx="323657" cy="412058"/>
            </a:xfrm>
            <a:custGeom>
              <a:avLst/>
              <a:gdLst>
                <a:gd name="T0" fmla="*/ 14 w 111"/>
                <a:gd name="T1" fmla="*/ 13 h 142"/>
                <a:gd name="T2" fmla="*/ 17 w 111"/>
                <a:gd name="T3" fmla="*/ 16 h 142"/>
                <a:gd name="T4" fmla="*/ 11 w 111"/>
                <a:gd name="T5" fmla="*/ 38 h 142"/>
                <a:gd name="T6" fmla="*/ 3 w 111"/>
                <a:gd name="T7" fmla="*/ 52 h 142"/>
                <a:gd name="T8" fmla="*/ 2 w 111"/>
                <a:gd name="T9" fmla="*/ 61 h 142"/>
                <a:gd name="T10" fmla="*/ 3 w 111"/>
                <a:gd name="T11" fmla="*/ 80 h 142"/>
                <a:gd name="T12" fmla="*/ 4 w 111"/>
                <a:gd name="T13" fmla="*/ 80 h 142"/>
                <a:gd name="T14" fmla="*/ 7 w 111"/>
                <a:gd name="T15" fmla="*/ 96 h 142"/>
                <a:gd name="T16" fmla="*/ 14 w 111"/>
                <a:gd name="T17" fmla="*/ 96 h 142"/>
                <a:gd name="T18" fmla="*/ 13 w 111"/>
                <a:gd name="T19" fmla="*/ 97 h 142"/>
                <a:gd name="T20" fmla="*/ 14 w 111"/>
                <a:gd name="T21" fmla="*/ 119 h 142"/>
                <a:gd name="T22" fmla="*/ 30 w 111"/>
                <a:gd name="T23" fmla="*/ 128 h 142"/>
                <a:gd name="T24" fmla="*/ 41 w 111"/>
                <a:gd name="T25" fmla="*/ 120 h 142"/>
                <a:gd name="T26" fmla="*/ 41 w 111"/>
                <a:gd name="T27" fmla="*/ 120 h 142"/>
                <a:gd name="T28" fmla="*/ 43 w 111"/>
                <a:gd name="T29" fmla="*/ 129 h 142"/>
                <a:gd name="T30" fmla="*/ 43 w 111"/>
                <a:gd name="T31" fmla="*/ 131 h 142"/>
                <a:gd name="T32" fmla="*/ 46 w 111"/>
                <a:gd name="T33" fmla="*/ 135 h 142"/>
                <a:gd name="T34" fmla="*/ 50 w 111"/>
                <a:gd name="T35" fmla="*/ 137 h 142"/>
                <a:gd name="T36" fmla="*/ 57 w 111"/>
                <a:gd name="T37" fmla="*/ 140 h 142"/>
                <a:gd name="T38" fmla="*/ 78 w 111"/>
                <a:gd name="T39" fmla="*/ 139 h 142"/>
                <a:gd name="T40" fmla="*/ 90 w 111"/>
                <a:gd name="T41" fmla="*/ 134 h 142"/>
                <a:gd name="T42" fmla="*/ 95 w 111"/>
                <a:gd name="T43" fmla="*/ 131 h 142"/>
                <a:gd name="T44" fmla="*/ 95 w 111"/>
                <a:gd name="T45" fmla="*/ 130 h 142"/>
                <a:gd name="T46" fmla="*/ 99 w 111"/>
                <a:gd name="T47" fmla="*/ 123 h 142"/>
                <a:gd name="T48" fmla="*/ 106 w 111"/>
                <a:gd name="T49" fmla="*/ 117 h 142"/>
                <a:gd name="T50" fmla="*/ 111 w 111"/>
                <a:gd name="T51" fmla="*/ 114 h 142"/>
                <a:gd name="T52" fmla="*/ 90 w 111"/>
                <a:gd name="T53" fmla="*/ 105 h 142"/>
                <a:gd name="T54" fmla="*/ 90 w 111"/>
                <a:gd name="T55" fmla="*/ 105 h 142"/>
                <a:gd name="T56" fmla="*/ 78 w 111"/>
                <a:gd name="T57" fmla="*/ 105 h 142"/>
                <a:gd name="T58" fmla="*/ 59 w 111"/>
                <a:gd name="T59" fmla="*/ 100 h 142"/>
                <a:gd name="T60" fmla="*/ 48 w 111"/>
                <a:gd name="T61" fmla="*/ 81 h 142"/>
                <a:gd name="T62" fmla="*/ 47 w 111"/>
                <a:gd name="T63" fmla="*/ 68 h 142"/>
                <a:gd name="T64" fmla="*/ 47 w 111"/>
                <a:gd name="T65" fmla="*/ 65 h 142"/>
                <a:gd name="T66" fmla="*/ 45 w 111"/>
                <a:gd name="T67" fmla="*/ 53 h 142"/>
                <a:gd name="T68" fmla="*/ 44 w 111"/>
                <a:gd name="T69" fmla="*/ 42 h 142"/>
                <a:gd name="T70" fmla="*/ 50 w 111"/>
                <a:gd name="T71" fmla="*/ 22 h 142"/>
                <a:gd name="T72" fmla="*/ 53 w 111"/>
                <a:gd name="T73" fmla="*/ 0 h 142"/>
                <a:gd name="T74" fmla="*/ 53 w 111"/>
                <a:gd name="T75" fmla="*/ 0 h 142"/>
                <a:gd name="T76" fmla="*/ 36 w 111"/>
                <a:gd name="T77" fmla="*/ 2 h 142"/>
                <a:gd name="T78" fmla="*/ 23 w 111"/>
                <a:gd name="T79" fmla="*/ 7 h 142"/>
                <a:gd name="T80" fmla="*/ 14 w 111"/>
                <a:gd name="T81" fmla="*/ 13 h 142"/>
                <a:gd name="connsiteX0" fmla="*/ 1159 w 9898"/>
                <a:gd name="connsiteY0" fmla="*/ 915 h 9832"/>
                <a:gd name="connsiteX1" fmla="*/ 1430 w 9898"/>
                <a:gd name="connsiteY1" fmla="*/ 1127 h 9832"/>
                <a:gd name="connsiteX2" fmla="*/ 889 w 9898"/>
                <a:gd name="connsiteY2" fmla="*/ 2676 h 9832"/>
                <a:gd name="connsiteX3" fmla="*/ 168 w 9898"/>
                <a:gd name="connsiteY3" fmla="*/ 3662 h 9832"/>
                <a:gd name="connsiteX4" fmla="*/ 78 w 9898"/>
                <a:gd name="connsiteY4" fmla="*/ 4296 h 9832"/>
                <a:gd name="connsiteX5" fmla="*/ 168 w 9898"/>
                <a:gd name="connsiteY5" fmla="*/ 5634 h 9832"/>
                <a:gd name="connsiteX6" fmla="*/ 258 w 9898"/>
                <a:gd name="connsiteY6" fmla="*/ 5634 h 9832"/>
                <a:gd name="connsiteX7" fmla="*/ 529 w 9898"/>
                <a:gd name="connsiteY7" fmla="*/ 6761 h 9832"/>
                <a:gd name="connsiteX8" fmla="*/ 1159 w 9898"/>
                <a:gd name="connsiteY8" fmla="*/ 6761 h 9832"/>
                <a:gd name="connsiteX9" fmla="*/ 1069 w 9898"/>
                <a:gd name="connsiteY9" fmla="*/ 6831 h 9832"/>
                <a:gd name="connsiteX10" fmla="*/ 1159 w 9898"/>
                <a:gd name="connsiteY10" fmla="*/ 8380 h 9832"/>
                <a:gd name="connsiteX11" fmla="*/ 2601 w 9898"/>
                <a:gd name="connsiteY11" fmla="*/ 9014 h 9832"/>
                <a:gd name="connsiteX12" fmla="*/ 3592 w 9898"/>
                <a:gd name="connsiteY12" fmla="*/ 8451 h 9832"/>
                <a:gd name="connsiteX13" fmla="*/ 3592 w 9898"/>
                <a:gd name="connsiteY13" fmla="*/ 8451 h 9832"/>
                <a:gd name="connsiteX14" fmla="*/ 3772 w 9898"/>
                <a:gd name="connsiteY14" fmla="*/ 9085 h 9832"/>
                <a:gd name="connsiteX15" fmla="*/ 3772 w 9898"/>
                <a:gd name="connsiteY15" fmla="*/ 9225 h 9832"/>
                <a:gd name="connsiteX16" fmla="*/ 4042 w 9898"/>
                <a:gd name="connsiteY16" fmla="*/ 9507 h 9832"/>
                <a:gd name="connsiteX17" fmla="*/ 4403 w 9898"/>
                <a:gd name="connsiteY17" fmla="*/ 9648 h 9832"/>
                <a:gd name="connsiteX18" fmla="*/ 5815 w 9898"/>
                <a:gd name="connsiteY18" fmla="*/ 9371 h 9832"/>
                <a:gd name="connsiteX19" fmla="*/ 6925 w 9898"/>
                <a:gd name="connsiteY19" fmla="*/ 9789 h 9832"/>
                <a:gd name="connsiteX20" fmla="*/ 8006 w 9898"/>
                <a:gd name="connsiteY20" fmla="*/ 9437 h 9832"/>
                <a:gd name="connsiteX21" fmla="*/ 8457 w 9898"/>
                <a:gd name="connsiteY21" fmla="*/ 9225 h 9832"/>
                <a:gd name="connsiteX22" fmla="*/ 8457 w 9898"/>
                <a:gd name="connsiteY22" fmla="*/ 9155 h 9832"/>
                <a:gd name="connsiteX23" fmla="*/ 8817 w 9898"/>
                <a:gd name="connsiteY23" fmla="*/ 8662 h 9832"/>
                <a:gd name="connsiteX24" fmla="*/ 9448 w 9898"/>
                <a:gd name="connsiteY24" fmla="*/ 8239 h 9832"/>
                <a:gd name="connsiteX25" fmla="*/ 9898 w 9898"/>
                <a:gd name="connsiteY25" fmla="*/ 8028 h 9832"/>
                <a:gd name="connsiteX26" fmla="*/ 8006 w 9898"/>
                <a:gd name="connsiteY26" fmla="*/ 7394 h 9832"/>
                <a:gd name="connsiteX27" fmla="*/ 8006 w 9898"/>
                <a:gd name="connsiteY27" fmla="*/ 7394 h 9832"/>
                <a:gd name="connsiteX28" fmla="*/ 6925 w 9898"/>
                <a:gd name="connsiteY28" fmla="*/ 7394 h 9832"/>
                <a:gd name="connsiteX29" fmla="*/ 5213 w 9898"/>
                <a:gd name="connsiteY29" fmla="*/ 7042 h 9832"/>
                <a:gd name="connsiteX30" fmla="*/ 4222 w 9898"/>
                <a:gd name="connsiteY30" fmla="*/ 5704 h 9832"/>
                <a:gd name="connsiteX31" fmla="*/ 4132 w 9898"/>
                <a:gd name="connsiteY31" fmla="*/ 4789 h 9832"/>
                <a:gd name="connsiteX32" fmla="*/ 4132 w 9898"/>
                <a:gd name="connsiteY32" fmla="*/ 4577 h 9832"/>
                <a:gd name="connsiteX33" fmla="*/ 3952 w 9898"/>
                <a:gd name="connsiteY33" fmla="*/ 3732 h 9832"/>
                <a:gd name="connsiteX34" fmla="*/ 3862 w 9898"/>
                <a:gd name="connsiteY34" fmla="*/ 2958 h 9832"/>
                <a:gd name="connsiteX35" fmla="*/ 4403 w 9898"/>
                <a:gd name="connsiteY35" fmla="*/ 1549 h 9832"/>
                <a:gd name="connsiteX36" fmla="*/ 4673 w 9898"/>
                <a:gd name="connsiteY36" fmla="*/ 0 h 9832"/>
                <a:gd name="connsiteX37" fmla="*/ 4673 w 9898"/>
                <a:gd name="connsiteY37" fmla="*/ 0 h 9832"/>
                <a:gd name="connsiteX38" fmla="*/ 3141 w 9898"/>
                <a:gd name="connsiteY38" fmla="*/ 141 h 9832"/>
                <a:gd name="connsiteX39" fmla="*/ 1970 w 9898"/>
                <a:gd name="connsiteY39" fmla="*/ 493 h 9832"/>
                <a:gd name="connsiteX40" fmla="*/ 1159 w 9898"/>
                <a:gd name="connsiteY40" fmla="*/ 915 h 9832"/>
                <a:gd name="connsiteX0" fmla="*/ 1170 w 9999"/>
                <a:gd name="connsiteY0" fmla="*/ 931 h 10000"/>
                <a:gd name="connsiteX1" fmla="*/ 1444 w 9999"/>
                <a:gd name="connsiteY1" fmla="*/ 1146 h 10000"/>
                <a:gd name="connsiteX2" fmla="*/ 897 w 9999"/>
                <a:gd name="connsiteY2" fmla="*/ 2722 h 10000"/>
                <a:gd name="connsiteX3" fmla="*/ 169 w 9999"/>
                <a:gd name="connsiteY3" fmla="*/ 3725 h 10000"/>
                <a:gd name="connsiteX4" fmla="*/ 78 w 9999"/>
                <a:gd name="connsiteY4" fmla="*/ 4369 h 10000"/>
                <a:gd name="connsiteX5" fmla="*/ 169 w 9999"/>
                <a:gd name="connsiteY5" fmla="*/ 5730 h 10000"/>
                <a:gd name="connsiteX6" fmla="*/ 260 w 9999"/>
                <a:gd name="connsiteY6" fmla="*/ 5730 h 10000"/>
                <a:gd name="connsiteX7" fmla="*/ 533 w 9999"/>
                <a:gd name="connsiteY7" fmla="*/ 6877 h 10000"/>
                <a:gd name="connsiteX8" fmla="*/ 1170 w 9999"/>
                <a:gd name="connsiteY8" fmla="*/ 6877 h 10000"/>
                <a:gd name="connsiteX9" fmla="*/ 1079 w 9999"/>
                <a:gd name="connsiteY9" fmla="*/ 6948 h 10000"/>
                <a:gd name="connsiteX10" fmla="*/ 1170 w 9999"/>
                <a:gd name="connsiteY10" fmla="*/ 8523 h 10000"/>
                <a:gd name="connsiteX11" fmla="*/ 2627 w 9999"/>
                <a:gd name="connsiteY11" fmla="*/ 9168 h 10000"/>
                <a:gd name="connsiteX12" fmla="*/ 3628 w 9999"/>
                <a:gd name="connsiteY12" fmla="*/ 8595 h 10000"/>
                <a:gd name="connsiteX13" fmla="*/ 3810 w 9999"/>
                <a:gd name="connsiteY13" fmla="*/ 9240 h 10000"/>
                <a:gd name="connsiteX14" fmla="*/ 3810 w 9999"/>
                <a:gd name="connsiteY14" fmla="*/ 9383 h 10000"/>
                <a:gd name="connsiteX15" fmla="*/ 4083 w 9999"/>
                <a:gd name="connsiteY15" fmla="*/ 9669 h 10000"/>
                <a:gd name="connsiteX16" fmla="*/ 4447 w 9999"/>
                <a:gd name="connsiteY16" fmla="*/ 9813 h 10000"/>
                <a:gd name="connsiteX17" fmla="*/ 5874 w 9999"/>
                <a:gd name="connsiteY17" fmla="*/ 9531 h 10000"/>
                <a:gd name="connsiteX18" fmla="*/ 6995 w 9999"/>
                <a:gd name="connsiteY18" fmla="*/ 9956 h 10000"/>
                <a:gd name="connsiteX19" fmla="*/ 8088 w 9999"/>
                <a:gd name="connsiteY19" fmla="*/ 9598 h 10000"/>
                <a:gd name="connsiteX20" fmla="*/ 8543 w 9999"/>
                <a:gd name="connsiteY20" fmla="*/ 9383 h 10000"/>
                <a:gd name="connsiteX21" fmla="*/ 8543 w 9999"/>
                <a:gd name="connsiteY21" fmla="*/ 9311 h 10000"/>
                <a:gd name="connsiteX22" fmla="*/ 8907 w 9999"/>
                <a:gd name="connsiteY22" fmla="*/ 8810 h 10000"/>
                <a:gd name="connsiteX23" fmla="*/ 9544 w 9999"/>
                <a:gd name="connsiteY23" fmla="*/ 8380 h 10000"/>
                <a:gd name="connsiteX24" fmla="*/ 9999 w 9999"/>
                <a:gd name="connsiteY24" fmla="*/ 8165 h 10000"/>
                <a:gd name="connsiteX25" fmla="*/ 8088 w 9999"/>
                <a:gd name="connsiteY25" fmla="*/ 7520 h 10000"/>
                <a:gd name="connsiteX26" fmla="*/ 8088 w 9999"/>
                <a:gd name="connsiteY26" fmla="*/ 7520 h 10000"/>
                <a:gd name="connsiteX27" fmla="*/ 6995 w 9999"/>
                <a:gd name="connsiteY27" fmla="*/ 7520 h 10000"/>
                <a:gd name="connsiteX28" fmla="*/ 5266 w 9999"/>
                <a:gd name="connsiteY28" fmla="*/ 7162 h 10000"/>
                <a:gd name="connsiteX29" fmla="*/ 4265 w 9999"/>
                <a:gd name="connsiteY29" fmla="*/ 5801 h 10000"/>
                <a:gd name="connsiteX30" fmla="*/ 4174 w 9999"/>
                <a:gd name="connsiteY30" fmla="*/ 4871 h 10000"/>
                <a:gd name="connsiteX31" fmla="*/ 4174 w 9999"/>
                <a:gd name="connsiteY31" fmla="*/ 4655 h 10000"/>
                <a:gd name="connsiteX32" fmla="*/ 3992 w 9999"/>
                <a:gd name="connsiteY32" fmla="*/ 3796 h 10000"/>
                <a:gd name="connsiteX33" fmla="*/ 3901 w 9999"/>
                <a:gd name="connsiteY33" fmla="*/ 3009 h 10000"/>
                <a:gd name="connsiteX34" fmla="*/ 4447 w 9999"/>
                <a:gd name="connsiteY34" fmla="*/ 1575 h 10000"/>
                <a:gd name="connsiteX35" fmla="*/ 4720 w 9999"/>
                <a:gd name="connsiteY35" fmla="*/ 0 h 10000"/>
                <a:gd name="connsiteX36" fmla="*/ 4720 w 9999"/>
                <a:gd name="connsiteY36" fmla="*/ 0 h 10000"/>
                <a:gd name="connsiteX37" fmla="*/ 3172 w 9999"/>
                <a:gd name="connsiteY37" fmla="*/ 143 h 10000"/>
                <a:gd name="connsiteX38" fmla="*/ 1989 w 9999"/>
                <a:gd name="connsiteY38" fmla="*/ 501 h 10000"/>
                <a:gd name="connsiteX39" fmla="*/ 1170 w 9999"/>
                <a:gd name="connsiteY39" fmla="*/ 931 h 10000"/>
                <a:gd name="connsiteX0" fmla="*/ 1170 w 10000"/>
                <a:gd name="connsiteY0" fmla="*/ 931 h 10000"/>
                <a:gd name="connsiteX1" fmla="*/ 1444 w 10000"/>
                <a:gd name="connsiteY1" fmla="*/ 1146 h 10000"/>
                <a:gd name="connsiteX2" fmla="*/ 897 w 10000"/>
                <a:gd name="connsiteY2" fmla="*/ 2722 h 10000"/>
                <a:gd name="connsiteX3" fmla="*/ 169 w 10000"/>
                <a:gd name="connsiteY3" fmla="*/ 3725 h 10000"/>
                <a:gd name="connsiteX4" fmla="*/ 78 w 10000"/>
                <a:gd name="connsiteY4" fmla="*/ 4369 h 10000"/>
                <a:gd name="connsiteX5" fmla="*/ 169 w 10000"/>
                <a:gd name="connsiteY5" fmla="*/ 5730 h 10000"/>
                <a:gd name="connsiteX6" fmla="*/ 260 w 10000"/>
                <a:gd name="connsiteY6" fmla="*/ 5730 h 10000"/>
                <a:gd name="connsiteX7" fmla="*/ 533 w 10000"/>
                <a:gd name="connsiteY7" fmla="*/ 6877 h 10000"/>
                <a:gd name="connsiteX8" fmla="*/ 1170 w 10000"/>
                <a:gd name="connsiteY8" fmla="*/ 6877 h 10000"/>
                <a:gd name="connsiteX9" fmla="*/ 1079 w 10000"/>
                <a:gd name="connsiteY9" fmla="*/ 6948 h 10000"/>
                <a:gd name="connsiteX10" fmla="*/ 1170 w 10000"/>
                <a:gd name="connsiteY10" fmla="*/ 8523 h 10000"/>
                <a:gd name="connsiteX11" fmla="*/ 2627 w 10000"/>
                <a:gd name="connsiteY11" fmla="*/ 9168 h 10000"/>
                <a:gd name="connsiteX12" fmla="*/ 3628 w 10000"/>
                <a:gd name="connsiteY12" fmla="*/ 8595 h 10000"/>
                <a:gd name="connsiteX13" fmla="*/ 3810 w 10000"/>
                <a:gd name="connsiteY13" fmla="*/ 9240 h 10000"/>
                <a:gd name="connsiteX14" fmla="*/ 3810 w 10000"/>
                <a:gd name="connsiteY14" fmla="*/ 9383 h 10000"/>
                <a:gd name="connsiteX15" fmla="*/ 4083 w 10000"/>
                <a:gd name="connsiteY15" fmla="*/ 9669 h 10000"/>
                <a:gd name="connsiteX16" fmla="*/ 5875 w 10000"/>
                <a:gd name="connsiteY16" fmla="*/ 9531 h 10000"/>
                <a:gd name="connsiteX17" fmla="*/ 6996 w 10000"/>
                <a:gd name="connsiteY17" fmla="*/ 9956 h 10000"/>
                <a:gd name="connsiteX18" fmla="*/ 8089 w 10000"/>
                <a:gd name="connsiteY18" fmla="*/ 9598 h 10000"/>
                <a:gd name="connsiteX19" fmla="*/ 8544 w 10000"/>
                <a:gd name="connsiteY19" fmla="*/ 9383 h 10000"/>
                <a:gd name="connsiteX20" fmla="*/ 8544 w 10000"/>
                <a:gd name="connsiteY20" fmla="*/ 9311 h 10000"/>
                <a:gd name="connsiteX21" fmla="*/ 8908 w 10000"/>
                <a:gd name="connsiteY21" fmla="*/ 8810 h 10000"/>
                <a:gd name="connsiteX22" fmla="*/ 9545 w 10000"/>
                <a:gd name="connsiteY22" fmla="*/ 8380 h 10000"/>
                <a:gd name="connsiteX23" fmla="*/ 10000 w 10000"/>
                <a:gd name="connsiteY23" fmla="*/ 8165 h 10000"/>
                <a:gd name="connsiteX24" fmla="*/ 8089 w 10000"/>
                <a:gd name="connsiteY24" fmla="*/ 7520 h 10000"/>
                <a:gd name="connsiteX25" fmla="*/ 8089 w 10000"/>
                <a:gd name="connsiteY25" fmla="*/ 7520 h 10000"/>
                <a:gd name="connsiteX26" fmla="*/ 6996 w 10000"/>
                <a:gd name="connsiteY26" fmla="*/ 7520 h 10000"/>
                <a:gd name="connsiteX27" fmla="*/ 5267 w 10000"/>
                <a:gd name="connsiteY27" fmla="*/ 7162 h 10000"/>
                <a:gd name="connsiteX28" fmla="*/ 4265 w 10000"/>
                <a:gd name="connsiteY28" fmla="*/ 5801 h 10000"/>
                <a:gd name="connsiteX29" fmla="*/ 4174 w 10000"/>
                <a:gd name="connsiteY29" fmla="*/ 4871 h 10000"/>
                <a:gd name="connsiteX30" fmla="*/ 4174 w 10000"/>
                <a:gd name="connsiteY30" fmla="*/ 4655 h 10000"/>
                <a:gd name="connsiteX31" fmla="*/ 3992 w 10000"/>
                <a:gd name="connsiteY31" fmla="*/ 3796 h 10000"/>
                <a:gd name="connsiteX32" fmla="*/ 3901 w 10000"/>
                <a:gd name="connsiteY32" fmla="*/ 3009 h 10000"/>
                <a:gd name="connsiteX33" fmla="*/ 4447 w 10000"/>
                <a:gd name="connsiteY33" fmla="*/ 1575 h 10000"/>
                <a:gd name="connsiteX34" fmla="*/ 4720 w 10000"/>
                <a:gd name="connsiteY34" fmla="*/ 0 h 10000"/>
                <a:gd name="connsiteX35" fmla="*/ 4720 w 10000"/>
                <a:gd name="connsiteY35" fmla="*/ 0 h 10000"/>
                <a:gd name="connsiteX36" fmla="*/ 3172 w 10000"/>
                <a:gd name="connsiteY36" fmla="*/ 143 h 10000"/>
                <a:gd name="connsiteX37" fmla="*/ 1989 w 10000"/>
                <a:gd name="connsiteY37" fmla="*/ 501 h 10000"/>
                <a:gd name="connsiteX38" fmla="*/ 1170 w 10000"/>
                <a:gd name="connsiteY38" fmla="*/ 931 h 10000"/>
                <a:gd name="connsiteX0" fmla="*/ 1170 w 10000"/>
                <a:gd name="connsiteY0" fmla="*/ 931 h 10000"/>
                <a:gd name="connsiteX1" fmla="*/ 1444 w 10000"/>
                <a:gd name="connsiteY1" fmla="*/ 1146 h 10000"/>
                <a:gd name="connsiteX2" fmla="*/ 897 w 10000"/>
                <a:gd name="connsiteY2" fmla="*/ 2722 h 10000"/>
                <a:gd name="connsiteX3" fmla="*/ 169 w 10000"/>
                <a:gd name="connsiteY3" fmla="*/ 3725 h 10000"/>
                <a:gd name="connsiteX4" fmla="*/ 78 w 10000"/>
                <a:gd name="connsiteY4" fmla="*/ 4369 h 10000"/>
                <a:gd name="connsiteX5" fmla="*/ 169 w 10000"/>
                <a:gd name="connsiteY5" fmla="*/ 5730 h 10000"/>
                <a:gd name="connsiteX6" fmla="*/ 260 w 10000"/>
                <a:gd name="connsiteY6" fmla="*/ 5730 h 10000"/>
                <a:gd name="connsiteX7" fmla="*/ 533 w 10000"/>
                <a:gd name="connsiteY7" fmla="*/ 6877 h 10000"/>
                <a:gd name="connsiteX8" fmla="*/ 1170 w 10000"/>
                <a:gd name="connsiteY8" fmla="*/ 6877 h 10000"/>
                <a:gd name="connsiteX9" fmla="*/ 1079 w 10000"/>
                <a:gd name="connsiteY9" fmla="*/ 6948 h 10000"/>
                <a:gd name="connsiteX10" fmla="*/ 1170 w 10000"/>
                <a:gd name="connsiteY10" fmla="*/ 8523 h 10000"/>
                <a:gd name="connsiteX11" fmla="*/ 2627 w 10000"/>
                <a:gd name="connsiteY11" fmla="*/ 9168 h 10000"/>
                <a:gd name="connsiteX12" fmla="*/ 3628 w 10000"/>
                <a:gd name="connsiteY12" fmla="*/ 8595 h 10000"/>
                <a:gd name="connsiteX13" fmla="*/ 3810 w 10000"/>
                <a:gd name="connsiteY13" fmla="*/ 9240 h 10000"/>
                <a:gd name="connsiteX14" fmla="*/ 3810 w 10000"/>
                <a:gd name="connsiteY14" fmla="*/ 9383 h 10000"/>
                <a:gd name="connsiteX15" fmla="*/ 5875 w 10000"/>
                <a:gd name="connsiteY15" fmla="*/ 9531 h 10000"/>
                <a:gd name="connsiteX16" fmla="*/ 6996 w 10000"/>
                <a:gd name="connsiteY16" fmla="*/ 9956 h 10000"/>
                <a:gd name="connsiteX17" fmla="*/ 8089 w 10000"/>
                <a:gd name="connsiteY17" fmla="*/ 9598 h 10000"/>
                <a:gd name="connsiteX18" fmla="*/ 8544 w 10000"/>
                <a:gd name="connsiteY18" fmla="*/ 9383 h 10000"/>
                <a:gd name="connsiteX19" fmla="*/ 8544 w 10000"/>
                <a:gd name="connsiteY19" fmla="*/ 9311 h 10000"/>
                <a:gd name="connsiteX20" fmla="*/ 8908 w 10000"/>
                <a:gd name="connsiteY20" fmla="*/ 8810 h 10000"/>
                <a:gd name="connsiteX21" fmla="*/ 9545 w 10000"/>
                <a:gd name="connsiteY21" fmla="*/ 8380 h 10000"/>
                <a:gd name="connsiteX22" fmla="*/ 10000 w 10000"/>
                <a:gd name="connsiteY22" fmla="*/ 8165 h 10000"/>
                <a:gd name="connsiteX23" fmla="*/ 8089 w 10000"/>
                <a:gd name="connsiteY23" fmla="*/ 7520 h 10000"/>
                <a:gd name="connsiteX24" fmla="*/ 8089 w 10000"/>
                <a:gd name="connsiteY24" fmla="*/ 7520 h 10000"/>
                <a:gd name="connsiteX25" fmla="*/ 6996 w 10000"/>
                <a:gd name="connsiteY25" fmla="*/ 7520 h 10000"/>
                <a:gd name="connsiteX26" fmla="*/ 5267 w 10000"/>
                <a:gd name="connsiteY26" fmla="*/ 7162 h 10000"/>
                <a:gd name="connsiteX27" fmla="*/ 4265 w 10000"/>
                <a:gd name="connsiteY27" fmla="*/ 5801 h 10000"/>
                <a:gd name="connsiteX28" fmla="*/ 4174 w 10000"/>
                <a:gd name="connsiteY28" fmla="*/ 4871 h 10000"/>
                <a:gd name="connsiteX29" fmla="*/ 4174 w 10000"/>
                <a:gd name="connsiteY29" fmla="*/ 4655 h 10000"/>
                <a:gd name="connsiteX30" fmla="*/ 3992 w 10000"/>
                <a:gd name="connsiteY30" fmla="*/ 3796 h 10000"/>
                <a:gd name="connsiteX31" fmla="*/ 3901 w 10000"/>
                <a:gd name="connsiteY31" fmla="*/ 3009 h 10000"/>
                <a:gd name="connsiteX32" fmla="*/ 4447 w 10000"/>
                <a:gd name="connsiteY32" fmla="*/ 1575 h 10000"/>
                <a:gd name="connsiteX33" fmla="*/ 4720 w 10000"/>
                <a:gd name="connsiteY33" fmla="*/ 0 h 10000"/>
                <a:gd name="connsiteX34" fmla="*/ 4720 w 10000"/>
                <a:gd name="connsiteY34" fmla="*/ 0 h 10000"/>
                <a:gd name="connsiteX35" fmla="*/ 3172 w 10000"/>
                <a:gd name="connsiteY35" fmla="*/ 143 h 10000"/>
                <a:gd name="connsiteX36" fmla="*/ 1989 w 10000"/>
                <a:gd name="connsiteY36" fmla="*/ 501 h 10000"/>
                <a:gd name="connsiteX37" fmla="*/ 1170 w 10000"/>
                <a:gd name="connsiteY37" fmla="*/ 93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000" h="10000">
                  <a:moveTo>
                    <a:pt x="1170" y="931"/>
                  </a:moveTo>
                  <a:lnTo>
                    <a:pt x="1444" y="1146"/>
                  </a:lnTo>
                  <a:cubicBezTo>
                    <a:pt x="1717" y="1719"/>
                    <a:pt x="1170" y="2220"/>
                    <a:pt x="897" y="2722"/>
                  </a:cubicBezTo>
                  <a:cubicBezTo>
                    <a:pt x="715" y="3080"/>
                    <a:pt x="351" y="3294"/>
                    <a:pt x="169" y="3725"/>
                  </a:cubicBezTo>
                  <a:cubicBezTo>
                    <a:pt x="78" y="3939"/>
                    <a:pt x="169" y="4155"/>
                    <a:pt x="78" y="4369"/>
                  </a:cubicBezTo>
                  <a:cubicBezTo>
                    <a:pt x="-104" y="4871"/>
                    <a:pt x="78" y="5372"/>
                    <a:pt x="169" y="5730"/>
                  </a:cubicBezTo>
                  <a:lnTo>
                    <a:pt x="260" y="5730"/>
                  </a:lnTo>
                  <a:cubicBezTo>
                    <a:pt x="351" y="6016"/>
                    <a:pt x="533" y="6517"/>
                    <a:pt x="533" y="6877"/>
                  </a:cubicBezTo>
                  <a:lnTo>
                    <a:pt x="1170" y="6877"/>
                  </a:lnTo>
                  <a:cubicBezTo>
                    <a:pt x="1170" y="6948"/>
                    <a:pt x="1170" y="6948"/>
                    <a:pt x="1079" y="6948"/>
                  </a:cubicBezTo>
                  <a:cubicBezTo>
                    <a:pt x="1079" y="7520"/>
                    <a:pt x="897" y="7878"/>
                    <a:pt x="1170" y="8523"/>
                  </a:cubicBezTo>
                  <a:cubicBezTo>
                    <a:pt x="1261" y="8881"/>
                    <a:pt x="2171" y="9240"/>
                    <a:pt x="2627" y="9168"/>
                  </a:cubicBezTo>
                  <a:cubicBezTo>
                    <a:pt x="3172" y="9168"/>
                    <a:pt x="3263" y="8595"/>
                    <a:pt x="3628" y="8595"/>
                  </a:cubicBezTo>
                  <a:cubicBezTo>
                    <a:pt x="3689" y="8810"/>
                    <a:pt x="3749" y="9025"/>
                    <a:pt x="3810" y="9240"/>
                  </a:cubicBezTo>
                  <a:lnTo>
                    <a:pt x="3810" y="9383"/>
                  </a:lnTo>
                  <a:cubicBezTo>
                    <a:pt x="4154" y="9431"/>
                    <a:pt x="5344" y="9436"/>
                    <a:pt x="5875" y="9531"/>
                  </a:cubicBezTo>
                  <a:cubicBezTo>
                    <a:pt x="6512" y="9531"/>
                    <a:pt x="6450" y="10171"/>
                    <a:pt x="6996" y="9956"/>
                  </a:cubicBezTo>
                  <a:cubicBezTo>
                    <a:pt x="7269" y="9813"/>
                    <a:pt x="7725" y="9598"/>
                    <a:pt x="8089" y="9598"/>
                  </a:cubicBezTo>
                  <a:cubicBezTo>
                    <a:pt x="8452" y="9598"/>
                    <a:pt x="8361" y="9383"/>
                    <a:pt x="8544" y="9383"/>
                  </a:cubicBezTo>
                  <a:lnTo>
                    <a:pt x="8544" y="9311"/>
                  </a:lnTo>
                  <a:lnTo>
                    <a:pt x="8908" y="8810"/>
                  </a:lnTo>
                  <a:lnTo>
                    <a:pt x="9545" y="8380"/>
                  </a:lnTo>
                  <a:cubicBezTo>
                    <a:pt x="9636" y="8309"/>
                    <a:pt x="10000" y="8237"/>
                    <a:pt x="10000" y="8165"/>
                  </a:cubicBezTo>
                  <a:cubicBezTo>
                    <a:pt x="9727" y="8165"/>
                    <a:pt x="8179" y="7736"/>
                    <a:pt x="8089" y="7520"/>
                  </a:cubicBezTo>
                  <a:lnTo>
                    <a:pt x="8089" y="7520"/>
                  </a:lnTo>
                  <a:cubicBezTo>
                    <a:pt x="7907" y="7449"/>
                    <a:pt x="7269" y="7520"/>
                    <a:pt x="6996" y="7520"/>
                  </a:cubicBezTo>
                  <a:cubicBezTo>
                    <a:pt x="6450" y="7378"/>
                    <a:pt x="5722" y="7378"/>
                    <a:pt x="5267" y="7162"/>
                  </a:cubicBezTo>
                  <a:cubicBezTo>
                    <a:pt x="4447" y="6804"/>
                    <a:pt x="4355" y="6446"/>
                    <a:pt x="4265" y="5801"/>
                  </a:cubicBezTo>
                  <a:cubicBezTo>
                    <a:pt x="4265" y="5516"/>
                    <a:pt x="4355" y="5085"/>
                    <a:pt x="4174" y="4871"/>
                  </a:cubicBezTo>
                  <a:lnTo>
                    <a:pt x="4174" y="4655"/>
                  </a:lnTo>
                  <a:cubicBezTo>
                    <a:pt x="4174" y="4441"/>
                    <a:pt x="3992" y="4083"/>
                    <a:pt x="3992" y="3796"/>
                  </a:cubicBezTo>
                  <a:cubicBezTo>
                    <a:pt x="3901" y="3581"/>
                    <a:pt x="3810" y="3294"/>
                    <a:pt x="3901" y="3009"/>
                  </a:cubicBezTo>
                  <a:cubicBezTo>
                    <a:pt x="3992" y="2435"/>
                    <a:pt x="4265" y="2077"/>
                    <a:pt x="4447" y="1575"/>
                  </a:cubicBezTo>
                  <a:cubicBezTo>
                    <a:pt x="4902" y="1217"/>
                    <a:pt x="4902" y="430"/>
                    <a:pt x="4720" y="0"/>
                  </a:cubicBezTo>
                  <a:lnTo>
                    <a:pt x="4720" y="0"/>
                  </a:lnTo>
                  <a:cubicBezTo>
                    <a:pt x="4265" y="0"/>
                    <a:pt x="3628" y="71"/>
                    <a:pt x="3172" y="143"/>
                  </a:cubicBezTo>
                  <a:cubicBezTo>
                    <a:pt x="2809" y="215"/>
                    <a:pt x="2353" y="358"/>
                    <a:pt x="1989" y="501"/>
                  </a:cubicBezTo>
                  <a:cubicBezTo>
                    <a:pt x="1898" y="573"/>
                    <a:pt x="1261" y="859"/>
                    <a:pt x="1170" y="931"/>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 name="Freeform 106"/>
            <p:cNvSpPr>
              <a:spLocks/>
            </p:cNvSpPr>
            <p:nvPr/>
          </p:nvSpPr>
          <p:spPr bwMode="auto">
            <a:xfrm>
              <a:off x="7602538" y="1739900"/>
              <a:ext cx="500063" cy="320675"/>
            </a:xfrm>
            <a:custGeom>
              <a:avLst/>
              <a:gdLst>
                <a:gd name="T0" fmla="*/ 170 w 170"/>
                <a:gd name="T1" fmla="*/ 78 h 109"/>
                <a:gd name="T2" fmla="*/ 160 w 170"/>
                <a:gd name="T3" fmla="*/ 81 h 109"/>
                <a:gd name="T4" fmla="*/ 149 w 170"/>
                <a:gd name="T5" fmla="*/ 82 h 109"/>
                <a:gd name="T6" fmla="*/ 142 w 170"/>
                <a:gd name="T7" fmla="*/ 85 h 109"/>
                <a:gd name="T8" fmla="*/ 136 w 170"/>
                <a:gd name="T9" fmla="*/ 91 h 109"/>
                <a:gd name="T10" fmla="*/ 133 w 170"/>
                <a:gd name="T11" fmla="*/ 96 h 109"/>
                <a:gd name="T12" fmla="*/ 133 w 170"/>
                <a:gd name="T13" fmla="*/ 96 h 109"/>
                <a:gd name="T14" fmla="*/ 116 w 170"/>
                <a:gd name="T15" fmla="*/ 98 h 109"/>
                <a:gd name="T16" fmla="*/ 103 w 170"/>
                <a:gd name="T17" fmla="*/ 103 h 109"/>
                <a:gd name="T18" fmla="*/ 94 w 170"/>
                <a:gd name="T19" fmla="*/ 109 h 109"/>
                <a:gd name="T20" fmla="*/ 94 w 170"/>
                <a:gd name="T21" fmla="*/ 109 h 109"/>
                <a:gd name="T22" fmla="*/ 88 w 170"/>
                <a:gd name="T23" fmla="*/ 106 h 109"/>
                <a:gd name="T24" fmla="*/ 79 w 170"/>
                <a:gd name="T25" fmla="*/ 101 h 109"/>
                <a:gd name="T26" fmla="*/ 79 w 170"/>
                <a:gd name="T27" fmla="*/ 101 h 109"/>
                <a:gd name="T28" fmla="*/ 45 w 170"/>
                <a:gd name="T29" fmla="*/ 82 h 109"/>
                <a:gd name="T30" fmla="*/ 8 w 170"/>
                <a:gd name="T31" fmla="*/ 66 h 109"/>
                <a:gd name="T32" fmla="*/ 7 w 170"/>
                <a:gd name="T33" fmla="*/ 66 h 109"/>
                <a:gd name="T34" fmla="*/ 6 w 170"/>
                <a:gd name="T35" fmla="*/ 64 h 109"/>
                <a:gd name="T36" fmla="*/ 1 w 170"/>
                <a:gd name="T37" fmla="*/ 59 h 109"/>
                <a:gd name="T38" fmla="*/ 0 w 170"/>
                <a:gd name="T39" fmla="*/ 42 h 109"/>
                <a:gd name="T40" fmla="*/ 5 w 170"/>
                <a:gd name="T41" fmla="*/ 29 h 109"/>
                <a:gd name="T42" fmla="*/ 12 w 170"/>
                <a:gd name="T43" fmla="*/ 21 h 109"/>
                <a:gd name="T44" fmla="*/ 14 w 170"/>
                <a:gd name="T45" fmla="*/ 13 h 109"/>
                <a:gd name="T46" fmla="*/ 13 w 170"/>
                <a:gd name="T47" fmla="*/ 12 h 109"/>
                <a:gd name="T48" fmla="*/ 12 w 170"/>
                <a:gd name="T49" fmla="*/ 3 h 109"/>
                <a:gd name="T50" fmla="*/ 12 w 170"/>
                <a:gd name="T51" fmla="*/ 3 h 109"/>
                <a:gd name="T52" fmla="*/ 16 w 170"/>
                <a:gd name="T53" fmla="*/ 3 h 109"/>
                <a:gd name="T54" fmla="*/ 23 w 170"/>
                <a:gd name="T55" fmla="*/ 0 h 109"/>
                <a:gd name="T56" fmla="*/ 72 w 170"/>
                <a:gd name="T57" fmla="*/ 0 h 109"/>
                <a:gd name="T58" fmla="*/ 77 w 170"/>
                <a:gd name="T59" fmla="*/ 2 h 109"/>
                <a:gd name="T60" fmla="*/ 84 w 170"/>
                <a:gd name="T61" fmla="*/ 0 h 109"/>
                <a:gd name="T62" fmla="*/ 114 w 170"/>
                <a:gd name="T63" fmla="*/ 0 h 109"/>
                <a:gd name="T64" fmla="*/ 119 w 170"/>
                <a:gd name="T65" fmla="*/ 1 h 109"/>
                <a:gd name="T66" fmla="*/ 132 w 170"/>
                <a:gd name="T67" fmla="*/ 1 h 109"/>
                <a:gd name="T68" fmla="*/ 143 w 170"/>
                <a:gd name="T69" fmla="*/ 1 h 109"/>
                <a:gd name="T70" fmla="*/ 143 w 170"/>
                <a:gd name="T71" fmla="*/ 1 h 109"/>
                <a:gd name="T72" fmla="*/ 163 w 170"/>
                <a:gd name="T73" fmla="*/ 23 h 109"/>
                <a:gd name="T74" fmla="*/ 163 w 170"/>
                <a:gd name="T75" fmla="*/ 23 h 109"/>
                <a:gd name="T76" fmla="*/ 162 w 170"/>
                <a:gd name="T77" fmla="*/ 25 h 109"/>
                <a:gd name="T78" fmla="*/ 162 w 170"/>
                <a:gd name="T79" fmla="*/ 25 h 109"/>
                <a:gd name="T80" fmla="*/ 161 w 170"/>
                <a:gd name="T81" fmla="*/ 35 h 109"/>
                <a:gd name="T82" fmla="*/ 165 w 170"/>
                <a:gd name="T83" fmla="*/ 54 h 109"/>
                <a:gd name="T84" fmla="*/ 170 w 170"/>
                <a:gd name="T85" fmla="*/ 72 h 109"/>
                <a:gd name="T86" fmla="*/ 170 w 170"/>
                <a:gd name="T87" fmla="*/ 7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 h="109">
                  <a:moveTo>
                    <a:pt x="170" y="78"/>
                  </a:moveTo>
                  <a:cubicBezTo>
                    <a:pt x="168" y="80"/>
                    <a:pt x="163" y="80"/>
                    <a:pt x="160" y="81"/>
                  </a:cubicBezTo>
                  <a:cubicBezTo>
                    <a:pt x="157" y="81"/>
                    <a:pt x="153" y="82"/>
                    <a:pt x="149" y="82"/>
                  </a:cubicBezTo>
                  <a:cubicBezTo>
                    <a:pt x="148" y="84"/>
                    <a:pt x="144" y="84"/>
                    <a:pt x="142" y="85"/>
                  </a:cubicBezTo>
                  <a:cubicBezTo>
                    <a:pt x="140" y="87"/>
                    <a:pt x="138" y="89"/>
                    <a:pt x="136" y="91"/>
                  </a:cubicBezTo>
                  <a:cubicBezTo>
                    <a:pt x="133" y="96"/>
                    <a:pt x="133" y="96"/>
                    <a:pt x="133" y="96"/>
                  </a:cubicBezTo>
                  <a:cubicBezTo>
                    <a:pt x="133" y="96"/>
                    <a:pt x="133" y="96"/>
                    <a:pt x="133" y="96"/>
                  </a:cubicBezTo>
                  <a:cubicBezTo>
                    <a:pt x="128" y="96"/>
                    <a:pt x="121" y="97"/>
                    <a:pt x="116" y="98"/>
                  </a:cubicBezTo>
                  <a:cubicBezTo>
                    <a:pt x="112" y="99"/>
                    <a:pt x="107" y="101"/>
                    <a:pt x="103" y="103"/>
                  </a:cubicBezTo>
                  <a:cubicBezTo>
                    <a:pt x="102" y="104"/>
                    <a:pt x="95" y="108"/>
                    <a:pt x="94" y="109"/>
                  </a:cubicBezTo>
                  <a:cubicBezTo>
                    <a:pt x="94" y="109"/>
                    <a:pt x="94" y="109"/>
                    <a:pt x="94" y="109"/>
                  </a:cubicBezTo>
                  <a:cubicBezTo>
                    <a:pt x="92" y="108"/>
                    <a:pt x="90" y="107"/>
                    <a:pt x="88" y="106"/>
                  </a:cubicBezTo>
                  <a:cubicBezTo>
                    <a:pt x="87" y="106"/>
                    <a:pt x="80" y="103"/>
                    <a:pt x="79" y="101"/>
                  </a:cubicBezTo>
                  <a:cubicBezTo>
                    <a:pt x="79" y="101"/>
                    <a:pt x="79" y="101"/>
                    <a:pt x="79" y="101"/>
                  </a:cubicBezTo>
                  <a:cubicBezTo>
                    <a:pt x="71" y="93"/>
                    <a:pt x="55" y="86"/>
                    <a:pt x="45" y="82"/>
                  </a:cubicBezTo>
                  <a:cubicBezTo>
                    <a:pt x="35" y="79"/>
                    <a:pt x="14" y="75"/>
                    <a:pt x="8" y="66"/>
                  </a:cubicBezTo>
                  <a:cubicBezTo>
                    <a:pt x="8" y="66"/>
                    <a:pt x="7" y="66"/>
                    <a:pt x="7" y="66"/>
                  </a:cubicBezTo>
                  <a:cubicBezTo>
                    <a:pt x="7" y="65"/>
                    <a:pt x="6" y="65"/>
                    <a:pt x="6" y="64"/>
                  </a:cubicBezTo>
                  <a:cubicBezTo>
                    <a:pt x="4" y="62"/>
                    <a:pt x="2" y="62"/>
                    <a:pt x="1" y="59"/>
                  </a:cubicBezTo>
                  <a:cubicBezTo>
                    <a:pt x="0" y="53"/>
                    <a:pt x="0" y="48"/>
                    <a:pt x="0" y="42"/>
                  </a:cubicBezTo>
                  <a:cubicBezTo>
                    <a:pt x="0" y="36"/>
                    <a:pt x="1" y="33"/>
                    <a:pt x="5" y="29"/>
                  </a:cubicBezTo>
                  <a:cubicBezTo>
                    <a:pt x="12" y="21"/>
                    <a:pt x="12" y="21"/>
                    <a:pt x="12" y="21"/>
                  </a:cubicBezTo>
                  <a:cubicBezTo>
                    <a:pt x="15" y="18"/>
                    <a:pt x="15" y="17"/>
                    <a:pt x="14" y="13"/>
                  </a:cubicBezTo>
                  <a:cubicBezTo>
                    <a:pt x="14" y="13"/>
                    <a:pt x="13" y="13"/>
                    <a:pt x="13" y="12"/>
                  </a:cubicBezTo>
                  <a:cubicBezTo>
                    <a:pt x="12" y="3"/>
                    <a:pt x="12" y="3"/>
                    <a:pt x="12" y="3"/>
                  </a:cubicBezTo>
                  <a:cubicBezTo>
                    <a:pt x="12" y="3"/>
                    <a:pt x="12" y="3"/>
                    <a:pt x="12" y="3"/>
                  </a:cubicBezTo>
                  <a:cubicBezTo>
                    <a:pt x="16" y="3"/>
                    <a:pt x="16" y="3"/>
                    <a:pt x="16" y="3"/>
                  </a:cubicBezTo>
                  <a:cubicBezTo>
                    <a:pt x="23" y="0"/>
                    <a:pt x="23" y="0"/>
                    <a:pt x="23" y="0"/>
                  </a:cubicBezTo>
                  <a:cubicBezTo>
                    <a:pt x="72" y="0"/>
                    <a:pt x="72" y="0"/>
                    <a:pt x="72" y="0"/>
                  </a:cubicBezTo>
                  <a:cubicBezTo>
                    <a:pt x="77" y="2"/>
                    <a:pt x="77" y="2"/>
                    <a:pt x="77" y="2"/>
                  </a:cubicBezTo>
                  <a:cubicBezTo>
                    <a:pt x="84" y="0"/>
                    <a:pt x="84" y="0"/>
                    <a:pt x="84" y="0"/>
                  </a:cubicBezTo>
                  <a:cubicBezTo>
                    <a:pt x="114" y="0"/>
                    <a:pt x="114" y="0"/>
                    <a:pt x="114" y="0"/>
                  </a:cubicBezTo>
                  <a:cubicBezTo>
                    <a:pt x="119" y="1"/>
                    <a:pt x="119" y="1"/>
                    <a:pt x="119" y="1"/>
                  </a:cubicBezTo>
                  <a:cubicBezTo>
                    <a:pt x="132" y="1"/>
                    <a:pt x="132" y="1"/>
                    <a:pt x="132" y="1"/>
                  </a:cubicBezTo>
                  <a:cubicBezTo>
                    <a:pt x="143" y="1"/>
                    <a:pt x="143" y="1"/>
                    <a:pt x="143" y="1"/>
                  </a:cubicBezTo>
                  <a:cubicBezTo>
                    <a:pt x="143" y="1"/>
                    <a:pt x="143" y="1"/>
                    <a:pt x="143" y="1"/>
                  </a:cubicBezTo>
                  <a:cubicBezTo>
                    <a:pt x="163" y="23"/>
                    <a:pt x="163" y="23"/>
                    <a:pt x="163" y="23"/>
                  </a:cubicBezTo>
                  <a:cubicBezTo>
                    <a:pt x="163" y="23"/>
                    <a:pt x="163" y="23"/>
                    <a:pt x="163" y="23"/>
                  </a:cubicBezTo>
                  <a:cubicBezTo>
                    <a:pt x="163" y="23"/>
                    <a:pt x="162" y="25"/>
                    <a:pt x="162" y="25"/>
                  </a:cubicBezTo>
                  <a:cubicBezTo>
                    <a:pt x="162" y="25"/>
                    <a:pt x="162" y="25"/>
                    <a:pt x="162" y="25"/>
                  </a:cubicBezTo>
                  <a:cubicBezTo>
                    <a:pt x="162" y="29"/>
                    <a:pt x="161" y="32"/>
                    <a:pt x="161" y="35"/>
                  </a:cubicBezTo>
                  <a:cubicBezTo>
                    <a:pt x="161" y="42"/>
                    <a:pt x="163" y="48"/>
                    <a:pt x="165" y="54"/>
                  </a:cubicBezTo>
                  <a:cubicBezTo>
                    <a:pt x="167" y="60"/>
                    <a:pt x="170" y="66"/>
                    <a:pt x="170" y="72"/>
                  </a:cubicBezTo>
                  <a:cubicBezTo>
                    <a:pt x="170" y="78"/>
                    <a:pt x="170" y="78"/>
                    <a:pt x="170" y="78"/>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3" name="Counties"/>
          <p:cNvGrpSpPr/>
          <p:nvPr/>
        </p:nvGrpSpPr>
        <p:grpSpPr>
          <a:xfrm>
            <a:off x="1066800" y="2971800"/>
            <a:ext cx="4648200" cy="3048000"/>
            <a:chOff x="1415482" y="959752"/>
            <a:chExt cx="6309294" cy="4960128"/>
          </a:xfrm>
          <a:effectLst>
            <a:outerShdw blurRad="88900" dist="25400" dir="3000000" sx="99000" sy="99000" algn="ctr" rotWithShape="0">
              <a:srgbClr val="000000">
                <a:alpha val="43000"/>
              </a:srgbClr>
            </a:outerShdw>
          </a:effectLst>
        </p:grpSpPr>
        <p:sp>
          <p:nvSpPr>
            <p:cNvPr id="118" name="Freeform 5"/>
            <p:cNvSpPr>
              <a:spLocks/>
            </p:cNvSpPr>
            <p:nvPr/>
          </p:nvSpPr>
          <p:spPr bwMode="auto">
            <a:xfrm>
              <a:off x="4440238" y="3040063"/>
              <a:ext cx="733425" cy="655638"/>
            </a:xfrm>
            <a:custGeom>
              <a:avLst/>
              <a:gdLst>
                <a:gd name="T0" fmla="*/ 10 w 280"/>
                <a:gd name="T1" fmla="*/ 16 h 250"/>
                <a:gd name="T2" fmla="*/ 2 w 280"/>
                <a:gd name="T3" fmla="*/ 76 h 250"/>
                <a:gd name="T4" fmla="*/ 18 w 280"/>
                <a:gd name="T5" fmla="*/ 65 h 250"/>
                <a:gd name="T6" fmla="*/ 66 w 280"/>
                <a:gd name="T7" fmla="*/ 72 h 250"/>
                <a:gd name="T8" fmla="*/ 54 w 280"/>
                <a:gd name="T9" fmla="*/ 82 h 250"/>
                <a:gd name="T10" fmla="*/ 49 w 280"/>
                <a:gd name="T11" fmla="*/ 85 h 250"/>
                <a:gd name="T12" fmla="*/ 27 w 280"/>
                <a:gd name="T13" fmla="*/ 93 h 250"/>
                <a:gd name="T14" fmla="*/ 7 w 280"/>
                <a:gd name="T15" fmla="*/ 104 h 250"/>
                <a:gd name="T16" fmla="*/ 46 w 280"/>
                <a:gd name="T17" fmla="*/ 155 h 250"/>
                <a:gd name="T18" fmla="*/ 59 w 280"/>
                <a:gd name="T19" fmla="*/ 164 h 250"/>
                <a:gd name="T20" fmla="*/ 95 w 280"/>
                <a:gd name="T21" fmla="*/ 159 h 250"/>
                <a:gd name="T22" fmla="*/ 108 w 280"/>
                <a:gd name="T23" fmla="*/ 162 h 250"/>
                <a:gd name="T24" fmla="*/ 128 w 280"/>
                <a:gd name="T25" fmla="*/ 169 h 250"/>
                <a:gd name="T26" fmla="*/ 205 w 280"/>
                <a:gd name="T27" fmla="*/ 245 h 250"/>
                <a:gd name="T28" fmla="*/ 220 w 280"/>
                <a:gd name="T29" fmla="*/ 239 h 250"/>
                <a:gd name="T30" fmla="*/ 233 w 280"/>
                <a:gd name="T31" fmla="*/ 205 h 250"/>
                <a:gd name="T32" fmla="*/ 259 w 280"/>
                <a:gd name="T33" fmla="*/ 194 h 250"/>
                <a:gd name="T34" fmla="*/ 276 w 280"/>
                <a:gd name="T35" fmla="*/ 204 h 250"/>
                <a:gd name="T36" fmla="*/ 280 w 280"/>
                <a:gd name="T37" fmla="*/ 194 h 250"/>
                <a:gd name="T38" fmla="*/ 267 w 280"/>
                <a:gd name="T39" fmla="*/ 166 h 250"/>
                <a:gd name="T40" fmla="*/ 263 w 280"/>
                <a:gd name="T41" fmla="*/ 145 h 250"/>
                <a:gd name="T42" fmla="*/ 263 w 280"/>
                <a:gd name="T43" fmla="*/ 143 h 250"/>
                <a:gd name="T44" fmla="*/ 246 w 280"/>
                <a:gd name="T45" fmla="*/ 123 h 250"/>
                <a:gd name="T46" fmla="*/ 230 w 280"/>
                <a:gd name="T47" fmla="*/ 107 h 250"/>
                <a:gd name="T48" fmla="*/ 216 w 280"/>
                <a:gd name="T49" fmla="*/ 84 h 250"/>
                <a:gd name="T50" fmla="*/ 208 w 280"/>
                <a:gd name="T51" fmla="*/ 80 h 250"/>
                <a:gd name="T52" fmla="*/ 176 w 280"/>
                <a:gd name="T53" fmla="*/ 70 h 250"/>
                <a:gd name="T54" fmla="*/ 154 w 280"/>
                <a:gd name="T55" fmla="*/ 66 h 250"/>
                <a:gd name="T56" fmla="*/ 130 w 280"/>
                <a:gd name="T57" fmla="*/ 67 h 250"/>
                <a:gd name="T58" fmla="*/ 92 w 280"/>
                <a:gd name="T59" fmla="*/ 41 h 250"/>
                <a:gd name="T60" fmla="*/ 69 w 280"/>
                <a:gd name="T61" fmla="*/ 30 h 250"/>
                <a:gd name="T62" fmla="*/ 50 w 280"/>
                <a:gd name="T63" fmla="*/ 22 h 250"/>
                <a:gd name="T64" fmla="*/ 31 w 280"/>
                <a:gd name="T65" fmla="*/ 9 h 250"/>
                <a:gd name="T66" fmla="*/ 25 w 280"/>
                <a:gd name="T67"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250">
                  <a:moveTo>
                    <a:pt x="18" y="1"/>
                  </a:moveTo>
                  <a:cubicBezTo>
                    <a:pt x="12" y="7"/>
                    <a:pt x="10" y="5"/>
                    <a:pt x="10" y="16"/>
                  </a:cubicBezTo>
                  <a:cubicBezTo>
                    <a:pt x="10" y="28"/>
                    <a:pt x="8" y="42"/>
                    <a:pt x="4" y="53"/>
                  </a:cubicBezTo>
                  <a:cubicBezTo>
                    <a:pt x="2" y="60"/>
                    <a:pt x="0" y="69"/>
                    <a:pt x="2" y="76"/>
                  </a:cubicBezTo>
                  <a:cubicBezTo>
                    <a:pt x="2" y="79"/>
                    <a:pt x="5" y="80"/>
                    <a:pt x="7" y="81"/>
                  </a:cubicBezTo>
                  <a:cubicBezTo>
                    <a:pt x="9" y="82"/>
                    <a:pt x="15" y="68"/>
                    <a:pt x="18" y="65"/>
                  </a:cubicBezTo>
                  <a:cubicBezTo>
                    <a:pt x="24" y="60"/>
                    <a:pt x="38" y="60"/>
                    <a:pt x="45" y="61"/>
                  </a:cubicBezTo>
                  <a:cubicBezTo>
                    <a:pt x="50" y="62"/>
                    <a:pt x="62" y="69"/>
                    <a:pt x="66" y="72"/>
                  </a:cubicBezTo>
                  <a:cubicBezTo>
                    <a:pt x="66" y="72"/>
                    <a:pt x="66" y="73"/>
                    <a:pt x="66" y="73"/>
                  </a:cubicBezTo>
                  <a:cubicBezTo>
                    <a:pt x="66" y="75"/>
                    <a:pt x="56" y="80"/>
                    <a:pt x="54" y="82"/>
                  </a:cubicBezTo>
                  <a:cubicBezTo>
                    <a:pt x="53" y="83"/>
                    <a:pt x="52" y="84"/>
                    <a:pt x="51" y="84"/>
                  </a:cubicBezTo>
                  <a:cubicBezTo>
                    <a:pt x="50" y="84"/>
                    <a:pt x="50" y="85"/>
                    <a:pt x="49" y="85"/>
                  </a:cubicBezTo>
                  <a:cubicBezTo>
                    <a:pt x="47" y="87"/>
                    <a:pt x="40" y="90"/>
                    <a:pt x="36" y="91"/>
                  </a:cubicBezTo>
                  <a:cubicBezTo>
                    <a:pt x="33" y="91"/>
                    <a:pt x="30" y="92"/>
                    <a:pt x="27" y="93"/>
                  </a:cubicBezTo>
                  <a:cubicBezTo>
                    <a:pt x="24" y="95"/>
                    <a:pt x="21" y="96"/>
                    <a:pt x="17" y="98"/>
                  </a:cubicBezTo>
                  <a:cubicBezTo>
                    <a:pt x="7" y="104"/>
                    <a:pt x="7" y="104"/>
                    <a:pt x="7" y="104"/>
                  </a:cubicBezTo>
                  <a:cubicBezTo>
                    <a:pt x="7" y="104"/>
                    <a:pt x="7" y="104"/>
                    <a:pt x="7" y="104"/>
                  </a:cubicBezTo>
                  <a:cubicBezTo>
                    <a:pt x="46" y="155"/>
                    <a:pt x="46" y="155"/>
                    <a:pt x="46" y="155"/>
                  </a:cubicBezTo>
                  <a:cubicBezTo>
                    <a:pt x="59" y="142"/>
                    <a:pt x="59" y="142"/>
                    <a:pt x="59" y="142"/>
                  </a:cubicBezTo>
                  <a:cubicBezTo>
                    <a:pt x="59" y="164"/>
                    <a:pt x="59" y="164"/>
                    <a:pt x="59" y="164"/>
                  </a:cubicBezTo>
                  <a:cubicBezTo>
                    <a:pt x="68" y="165"/>
                    <a:pt x="75" y="164"/>
                    <a:pt x="83" y="162"/>
                  </a:cubicBezTo>
                  <a:cubicBezTo>
                    <a:pt x="88" y="161"/>
                    <a:pt x="90" y="159"/>
                    <a:pt x="95" y="159"/>
                  </a:cubicBezTo>
                  <a:cubicBezTo>
                    <a:pt x="98" y="159"/>
                    <a:pt x="104" y="159"/>
                    <a:pt x="107" y="161"/>
                  </a:cubicBezTo>
                  <a:cubicBezTo>
                    <a:pt x="107" y="161"/>
                    <a:pt x="108" y="162"/>
                    <a:pt x="108" y="162"/>
                  </a:cubicBezTo>
                  <a:cubicBezTo>
                    <a:pt x="110" y="162"/>
                    <a:pt x="113" y="163"/>
                    <a:pt x="115" y="164"/>
                  </a:cubicBezTo>
                  <a:cubicBezTo>
                    <a:pt x="128" y="169"/>
                    <a:pt x="128" y="169"/>
                    <a:pt x="128" y="169"/>
                  </a:cubicBezTo>
                  <a:cubicBezTo>
                    <a:pt x="181" y="215"/>
                    <a:pt x="181" y="215"/>
                    <a:pt x="181" y="215"/>
                  </a:cubicBezTo>
                  <a:cubicBezTo>
                    <a:pt x="182" y="228"/>
                    <a:pt x="190" y="245"/>
                    <a:pt x="205" y="245"/>
                  </a:cubicBezTo>
                  <a:cubicBezTo>
                    <a:pt x="210" y="246"/>
                    <a:pt x="214" y="250"/>
                    <a:pt x="220" y="250"/>
                  </a:cubicBezTo>
                  <a:cubicBezTo>
                    <a:pt x="229" y="250"/>
                    <a:pt x="222" y="243"/>
                    <a:pt x="220" y="239"/>
                  </a:cubicBezTo>
                  <a:cubicBezTo>
                    <a:pt x="215" y="232"/>
                    <a:pt x="230" y="219"/>
                    <a:pt x="233" y="212"/>
                  </a:cubicBezTo>
                  <a:cubicBezTo>
                    <a:pt x="234" y="209"/>
                    <a:pt x="236" y="207"/>
                    <a:pt x="233" y="205"/>
                  </a:cubicBezTo>
                  <a:cubicBezTo>
                    <a:pt x="228" y="200"/>
                    <a:pt x="225" y="198"/>
                    <a:pt x="232" y="195"/>
                  </a:cubicBezTo>
                  <a:cubicBezTo>
                    <a:pt x="242" y="192"/>
                    <a:pt x="250" y="190"/>
                    <a:pt x="259" y="194"/>
                  </a:cubicBezTo>
                  <a:cubicBezTo>
                    <a:pt x="264" y="196"/>
                    <a:pt x="270" y="209"/>
                    <a:pt x="275" y="209"/>
                  </a:cubicBezTo>
                  <a:cubicBezTo>
                    <a:pt x="275" y="207"/>
                    <a:pt x="275" y="205"/>
                    <a:pt x="276" y="204"/>
                  </a:cubicBezTo>
                  <a:cubicBezTo>
                    <a:pt x="280" y="194"/>
                    <a:pt x="280" y="194"/>
                    <a:pt x="280" y="194"/>
                  </a:cubicBezTo>
                  <a:cubicBezTo>
                    <a:pt x="280" y="194"/>
                    <a:pt x="280" y="194"/>
                    <a:pt x="280" y="194"/>
                  </a:cubicBezTo>
                  <a:cubicBezTo>
                    <a:pt x="273" y="182"/>
                    <a:pt x="273" y="182"/>
                    <a:pt x="273" y="182"/>
                  </a:cubicBezTo>
                  <a:cubicBezTo>
                    <a:pt x="271" y="177"/>
                    <a:pt x="269" y="171"/>
                    <a:pt x="267" y="166"/>
                  </a:cubicBezTo>
                  <a:cubicBezTo>
                    <a:pt x="266" y="161"/>
                    <a:pt x="264" y="157"/>
                    <a:pt x="264" y="152"/>
                  </a:cubicBezTo>
                  <a:cubicBezTo>
                    <a:pt x="264" y="151"/>
                    <a:pt x="264" y="146"/>
                    <a:pt x="263" y="145"/>
                  </a:cubicBezTo>
                  <a:cubicBezTo>
                    <a:pt x="263" y="144"/>
                    <a:pt x="263" y="143"/>
                    <a:pt x="263" y="143"/>
                  </a:cubicBezTo>
                  <a:cubicBezTo>
                    <a:pt x="263" y="143"/>
                    <a:pt x="263" y="143"/>
                    <a:pt x="263" y="143"/>
                  </a:cubicBezTo>
                  <a:cubicBezTo>
                    <a:pt x="253" y="137"/>
                    <a:pt x="253" y="137"/>
                    <a:pt x="253" y="137"/>
                  </a:cubicBezTo>
                  <a:cubicBezTo>
                    <a:pt x="248" y="131"/>
                    <a:pt x="247" y="130"/>
                    <a:pt x="246" y="123"/>
                  </a:cubicBezTo>
                  <a:cubicBezTo>
                    <a:pt x="244" y="115"/>
                    <a:pt x="239" y="122"/>
                    <a:pt x="234" y="117"/>
                  </a:cubicBezTo>
                  <a:cubicBezTo>
                    <a:pt x="232" y="115"/>
                    <a:pt x="230" y="109"/>
                    <a:pt x="230" y="107"/>
                  </a:cubicBezTo>
                  <a:cubicBezTo>
                    <a:pt x="227" y="103"/>
                    <a:pt x="223" y="102"/>
                    <a:pt x="220" y="98"/>
                  </a:cubicBezTo>
                  <a:cubicBezTo>
                    <a:pt x="217" y="95"/>
                    <a:pt x="217" y="89"/>
                    <a:pt x="216" y="84"/>
                  </a:cubicBezTo>
                  <a:cubicBezTo>
                    <a:pt x="216" y="84"/>
                    <a:pt x="216" y="84"/>
                    <a:pt x="216" y="84"/>
                  </a:cubicBezTo>
                  <a:cubicBezTo>
                    <a:pt x="208" y="80"/>
                    <a:pt x="208" y="80"/>
                    <a:pt x="208" y="80"/>
                  </a:cubicBezTo>
                  <a:cubicBezTo>
                    <a:pt x="206" y="78"/>
                    <a:pt x="198" y="65"/>
                    <a:pt x="197" y="65"/>
                  </a:cubicBezTo>
                  <a:cubicBezTo>
                    <a:pt x="188" y="65"/>
                    <a:pt x="186" y="80"/>
                    <a:pt x="176" y="70"/>
                  </a:cubicBezTo>
                  <a:cubicBezTo>
                    <a:pt x="171" y="65"/>
                    <a:pt x="167" y="72"/>
                    <a:pt x="161" y="70"/>
                  </a:cubicBezTo>
                  <a:cubicBezTo>
                    <a:pt x="159" y="70"/>
                    <a:pt x="156" y="68"/>
                    <a:pt x="154" y="66"/>
                  </a:cubicBezTo>
                  <a:cubicBezTo>
                    <a:pt x="149" y="66"/>
                    <a:pt x="146" y="67"/>
                    <a:pt x="141" y="69"/>
                  </a:cubicBezTo>
                  <a:cubicBezTo>
                    <a:pt x="136" y="71"/>
                    <a:pt x="135" y="69"/>
                    <a:pt x="130" y="67"/>
                  </a:cubicBezTo>
                  <a:cubicBezTo>
                    <a:pt x="111" y="55"/>
                    <a:pt x="111" y="55"/>
                    <a:pt x="111" y="55"/>
                  </a:cubicBezTo>
                  <a:cubicBezTo>
                    <a:pt x="92" y="41"/>
                    <a:pt x="92" y="41"/>
                    <a:pt x="92" y="41"/>
                  </a:cubicBezTo>
                  <a:cubicBezTo>
                    <a:pt x="86" y="37"/>
                    <a:pt x="77" y="48"/>
                    <a:pt x="72" y="40"/>
                  </a:cubicBezTo>
                  <a:cubicBezTo>
                    <a:pt x="71" y="38"/>
                    <a:pt x="71" y="31"/>
                    <a:pt x="69" y="30"/>
                  </a:cubicBezTo>
                  <a:cubicBezTo>
                    <a:pt x="65" y="30"/>
                    <a:pt x="62" y="32"/>
                    <a:pt x="59" y="31"/>
                  </a:cubicBezTo>
                  <a:cubicBezTo>
                    <a:pt x="56" y="29"/>
                    <a:pt x="52" y="24"/>
                    <a:pt x="50" y="22"/>
                  </a:cubicBezTo>
                  <a:cubicBezTo>
                    <a:pt x="44" y="17"/>
                    <a:pt x="38" y="20"/>
                    <a:pt x="33" y="13"/>
                  </a:cubicBezTo>
                  <a:cubicBezTo>
                    <a:pt x="32" y="12"/>
                    <a:pt x="31" y="10"/>
                    <a:pt x="31" y="9"/>
                  </a:cubicBezTo>
                  <a:cubicBezTo>
                    <a:pt x="30" y="7"/>
                    <a:pt x="29" y="2"/>
                    <a:pt x="27" y="1"/>
                  </a:cubicBezTo>
                  <a:cubicBezTo>
                    <a:pt x="26" y="1"/>
                    <a:pt x="26" y="1"/>
                    <a:pt x="25" y="1"/>
                  </a:cubicBezTo>
                  <a:cubicBezTo>
                    <a:pt x="23" y="1"/>
                    <a:pt x="20" y="0"/>
                    <a:pt x="18" y="1"/>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9" name="Freeform 6"/>
            <p:cNvSpPr>
              <a:spLocks/>
            </p:cNvSpPr>
            <p:nvPr/>
          </p:nvSpPr>
          <p:spPr bwMode="auto">
            <a:xfrm>
              <a:off x="3760788" y="2538413"/>
              <a:ext cx="852488" cy="863600"/>
            </a:xfrm>
            <a:custGeom>
              <a:avLst/>
              <a:gdLst>
                <a:gd name="T0" fmla="*/ 277 w 325"/>
                <a:gd name="T1" fmla="*/ 192 h 329"/>
                <a:gd name="T2" fmla="*/ 269 w 325"/>
                <a:gd name="T3" fmla="*/ 207 h 329"/>
                <a:gd name="T4" fmla="*/ 263 w 325"/>
                <a:gd name="T5" fmla="*/ 244 h 329"/>
                <a:gd name="T6" fmla="*/ 261 w 325"/>
                <a:gd name="T7" fmla="*/ 267 h 329"/>
                <a:gd name="T8" fmla="*/ 266 w 325"/>
                <a:gd name="T9" fmla="*/ 272 h 329"/>
                <a:gd name="T10" fmla="*/ 277 w 325"/>
                <a:gd name="T11" fmla="*/ 256 h 329"/>
                <a:gd name="T12" fmla="*/ 304 w 325"/>
                <a:gd name="T13" fmla="*/ 252 h 329"/>
                <a:gd name="T14" fmla="*/ 325 w 325"/>
                <a:gd name="T15" fmla="*/ 263 h 329"/>
                <a:gd name="T16" fmla="*/ 325 w 325"/>
                <a:gd name="T17" fmla="*/ 264 h 329"/>
                <a:gd name="T18" fmla="*/ 313 w 325"/>
                <a:gd name="T19" fmla="*/ 273 h 329"/>
                <a:gd name="T20" fmla="*/ 310 w 325"/>
                <a:gd name="T21" fmla="*/ 275 h 329"/>
                <a:gd name="T22" fmla="*/ 308 w 325"/>
                <a:gd name="T23" fmla="*/ 276 h 329"/>
                <a:gd name="T24" fmla="*/ 295 w 325"/>
                <a:gd name="T25" fmla="*/ 282 h 329"/>
                <a:gd name="T26" fmla="*/ 286 w 325"/>
                <a:gd name="T27" fmla="*/ 284 h 329"/>
                <a:gd name="T28" fmla="*/ 276 w 325"/>
                <a:gd name="T29" fmla="*/ 289 h 329"/>
                <a:gd name="T30" fmla="*/ 266 w 325"/>
                <a:gd name="T31" fmla="*/ 295 h 329"/>
                <a:gd name="T32" fmla="*/ 266 w 325"/>
                <a:gd name="T33" fmla="*/ 295 h 329"/>
                <a:gd name="T34" fmla="*/ 194 w 325"/>
                <a:gd name="T35" fmla="*/ 329 h 329"/>
                <a:gd name="T36" fmla="*/ 194 w 325"/>
                <a:gd name="T37" fmla="*/ 329 h 329"/>
                <a:gd name="T38" fmla="*/ 171 w 325"/>
                <a:gd name="T39" fmla="*/ 315 h 329"/>
                <a:gd name="T40" fmla="*/ 142 w 325"/>
                <a:gd name="T41" fmla="*/ 300 h 329"/>
                <a:gd name="T42" fmla="*/ 114 w 325"/>
                <a:gd name="T43" fmla="*/ 284 h 329"/>
                <a:gd name="T44" fmla="*/ 91 w 325"/>
                <a:gd name="T45" fmla="*/ 282 h 329"/>
                <a:gd name="T46" fmla="*/ 74 w 325"/>
                <a:gd name="T47" fmla="*/ 269 h 329"/>
                <a:gd name="T48" fmla="*/ 72 w 325"/>
                <a:gd name="T49" fmla="*/ 265 h 329"/>
                <a:gd name="T50" fmla="*/ 72 w 325"/>
                <a:gd name="T51" fmla="*/ 263 h 329"/>
                <a:gd name="T52" fmla="*/ 71 w 325"/>
                <a:gd name="T53" fmla="*/ 260 h 329"/>
                <a:gd name="T54" fmla="*/ 38 w 325"/>
                <a:gd name="T55" fmla="*/ 234 h 329"/>
                <a:gd name="T56" fmla="*/ 13 w 325"/>
                <a:gd name="T57" fmla="*/ 203 h 329"/>
                <a:gd name="T58" fmla="*/ 8 w 325"/>
                <a:gd name="T59" fmla="*/ 199 h 329"/>
                <a:gd name="T60" fmla="*/ 7 w 325"/>
                <a:gd name="T61" fmla="*/ 199 h 329"/>
                <a:gd name="T62" fmla="*/ 0 w 325"/>
                <a:gd name="T63" fmla="*/ 196 h 329"/>
                <a:gd name="T64" fmla="*/ 0 w 325"/>
                <a:gd name="T65" fmla="*/ 196 h 329"/>
                <a:gd name="T66" fmla="*/ 27 w 325"/>
                <a:gd name="T67" fmla="*/ 128 h 329"/>
                <a:gd name="T68" fmla="*/ 52 w 325"/>
                <a:gd name="T69" fmla="*/ 73 h 329"/>
                <a:gd name="T70" fmla="*/ 52 w 325"/>
                <a:gd name="T71" fmla="*/ 73 h 329"/>
                <a:gd name="T72" fmla="*/ 54 w 325"/>
                <a:gd name="T73" fmla="*/ 72 h 329"/>
                <a:gd name="T74" fmla="*/ 67 w 325"/>
                <a:gd name="T75" fmla="*/ 70 h 329"/>
                <a:gd name="T76" fmla="*/ 79 w 325"/>
                <a:gd name="T77" fmla="*/ 74 h 329"/>
                <a:gd name="T78" fmla="*/ 89 w 325"/>
                <a:gd name="T79" fmla="*/ 68 h 329"/>
                <a:gd name="T80" fmla="*/ 72 w 325"/>
                <a:gd name="T81" fmla="*/ 50 h 329"/>
                <a:gd name="T82" fmla="*/ 81 w 325"/>
                <a:gd name="T83" fmla="*/ 20 h 329"/>
                <a:gd name="T84" fmla="*/ 94 w 325"/>
                <a:gd name="T85" fmla="*/ 12 h 329"/>
                <a:gd name="T86" fmla="*/ 107 w 325"/>
                <a:gd name="T87" fmla="*/ 6 h 329"/>
                <a:gd name="T88" fmla="*/ 116 w 325"/>
                <a:gd name="T89" fmla="*/ 0 h 329"/>
                <a:gd name="T90" fmla="*/ 116 w 325"/>
                <a:gd name="T91" fmla="*/ 0 h 329"/>
                <a:gd name="T92" fmla="*/ 137 w 325"/>
                <a:gd name="T93" fmla="*/ 21 h 329"/>
                <a:gd name="T94" fmla="*/ 136 w 325"/>
                <a:gd name="T95" fmla="*/ 42 h 329"/>
                <a:gd name="T96" fmla="*/ 165 w 325"/>
                <a:gd name="T97" fmla="*/ 59 h 329"/>
                <a:gd name="T98" fmla="*/ 189 w 325"/>
                <a:gd name="T99" fmla="*/ 61 h 329"/>
                <a:gd name="T100" fmla="*/ 208 w 325"/>
                <a:gd name="T101" fmla="*/ 70 h 329"/>
                <a:gd name="T102" fmla="*/ 222 w 325"/>
                <a:gd name="T103" fmla="*/ 84 h 329"/>
                <a:gd name="T104" fmla="*/ 234 w 325"/>
                <a:gd name="T105" fmla="*/ 100 h 329"/>
                <a:gd name="T106" fmla="*/ 245 w 325"/>
                <a:gd name="T107" fmla="*/ 112 h 329"/>
                <a:gd name="T108" fmla="*/ 264 w 325"/>
                <a:gd name="T109" fmla="*/ 128 h 329"/>
                <a:gd name="T110" fmla="*/ 277 w 325"/>
                <a:gd name="T111" fmla="*/ 157 h 329"/>
                <a:gd name="T112" fmla="*/ 273 w 325"/>
                <a:gd name="T113" fmla="*/ 170 h 329"/>
                <a:gd name="T114" fmla="*/ 284 w 325"/>
                <a:gd name="T115" fmla="*/ 173 h 329"/>
                <a:gd name="T116" fmla="*/ 277 w 325"/>
                <a:gd name="T117" fmla="*/ 185 h 329"/>
                <a:gd name="T118" fmla="*/ 277 w 325"/>
                <a:gd name="T119" fmla="*/ 19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5" h="329">
                  <a:moveTo>
                    <a:pt x="277" y="192"/>
                  </a:moveTo>
                  <a:cubicBezTo>
                    <a:pt x="271" y="198"/>
                    <a:pt x="269" y="196"/>
                    <a:pt x="269" y="207"/>
                  </a:cubicBezTo>
                  <a:cubicBezTo>
                    <a:pt x="269" y="219"/>
                    <a:pt x="267" y="233"/>
                    <a:pt x="263" y="244"/>
                  </a:cubicBezTo>
                  <a:cubicBezTo>
                    <a:pt x="261" y="251"/>
                    <a:pt x="259" y="260"/>
                    <a:pt x="261" y="267"/>
                  </a:cubicBezTo>
                  <a:cubicBezTo>
                    <a:pt x="261" y="270"/>
                    <a:pt x="264" y="271"/>
                    <a:pt x="266" y="272"/>
                  </a:cubicBezTo>
                  <a:cubicBezTo>
                    <a:pt x="268" y="273"/>
                    <a:pt x="274" y="259"/>
                    <a:pt x="277" y="256"/>
                  </a:cubicBezTo>
                  <a:cubicBezTo>
                    <a:pt x="283" y="251"/>
                    <a:pt x="297" y="251"/>
                    <a:pt x="304" y="252"/>
                  </a:cubicBezTo>
                  <a:cubicBezTo>
                    <a:pt x="309" y="253"/>
                    <a:pt x="321" y="260"/>
                    <a:pt x="325" y="263"/>
                  </a:cubicBezTo>
                  <a:cubicBezTo>
                    <a:pt x="325" y="263"/>
                    <a:pt x="325" y="264"/>
                    <a:pt x="325" y="264"/>
                  </a:cubicBezTo>
                  <a:cubicBezTo>
                    <a:pt x="325" y="266"/>
                    <a:pt x="315" y="271"/>
                    <a:pt x="313" y="273"/>
                  </a:cubicBezTo>
                  <a:cubicBezTo>
                    <a:pt x="312" y="274"/>
                    <a:pt x="311" y="275"/>
                    <a:pt x="310" y="275"/>
                  </a:cubicBezTo>
                  <a:cubicBezTo>
                    <a:pt x="309" y="275"/>
                    <a:pt x="309" y="276"/>
                    <a:pt x="308" y="276"/>
                  </a:cubicBezTo>
                  <a:cubicBezTo>
                    <a:pt x="306" y="278"/>
                    <a:pt x="299" y="281"/>
                    <a:pt x="295" y="282"/>
                  </a:cubicBezTo>
                  <a:cubicBezTo>
                    <a:pt x="292" y="282"/>
                    <a:pt x="289" y="283"/>
                    <a:pt x="286" y="284"/>
                  </a:cubicBezTo>
                  <a:cubicBezTo>
                    <a:pt x="283" y="286"/>
                    <a:pt x="280" y="287"/>
                    <a:pt x="276" y="289"/>
                  </a:cubicBezTo>
                  <a:cubicBezTo>
                    <a:pt x="266" y="295"/>
                    <a:pt x="266" y="295"/>
                    <a:pt x="266" y="295"/>
                  </a:cubicBezTo>
                  <a:cubicBezTo>
                    <a:pt x="266" y="295"/>
                    <a:pt x="266" y="295"/>
                    <a:pt x="266" y="295"/>
                  </a:cubicBezTo>
                  <a:cubicBezTo>
                    <a:pt x="194" y="329"/>
                    <a:pt x="194" y="329"/>
                    <a:pt x="194" y="329"/>
                  </a:cubicBezTo>
                  <a:cubicBezTo>
                    <a:pt x="194" y="329"/>
                    <a:pt x="194" y="329"/>
                    <a:pt x="194" y="329"/>
                  </a:cubicBezTo>
                  <a:cubicBezTo>
                    <a:pt x="171" y="315"/>
                    <a:pt x="171" y="315"/>
                    <a:pt x="171" y="315"/>
                  </a:cubicBezTo>
                  <a:cubicBezTo>
                    <a:pt x="161" y="310"/>
                    <a:pt x="153" y="303"/>
                    <a:pt x="142" y="300"/>
                  </a:cubicBezTo>
                  <a:cubicBezTo>
                    <a:pt x="132" y="297"/>
                    <a:pt x="124" y="287"/>
                    <a:pt x="114" y="284"/>
                  </a:cubicBezTo>
                  <a:cubicBezTo>
                    <a:pt x="106" y="282"/>
                    <a:pt x="99" y="283"/>
                    <a:pt x="91" y="282"/>
                  </a:cubicBezTo>
                  <a:cubicBezTo>
                    <a:pt x="79" y="281"/>
                    <a:pt x="80" y="277"/>
                    <a:pt x="74" y="269"/>
                  </a:cubicBezTo>
                  <a:cubicBezTo>
                    <a:pt x="74" y="268"/>
                    <a:pt x="73" y="266"/>
                    <a:pt x="72" y="265"/>
                  </a:cubicBezTo>
                  <a:cubicBezTo>
                    <a:pt x="72" y="264"/>
                    <a:pt x="72" y="264"/>
                    <a:pt x="72" y="263"/>
                  </a:cubicBezTo>
                  <a:cubicBezTo>
                    <a:pt x="71" y="262"/>
                    <a:pt x="71" y="261"/>
                    <a:pt x="71" y="260"/>
                  </a:cubicBezTo>
                  <a:cubicBezTo>
                    <a:pt x="72" y="242"/>
                    <a:pt x="51" y="238"/>
                    <a:pt x="38" y="234"/>
                  </a:cubicBezTo>
                  <a:cubicBezTo>
                    <a:pt x="27" y="229"/>
                    <a:pt x="18" y="215"/>
                    <a:pt x="13" y="203"/>
                  </a:cubicBezTo>
                  <a:cubicBezTo>
                    <a:pt x="8" y="199"/>
                    <a:pt x="8" y="199"/>
                    <a:pt x="8" y="199"/>
                  </a:cubicBezTo>
                  <a:cubicBezTo>
                    <a:pt x="7" y="199"/>
                    <a:pt x="7" y="199"/>
                    <a:pt x="7" y="199"/>
                  </a:cubicBezTo>
                  <a:cubicBezTo>
                    <a:pt x="5" y="198"/>
                    <a:pt x="2" y="197"/>
                    <a:pt x="0" y="196"/>
                  </a:cubicBezTo>
                  <a:cubicBezTo>
                    <a:pt x="0" y="196"/>
                    <a:pt x="0" y="196"/>
                    <a:pt x="0" y="196"/>
                  </a:cubicBezTo>
                  <a:cubicBezTo>
                    <a:pt x="27" y="128"/>
                    <a:pt x="27" y="128"/>
                    <a:pt x="27" y="128"/>
                  </a:cubicBezTo>
                  <a:cubicBezTo>
                    <a:pt x="52" y="73"/>
                    <a:pt x="52" y="73"/>
                    <a:pt x="52" y="73"/>
                  </a:cubicBezTo>
                  <a:cubicBezTo>
                    <a:pt x="52" y="73"/>
                    <a:pt x="52" y="73"/>
                    <a:pt x="52" y="73"/>
                  </a:cubicBezTo>
                  <a:cubicBezTo>
                    <a:pt x="54" y="72"/>
                    <a:pt x="53" y="72"/>
                    <a:pt x="54" y="72"/>
                  </a:cubicBezTo>
                  <a:cubicBezTo>
                    <a:pt x="59" y="72"/>
                    <a:pt x="62" y="72"/>
                    <a:pt x="67" y="70"/>
                  </a:cubicBezTo>
                  <a:cubicBezTo>
                    <a:pt x="74" y="69"/>
                    <a:pt x="74" y="69"/>
                    <a:pt x="79" y="74"/>
                  </a:cubicBezTo>
                  <a:cubicBezTo>
                    <a:pt x="86" y="80"/>
                    <a:pt x="97" y="80"/>
                    <a:pt x="89" y="68"/>
                  </a:cubicBezTo>
                  <a:cubicBezTo>
                    <a:pt x="85" y="61"/>
                    <a:pt x="77" y="56"/>
                    <a:pt x="72" y="50"/>
                  </a:cubicBezTo>
                  <a:cubicBezTo>
                    <a:pt x="65" y="40"/>
                    <a:pt x="77" y="29"/>
                    <a:pt x="81" y="20"/>
                  </a:cubicBezTo>
                  <a:cubicBezTo>
                    <a:pt x="85" y="13"/>
                    <a:pt x="87" y="11"/>
                    <a:pt x="94" y="12"/>
                  </a:cubicBezTo>
                  <a:cubicBezTo>
                    <a:pt x="99" y="13"/>
                    <a:pt x="104" y="11"/>
                    <a:pt x="107" y="6"/>
                  </a:cubicBezTo>
                  <a:cubicBezTo>
                    <a:pt x="116" y="0"/>
                    <a:pt x="116" y="0"/>
                    <a:pt x="116" y="0"/>
                  </a:cubicBezTo>
                  <a:cubicBezTo>
                    <a:pt x="116" y="0"/>
                    <a:pt x="116" y="0"/>
                    <a:pt x="116" y="0"/>
                  </a:cubicBezTo>
                  <a:cubicBezTo>
                    <a:pt x="124" y="6"/>
                    <a:pt x="139" y="8"/>
                    <a:pt x="137" y="21"/>
                  </a:cubicBezTo>
                  <a:cubicBezTo>
                    <a:pt x="127" y="28"/>
                    <a:pt x="130" y="33"/>
                    <a:pt x="136" y="42"/>
                  </a:cubicBezTo>
                  <a:cubicBezTo>
                    <a:pt x="145" y="54"/>
                    <a:pt x="148" y="59"/>
                    <a:pt x="165" y="59"/>
                  </a:cubicBezTo>
                  <a:cubicBezTo>
                    <a:pt x="172" y="59"/>
                    <a:pt x="182" y="58"/>
                    <a:pt x="189" y="61"/>
                  </a:cubicBezTo>
                  <a:cubicBezTo>
                    <a:pt x="208" y="70"/>
                    <a:pt x="208" y="70"/>
                    <a:pt x="208" y="70"/>
                  </a:cubicBezTo>
                  <a:cubicBezTo>
                    <a:pt x="213" y="75"/>
                    <a:pt x="218" y="78"/>
                    <a:pt x="222" y="84"/>
                  </a:cubicBezTo>
                  <a:cubicBezTo>
                    <a:pt x="226" y="89"/>
                    <a:pt x="230" y="97"/>
                    <a:pt x="234" y="100"/>
                  </a:cubicBezTo>
                  <a:cubicBezTo>
                    <a:pt x="235" y="105"/>
                    <a:pt x="241" y="109"/>
                    <a:pt x="245" y="112"/>
                  </a:cubicBezTo>
                  <a:cubicBezTo>
                    <a:pt x="252" y="117"/>
                    <a:pt x="262" y="117"/>
                    <a:pt x="264" y="128"/>
                  </a:cubicBezTo>
                  <a:cubicBezTo>
                    <a:pt x="266" y="139"/>
                    <a:pt x="274" y="147"/>
                    <a:pt x="277" y="157"/>
                  </a:cubicBezTo>
                  <a:cubicBezTo>
                    <a:pt x="280" y="162"/>
                    <a:pt x="273" y="164"/>
                    <a:pt x="273" y="170"/>
                  </a:cubicBezTo>
                  <a:cubicBezTo>
                    <a:pt x="275" y="173"/>
                    <a:pt x="281" y="170"/>
                    <a:pt x="284" y="173"/>
                  </a:cubicBezTo>
                  <a:cubicBezTo>
                    <a:pt x="284" y="177"/>
                    <a:pt x="279" y="181"/>
                    <a:pt x="277" y="185"/>
                  </a:cubicBezTo>
                  <a:cubicBezTo>
                    <a:pt x="277" y="192"/>
                    <a:pt x="277" y="192"/>
                    <a:pt x="277" y="192"/>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0" name="Freeform 7"/>
            <p:cNvSpPr>
              <a:spLocks/>
            </p:cNvSpPr>
            <p:nvPr/>
          </p:nvSpPr>
          <p:spPr bwMode="auto">
            <a:xfrm>
              <a:off x="4064001" y="2430463"/>
              <a:ext cx="977900" cy="828675"/>
            </a:xfrm>
            <a:custGeom>
              <a:avLst/>
              <a:gdLst>
                <a:gd name="T0" fmla="*/ 21 w 373"/>
                <a:gd name="T1" fmla="*/ 62 h 316"/>
                <a:gd name="T2" fmla="*/ 49 w 373"/>
                <a:gd name="T3" fmla="*/ 100 h 316"/>
                <a:gd name="T4" fmla="*/ 92 w 373"/>
                <a:gd name="T5" fmla="*/ 111 h 316"/>
                <a:gd name="T6" fmla="*/ 118 w 373"/>
                <a:gd name="T7" fmla="*/ 141 h 316"/>
                <a:gd name="T8" fmla="*/ 148 w 373"/>
                <a:gd name="T9" fmla="*/ 169 h 316"/>
                <a:gd name="T10" fmla="*/ 157 w 373"/>
                <a:gd name="T11" fmla="*/ 211 h 316"/>
                <a:gd name="T12" fmla="*/ 161 w 373"/>
                <a:gd name="T13" fmla="*/ 226 h 316"/>
                <a:gd name="T14" fmla="*/ 161 w 373"/>
                <a:gd name="T15" fmla="*/ 233 h 316"/>
                <a:gd name="T16" fmla="*/ 170 w 373"/>
                <a:gd name="T17" fmla="*/ 233 h 316"/>
                <a:gd name="T18" fmla="*/ 176 w 373"/>
                <a:gd name="T19" fmla="*/ 245 h 316"/>
                <a:gd name="T20" fmla="*/ 202 w 373"/>
                <a:gd name="T21" fmla="*/ 263 h 316"/>
                <a:gd name="T22" fmla="*/ 215 w 373"/>
                <a:gd name="T23" fmla="*/ 272 h 316"/>
                <a:gd name="T24" fmla="*/ 254 w 373"/>
                <a:gd name="T25" fmla="*/ 287 h 316"/>
                <a:gd name="T26" fmla="*/ 284 w 373"/>
                <a:gd name="T27" fmla="*/ 301 h 316"/>
                <a:gd name="T28" fmla="*/ 304 w 373"/>
                <a:gd name="T29" fmla="*/ 302 h 316"/>
                <a:gd name="T30" fmla="*/ 340 w 373"/>
                <a:gd name="T31" fmla="*/ 297 h 316"/>
                <a:gd name="T32" fmla="*/ 359 w 373"/>
                <a:gd name="T33" fmla="*/ 316 h 316"/>
                <a:gd name="T34" fmla="*/ 370 w 373"/>
                <a:gd name="T35" fmla="*/ 306 h 316"/>
                <a:gd name="T36" fmla="*/ 367 w 373"/>
                <a:gd name="T37" fmla="*/ 274 h 316"/>
                <a:gd name="T38" fmla="*/ 363 w 373"/>
                <a:gd name="T39" fmla="*/ 265 h 316"/>
                <a:gd name="T40" fmla="*/ 363 w 373"/>
                <a:gd name="T41" fmla="*/ 265 h 316"/>
                <a:gd name="T42" fmla="*/ 360 w 373"/>
                <a:gd name="T43" fmla="*/ 242 h 316"/>
                <a:gd name="T44" fmla="*/ 358 w 373"/>
                <a:gd name="T45" fmla="*/ 202 h 316"/>
                <a:gd name="T46" fmla="*/ 358 w 373"/>
                <a:gd name="T47" fmla="*/ 190 h 316"/>
                <a:gd name="T48" fmla="*/ 362 w 373"/>
                <a:gd name="T49" fmla="*/ 183 h 316"/>
                <a:gd name="T50" fmla="*/ 354 w 373"/>
                <a:gd name="T51" fmla="*/ 160 h 316"/>
                <a:gd name="T52" fmla="*/ 371 w 373"/>
                <a:gd name="T53" fmla="*/ 134 h 316"/>
                <a:gd name="T54" fmla="*/ 358 w 373"/>
                <a:gd name="T55" fmla="*/ 105 h 316"/>
                <a:gd name="T56" fmla="*/ 359 w 373"/>
                <a:gd name="T57" fmla="*/ 102 h 316"/>
                <a:gd name="T58" fmla="*/ 344 w 373"/>
                <a:gd name="T59" fmla="*/ 107 h 316"/>
                <a:gd name="T60" fmla="*/ 329 w 373"/>
                <a:gd name="T61" fmla="*/ 113 h 316"/>
                <a:gd name="T62" fmla="*/ 315 w 373"/>
                <a:gd name="T63" fmla="*/ 119 h 316"/>
                <a:gd name="T64" fmla="*/ 252 w 373"/>
                <a:gd name="T65" fmla="*/ 62 h 316"/>
                <a:gd name="T66" fmla="*/ 259 w 373"/>
                <a:gd name="T67" fmla="*/ 0 h 316"/>
                <a:gd name="T68" fmla="*/ 208 w 373"/>
                <a:gd name="T69" fmla="*/ 6 h 316"/>
                <a:gd name="T70" fmla="*/ 128 w 373"/>
                <a:gd name="T71" fmla="*/ 29 h 316"/>
                <a:gd name="T72" fmla="*/ 108 w 373"/>
                <a:gd name="T73" fmla="*/ 30 h 316"/>
                <a:gd name="T74" fmla="*/ 80 w 373"/>
                <a:gd name="T75" fmla="*/ 29 h 316"/>
                <a:gd name="T76" fmla="*/ 51 w 373"/>
                <a:gd name="T77" fmla="*/ 36 h 316"/>
                <a:gd name="T78" fmla="*/ 13 w 373"/>
                <a:gd name="T79" fmla="*/ 17 h 316"/>
                <a:gd name="T80" fmla="*/ 6 w 373"/>
                <a:gd name="T81" fmla="*/ 25 h 316"/>
                <a:gd name="T82" fmla="*/ 0 w 373"/>
                <a:gd name="T83" fmla="*/ 3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316">
                  <a:moveTo>
                    <a:pt x="0" y="41"/>
                  </a:moveTo>
                  <a:cubicBezTo>
                    <a:pt x="8" y="47"/>
                    <a:pt x="23" y="49"/>
                    <a:pt x="21" y="62"/>
                  </a:cubicBezTo>
                  <a:cubicBezTo>
                    <a:pt x="11" y="69"/>
                    <a:pt x="14" y="74"/>
                    <a:pt x="20" y="83"/>
                  </a:cubicBezTo>
                  <a:cubicBezTo>
                    <a:pt x="29" y="95"/>
                    <a:pt x="32" y="100"/>
                    <a:pt x="49" y="100"/>
                  </a:cubicBezTo>
                  <a:cubicBezTo>
                    <a:pt x="56" y="100"/>
                    <a:pt x="66" y="99"/>
                    <a:pt x="73" y="102"/>
                  </a:cubicBezTo>
                  <a:cubicBezTo>
                    <a:pt x="92" y="111"/>
                    <a:pt x="92" y="111"/>
                    <a:pt x="92" y="111"/>
                  </a:cubicBezTo>
                  <a:cubicBezTo>
                    <a:pt x="97" y="116"/>
                    <a:pt x="102" y="119"/>
                    <a:pt x="106" y="125"/>
                  </a:cubicBezTo>
                  <a:cubicBezTo>
                    <a:pt x="110" y="130"/>
                    <a:pt x="114" y="138"/>
                    <a:pt x="118" y="141"/>
                  </a:cubicBezTo>
                  <a:cubicBezTo>
                    <a:pt x="119" y="146"/>
                    <a:pt x="125" y="150"/>
                    <a:pt x="129" y="153"/>
                  </a:cubicBezTo>
                  <a:cubicBezTo>
                    <a:pt x="136" y="158"/>
                    <a:pt x="146" y="158"/>
                    <a:pt x="148" y="169"/>
                  </a:cubicBezTo>
                  <a:cubicBezTo>
                    <a:pt x="150" y="180"/>
                    <a:pt x="158" y="188"/>
                    <a:pt x="161" y="198"/>
                  </a:cubicBezTo>
                  <a:cubicBezTo>
                    <a:pt x="164" y="203"/>
                    <a:pt x="157" y="205"/>
                    <a:pt x="157" y="211"/>
                  </a:cubicBezTo>
                  <a:cubicBezTo>
                    <a:pt x="159" y="214"/>
                    <a:pt x="165" y="211"/>
                    <a:pt x="168" y="214"/>
                  </a:cubicBezTo>
                  <a:cubicBezTo>
                    <a:pt x="168" y="218"/>
                    <a:pt x="163" y="222"/>
                    <a:pt x="161" y="226"/>
                  </a:cubicBezTo>
                  <a:cubicBezTo>
                    <a:pt x="161" y="233"/>
                    <a:pt x="161" y="233"/>
                    <a:pt x="161" y="233"/>
                  </a:cubicBezTo>
                  <a:cubicBezTo>
                    <a:pt x="161" y="233"/>
                    <a:pt x="161" y="233"/>
                    <a:pt x="161" y="233"/>
                  </a:cubicBezTo>
                  <a:cubicBezTo>
                    <a:pt x="163" y="232"/>
                    <a:pt x="166" y="233"/>
                    <a:pt x="168" y="233"/>
                  </a:cubicBezTo>
                  <a:cubicBezTo>
                    <a:pt x="169" y="233"/>
                    <a:pt x="169" y="233"/>
                    <a:pt x="170" y="233"/>
                  </a:cubicBezTo>
                  <a:cubicBezTo>
                    <a:pt x="172" y="234"/>
                    <a:pt x="173" y="239"/>
                    <a:pt x="174" y="241"/>
                  </a:cubicBezTo>
                  <a:cubicBezTo>
                    <a:pt x="174" y="242"/>
                    <a:pt x="175" y="244"/>
                    <a:pt x="176" y="245"/>
                  </a:cubicBezTo>
                  <a:cubicBezTo>
                    <a:pt x="181" y="252"/>
                    <a:pt x="187" y="249"/>
                    <a:pt x="193" y="254"/>
                  </a:cubicBezTo>
                  <a:cubicBezTo>
                    <a:pt x="195" y="256"/>
                    <a:pt x="199" y="261"/>
                    <a:pt x="202" y="263"/>
                  </a:cubicBezTo>
                  <a:cubicBezTo>
                    <a:pt x="205" y="264"/>
                    <a:pt x="208" y="262"/>
                    <a:pt x="212" y="262"/>
                  </a:cubicBezTo>
                  <a:cubicBezTo>
                    <a:pt x="214" y="263"/>
                    <a:pt x="214" y="270"/>
                    <a:pt x="215" y="272"/>
                  </a:cubicBezTo>
                  <a:cubicBezTo>
                    <a:pt x="220" y="280"/>
                    <a:pt x="229" y="269"/>
                    <a:pt x="235" y="273"/>
                  </a:cubicBezTo>
                  <a:cubicBezTo>
                    <a:pt x="254" y="287"/>
                    <a:pt x="254" y="287"/>
                    <a:pt x="254" y="287"/>
                  </a:cubicBezTo>
                  <a:cubicBezTo>
                    <a:pt x="273" y="299"/>
                    <a:pt x="273" y="299"/>
                    <a:pt x="273" y="299"/>
                  </a:cubicBezTo>
                  <a:cubicBezTo>
                    <a:pt x="278" y="301"/>
                    <a:pt x="279" y="303"/>
                    <a:pt x="284" y="301"/>
                  </a:cubicBezTo>
                  <a:cubicBezTo>
                    <a:pt x="289" y="299"/>
                    <a:pt x="292" y="298"/>
                    <a:pt x="297" y="298"/>
                  </a:cubicBezTo>
                  <a:cubicBezTo>
                    <a:pt x="299" y="300"/>
                    <a:pt x="302" y="302"/>
                    <a:pt x="304" y="302"/>
                  </a:cubicBezTo>
                  <a:cubicBezTo>
                    <a:pt x="310" y="304"/>
                    <a:pt x="314" y="297"/>
                    <a:pt x="319" y="302"/>
                  </a:cubicBezTo>
                  <a:cubicBezTo>
                    <a:pt x="329" y="312"/>
                    <a:pt x="331" y="297"/>
                    <a:pt x="340" y="297"/>
                  </a:cubicBezTo>
                  <a:cubicBezTo>
                    <a:pt x="341" y="297"/>
                    <a:pt x="349" y="310"/>
                    <a:pt x="351" y="312"/>
                  </a:cubicBezTo>
                  <a:cubicBezTo>
                    <a:pt x="359" y="316"/>
                    <a:pt x="359" y="316"/>
                    <a:pt x="359" y="316"/>
                  </a:cubicBezTo>
                  <a:cubicBezTo>
                    <a:pt x="359" y="316"/>
                    <a:pt x="359" y="316"/>
                    <a:pt x="359" y="316"/>
                  </a:cubicBezTo>
                  <a:cubicBezTo>
                    <a:pt x="370" y="306"/>
                    <a:pt x="370" y="306"/>
                    <a:pt x="370" y="306"/>
                  </a:cubicBezTo>
                  <a:cubicBezTo>
                    <a:pt x="373" y="300"/>
                    <a:pt x="373" y="294"/>
                    <a:pt x="373" y="288"/>
                  </a:cubicBezTo>
                  <a:cubicBezTo>
                    <a:pt x="373" y="283"/>
                    <a:pt x="372" y="277"/>
                    <a:pt x="367" y="274"/>
                  </a:cubicBezTo>
                  <a:cubicBezTo>
                    <a:pt x="366" y="273"/>
                    <a:pt x="366" y="271"/>
                    <a:pt x="365" y="271"/>
                  </a:cubicBezTo>
                  <a:cubicBezTo>
                    <a:pt x="365" y="270"/>
                    <a:pt x="363" y="266"/>
                    <a:pt x="363" y="265"/>
                  </a:cubicBezTo>
                  <a:cubicBezTo>
                    <a:pt x="363" y="265"/>
                    <a:pt x="363" y="265"/>
                    <a:pt x="363" y="265"/>
                  </a:cubicBezTo>
                  <a:cubicBezTo>
                    <a:pt x="363" y="265"/>
                    <a:pt x="363" y="264"/>
                    <a:pt x="363" y="265"/>
                  </a:cubicBezTo>
                  <a:cubicBezTo>
                    <a:pt x="362" y="259"/>
                    <a:pt x="361" y="258"/>
                    <a:pt x="358" y="254"/>
                  </a:cubicBezTo>
                  <a:cubicBezTo>
                    <a:pt x="356" y="250"/>
                    <a:pt x="359" y="246"/>
                    <a:pt x="360" y="242"/>
                  </a:cubicBezTo>
                  <a:cubicBezTo>
                    <a:pt x="362" y="236"/>
                    <a:pt x="364" y="224"/>
                    <a:pt x="361" y="218"/>
                  </a:cubicBezTo>
                  <a:cubicBezTo>
                    <a:pt x="358" y="215"/>
                    <a:pt x="356" y="207"/>
                    <a:pt x="358" y="202"/>
                  </a:cubicBezTo>
                  <a:cubicBezTo>
                    <a:pt x="359" y="200"/>
                    <a:pt x="362" y="200"/>
                    <a:pt x="362" y="197"/>
                  </a:cubicBezTo>
                  <a:cubicBezTo>
                    <a:pt x="362" y="194"/>
                    <a:pt x="357" y="193"/>
                    <a:pt x="358" y="190"/>
                  </a:cubicBezTo>
                  <a:cubicBezTo>
                    <a:pt x="359" y="187"/>
                    <a:pt x="363" y="185"/>
                    <a:pt x="363" y="182"/>
                  </a:cubicBezTo>
                  <a:cubicBezTo>
                    <a:pt x="363" y="182"/>
                    <a:pt x="363" y="183"/>
                    <a:pt x="362" y="183"/>
                  </a:cubicBezTo>
                  <a:cubicBezTo>
                    <a:pt x="362" y="177"/>
                    <a:pt x="360" y="175"/>
                    <a:pt x="357" y="171"/>
                  </a:cubicBezTo>
                  <a:cubicBezTo>
                    <a:pt x="354" y="166"/>
                    <a:pt x="354" y="165"/>
                    <a:pt x="354" y="160"/>
                  </a:cubicBezTo>
                  <a:cubicBezTo>
                    <a:pt x="356" y="158"/>
                    <a:pt x="358" y="154"/>
                    <a:pt x="361" y="153"/>
                  </a:cubicBezTo>
                  <a:cubicBezTo>
                    <a:pt x="365" y="147"/>
                    <a:pt x="373" y="142"/>
                    <a:pt x="371" y="134"/>
                  </a:cubicBezTo>
                  <a:cubicBezTo>
                    <a:pt x="369" y="126"/>
                    <a:pt x="362" y="123"/>
                    <a:pt x="360" y="117"/>
                  </a:cubicBezTo>
                  <a:cubicBezTo>
                    <a:pt x="359" y="115"/>
                    <a:pt x="357" y="107"/>
                    <a:pt x="358" y="105"/>
                  </a:cubicBezTo>
                  <a:cubicBezTo>
                    <a:pt x="359" y="102"/>
                    <a:pt x="359" y="102"/>
                    <a:pt x="359" y="102"/>
                  </a:cubicBezTo>
                  <a:cubicBezTo>
                    <a:pt x="359" y="102"/>
                    <a:pt x="359" y="102"/>
                    <a:pt x="359" y="102"/>
                  </a:cubicBezTo>
                  <a:cubicBezTo>
                    <a:pt x="351" y="103"/>
                    <a:pt x="351" y="103"/>
                    <a:pt x="351" y="103"/>
                  </a:cubicBezTo>
                  <a:cubicBezTo>
                    <a:pt x="348" y="104"/>
                    <a:pt x="346" y="106"/>
                    <a:pt x="344" y="107"/>
                  </a:cubicBezTo>
                  <a:cubicBezTo>
                    <a:pt x="339" y="110"/>
                    <a:pt x="339" y="110"/>
                    <a:pt x="339" y="110"/>
                  </a:cubicBezTo>
                  <a:cubicBezTo>
                    <a:pt x="336" y="112"/>
                    <a:pt x="333" y="114"/>
                    <a:pt x="329" y="113"/>
                  </a:cubicBezTo>
                  <a:cubicBezTo>
                    <a:pt x="327" y="113"/>
                    <a:pt x="324" y="112"/>
                    <a:pt x="322" y="113"/>
                  </a:cubicBezTo>
                  <a:cubicBezTo>
                    <a:pt x="320" y="114"/>
                    <a:pt x="317" y="116"/>
                    <a:pt x="315" y="119"/>
                  </a:cubicBezTo>
                  <a:cubicBezTo>
                    <a:pt x="314" y="120"/>
                    <a:pt x="313" y="120"/>
                    <a:pt x="312" y="120"/>
                  </a:cubicBezTo>
                  <a:cubicBezTo>
                    <a:pt x="252" y="62"/>
                    <a:pt x="252" y="62"/>
                    <a:pt x="252" y="62"/>
                  </a:cubicBezTo>
                  <a:cubicBezTo>
                    <a:pt x="237" y="51"/>
                    <a:pt x="237" y="51"/>
                    <a:pt x="237" y="51"/>
                  </a:cubicBezTo>
                  <a:cubicBezTo>
                    <a:pt x="259" y="0"/>
                    <a:pt x="259" y="0"/>
                    <a:pt x="259" y="0"/>
                  </a:cubicBezTo>
                  <a:cubicBezTo>
                    <a:pt x="259" y="0"/>
                    <a:pt x="259" y="0"/>
                    <a:pt x="259" y="0"/>
                  </a:cubicBezTo>
                  <a:cubicBezTo>
                    <a:pt x="208" y="6"/>
                    <a:pt x="208" y="6"/>
                    <a:pt x="208" y="6"/>
                  </a:cubicBezTo>
                  <a:cubicBezTo>
                    <a:pt x="193" y="6"/>
                    <a:pt x="179" y="11"/>
                    <a:pt x="166" y="16"/>
                  </a:cubicBezTo>
                  <a:cubicBezTo>
                    <a:pt x="128" y="29"/>
                    <a:pt x="128" y="29"/>
                    <a:pt x="128" y="29"/>
                  </a:cubicBezTo>
                  <a:cubicBezTo>
                    <a:pt x="120" y="31"/>
                    <a:pt x="116" y="30"/>
                    <a:pt x="108" y="30"/>
                  </a:cubicBezTo>
                  <a:cubicBezTo>
                    <a:pt x="108" y="30"/>
                    <a:pt x="108" y="30"/>
                    <a:pt x="108" y="30"/>
                  </a:cubicBezTo>
                  <a:cubicBezTo>
                    <a:pt x="107" y="30"/>
                    <a:pt x="107" y="30"/>
                    <a:pt x="105" y="30"/>
                  </a:cubicBezTo>
                  <a:cubicBezTo>
                    <a:pt x="102" y="29"/>
                    <a:pt x="82" y="27"/>
                    <a:pt x="80" y="29"/>
                  </a:cubicBezTo>
                  <a:cubicBezTo>
                    <a:pt x="79" y="33"/>
                    <a:pt x="90" y="56"/>
                    <a:pt x="77" y="53"/>
                  </a:cubicBezTo>
                  <a:cubicBezTo>
                    <a:pt x="67" y="50"/>
                    <a:pt x="63" y="36"/>
                    <a:pt x="51" y="36"/>
                  </a:cubicBezTo>
                  <a:cubicBezTo>
                    <a:pt x="45" y="36"/>
                    <a:pt x="40" y="34"/>
                    <a:pt x="36" y="28"/>
                  </a:cubicBezTo>
                  <a:cubicBezTo>
                    <a:pt x="31" y="19"/>
                    <a:pt x="23" y="18"/>
                    <a:pt x="13" y="17"/>
                  </a:cubicBezTo>
                  <a:cubicBezTo>
                    <a:pt x="13" y="17"/>
                    <a:pt x="13" y="17"/>
                    <a:pt x="13" y="17"/>
                  </a:cubicBezTo>
                  <a:cubicBezTo>
                    <a:pt x="6" y="25"/>
                    <a:pt x="6" y="25"/>
                    <a:pt x="6" y="25"/>
                  </a:cubicBezTo>
                  <a:cubicBezTo>
                    <a:pt x="4" y="27"/>
                    <a:pt x="2" y="30"/>
                    <a:pt x="1" y="33"/>
                  </a:cubicBezTo>
                  <a:cubicBezTo>
                    <a:pt x="1" y="34"/>
                    <a:pt x="1" y="35"/>
                    <a:pt x="0" y="35"/>
                  </a:cubicBezTo>
                  <a:cubicBezTo>
                    <a:pt x="0" y="37"/>
                    <a:pt x="0" y="39"/>
                    <a:pt x="0" y="41"/>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1" name="Freeform 8"/>
            <p:cNvSpPr>
              <a:spLocks/>
            </p:cNvSpPr>
            <p:nvPr/>
          </p:nvSpPr>
          <p:spPr bwMode="auto">
            <a:xfrm>
              <a:off x="3273426" y="2020888"/>
              <a:ext cx="825500" cy="727075"/>
            </a:xfrm>
            <a:custGeom>
              <a:avLst/>
              <a:gdLst>
                <a:gd name="T0" fmla="*/ 240 w 315"/>
                <a:gd name="T1" fmla="*/ 269 h 277"/>
                <a:gd name="T2" fmla="*/ 265 w 315"/>
                <a:gd name="T3" fmla="*/ 271 h 277"/>
                <a:gd name="T4" fmla="*/ 258 w 315"/>
                <a:gd name="T5" fmla="*/ 247 h 277"/>
                <a:gd name="T6" fmla="*/ 280 w 315"/>
                <a:gd name="T7" fmla="*/ 209 h 277"/>
                <a:gd name="T8" fmla="*/ 302 w 315"/>
                <a:gd name="T9" fmla="*/ 197 h 277"/>
                <a:gd name="T10" fmla="*/ 302 w 315"/>
                <a:gd name="T11" fmla="*/ 191 h 277"/>
                <a:gd name="T12" fmla="*/ 308 w 315"/>
                <a:gd name="T13" fmla="*/ 181 h 277"/>
                <a:gd name="T14" fmla="*/ 315 w 315"/>
                <a:gd name="T15" fmla="*/ 173 h 277"/>
                <a:gd name="T16" fmla="*/ 303 w 315"/>
                <a:gd name="T17" fmla="*/ 148 h 277"/>
                <a:gd name="T18" fmla="*/ 297 w 315"/>
                <a:gd name="T19" fmla="*/ 131 h 277"/>
                <a:gd name="T20" fmla="*/ 287 w 315"/>
                <a:gd name="T21" fmla="*/ 107 h 277"/>
                <a:gd name="T22" fmla="*/ 268 w 315"/>
                <a:gd name="T23" fmla="*/ 61 h 277"/>
                <a:gd name="T24" fmla="*/ 266 w 315"/>
                <a:gd name="T25" fmla="*/ 29 h 277"/>
                <a:gd name="T26" fmla="*/ 262 w 315"/>
                <a:gd name="T27" fmla="*/ 18 h 277"/>
                <a:gd name="T28" fmla="*/ 250 w 315"/>
                <a:gd name="T29" fmla="*/ 22 h 277"/>
                <a:gd name="T30" fmla="*/ 239 w 315"/>
                <a:gd name="T31" fmla="*/ 23 h 277"/>
                <a:gd name="T32" fmla="*/ 228 w 315"/>
                <a:gd name="T33" fmla="*/ 28 h 277"/>
                <a:gd name="T34" fmla="*/ 191 w 315"/>
                <a:gd name="T35" fmla="*/ 26 h 277"/>
                <a:gd name="T36" fmla="*/ 156 w 315"/>
                <a:gd name="T37" fmla="*/ 1 h 277"/>
                <a:gd name="T38" fmla="*/ 152 w 315"/>
                <a:gd name="T39" fmla="*/ 0 h 277"/>
                <a:gd name="T40" fmla="*/ 134 w 315"/>
                <a:gd name="T41" fmla="*/ 28 h 277"/>
                <a:gd name="T42" fmla="*/ 107 w 315"/>
                <a:gd name="T43" fmla="*/ 47 h 277"/>
                <a:gd name="T44" fmla="*/ 85 w 315"/>
                <a:gd name="T45" fmla="*/ 87 h 277"/>
                <a:gd name="T46" fmla="*/ 48 w 315"/>
                <a:gd name="T47" fmla="*/ 122 h 277"/>
                <a:gd name="T48" fmla="*/ 17 w 315"/>
                <a:gd name="T49" fmla="*/ 169 h 277"/>
                <a:gd name="T50" fmla="*/ 0 w 315"/>
                <a:gd name="T51" fmla="*/ 195 h 277"/>
                <a:gd name="T52" fmla="*/ 10 w 315"/>
                <a:gd name="T53" fmla="*/ 201 h 277"/>
                <a:gd name="T54" fmla="*/ 16 w 315"/>
                <a:gd name="T55" fmla="*/ 207 h 277"/>
                <a:gd name="T56" fmla="*/ 23 w 315"/>
                <a:gd name="T57" fmla="*/ 220 h 277"/>
                <a:gd name="T58" fmla="*/ 34 w 315"/>
                <a:gd name="T59" fmla="*/ 234 h 277"/>
                <a:gd name="T60" fmla="*/ 42 w 315"/>
                <a:gd name="T61" fmla="*/ 208 h 277"/>
                <a:gd name="T62" fmla="*/ 66 w 315"/>
                <a:gd name="T63" fmla="*/ 213 h 277"/>
                <a:gd name="T64" fmla="*/ 101 w 315"/>
                <a:gd name="T65" fmla="*/ 206 h 277"/>
                <a:gd name="T66" fmla="*/ 130 w 315"/>
                <a:gd name="T67" fmla="*/ 215 h 277"/>
                <a:gd name="T68" fmla="*/ 158 w 315"/>
                <a:gd name="T69" fmla="*/ 234 h 277"/>
                <a:gd name="T70" fmla="*/ 201 w 315"/>
                <a:gd name="T71" fmla="*/ 264 h 277"/>
                <a:gd name="T72" fmla="*/ 225 w 315"/>
                <a:gd name="T73" fmla="*/ 271 h 277"/>
                <a:gd name="T74" fmla="*/ 230 w 315"/>
                <a:gd name="T75" fmla="*/ 270 h 277"/>
                <a:gd name="T76" fmla="*/ 238 w 315"/>
                <a:gd name="T77" fmla="*/ 27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5" h="277">
                  <a:moveTo>
                    <a:pt x="238" y="270"/>
                  </a:moveTo>
                  <a:cubicBezTo>
                    <a:pt x="240" y="269"/>
                    <a:pt x="239" y="269"/>
                    <a:pt x="240" y="269"/>
                  </a:cubicBezTo>
                  <a:cubicBezTo>
                    <a:pt x="245" y="269"/>
                    <a:pt x="248" y="269"/>
                    <a:pt x="253" y="267"/>
                  </a:cubicBezTo>
                  <a:cubicBezTo>
                    <a:pt x="260" y="266"/>
                    <a:pt x="260" y="266"/>
                    <a:pt x="265" y="271"/>
                  </a:cubicBezTo>
                  <a:cubicBezTo>
                    <a:pt x="272" y="277"/>
                    <a:pt x="283" y="277"/>
                    <a:pt x="275" y="265"/>
                  </a:cubicBezTo>
                  <a:cubicBezTo>
                    <a:pt x="271" y="258"/>
                    <a:pt x="263" y="253"/>
                    <a:pt x="258" y="247"/>
                  </a:cubicBezTo>
                  <a:cubicBezTo>
                    <a:pt x="251" y="237"/>
                    <a:pt x="263" y="226"/>
                    <a:pt x="267" y="217"/>
                  </a:cubicBezTo>
                  <a:cubicBezTo>
                    <a:pt x="271" y="210"/>
                    <a:pt x="273" y="208"/>
                    <a:pt x="280" y="209"/>
                  </a:cubicBezTo>
                  <a:cubicBezTo>
                    <a:pt x="285" y="210"/>
                    <a:pt x="290" y="208"/>
                    <a:pt x="293" y="203"/>
                  </a:cubicBezTo>
                  <a:cubicBezTo>
                    <a:pt x="302" y="197"/>
                    <a:pt x="302" y="197"/>
                    <a:pt x="302" y="197"/>
                  </a:cubicBezTo>
                  <a:cubicBezTo>
                    <a:pt x="302" y="197"/>
                    <a:pt x="302" y="197"/>
                    <a:pt x="302" y="197"/>
                  </a:cubicBezTo>
                  <a:cubicBezTo>
                    <a:pt x="302" y="195"/>
                    <a:pt x="302" y="193"/>
                    <a:pt x="302" y="191"/>
                  </a:cubicBezTo>
                  <a:cubicBezTo>
                    <a:pt x="303" y="191"/>
                    <a:pt x="303" y="190"/>
                    <a:pt x="303" y="189"/>
                  </a:cubicBezTo>
                  <a:cubicBezTo>
                    <a:pt x="304" y="186"/>
                    <a:pt x="306" y="183"/>
                    <a:pt x="308" y="181"/>
                  </a:cubicBezTo>
                  <a:cubicBezTo>
                    <a:pt x="315" y="173"/>
                    <a:pt x="315" y="173"/>
                    <a:pt x="315" y="173"/>
                  </a:cubicBezTo>
                  <a:cubicBezTo>
                    <a:pt x="315" y="173"/>
                    <a:pt x="315" y="173"/>
                    <a:pt x="315" y="173"/>
                  </a:cubicBezTo>
                  <a:cubicBezTo>
                    <a:pt x="307" y="162"/>
                    <a:pt x="307" y="162"/>
                    <a:pt x="307" y="162"/>
                  </a:cubicBezTo>
                  <a:cubicBezTo>
                    <a:pt x="304" y="157"/>
                    <a:pt x="302" y="155"/>
                    <a:pt x="303" y="148"/>
                  </a:cubicBezTo>
                  <a:cubicBezTo>
                    <a:pt x="303" y="145"/>
                    <a:pt x="303" y="139"/>
                    <a:pt x="302" y="136"/>
                  </a:cubicBezTo>
                  <a:cubicBezTo>
                    <a:pt x="301" y="134"/>
                    <a:pt x="298" y="133"/>
                    <a:pt x="297" y="131"/>
                  </a:cubicBezTo>
                  <a:cubicBezTo>
                    <a:pt x="293" y="128"/>
                    <a:pt x="293" y="123"/>
                    <a:pt x="290" y="119"/>
                  </a:cubicBezTo>
                  <a:cubicBezTo>
                    <a:pt x="290" y="117"/>
                    <a:pt x="288" y="108"/>
                    <a:pt x="287" y="107"/>
                  </a:cubicBezTo>
                  <a:cubicBezTo>
                    <a:pt x="286" y="101"/>
                    <a:pt x="281" y="89"/>
                    <a:pt x="277" y="86"/>
                  </a:cubicBezTo>
                  <a:cubicBezTo>
                    <a:pt x="273" y="78"/>
                    <a:pt x="270" y="69"/>
                    <a:pt x="268" y="61"/>
                  </a:cubicBezTo>
                  <a:cubicBezTo>
                    <a:pt x="266" y="56"/>
                    <a:pt x="262" y="48"/>
                    <a:pt x="263" y="42"/>
                  </a:cubicBezTo>
                  <a:cubicBezTo>
                    <a:pt x="264" y="38"/>
                    <a:pt x="266" y="33"/>
                    <a:pt x="266" y="29"/>
                  </a:cubicBezTo>
                  <a:cubicBezTo>
                    <a:pt x="264" y="27"/>
                    <a:pt x="264" y="24"/>
                    <a:pt x="262" y="22"/>
                  </a:cubicBezTo>
                  <a:cubicBezTo>
                    <a:pt x="262" y="20"/>
                    <a:pt x="262" y="20"/>
                    <a:pt x="262" y="18"/>
                  </a:cubicBezTo>
                  <a:cubicBezTo>
                    <a:pt x="262" y="18"/>
                    <a:pt x="262" y="18"/>
                    <a:pt x="262" y="18"/>
                  </a:cubicBezTo>
                  <a:cubicBezTo>
                    <a:pt x="250" y="22"/>
                    <a:pt x="250" y="22"/>
                    <a:pt x="250" y="22"/>
                  </a:cubicBezTo>
                  <a:cubicBezTo>
                    <a:pt x="248" y="22"/>
                    <a:pt x="246" y="23"/>
                    <a:pt x="244" y="23"/>
                  </a:cubicBezTo>
                  <a:cubicBezTo>
                    <a:pt x="242" y="23"/>
                    <a:pt x="241" y="23"/>
                    <a:pt x="239" y="23"/>
                  </a:cubicBezTo>
                  <a:cubicBezTo>
                    <a:pt x="235" y="23"/>
                    <a:pt x="234" y="25"/>
                    <a:pt x="230" y="27"/>
                  </a:cubicBezTo>
                  <a:cubicBezTo>
                    <a:pt x="230" y="27"/>
                    <a:pt x="229" y="27"/>
                    <a:pt x="228" y="28"/>
                  </a:cubicBezTo>
                  <a:cubicBezTo>
                    <a:pt x="224" y="30"/>
                    <a:pt x="207" y="50"/>
                    <a:pt x="203" y="48"/>
                  </a:cubicBezTo>
                  <a:cubicBezTo>
                    <a:pt x="196" y="45"/>
                    <a:pt x="197" y="30"/>
                    <a:pt x="191" y="26"/>
                  </a:cubicBezTo>
                  <a:cubicBezTo>
                    <a:pt x="186" y="21"/>
                    <a:pt x="179" y="19"/>
                    <a:pt x="175" y="14"/>
                  </a:cubicBezTo>
                  <a:cubicBezTo>
                    <a:pt x="169" y="8"/>
                    <a:pt x="162" y="5"/>
                    <a:pt x="156" y="1"/>
                  </a:cubicBezTo>
                  <a:cubicBezTo>
                    <a:pt x="155" y="1"/>
                    <a:pt x="153" y="0"/>
                    <a:pt x="152" y="0"/>
                  </a:cubicBezTo>
                  <a:cubicBezTo>
                    <a:pt x="152" y="0"/>
                    <a:pt x="152" y="0"/>
                    <a:pt x="152" y="0"/>
                  </a:cubicBezTo>
                  <a:cubicBezTo>
                    <a:pt x="151" y="5"/>
                    <a:pt x="145" y="11"/>
                    <a:pt x="141" y="15"/>
                  </a:cubicBezTo>
                  <a:cubicBezTo>
                    <a:pt x="139" y="19"/>
                    <a:pt x="137" y="24"/>
                    <a:pt x="134" y="28"/>
                  </a:cubicBezTo>
                  <a:cubicBezTo>
                    <a:pt x="131" y="33"/>
                    <a:pt x="127" y="41"/>
                    <a:pt x="122" y="44"/>
                  </a:cubicBezTo>
                  <a:cubicBezTo>
                    <a:pt x="117" y="47"/>
                    <a:pt x="113" y="46"/>
                    <a:pt x="107" y="47"/>
                  </a:cubicBezTo>
                  <a:cubicBezTo>
                    <a:pt x="104" y="52"/>
                    <a:pt x="104" y="59"/>
                    <a:pt x="101" y="65"/>
                  </a:cubicBezTo>
                  <a:cubicBezTo>
                    <a:pt x="97" y="73"/>
                    <a:pt x="88" y="79"/>
                    <a:pt x="85" y="87"/>
                  </a:cubicBezTo>
                  <a:cubicBezTo>
                    <a:pt x="83" y="97"/>
                    <a:pt x="74" y="107"/>
                    <a:pt x="65" y="109"/>
                  </a:cubicBezTo>
                  <a:cubicBezTo>
                    <a:pt x="55" y="111"/>
                    <a:pt x="48" y="110"/>
                    <a:pt x="48" y="122"/>
                  </a:cubicBezTo>
                  <a:cubicBezTo>
                    <a:pt x="41" y="130"/>
                    <a:pt x="32" y="129"/>
                    <a:pt x="25" y="134"/>
                  </a:cubicBezTo>
                  <a:cubicBezTo>
                    <a:pt x="21" y="138"/>
                    <a:pt x="19" y="164"/>
                    <a:pt x="17" y="169"/>
                  </a:cubicBezTo>
                  <a:cubicBezTo>
                    <a:pt x="0" y="195"/>
                    <a:pt x="0" y="195"/>
                    <a:pt x="0" y="195"/>
                  </a:cubicBezTo>
                  <a:cubicBezTo>
                    <a:pt x="0" y="195"/>
                    <a:pt x="0" y="195"/>
                    <a:pt x="0" y="195"/>
                  </a:cubicBezTo>
                  <a:cubicBezTo>
                    <a:pt x="2" y="196"/>
                    <a:pt x="4" y="198"/>
                    <a:pt x="6" y="198"/>
                  </a:cubicBezTo>
                  <a:cubicBezTo>
                    <a:pt x="7" y="200"/>
                    <a:pt x="9" y="200"/>
                    <a:pt x="10" y="201"/>
                  </a:cubicBezTo>
                  <a:cubicBezTo>
                    <a:pt x="11" y="202"/>
                    <a:pt x="13" y="203"/>
                    <a:pt x="14" y="204"/>
                  </a:cubicBezTo>
                  <a:cubicBezTo>
                    <a:pt x="14" y="205"/>
                    <a:pt x="15" y="206"/>
                    <a:pt x="16" y="207"/>
                  </a:cubicBezTo>
                  <a:cubicBezTo>
                    <a:pt x="17" y="209"/>
                    <a:pt x="17" y="211"/>
                    <a:pt x="18" y="213"/>
                  </a:cubicBezTo>
                  <a:cubicBezTo>
                    <a:pt x="20" y="215"/>
                    <a:pt x="21" y="218"/>
                    <a:pt x="23" y="220"/>
                  </a:cubicBezTo>
                  <a:cubicBezTo>
                    <a:pt x="34" y="234"/>
                    <a:pt x="34" y="234"/>
                    <a:pt x="34" y="234"/>
                  </a:cubicBezTo>
                  <a:cubicBezTo>
                    <a:pt x="34" y="234"/>
                    <a:pt x="34" y="234"/>
                    <a:pt x="34" y="234"/>
                  </a:cubicBezTo>
                  <a:cubicBezTo>
                    <a:pt x="36" y="230"/>
                    <a:pt x="35" y="226"/>
                    <a:pt x="35" y="222"/>
                  </a:cubicBezTo>
                  <a:cubicBezTo>
                    <a:pt x="35" y="218"/>
                    <a:pt x="39" y="210"/>
                    <a:pt x="42" y="208"/>
                  </a:cubicBezTo>
                  <a:cubicBezTo>
                    <a:pt x="44" y="208"/>
                    <a:pt x="47" y="209"/>
                    <a:pt x="50" y="210"/>
                  </a:cubicBezTo>
                  <a:cubicBezTo>
                    <a:pt x="55" y="212"/>
                    <a:pt x="61" y="211"/>
                    <a:pt x="66" y="213"/>
                  </a:cubicBezTo>
                  <a:cubicBezTo>
                    <a:pt x="70" y="214"/>
                    <a:pt x="74" y="217"/>
                    <a:pt x="79" y="216"/>
                  </a:cubicBezTo>
                  <a:cubicBezTo>
                    <a:pt x="85" y="215"/>
                    <a:pt x="95" y="209"/>
                    <a:pt x="101" y="206"/>
                  </a:cubicBezTo>
                  <a:cubicBezTo>
                    <a:pt x="112" y="200"/>
                    <a:pt x="110" y="208"/>
                    <a:pt x="119" y="212"/>
                  </a:cubicBezTo>
                  <a:cubicBezTo>
                    <a:pt x="123" y="213"/>
                    <a:pt x="125" y="212"/>
                    <a:pt x="130" y="215"/>
                  </a:cubicBezTo>
                  <a:cubicBezTo>
                    <a:pt x="133" y="217"/>
                    <a:pt x="137" y="220"/>
                    <a:pt x="139" y="223"/>
                  </a:cubicBezTo>
                  <a:cubicBezTo>
                    <a:pt x="146" y="227"/>
                    <a:pt x="154" y="228"/>
                    <a:pt x="158" y="234"/>
                  </a:cubicBezTo>
                  <a:cubicBezTo>
                    <a:pt x="166" y="243"/>
                    <a:pt x="178" y="248"/>
                    <a:pt x="187" y="256"/>
                  </a:cubicBezTo>
                  <a:cubicBezTo>
                    <a:pt x="191" y="260"/>
                    <a:pt x="196" y="260"/>
                    <a:pt x="201" y="264"/>
                  </a:cubicBezTo>
                  <a:cubicBezTo>
                    <a:pt x="205" y="268"/>
                    <a:pt x="213" y="268"/>
                    <a:pt x="219" y="270"/>
                  </a:cubicBezTo>
                  <a:cubicBezTo>
                    <a:pt x="221" y="271"/>
                    <a:pt x="222" y="271"/>
                    <a:pt x="225" y="271"/>
                  </a:cubicBezTo>
                  <a:cubicBezTo>
                    <a:pt x="226" y="271"/>
                    <a:pt x="227" y="271"/>
                    <a:pt x="228" y="271"/>
                  </a:cubicBezTo>
                  <a:cubicBezTo>
                    <a:pt x="229" y="271"/>
                    <a:pt x="229" y="271"/>
                    <a:pt x="230" y="270"/>
                  </a:cubicBezTo>
                  <a:cubicBezTo>
                    <a:pt x="231" y="270"/>
                    <a:pt x="232" y="270"/>
                    <a:pt x="232" y="270"/>
                  </a:cubicBezTo>
                  <a:cubicBezTo>
                    <a:pt x="238" y="270"/>
                    <a:pt x="238" y="270"/>
                    <a:pt x="238" y="27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2" name="Freeform 9"/>
            <p:cNvSpPr>
              <a:spLocks/>
            </p:cNvSpPr>
            <p:nvPr/>
          </p:nvSpPr>
          <p:spPr bwMode="auto">
            <a:xfrm>
              <a:off x="3189288" y="2546351"/>
              <a:ext cx="708025" cy="598488"/>
            </a:xfrm>
            <a:custGeom>
              <a:avLst/>
              <a:gdLst>
                <a:gd name="T0" fmla="*/ 66 w 270"/>
                <a:gd name="T1" fmla="*/ 34 h 228"/>
                <a:gd name="T2" fmla="*/ 67 w 270"/>
                <a:gd name="T3" fmla="*/ 22 h 228"/>
                <a:gd name="T4" fmla="*/ 74 w 270"/>
                <a:gd name="T5" fmla="*/ 8 h 228"/>
                <a:gd name="T6" fmla="*/ 82 w 270"/>
                <a:gd name="T7" fmla="*/ 10 h 228"/>
                <a:gd name="T8" fmla="*/ 98 w 270"/>
                <a:gd name="T9" fmla="*/ 13 h 228"/>
                <a:gd name="T10" fmla="*/ 111 w 270"/>
                <a:gd name="T11" fmla="*/ 16 h 228"/>
                <a:gd name="T12" fmla="*/ 133 w 270"/>
                <a:gd name="T13" fmla="*/ 6 h 228"/>
                <a:gd name="T14" fmla="*/ 151 w 270"/>
                <a:gd name="T15" fmla="*/ 12 h 228"/>
                <a:gd name="T16" fmla="*/ 162 w 270"/>
                <a:gd name="T17" fmla="*/ 15 h 228"/>
                <a:gd name="T18" fmla="*/ 171 w 270"/>
                <a:gd name="T19" fmla="*/ 23 h 228"/>
                <a:gd name="T20" fmla="*/ 190 w 270"/>
                <a:gd name="T21" fmla="*/ 34 h 228"/>
                <a:gd name="T22" fmla="*/ 219 w 270"/>
                <a:gd name="T23" fmla="*/ 56 h 228"/>
                <a:gd name="T24" fmla="*/ 233 w 270"/>
                <a:gd name="T25" fmla="*/ 64 h 228"/>
                <a:gd name="T26" fmla="*/ 251 w 270"/>
                <a:gd name="T27" fmla="*/ 70 h 228"/>
                <a:gd name="T28" fmla="*/ 257 w 270"/>
                <a:gd name="T29" fmla="*/ 71 h 228"/>
                <a:gd name="T30" fmla="*/ 260 w 270"/>
                <a:gd name="T31" fmla="*/ 71 h 228"/>
                <a:gd name="T32" fmla="*/ 262 w 270"/>
                <a:gd name="T33" fmla="*/ 70 h 228"/>
                <a:gd name="T34" fmla="*/ 264 w 270"/>
                <a:gd name="T35" fmla="*/ 70 h 228"/>
                <a:gd name="T36" fmla="*/ 270 w 270"/>
                <a:gd name="T37" fmla="*/ 70 h 228"/>
                <a:gd name="T38" fmla="*/ 270 w 270"/>
                <a:gd name="T39" fmla="*/ 70 h 228"/>
                <a:gd name="T40" fmla="*/ 245 w 270"/>
                <a:gd name="T41" fmla="*/ 125 h 228"/>
                <a:gd name="T42" fmla="*/ 218 w 270"/>
                <a:gd name="T43" fmla="*/ 193 h 228"/>
                <a:gd name="T44" fmla="*/ 218 w 270"/>
                <a:gd name="T45" fmla="*/ 193 h 228"/>
                <a:gd name="T46" fmla="*/ 180 w 270"/>
                <a:gd name="T47" fmla="*/ 228 h 228"/>
                <a:gd name="T48" fmla="*/ 180 w 270"/>
                <a:gd name="T49" fmla="*/ 228 h 228"/>
                <a:gd name="T50" fmla="*/ 136 w 270"/>
                <a:gd name="T51" fmla="*/ 215 h 228"/>
                <a:gd name="T52" fmla="*/ 87 w 270"/>
                <a:gd name="T53" fmla="*/ 197 h 228"/>
                <a:gd name="T54" fmla="*/ 62 w 270"/>
                <a:gd name="T55" fmla="*/ 156 h 228"/>
                <a:gd name="T56" fmla="*/ 57 w 270"/>
                <a:gd name="T57" fmla="*/ 131 h 228"/>
                <a:gd name="T58" fmla="*/ 28 w 270"/>
                <a:gd name="T59" fmla="*/ 135 h 228"/>
                <a:gd name="T60" fmla="*/ 0 w 270"/>
                <a:gd name="T61" fmla="*/ 139 h 228"/>
                <a:gd name="T62" fmla="*/ 0 w 270"/>
                <a:gd name="T63" fmla="*/ 139 h 228"/>
                <a:gd name="T64" fmla="*/ 4 w 270"/>
                <a:gd name="T65" fmla="*/ 130 h 228"/>
                <a:gd name="T66" fmla="*/ 9 w 270"/>
                <a:gd name="T67" fmla="*/ 121 h 228"/>
                <a:gd name="T68" fmla="*/ 18 w 270"/>
                <a:gd name="T69" fmla="*/ 105 h 228"/>
                <a:gd name="T70" fmla="*/ 33 w 270"/>
                <a:gd name="T71" fmla="*/ 84 h 228"/>
                <a:gd name="T72" fmla="*/ 40 w 270"/>
                <a:gd name="T73" fmla="*/ 74 h 228"/>
                <a:gd name="T74" fmla="*/ 46 w 270"/>
                <a:gd name="T75" fmla="*/ 64 h 228"/>
                <a:gd name="T76" fmla="*/ 50 w 270"/>
                <a:gd name="T77" fmla="*/ 59 h 228"/>
                <a:gd name="T78" fmla="*/ 57 w 270"/>
                <a:gd name="T79" fmla="*/ 49 h 228"/>
                <a:gd name="T80" fmla="*/ 64 w 270"/>
                <a:gd name="T81" fmla="*/ 40 h 228"/>
                <a:gd name="T82" fmla="*/ 66 w 270"/>
                <a:gd name="T83" fmla="*/ 3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228">
                  <a:moveTo>
                    <a:pt x="66" y="34"/>
                  </a:moveTo>
                  <a:cubicBezTo>
                    <a:pt x="68" y="30"/>
                    <a:pt x="67" y="26"/>
                    <a:pt x="67" y="22"/>
                  </a:cubicBezTo>
                  <a:cubicBezTo>
                    <a:pt x="67" y="18"/>
                    <a:pt x="71" y="10"/>
                    <a:pt x="74" y="8"/>
                  </a:cubicBezTo>
                  <a:cubicBezTo>
                    <a:pt x="76" y="8"/>
                    <a:pt x="79" y="9"/>
                    <a:pt x="82" y="10"/>
                  </a:cubicBezTo>
                  <a:cubicBezTo>
                    <a:pt x="87" y="12"/>
                    <a:pt x="93" y="11"/>
                    <a:pt x="98" y="13"/>
                  </a:cubicBezTo>
                  <a:cubicBezTo>
                    <a:pt x="102" y="14"/>
                    <a:pt x="106" y="17"/>
                    <a:pt x="111" y="16"/>
                  </a:cubicBezTo>
                  <a:cubicBezTo>
                    <a:pt x="117" y="15"/>
                    <a:pt x="127" y="9"/>
                    <a:pt x="133" y="6"/>
                  </a:cubicBezTo>
                  <a:cubicBezTo>
                    <a:pt x="144" y="0"/>
                    <a:pt x="142" y="8"/>
                    <a:pt x="151" y="12"/>
                  </a:cubicBezTo>
                  <a:cubicBezTo>
                    <a:pt x="155" y="13"/>
                    <a:pt x="157" y="12"/>
                    <a:pt x="162" y="15"/>
                  </a:cubicBezTo>
                  <a:cubicBezTo>
                    <a:pt x="165" y="17"/>
                    <a:pt x="169" y="20"/>
                    <a:pt x="171" y="23"/>
                  </a:cubicBezTo>
                  <a:cubicBezTo>
                    <a:pt x="178" y="27"/>
                    <a:pt x="186" y="28"/>
                    <a:pt x="190" y="34"/>
                  </a:cubicBezTo>
                  <a:cubicBezTo>
                    <a:pt x="198" y="43"/>
                    <a:pt x="210" y="48"/>
                    <a:pt x="219" y="56"/>
                  </a:cubicBezTo>
                  <a:cubicBezTo>
                    <a:pt x="223" y="60"/>
                    <a:pt x="228" y="60"/>
                    <a:pt x="233" y="64"/>
                  </a:cubicBezTo>
                  <a:cubicBezTo>
                    <a:pt x="237" y="68"/>
                    <a:pt x="245" y="68"/>
                    <a:pt x="251" y="70"/>
                  </a:cubicBezTo>
                  <a:cubicBezTo>
                    <a:pt x="253" y="71"/>
                    <a:pt x="254" y="71"/>
                    <a:pt x="257" y="71"/>
                  </a:cubicBezTo>
                  <a:cubicBezTo>
                    <a:pt x="258" y="71"/>
                    <a:pt x="259" y="71"/>
                    <a:pt x="260" y="71"/>
                  </a:cubicBezTo>
                  <a:cubicBezTo>
                    <a:pt x="261" y="71"/>
                    <a:pt x="261" y="71"/>
                    <a:pt x="262" y="70"/>
                  </a:cubicBezTo>
                  <a:cubicBezTo>
                    <a:pt x="263" y="70"/>
                    <a:pt x="264" y="70"/>
                    <a:pt x="264" y="70"/>
                  </a:cubicBezTo>
                  <a:cubicBezTo>
                    <a:pt x="270" y="70"/>
                    <a:pt x="270" y="70"/>
                    <a:pt x="270" y="70"/>
                  </a:cubicBezTo>
                  <a:cubicBezTo>
                    <a:pt x="270" y="70"/>
                    <a:pt x="270" y="70"/>
                    <a:pt x="270" y="70"/>
                  </a:cubicBezTo>
                  <a:cubicBezTo>
                    <a:pt x="245" y="125"/>
                    <a:pt x="245" y="125"/>
                    <a:pt x="245" y="125"/>
                  </a:cubicBezTo>
                  <a:cubicBezTo>
                    <a:pt x="218" y="193"/>
                    <a:pt x="218" y="193"/>
                    <a:pt x="218" y="193"/>
                  </a:cubicBezTo>
                  <a:cubicBezTo>
                    <a:pt x="218" y="193"/>
                    <a:pt x="218" y="193"/>
                    <a:pt x="218" y="193"/>
                  </a:cubicBezTo>
                  <a:cubicBezTo>
                    <a:pt x="180" y="228"/>
                    <a:pt x="180" y="228"/>
                    <a:pt x="180" y="228"/>
                  </a:cubicBezTo>
                  <a:cubicBezTo>
                    <a:pt x="180" y="228"/>
                    <a:pt x="180" y="228"/>
                    <a:pt x="180" y="228"/>
                  </a:cubicBezTo>
                  <a:cubicBezTo>
                    <a:pt x="136" y="215"/>
                    <a:pt x="136" y="215"/>
                    <a:pt x="136" y="215"/>
                  </a:cubicBezTo>
                  <a:cubicBezTo>
                    <a:pt x="119" y="214"/>
                    <a:pt x="103" y="202"/>
                    <a:pt x="87" y="197"/>
                  </a:cubicBezTo>
                  <a:cubicBezTo>
                    <a:pt x="70" y="193"/>
                    <a:pt x="64" y="171"/>
                    <a:pt x="62" y="156"/>
                  </a:cubicBezTo>
                  <a:cubicBezTo>
                    <a:pt x="61" y="149"/>
                    <a:pt x="60" y="136"/>
                    <a:pt x="57" y="131"/>
                  </a:cubicBezTo>
                  <a:cubicBezTo>
                    <a:pt x="50" y="131"/>
                    <a:pt x="35" y="133"/>
                    <a:pt x="28" y="135"/>
                  </a:cubicBezTo>
                  <a:cubicBezTo>
                    <a:pt x="19" y="137"/>
                    <a:pt x="9" y="137"/>
                    <a:pt x="0" y="139"/>
                  </a:cubicBezTo>
                  <a:cubicBezTo>
                    <a:pt x="0" y="139"/>
                    <a:pt x="0" y="139"/>
                    <a:pt x="0" y="139"/>
                  </a:cubicBezTo>
                  <a:cubicBezTo>
                    <a:pt x="2" y="136"/>
                    <a:pt x="2" y="132"/>
                    <a:pt x="4" y="130"/>
                  </a:cubicBezTo>
                  <a:cubicBezTo>
                    <a:pt x="5" y="128"/>
                    <a:pt x="8" y="123"/>
                    <a:pt x="9" y="121"/>
                  </a:cubicBezTo>
                  <a:cubicBezTo>
                    <a:pt x="11" y="115"/>
                    <a:pt x="15" y="110"/>
                    <a:pt x="18" y="105"/>
                  </a:cubicBezTo>
                  <a:cubicBezTo>
                    <a:pt x="24" y="98"/>
                    <a:pt x="28" y="91"/>
                    <a:pt x="33" y="84"/>
                  </a:cubicBezTo>
                  <a:cubicBezTo>
                    <a:pt x="36" y="82"/>
                    <a:pt x="38" y="77"/>
                    <a:pt x="40" y="74"/>
                  </a:cubicBezTo>
                  <a:cubicBezTo>
                    <a:pt x="42" y="72"/>
                    <a:pt x="44" y="65"/>
                    <a:pt x="46" y="64"/>
                  </a:cubicBezTo>
                  <a:cubicBezTo>
                    <a:pt x="46" y="62"/>
                    <a:pt x="48" y="61"/>
                    <a:pt x="50" y="59"/>
                  </a:cubicBezTo>
                  <a:cubicBezTo>
                    <a:pt x="52" y="56"/>
                    <a:pt x="55" y="53"/>
                    <a:pt x="57" y="49"/>
                  </a:cubicBezTo>
                  <a:cubicBezTo>
                    <a:pt x="59" y="46"/>
                    <a:pt x="61" y="43"/>
                    <a:pt x="64" y="40"/>
                  </a:cubicBezTo>
                  <a:cubicBezTo>
                    <a:pt x="66" y="34"/>
                    <a:pt x="66" y="34"/>
                    <a:pt x="66" y="34"/>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3" name="Freeform 10"/>
            <p:cNvSpPr>
              <a:spLocks/>
            </p:cNvSpPr>
            <p:nvPr/>
          </p:nvSpPr>
          <p:spPr bwMode="auto">
            <a:xfrm>
              <a:off x="2762251" y="2205038"/>
              <a:ext cx="600075" cy="715963"/>
            </a:xfrm>
            <a:custGeom>
              <a:avLst/>
              <a:gdLst>
                <a:gd name="T0" fmla="*/ 163 w 229"/>
                <a:gd name="T1" fmla="*/ 269 h 273"/>
                <a:gd name="T2" fmla="*/ 167 w 229"/>
                <a:gd name="T3" fmla="*/ 260 h 273"/>
                <a:gd name="T4" fmla="*/ 172 w 229"/>
                <a:gd name="T5" fmla="*/ 251 h 273"/>
                <a:gd name="T6" fmla="*/ 181 w 229"/>
                <a:gd name="T7" fmla="*/ 235 h 273"/>
                <a:gd name="T8" fmla="*/ 196 w 229"/>
                <a:gd name="T9" fmla="*/ 214 h 273"/>
                <a:gd name="T10" fmla="*/ 203 w 229"/>
                <a:gd name="T11" fmla="*/ 204 h 273"/>
                <a:gd name="T12" fmla="*/ 209 w 229"/>
                <a:gd name="T13" fmla="*/ 194 h 273"/>
                <a:gd name="T14" fmla="*/ 213 w 229"/>
                <a:gd name="T15" fmla="*/ 189 h 273"/>
                <a:gd name="T16" fmla="*/ 220 w 229"/>
                <a:gd name="T17" fmla="*/ 179 h 273"/>
                <a:gd name="T18" fmla="*/ 227 w 229"/>
                <a:gd name="T19" fmla="*/ 170 h 273"/>
                <a:gd name="T20" fmla="*/ 229 w 229"/>
                <a:gd name="T21" fmla="*/ 164 h 273"/>
                <a:gd name="T22" fmla="*/ 229 w 229"/>
                <a:gd name="T23" fmla="*/ 164 h 273"/>
                <a:gd name="T24" fmla="*/ 218 w 229"/>
                <a:gd name="T25" fmla="*/ 150 h 273"/>
                <a:gd name="T26" fmla="*/ 213 w 229"/>
                <a:gd name="T27" fmla="*/ 143 h 273"/>
                <a:gd name="T28" fmla="*/ 211 w 229"/>
                <a:gd name="T29" fmla="*/ 137 h 273"/>
                <a:gd name="T30" fmla="*/ 209 w 229"/>
                <a:gd name="T31" fmla="*/ 134 h 273"/>
                <a:gd name="T32" fmla="*/ 205 w 229"/>
                <a:gd name="T33" fmla="*/ 131 h 273"/>
                <a:gd name="T34" fmla="*/ 201 w 229"/>
                <a:gd name="T35" fmla="*/ 128 h 273"/>
                <a:gd name="T36" fmla="*/ 195 w 229"/>
                <a:gd name="T37" fmla="*/ 125 h 273"/>
                <a:gd name="T38" fmla="*/ 195 w 229"/>
                <a:gd name="T39" fmla="*/ 125 h 273"/>
                <a:gd name="T40" fmla="*/ 188 w 229"/>
                <a:gd name="T41" fmla="*/ 116 h 273"/>
                <a:gd name="T42" fmla="*/ 181 w 229"/>
                <a:gd name="T43" fmla="*/ 108 h 273"/>
                <a:gd name="T44" fmla="*/ 175 w 229"/>
                <a:gd name="T45" fmla="*/ 102 h 273"/>
                <a:gd name="T46" fmla="*/ 174 w 229"/>
                <a:gd name="T47" fmla="*/ 102 h 273"/>
                <a:gd name="T48" fmla="*/ 168 w 229"/>
                <a:gd name="T49" fmla="*/ 99 h 273"/>
                <a:gd name="T50" fmla="*/ 160 w 229"/>
                <a:gd name="T51" fmla="*/ 97 h 273"/>
                <a:gd name="T52" fmla="*/ 155 w 229"/>
                <a:gd name="T53" fmla="*/ 94 h 273"/>
                <a:gd name="T54" fmla="*/ 152 w 229"/>
                <a:gd name="T55" fmla="*/ 90 h 273"/>
                <a:gd name="T56" fmla="*/ 151 w 229"/>
                <a:gd name="T57" fmla="*/ 89 h 273"/>
                <a:gd name="T58" fmla="*/ 126 w 229"/>
                <a:gd name="T59" fmla="*/ 66 h 273"/>
                <a:gd name="T60" fmla="*/ 102 w 229"/>
                <a:gd name="T61" fmla="*/ 54 h 273"/>
                <a:gd name="T62" fmla="*/ 85 w 229"/>
                <a:gd name="T63" fmla="*/ 47 h 273"/>
                <a:gd name="T64" fmla="*/ 71 w 229"/>
                <a:gd name="T65" fmla="*/ 23 h 273"/>
                <a:gd name="T66" fmla="*/ 44 w 229"/>
                <a:gd name="T67" fmla="*/ 0 h 273"/>
                <a:gd name="T68" fmla="*/ 44 w 229"/>
                <a:gd name="T69" fmla="*/ 0 h 273"/>
                <a:gd name="T70" fmla="*/ 0 w 229"/>
                <a:gd name="T71" fmla="*/ 41 h 273"/>
                <a:gd name="T72" fmla="*/ 12 w 229"/>
                <a:gd name="T73" fmla="*/ 57 h 273"/>
                <a:gd name="T74" fmla="*/ 13 w 229"/>
                <a:gd name="T75" fmla="*/ 79 h 273"/>
                <a:gd name="T76" fmla="*/ 22 w 229"/>
                <a:gd name="T77" fmla="*/ 85 h 273"/>
                <a:gd name="T78" fmla="*/ 36 w 229"/>
                <a:gd name="T79" fmla="*/ 98 h 273"/>
                <a:gd name="T80" fmla="*/ 42 w 229"/>
                <a:gd name="T81" fmla="*/ 169 h 273"/>
                <a:gd name="T82" fmla="*/ 40 w 229"/>
                <a:gd name="T83" fmla="*/ 173 h 273"/>
                <a:gd name="T84" fmla="*/ 35 w 229"/>
                <a:gd name="T85" fmla="*/ 180 h 273"/>
                <a:gd name="T86" fmla="*/ 30 w 229"/>
                <a:gd name="T87" fmla="*/ 185 h 273"/>
                <a:gd name="T88" fmla="*/ 26 w 229"/>
                <a:gd name="T89" fmla="*/ 190 h 273"/>
                <a:gd name="T90" fmla="*/ 19 w 229"/>
                <a:gd name="T91" fmla="*/ 197 h 273"/>
                <a:gd name="T92" fmla="*/ 12 w 229"/>
                <a:gd name="T93" fmla="*/ 204 h 273"/>
                <a:gd name="T94" fmla="*/ 5 w 229"/>
                <a:gd name="T95" fmla="*/ 209 h 273"/>
                <a:gd name="T96" fmla="*/ 5 w 229"/>
                <a:gd name="T97" fmla="*/ 209 h 273"/>
                <a:gd name="T98" fmla="*/ 14 w 229"/>
                <a:gd name="T99" fmla="*/ 264 h 273"/>
                <a:gd name="T100" fmla="*/ 45 w 229"/>
                <a:gd name="T101" fmla="*/ 234 h 273"/>
                <a:gd name="T102" fmla="*/ 52 w 229"/>
                <a:gd name="T103" fmla="*/ 247 h 273"/>
                <a:gd name="T104" fmla="*/ 71 w 229"/>
                <a:gd name="T105" fmla="*/ 262 h 273"/>
                <a:gd name="T106" fmla="*/ 89 w 229"/>
                <a:gd name="T107" fmla="*/ 257 h 273"/>
                <a:gd name="T108" fmla="*/ 89 w 229"/>
                <a:gd name="T109" fmla="*/ 256 h 273"/>
                <a:gd name="T110" fmla="*/ 114 w 229"/>
                <a:gd name="T111" fmla="*/ 255 h 273"/>
                <a:gd name="T112" fmla="*/ 144 w 229"/>
                <a:gd name="T113" fmla="*/ 255 h 273"/>
                <a:gd name="T114" fmla="*/ 144 w 229"/>
                <a:gd name="T115" fmla="*/ 273 h 273"/>
                <a:gd name="T116" fmla="*/ 144 w 229"/>
                <a:gd name="T117" fmla="*/ 273 h 273"/>
                <a:gd name="T118" fmla="*/ 163 w 229"/>
                <a:gd name="T119" fmla="*/ 26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9" h="273">
                  <a:moveTo>
                    <a:pt x="163" y="269"/>
                  </a:moveTo>
                  <a:cubicBezTo>
                    <a:pt x="165" y="266"/>
                    <a:pt x="165" y="262"/>
                    <a:pt x="167" y="260"/>
                  </a:cubicBezTo>
                  <a:cubicBezTo>
                    <a:pt x="168" y="258"/>
                    <a:pt x="171" y="253"/>
                    <a:pt x="172" y="251"/>
                  </a:cubicBezTo>
                  <a:cubicBezTo>
                    <a:pt x="174" y="245"/>
                    <a:pt x="178" y="240"/>
                    <a:pt x="181" y="235"/>
                  </a:cubicBezTo>
                  <a:cubicBezTo>
                    <a:pt x="187" y="228"/>
                    <a:pt x="191" y="221"/>
                    <a:pt x="196" y="214"/>
                  </a:cubicBezTo>
                  <a:cubicBezTo>
                    <a:pt x="199" y="212"/>
                    <a:pt x="201" y="207"/>
                    <a:pt x="203" y="204"/>
                  </a:cubicBezTo>
                  <a:cubicBezTo>
                    <a:pt x="205" y="202"/>
                    <a:pt x="207" y="195"/>
                    <a:pt x="209" y="194"/>
                  </a:cubicBezTo>
                  <a:cubicBezTo>
                    <a:pt x="209" y="192"/>
                    <a:pt x="211" y="191"/>
                    <a:pt x="213" y="189"/>
                  </a:cubicBezTo>
                  <a:cubicBezTo>
                    <a:pt x="215" y="186"/>
                    <a:pt x="218" y="183"/>
                    <a:pt x="220" y="179"/>
                  </a:cubicBezTo>
                  <a:cubicBezTo>
                    <a:pt x="222" y="176"/>
                    <a:pt x="224" y="173"/>
                    <a:pt x="227" y="170"/>
                  </a:cubicBezTo>
                  <a:cubicBezTo>
                    <a:pt x="229" y="164"/>
                    <a:pt x="229" y="164"/>
                    <a:pt x="229" y="164"/>
                  </a:cubicBezTo>
                  <a:cubicBezTo>
                    <a:pt x="229" y="164"/>
                    <a:pt x="229" y="164"/>
                    <a:pt x="229" y="164"/>
                  </a:cubicBezTo>
                  <a:cubicBezTo>
                    <a:pt x="218" y="150"/>
                    <a:pt x="218" y="150"/>
                    <a:pt x="218" y="150"/>
                  </a:cubicBezTo>
                  <a:cubicBezTo>
                    <a:pt x="216" y="148"/>
                    <a:pt x="215" y="145"/>
                    <a:pt x="213" y="143"/>
                  </a:cubicBezTo>
                  <a:cubicBezTo>
                    <a:pt x="212" y="141"/>
                    <a:pt x="212" y="139"/>
                    <a:pt x="211" y="137"/>
                  </a:cubicBezTo>
                  <a:cubicBezTo>
                    <a:pt x="210" y="136"/>
                    <a:pt x="209" y="135"/>
                    <a:pt x="209" y="134"/>
                  </a:cubicBezTo>
                  <a:cubicBezTo>
                    <a:pt x="208" y="133"/>
                    <a:pt x="206" y="132"/>
                    <a:pt x="205" y="131"/>
                  </a:cubicBezTo>
                  <a:cubicBezTo>
                    <a:pt x="204" y="130"/>
                    <a:pt x="202" y="130"/>
                    <a:pt x="201" y="128"/>
                  </a:cubicBezTo>
                  <a:cubicBezTo>
                    <a:pt x="199" y="128"/>
                    <a:pt x="197" y="126"/>
                    <a:pt x="195" y="125"/>
                  </a:cubicBezTo>
                  <a:cubicBezTo>
                    <a:pt x="195" y="125"/>
                    <a:pt x="195" y="125"/>
                    <a:pt x="195" y="125"/>
                  </a:cubicBezTo>
                  <a:cubicBezTo>
                    <a:pt x="188" y="116"/>
                    <a:pt x="188" y="116"/>
                    <a:pt x="188" y="116"/>
                  </a:cubicBezTo>
                  <a:cubicBezTo>
                    <a:pt x="185" y="114"/>
                    <a:pt x="183" y="111"/>
                    <a:pt x="181" y="108"/>
                  </a:cubicBezTo>
                  <a:cubicBezTo>
                    <a:pt x="179" y="107"/>
                    <a:pt x="177" y="105"/>
                    <a:pt x="175" y="102"/>
                  </a:cubicBezTo>
                  <a:cubicBezTo>
                    <a:pt x="175" y="102"/>
                    <a:pt x="175" y="102"/>
                    <a:pt x="174" y="102"/>
                  </a:cubicBezTo>
                  <a:cubicBezTo>
                    <a:pt x="172" y="101"/>
                    <a:pt x="170" y="100"/>
                    <a:pt x="168" y="99"/>
                  </a:cubicBezTo>
                  <a:cubicBezTo>
                    <a:pt x="165" y="98"/>
                    <a:pt x="162" y="97"/>
                    <a:pt x="160" y="97"/>
                  </a:cubicBezTo>
                  <a:cubicBezTo>
                    <a:pt x="159" y="96"/>
                    <a:pt x="157" y="95"/>
                    <a:pt x="155" y="94"/>
                  </a:cubicBezTo>
                  <a:cubicBezTo>
                    <a:pt x="154" y="93"/>
                    <a:pt x="154" y="91"/>
                    <a:pt x="152" y="90"/>
                  </a:cubicBezTo>
                  <a:cubicBezTo>
                    <a:pt x="152" y="89"/>
                    <a:pt x="153" y="90"/>
                    <a:pt x="151" y="89"/>
                  </a:cubicBezTo>
                  <a:cubicBezTo>
                    <a:pt x="142" y="82"/>
                    <a:pt x="137" y="71"/>
                    <a:pt x="126" y="66"/>
                  </a:cubicBezTo>
                  <a:cubicBezTo>
                    <a:pt x="115" y="61"/>
                    <a:pt x="108" y="65"/>
                    <a:pt x="102" y="54"/>
                  </a:cubicBezTo>
                  <a:cubicBezTo>
                    <a:pt x="98" y="48"/>
                    <a:pt x="91" y="47"/>
                    <a:pt x="85" y="47"/>
                  </a:cubicBezTo>
                  <a:cubicBezTo>
                    <a:pt x="77" y="41"/>
                    <a:pt x="82" y="31"/>
                    <a:pt x="71" y="23"/>
                  </a:cubicBezTo>
                  <a:cubicBezTo>
                    <a:pt x="62" y="16"/>
                    <a:pt x="54" y="6"/>
                    <a:pt x="44" y="0"/>
                  </a:cubicBezTo>
                  <a:cubicBezTo>
                    <a:pt x="44" y="0"/>
                    <a:pt x="44" y="0"/>
                    <a:pt x="44" y="0"/>
                  </a:cubicBezTo>
                  <a:cubicBezTo>
                    <a:pt x="0" y="41"/>
                    <a:pt x="0" y="41"/>
                    <a:pt x="0" y="41"/>
                  </a:cubicBezTo>
                  <a:cubicBezTo>
                    <a:pt x="12" y="57"/>
                    <a:pt x="12" y="57"/>
                    <a:pt x="12" y="57"/>
                  </a:cubicBezTo>
                  <a:cubicBezTo>
                    <a:pt x="13" y="79"/>
                    <a:pt x="13" y="79"/>
                    <a:pt x="13" y="79"/>
                  </a:cubicBezTo>
                  <a:cubicBezTo>
                    <a:pt x="15" y="80"/>
                    <a:pt x="20" y="84"/>
                    <a:pt x="22" y="85"/>
                  </a:cubicBezTo>
                  <a:cubicBezTo>
                    <a:pt x="26" y="90"/>
                    <a:pt x="33" y="93"/>
                    <a:pt x="36" y="98"/>
                  </a:cubicBezTo>
                  <a:cubicBezTo>
                    <a:pt x="49" y="118"/>
                    <a:pt x="55" y="148"/>
                    <a:pt x="42" y="169"/>
                  </a:cubicBezTo>
                  <a:cubicBezTo>
                    <a:pt x="42" y="170"/>
                    <a:pt x="41" y="172"/>
                    <a:pt x="40" y="173"/>
                  </a:cubicBezTo>
                  <a:cubicBezTo>
                    <a:pt x="40" y="174"/>
                    <a:pt x="36" y="178"/>
                    <a:pt x="35" y="180"/>
                  </a:cubicBezTo>
                  <a:cubicBezTo>
                    <a:pt x="33" y="181"/>
                    <a:pt x="31" y="184"/>
                    <a:pt x="30" y="185"/>
                  </a:cubicBezTo>
                  <a:cubicBezTo>
                    <a:pt x="29" y="187"/>
                    <a:pt x="28" y="188"/>
                    <a:pt x="26" y="190"/>
                  </a:cubicBezTo>
                  <a:cubicBezTo>
                    <a:pt x="24" y="192"/>
                    <a:pt x="22" y="195"/>
                    <a:pt x="19" y="197"/>
                  </a:cubicBezTo>
                  <a:cubicBezTo>
                    <a:pt x="17" y="199"/>
                    <a:pt x="14" y="201"/>
                    <a:pt x="12" y="204"/>
                  </a:cubicBezTo>
                  <a:cubicBezTo>
                    <a:pt x="5" y="209"/>
                    <a:pt x="5" y="209"/>
                    <a:pt x="5" y="209"/>
                  </a:cubicBezTo>
                  <a:cubicBezTo>
                    <a:pt x="5" y="209"/>
                    <a:pt x="5" y="209"/>
                    <a:pt x="5" y="209"/>
                  </a:cubicBezTo>
                  <a:cubicBezTo>
                    <a:pt x="14" y="264"/>
                    <a:pt x="14" y="264"/>
                    <a:pt x="14" y="264"/>
                  </a:cubicBezTo>
                  <a:cubicBezTo>
                    <a:pt x="45" y="234"/>
                    <a:pt x="45" y="234"/>
                    <a:pt x="45" y="234"/>
                  </a:cubicBezTo>
                  <a:cubicBezTo>
                    <a:pt x="46" y="236"/>
                    <a:pt x="50" y="245"/>
                    <a:pt x="52" y="247"/>
                  </a:cubicBezTo>
                  <a:cubicBezTo>
                    <a:pt x="52" y="253"/>
                    <a:pt x="66" y="261"/>
                    <a:pt x="71" y="262"/>
                  </a:cubicBezTo>
                  <a:cubicBezTo>
                    <a:pt x="78" y="264"/>
                    <a:pt x="85" y="264"/>
                    <a:pt x="89" y="257"/>
                  </a:cubicBezTo>
                  <a:cubicBezTo>
                    <a:pt x="89" y="257"/>
                    <a:pt x="89" y="257"/>
                    <a:pt x="89" y="256"/>
                  </a:cubicBezTo>
                  <a:cubicBezTo>
                    <a:pt x="96" y="255"/>
                    <a:pt x="107" y="255"/>
                    <a:pt x="114" y="255"/>
                  </a:cubicBezTo>
                  <a:cubicBezTo>
                    <a:pt x="144" y="255"/>
                    <a:pt x="144" y="255"/>
                    <a:pt x="144" y="255"/>
                  </a:cubicBezTo>
                  <a:cubicBezTo>
                    <a:pt x="144" y="273"/>
                    <a:pt x="144" y="273"/>
                    <a:pt x="144" y="273"/>
                  </a:cubicBezTo>
                  <a:cubicBezTo>
                    <a:pt x="144" y="273"/>
                    <a:pt x="144" y="273"/>
                    <a:pt x="144" y="273"/>
                  </a:cubicBezTo>
                  <a:cubicBezTo>
                    <a:pt x="163" y="269"/>
                    <a:pt x="163" y="269"/>
                    <a:pt x="163" y="269"/>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4" name="Freeform 11"/>
            <p:cNvSpPr>
              <a:spLocks/>
            </p:cNvSpPr>
            <p:nvPr/>
          </p:nvSpPr>
          <p:spPr bwMode="auto">
            <a:xfrm>
              <a:off x="3949701" y="1947863"/>
              <a:ext cx="866775" cy="630238"/>
            </a:xfrm>
            <a:custGeom>
              <a:avLst/>
              <a:gdLst>
                <a:gd name="T0" fmla="*/ 57 w 331"/>
                <a:gd name="T1" fmla="*/ 201 h 240"/>
                <a:gd name="T2" fmla="*/ 80 w 331"/>
                <a:gd name="T3" fmla="*/ 212 h 240"/>
                <a:gd name="T4" fmla="*/ 95 w 331"/>
                <a:gd name="T5" fmla="*/ 220 h 240"/>
                <a:gd name="T6" fmla="*/ 121 w 331"/>
                <a:gd name="T7" fmla="*/ 237 h 240"/>
                <a:gd name="T8" fmla="*/ 124 w 331"/>
                <a:gd name="T9" fmla="*/ 213 h 240"/>
                <a:gd name="T10" fmla="*/ 149 w 331"/>
                <a:gd name="T11" fmla="*/ 214 h 240"/>
                <a:gd name="T12" fmla="*/ 152 w 331"/>
                <a:gd name="T13" fmla="*/ 214 h 240"/>
                <a:gd name="T14" fmla="*/ 152 w 331"/>
                <a:gd name="T15" fmla="*/ 214 h 240"/>
                <a:gd name="T16" fmla="*/ 172 w 331"/>
                <a:gd name="T17" fmla="*/ 213 h 240"/>
                <a:gd name="T18" fmla="*/ 210 w 331"/>
                <a:gd name="T19" fmla="*/ 200 h 240"/>
                <a:gd name="T20" fmla="*/ 252 w 331"/>
                <a:gd name="T21" fmla="*/ 190 h 240"/>
                <a:gd name="T22" fmla="*/ 303 w 331"/>
                <a:gd name="T23" fmla="*/ 184 h 240"/>
                <a:gd name="T24" fmla="*/ 303 w 331"/>
                <a:gd name="T25" fmla="*/ 184 h 240"/>
                <a:gd name="T26" fmla="*/ 331 w 331"/>
                <a:gd name="T27" fmla="*/ 118 h 240"/>
                <a:gd name="T28" fmla="*/ 323 w 331"/>
                <a:gd name="T29" fmla="*/ 111 h 240"/>
                <a:gd name="T30" fmla="*/ 323 w 331"/>
                <a:gd name="T31" fmla="*/ 95 h 240"/>
                <a:gd name="T32" fmla="*/ 299 w 331"/>
                <a:gd name="T33" fmla="*/ 95 h 240"/>
                <a:gd name="T34" fmla="*/ 277 w 331"/>
                <a:gd name="T35" fmla="*/ 69 h 240"/>
                <a:gd name="T36" fmla="*/ 277 w 331"/>
                <a:gd name="T37" fmla="*/ 69 h 240"/>
                <a:gd name="T38" fmla="*/ 270 w 331"/>
                <a:gd name="T39" fmla="*/ 57 h 240"/>
                <a:gd name="T40" fmla="*/ 269 w 331"/>
                <a:gd name="T41" fmla="*/ 47 h 240"/>
                <a:gd name="T42" fmla="*/ 273 w 331"/>
                <a:gd name="T43" fmla="*/ 40 h 240"/>
                <a:gd name="T44" fmla="*/ 277 w 331"/>
                <a:gd name="T45" fmla="*/ 33 h 240"/>
                <a:gd name="T46" fmla="*/ 276 w 331"/>
                <a:gd name="T47" fmla="*/ 18 h 240"/>
                <a:gd name="T48" fmla="*/ 276 w 331"/>
                <a:gd name="T49" fmla="*/ 18 h 240"/>
                <a:gd name="T50" fmla="*/ 6 w 331"/>
                <a:gd name="T51" fmla="*/ 0 h 240"/>
                <a:gd name="T52" fmla="*/ 6 w 331"/>
                <a:gd name="T53" fmla="*/ 0 h 240"/>
                <a:gd name="T54" fmla="*/ 6 w 331"/>
                <a:gd name="T55" fmla="*/ 3 h 240"/>
                <a:gd name="T56" fmla="*/ 6 w 331"/>
                <a:gd name="T57" fmla="*/ 4 h 240"/>
                <a:gd name="T58" fmla="*/ 6 w 331"/>
                <a:gd name="T59" fmla="*/ 5 h 240"/>
                <a:gd name="T60" fmla="*/ 3 w 331"/>
                <a:gd name="T61" fmla="*/ 9 h 240"/>
                <a:gd name="T62" fmla="*/ 1 w 331"/>
                <a:gd name="T63" fmla="*/ 15 h 240"/>
                <a:gd name="T64" fmla="*/ 4 w 331"/>
                <a:gd name="T65" fmla="*/ 39 h 240"/>
                <a:gd name="T66" fmla="*/ 4 w 331"/>
                <a:gd name="T67" fmla="*/ 46 h 240"/>
                <a:gd name="T68" fmla="*/ 4 w 331"/>
                <a:gd name="T69" fmla="*/ 46 h 240"/>
                <a:gd name="T70" fmla="*/ 4 w 331"/>
                <a:gd name="T71" fmla="*/ 50 h 240"/>
                <a:gd name="T72" fmla="*/ 8 w 331"/>
                <a:gd name="T73" fmla="*/ 57 h 240"/>
                <a:gd name="T74" fmla="*/ 5 w 331"/>
                <a:gd name="T75" fmla="*/ 70 h 240"/>
                <a:gd name="T76" fmla="*/ 10 w 331"/>
                <a:gd name="T77" fmla="*/ 89 h 240"/>
                <a:gd name="T78" fmla="*/ 19 w 331"/>
                <a:gd name="T79" fmla="*/ 114 h 240"/>
                <a:gd name="T80" fmla="*/ 29 w 331"/>
                <a:gd name="T81" fmla="*/ 135 h 240"/>
                <a:gd name="T82" fmla="*/ 32 w 331"/>
                <a:gd name="T83" fmla="*/ 147 h 240"/>
                <a:gd name="T84" fmla="*/ 39 w 331"/>
                <a:gd name="T85" fmla="*/ 159 h 240"/>
                <a:gd name="T86" fmla="*/ 44 w 331"/>
                <a:gd name="T87" fmla="*/ 164 h 240"/>
                <a:gd name="T88" fmla="*/ 45 w 331"/>
                <a:gd name="T89" fmla="*/ 176 h 240"/>
                <a:gd name="T90" fmla="*/ 49 w 331"/>
                <a:gd name="T91" fmla="*/ 190 h 240"/>
                <a:gd name="T92" fmla="*/ 57 w 331"/>
                <a:gd name="T93" fmla="*/ 20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1" h="240">
                  <a:moveTo>
                    <a:pt x="57" y="201"/>
                  </a:moveTo>
                  <a:cubicBezTo>
                    <a:pt x="67" y="202"/>
                    <a:pt x="75" y="203"/>
                    <a:pt x="80" y="212"/>
                  </a:cubicBezTo>
                  <a:cubicBezTo>
                    <a:pt x="84" y="218"/>
                    <a:pt x="89" y="220"/>
                    <a:pt x="95" y="220"/>
                  </a:cubicBezTo>
                  <a:cubicBezTo>
                    <a:pt x="107" y="220"/>
                    <a:pt x="111" y="234"/>
                    <a:pt x="121" y="237"/>
                  </a:cubicBezTo>
                  <a:cubicBezTo>
                    <a:pt x="134" y="240"/>
                    <a:pt x="123" y="217"/>
                    <a:pt x="124" y="213"/>
                  </a:cubicBezTo>
                  <a:cubicBezTo>
                    <a:pt x="126" y="211"/>
                    <a:pt x="146" y="213"/>
                    <a:pt x="149" y="214"/>
                  </a:cubicBezTo>
                  <a:cubicBezTo>
                    <a:pt x="151" y="214"/>
                    <a:pt x="151" y="214"/>
                    <a:pt x="152" y="214"/>
                  </a:cubicBezTo>
                  <a:cubicBezTo>
                    <a:pt x="152" y="214"/>
                    <a:pt x="152" y="214"/>
                    <a:pt x="152" y="214"/>
                  </a:cubicBezTo>
                  <a:cubicBezTo>
                    <a:pt x="160" y="214"/>
                    <a:pt x="164" y="215"/>
                    <a:pt x="172" y="213"/>
                  </a:cubicBezTo>
                  <a:cubicBezTo>
                    <a:pt x="210" y="200"/>
                    <a:pt x="210" y="200"/>
                    <a:pt x="210" y="200"/>
                  </a:cubicBezTo>
                  <a:cubicBezTo>
                    <a:pt x="223" y="195"/>
                    <a:pt x="237" y="190"/>
                    <a:pt x="252" y="190"/>
                  </a:cubicBezTo>
                  <a:cubicBezTo>
                    <a:pt x="303" y="184"/>
                    <a:pt x="303" y="184"/>
                    <a:pt x="303" y="184"/>
                  </a:cubicBezTo>
                  <a:cubicBezTo>
                    <a:pt x="303" y="184"/>
                    <a:pt x="303" y="184"/>
                    <a:pt x="303" y="184"/>
                  </a:cubicBezTo>
                  <a:cubicBezTo>
                    <a:pt x="331" y="118"/>
                    <a:pt x="331" y="118"/>
                    <a:pt x="331" y="118"/>
                  </a:cubicBezTo>
                  <a:cubicBezTo>
                    <a:pt x="323" y="111"/>
                    <a:pt x="323" y="111"/>
                    <a:pt x="323" y="111"/>
                  </a:cubicBezTo>
                  <a:cubicBezTo>
                    <a:pt x="323" y="95"/>
                    <a:pt x="323" y="95"/>
                    <a:pt x="323" y="95"/>
                  </a:cubicBezTo>
                  <a:cubicBezTo>
                    <a:pt x="299" y="95"/>
                    <a:pt x="299" y="95"/>
                    <a:pt x="299" y="95"/>
                  </a:cubicBezTo>
                  <a:cubicBezTo>
                    <a:pt x="277" y="69"/>
                    <a:pt x="277" y="69"/>
                    <a:pt x="277" y="69"/>
                  </a:cubicBezTo>
                  <a:cubicBezTo>
                    <a:pt x="277" y="69"/>
                    <a:pt x="277" y="69"/>
                    <a:pt x="277" y="69"/>
                  </a:cubicBezTo>
                  <a:cubicBezTo>
                    <a:pt x="270" y="57"/>
                    <a:pt x="270" y="57"/>
                    <a:pt x="270" y="57"/>
                  </a:cubicBezTo>
                  <a:cubicBezTo>
                    <a:pt x="268" y="53"/>
                    <a:pt x="267" y="51"/>
                    <a:pt x="269" y="47"/>
                  </a:cubicBezTo>
                  <a:cubicBezTo>
                    <a:pt x="270" y="45"/>
                    <a:pt x="271" y="43"/>
                    <a:pt x="273" y="40"/>
                  </a:cubicBezTo>
                  <a:cubicBezTo>
                    <a:pt x="275" y="38"/>
                    <a:pt x="276" y="36"/>
                    <a:pt x="277" y="33"/>
                  </a:cubicBezTo>
                  <a:cubicBezTo>
                    <a:pt x="278" y="28"/>
                    <a:pt x="278" y="24"/>
                    <a:pt x="276" y="18"/>
                  </a:cubicBezTo>
                  <a:cubicBezTo>
                    <a:pt x="276" y="18"/>
                    <a:pt x="276" y="18"/>
                    <a:pt x="276" y="18"/>
                  </a:cubicBezTo>
                  <a:cubicBezTo>
                    <a:pt x="6" y="0"/>
                    <a:pt x="6" y="0"/>
                    <a:pt x="6" y="0"/>
                  </a:cubicBezTo>
                  <a:cubicBezTo>
                    <a:pt x="6" y="0"/>
                    <a:pt x="6" y="0"/>
                    <a:pt x="6" y="0"/>
                  </a:cubicBezTo>
                  <a:cubicBezTo>
                    <a:pt x="6" y="1"/>
                    <a:pt x="6" y="2"/>
                    <a:pt x="6" y="3"/>
                  </a:cubicBezTo>
                  <a:cubicBezTo>
                    <a:pt x="6" y="3"/>
                    <a:pt x="6" y="4"/>
                    <a:pt x="6" y="4"/>
                  </a:cubicBezTo>
                  <a:cubicBezTo>
                    <a:pt x="6" y="4"/>
                    <a:pt x="6" y="5"/>
                    <a:pt x="6" y="5"/>
                  </a:cubicBezTo>
                  <a:cubicBezTo>
                    <a:pt x="6" y="6"/>
                    <a:pt x="4" y="9"/>
                    <a:pt x="3" y="9"/>
                  </a:cubicBezTo>
                  <a:cubicBezTo>
                    <a:pt x="3" y="11"/>
                    <a:pt x="2" y="13"/>
                    <a:pt x="1" y="15"/>
                  </a:cubicBezTo>
                  <a:cubicBezTo>
                    <a:pt x="0" y="22"/>
                    <a:pt x="5" y="30"/>
                    <a:pt x="4" y="39"/>
                  </a:cubicBezTo>
                  <a:cubicBezTo>
                    <a:pt x="4" y="46"/>
                    <a:pt x="4" y="46"/>
                    <a:pt x="4" y="46"/>
                  </a:cubicBezTo>
                  <a:cubicBezTo>
                    <a:pt x="4" y="46"/>
                    <a:pt x="4" y="46"/>
                    <a:pt x="4" y="46"/>
                  </a:cubicBezTo>
                  <a:cubicBezTo>
                    <a:pt x="4" y="48"/>
                    <a:pt x="4" y="48"/>
                    <a:pt x="4" y="50"/>
                  </a:cubicBezTo>
                  <a:cubicBezTo>
                    <a:pt x="6" y="52"/>
                    <a:pt x="6" y="55"/>
                    <a:pt x="8" y="57"/>
                  </a:cubicBezTo>
                  <a:cubicBezTo>
                    <a:pt x="8" y="61"/>
                    <a:pt x="6" y="66"/>
                    <a:pt x="5" y="70"/>
                  </a:cubicBezTo>
                  <a:cubicBezTo>
                    <a:pt x="4" y="76"/>
                    <a:pt x="8" y="84"/>
                    <a:pt x="10" y="89"/>
                  </a:cubicBezTo>
                  <a:cubicBezTo>
                    <a:pt x="12" y="97"/>
                    <a:pt x="15" y="106"/>
                    <a:pt x="19" y="114"/>
                  </a:cubicBezTo>
                  <a:cubicBezTo>
                    <a:pt x="23" y="117"/>
                    <a:pt x="28" y="129"/>
                    <a:pt x="29" y="135"/>
                  </a:cubicBezTo>
                  <a:cubicBezTo>
                    <a:pt x="30" y="136"/>
                    <a:pt x="32" y="145"/>
                    <a:pt x="32" y="147"/>
                  </a:cubicBezTo>
                  <a:cubicBezTo>
                    <a:pt x="35" y="151"/>
                    <a:pt x="35" y="156"/>
                    <a:pt x="39" y="159"/>
                  </a:cubicBezTo>
                  <a:cubicBezTo>
                    <a:pt x="40" y="161"/>
                    <a:pt x="43" y="162"/>
                    <a:pt x="44" y="164"/>
                  </a:cubicBezTo>
                  <a:cubicBezTo>
                    <a:pt x="45" y="167"/>
                    <a:pt x="45" y="173"/>
                    <a:pt x="45" y="176"/>
                  </a:cubicBezTo>
                  <a:cubicBezTo>
                    <a:pt x="44" y="183"/>
                    <a:pt x="46" y="185"/>
                    <a:pt x="49" y="190"/>
                  </a:cubicBezTo>
                  <a:cubicBezTo>
                    <a:pt x="57" y="201"/>
                    <a:pt x="57" y="201"/>
                    <a:pt x="57" y="201"/>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5" name="Freeform 12"/>
            <p:cNvSpPr>
              <a:spLocks/>
            </p:cNvSpPr>
            <p:nvPr/>
          </p:nvSpPr>
          <p:spPr bwMode="auto">
            <a:xfrm>
              <a:off x="4675188" y="1878013"/>
              <a:ext cx="776288" cy="868363"/>
            </a:xfrm>
            <a:custGeom>
              <a:avLst/>
              <a:gdLst>
                <a:gd name="T0" fmla="*/ 22 w 296"/>
                <a:gd name="T1" fmla="*/ 122 h 331"/>
                <a:gd name="T2" fmla="*/ 46 w 296"/>
                <a:gd name="T3" fmla="*/ 138 h 331"/>
                <a:gd name="T4" fmla="*/ 26 w 296"/>
                <a:gd name="T5" fmla="*/ 211 h 331"/>
                <a:gd name="T6" fmla="*/ 4 w 296"/>
                <a:gd name="T7" fmla="*/ 262 h 331"/>
                <a:gd name="T8" fmla="*/ 79 w 296"/>
                <a:gd name="T9" fmla="*/ 331 h 331"/>
                <a:gd name="T10" fmla="*/ 89 w 296"/>
                <a:gd name="T11" fmla="*/ 324 h 331"/>
                <a:gd name="T12" fmla="*/ 106 w 296"/>
                <a:gd name="T13" fmla="*/ 321 h 331"/>
                <a:gd name="T14" fmla="*/ 118 w 296"/>
                <a:gd name="T15" fmla="*/ 314 h 331"/>
                <a:gd name="T16" fmla="*/ 126 w 296"/>
                <a:gd name="T17" fmla="*/ 313 h 331"/>
                <a:gd name="T18" fmla="*/ 135 w 296"/>
                <a:gd name="T19" fmla="*/ 309 h 331"/>
                <a:gd name="T20" fmla="*/ 141 w 296"/>
                <a:gd name="T21" fmla="*/ 312 h 331"/>
                <a:gd name="T22" fmla="*/ 151 w 296"/>
                <a:gd name="T23" fmla="*/ 312 h 331"/>
                <a:gd name="T24" fmla="*/ 199 w 296"/>
                <a:gd name="T25" fmla="*/ 270 h 331"/>
                <a:gd name="T26" fmla="*/ 212 w 296"/>
                <a:gd name="T27" fmla="*/ 255 h 331"/>
                <a:gd name="T28" fmla="*/ 221 w 296"/>
                <a:gd name="T29" fmla="*/ 229 h 331"/>
                <a:gd name="T30" fmla="*/ 227 w 296"/>
                <a:gd name="T31" fmla="*/ 199 h 331"/>
                <a:gd name="T32" fmla="*/ 244 w 296"/>
                <a:gd name="T33" fmla="*/ 192 h 331"/>
                <a:gd name="T34" fmla="*/ 257 w 296"/>
                <a:gd name="T35" fmla="*/ 177 h 331"/>
                <a:gd name="T36" fmla="*/ 285 w 296"/>
                <a:gd name="T37" fmla="*/ 155 h 331"/>
                <a:gd name="T38" fmla="*/ 296 w 296"/>
                <a:gd name="T39" fmla="*/ 149 h 331"/>
                <a:gd name="T40" fmla="*/ 292 w 296"/>
                <a:gd name="T41" fmla="*/ 130 h 331"/>
                <a:gd name="T42" fmla="*/ 282 w 296"/>
                <a:gd name="T43" fmla="*/ 119 h 331"/>
                <a:gd name="T44" fmla="*/ 275 w 296"/>
                <a:gd name="T45" fmla="*/ 100 h 331"/>
                <a:gd name="T46" fmla="*/ 274 w 296"/>
                <a:gd name="T47" fmla="*/ 65 h 331"/>
                <a:gd name="T48" fmla="*/ 257 w 296"/>
                <a:gd name="T49" fmla="*/ 45 h 331"/>
                <a:gd name="T50" fmla="*/ 232 w 296"/>
                <a:gd name="T51" fmla="*/ 0 h 331"/>
                <a:gd name="T52" fmla="*/ 166 w 296"/>
                <a:gd name="T53" fmla="*/ 33 h 331"/>
                <a:gd name="T54" fmla="*/ 172 w 296"/>
                <a:gd name="T55" fmla="*/ 68 h 331"/>
                <a:gd name="T56" fmla="*/ 156 w 296"/>
                <a:gd name="T57" fmla="*/ 77 h 331"/>
                <a:gd name="T58" fmla="*/ 134 w 296"/>
                <a:gd name="T59" fmla="*/ 69 h 331"/>
                <a:gd name="T60" fmla="*/ 113 w 296"/>
                <a:gd name="T61" fmla="*/ 82 h 331"/>
                <a:gd name="T62" fmla="*/ 84 w 296"/>
                <a:gd name="T63" fmla="*/ 67 h 331"/>
                <a:gd name="T64" fmla="*/ 66 w 296"/>
                <a:gd name="T65" fmla="*/ 63 h 331"/>
                <a:gd name="T66" fmla="*/ 0 w 296"/>
                <a:gd name="T67" fmla="*/ 9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6" h="331">
                  <a:moveTo>
                    <a:pt x="0" y="96"/>
                  </a:moveTo>
                  <a:cubicBezTo>
                    <a:pt x="22" y="122"/>
                    <a:pt x="22" y="122"/>
                    <a:pt x="22" y="122"/>
                  </a:cubicBezTo>
                  <a:cubicBezTo>
                    <a:pt x="46" y="122"/>
                    <a:pt x="46" y="122"/>
                    <a:pt x="46" y="122"/>
                  </a:cubicBezTo>
                  <a:cubicBezTo>
                    <a:pt x="46" y="138"/>
                    <a:pt x="46" y="138"/>
                    <a:pt x="46" y="138"/>
                  </a:cubicBezTo>
                  <a:cubicBezTo>
                    <a:pt x="54" y="145"/>
                    <a:pt x="54" y="145"/>
                    <a:pt x="54" y="145"/>
                  </a:cubicBezTo>
                  <a:cubicBezTo>
                    <a:pt x="26" y="211"/>
                    <a:pt x="26" y="211"/>
                    <a:pt x="26" y="211"/>
                  </a:cubicBezTo>
                  <a:cubicBezTo>
                    <a:pt x="26" y="211"/>
                    <a:pt x="26" y="211"/>
                    <a:pt x="26" y="211"/>
                  </a:cubicBezTo>
                  <a:cubicBezTo>
                    <a:pt x="4" y="262"/>
                    <a:pt x="4" y="262"/>
                    <a:pt x="4" y="262"/>
                  </a:cubicBezTo>
                  <a:cubicBezTo>
                    <a:pt x="19" y="273"/>
                    <a:pt x="19" y="273"/>
                    <a:pt x="19" y="273"/>
                  </a:cubicBezTo>
                  <a:cubicBezTo>
                    <a:pt x="79" y="331"/>
                    <a:pt x="79" y="331"/>
                    <a:pt x="79" y="331"/>
                  </a:cubicBezTo>
                  <a:cubicBezTo>
                    <a:pt x="80" y="331"/>
                    <a:pt x="81" y="331"/>
                    <a:pt x="82" y="330"/>
                  </a:cubicBezTo>
                  <a:cubicBezTo>
                    <a:pt x="84" y="327"/>
                    <a:pt x="87" y="325"/>
                    <a:pt x="89" y="324"/>
                  </a:cubicBezTo>
                  <a:cubicBezTo>
                    <a:pt x="91" y="323"/>
                    <a:pt x="94" y="324"/>
                    <a:pt x="96" y="324"/>
                  </a:cubicBezTo>
                  <a:cubicBezTo>
                    <a:pt x="100" y="325"/>
                    <a:pt x="103" y="323"/>
                    <a:pt x="106" y="321"/>
                  </a:cubicBezTo>
                  <a:cubicBezTo>
                    <a:pt x="111" y="318"/>
                    <a:pt x="111" y="318"/>
                    <a:pt x="111" y="318"/>
                  </a:cubicBezTo>
                  <a:cubicBezTo>
                    <a:pt x="113" y="317"/>
                    <a:pt x="115" y="315"/>
                    <a:pt x="118" y="314"/>
                  </a:cubicBezTo>
                  <a:cubicBezTo>
                    <a:pt x="126" y="313"/>
                    <a:pt x="126" y="313"/>
                    <a:pt x="126" y="313"/>
                  </a:cubicBezTo>
                  <a:cubicBezTo>
                    <a:pt x="126" y="313"/>
                    <a:pt x="126" y="313"/>
                    <a:pt x="126" y="313"/>
                  </a:cubicBezTo>
                  <a:cubicBezTo>
                    <a:pt x="127" y="312"/>
                    <a:pt x="128" y="310"/>
                    <a:pt x="130" y="310"/>
                  </a:cubicBezTo>
                  <a:cubicBezTo>
                    <a:pt x="131" y="308"/>
                    <a:pt x="134" y="308"/>
                    <a:pt x="135" y="309"/>
                  </a:cubicBezTo>
                  <a:cubicBezTo>
                    <a:pt x="136" y="310"/>
                    <a:pt x="137" y="310"/>
                    <a:pt x="138" y="311"/>
                  </a:cubicBezTo>
                  <a:cubicBezTo>
                    <a:pt x="139" y="311"/>
                    <a:pt x="140" y="311"/>
                    <a:pt x="141" y="312"/>
                  </a:cubicBezTo>
                  <a:cubicBezTo>
                    <a:pt x="142" y="312"/>
                    <a:pt x="143" y="312"/>
                    <a:pt x="144" y="312"/>
                  </a:cubicBezTo>
                  <a:cubicBezTo>
                    <a:pt x="151" y="312"/>
                    <a:pt x="151" y="312"/>
                    <a:pt x="151" y="312"/>
                  </a:cubicBezTo>
                  <a:cubicBezTo>
                    <a:pt x="199" y="270"/>
                    <a:pt x="199" y="270"/>
                    <a:pt x="199" y="270"/>
                  </a:cubicBezTo>
                  <a:cubicBezTo>
                    <a:pt x="199" y="270"/>
                    <a:pt x="199" y="270"/>
                    <a:pt x="199" y="270"/>
                  </a:cubicBezTo>
                  <a:cubicBezTo>
                    <a:pt x="201" y="269"/>
                    <a:pt x="202" y="269"/>
                    <a:pt x="203" y="268"/>
                  </a:cubicBezTo>
                  <a:cubicBezTo>
                    <a:pt x="208" y="267"/>
                    <a:pt x="211" y="259"/>
                    <a:pt x="212" y="255"/>
                  </a:cubicBezTo>
                  <a:cubicBezTo>
                    <a:pt x="213" y="252"/>
                    <a:pt x="214" y="243"/>
                    <a:pt x="218" y="242"/>
                  </a:cubicBezTo>
                  <a:cubicBezTo>
                    <a:pt x="220" y="237"/>
                    <a:pt x="221" y="234"/>
                    <a:pt x="221" y="229"/>
                  </a:cubicBezTo>
                  <a:cubicBezTo>
                    <a:pt x="221" y="222"/>
                    <a:pt x="220" y="214"/>
                    <a:pt x="221" y="207"/>
                  </a:cubicBezTo>
                  <a:cubicBezTo>
                    <a:pt x="223" y="204"/>
                    <a:pt x="224" y="202"/>
                    <a:pt x="227" y="199"/>
                  </a:cubicBezTo>
                  <a:cubicBezTo>
                    <a:pt x="227" y="198"/>
                    <a:pt x="229" y="198"/>
                    <a:pt x="229" y="197"/>
                  </a:cubicBezTo>
                  <a:cubicBezTo>
                    <a:pt x="234" y="197"/>
                    <a:pt x="240" y="193"/>
                    <a:pt x="244" y="192"/>
                  </a:cubicBezTo>
                  <a:cubicBezTo>
                    <a:pt x="250" y="191"/>
                    <a:pt x="259" y="191"/>
                    <a:pt x="262" y="187"/>
                  </a:cubicBezTo>
                  <a:cubicBezTo>
                    <a:pt x="262" y="184"/>
                    <a:pt x="258" y="180"/>
                    <a:pt x="257" y="177"/>
                  </a:cubicBezTo>
                  <a:cubicBezTo>
                    <a:pt x="254" y="167"/>
                    <a:pt x="263" y="167"/>
                    <a:pt x="269" y="167"/>
                  </a:cubicBezTo>
                  <a:cubicBezTo>
                    <a:pt x="273" y="167"/>
                    <a:pt x="282" y="157"/>
                    <a:pt x="285" y="155"/>
                  </a:cubicBezTo>
                  <a:cubicBezTo>
                    <a:pt x="296" y="149"/>
                    <a:pt x="296" y="149"/>
                    <a:pt x="296" y="149"/>
                  </a:cubicBezTo>
                  <a:cubicBezTo>
                    <a:pt x="296" y="149"/>
                    <a:pt x="296" y="149"/>
                    <a:pt x="296" y="149"/>
                  </a:cubicBezTo>
                  <a:cubicBezTo>
                    <a:pt x="295" y="137"/>
                    <a:pt x="295" y="137"/>
                    <a:pt x="295" y="137"/>
                  </a:cubicBezTo>
                  <a:cubicBezTo>
                    <a:pt x="295" y="135"/>
                    <a:pt x="294" y="132"/>
                    <a:pt x="292" y="130"/>
                  </a:cubicBezTo>
                  <a:cubicBezTo>
                    <a:pt x="291" y="129"/>
                    <a:pt x="289" y="128"/>
                    <a:pt x="288" y="126"/>
                  </a:cubicBezTo>
                  <a:cubicBezTo>
                    <a:pt x="286" y="126"/>
                    <a:pt x="283" y="121"/>
                    <a:pt x="282" y="119"/>
                  </a:cubicBezTo>
                  <a:cubicBezTo>
                    <a:pt x="280" y="118"/>
                    <a:pt x="278" y="113"/>
                    <a:pt x="277" y="111"/>
                  </a:cubicBezTo>
                  <a:cubicBezTo>
                    <a:pt x="275" y="107"/>
                    <a:pt x="274" y="104"/>
                    <a:pt x="275" y="100"/>
                  </a:cubicBezTo>
                  <a:cubicBezTo>
                    <a:pt x="276" y="96"/>
                    <a:pt x="275" y="93"/>
                    <a:pt x="276" y="90"/>
                  </a:cubicBezTo>
                  <a:cubicBezTo>
                    <a:pt x="276" y="81"/>
                    <a:pt x="275" y="73"/>
                    <a:pt x="274" y="65"/>
                  </a:cubicBezTo>
                  <a:cubicBezTo>
                    <a:pt x="270" y="62"/>
                    <a:pt x="266" y="62"/>
                    <a:pt x="263" y="59"/>
                  </a:cubicBezTo>
                  <a:cubicBezTo>
                    <a:pt x="260" y="56"/>
                    <a:pt x="259" y="49"/>
                    <a:pt x="257" y="45"/>
                  </a:cubicBezTo>
                  <a:cubicBezTo>
                    <a:pt x="251" y="36"/>
                    <a:pt x="251" y="24"/>
                    <a:pt x="247" y="15"/>
                  </a:cubicBezTo>
                  <a:cubicBezTo>
                    <a:pt x="245" y="10"/>
                    <a:pt x="237" y="1"/>
                    <a:pt x="232" y="0"/>
                  </a:cubicBezTo>
                  <a:cubicBezTo>
                    <a:pt x="232" y="0"/>
                    <a:pt x="232" y="0"/>
                    <a:pt x="232" y="0"/>
                  </a:cubicBezTo>
                  <a:cubicBezTo>
                    <a:pt x="166" y="33"/>
                    <a:pt x="166" y="33"/>
                    <a:pt x="166" y="33"/>
                  </a:cubicBezTo>
                  <a:cubicBezTo>
                    <a:pt x="165" y="34"/>
                    <a:pt x="165" y="36"/>
                    <a:pt x="164" y="37"/>
                  </a:cubicBezTo>
                  <a:cubicBezTo>
                    <a:pt x="164" y="46"/>
                    <a:pt x="184" y="61"/>
                    <a:pt x="172" y="68"/>
                  </a:cubicBezTo>
                  <a:cubicBezTo>
                    <a:pt x="168" y="70"/>
                    <a:pt x="165" y="72"/>
                    <a:pt x="162" y="74"/>
                  </a:cubicBezTo>
                  <a:cubicBezTo>
                    <a:pt x="160" y="75"/>
                    <a:pt x="158" y="76"/>
                    <a:pt x="156" y="77"/>
                  </a:cubicBezTo>
                  <a:cubicBezTo>
                    <a:pt x="149" y="79"/>
                    <a:pt x="148" y="74"/>
                    <a:pt x="143" y="71"/>
                  </a:cubicBezTo>
                  <a:cubicBezTo>
                    <a:pt x="140" y="69"/>
                    <a:pt x="137" y="70"/>
                    <a:pt x="134" y="69"/>
                  </a:cubicBezTo>
                  <a:cubicBezTo>
                    <a:pt x="127" y="70"/>
                    <a:pt x="127" y="70"/>
                    <a:pt x="124" y="76"/>
                  </a:cubicBezTo>
                  <a:cubicBezTo>
                    <a:pt x="122" y="81"/>
                    <a:pt x="119" y="84"/>
                    <a:pt x="113" y="82"/>
                  </a:cubicBezTo>
                  <a:cubicBezTo>
                    <a:pt x="104" y="80"/>
                    <a:pt x="99" y="72"/>
                    <a:pt x="95" y="64"/>
                  </a:cubicBezTo>
                  <a:cubicBezTo>
                    <a:pt x="91" y="56"/>
                    <a:pt x="87" y="63"/>
                    <a:pt x="84" y="67"/>
                  </a:cubicBezTo>
                  <a:cubicBezTo>
                    <a:pt x="80" y="72"/>
                    <a:pt x="79" y="84"/>
                    <a:pt x="70" y="82"/>
                  </a:cubicBezTo>
                  <a:cubicBezTo>
                    <a:pt x="58" y="79"/>
                    <a:pt x="77" y="65"/>
                    <a:pt x="66" y="63"/>
                  </a:cubicBezTo>
                  <a:cubicBezTo>
                    <a:pt x="64" y="57"/>
                    <a:pt x="73" y="53"/>
                    <a:pt x="69" y="46"/>
                  </a:cubicBezTo>
                  <a:cubicBezTo>
                    <a:pt x="0" y="96"/>
                    <a:pt x="0" y="96"/>
                    <a:pt x="0" y="96"/>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6" name="Freeform 13"/>
            <p:cNvSpPr>
              <a:spLocks/>
            </p:cNvSpPr>
            <p:nvPr/>
          </p:nvSpPr>
          <p:spPr bwMode="auto">
            <a:xfrm>
              <a:off x="5197476" y="2263776"/>
              <a:ext cx="631825" cy="665163"/>
            </a:xfrm>
            <a:custGeom>
              <a:avLst/>
              <a:gdLst>
                <a:gd name="T0" fmla="*/ 0 w 241"/>
                <a:gd name="T1" fmla="*/ 123 h 254"/>
                <a:gd name="T2" fmla="*/ 4 w 241"/>
                <a:gd name="T3" fmla="*/ 121 h 254"/>
                <a:gd name="T4" fmla="*/ 13 w 241"/>
                <a:gd name="T5" fmla="*/ 108 h 254"/>
                <a:gd name="T6" fmla="*/ 19 w 241"/>
                <a:gd name="T7" fmla="*/ 95 h 254"/>
                <a:gd name="T8" fmla="*/ 22 w 241"/>
                <a:gd name="T9" fmla="*/ 82 h 254"/>
                <a:gd name="T10" fmla="*/ 22 w 241"/>
                <a:gd name="T11" fmla="*/ 60 h 254"/>
                <a:gd name="T12" fmla="*/ 28 w 241"/>
                <a:gd name="T13" fmla="*/ 52 h 254"/>
                <a:gd name="T14" fmla="*/ 30 w 241"/>
                <a:gd name="T15" fmla="*/ 50 h 254"/>
                <a:gd name="T16" fmla="*/ 45 w 241"/>
                <a:gd name="T17" fmla="*/ 45 h 254"/>
                <a:gd name="T18" fmla="*/ 63 w 241"/>
                <a:gd name="T19" fmla="*/ 40 h 254"/>
                <a:gd name="T20" fmla="*/ 58 w 241"/>
                <a:gd name="T21" fmla="*/ 30 h 254"/>
                <a:gd name="T22" fmla="*/ 70 w 241"/>
                <a:gd name="T23" fmla="*/ 20 h 254"/>
                <a:gd name="T24" fmla="*/ 86 w 241"/>
                <a:gd name="T25" fmla="*/ 8 h 254"/>
                <a:gd name="T26" fmla="*/ 97 w 241"/>
                <a:gd name="T27" fmla="*/ 2 h 254"/>
                <a:gd name="T28" fmla="*/ 97 w 241"/>
                <a:gd name="T29" fmla="*/ 2 h 254"/>
                <a:gd name="T30" fmla="*/ 108 w 241"/>
                <a:gd name="T31" fmla="*/ 15 h 254"/>
                <a:gd name="T32" fmla="*/ 118 w 241"/>
                <a:gd name="T33" fmla="*/ 27 h 254"/>
                <a:gd name="T34" fmla="*/ 135 w 241"/>
                <a:gd name="T35" fmla="*/ 21 h 254"/>
                <a:gd name="T36" fmla="*/ 146 w 241"/>
                <a:gd name="T37" fmla="*/ 0 h 254"/>
                <a:gd name="T38" fmla="*/ 147 w 241"/>
                <a:gd name="T39" fmla="*/ 0 h 254"/>
                <a:gd name="T40" fmla="*/ 155 w 241"/>
                <a:gd name="T41" fmla="*/ 31 h 254"/>
                <a:gd name="T42" fmla="*/ 175 w 241"/>
                <a:gd name="T43" fmla="*/ 68 h 254"/>
                <a:gd name="T44" fmla="*/ 184 w 241"/>
                <a:gd name="T45" fmla="*/ 87 h 254"/>
                <a:gd name="T46" fmla="*/ 186 w 241"/>
                <a:gd name="T47" fmla="*/ 96 h 254"/>
                <a:gd name="T48" fmla="*/ 184 w 241"/>
                <a:gd name="T49" fmla="*/ 106 h 254"/>
                <a:gd name="T50" fmla="*/ 166 w 241"/>
                <a:gd name="T51" fmla="*/ 129 h 254"/>
                <a:gd name="T52" fmla="*/ 207 w 241"/>
                <a:gd name="T53" fmla="*/ 173 h 254"/>
                <a:gd name="T54" fmla="*/ 207 w 241"/>
                <a:gd name="T55" fmla="*/ 173 h 254"/>
                <a:gd name="T56" fmla="*/ 208 w 241"/>
                <a:gd name="T57" fmla="*/ 174 h 254"/>
                <a:gd name="T58" fmla="*/ 214 w 241"/>
                <a:gd name="T59" fmla="*/ 176 h 254"/>
                <a:gd name="T60" fmla="*/ 221 w 241"/>
                <a:gd name="T61" fmla="*/ 178 h 254"/>
                <a:gd name="T62" fmla="*/ 229 w 241"/>
                <a:gd name="T63" fmla="*/ 184 h 254"/>
                <a:gd name="T64" fmla="*/ 236 w 241"/>
                <a:gd name="T65" fmla="*/ 191 h 254"/>
                <a:gd name="T66" fmla="*/ 241 w 241"/>
                <a:gd name="T67" fmla="*/ 196 h 254"/>
                <a:gd name="T68" fmla="*/ 241 w 241"/>
                <a:gd name="T69" fmla="*/ 196 h 254"/>
                <a:gd name="T70" fmla="*/ 228 w 241"/>
                <a:gd name="T71" fmla="*/ 220 h 254"/>
                <a:gd name="T72" fmla="*/ 206 w 241"/>
                <a:gd name="T73" fmla="*/ 220 h 254"/>
                <a:gd name="T74" fmla="*/ 150 w 241"/>
                <a:gd name="T75" fmla="*/ 254 h 254"/>
                <a:gd name="T76" fmla="*/ 149 w 241"/>
                <a:gd name="T77" fmla="*/ 223 h 254"/>
                <a:gd name="T78" fmla="*/ 144 w 241"/>
                <a:gd name="T79" fmla="*/ 223 h 254"/>
                <a:gd name="T80" fmla="*/ 139 w 241"/>
                <a:gd name="T81" fmla="*/ 224 h 254"/>
                <a:gd name="T82" fmla="*/ 135 w 241"/>
                <a:gd name="T83" fmla="*/ 224 h 254"/>
                <a:gd name="T84" fmla="*/ 133 w 241"/>
                <a:gd name="T85" fmla="*/ 225 h 254"/>
                <a:gd name="T86" fmla="*/ 113 w 241"/>
                <a:gd name="T87" fmla="*/ 224 h 254"/>
                <a:gd name="T88" fmla="*/ 106 w 241"/>
                <a:gd name="T89" fmla="*/ 203 h 254"/>
                <a:gd name="T90" fmla="*/ 88 w 241"/>
                <a:gd name="T91" fmla="*/ 187 h 254"/>
                <a:gd name="T92" fmla="*/ 65 w 241"/>
                <a:gd name="T93" fmla="*/ 176 h 254"/>
                <a:gd name="T94" fmla="*/ 45 w 241"/>
                <a:gd name="T95" fmla="*/ 172 h 254"/>
                <a:gd name="T96" fmla="*/ 34 w 241"/>
                <a:gd name="T97" fmla="*/ 174 h 254"/>
                <a:gd name="T98" fmla="*/ 0 w 241"/>
                <a:gd name="T99" fmla="*/ 157 h 254"/>
                <a:gd name="T100" fmla="*/ 0 w 241"/>
                <a:gd name="T101" fmla="*/ 12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1" h="254">
                  <a:moveTo>
                    <a:pt x="0" y="123"/>
                  </a:moveTo>
                  <a:cubicBezTo>
                    <a:pt x="2" y="122"/>
                    <a:pt x="3" y="122"/>
                    <a:pt x="4" y="121"/>
                  </a:cubicBezTo>
                  <a:cubicBezTo>
                    <a:pt x="9" y="120"/>
                    <a:pt x="12" y="112"/>
                    <a:pt x="13" y="108"/>
                  </a:cubicBezTo>
                  <a:cubicBezTo>
                    <a:pt x="14" y="105"/>
                    <a:pt x="15" y="96"/>
                    <a:pt x="19" y="95"/>
                  </a:cubicBezTo>
                  <a:cubicBezTo>
                    <a:pt x="21" y="90"/>
                    <a:pt x="22" y="87"/>
                    <a:pt x="22" y="82"/>
                  </a:cubicBezTo>
                  <a:cubicBezTo>
                    <a:pt x="22" y="75"/>
                    <a:pt x="21" y="67"/>
                    <a:pt x="22" y="60"/>
                  </a:cubicBezTo>
                  <a:cubicBezTo>
                    <a:pt x="24" y="57"/>
                    <a:pt x="25" y="55"/>
                    <a:pt x="28" y="52"/>
                  </a:cubicBezTo>
                  <a:cubicBezTo>
                    <a:pt x="28" y="51"/>
                    <a:pt x="30" y="51"/>
                    <a:pt x="30" y="50"/>
                  </a:cubicBezTo>
                  <a:cubicBezTo>
                    <a:pt x="35" y="50"/>
                    <a:pt x="41" y="46"/>
                    <a:pt x="45" y="45"/>
                  </a:cubicBezTo>
                  <a:cubicBezTo>
                    <a:pt x="51" y="44"/>
                    <a:pt x="60" y="44"/>
                    <a:pt x="63" y="40"/>
                  </a:cubicBezTo>
                  <a:cubicBezTo>
                    <a:pt x="63" y="37"/>
                    <a:pt x="59" y="33"/>
                    <a:pt x="58" y="30"/>
                  </a:cubicBezTo>
                  <a:cubicBezTo>
                    <a:pt x="55" y="20"/>
                    <a:pt x="64" y="20"/>
                    <a:pt x="70" y="20"/>
                  </a:cubicBezTo>
                  <a:cubicBezTo>
                    <a:pt x="74" y="20"/>
                    <a:pt x="83" y="10"/>
                    <a:pt x="86" y="8"/>
                  </a:cubicBezTo>
                  <a:cubicBezTo>
                    <a:pt x="97" y="2"/>
                    <a:pt x="97" y="2"/>
                    <a:pt x="97" y="2"/>
                  </a:cubicBezTo>
                  <a:cubicBezTo>
                    <a:pt x="97" y="2"/>
                    <a:pt x="97" y="2"/>
                    <a:pt x="97" y="2"/>
                  </a:cubicBezTo>
                  <a:cubicBezTo>
                    <a:pt x="100" y="8"/>
                    <a:pt x="102" y="12"/>
                    <a:pt x="108" y="15"/>
                  </a:cubicBezTo>
                  <a:cubicBezTo>
                    <a:pt x="114" y="19"/>
                    <a:pt x="115" y="21"/>
                    <a:pt x="118" y="27"/>
                  </a:cubicBezTo>
                  <a:cubicBezTo>
                    <a:pt x="122" y="33"/>
                    <a:pt x="133" y="26"/>
                    <a:pt x="135" y="21"/>
                  </a:cubicBezTo>
                  <a:cubicBezTo>
                    <a:pt x="140" y="14"/>
                    <a:pt x="142" y="7"/>
                    <a:pt x="146" y="0"/>
                  </a:cubicBezTo>
                  <a:cubicBezTo>
                    <a:pt x="146" y="0"/>
                    <a:pt x="146" y="0"/>
                    <a:pt x="147" y="0"/>
                  </a:cubicBezTo>
                  <a:cubicBezTo>
                    <a:pt x="154" y="7"/>
                    <a:pt x="151" y="22"/>
                    <a:pt x="155" y="31"/>
                  </a:cubicBezTo>
                  <a:cubicBezTo>
                    <a:pt x="162" y="44"/>
                    <a:pt x="171" y="53"/>
                    <a:pt x="175" y="68"/>
                  </a:cubicBezTo>
                  <a:cubicBezTo>
                    <a:pt x="178" y="72"/>
                    <a:pt x="183" y="82"/>
                    <a:pt x="184" y="87"/>
                  </a:cubicBezTo>
                  <a:cubicBezTo>
                    <a:pt x="184" y="90"/>
                    <a:pt x="186" y="93"/>
                    <a:pt x="186" y="96"/>
                  </a:cubicBezTo>
                  <a:cubicBezTo>
                    <a:pt x="186" y="100"/>
                    <a:pt x="185" y="102"/>
                    <a:pt x="184" y="106"/>
                  </a:cubicBezTo>
                  <a:cubicBezTo>
                    <a:pt x="178" y="112"/>
                    <a:pt x="172" y="122"/>
                    <a:pt x="166" y="129"/>
                  </a:cubicBezTo>
                  <a:cubicBezTo>
                    <a:pt x="165" y="143"/>
                    <a:pt x="200" y="162"/>
                    <a:pt x="207" y="173"/>
                  </a:cubicBezTo>
                  <a:cubicBezTo>
                    <a:pt x="207" y="173"/>
                    <a:pt x="207" y="173"/>
                    <a:pt x="207" y="173"/>
                  </a:cubicBezTo>
                  <a:cubicBezTo>
                    <a:pt x="207" y="173"/>
                    <a:pt x="207" y="173"/>
                    <a:pt x="208" y="174"/>
                  </a:cubicBezTo>
                  <a:cubicBezTo>
                    <a:pt x="210" y="174"/>
                    <a:pt x="212" y="175"/>
                    <a:pt x="214" y="176"/>
                  </a:cubicBezTo>
                  <a:cubicBezTo>
                    <a:pt x="216" y="177"/>
                    <a:pt x="219" y="177"/>
                    <a:pt x="221" y="178"/>
                  </a:cubicBezTo>
                  <a:cubicBezTo>
                    <a:pt x="224" y="180"/>
                    <a:pt x="227" y="181"/>
                    <a:pt x="229" y="184"/>
                  </a:cubicBezTo>
                  <a:cubicBezTo>
                    <a:pt x="231" y="186"/>
                    <a:pt x="234" y="190"/>
                    <a:pt x="236" y="191"/>
                  </a:cubicBezTo>
                  <a:cubicBezTo>
                    <a:pt x="241" y="196"/>
                    <a:pt x="241" y="196"/>
                    <a:pt x="241" y="196"/>
                  </a:cubicBezTo>
                  <a:cubicBezTo>
                    <a:pt x="241" y="196"/>
                    <a:pt x="241" y="196"/>
                    <a:pt x="241" y="196"/>
                  </a:cubicBezTo>
                  <a:cubicBezTo>
                    <a:pt x="228" y="220"/>
                    <a:pt x="228" y="220"/>
                    <a:pt x="228" y="220"/>
                  </a:cubicBezTo>
                  <a:cubicBezTo>
                    <a:pt x="206" y="220"/>
                    <a:pt x="206" y="220"/>
                    <a:pt x="206" y="220"/>
                  </a:cubicBezTo>
                  <a:cubicBezTo>
                    <a:pt x="150" y="254"/>
                    <a:pt x="150" y="254"/>
                    <a:pt x="150" y="254"/>
                  </a:cubicBezTo>
                  <a:cubicBezTo>
                    <a:pt x="149" y="223"/>
                    <a:pt x="149" y="223"/>
                    <a:pt x="149" y="223"/>
                  </a:cubicBezTo>
                  <a:cubicBezTo>
                    <a:pt x="148" y="223"/>
                    <a:pt x="146" y="223"/>
                    <a:pt x="144" y="223"/>
                  </a:cubicBezTo>
                  <a:cubicBezTo>
                    <a:pt x="142" y="223"/>
                    <a:pt x="140" y="223"/>
                    <a:pt x="139" y="224"/>
                  </a:cubicBezTo>
                  <a:cubicBezTo>
                    <a:pt x="137" y="224"/>
                    <a:pt x="136" y="224"/>
                    <a:pt x="135" y="224"/>
                  </a:cubicBezTo>
                  <a:cubicBezTo>
                    <a:pt x="135" y="225"/>
                    <a:pt x="134" y="225"/>
                    <a:pt x="133" y="225"/>
                  </a:cubicBezTo>
                  <a:cubicBezTo>
                    <a:pt x="129" y="227"/>
                    <a:pt x="116" y="231"/>
                    <a:pt x="113" y="224"/>
                  </a:cubicBezTo>
                  <a:cubicBezTo>
                    <a:pt x="111" y="219"/>
                    <a:pt x="110" y="207"/>
                    <a:pt x="106" y="203"/>
                  </a:cubicBezTo>
                  <a:cubicBezTo>
                    <a:pt x="92" y="203"/>
                    <a:pt x="94" y="198"/>
                    <a:pt x="88" y="187"/>
                  </a:cubicBezTo>
                  <a:cubicBezTo>
                    <a:pt x="81" y="174"/>
                    <a:pt x="80" y="176"/>
                    <a:pt x="65" y="176"/>
                  </a:cubicBezTo>
                  <a:cubicBezTo>
                    <a:pt x="57" y="176"/>
                    <a:pt x="53" y="175"/>
                    <a:pt x="45" y="172"/>
                  </a:cubicBezTo>
                  <a:cubicBezTo>
                    <a:pt x="42" y="171"/>
                    <a:pt x="38" y="173"/>
                    <a:pt x="34" y="174"/>
                  </a:cubicBezTo>
                  <a:cubicBezTo>
                    <a:pt x="0" y="157"/>
                    <a:pt x="0" y="157"/>
                    <a:pt x="0" y="157"/>
                  </a:cubicBezTo>
                  <a:cubicBezTo>
                    <a:pt x="0" y="123"/>
                    <a:pt x="0" y="123"/>
                    <a:pt x="0" y="123"/>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7" name="Freeform 14"/>
            <p:cNvSpPr>
              <a:spLocks/>
            </p:cNvSpPr>
            <p:nvPr/>
          </p:nvSpPr>
          <p:spPr bwMode="auto">
            <a:xfrm>
              <a:off x="4992688" y="2586038"/>
              <a:ext cx="981075" cy="828675"/>
            </a:xfrm>
            <a:custGeom>
              <a:avLst/>
              <a:gdLst>
                <a:gd name="T0" fmla="*/ 4 w 374"/>
                <a:gd name="T1" fmla="*/ 46 h 316"/>
                <a:gd name="T2" fmla="*/ 17 w 374"/>
                <a:gd name="T3" fmla="*/ 75 h 316"/>
                <a:gd name="T4" fmla="*/ 0 w 374"/>
                <a:gd name="T5" fmla="*/ 101 h 316"/>
                <a:gd name="T6" fmla="*/ 8 w 374"/>
                <a:gd name="T7" fmla="*/ 124 h 316"/>
                <a:gd name="T8" fmla="*/ 4 w 374"/>
                <a:gd name="T9" fmla="*/ 131 h 316"/>
                <a:gd name="T10" fmla="*/ 4 w 374"/>
                <a:gd name="T11" fmla="*/ 143 h 316"/>
                <a:gd name="T12" fmla="*/ 6 w 374"/>
                <a:gd name="T13" fmla="*/ 183 h 316"/>
                <a:gd name="T14" fmla="*/ 9 w 374"/>
                <a:gd name="T15" fmla="*/ 206 h 316"/>
                <a:gd name="T16" fmla="*/ 9 w 374"/>
                <a:gd name="T17" fmla="*/ 206 h 316"/>
                <a:gd name="T18" fmla="*/ 13 w 374"/>
                <a:gd name="T19" fmla="*/ 215 h 316"/>
                <a:gd name="T20" fmla="*/ 16 w 374"/>
                <a:gd name="T21" fmla="*/ 247 h 316"/>
                <a:gd name="T22" fmla="*/ 5 w 374"/>
                <a:gd name="T23" fmla="*/ 257 h 316"/>
                <a:gd name="T24" fmla="*/ 19 w 374"/>
                <a:gd name="T25" fmla="*/ 280 h 316"/>
                <a:gd name="T26" fmla="*/ 35 w 374"/>
                <a:gd name="T27" fmla="*/ 296 h 316"/>
                <a:gd name="T28" fmla="*/ 52 w 374"/>
                <a:gd name="T29" fmla="*/ 316 h 316"/>
                <a:gd name="T30" fmla="*/ 71 w 374"/>
                <a:gd name="T31" fmla="*/ 297 h 316"/>
                <a:gd name="T32" fmla="*/ 92 w 374"/>
                <a:gd name="T33" fmla="*/ 274 h 316"/>
                <a:gd name="T34" fmla="*/ 103 w 374"/>
                <a:gd name="T35" fmla="*/ 260 h 316"/>
                <a:gd name="T36" fmla="*/ 121 w 374"/>
                <a:gd name="T37" fmla="*/ 274 h 316"/>
                <a:gd name="T38" fmla="*/ 184 w 374"/>
                <a:gd name="T39" fmla="*/ 229 h 316"/>
                <a:gd name="T40" fmla="*/ 187 w 374"/>
                <a:gd name="T41" fmla="*/ 226 h 316"/>
                <a:gd name="T42" fmla="*/ 220 w 374"/>
                <a:gd name="T43" fmla="*/ 201 h 316"/>
                <a:gd name="T44" fmla="*/ 253 w 374"/>
                <a:gd name="T45" fmla="*/ 181 h 316"/>
                <a:gd name="T46" fmla="*/ 269 w 374"/>
                <a:gd name="T47" fmla="*/ 172 h 316"/>
                <a:gd name="T48" fmla="*/ 281 w 374"/>
                <a:gd name="T49" fmla="*/ 166 h 316"/>
                <a:gd name="T50" fmla="*/ 320 w 374"/>
                <a:gd name="T51" fmla="*/ 140 h 316"/>
                <a:gd name="T52" fmla="*/ 332 w 374"/>
                <a:gd name="T53" fmla="*/ 134 h 316"/>
                <a:gd name="T54" fmla="*/ 362 w 374"/>
                <a:gd name="T55" fmla="*/ 114 h 316"/>
                <a:gd name="T56" fmla="*/ 358 w 374"/>
                <a:gd name="T57" fmla="*/ 95 h 316"/>
                <a:gd name="T58" fmla="*/ 319 w 374"/>
                <a:gd name="T59" fmla="*/ 73 h 316"/>
                <a:gd name="T60" fmla="*/ 306 w 374"/>
                <a:gd name="T61" fmla="*/ 97 h 316"/>
                <a:gd name="T62" fmla="*/ 228 w 374"/>
                <a:gd name="T63" fmla="*/ 131 h 316"/>
                <a:gd name="T64" fmla="*/ 222 w 374"/>
                <a:gd name="T65" fmla="*/ 100 h 316"/>
                <a:gd name="T66" fmla="*/ 213 w 374"/>
                <a:gd name="T67" fmla="*/ 101 h 316"/>
                <a:gd name="T68" fmla="*/ 191 w 374"/>
                <a:gd name="T69" fmla="*/ 101 h 316"/>
                <a:gd name="T70" fmla="*/ 166 w 374"/>
                <a:gd name="T71" fmla="*/ 64 h 316"/>
                <a:gd name="T72" fmla="*/ 123 w 374"/>
                <a:gd name="T73" fmla="*/ 49 h 316"/>
                <a:gd name="T74" fmla="*/ 78 w 374"/>
                <a:gd name="T75" fmla="*/ 34 h 316"/>
                <a:gd name="T76" fmla="*/ 78 w 374"/>
                <a:gd name="T77" fmla="*/ 0 h 316"/>
                <a:gd name="T78" fmla="*/ 23 w 374"/>
                <a:gd name="T79" fmla="*/ 42 h 316"/>
                <a:gd name="T80" fmla="*/ 17 w 374"/>
                <a:gd name="T81" fmla="*/ 41 h 316"/>
                <a:gd name="T82" fmla="*/ 9 w 374"/>
                <a:gd name="T83" fmla="*/ 4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4" h="316">
                  <a:moveTo>
                    <a:pt x="5" y="43"/>
                  </a:moveTo>
                  <a:cubicBezTo>
                    <a:pt x="4" y="46"/>
                    <a:pt x="4" y="46"/>
                    <a:pt x="4" y="46"/>
                  </a:cubicBezTo>
                  <a:cubicBezTo>
                    <a:pt x="3" y="48"/>
                    <a:pt x="5" y="56"/>
                    <a:pt x="6" y="58"/>
                  </a:cubicBezTo>
                  <a:cubicBezTo>
                    <a:pt x="8" y="64"/>
                    <a:pt x="15" y="67"/>
                    <a:pt x="17" y="75"/>
                  </a:cubicBezTo>
                  <a:cubicBezTo>
                    <a:pt x="19" y="83"/>
                    <a:pt x="11" y="88"/>
                    <a:pt x="7" y="94"/>
                  </a:cubicBezTo>
                  <a:cubicBezTo>
                    <a:pt x="4" y="95"/>
                    <a:pt x="2" y="99"/>
                    <a:pt x="0" y="101"/>
                  </a:cubicBezTo>
                  <a:cubicBezTo>
                    <a:pt x="0" y="106"/>
                    <a:pt x="0" y="107"/>
                    <a:pt x="3" y="112"/>
                  </a:cubicBezTo>
                  <a:cubicBezTo>
                    <a:pt x="6" y="116"/>
                    <a:pt x="8" y="118"/>
                    <a:pt x="8" y="124"/>
                  </a:cubicBezTo>
                  <a:cubicBezTo>
                    <a:pt x="9" y="124"/>
                    <a:pt x="9" y="123"/>
                    <a:pt x="9" y="123"/>
                  </a:cubicBezTo>
                  <a:cubicBezTo>
                    <a:pt x="9" y="126"/>
                    <a:pt x="5" y="128"/>
                    <a:pt x="4" y="131"/>
                  </a:cubicBezTo>
                  <a:cubicBezTo>
                    <a:pt x="3" y="134"/>
                    <a:pt x="8" y="135"/>
                    <a:pt x="8" y="138"/>
                  </a:cubicBezTo>
                  <a:cubicBezTo>
                    <a:pt x="8" y="141"/>
                    <a:pt x="5" y="141"/>
                    <a:pt x="4" y="143"/>
                  </a:cubicBezTo>
                  <a:cubicBezTo>
                    <a:pt x="2" y="148"/>
                    <a:pt x="4" y="156"/>
                    <a:pt x="7" y="159"/>
                  </a:cubicBezTo>
                  <a:cubicBezTo>
                    <a:pt x="10" y="165"/>
                    <a:pt x="8" y="177"/>
                    <a:pt x="6" y="183"/>
                  </a:cubicBezTo>
                  <a:cubicBezTo>
                    <a:pt x="5" y="187"/>
                    <a:pt x="2" y="191"/>
                    <a:pt x="4" y="195"/>
                  </a:cubicBezTo>
                  <a:cubicBezTo>
                    <a:pt x="7" y="199"/>
                    <a:pt x="8" y="200"/>
                    <a:pt x="9" y="206"/>
                  </a:cubicBezTo>
                  <a:cubicBezTo>
                    <a:pt x="9" y="205"/>
                    <a:pt x="9" y="206"/>
                    <a:pt x="9" y="206"/>
                  </a:cubicBezTo>
                  <a:cubicBezTo>
                    <a:pt x="9" y="206"/>
                    <a:pt x="9" y="206"/>
                    <a:pt x="9" y="206"/>
                  </a:cubicBezTo>
                  <a:cubicBezTo>
                    <a:pt x="9" y="207"/>
                    <a:pt x="11" y="211"/>
                    <a:pt x="11" y="212"/>
                  </a:cubicBezTo>
                  <a:cubicBezTo>
                    <a:pt x="12" y="212"/>
                    <a:pt x="12" y="214"/>
                    <a:pt x="13" y="215"/>
                  </a:cubicBezTo>
                  <a:cubicBezTo>
                    <a:pt x="18" y="218"/>
                    <a:pt x="19" y="224"/>
                    <a:pt x="19" y="229"/>
                  </a:cubicBezTo>
                  <a:cubicBezTo>
                    <a:pt x="19" y="235"/>
                    <a:pt x="19" y="241"/>
                    <a:pt x="16" y="247"/>
                  </a:cubicBezTo>
                  <a:cubicBezTo>
                    <a:pt x="5" y="257"/>
                    <a:pt x="5" y="257"/>
                    <a:pt x="5" y="257"/>
                  </a:cubicBezTo>
                  <a:cubicBezTo>
                    <a:pt x="5" y="257"/>
                    <a:pt x="5" y="257"/>
                    <a:pt x="5" y="257"/>
                  </a:cubicBezTo>
                  <a:cubicBezTo>
                    <a:pt x="6" y="262"/>
                    <a:pt x="6" y="268"/>
                    <a:pt x="9" y="271"/>
                  </a:cubicBezTo>
                  <a:cubicBezTo>
                    <a:pt x="12" y="275"/>
                    <a:pt x="16" y="276"/>
                    <a:pt x="19" y="280"/>
                  </a:cubicBezTo>
                  <a:cubicBezTo>
                    <a:pt x="19" y="282"/>
                    <a:pt x="21" y="288"/>
                    <a:pt x="23" y="290"/>
                  </a:cubicBezTo>
                  <a:cubicBezTo>
                    <a:pt x="28" y="295"/>
                    <a:pt x="33" y="288"/>
                    <a:pt x="35" y="296"/>
                  </a:cubicBezTo>
                  <a:cubicBezTo>
                    <a:pt x="36" y="303"/>
                    <a:pt x="37" y="304"/>
                    <a:pt x="42" y="310"/>
                  </a:cubicBezTo>
                  <a:cubicBezTo>
                    <a:pt x="52" y="316"/>
                    <a:pt x="52" y="316"/>
                    <a:pt x="52" y="316"/>
                  </a:cubicBezTo>
                  <a:cubicBezTo>
                    <a:pt x="52" y="316"/>
                    <a:pt x="52" y="316"/>
                    <a:pt x="52" y="316"/>
                  </a:cubicBezTo>
                  <a:cubicBezTo>
                    <a:pt x="71" y="297"/>
                    <a:pt x="71" y="297"/>
                    <a:pt x="71" y="297"/>
                  </a:cubicBezTo>
                  <a:cubicBezTo>
                    <a:pt x="78" y="274"/>
                    <a:pt x="78" y="274"/>
                    <a:pt x="78" y="274"/>
                  </a:cubicBezTo>
                  <a:cubicBezTo>
                    <a:pt x="92" y="274"/>
                    <a:pt x="92" y="274"/>
                    <a:pt x="92" y="274"/>
                  </a:cubicBezTo>
                  <a:cubicBezTo>
                    <a:pt x="92" y="260"/>
                    <a:pt x="92" y="260"/>
                    <a:pt x="92" y="260"/>
                  </a:cubicBezTo>
                  <a:cubicBezTo>
                    <a:pt x="103" y="260"/>
                    <a:pt x="103" y="260"/>
                    <a:pt x="103" y="260"/>
                  </a:cubicBezTo>
                  <a:cubicBezTo>
                    <a:pt x="102" y="274"/>
                    <a:pt x="102" y="274"/>
                    <a:pt x="102" y="274"/>
                  </a:cubicBezTo>
                  <a:cubicBezTo>
                    <a:pt x="121" y="274"/>
                    <a:pt x="121" y="274"/>
                    <a:pt x="121" y="274"/>
                  </a:cubicBezTo>
                  <a:cubicBezTo>
                    <a:pt x="120" y="242"/>
                    <a:pt x="120" y="242"/>
                    <a:pt x="120" y="242"/>
                  </a:cubicBezTo>
                  <a:cubicBezTo>
                    <a:pt x="184" y="229"/>
                    <a:pt x="184" y="229"/>
                    <a:pt x="184" y="229"/>
                  </a:cubicBezTo>
                  <a:cubicBezTo>
                    <a:pt x="184" y="229"/>
                    <a:pt x="186" y="227"/>
                    <a:pt x="187" y="227"/>
                  </a:cubicBezTo>
                  <a:cubicBezTo>
                    <a:pt x="187" y="226"/>
                    <a:pt x="187" y="226"/>
                    <a:pt x="187" y="226"/>
                  </a:cubicBezTo>
                  <a:cubicBezTo>
                    <a:pt x="188" y="226"/>
                    <a:pt x="188" y="226"/>
                    <a:pt x="188" y="225"/>
                  </a:cubicBezTo>
                  <a:cubicBezTo>
                    <a:pt x="197" y="214"/>
                    <a:pt x="209" y="210"/>
                    <a:pt x="220" y="201"/>
                  </a:cubicBezTo>
                  <a:cubicBezTo>
                    <a:pt x="226" y="196"/>
                    <a:pt x="233" y="191"/>
                    <a:pt x="241" y="187"/>
                  </a:cubicBezTo>
                  <a:cubicBezTo>
                    <a:pt x="253" y="181"/>
                    <a:pt x="253" y="181"/>
                    <a:pt x="253" y="181"/>
                  </a:cubicBezTo>
                  <a:cubicBezTo>
                    <a:pt x="257" y="179"/>
                    <a:pt x="263" y="174"/>
                    <a:pt x="267" y="173"/>
                  </a:cubicBezTo>
                  <a:cubicBezTo>
                    <a:pt x="268" y="173"/>
                    <a:pt x="269" y="173"/>
                    <a:pt x="269" y="172"/>
                  </a:cubicBezTo>
                  <a:cubicBezTo>
                    <a:pt x="269" y="172"/>
                    <a:pt x="270" y="172"/>
                    <a:pt x="270" y="172"/>
                  </a:cubicBezTo>
                  <a:cubicBezTo>
                    <a:pt x="273" y="171"/>
                    <a:pt x="277" y="168"/>
                    <a:pt x="281" y="166"/>
                  </a:cubicBezTo>
                  <a:cubicBezTo>
                    <a:pt x="287" y="163"/>
                    <a:pt x="293" y="157"/>
                    <a:pt x="299" y="153"/>
                  </a:cubicBezTo>
                  <a:cubicBezTo>
                    <a:pt x="306" y="149"/>
                    <a:pt x="313" y="144"/>
                    <a:pt x="320" y="140"/>
                  </a:cubicBezTo>
                  <a:cubicBezTo>
                    <a:pt x="332" y="134"/>
                    <a:pt x="332" y="134"/>
                    <a:pt x="332" y="134"/>
                  </a:cubicBezTo>
                  <a:cubicBezTo>
                    <a:pt x="332" y="134"/>
                    <a:pt x="332" y="134"/>
                    <a:pt x="332" y="134"/>
                  </a:cubicBezTo>
                  <a:cubicBezTo>
                    <a:pt x="346" y="126"/>
                    <a:pt x="346" y="126"/>
                    <a:pt x="346" y="126"/>
                  </a:cubicBezTo>
                  <a:cubicBezTo>
                    <a:pt x="351" y="122"/>
                    <a:pt x="356" y="117"/>
                    <a:pt x="362" y="114"/>
                  </a:cubicBezTo>
                  <a:cubicBezTo>
                    <a:pt x="366" y="112"/>
                    <a:pt x="371" y="109"/>
                    <a:pt x="374" y="106"/>
                  </a:cubicBezTo>
                  <a:cubicBezTo>
                    <a:pt x="374" y="101"/>
                    <a:pt x="362" y="96"/>
                    <a:pt x="358" y="95"/>
                  </a:cubicBezTo>
                  <a:cubicBezTo>
                    <a:pt x="348" y="92"/>
                    <a:pt x="339" y="90"/>
                    <a:pt x="331" y="83"/>
                  </a:cubicBezTo>
                  <a:cubicBezTo>
                    <a:pt x="328" y="80"/>
                    <a:pt x="323" y="74"/>
                    <a:pt x="319" y="73"/>
                  </a:cubicBezTo>
                  <a:cubicBezTo>
                    <a:pt x="319" y="73"/>
                    <a:pt x="319" y="73"/>
                    <a:pt x="319" y="73"/>
                  </a:cubicBezTo>
                  <a:cubicBezTo>
                    <a:pt x="306" y="97"/>
                    <a:pt x="306" y="97"/>
                    <a:pt x="306" y="97"/>
                  </a:cubicBezTo>
                  <a:cubicBezTo>
                    <a:pt x="284" y="97"/>
                    <a:pt x="284" y="97"/>
                    <a:pt x="284" y="97"/>
                  </a:cubicBezTo>
                  <a:cubicBezTo>
                    <a:pt x="228" y="131"/>
                    <a:pt x="228" y="131"/>
                    <a:pt x="228" y="131"/>
                  </a:cubicBezTo>
                  <a:cubicBezTo>
                    <a:pt x="227" y="100"/>
                    <a:pt x="227" y="100"/>
                    <a:pt x="227" y="100"/>
                  </a:cubicBezTo>
                  <a:cubicBezTo>
                    <a:pt x="226" y="100"/>
                    <a:pt x="224" y="100"/>
                    <a:pt x="222" y="100"/>
                  </a:cubicBezTo>
                  <a:cubicBezTo>
                    <a:pt x="220" y="100"/>
                    <a:pt x="218" y="100"/>
                    <a:pt x="217" y="101"/>
                  </a:cubicBezTo>
                  <a:cubicBezTo>
                    <a:pt x="215" y="101"/>
                    <a:pt x="214" y="101"/>
                    <a:pt x="213" y="101"/>
                  </a:cubicBezTo>
                  <a:cubicBezTo>
                    <a:pt x="213" y="102"/>
                    <a:pt x="212" y="102"/>
                    <a:pt x="211" y="102"/>
                  </a:cubicBezTo>
                  <a:cubicBezTo>
                    <a:pt x="207" y="104"/>
                    <a:pt x="194" y="108"/>
                    <a:pt x="191" y="101"/>
                  </a:cubicBezTo>
                  <a:cubicBezTo>
                    <a:pt x="189" y="96"/>
                    <a:pt x="188" y="84"/>
                    <a:pt x="184" y="80"/>
                  </a:cubicBezTo>
                  <a:cubicBezTo>
                    <a:pt x="170" y="80"/>
                    <a:pt x="172" y="75"/>
                    <a:pt x="166" y="64"/>
                  </a:cubicBezTo>
                  <a:cubicBezTo>
                    <a:pt x="159" y="51"/>
                    <a:pt x="158" y="53"/>
                    <a:pt x="143" y="53"/>
                  </a:cubicBezTo>
                  <a:cubicBezTo>
                    <a:pt x="135" y="53"/>
                    <a:pt x="131" y="52"/>
                    <a:pt x="123" y="49"/>
                  </a:cubicBezTo>
                  <a:cubicBezTo>
                    <a:pt x="120" y="48"/>
                    <a:pt x="116" y="50"/>
                    <a:pt x="112" y="51"/>
                  </a:cubicBezTo>
                  <a:cubicBezTo>
                    <a:pt x="78" y="34"/>
                    <a:pt x="78" y="34"/>
                    <a:pt x="78" y="34"/>
                  </a:cubicBezTo>
                  <a:cubicBezTo>
                    <a:pt x="78" y="0"/>
                    <a:pt x="78" y="0"/>
                    <a:pt x="78" y="0"/>
                  </a:cubicBezTo>
                  <a:cubicBezTo>
                    <a:pt x="78" y="0"/>
                    <a:pt x="78" y="0"/>
                    <a:pt x="78" y="0"/>
                  </a:cubicBezTo>
                  <a:cubicBezTo>
                    <a:pt x="30" y="42"/>
                    <a:pt x="30" y="42"/>
                    <a:pt x="30" y="42"/>
                  </a:cubicBezTo>
                  <a:cubicBezTo>
                    <a:pt x="23" y="42"/>
                    <a:pt x="23" y="42"/>
                    <a:pt x="23" y="42"/>
                  </a:cubicBezTo>
                  <a:cubicBezTo>
                    <a:pt x="22" y="42"/>
                    <a:pt x="21" y="42"/>
                    <a:pt x="20" y="42"/>
                  </a:cubicBezTo>
                  <a:cubicBezTo>
                    <a:pt x="19" y="41"/>
                    <a:pt x="18" y="41"/>
                    <a:pt x="17" y="41"/>
                  </a:cubicBezTo>
                  <a:cubicBezTo>
                    <a:pt x="16" y="40"/>
                    <a:pt x="15" y="40"/>
                    <a:pt x="14" y="39"/>
                  </a:cubicBezTo>
                  <a:cubicBezTo>
                    <a:pt x="13" y="38"/>
                    <a:pt x="10" y="38"/>
                    <a:pt x="9" y="40"/>
                  </a:cubicBezTo>
                  <a:cubicBezTo>
                    <a:pt x="7" y="40"/>
                    <a:pt x="6" y="42"/>
                    <a:pt x="5" y="43"/>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15"/>
            <p:cNvSpPr>
              <a:spLocks/>
            </p:cNvSpPr>
            <p:nvPr/>
          </p:nvSpPr>
          <p:spPr bwMode="auto">
            <a:xfrm>
              <a:off x="5129213" y="2936876"/>
              <a:ext cx="865188" cy="819150"/>
            </a:xfrm>
            <a:custGeom>
              <a:avLst/>
              <a:gdLst>
                <a:gd name="T0" fmla="*/ 0 w 330"/>
                <a:gd name="T1" fmla="*/ 182 h 312"/>
                <a:gd name="T2" fmla="*/ 19 w 330"/>
                <a:gd name="T3" fmla="*/ 163 h 312"/>
                <a:gd name="T4" fmla="*/ 26 w 330"/>
                <a:gd name="T5" fmla="*/ 140 h 312"/>
                <a:gd name="T6" fmla="*/ 40 w 330"/>
                <a:gd name="T7" fmla="*/ 140 h 312"/>
                <a:gd name="T8" fmla="*/ 40 w 330"/>
                <a:gd name="T9" fmla="*/ 126 h 312"/>
                <a:gd name="T10" fmla="*/ 51 w 330"/>
                <a:gd name="T11" fmla="*/ 126 h 312"/>
                <a:gd name="T12" fmla="*/ 50 w 330"/>
                <a:gd name="T13" fmla="*/ 140 h 312"/>
                <a:gd name="T14" fmla="*/ 69 w 330"/>
                <a:gd name="T15" fmla="*/ 140 h 312"/>
                <a:gd name="T16" fmla="*/ 68 w 330"/>
                <a:gd name="T17" fmla="*/ 108 h 312"/>
                <a:gd name="T18" fmla="*/ 132 w 330"/>
                <a:gd name="T19" fmla="*/ 95 h 312"/>
                <a:gd name="T20" fmla="*/ 135 w 330"/>
                <a:gd name="T21" fmla="*/ 93 h 312"/>
                <a:gd name="T22" fmla="*/ 135 w 330"/>
                <a:gd name="T23" fmla="*/ 92 h 312"/>
                <a:gd name="T24" fmla="*/ 136 w 330"/>
                <a:gd name="T25" fmla="*/ 91 h 312"/>
                <a:gd name="T26" fmla="*/ 168 w 330"/>
                <a:gd name="T27" fmla="*/ 67 h 312"/>
                <a:gd name="T28" fmla="*/ 189 w 330"/>
                <a:gd name="T29" fmla="*/ 53 h 312"/>
                <a:gd name="T30" fmla="*/ 201 w 330"/>
                <a:gd name="T31" fmla="*/ 47 h 312"/>
                <a:gd name="T32" fmla="*/ 215 w 330"/>
                <a:gd name="T33" fmla="*/ 39 h 312"/>
                <a:gd name="T34" fmla="*/ 217 w 330"/>
                <a:gd name="T35" fmla="*/ 38 h 312"/>
                <a:gd name="T36" fmla="*/ 218 w 330"/>
                <a:gd name="T37" fmla="*/ 38 h 312"/>
                <a:gd name="T38" fmla="*/ 229 w 330"/>
                <a:gd name="T39" fmla="*/ 32 h 312"/>
                <a:gd name="T40" fmla="*/ 247 w 330"/>
                <a:gd name="T41" fmla="*/ 19 h 312"/>
                <a:gd name="T42" fmla="*/ 268 w 330"/>
                <a:gd name="T43" fmla="*/ 6 h 312"/>
                <a:gd name="T44" fmla="*/ 280 w 330"/>
                <a:gd name="T45" fmla="*/ 0 h 312"/>
                <a:gd name="T46" fmla="*/ 280 w 330"/>
                <a:gd name="T47" fmla="*/ 0 h 312"/>
                <a:gd name="T48" fmla="*/ 291 w 330"/>
                <a:gd name="T49" fmla="*/ 35 h 312"/>
                <a:gd name="T50" fmla="*/ 330 w 330"/>
                <a:gd name="T51" fmla="*/ 35 h 312"/>
                <a:gd name="T52" fmla="*/ 330 w 330"/>
                <a:gd name="T53" fmla="*/ 35 h 312"/>
                <a:gd name="T54" fmla="*/ 306 w 330"/>
                <a:gd name="T55" fmla="*/ 81 h 312"/>
                <a:gd name="T56" fmla="*/ 293 w 330"/>
                <a:gd name="T57" fmla="*/ 81 h 312"/>
                <a:gd name="T58" fmla="*/ 269 w 330"/>
                <a:gd name="T59" fmla="*/ 106 h 312"/>
                <a:gd name="T60" fmla="*/ 279 w 330"/>
                <a:gd name="T61" fmla="*/ 134 h 312"/>
                <a:gd name="T62" fmla="*/ 270 w 330"/>
                <a:gd name="T63" fmla="*/ 148 h 312"/>
                <a:gd name="T64" fmla="*/ 218 w 330"/>
                <a:gd name="T65" fmla="*/ 267 h 312"/>
                <a:gd name="T66" fmla="*/ 218 w 330"/>
                <a:gd name="T67" fmla="*/ 267 h 312"/>
                <a:gd name="T68" fmla="*/ 205 w 330"/>
                <a:gd name="T69" fmla="*/ 269 h 312"/>
                <a:gd name="T70" fmla="*/ 200 w 330"/>
                <a:gd name="T71" fmla="*/ 270 h 312"/>
                <a:gd name="T72" fmla="*/ 197 w 330"/>
                <a:gd name="T73" fmla="*/ 276 h 312"/>
                <a:gd name="T74" fmla="*/ 192 w 330"/>
                <a:gd name="T75" fmla="*/ 279 h 312"/>
                <a:gd name="T76" fmla="*/ 196 w 330"/>
                <a:gd name="T77" fmla="*/ 291 h 312"/>
                <a:gd name="T78" fmla="*/ 190 w 330"/>
                <a:gd name="T79" fmla="*/ 299 h 312"/>
                <a:gd name="T80" fmla="*/ 179 w 330"/>
                <a:gd name="T81" fmla="*/ 297 h 312"/>
                <a:gd name="T82" fmla="*/ 162 w 330"/>
                <a:gd name="T83" fmla="*/ 303 h 312"/>
                <a:gd name="T84" fmla="*/ 155 w 330"/>
                <a:gd name="T85" fmla="*/ 304 h 312"/>
                <a:gd name="T86" fmla="*/ 155 w 330"/>
                <a:gd name="T87" fmla="*/ 304 h 312"/>
                <a:gd name="T88" fmla="*/ 116 w 330"/>
                <a:gd name="T89" fmla="*/ 304 h 312"/>
                <a:gd name="T90" fmla="*/ 94 w 330"/>
                <a:gd name="T91" fmla="*/ 310 h 312"/>
                <a:gd name="T92" fmla="*/ 76 w 330"/>
                <a:gd name="T93" fmla="*/ 304 h 312"/>
                <a:gd name="T94" fmla="*/ 48 w 330"/>
                <a:gd name="T95" fmla="*/ 280 h 312"/>
                <a:gd name="T96" fmla="*/ 47 w 330"/>
                <a:gd name="T97" fmla="*/ 273 h 312"/>
                <a:gd name="T98" fmla="*/ 32 w 330"/>
                <a:gd name="T99" fmla="*/ 256 h 312"/>
                <a:gd name="T100" fmla="*/ 42 w 330"/>
                <a:gd name="T101" fmla="*/ 242 h 312"/>
                <a:gd name="T102" fmla="*/ 17 w 330"/>
                <a:gd name="T103" fmla="*/ 233 h 312"/>
                <a:gd name="T104" fmla="*/ 17 w 330"/>
                <a:gd name="T105" fmla="*/ 233 h 312"/>
                <a:gd name="T106" fmla="*/ 10 w 330"/>
                <a:gd name="T107" fmla="*/ 221 h 312"/>
                <a:gd name="T108" fmla="*/ 4 w 330"/>
                <a:gd name="T109" fmla="*/ 205 h 312"/>
                <a:gd name="T110" fmla="*/ 1 w 330"/>
                <a:gd name="T111" fmla="*/ 191 h 312"/>
                <a:gd name="T112" fmla="*/ 0 w 330"/>
                <a:gd name="T113" fmla="*/ 184 h 312"/>
                <a:gd name="T114" fmla="*/ 0 w 330"/>
                <a:gd name="T115" fmla="*/ 18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0" h="312">
                  <a:moveTo>
                    <a:pt x="0" y="182"/>
                  </a:moveTo>
                  <a:cubicBezTo>
                    <a:pt x="19" y="163"/>
                    <a:pt x="19" y="163"/>
                    <a:pt x="19" y="163"/>
                  </a:cubicBezTo>
                  <a:cubicBezTo>
                    <a:pt x="26" y="140"/>
                    <a:pt x="26" y="140"/>
                    <a:pt x="26" y="140"/>
                  </a:cubicBezTo>
                  <a:cubicBezTo>
                    <a:pt x="40" y="140"/>
                    <a:pt x="40" y="140"/>
                    <a:pt x="40" y="140"/>
                  </a:cubicBezTo>
                  <a:cubicBezTo>
                    <a:pt x="40" y="126"/>
                    <a:pt x="40" y="126"/>
                    <a:pt x="40" y="126"/>
                  </a:cubicBezTo>
                  <a:cubicBezTo>
                    <a:pt x="51" y="126"/>
                    <a:pt x="51" y="126"/>
                    <a:pt x="51" y="126"/>
                  </a:cubicBezTo>
                  <a:cubicBezTo>
                    <a:pt x="50" y="140"/>
                    <a:pt x="50" y="140"/>
                    <a:pt x="50" y="140"/>
                  </a:cubicBezTo>
                  <a:cubicBezTo>
                    <a:pt x="69" y="140"/>
                    <a:pt x="69" y="140"/>
                    <a:pt x="69" y="140"/>
                  </a:cubicBezTo>
                  <a:cubicBezTo>
                    <a:pt x="68" y="108"/>
                    <a:pt x="68" y="108"/>
                    <a:pt x="68" y="108"/>
                  </a:cubicBezTo>
                  <a:cubicBezTo>
                    <a:pt x="132" y="95"/>
                    <a:pt x="132" y="95"/>
                    <a:pt x="132" y="95"/>
                  </a:cubicBezTo>
                  <a:cubicBezTo>
                    <a:pt x="132" y="95"/>
                    <a:pt x="134" y="93"/>
                    <a:pt x="135" y="93"/>
                  </a:cubicBezTo>
                  <a:cubicBezTo>
                    <a:pt x="135" y="92"/>
                    <a:pt x="135" y="92"/>
                    <a:pt x="135" y="92"/>
                  </a:cubicBezTo>
                  <a:cubicBezTo>
                    <a:pt x="136" y="92"/>
                    <a:pt x="136" y="92"/>
                    <a:pt x="136" y="91"/>
                  </a:cubicBezTo>
                  <a:cubicBezTo>
                    <a:pt x="145" y="80"/>
                    <a:pt x="157" y="76"/>
                    <a:pt x="168" y="67"/>
                  </a:cubicBezTo>
                  <a:cubicBezTo>
                    <a:pt x="174" y="62"/>
                    <a:pt x="181" y="57"/>
                    <a:pt x="189" y="53"/>
                  </a:cubicBezTo>
                  <a:cubicBezTo>
                    <a:pt x="201" y="47"/>
                    <a:pt x="201" y="47"/>
                    <a:pt x="201" y="47"/>
                  </a:cubicBezTo>
                  <a:cubicBezTo>
                    <a:pt x="205" y="45"/>
                    <a:pt x="211" y="40"/>
                    <a:pt x="215" y="39"/>
                  </a:cubicBezTo>
                  <a:cubicBezTo>
                    <a:pt x="216" y="39"/>
                    <a:pt x="217" y="39"/>
                    <a:pt x="217" y="38"/>
                  </a:cubicBezTo>
                  <a:cubicBezTo>
                    <a:pt x="217" y="38"/>
                    <a:pt x="218" y="38"/>
                    <a:pt x="218" y="38"/>
                  </a:cubicBezTo>
                  <a:cubicBezTo>
                    <a:pt x="221" y="37"/>
                    <a:pt x="225" y="34"/>
                    <a:pt x="229" y="32"/>
                  </a:cubicBezTo>
                  <a:cubicBezTo>
                    <a:pt x="235" y="29"/>
                    <a:pt x="241" y="23"/>
                    <a:pt x="247" y="19"/>
                  </a:cubicBezTo>
                  <a:cubicBezTo>
                    <a:pt x="254" y="15"/>
                    <a:pt x="261" y="10"/>
                    <a:pt x="268" y="6"/>
                  </a:cubicBezTo>
                  <a:cubicBezTo>
                    <a:pt x="280" y="0"/>
                    <a:pt x="280" y="0"/>
                    <a:pt x="280" y="0"/>
                  </a:cubicBezTo>
                  <a:cubicBezTo>
                    <a:pt x="280" y="0"/>
                    <a:pt x="280" y="0"/>
                    <a:pt x="280" y="0"/>
                  </a:cubicBezTo>
                  <a:cubicBezTo>
                    <a:pt x="291" y="35"/>
                    <a:pt x="291" y="35"/>
                    <a:pt x="291" y="35"/>
                  </a:cubicBezTo>
                  <a:cubicBezTo>
                    <a:pt x="330" y="35"/>
                    <a:pt x="330" y="35"/>
                    <a:pt x="330" y="35"/>
                  </a:cubicBezTo>
                  <a:cubicBezTo>
                    <a:pt x="330" y="35"/>
                    <a:pt x="330" y="35"/>
                    <a:pt x="330" y="35"/>
                  </a:cubicBezTo>
                  <a:cubicBezTo>
                    <a:pt x="306" y="81"/>
                    <a:pt x="306" y="81"/>
                    <a:pt x="306" y="81"/>
                  </a:cubicBezTo>
                  <a:cubicBezTo>
                    <a:pt x="293" y="81"/>
                    <a:pt x="293" y="81"/>
                    <a:pt x="293" y="81"/>
                  </a:cubicBezTo>
                  <a:cubicBezTo>
                    <a:pt x="269" y="106"/>
                    <a:pt x="269" y="106"/>
                    <a:pt x="269" y="106"/>
                  </a:cubicBezTo>
                  <a:cubicBezTo>
                    <a:pt x="279" y="134"/>
                    <a:pt x="279" y="134"/>
                    <a:pt x="279" y="134"/>
                  </a:cubicBezTo>
                  <a:cubicBezTo>
                    <a:pt x="270" y="148"/>
                    <a:pt x="270" y="148"/>
                    <a:pt x="270" y="148"/>
                  </a:cubicBezTo>
                  <a:cubicBezTo>
                    <a:pt x="218" y="267"/>
                    <a:pt x="218" y="267"/>
                    <a:pt x="218" y="267"/>
                  </a:cubicBezTo>
                  <a:cubicBezTo>
                    <a:pt x="218" y="267"/>
                    <a:pt x="218" y="267"/>
                    <a:pt x="218" y="267"/>
                  </a:cubicBezTo>
                  <a:cubicBezTo>
                    <a:pt x="205" y="269"/>
                    <a:pt x="205" y="269"/>
                    <a:pt x="205" y="269"/>
                  </a:cubicBezTo>
                  <a:cubicBezTo>
                    <a:pt x="203" y="269"/>
                    <a:pt x="202" y="270"/>
                    <a:pt x="200" y="270"/>
                  </a:cubicBezTo>
                  <a:cubicBezTo>
                    <a:pt x="199" y="272"/>
                    <a:pt x="198" y="274"/>
                    <a:pt x="197" y="276"/>
                  </a:cubicBezTo>
                  <a:cubicBezTo>
                    <a:pt x="195" y="277"/>
                    <a:pt x="193" y="278"/>
                    <a:pt x="192" y="279"/>
                  </a:cubicBezTo>
                  <a:cubicBezTo>
                    <a:pt x="189" y="282"/>
                    <a:pt x="196" y="288"/>
                    <a:pt x="196" y="291"/>
                  </a:cubicBezTo>
                  <a:cubicBezTo>
                    <a:pt x="197" y="294"/>
                    <a:pt x="192" y="298"/>
                    <a:pt x="190" y="299"/>
                  </a:cubicBezTo>
                  <a:cubicBezTo>
                    <a:pt x="184" y="302"/>
                    <a:pt x="184" y="298"/>
                    <a:pt x="179" y="297"/>
                  </a:cubicBezTo>
                  <a:cubicBezTo>
                    <a:pt x="174" y="296"/>
                    <a:pt x="169" y="303"/>
                    <a:pt x="162" y="303"/>
                  </a:cubicBezTo>
                  <a:cubicBezTo>
                    <a:pt x="160" y="303"/>
                    <a:pt x="157" y="303"/>
                    <a:pt x="155" y="304"/>
                  </a:cubicBezTo>
                  <a:cubicBezTo>
                    <a:pt x="155" y="304"/>
                    <a:pt x="155" y="304"/>
                    <a:pt x="155" y="304"/>
                  </a:cubicBezTo>
                  <a:cubicBezTo>
                    <a:pt x="116" y="304"/>
                    <a:pt x="116" y="304"/>
                    <a:pt x="116" y="304"/>
                  </a:cubicBezTo>
                  <a:cubicBezTo>
                    <a:pt x="108" y="305"/>
                    <a:pt x="101" y="309"/>
                    <a:pt x="94" y="310"/>
                  </a:cubicBezTo>
                  <a:cubicBezTo>
                    <a:pt x="86" y="312"/>
                    <a:pt x="82" y="308"/>
                    <a:pt x="76" y="304"/>
                  </a:cubicBezTo>
                  <a:cubicBezTo>
                    <a:pt x="70" y="299"/>
                    <a:pt x="50" y="287"/>
                    <a:pt x="48" y="280"/>
                  </a:cubicBezTo>
                  <a:cubicBezTo>
                    <a:pt x="48" y="278"/>
                    <a:pt x="49" y="274"/>
                    <a:pt x="47" y="273"/>
                  </a:cubicBezTo>
                  <a:cubicBezTo>
                    <a:pt x="43" y="270"/>
                    <a:pt x="32" y="260"/>
                    <a:pt x="32" y="256"/>
                  </a:cubicBezTo>
                  <a:cubicBezTo>
                    <a:pt x="36" y="250"/>
                    <a:pt x="50" y="252"/>
                    <a:pt x="42" y="242"/>
                  </a:cubicBezTo>
                  <a:cubicBezTo>
                    <a:pt x="35" y="234"/>
                    <a:pt x="27" y="234"/>
                    <a:pt x="17" y="233"/>
                  </a:cubicBezTo>
                  <a:cubicBezTo>
                    <a:pt x="17" y="233"/>
                    <a:pt x="17" y="233"/>
                    <a:pt x="17" y="233"/>
                  </a:cubicBezTo>
                  <a:cubicBezTo>
                    <a:pt x="10" y="221"/>
                    <a:pt x="10" y="221"/>
                    <a:pt x="10" y="221"/>
                  </a:cubicBezTo>
                  <a:cubicBezTo>
                    <a:pt x="8" y="216"/>
                    <a:pt x="6" y="210"/>
                    <a:pt x="4" y="205"/>
                  </a:cubicBezTo>
                  <a:cubicBezTo>
                    <a:pt x="3" y="200"/>
                    <a:pt x="1" y="196"/>
                    <a:pt x="1" y="191"/>
                  </a:cubicBezTo>
                  <a:cubicBezTo>
                    <a:pt x="1" y="190"/>
                    <a:pt x="1" y="185"/>
                    <a:pt x="0" y="184"/>
                  </a:cubicBezTo>
                  <a:cubicBezTo>
                    <a:pt x="0" y="183"/>
                    <a:pt x="0" y="182"/>
                    <a:pt x="0" y="182"/>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16"/>
            <p:cNvSpPr>
              <a:spLocks/>
            </p:cNvSpPr>
            <p:nvPr/>
          </p:nvSpPr>
          <p:spPr bwMode="auto">
            <a:xfrm>
              <a:off x="4017963" y="3313113"/>
              <a:ext cx="1517650" cy="836613"/>
            </a:xfrm>
            <a:custGeom>
              <a:avLst/>
              <a:gdLst>
                <a:gd name="T0" fmla="*/ 207 w 579"/>
                <a:gd name="T1" fmla="*/ 51 h 319"/>
                <a:gd name="T2" fmla="*/ 220 w 579"/>
                <a:gd name="T3" fmla="*/ 60 h 319"/>
                <a:gd name="T4" fmla="*/ 256 w 579"/>
                <a:gd name="T5" fmla="*/ 55 h 319"/>
                <a:gd name="T6" fmla="*/ 269 w 579"/>
                <a:gd name="T7" fmla="*/ 58 h 319"/>
                <a:gd name="T8" fmla="*/ 289 w 579"/>
                <a:gd name="T9" fmla="*/ 65 h 319"/>
                <a:gd name="T10" fmla="*/ 366 w 579"/>
                <a:gd name="T11" fmla="*/ 141 h 319"/>
                <a:gd name="T12" fmla="*/ 381 w 579"/>
                <a:gd name="T13" fmla="*/ 135 h 319"/>
                <a:gd name="T14" fmla="*/ 394 w 579"/>
                <a:gd name="T15" fmla="*/ 101 h 319"/>
                <a:gd name="T16" fmla="*/ 420 w 579"/>
                <a:gd name="T17" fmla="*/ 90 h 319"/>
                <a:gd name="T18" fmla="*/ 437 w 579"/>
                <a:gd name="T19" fmla="*/ 100 h 319"/>
                <a:gd name="T20" fmla="*/ 441 w 579"/>
                <a:gd name="T21" fmla="*/ 90 h 319"/>
                <a:gd name="T22" fmla="*/ 456 w 579"/>
                <a:gd name="T23" fmla="*/ 113 h 319"/>
                <a:gd name="T24" fmla="*/ 472 w 579"/>
                <a:gd name="T25" fmla="*/ 137 h 319"/>
                <a:gd name="T26" fmla="*/ 518 w 579"/>
                <a:gd name="T27" fmla="*/ 167 h 319"/>
                <a:gd name="T28" fmla="*/ 579 w 579"/>
                <a:gd name="T29" fmla="*/ 161 h 319"/>
                <a:gd name="T30" fmla="*/ 579 w 579"/>
                <a:gd name="T31" fmla="*/ 190 h 319"/>
                <a:gd name="T32" fmla="*/ 571 w 579"/>
                <a:gd name="T33" fmla="*/ 221 h 319"/>
                <a:gd name="T34" fmla="*/ 542 w 579"/>
                <a:gd name="T35" fmla="*/ 264 h 319"/>
                <a:gd name="T36" fmla="*/ 512 w 579"/>
                <a:gd name="T37" fmla="*/ 263 h 319"/>
                <a:gd name="T38" fmla="*/ 510 w 579"/>
                <a:gd name="T39" fmla="*/ 269 h 319"/>
                <a:gd name="T40" fmla="*/ 493 w 579"/>
                <a:gd name="T41" fmla="*/ 267 h 319"/>
                <a:gd name="T42" fmla="*/ 472 w 579"/>
                <a:gd name="T43" fmla="*/ 269 h 319"/>
                <a:gd name="T44" fmla="*/ 443 w 579"/>
                <a:gd name="T45" fmla="*/ 249 h 319"/>
                <a:gd name="T46" fmla="*/ 293 w 579"/>
                <a:gd name="T47" fmla="*/ 319 h 319"/>
                <a:gd name="T48" fmla="*/ 277 w 579"/>
                <a:gd name="T49" fmla="*/ 307 h 319"/>
                <a:gd name="T50" fmla="*/ 257 w 579"/>
                <a:gd name="T51" fmla="*/ 276 h 319"/>
                <a:gd name="T52" fmla="*/ 205 w 579"/>
                <a:gd name="T53" fmla="*/ 237 h 319"/>
                <a:gd name="T54" fmla="*/ 168 w 579"/>
                <a:gd name="T55" fmla="*/ 215 h 319"/>
                <a:gd name="T56" fmla="*/ 117 w 579"/>
                <a:gd name="T57" fmla="*/ 185 h 319"/>
                <a:gd name="T58" fmla="*/ 96 w 579"/>
                <a:gd name="T59" fmla="*/ 176 h 319"/>
                <a:gd name="T60" fmla="*/ 81 w 579"/>
                <a:gd name="T61" fmla="*/ 163 h 319"/>
                <a:gd name="T62" fmla="*/ 60 w 579"/>
                <a:gd name="T63" fmla="*/ 154 h 319"/>
                <a:gd name="T64" fmla="*/ 54 w 579"/>
                <a:gd name="T65" fmla="*/ 148 h 319"/>
                <a:gd name="T66" fmla="*/ 0 w 579"/>
                <a:gd name="T67" fmla="*/ 134 h 319"/>
                <a:gd name="T68" fmla="*/ 96 w 579"/>
                <a:gd name="T69" fmla="*/ 34 h 319"/>
                <a:gd name="T70" fmla="*/ 168 w 579"/>
                <a:gd name="T7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9" h="319">
                  <a:moveTo>
                    <a:pt x="168" y="0"/>
                  </a:moveTo>
                  <a:cubicBezTo>
                    <a:pt x="207" y="51"/>
                    <a:pt x="207" y="51"/>
                    <a:pt x="207" y="51"/>
                  </a:cubicBezTo>
                  <a:cubicBezTo>
                    <a:pt x="220" y="38"/>
                    <a:pt x="220" y="38"/>
                    <a:pt x="220" y="38"/>
                  </a:cubicBezTo>
                  <a:cubicBezTo>
                    <a:pt x="220" y="60"/>
                    <a:pt x="220" y="60"/>
                    <a:pt x="220" y="60"/>
                  </a:cubicBezTo>
                  <a:cubicBezTo>
                    <a:pt x="229" y="61"/>
                    <a:pt x="236" y="60"/>
                    <a:pt x="244" y="58"/>
                  </a:cubicBezTo>
                  <a:cubicBezTo>
                    <a:pt x="249" y="57"/>
                    <a:pt x="251" y="55"/>
                    <a:pt x="256" y="55"/>
                  </a:cubicBezTo>
                  <a:cubicBezTo>
                    <a:pt x="259" y="55"/>
                    <a:pt x="265" y="55"/>
                    <a:pt x="268" y="57"/>
                  </a:cubicBezTo>
                  <a:cubicBezTo>
                    <a:pt x="268" y="57"/>
                    <a:pt x="269" y="58"/>
                    <a:pt x="269" y="58"/>
                  </a:cubicBezTo>
                  <a:cubicBezTo>
                    <a:pt x="271" y="58"/>
                    <a:pt x="274" y="59"/>
                    <a:pt x="276" y="60"/>
                  </a:cubicBezTo>
                  <a:cubicBezTo>
                    <a:pt x="289" y="65"/>
                    <a:pt x="289" y="65"/>
                    <a:pt x="289" y="65"/>
                  </a:cubicBezTo>
                  <a:cubicBezTo>
                    <a:pt x="342" y="111"/>
                    <a:pt x="342" y="111"/>
                    <a:pt x="342" y="111"/>
                  </a:cubicBezTo>
                  <a:cubicBezTo>
                    <a:pt x="343" y="124"/>
                    <a:pt x="351" y="141"/>
                    <a:pt x="366" y="141"/>
                  </a:cubicBezTo>
                  <a:cubicBezTo>
                    <a:pt x="371" y="142"/>
                    <a:pt x="375" y="146"/>
                    <a:pt x="381" y="146"/>
                  </a:cubicBezTo>
                  <a:cubicBezTo>
                    <a:pt x="390" y="146"/>
                    <a:pt x="383" y="139"/>
                    <a:pt x="381" y="135"/>
                  </a:cubicBezTo>
                  <a:cubicBezTo>
                    <a:pt x="376" y="128"/>
                    <a:pt x="391" y="115"/>
                    <a:pt x="394" y="108"/>
                  </a:cubicBezTo>
                  <a:cubicBezTo>
                    <a:pt x="395" y="105"/>
                    <a:pt x="397" y="103"/>
                    <a:pt x="394" y="101"/>
                  </a:cubicBezTo>
                  <a:cubicBezTo>
                    <a:pt x="389" y="96"/>
                    <a:pt x="386" y="94"/>
                    <a:pt x="393" y="91"/>
                  </a:cubicBezTo>
                  <a:cubicBezTo>
                    <a:pt x="403" y="88"/>
                    <a:pt x="411" y="86"/>
                    <a:pt x="420" y="90"/>
                  </a:cubicBezTo>
                  <a:cubicBezTo>
                    <a:pt x="425" y="92"/>
                    <a:pt x="431" y="105"/>
                    <a:pt x="436" y="105"/>
                  </a:cubicBezTo>
                  <a:cubicBezTo>
                    <a:pt x="436" y="103"/>
                    <a:pt x="436" y="101"/>
                    <a:pt x="437" y="100"/>
                  </a:cubicBezTo>
                  <a:cubicBezTo>
                    <a:pt x="441" y="90"/>
                    <a:pt x="441" y="90"/>
                    <a:pt x="441" y="90"/>
                  </a:cubicBezTo>
                  <a:cubicBezTo>
                    <a:pt x="441" y="90"/>
                    <a:pt x="441" y="90"/>
                    <a:pt x="441" y="90"/>
                  </a:cubicBezTo>
                  <a:cubicBezTo>
                    <a:pt x="451" y="91"/>
                    <a:pt x="459" y="91"/>
                    <a:pt x="466" y="99"/>
                  </a:cubicBezTo>
                  <a:cubicBezTo>
                    <a:pt x="474" y="109"/>
                    <a:pt x="460" y="107"/>
                    <a:pt x="456" y="113"/>
                  </a:cubicBezTo>
                  <a:cubicBezTo>
                    <a:pt x="456" y="117"/>
                    <a:pt x="467" y="127"/>
                    <a:pt x="471" y="130"/>
                  </a:cubicBezTo>
                  <a:cubicBezTo>
                    <a:pt x="473" y="131"/>
                    <a:pt x="472" y="135"/>
                    <a:pt x="472" y="137"/>
                  </a:cubicBezTo>
                  <a:cubicBezTo>
                    <a:pt x="474" y="144"/>
                    <a:pt x="494" y="156"/>
                    <a:pt x="500" y="161"/>
                  </a:cubicBezTo>
                  <a:cubicBezTo>
                    <a:pt x="506" y="165"/>
                    <a:pt x="510" y="169"/>
                    <a:pt x="518" y="167"/>
                  </a:cubicBezTo>
                  <a:cubicBezTo>
                    <a:pt x="525" y="166"/>
                    <a:pt x="532" y="162"/>
                    <a:pt x="540" y="161"/>
                  </a:cubicBezTo>
                  <a:cubicBezTo>
                    <a:pt x="579" y="161"/>
                    <a:pt x="579" y="161"/>
                    <a:pt x="579" y="161"/>
                  </a:cubicBezTo>
                  <a:cubicBezTo>
                    <a:pt x="579" y="161"/>
                    <a:pt x="579" y="161"/>
                    <a:pt x="579" y="161"/>
                  </a:cubicBezTo>
                  <a:cubicBezTo>
                    <a:pt x="579" y="190"/>
                    <a:pt x="579" y="190"/>
                    <a:pt x="579" y="190"/>
                  </a:cubicBezTo>
                  <a:cubicBezTo>
                    <a:pt x="571" y="190"/>
                    <a:pt x="571" y="190"/>
                    <a:pt x="571" y="190"/>
                  </a:cubicBezTo>
                  <a:cubicBezTo>
                    <a:pt x="571" y="221"/>
                    <a:pt x="571" y="221"/>
                    <a:pt x="571" y="221"/>
                  </a:cubicBezTo>
                  <a:cubicBezTo>
                    <a:pt x="569" y="227"/>
                    <a:pt x="566" y="231"/>
                    <a:pt x="566" y="238"/>
                  </a:cubicBezTo>
                  <a:cubicBezTo>
                    <a:pt x="565" y="247"/>
                    <a:pt x="549" y="257"/>
                    <a:pt x="542" y="264"/>
                  </a:cubicBezTo>
                  <a:cubicBezTo>
                    <a:pt x="532" y="274"/>
                    <a:pt x="526" y="259"/>
                    <a:pt x="515" y="259"/>
                  </a:cubicBezTo>
                  <a:cubicBezTo>
                    <a:pt x="513" y="261"/>
                    <a:pt x="513" y="261"/>
                    <a:pt x="512" y="263"/>
                  </a:cubicBezTo>
                  <a:cubicBezTo>
                    <a:pt x="510" y="269"/>
                    <a:pt x="510" y="269"/>
                    <a:pt x="510" y="269"/>
                  </a:cubicBezTo>
                  <a:cubicBezTo>
                    <a:pt x="510" y="269"/>
                    <a:pt x="510" y="269"/>
                    <a:pt x="510" y="269"/>
                  </a:cubicBezTo>
                  <a:cubicBezTo>
                    <a:pt x="501" y="269"/>
                    <a:pt x="501" y="269"/>
                    <a:pt x="501" y="269"/>
                  </a:cubicBezTo>
                  <a:cubicBezTo>
                    <a:pt x="499" y="269"/>
                    <a:pt x="495" y="269"/>
                    <a:pt x="493" y="267"/>
                  </a:cubicBezTo>
                  <a:cubicBezTo>
                    <a:pt x="489" y="266"/>
                    <a:pt x="487" y="268"/>
                    <a:pt x="483" y="269"/>
                  </a:cubicBezTo>
                  <a:cubicBezTo>
                    <a:pt x="480" y="271"/>
                    <a:pt x="475" y="270"/>
                    <a:pt x="472" y="269"/>
                  </a:cubicBezTo>
                  <a:cubicBezTo>
                    <a:pt x="463" y="265"/>
                    <a:pt x="454" y="261"/>
                    <a:pt x="447" y="255"/>
                  </a:cubicBezTo>
                  <a:cubicBezTo>
                    <a:pt x="446" y="253"/>
                    <a:pt x="445" y="251"/>
                    <a:pt x="443" y="249"/>
                  </a:cubicBezTo>
                  <a:cubicBezTo>
                    <a:pt x="441" y="224"/>
                    <a:pt x="441" y="224"/>
                    <a:pt x="441" y="224"/>
                  </a:cubicBezTo>
                  <a:cubicBezTo>
                    <a:pt x="293" y="319"/>
                    <a:pt x="293" y="319"/>
                    <a:pt x="293" y="319"/>
                  </a:cubicBezTo>
                  <a:cubicBezTo>
                    <a:pt x="293" y="319"/>
                    <a:pt x="293" y="319"/>
                    <a:pt x="293" y="319"/>
                  </a:cubicBezTo>
                  <a:cubicBezTo>
                    <a:pt x="277" y="307"/>
                    <a:pt x="277" y="307"/>
                    <a:pt x="277" y="307"/>
                  </a:cubicBezTo>
                  <a:cubicBezTo>
                    <a:pt x="272" y="302"/>
                    <a:pt x="271" y="289"/>
                    <a:pt x="268" y="286"/>
                  </a:cubicBezTo>
                  <a:cubicBezTo>
                    <a:pt x="266" y="281"/>
                    <a:pt x="261" y="278"/>
                    <a:pt x="257" y="276"/>
                  </a:cubicBezTo>
                  <a:cubicBezTo>
                    <a:pt x="251" y="272"/>
                    <a:pt x="246" y="269"/>
                    <a:pt x="241" y="264"/>
                  </a:cubicBezTo>
                  <a:cubicBezTo>
                    <a:pt x="230" y="252"/>
                    <a:pt x="219" y="244"/>
                    <a:pt x="205" y="237"/>
                  </a:cubicBezTo>
                  <a:cubicBezTo>
                    <a:pt x="185" y="227"/>
                    <a:pt x="185" y="227"/>
                    <a:pt x="185" y="227"/>
                  </a:cubicBezTo>
                  <a:cubicBezTo>
                    <a:pt x="179" y="222"/>
                    <a:pt x="175" y="218"/>
                    <a:pt x="168" y="215"/>
                  </a:cubicBezTo>
                  <a:cubicBezTo>
                    <a:pt x="163" y="212"/>
                    <a:pt x="158" y="205"/>
                    <a:pt x="152" y="201"/>
                  </a:cubicBezTo>
                  <a:cubicBezTo>
                    <a:pt x="143" y="195"/>
                    <a:pt x="125" y="196"/>
                    <a:pt x="117" y="185"/>
                  </a:cubicBezTo>
                  <a:cubicBezTo>
                    <a:pt x="113" y="183"/>
                    <a:pt x="106" y="179"/>
                    <a:pt x="101" y="178"/>
                  </a:cubicBezTo>
                  <a:cubicBezTo>
                    <a:pt x="100" y="177"/>
                    <a:pt x="97" y="176"/>
                    <a:pt x="96" y="176"/>
                  </a:cubicBezTo>
                  <a:cubicBezTo>
                    <a:pt x="90" y="170"/>
                    <a:pt x="89" y="163"/>
                    <a:pt x="81" y="163"/>
                  </a:cubicBezTo>
                  <a:cubicBezTo>
                    <a:pt x="81" y="163"/>
                    <a:pt x="81" y="163"/>
                    <a:pt x="81" y="163"/>
                  </a:cubicBezTo>
                  <a:cubicBezTo>
                    <a:pt x="69" y="160"/>
                    <a:pt x="69" y="160"/>
                    <a:pt x="69" y="160"/>
                  </a:cubicBezTo>
                  <a:cubicBezTo>
                    <a:pt x="66" y="159"/>
                    <a:pt x="62" y="156"/>
                    <a:pt x="60" y="154"/>
                  </a:cubicBezTo>
                  <a:cubicBezTo>
                    <a:pt x="59" y="153"/>
                    <a:pt x="59" y="153"/>
                    <a:pt x="59" y="153"/>
                  </a:cubicBezTo>
                  <a:cubicBezTo>
                    <a:pt x="58" y="152"/>
                    <a:pt x="55" y="150"/>
                    <a:pt x="54" y="148"/>
                  </a:cubicBezTo>
                  <a:cubicBezTo>
                    <a:pt x="46" y="144"/>
                    <a:pt x="39" y="139"/>
                    <a:pt x="30" y="136"/>
                  </a:cubicBezTo>
                  <a:cubicBezTo>
                    <a:pt x="21" y="133"/>
                    <a:pt x="9" y="136"/>
                    <a:pt x="0" y="134"/>
                  </a:cubicBezTo>
                  <a:cubicBezTo>
                    <a:pt x="0" y="134"/>
                    <a:pt x="0" y="134"/>
                    <a:pt x="0" y="134"/>
                  </a:cubicBezTo>
                  <a:cubicBezTo>
                    <a:pt x="96" y="34"/>
                    <a:pt x="96" y="34"/>
                    <a:pt x="96" y="34"/>
                  </a:cubicBezTo>
                  <a:cubicBezTo>
                    <a:pt x="96" y="34"/>
                    <a:pt x="96" y="34"/>
                    <a:pt x="96" y="34"/>
                  </a:cubicBezTo>
                  <a:cubicBezTo>
                    <a:pt x="168" y="0"/>
                    <a:pt x="168" y="0"/>
                    <a:pt x="168" y="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17"/>
            <p:cNvSpPr>
              <a:spLocks/>
            </p:cNvSpPr>
            <p:nvPr/>
          </p:nvSpPr>
          <p:spPr bwMode="auto">
            <a:xfrm>
              <a:off x="5089526" y="1560513"/>
              <a:ext cx="1033463" cy="708025"/>
            </a:xfrm>
            <a:custGeom>
              <a:avLst/>
              <a:gdLst>
                <a:gd name="T0" fmla="*/ 74 w 394"/>
                <a:gd name="T1" fmla="*/ 121 h 270"/>
                <a:gd name="T2" fmla="*/ 89 w 394"/>
                <a:gd name="T3" fmla="*/ 136 h 270"/>
                <a:gd name="T4" fmla="*/ 99 w 394"/>
                <a:gd name="T5" fmla="*/ 166 h 270"/>
                <a:gd name="T6" fmla="*/ 105 w 394"/>
                <a:gd name="T7" fmla="*/ 180 h 270"/>
                <a:gd name="T8" fmla="*/ 116 w 394"/>
                <a:gd name="T9" fmla="*/ 186 h 270"/>
                <a:gd name="T10" fmla="*/ 118 w 394"/>
                <a:gd name="T11" fmla="*/ 211 h 270"/>
                <a:gd name="T12" fmla="*/ 117 w 394"/>
                <a:gd name="T13" fmla="*/ 221 h 270"/>
                <a:gd name="T14" fmla="*/ 119 w 394"/>
                <a:gd name="T15" fmla="*/ 232 h 270"/>
                <a:gd name="T16" fmla="*/ 124 w 394"/>
                <a:gd name="T17" fmla="*/ 240 h 270"/>
                <a:gd name="T18" fmla="*/ 130 w 394"/>
                <a:gd name="T19" fmla="*/ 247 h 270"/>
                <a:gd name="T20" fmla="*/ 134 w 394"/>
                <a:gd name="T21" fmla="*/ 251 h 270"/>
                <a:gd name="T22" fmla="*/ 137 w 394"/>
                <a:gd name="T23" fmla="*/ 258 h 270"/>
                <a:gd name="T24" fmla="*/ 138 w 394"/>
                <a:gd name="T25" fmla="*/ 270 h 270"/>
                <a:gd name="T26" fmla="*/ 138 w 394"/>
                <a:gd name="T27" fmla="*/ 270 h 270"/>
                <a:gd name="T28" fmla="*/ 261 w 394"/>
                <a:gd name="T29" fmla="*/ 197 h 270"/>
                <a:gd name="T30" fmla="*/ 275 w 394"/>
                <a:gd name="T31" fmla="*/ 198 h 270"/>
                <a:gd name="T32" fmla="*/ 294 w 394"/>
                <a:gd name="T33" fmla="*/ 193 h 270"/>
                <a:gd name="T34" fmla="*/ 311 w 394"/>
                <a:gd name="T35" fmla="*/ 197 h 270"/>
                <a:gd name="T36" fmla="*/ 325 w 394"/>
                <a:gd name="T37" fmla="*/ 194 h 270"/>
                <a:gd name="T38" fmla="*/ 343 w 394"/>
                <a:gd name="T39" fmla="*/ 192 h 270"/>
                <a:gd name="T40" fmla="*/ 356 w 394"/>
                <a:gd name="T41" fmla="*/ 174 h 270"/>
                <a:gd name="T42" fmla="*/ 358 w 394"/>
                <a:gd name="T43" fmla="*/ 174 h 270"/>
                <a:gd name="T44" fmla="*/ 366 w 394"/>
                <a:gd name="T45" fmla="*/ 172 h 270"/>
                <a:gd name="T46" fmla="*/ 366 w 394"/>
                <a:gd name="T47" fmla="*/ 172 h 270"/>
                <a:gd name="T48" fmla="*/ 369 w 394"/>
                <a:gd name="T49" fmla="*/ 165 h 270"/>
                <a:gd name="T50" fmla="*/ 370 w 394"/>
                <a:gd name="T51" fmla="*/ 161 h 270"/>
                <a:gd name="T52" fmla="*/ 371 w 394"/>
                <a:gd name="T53" fmla="*/ 158 h 270"/>
                <a:gd name="T54" fmla="*/ 373 w 394"/>
                <a:gd name="T55" fmla="*/ 151 h 270"/>
                <a:gd name="T56" fmla="*/ 375 w 394"/>
                <a:gd name="T57" fmla="*/ 146 h 270"/>
                <a:gd name="T58" fmla="*/ 376 w 394"/>
                <a:gd name="T59" fmla="*/ 144 h 270"/>
                <a:gd name="T60" fmla="*/ 377 w 394"/>
                <a:gd name="T61" fmla="*/ 140 h 270"/>
                <a:gd name="T62" fmla="*/ 390 w 394"/>
                <a:gd name="T63" fmla="*/ 124 h 270"/>
                <a:gd name="T64" fmla="*/ 387 w 394"/>
                <a:gd name="T65" fmla="*/ 113 h 270"/>
                <a:gd name="T66" fmla="*/ 384 w 394"/>
                <a:gd name="T67" fmla="*/ 105 h 270"/>
                <a:gd name="T68" fmla="*/ 383 w 394"/>
                <a:gd name="T69" fmla="*/ 105 h 270"/>
                <a:gd name="T70" fmla="*/ 383 w 394"/>
                <a:gd name="T71" fmla="*/ 106 h 270"/>
                <a:gd name="T72" fmla="*/ 372 w 394"/>
                <a:gd name="T73" fmla="*/ 96 h 270"/>
                <a:gd name="T74" fmla="*/ 359 w 394"/>
                <a:gd name="T75" fmla="*/ 89 h 270"/>
                <a:gd name="T76" fmla="*/ 349 w 394"/>
                <a:gd name="T77" fmla="*/ 78 h 270"/>
                <a:gd name="T78" fmla="*/ 343 w 394"/>
                <a:gd name="T79" fmla="*/ 64 h 270"/>
                <a:gd name="T80" fmla="*/ 326 w 394"/>
                <a:gd name="T81" fmla="*/ 36 h 270"/>
                <a:gd name="T82" fmla="*/ 317 w 394"/>
                <a:gd name="T83" fmla="*/ 19 h 270"/>
                <a:gd name="T84" fmla="*/ 315 w 394"/>
                <a:gd name="T85" fmla="*/ 5 h 270"/>
                <a:gd name="T86" fmla="*/ 315 w 394"/>
                <a:gd name="T87" fmla="*/ 5 h 270"/>
                <a:gd name="T88" fmla="*/ 0 w 394"/>
                <a:gd name="T89" fmla="*/ 0 h 270"/>
                <a:gd name="T90" fmla="*/ 0 w 394"/>
                <a:gd name="T91" fmla="*/ 0 h 270"/>
                <a:gd name="T92" fmla="*/ 7 w 394"/>
                <a:gd name="T93" fmla="*/ 16 h 270"/>
                <a:gd name="T94" fmla="*/ 8 w 394"/>
                <a:gd name="T95" fmla="*/ 17 h 270"/>
                <a:gd name="T96" fmla="*/ 23 w 394"/>
                <a:gd name="T97" fmla="*/ 33 h 270"/>
                <a:gd name="T98" fmla="*/ 43 w 394"/>
                <a:gd name="T99" fmla="*/ 73 h 270"/>
                <a:gd name="T100" fmla="*/ 58 w 394"/>
                <a:gd name="T101" fmla="*/ 89 h 270"/>
                <a:gd name="T102" fmla="*/ 65 w 394"/>
                <a:gd name="T103" fmla="*/ 106 h 270"/>
                <a:gd name="T104" fmla="*/ 66 w 394"/>
                <a:gd name="T105" fmla="*/ 107 h 270"/>
                <a:gd name="T106" fmla="*/ 67 w 394"/>
                <a:gd name="T107" fmla="*/ 108 h 270"/>
                <a:gd name="T108" fmla="*/ 67 w 394"/>
                <a:gd name="T109" fmla="*/ 108 h 270"/>
                <a:gd name="T110" fmla="*/ 68 w 394"/>
                <a:gd name="T111" fmla="*/ 108 h 270"/>
                <a:gd name="T112" fmla="*/ 72 w 394"/>
                <a:gd name="T113" fmla="*/ 111 h 270"/>
                <a:gd name="T114" fmla="*/ 73 w 394"/>
                <a:gd name="T115" fmla="*/ 113 h 270"/>
                <a:gd name="T116" fmla="*/ 74 w 394"/>
                <a:gd name="T117" fmla="*/ 117 h 270"/>
                <a:gd name="T118" fmla="*/ 74 w 394"/>
                <a:gd name="T119" fmla="*/ 12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4" h="270">
                  <a:moveTo>
                    <a:pt x="74" y="121"/>
                  </a:moveTo>
                  <a:cubicBezTo>
                    <a:pt x="79" y="122"/>
                    <a:pt x="87" y="131"/>
                    <a:pt x="89" y="136"/>
                  </a:cubicBezTo>
                  <a:cubicBezTo>
                    <a:pt x="93" y="145"/>
                    <a:pt x="93" y="157"/>
                    <a:pt x="99" y="166"/>
                  </a:cubicBezTo>
                  <a:cubicBezTo>
                    <a:pt x="101" y="170"/>
                    <a:pt x="102" y="177"/>
                    <a:pt x="105" y="180"/>
                  </a:cubicBezTo>
                  <a:cubicBezTo>
                    <a:pt x="108" y="183"/>
                    <a:pt x="112" y="183"/>
                    <a:pt x="116" y="186"/>
                  </a:cubicBezTo>
                  <a:cubicBezTo>
                    <a:pt x="117" y="194"/>
                    <a:pt x="118" y="202"/>
                    <a:pt x="118" y="211"/>
                  </a:cubicBezTo>
                  <a:cubicBezTo>
                    <a:pt x="117" y="214"/>
                    <a:pt x="118" y="217"/>
                    <a:pt x="117" y="221"/>
                  </a:cubicBezTo>
                  <a:cubicBezTo>
                    <a:pt x="116" y="225"/>
                    <a:pt x="117" y="228"/>
                    <a:pt x="119" y="232"/>
                  </a:cubicBezTo>
                  <a:cubicBezTo>
                    <a:pt x="120" y="234"/>
                    <a:pt x="122" y="239"/>
                    <a:pt x="124" y="240"/>
                  </a:cubicBezTo>
                  <a:cubicBezTo>
                    <a:pt x="125" y="242"/>
                    <a:pt x="128" y="247"/>
                    <a:pt x="130" y="247"/>
                  </a:cubicBezTo>
                  <a:cubicBezTo>
                    <a:pt x="131" y="249"/>
                    <a:pt x="133" y="250"/>
                    <a:pt x="134" y="251"/>
                  </a:cubicBezTo>
                  <a:cubicBezTo>
                    <a:pt x="136" y="253"/>
                    <a:pt x="137" y="256"/>
                    <a:pt x="137" y="258"/>
                  </a:cubicBezTo>
                  <a:cubicBezTo>
                    <a:pt x="138" y="270"/>
                    <a:pt x="138" y="270"/>
                    <a:pt x="138" y="270"/>
                  </a:cubicBezTo>
                  <a:cubicBezTo>
                    <a:pt x="138" y="270"/>
                    <a:pt x="138" y="270"/>
                    <a:pt x="138" y="270"/>
                  </a:cubicBezTo>
                  <a:cubicBezTo>
                    <a:pt x="261" y="197"/>
                    <a:pt x="261" y="197"/>
                    <a:pt x="261" y="197"/>
                  </a:cubicBezTo>
                  <a:cubicBezTo>
                    <a:pt x="266" y="200"/>
                    <a:pt x="270" y="200"/>
                    <a:pt x="275" y="198"/>
                  </a:cubicBezTo>
                  <a:cubicBezTo>
                    <a:pt x="283" y="195"/>
                    <a:pt x="286" y="192"/>
                    <a:pt x="294" y="193"/>
                  </a:cubicBezTo>
                  <a:cubicBezTo>
                    <a:pt x="299" y="198"/>
                    <a:pt x="304" y="200"/>
                    <a:pt x="311" y="197"/>
                  </a:cubicBezTo>
                  <a:cubicBezTo>
                    <a:pt x="315" y="195"/>
                    <a:pt x="320" y="193"/>
                    <a:pt x="325" y="194"/>
                  </a:cubicBezTo>
                  <a:cubicBezTo>
                    <a:pt x="333" y="197"/>
                    <a:pt x="336" y="198"/>
                    <a:pt x="343" y="192"/>
                  </a:cubicBezTo>
                  <a:cubicBezTo>
                    <a:pt x="348" y="187"/>
                    <a:pt x="351" y="178"/>
                    <a:pt x="356" y="174"/>
                  </a:cubicBezTo>
                  <a:cubicBezTo>
                    <a:pt x="358" y="174"/>
                    <a:pt x="358" y="174"/>
                    <a:pt x="358" y="174"/>
                  </a:cubicBezTo>
                  <a:cubicBezTo>
                    <a:pt x="366" y="172"/>
                    <a:pt x="366" y="172"/>
                    <a:pt x="366" y="172"/>
                  </a:cubicBezTo>
                  <a:cubicBezTo>
                    <a:pt x="366" y="172"/>
                    <a:pt x="366" y="172"/>
                    <a:pt x="366" y="172"/>
                  </a:cubicBezTo>
                  <a:cubicBezTo>
                    <a:pt x="369" y="165"/>
                    <a:pt x="369" y="165"/>
                    <a:pt x="369" y="165"/>
                  </a:cubicBezTo>
                  <a:cubicBezTo>
                    <a:pt x="369" y="164"/>
                    <a:pt x="370" y="162"/>
                    <a:pt x="370" y="161"/>
                  </a:cubicBezTo>
                  <a:cubicBezTo>
                    <a:pt x="370" y="160"/>
                    <a:pt x="371" y="159"/>
                    <a:pt x="371" y="158"/>
                  </a:cubicBezTo>
                  <a:cubicBezTo>
                    <a:pt x="372" y="155"/>
                    <a:pt x="372" y="153"/>
                    <a:pt x="373" y="151"/>
                  </a:cubicBezTo>
                  <a:cubicBezTo>
                    <a:pt x="374" y="149"/>
                    <a:pt x="374" y="147"/>
                    <a:pt x="375" y="146"/>
                  </a:cubicBezTo>
                  <a:cubicBezTo>
                    <a:pt x="375" y="145"/>
                    <a:pt x="376" y="144"/>
                    <a:pt x="376" y="144"/>
                  </a:cubicBezTo>
                  <a:cubicBezTo>
                    <a:pt x="377" y="143"/>
                    <a:pt x="377" y="141"/>
                    <a:pt x="377" y="140"/>
                  </a:cubicBezTo>
                  <a:cubicBezTo>
                    <a:pt x="377" y="131"/>
                    <a:pt x="381" y="126"/>
                    <a:pt x="390" y="124"/>
                  </a:cubicBezTo>
                  <a:cubicBezTo>
                    <a:pt x="394" y="122"/>
                    <a:pt x="388" y="115"/>
                    <a:pt x="387" y="113"/>
                  </a:cubicBezTo>
                  <a:cubicBezTo>
                    <a:pt x="384" y="105"/>
                    <a:pt x="384" y="105"/>
                    <a:pt x="384" y="105"/>
                  </a:cubicBezTo>
                  <a:cubicBezTo>
                    <a:pt x="383" y="106"/>
                    <a:pt x="384" y="106"/>
                    <a:pt x="383" y="105"/>
                  </a:cubicBezTo>
                  <a:cubicBezTo>
                    <a:pt x="383" y="106"/>
                    <a:pt x="383" y="106"/>
                    <a:pt x="383" y="106"/>
                  </a:cubicBezTo>
                  <a:cubicBezTo>
                    <a:pt x="383" y="102"/>
                    <a:pt x="375" y="98"/>
                    <a:pt x="372" y="96"/>
                  </a:cubicBezTo>
                  <a:cubicBezTo>
                    <a:pt x="368" y="95"/>
                    <a:pt x="362" y="90"/>
                    <a:pt x="359" y="89"/>
                  </a:cubicBezTo>
                  <a:cubicBezTo>
                    <a:pt x="356" y="85"/>
                    <a:pt x="351" y="84"/>
                    <a:pt x="349" y="78"/>
                  </a:cubicBezTo>
                  <a:cubicBezTo>
                    <a:pt x="347" y="74"/>
                    <a:pt x="345" y="69"/>
                    <a:pt x="343" y="64"/>
                  </a:cubicBezTo>
                  <a:cubicBezTo>
                    <a:pt x="339" y="52"/>
                    <a:pt x="335" y="46"/>
                    <a:pt x="326" y="36"/>
                  </a:cubicBezTo>
                  <a:cubicBezTo>
                    <a:pt x="321" y="30"/>
                    <a:pt x="319" y="27"/>
                    <a:pt x="317" y="19"/>
                  </a:cubicBezTo>
                  <a:cubicBezTo>
                    <a:pt x="315" y="5"/>
                    <a:pt x="315" y="5"/>
                    <a:pt x="315" y="5"/>
                  </a:cubicBezTo>
                  <a:cubicBezTo>
                    <a:pt x="315" y="5"/>
                    <a:pt x="315" y="5"/>
                    <a:pt x="315" y="5"/>
                  </a:cubicBezTo>
                  <a:cubicBezTo>
                    <a:pt x="0" y="0"/>
                    <a:pt x="0" y="0"/>
                    <a:pt x="0" y="0"/>
                  </a:cubicBezTo>
                  <a:cubicBezTo>
                    <a:pt x="0" y="0"/>
                    <a:pt x="0" y="0"/>
                    <a:pt x="0" y="0"/>
                  </a:cubicBezTo>
                  <a:cubicBezTo>
                    <a:pt x="7" y="16"/>
                    <a:pt x="7" y="16"/>
                    <a:pt x="7" y="16"/>
                  </a:cubicBezTo>
                  <a:cubicBezTo>
                    <a:pt x="8" y="18"/>
                    <a:pt x="8" y="17"/>
                    <a:pt x="8" y="17"/>
                  </a:cubicBezTo>
                  <a:cubicBezTo>
                    <a:pt x="12" y="19"/>
                    <a:pt x="21" y="29"/>
                    <a:pt x="23" y="33"/>
                  </a:cubicBezTo>
                  <a:cubicBezTo>
                    <a:pt x="31" y="45"/>
                    <a:pt x="34" y="62"/>
                    <a:pt x="43" y="73"/>
                  </a:cubicBezTo>
                  <a:cubicBezTo>
                    <a:pt x="48" y="79"/>
                    <a:pt x="52" y="84"/>
                    <a:pt x="58" y="89"/>
                  </a:cubicBezTo>
                  <a:cubicBezTo>
                    <a:pt x="64" y="94"/>
                    <a:pt x="65" y="99"/>
                    <a:pt x="65" y="106"/>
                  </a:cubicBezTo>
                  <a:cubicBezTo>
                    <a:pt x="66" y="107"/>
                    <a:pt x="66" y="107"/>
                    <a:pt x="66" y="107"/>
                  </a:cubicBezTo>
                  <a:cubicBezTo>
                    <a:pt x="67" y="107"/>
                    <a:pt x="67" y="108"/>
                    <a:pt x="67" y="108"/>
                  </a:cubicBezTo>
                  <a:cubicBezTo>
                    <a:pt x="67" y="108"/>
                    <a:pt x="67" y="108"/>
                    <a:pt x="67" y="108"/>
                  </a:cubicBezTo>
                  <a:cubicBezTo>
                    <a:pt x="68" y="108"/>
                    <a:pt x="68" y="108"/>
                    <a:pt x="68" y="108"/>
                  </a:cubicBezTo>
                  <a:cubicBezTo>
                    <a:pt x="70" y="109"/>
                    <a:pt x="71" y="109"/>
                    <a:pt x="72" y="111"/>
                  </a:cubicBezTo>
                  <a:cubicBezTo>
                    <a:pt x="72" y="112"/>
                    <a:pt x="72" y="112"/>
                    <a:pt x="73" y="113"/>
                  </a:cubicBezTo>
                  <a:cubicBezTo>
                    <a:pt x="73" y="115"/>
                    <a:pt x="73" y="116"/>
                    <a:pt x="74" y="117"/>
                  </a:cubicBezTo>
                  <a:cubicBezTo>
                    <a:pt x="74" y="121"/>
                    <a:pt x="74" y="121"/>
                    <a:pt x="74" y="121"/>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1" name="Freeform 18"/>
            <p:cNvSpPr>
              <a:spLocks/>
            </p:cNvSpPr>
            <p:nvPr/>
          </p:nvSpPr>
          <p:spPr bwMode="auto">
            <a:xfrm>
              <a:off x="5451476" y="2011363"/>
              <a:ext cx="820738" cy="704850"/>
            </a:xfrm>
            <a:custGeom>
              <a:avLst/>
              <a:gdLst>
                <a:gd name="T0" fmla="*/ 0 w 313"/>
                <a:gd name="T1" fmla="*/ 98 h 269"/>
                <a:gd name="T2" fmla="*/ 11 w 313"/>
                <a:gd name="T3" fmla="*/ 111 h 269"/>
                <a:gd name="T4" fmla="*/ 21 w 313"/>
                <a:gd name="T5" fmla="*/ 123 h 269"/>
                <a:gd name="T6" fmla="*/ 38 w 313"/>
                <a:gd name="T7" fmla="*/ 117 h 269"/>
                <a:gd name="T8" fmla="*/ 49 w 313"/>
                <a:gd name="T9" fmla="*/ 96 h 269"/>
                <a:gd name="T10" fmla="*/ 50 w 313"/>
                <a:gd name="T11" fmla="*/ 96 h 269"/>
                <a:gd name="T12" fmla="*/ 58 w 313"/>
                <a:gd name="T13" fmla="*/ 127 h 269"/>
                <a:gd name="T14" fmla="*/ 78 w 313"/>
                <a:gd name="T15" fmla="*/ 164 h 269"/>
                <a:gd name="T16" fmla="*/ 87 w 313"/>
                <a:gd name="T17" fmla="*/ 183 h 269"/>
                <a:gd name="T18" fmla="*/ 89 w 313"/>
                <a:gd name="T19" fmla="*/ 192 h 269"/>
                <a:gd name="T20" fmla="*/ 87 w 313"/>
                <a:gd name="T21" fmla="*/ 202 h 269"/>
                <a:gd name="T22" fmla="*/ 69 w 313"/>
                <a:gd name="T23" fmla="*/ 225 h 269"/>
                <a:gd name="T24" fmla="*/ 110 w 313"/>
                <a:gd name="T25" fmla="*/ 269 h 269"/>
                <a:gd name="T26" fmla="*/ 110 w 313"/>
                <a:gd name="T27" fmla="*/ 269 h 269"/>
                <a:gd name="T28" fmla="*/ 242 w 313"/>
                <a:gd name="T29" fmla="*/ 168 h 269"/>
                <a:gd name="T30" fmla="*/ 254 w 313"/>
                <a:gd name="T31" fmla="*/ 171 h 269"/>
                <a:gd name="T32" fmla="*/ 264 w 313"/>
                <a:gd name="T33" fmla="*/ 173 h 269"/>
                <a:gd name="T34" fmla="*/ 284 w 313"/>
                <a:gd name="T35" fmla="*/ 146 h 269"/>
                <a:gd name="T36" fmla="*/ 298 w 313"/>
                <a:gd name="T37" fmla="*/ 147 h 269"/>
                <a:gd name="T38" fmla="*/ 307 w 313"/>
                <a:gd name="T39" fmla="*/ 140 h 269"/>
                <a:gd name="T40" fmla="*/ 313 w 313"/>
                <a:gd name="T41" fmla="*/ 134 h 269"/>
                <a:gd name="T42" fmla="*/ 313 w 313"/>
                <a:gd name="T43" fmla="*/ 134 h 269"/>
                <a:gd name="T44" fmla="*/ 313 w 313"/>
                <a:gd name="T45" fmla="*/ 130 h 269"/>
                <a:gd name="T46" fmla="*/ 306 w 313"/>
                <a:gd name="T47" fmla="*/ 114 h 269"/>
                <a:gd name="T48" fmla="*/ 305 w 313"/>
                <a:gd name="T49" fmla="*/ 98 h 269"/>
                <a:gd name="T50" fmla="*/ 303 w 313"/>
                <a:gd name="T51" fmla="*/ 90 h 269"/>
                <a:gd name="T52" fmla="*/ 301 w 313"/>
                <a:gd name="T53" fmla="*/ 79 h 269"/>
                <a:gd name="T54" fmla="*/ 284 w 313"/>
                <a:gd name="T55" fmla="*/ 80 h 269"/>
                <a:gd name="T56" fmla="*/ 282 w 313"/>
                <a:gd name="T57" fmla="*/ 71 h 269"/>
                <a:gd name="T58" fmla="*/ 270 w 313"/>
                <a:gd name="T59" fmla="*/ 47 h 269"/>
                <a:gd name="T60" fmla="*/ 283 w 313"/>
                <a:gd name="T61" fmla="*/ 25 h 269"/>
                <a:gd name="T62" fmla="*/ 270 w 313"/>
                <a:gd name="T63" fmla="*/ 17 h 269"/>
                <a:gd name="T64" fmla="*/ 266 w 313"/>
                <a:gd name="T65" fmla="*/ 11 h 269"/>
                <a:gd name="T66" fmla="*/ 260 w 313"/>
                <a:gd name="T67" fmla="*/ 17 h 269"/>
                <a:gd name="T68" fmla="*/ 251 w 313"/>
                <a:gd name="T69" fmla="*/ 24 h 269"/>
                <a:gd name="T70" fmla="*/ 238 w 313"/>
                <a:gd name="T71" fmla="*/ 23 h 269"/>
                <a:gd name="T72" fmla="*/ 228 w 313"/>
                <a:gd name="T73" fmla="*/ 0 h 269"/>
                <a:gd name="T74" fmla="*/ 228 w 313"/>
                <a:gd name="T75" fmla="*/ 0 h 269"/>
                <a:gd name="T76" fmla="*/ 220 w 313"/>
                <a:gd name="T77" fmla="*/ 2 h 269"/>
                <a:gd name="T78" fmla="*/ 218 w 313"/>
                <a:gd name="T79" fmla="*/ 2 h 269"/>
                <a:gd name="T80" fmla="*/ 205 w 313"/>
                <a:gd name="T81" fmla="*/ 20 h 269"/>
                <a:gd name="T82" fmla="*/ 187 w 313"/>
                <a:gd name="T83" fmla="*/ 22 h 269"/>
                <a:gd name="T84" fmla="*/ 173 w 313"/>
                <a:gd name="T85" fmla="*/ 25 h 269"/>
                <a:gd name="T86" fmla="*/ 156 w 313"/>
                <a:gd name="T87" fmla="*/ 21 h 269"/>
                <a:gd name="T88" fmla="*/ 137 w 313"/>
                <a:gd name="T89" fmla="*/ 26 h 269"/>
                <a:gd name="T90" fmla="*/ 123 w 313"/>
                <a:gd name="T91" fmla="*/ 25 h 269"/>
                <a:gd name="T92" fmla="*/ 0 w 313"/>
                <a:gd name="T93" fmla="*/ 9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3" h="269">
                  <a:moveTo>
                    <a:pt x="0" y="98"/>
                  </a:moveTo>
                  <a:cubicBezTo>
                    <a:pt x="3" y="104"/>
                    <a:pt x="5" y="108"/>
                    <a:pt x="11" y="111"/>
                  </a:cubicBezTo>
                  <a:cubicBezTo>
                    <a:pt x="17" y="115"/>
                    <a:pt x="18" y="117"/>
                    <a:pt x="21" y="123"/>
                  </a:cubicBezTo>
                  <a:cubicBezTo>
                    <a:pt x="25" y="129"/>
                    <a:pt x="36" y="122"/>
                    <a:pt x="38" y="117"/>
                  </a:cubicBezTo>
                  <a:cubicBezTo>
                    <a:pt x="43" y="110"/>
                    <a:pt x="45" y="103"/>
                    <a:pt x="49" y="96"/>
                  </a:cubicBezTo>
                  <a:cubicBezTo>
                    <a:pt x="49" y="96"/>
                    <a:pt x="49" y="96"/>
                    <a:pt x="50" y="96"/>
                  </a:cubicBezTo>
                  <a:cubicBezTo>
                    <a:pt x="57" y="103"/>
                    <a:pt x="54" y="118"/>
                    <a:pt x="58" y="127"/>
                  </a:cubicBezTo>
                  <a:cubicBezTo>
                    <a:pt x="65" y="140"/>
                    <a:pt x="74" y="149"/>
                    <a:pt x="78" y="164"/>
                  </a:cubicBezTo>
                  <a:cubicBezTo>
                    <a:pt x="81" y="168"/>
                    <a:pt x="86" y="178"/>
                    <a:pt x="87" y="183"/>
                  </a:cubicBezTo>
                  <a:cubicBezTo>
                    <a:pt x="87" y="186"/>
                    <a:pt x="89" y="189"/>
                    <a:pt x="89" y="192"/>
                  </a:cubicBezTo>
                  <a:cubicBezTo>
                    <a:pt x="89" y="196"/>
                    <a:pt x="88" y="198"/>
                    <a:pt x="87" y="202"/>
                  </a:cubicBezTo>
                  <a:cubicBezTo>
                    <a:pt x="81" y="208"/>
                    <a:pt x="75" y="218"/>
                    <a:pt x="69" y="225"/>
                  </a:cubicBezTo>
                  <a:cubicBezTo>
                    <a:pt x="68" y="239"/>
                    <a:pt x="103" y="258"/>
                    <a:pt x="110" y="269"/>
                  </a:cubicBezTo>
                  <a:cubicBezTo>
                    <a:pt x="110" y="269"/>
                    <a:pt x="110" y="269"/>
                    <a:pt x="110" y="269"/>
                  </a:cubicBezTo>
                  <a:cubicBezTo>
                    <a:pt x="242" y="168"/>
                    <a:pt x="242" y="168"/>
                    <a:pt x="242" y="168"/>
                  </a:cubicBezTo>
                  <a:cubicBezTo>
                    <a:pt x="246" y="167"/>
                    <a:pt x="250" y="169"/>
                    <a:pt x="254" y="171"/>
                  </a:cubicBezTo>
                  <a:cubicBezTo>
                    <a:pt x="258" y="173"/>
                    <a:pt x="260" y="173"/>
                    <a:pt x="264" y="173"/>
                  </a:cubicBezTo>
                  <a:cubicBezTo>
                    <a:pt x="272" y="165"/>
                    <a:pt x="274" y="150"/>
                    <a:pt x="284" y="146"/>
                  </a:cubicBezTo>
                  <a:cubicBezTo>
                    <a:pt x="289" y="143"/>
                    <a:pt x="293" y="146"/>
                    <a:pt x="298" y="147"/>
                  </a:cubicBezTo>
                  <a:cubicBezTo>
                    <a:pt x="303" y="149"/>
                    <a:pt x="304" y="143"/>
                    <a:pt x="307" y="140"/>
                  </a:cubicBezTo>
                  <a:cubicBezTo>
                    <a:pt x="313" y="134"/>
                    <a:pt x="313" y="134"/>
                    <a:pt x="313" y="134"/>
                  </a:cubicBezTo>
                  <a:cubicBezTo>
                    <a:pt x="313" y="134"/>
                    <a:pt x="313" y="134"/>
                    <a:pt x="313" y="134"/>
                  </a:cubicBezTo>
                  <a:cubicBezTo>
                    <a:pt x="313" y="130"/>
                    <a:pt x="313" y="130"/>
                    <a:pt x="313" y="130"/>
                  </a:cubicBezTo>
                  <a:cubicBezTo>
                    <a:pt x="313" y="122"/>
                    <a:pt x="312" y="118"/>
                    <a:pt x="306" y="114"/>
                  </a:cubicBezTo>
                  <a:cubicBezTo>
                    <a:pt x="300" y="109"/>
                    <a:pt x="298" y="103"/>
                    <a:pt x="305" y="98"/>
                  </a:cubicBezTo>
                  <a:cubicBezTo>
                    <a:pt x="310" y="94"/>
                    <a:pt x="307" y="93"/>
                    <a:pt x="303" y="90"/>
                  </a:cubicBezTo>
                  <a:cubicBezTo>
                    <a:pt x="299" y="87"/>
                    <a:pt x="298" y="83"/>
                    <a:pt x="301" y="79"/>
                  </a:cubicBezTo>
                  <a:cubicBezTo>
                    <a:pt x="301" y="71"/>
                    <a:pt x="286" y="86"/>
                    <a:pt x="284" y="80"/>
                  </a:cubicBezTo>
                  <a:cubicBezTo>
                    <a:pt x="283" y="77"/>
                    <a:pt x="283" y="74"/>
                    <a:pt x="282" y="71"/>
                  </a:cubicBezTo>
                  <a:cubicBezTo>
                    <a:pt x="273" y="65"/>
                    <a:pt x="272" y="56"/>
                    <a:pt x="270" y="47"/>
                  </a:cubicBezTo>
                  <a:cubicBezTo>
                    <a:pt x="268" y="38"/>
                    <a:pt x="285" y="36"/>
                    <a:pt x="283" y="25"/>
                  </a:cubicBezTo>
                  <a:cubicBezTo>
                    <a:pt x="282" y="21"/>
                    <a:pt x="274" y="20"/>
                    <a:pt x="270" y="17"/>
                  </a:cubicBezTo>
                  <a:cubicBezTo>
                    <a:pt x="268" y="15"/>
                    <a:pt x="268" y="13"/>
                    <a:pt x="266" y="11"/>
                  </a:cubicBezTo>
                  <a:cubicBezTo>
                    <a:pt x="263" y="11"/>
                    <a:pt x="261" y="15"/>
                    <a:pt x="260" y="17"/>
                  </a:cubicBezTo>
                  <a:cubicBezTo>
                    <a:pt x="258" y="20"/>
                    <a:pt x="255" y="22"/>
                    <a:pt x="251" y="24"/>
                  </a:cubicBezTo>
                  <a:cubicBezTo>
                    <a:pt x="247" y="28"/>
                    <a:pt x="242" y="27"/>
                    <a:pt x="238" y="23"/>
                  </a:cubicBezTo>
                  <a:cubicBezTo>
                    <a:pt x="231" y="14"/>
                    <a:pt x="229" y="11"/>
                    <a:pt x="228" y="0"/>
                  </a:cubicBezTo>
                  <a:cubicBezTo>
                    <a:pt x="228" y="0"/>
                    <a:pt x="228" y="0"/>
                    <a:pt x="228" y="0"/>
                  </a:cubicBezTo>
                  <a:cubicBezTo>
                    <a:pt x="220" y="2"/>
                    <a:pt x="220" y="2"/>
                    <a:pt x="220" y="2"/>
                  </a:cubicBezTo>
                  <a:cubicBezTo>
                    <a:pt x="218" y="2"/>
                    <a:pt x="218" y="2"/>
                    <a:pt x="218" y="2"/>
                  </a:cubicBezTo>
                  <a:cubicBezTo>
                    <a:pt x="213" y="6"/>
                    <a:pt x="210" y="15"/>
                    <a:pt x="205" y="20"/>
                  </a:cubicBezTo>
                  <a:cubicBezTo>
                    <a:pt x="198" y="26"/>
                    <a:pt x="195" y="25"/>
                    <a:pt x="187" y="22"/>
                  </a:cubicBezTo>
                  <a:cubicBezTo>
                    <a:pt x="182" y="21"/>
                    <a:pt x="177" y="23"/>
                    <a:pt x="173" y="25"/>
                  </a:cubicBezTo>
                  <a:cubicBezTo>
                    <a:pt x="166" y="28"/>
                    <a:pt x="161" y="26"/>
                    <a:pt x="156" y="21"/>
                  </a:cubicBezTo>
                  <a:cubicBezTo>
                    <a:pt x="148" y="20"/>
                    <a:pt x="145" y="23"/>
                    <a:pt x="137" y="26"/>
                  </a:cubicBezTo>
                  <a:cubicBezTo>
                    <a:pt x="132" y="28"/>
                    <a:pt x="128" y="28"/>
                    <a:pt x="123" y="25"/>
                  </a:cubicBezTo>
                  <a:cubicBezTo>
                    <a:pt x="0" y="98"/>
                    <a:pt x="0" y="98"/>
                    <a:pt x="0" y="98"/>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2" name="Freeform 19"/>
            <p:cNvSpPr>
              <a:spLocks/>
            </p:cNvSpPr>
            <p:nvPr/>
          </p:nvSpPr>
          <p:spPr bwMode="auto">
            <a:xfrm>
              <a:off x="5740401" y="2362201"/>
              <a:ext cx="990600" cy="842963"/>
            </a:xfrm>
            <a:custGeom>
              <a:avLst/>
              <a:gdLst>
                <a:gd name="T0" fmla="*/ 46 w 378"/>
                <a:gd name="T1" fmla="*/ 168 h 321"/>
                <a:gd name="T2" fmla="*/ 89 w 378"/>
                <a:gd name="T3" fmla="*/ 191 h 321"/>
                <a:gd name="T4" fmla="*/ 61 w 378"/>
                <a:gd name="T5" fmla="*/ 211 h 321"/>
                <a:gd name="T6" fmla="*/ 47 w 378"/>
                <a:gd name="T7" fmla="*/ 219 h 321"/>
                <a:gd name="T8" fmla="*/ 97 w 378"/>
                <a:gd name="T9" fmla="*/ 254 h 321"/>
                <a:gd name="T10" fmla="*/ 115 w 378"/>
                <a:gd name="T11" fmla="*/ 258 h 321"/>
                <a:gd name="T12" fmla="*/ 137 w 378"/>
                <a:gd name="T13" fmla="*/ 286 h 321"/>
                <a:gd name="T14" fmla="*/ 176 w 378"/>
                <a:gd name="T15" fmla="*/ 301 h 321"/>
                <a:gd name="T16" fmla="*/ 200 w 378"/>
                <a:gd name="T17" fmla="*/ 298 h 321"/>
                <a:gd name="T18" fmla="*/ 255 w 378"/>
                <a:gd name="T19" fmla="*/ 311 h 321"/>
                <a:gd name="T20" fmla="*/ 307 w 378"/>
                <a:gd name="T21" fmla="*/ 317 h 321"/>
                <a:gd name="T22" fmla="*/ 326 w 378"/>
                <a:gd name="T23" fmla="*/ 308 h 321"/>
                <a:gd name="T24" fmla="*/ 350 w 378"/>
                <a:gd name="T25" fmla="*/ 298 h 321"/>
                <a:gd name="T26" fmla="*/ 373 w 378"/>
                <a:gd name="T27" fmla="*/ 308 h 321"/>
                <a:gd name="T28" fmla="*/ 377 w 378"/>
                <a:gd name="T29" fmla="*/ 300 h 321"/>
                <a:gd name="T30" fmla="*/ 373 w 378"/>
                <a:gd name="T31" fmla="*/ 286 h 321"/>
                <a:gd name="T32" fmla="*/ 353 w 378"/>
                <a:gd name="T33" fmla="*/ 279 h 321"/>
                <a:gd name="T34" fmla="*/ 335 w 378"/>
                <a:gd name="T35" fmla="*/ 256 h 321"/>
                <a:gd name="T36" fmla="*/ 313 w 378"/>
                <a:gd name="T37" fmla="*/ 237 h 321"/>
                <a:gd name="T38" fmla="*/ 294 w 378"/>
                <a:gd name="T39" fmla="*/ 206 h 321"/>
                <a:gd name="T40" fmla="*/ 278 w 378"/>
                <a:gd name="T41" fmla="*/ 173 h 321"/>
                <a:gd name="T42" fmla="*/ 276 w 378"/>
                <a:gd name="T43" fmla="*/ 153 h 321"/>
                <a:gd name="T44" fmla="*/ 274 w 378"/>
                <a:gd name="T45" fmla="*/ 118 h 321"/>
                <a:gd name="T46" fmla="*/ 262 w 378"/>
                <a:gd name="T47" fmla="*/ 99 h 321"/>
                <a:gd name="T48" fmla="*/ 261 w 378"/>
                <a:gd name="T49" fmla="*/ 58 h 321"/>
                <a:gd name="T50" fmla="*/ 258 w 378"/>
                <a:gd name="T51" fmla="*/ 39 h 321"/>
                <a:gd name="T52" fmla="*/ 247 w 378"/>
                <a:gd name="T53" fmla="*/ 24 h 321"/>
                <a:gd name="T54" fmla="*/ 231 w 378"/>
                <a:gd name="T55" fmla="*/ 10 h 321"/>
                <a:gd name="T56" fmla="*/ 219 w 378"/>
                <a:gd name="T57" fmla="*/ 4 h 321"/>
                <a:gd name="T58" fmla="*/ 203 w 378"/>
                <a:gd name="T59" fmla="*/ 0 h 321"/>
                <a:gd name="T60" fmla="*/ 188 w 378"/>
                <a:gd name="T61" fmla="*/ 13 h 321"/>
                <a:gd name="T62" fmla="*/ 154 w 378"/>
                <a:gd name="T63" fmla="*/ 39 h 321"/>
                <a:gd name="T64" fmla="*/ 132 w 378"/>
                <a:gd name="T65" fmla="*/ 34 h 321"/>
                <a:gd name="T66" fmla="*/ 0 w 378"/>
                <a:gd name="T67" fmla="*/ 135 h 321"/>
                <a:gd name="T68" fmla="*/ 7 w 378"/>
                <a:gd name="T69" fmla="*/ 138 h 321"/>
                <a:gd name="T70" fmla="*/ 22 w 378"/>
                <a:gd name="T71" fmla="*/ 146 h 321"/>
                <a:gd name="T72" fmla="*/ 34 w 378"/>
                <a:gd name="T73" fmla="*/ 15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8" h="321">
                  <a:moveTo>
                    <a:pt x="34" y="158"/>
                  </a:moveTo>
                  <a:cubicBezTo>
                    <a:pt x="38" y="159"/>
                    <a:pt x="43" y="165"/>
                    <a:pt x="46" y="168"/>
                  </a:cubicBezTo>
                  <a:cubicBezTo>
                    <a:pt x="54" y="175"/>
                    <a:pt x="63" y="177"/>
                    <a:pt x="73" y="180"/>
                  </a:cubicBezTo>
                  <a:cubicBezTo>
                    <a:pt x="77" y="181"/>
                    <a:pt x="89" y="186"/>
                    <a:pt x="89" y="191"/>
                  </a:cubicBezTo>
                  <a:cubicBezTo>
                    <a:pt x="86" y="194"/>
                    <a:pt x="81" y="197"/>
                    <a:pt x="77" y="199"/>
                  </a:cubicBezTo>
                  <a:cubicBezTo>
                    <a:pt x="71" y="202"/>
                    <a:pt x="66" y="207"/>
                    <a:pt x="61" y="211"/>
                  </a:cubicBezTo>
                  <a:cubicBezTo>
                    <a:pt x="47" y="219"/>
                    <a:pt x="47" y="219"/>
                    <a:pt x="47" y="219"/>
                  </a:cubicBezTo>
                  <a:cubicBezTo>
                    <a:pt x="47" y="219"/>
                    <a:pt x="47" y="219"/>
                    <a:pt x="47" y="219"/>
                  </a:cubicBezTo>
                  <a:cubicBezTo>
                    <a:pt x="58" y="254"/>
                    <a:pt x="58" y="254"/>
                    <a:pt x="58" y="254"/>
                  </a:cubicBezTo>
                  <a:cubicBezTo>
                    <a:pt x="97" y="254"/>
                    <a:pt x="97" y="254"/>
                    <a:pt x="97" y="254"/>
                  </a:cubicBezTo>
                  <a:cubicBezTo>
                    <a:pt x="97" y="254"/>
                    <a:pt x="97" y="254"/>
                    <a:pt x="97" y="254"/>
                  </a:cubicBezTo>
                  <a:cubicBezTo>
                    <a:pt x="105" y="255"/>
                    <a:pt x="109" y="250"/>
                    <a:pt x="115" y="258"/>
                  </a:cubicBezTo>
                  <a:cubicBezTo>
                    <a:pt x="119" y="262"/>
                    <a:pt x="121" y="266"/>
                    <a:pt x="124" y="271"/>
                  </a:cubicBezTo>
                  <a:cubicBezTo>
                    <a:pt x="129" y="278"/>
                    <a:pt x="128" y="282"/>
                    <a:pt x="137" y="286"/>
                  </a:cubicBezTo>
                  <a:cubicBezTo>
                    <a:pt x="144" y="288"/>
                    <a:pt x="154" y="287"/>
                    <a:pt x="161" y="287"/>
                  </a:cubicBezTo>
                  <a:cubicBezTo>
                    <a:pt x="163" y="291"/>
                    <a:pt x="172" y="299"/>
                    <a:pt x="176" y="301"/>
                  </a:cubicBezTo>
                  <a:cubicBezTo>
                    <a:pt x="180" y="302"/>
                    <a:pt x="185" y="303"/>
                    <a:pt x="189" y="303"/>
                  </a:cubicBezTo>
                  <a:cubicBezTo>
                    <a:pt x="193" y="302"/>
                    <a:pt x="196" y="298"/>
                    <a:pt x="200" y="298"/>
                  </a:cubicBezTo>
                  <a:cubicBezTo>
                    <a:pt x="213" y="295"/>
                    <a:pt x="225" y="305"/>
                    <a:pt x="237" y="306"/>
                  </a:cubicBezTo>
                  <a:cubicBezTo>
                    <a:pt x="242" y="308"/>
                    <a:pt x="250" y="310"/>
                    <a:pt x="255" y="311"/>
                  </a:cubicBezTo>
                  <a:cubicBezTo>
                    <a:pt x="263" y="314"/>
                    <a:pt x="274" y="320"/>
                    <a:pt x="281" y="320"/>
                  </a:cubicBezTo>
                  <a:cubicBezTo>
                    <a:pt x="289" y="321"/>
                    <a:pt x="299" y="319"/>
                    <a:pt x="307" y="317"/>
                  </a:cubicBezTo>
                  <a:cubicBezTo>
                    <a:pt x="310" y="317"/>
                    <a:pt x="316" y="314"/>
                    <a:pt x="318" y="312"/>
                  </a:cubicBezTo>
                  <a:cubicBezTo>
                    <a:pt x="321" y="311"/>
                    <a:pt x="323" y="309"/>
                    <a:pt x="326" y="308"/>
                  </a:cubicBezTo>
                  <a:cubicBezTo>
                    <a:pt x="332" y="305"/>
                    <a:pt x="342" y="298"/>
                    <a:pt x="349" y="298"/>
                  </a:cubicBezTo>
                  <a:cubicBezTo>
                    <a:pt x="350" y="298"/>
                    <a:pt x="350" y="298"/>
                    <a:pt x="350" y="298"/>
                  </a:cubicBezTo>
                  <a:cubicBezTo>
                    <a:pt x="358" y="298"/>
                    <a:pt x="361" y="298"/>
                    <a:pt x="367" y="304"/>
                  </a:cubicBezTo>
                  <a:cubicBezTo>
                    <a:pt x="373" y="308"/>
                    <a:pt x="373" y="308"/>
                    <a:pt x="373" y="308"/>
                  </a:cubicBezTo>
                  <a:cubicBezTo>
                    <a:pt x="373" y="308"/>
                    <a:pt x="373" y="308"/>
                    <a:pt x="373" y="308"/>
                  </a:cubicBezTo>
                  <a:cubicBezTo>
                    <a:pt x="377" y="300"/>
                    <a:pt x="377" y="300"/>
                    <a:pt x="377" y="300"/>
                  </a:cubicBezTo>
                  <a:cubicBezTo>
                    <a:pt x="378" y="296"/>
                    <a:pt x="377" y="293"/>
                    <a:pt x="377" y="289"/>
                  </a:cubicBezTo>
                  <a:cubicBezTo>
                    <a:pt x="375" y="288"/>
                    <a:pt x="375" y="287"/>
                    <a:pt x="373" y="286"/>
                  </a:cubicBezTo>
                  <a:cubicBezTo>
                    <a:pt x="371" y="284"/>
                    <a:pt x="369" y="284"/>
                    <a:pt x="367" y="284"/>
                  </a:cubicBezTo>
                  <a:cubicBezTo>
                    <a:pt x="362" y="283"/>
                    <a:pt x="357" y="282"/>
                    <a:pt x="353" y="279"/>
                  </a:cubicBezTo>
                  <a:cubicBezTo>
                    <a:pt x="351" y="277"/>
                    <a:pt x="349" y="275"/>
                    <a:pt x="346" y="273"/>
                  </a:cubicBezTo>
                  <a:cubicBezTo>
                    <a:pt x="343" y="270"/>
                    <a:pt x="335" y="261"/>
                    <a:pt x="335" y="256"/>
                  </a:cubicBezTo>
                  <a:cubicBezTo>
                    <a:pt x="334" y="249"/>
                    <a:pt x="329" y="249"/>
                    <a:pt x="323" y="247"/>
                  </a:cubicBezTo>
                  <a:cubicBezTo>
                    <a:pt x="319" y="245"/>
                    <a:pt x="315" y="241"/>
                    <a:pt x="313" y="237"/>
                  </a:cubicBezTo>
                  <a:cubicBezTo>
                    <a:pt x="309" y="231"/>
                    <a:pt x="303" y="227"/>
                    <a:pt x="297" y="223"/>
                  </a:cubicBezTo>
                  <a:cubicBezTo>
                    <a:pt x="287" y="217"/>
                    <a:pt x="293" y="214"/>
                    <a:pt x="294" y="206"/>
                  </a:cubicBezTo>
                  <a:cubicBezTo>
                    <a:pt x="290" y="198"/>
                    <a:pt x="279" y="202"/>
                    <a:pt x="277" y="191"/>
                  </a:cubicBezTo>
                  <a:cubicBezTo>
                    <a:pt x="279" y="187"/>
                    <a:pt x="278" y="178"/>
                    <a:pt x="278" y="173"/>
                  </a:cubicBezTo>
                  <a:cubicBezTo>
                    <a:pt x="278" y="168"/>
                    <a:pt x="278" y="164"/>
                    <a:pt x="278" y="159"/>
                  </a:cubicBezTo>
                  <a:cubicBezTo>
                    <a:pt x="277" y="157"/>
                    <a:pt x="276" y="155"/>
                    <a:pt x="276" y="153"/>
                  </a:cubicBezTo>
                  <a:cubicBezTo>
                    <a:pt x="269" y="146"/>
                    <a:pt x="268" y="139"/>
                    <a:pt x="268" y="129"/>
                  </a:cubicBezTo>
                  <a:cubicBezTo>
                    <a:pt x="272" y="125"/>
                    <a:pt x="282" y="127"/>
                    <a:pt x="274" y="118"/>
                  </a:cubicBezTo>
                  <a:cubicBezTo>
                    <a:pt x="273" y="115"/>
                    <a:pt x="274" y="111"/>
                    <a:pt x="272" y="109"/>
                  </a:cubicBezTo>
                  <a:cubicBezTo>
                    <a:pt x="268" y="106"/>
                    <a:pt x="264" y="103"/>
                    <a:pt x="262" y="99"/>
                  </a:cubicBezTo>
                  <a:cubicBezTo>
                    <a:pt x="259" y="91"/>
                    <a:pt x="249" y="84"/>
                    <a:pt x="249" y="74"/>
                  </a:cubicBezTo>
                  <a:cubicBezTo>
                    <a:pt x="254" y="69"/>
                    <a:pt x="259" y="65"/>
                    <a:pt x="261" y="58"/>
                  </a:cubicBezTo>
                  <a:cubicBezTo>
                    <a:pt x="263" y="51"/>
                    <a:pt x="258" y="45"/>
                    <a:pt x="258" y="39"/>
                  </a:cubicBezTo>
                  <a:cubicBezTo>
                    <a:pt x="258" y="39"/>
                    <a:pt x="258" y="39"/>
                    <a:pt x="258" y="39"/>
                  </a:cubicBezTo>
                  <a:cubicBezTo>
                    <a:pt x="252" y="30"/>
                    <a:pt x="252" y="30"/>
                    <a:pt x="252" y="30"/>
                  </a:cubicBezTo>
                  <a:cubicBezTo>
                    <a:pt x="251" y="28"/>
                    <a:pt x="248" y="25"/>
                    <a:pt x="247" y="24"/>
                  </a:cubicBezTo>
                  <a:cubicBezTo>
                    <a:pt x="245" y="23"/>
                    <a:pt x="244" y="21"/>
                    <a:pt x="243" y="19"/>
                  </a:cubicBezTo>
                  <a:cubicBezTo>
                    <a:pt x="239" y="15"/>
                    <a:pt x="234" y="14"/>
                    <a:pt x="231" y="10"/>
                  </a:cubicBezTo>
                  <a:cubicBezTo>
                    <a:pt x="227" y="8"/>
                    <a:pt x="223" y="5"/>
                    <a:pt x="219" y="4"/>
                  </a:cubicBezTo>
                  <a:cubicBezTo>
                    <a:pt x="219" y="4"/>
                    <a:pt x="219" y="4"/>
                    <a:pt x="219" y="4"/>
                  </a:cubicBezTo>
                  <a:cubicBezTo>
                    <a:pt x="203" y="0"/>
                    <a:pt x="203" y="0"/>
                    <a:pt x="203" y="0"/>
                  </a:cubicBezTo>
                  <a:cubicBezTo>
                    <a:pt x="203" y="0"/>
                    <a:pt x="203" y="0"/>
                    <a:pt x="203" y="0"/>
                  </a:cubicBezTo>
                  <a:cubicBezTo>
                    <a:pt x="197" y="6"/>
                    <a:pt x="197" y="6"/>
                    <a:pt x="197" y="6"/>
                  </a:cubicBezTo>
                  <a:cubicBezTo>
                    <a:pt x="194" y="9"/>
                    <a:pt x="193" y="15"/>
                    <a:pt x="188" y="13"/>
                  </a:cubicBezTo>
                  <a:cubicBezTo>
                    <a:pt x="183" y="12"/>
                    <a:pt x="179" y="9"/>
                    <a:pt x="174" y="12"/>
                  </a:cubicBezTo>
                  <a:cubicBezTo>
                    <a:pt x="164" y="16"/>
                    <a:pt x="162" y="31"/>
                    <a:pt x="154" y="39"/>
                  </a:cubicBezTo>
                  <a:cubicBezTo>
                    <a:pt x="150" y="39"/>
                    <a:pt x="148" y="39"/>
                    <a:pt x="144" y="37"/>
                  </a:cubicBezTo>
                  <a:cubicBezTo>
                    <a:pt x="140" y="35"/>
                    <a:pt x="136" y="33"/>
                    <a:pt x="132" y="34"/>
                  </a:cubicBezTo>
                  <a:cubicBezTo>
                    <a:pt x="0" y="135"/>
                    <a:pt x="0" y="135"/>
                    <a:pt x="0" y="135"/>
                  </a:cubicBezTo>
                  <a:cubicBezTo>
                    <a:pt x="0" y="135"/>
                    <a:pt x="0" y="135"/>
                    <a:pt x="0" y="135"/>
                  </a:cubicBezTo>
                  <a:cubicBezTo>
                    <a:pt x="0" y="135"/>
                    <a:pt x="0" y="135"/>
                    <a:pt x="1" y="136"/>
                  </a:cubicBezTo>
                  <a:cubicBezTo>
                    <a:pt x="3" y="136"/>
                    <a:pt x="5" y="137"/>
                    <a:pt x="7" y="138"/>
                  </a:cubicBezTo>
                  <a:cubicBezTo>
                    <a:pt x="9" y="139"/>
                    <a:pt x="12" y="139"/>
                    <a:pt x="14" y="140"/>
                  </a:cubicBezTo>
                  <a:cubicBezTo>
                    <a:pt x="17" y="142"/>
                    <a:pt x="20" y="143"/>
                    <a:pt x="22" y="146"/>
                  </a:cubicBezTo>
                  <a:cubicBezTo>
                    <a:pt x="24" y="148"/>
                    <a:pt x="27" y="152"/>
                    <a:pt x="29" y="153"/>
                  </a:cubicBezTo>
                  <a:cubicBezTo>
                    <a:pt x="34" y="158"/>
                    <a:pt x="34" y="158"/>
                    <a:pt x="34" y="158"/>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20"/>
            <p:cNvSpPr>
              <a:spLocks/>
            </p:cNvSpPr>
            <p:nvPr/>
          </p:nvSpPr>
          <p:spPr bwMode="auto">
            <a:xfrm>
              <a:off x="5915026" y="1573213"/>
              <a:ext cx="630238" cy="800100"/>
            </a:xfrm>
            <a:custGeom>
              <a:avLst/>
              <a:gdLst>
                <a:gd name="T0" fmla="*/ 51 w 240"/>
                <a:gd name="T1" fmla="*/ 167 h 305"/>
                <a:gd name="T2" fmla="*/ 61 w 240"/>
                <a:gd name="T3" fmla="*/ 190 h 305"/>
                <a:gd name="T4" fmla="*/ 74 w 240"/>
                <a:gd name="T5" fmla="*/ 191 h 305"/>
                <a:gd name="T6" fmla="*/ 83 w 240"/>
                <a:gd name="T7" fmla="*/ 184 h 305"/>
                <a:gd name="T8" fmla="*/ 89 w 240"/>
                <a:gd name="T9" fmla="*/ 178 h 305"/>
                <a:gd name="T10" fmla="*/ 93 w 240"/>
                <a:gd name="T11" fmla="*/ 184 h 305"/>
                <a:gd name="T12" fmla="*/ 106 w 240"/>
                <a:gd name="T13" fmla="*/ 192 h 305"/>
                <a:gd name="T14" fmla="*/ 93 w 240"/>
                <a:gd name="T15" fmla="*/ 214 h 305"/>
                <a:gd name="T16" fmla="*/ 105 w 240"/>
                <a:gd name="T17" fmla="*/ 238 h 305"/>
                <a:gd name="T18" fmla="*/ 107 w 240"/>
                <a:gd name="T19" fmla="*/ 247 h 305"/>
                <a:gd name="T20" fmla="*/ 124 w 240"/>
                <a:gd name="T21" fmla="*/ 246 h 305"/>
                <a:gd name="T22" fmla="*/ 126 w 240"/>
                <a:gd name="T23" fmla="*/ 257 h 305"/>
                <a:gd name="T24" fmla="*/ 128 w 240"/>
                <a:gd name="T25" fmla="*/ 265 h 305"/>
                <a:gd name="T26" fmla="*/ 129 w 240"/>
                <a:gd name="T27" fmla="*/ 281 h 305"/>
                <a:gd name="T28" fmla="*/ 136 w 240"/>
                <a:gd name="T29" fmla="*/ 297 h 305"/>
                <a:gd name="T30" fmla="*/ 136 w 240"/>
                <a:gd name="T31" fmla="*/ 301 h 305"/>
                <a:gd name="T32" fmla="*/ 136 w 240"/>
                <a:gd name="T33" fmla="*/ 301 h 305"/>
                <a:gd name="T34" fmla="*/ 152 w 240"/>
                <a:gd name="T35" fmla="*/ 305 h 305"/>
                <a:gd name="T36" fmla="*/ 152 w 240"/>
                <a:gd name="T37" fmla="*/ 305 h 305"/>
                <a:gd name="T38" fmla="*/ 240 w 240"/>
                <a:gd name="T39" fmla="*/ 119 h 305"/>
                <a:gd name="T40" fmla="*/ 240 w 240"/>
                <a:gd name="T41" fmla="*/ 119 h 305"/>
                <a:gd name="T42" fmla="*/ 127 w 240"/>
                <a:gd name="T43" fmla="*/ 2 h 305"/>
                <a:gd name="T44" fmla="*/ 0 w 240"/>
                <a:gd name="T45" fmla="*/ 0 h 305"/>
                <a:gd name="T46" fmla="*/ 0 w 240"/>
                <a:gd name="T47" fmla="*/ 0 h 305"/>
                <a:gd name="T48" fmla="*/ 2 w 240"/>
                <a:gd name="T49" fmla="*/ 14 h 305"/>
                <a:gd name="T50" fmla="*/ 11 w 240"/>
                <a:gd name="T51" fmla="*/ 31 h 305"/>
                <a:gd name="T52" fmla="*/ 28 w 240"/>
                <a:gd name="T53" fmla="*/ 59 h 305"/>
                <a:gd name="T54" fmla="*/ 34 w 240"/>
                <a:gd name="T55" fmla="*/ 73 h 305"/>
                <a:gd name="T56" fmla="*/ 44 w 240"/>
                <a:gd name="T57" fmla="*/ 84 h 305"/>
                <a:gd name="T58" fmla="*/ 57 w 240"/>
                <a:gd name="T59" fmla="*/ 91 h 305"/>
                <a:gd name="T60" fmla="*/ 68 w 240"/>
                <a:gd name="T61" fmla="*/ 101 h 305"/>
                <a:gd name="T62" fmla="*/ 68 w 240"/>
                <a:gd name="T63" fmla="*/ 100 h 305"/>
                <a:gd name="T64" fmla="*/ 69 w 240"/>
                <a:gd name="T65" fmla="*/ 100 h 305"/>
                <a:gd name="T66" fmla="*/ 72 w 240"/>
                <a:gd name="T67" fmla="*/ 108 h 305"/>
                <a:gd name="T68" fmla="*/ 75 w 240"/>
                <a:gd name="T69" fmla="*/ 119 h 305"/>
                <a:gd name="T70" fmla="*/ 62 w 240"/>
                <a:gd name="T71" fmla="*/ 135 h 305"/>
                <a:gd name="T72" fmla="*/ 61 w 240"/>
                <a:gd name="T73" fmla="*/ 139 h 305"/>
                <a:gd name="T74" fmla="*/ 60 w 240"/>
                <a:gd name="T75" fmla="*/ 141 h 305"/>
                <a:gd name="T76" fmla="*/ 58 w 240"/>
                <a:gd name="T77" fmla="*/ 146 h 305"/>
                <a:gd name="T78" fmla="*/ 56 w 240"/>
                <a:gd name="T79" fmla="*/ 153 h 305"/>
                <a:gd name="T80" fmla="*/ 55 w 240"/>
                <a:gd name="T81" fmla="*/ 156 h 305"/>
                <a:gd name="T82" fmla="*/ 54 w 240"/>
                <a:gd name="T83" fmla="*/ 160 h 305"/>
                <a:gd name="T84" fmla="*/ 51 w 240"/>
                <a:gd name="T85" fmla="*/ 16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0" h="305">
                  <a:moveTo>
                    <a:pt x="51" y="167"/>
                  </a:moveTo>
                  <a:cubicBezTo>
                    <a:pt x="52" y="178"/>
                    <a:pt x="54" y="181"/>
                    <a:pt x="61" y="190"/>
                  </a:cubicBezTo>
                  <a:cubicBezTo>
                    <a:pt x="65" y="194"/>
                    <a:pt x="70" y="195"/>
                    <a:pt x="74" y="191"/>
                  </a:cubicBezTo>
                  <a:cubicBezTo>
                    <a:pt x="78" y="189"/>
                    <a:pt x="81" y="187"/>
                    <a:pt x="83" y="184"/>
                  </a:cubicBezTo>
                  <a:cubicBezTo>
                    <a:pt x="84" y="182"/>
                    <a:pt x="86" y="178"/>
                    <a:pt x="89" y="178"/>
                  </a:cubicBezTo>
                  <a:cubicBezTo>
                    <a:pt x="91" y="180"/>
                    <a:pt x="91" y="182"/>
                    <a:pt x="93" y="184"/>
                  </a:cubicBezTo>
                  <a:cubicBezTo>
                    <a:pt x="97" y="187"/>
                    <a:pt x="105" y="188"/>
                    <a:pt x="106" y="192"/>
                  </a:cubicBezTo>
                  <a:cubicBezTo>
                    <a:pt x="108" y="203"/>
                    <a:pt x="91" y="205"/>
                    <a:pt x="93" y="214"/>
                  </a:cubicBezTo>
                  <a:cubicBezTo>
                    <a:pt x="95" y="223"/>
                    <a:pt x="96" y="232"/>
                    <a:pt x="105" y="238"/>
                  </a:cubicBezTo>
                  <a:cubicBezTo>
                    <a:pt x="106" y="241"/>
                    <a:pt x="106" y="244"/>
                    <a:pt x="107" y="247"/>
                  </a:cubicBezTo>
                  <a:cubicBezTo>
                    <a:pt x="109" y="253"/>
                    <a:pt x="124" y="238"/>
                    <a:pt x="124" y="246"/>
                  </a:cubicBezTo>
                  <a:cubicBezTo>
                    <a:pt x="121" y="250"/>
                    <a:pt x="122" y="254"/>
                    <a:pt x="126" y="257"/>
                  </a:cubicBezTo>
                  <a:cubicBezTo>
                    <a:pt x="130" y="260"/>
                    <a:pt x="133" y="261"/>
                    <a:pt x="128" y="265"/>
                  </a:cubicBezTo>
                  <a:cubicBezTo>
                    <a:pt x="121" y="270"/>
                    <a:pt x="123" y="276"/>
                    <a:pt x="129" y="281"/>
                  </a:cubicBezTo>
                  <a:cubicBezTo>
                    <a:pt x="135" y="285"/>
                    <a:pt x="136" y="289"/>
                    <a:pt x="136" y="297"/>
                  </a:cubicBezTo>
                  <a:cubicBezTo>
                    <a:pt x="136" y="301"/>
                    <a:pt x="136" y="301"/>
                    <a:pt x="136" y="301"/>
                  </a:cubicBezTo>
                  <a:cubicBezTo>
                    <a:pt x="136" y="301"/>
                    <a:pt x="136" y="301"/>
                    <a:pt x="136" y="301"/>
                  </a:cubicBezTo>
                  <a:cubicBezTo>
                    <a:pt x="152" y="305"/>
                    <a:pt x="152" y="305"/>
                    <a:pt x="152" y="305"/>
                  </a:cubicBezTo>
                  <a:cubicBezTo>
                    <a:pt x="152" y="305"/>
                    <a:pt x="152" y="305"/>
                    <a:pt x="152" y="305"/>
                  </a:cubicBezTo>
                  <a:cubicBezTo>
                    <a:pt x="240" y="119"/>
                    <a:pt x="240" y="119"/>
                    <a:pt x="240" y="119"/>
                  </a:cubicBezTo>
                  <a:cubicBezTo>
                    <a:pt x="240" y="119"/>
                    <a:pt x="240" y="119"/>
                    <a:pt x="240" y="119"/>
                  </a:cubicBezTo>
                  <a:cubicBezTo>
                    <a:pt x="127" y="2"/>
                    <a:pt x="127" y="2"/>
                    <a:pt x="127" y="2"/>
                  </a:cubicBezTo>
                  <a:cubicBezTo>
                    <a:pt x="0" y="0"/>
                    <a:pt x="0" y="0"/>
                    <a:pt x="0" y="0"/>
                  </a:cubicBezTo>
                  <a:cubicBezTo>
                    <a:pt x="0" y="0"/>
                    <a:pt x="0" y="0"/>
                    <a:pt x="0" y="0"/>
                  </a:cubicBezTo>
                  <a:cubicBezTo>
                    <a:pt x="2" y="14"/>
                    <a:pt x="2" y="14"/>
                    <a:pt x="2" y="14"/>
                  </a:cubicBezTo>
                  <a:cubicBezTo>
                    <a:pt x="4" y="22"/>
                    <a:pt x="6" y="25"/>
                    <a:pt x="11" y="31"/>
                  </a:cubicBezTo>
                  <a:cubicBezTo>
                    <a:pt x="20" y="41"/>
                    <a:pt x="24" y="47"/>
                    <a:pt x="28" y="59"/>
                  </a:cubicBezTo>
                  <a:cubicBezTo>
                    <a:pt x="30" y="64"/>
                    <a:pt x="32" y="69"/>
                    <a:pt x="34" y="73"/>
                  </a:cubicBezTo>
                  <a:cubicBezTo>
                    <a:pt x="36" y="79"/>
                    <a:pt x="41" y="80"/>
                    <a:pt x="44" y="84"/>
                  </a:cubicBezTo>
                  <a:cubicBezTo>
                    <a:pt x="47" y="85"/>
                    <a:pt x="53" y="90"/>
                    <a:pt x="57" y="91"/>
                  </a:cubicBezTo>
                  <a:cubicBezTo>
                    <a:pt x="60" y="93"/>
                    <a:pt x="68" y="97"/>
                    <a:pt x="68" y="101"/>
                  </a:cubicBezTo>
                  <a:cubicBezTo>
                    <a:pt x="68" y="100"/>
                    <a:pt x="68" y="100"/>
                    <a:pt x="68" y="100"/>
                  </a:cubicBezTo>
                  <a:cubicBezTo>
                    <a:pt x="69" y="101"/>
                    <a:pt x="68" y="101"/>
                    <a:pt x="69" y="100"/>
                  </a:cubicBezTo>
                  <a:cubicBezTo>
                    <a:pt x="72" y="108"/>
                    <a:pt x="72" y="108"/>
                    <a:pt x="72" y="108"/>
                  </a:cubicBezTo>
                  <a:cubicBezTo>
                    <a:pt x="73" y="110"/>
                    <a:pt x="79" y="117"/>
                    <a:pt x="75" y="119"/>
                  </a:cubicBezTo>
                  <a:cubicBezTo>
                    <a:pt x="66" y="121"/>
                    <a:pt x="62" y="126"/>
                    <a:pt x="62" y="135"/>
                  </a:cubicBezTo>
                  <a:cubicBezTo>
                    <a:pt x="62" y="136"/>
                    <a:pt x="62" y="138"/>
                    <a:pt x="61" y="139"/>
                  </a:cubicBezTo>
                  <a:cubicBezTo>
                    <a:pt x="61" y="139"/>
                    <a:pt x="60" y="140"/>
                    <a:pt x="60" y="141"/>
                  </a:cubicBezTo>
                  <a:cubicBezTo>
                    <a:pt x="59" y="142"/>
                    <a:pt x="59" y="144"/>
                    <a:pt x="58" y="146"/>
                  </a:cubicBezTo>
                  <a:cubicBezTo>
                    <a:pt x="57" y="148"/>
                    <a:pt x="57" y="150"/>
                    <a:pt x="56" y="153"/>
                  </a:cubicBezTo>
                  <a:cubicBezTo>
                    <a:pt x="56" y="154"/>
                    <a:pt x="55" y="155"/>
                    <a:pt x="55" y="156"/>
                  </a:cubicBezTo>
                  <a:cubicBezTo>
                    <a:pt x="55" y="157"/>
                    <a:pt x="54" y="159"/>
                    <a:pt x="54" y="160"/>
                  </a:cubicBezTo>
                  <a:cubicBezTo>
                    <a:pt x="51" y="167"/>
                    <a:pt x="51" y="167"/>
                    <a:pt x="51" y="167"/>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21"/>
            <p:cNvSpPr>
              <a:spLocks/>
            </p:cNvSpPr>
            <p:nvPr/>
          </p:nvSpPr>
          <p:spPr bwMode="auto">
            <a:xfrm>
              <a:off x="6392863" y="2368551"/>
              <a:ext cx="581025" cy="965200"/>
            </a:xfrm>
            <a:custGeom>
              <a:avLst/>
              <a:gdLst>
                <a:gd name="T0" fmla="*/ 126 w 222"/>
                <a:gd name="T1" fmla="*/ 318 h 368"/>
                <a:gd name="T2" fmla="*/ 138 w 222"/>
                <a:gd name="T3" fmla="*/ 334 h 368"/>
                <a:gd name="T4" fmla="*/ 177 w 222"/>
                <a:gd name="T5" fmla="*/ 365 h 368"/>
                <a:gd name="T6" fmla="*/ 191 w 222"/>
                <a:gd name="T7" fmla="*/ 361 h 368"/>
                <a:gd name="T8" fmla="*/ 183 w 222"/>
                <a:gd name="T9" fmla="*/ 347 h 368"/>
                <a:gd name="T10" fmla="*/ 177 w 222"/>
                <a:gd name="T11" fmla="*/ 335 h 368"/>
                <a:gd name="T12" fmla="*/ 163 w 222"/>
                <a:gd name="T13" fmla="*/ 315 h 368"/>
                <a:gd name="T14" fmla="*/ 158 w 222"/>
                <a:gd name="T15" fmla="*/ 280 h 368"/>
                <a:gd name="T16" fmla="*/ 135 w 222"/>
                <a:gd name="T17" fmla="*/ 238 h 368"/>
                <a:gd name="T18" fmla="*/ 119 w 222"/>
                <a:gd name="T19" fmla="*/ 199 h 368"/>
                <a:gd name="T20" fmla="*/ 131 w 222"/>
                <a:gd name="T21" fmla="*/ 182 h 368"/>
                <a:gd name="T22" fmla="*/ 160 w 222"/>
                <a:gd name="T23" fmla="*/ 152 h 368"/>
                <a:gd name="T24" fmla="*/ 176 w 222"/>
                <a:gd name="T25" fmla="*/ 112 h 368"/>
                <a:gd name="T26" fmla="*/ 187 w 222"/>
                <a:gd name="T27" fmla="*/ 87 h 368"/>
                <a:gd name="T28" fmla="*/ 204 w 222"/>
                <a:gd name="T29" fmla="*/ 67 h 368"/>
                <a:gd name="T30" fmla="*/ 222 w 222"/>
                <a:gd name="T31" fmla="*/ 51 h 368"/>
                <a:gd name="T32" fmla="*/ 221 w 222"/>
                <a:gd name="T33" fmla="*/ 33 h 368"/>
                <a:gd name="T34" fmla="*/ 208 w 222"/>
                <a:gd name="T35" fmla="*/ 16 h 368"/>
                <a:gd name="T36" fmla="*/ 137 w 222"/>
                <a:gd name="T37" fmla="*/ 16 h 368"/>
                <a:gd name="T38" fmla="*/ 109 w 222"/>
                <a:gd name="T39" fmla="*/ 8 h 368"/>
                <a:gd name="T40" fmla="*/ 52 w 222"/>
                <a:gd name="T41" fmla="*/ 10 h 368"/>
                <a:gd name="T42" fmla="*/ 9 w 222"/>
                <a:gd name="T43" fmla="*/ 37 h 368"/>
                <a:gd name="T44" fmla="*/ 12 w 222"/>
                <a:gd name="T45" fmla="*/ 56 h 368"/>
                <a:gd name="T46" fmla="*/ 13 w 222"/>
                <a:gd name="T47" fmla="*/ 97 h 368"/>
                <a:gd name="T48" fmla="*/ 25 w 222"/>
                <a:gd name="T49" fmla="*/ 116 h 368"/>
                <a:gd name="T50" fmla="*/ 27 w 222"/>
                <a:gd name="T51" fmla="*/ 151 h 368"/>
                <a:gd name="T52" fmla="*/ 29 w 222"/>
                <a:gd name="T53" fmla="*/ 171 h 368"/>
                <a:gd name="T54" fmla="*/ 45 w 222"/>
                <a:gd name="T55" fmla="*/ 204 h 368"/>
                <a:gd name="T56" fmla="*/ 64 w 222"/>
                <a:gd name="T57" fmla="*/ 235 h 368"/>
                <a:gd name="T58" fmla="*/ 86 w 222"/>
                <a:gd name="T59" fmla="*/ 254 h 368"/>
                <a:gd name="T60" fmla="*/ 104 w 222"/>
                <a:gd name="T61" fmla="*/ 277 h 368"/>
                <a:gd name="T62" fmla="*/ 124 w 222"/>
                <a:gd name="T63" fmla="*/ 284 h 368"/>
                <a:gd name="T64" fmla="*/ 128 w 222"/>
                <a:gd name="T65" fmla="*/ 298 h 368"/>
                <a:gd name="T66" fmla="*/ 124 w 222"/>
                <a:gd name="T67" fmla="*/ 306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 h="368">
                  <a:moveTo>
                    <a:pt x="125" y="317"/>
                  </a:moveTo>
                  <a:cubicBezTo>
                    <a:pt x="126" y="318"/>
                    <a:pt x="126" y="318"/>
                    <a:pt x="126" y="318"/>
                  </a:cubicBezTo>
                  <a:cubicBezTo>
                    <a:pt x="127" y="318"/>
                    <a:pt x="127" y="319"/>
                    <a:pt x="128" y="319"/>
                  </a:cubicBezTo>
                  <a:cubicBezTo>
                    <a:pt x="133" y="320"/>
                    <a:pt x="136" y="330"/>
                    <a:pt x="138" y="334"/>
                  </a:cubicBezTo>
                  <a:cubicBezTo>
                    <a:pt x="143" y="342"/>
                    <a:pt x="145" y="354"/>
                    <a:pt x="154" y="360"/>
                  </a:cubicBezTo>
                  <a:cubicBezTo>
                    <a:pt x="161" y="364"/>
                    <a:pt x="168" y="368"/>
                    <a:pt x="177" y="365"/>
                  </a:cubicBezTo>
                  <a:cubicBezTo>
                    <a:pt x="191" y="361"/>
                    <a:pt x="191" y="361"/>
                    <a:pt x="191" y="361"/>
                  </a:cubicBezTo>
                  <a:cubicBezTo>
                    <a:pt x="191" y="361"/>
                    <a:pt x="191" y="361"/>
                    <a:pt x="191" y="361"/>
                  </a:cubicBezTo>
                  <a:cubicBezTo>
                    <a:pt x="188" y="354"/>
                    <a:pt x="188" y="354"/>
                    <a:pt x="188" y="354"/>
                  </a:cubicBezTo>
                  <a:cubicBezTo>
                    <a:pt x="188" y="353"/>
                    <a:pt x="184" y="349"/>
                    <a:pt x="183" y="347"/>
                  </a:cubicBezTo>
                  <a:cubicBezTo>
                    <a:pt x="182" y="345"/>
                    <a:pt x="180" y="342"/>
                    <a:pt x="179" y="339"/>
                  </a:cubicBezTo>
                  <a:cubicBezTo>
                    <a:pt x="178" y="338"/>
                    <a:pt x="178" y="336"/>
                    <a:pt x="177" y="335"/>
                  </a:cubicBezTo>
                  <a:cubicBezTo>
                    <a:pt x="177" y="334"/>
                    <a:pt x="176" y="334"/>
                    <a:pt x="176" y="333"/>
                  </a:cubicBezTo>
                  <a:cubicBezTo>
                    <a:pt x="171" y="327"/>
                    <a:pt x="167" y="322"/>
                    <a:pt x="163" y="315"/>
                  </a:cubicBezTo>
                  <a:cubicBezTo>
                    <a:pt x="160" y="310"/>
                    <a:pt x="156" y="296"/>
                    <a:pt x="157" y="290"/>
                  </a:cubicBezTo>
                  <a:cubicBezTo>
                    <a:pt x="159" y="286"/>
                    <a:pt x="160" y="284"/>
                    <a:pt x="158" y="280"/>
                  </a:cubicBezTo>
                  <a:cubicBezTo>
                    <a:pt x="152" y="279"/>
                    <a:pt x="155" y="259"/>
                    <a:pt x="154" y="253"/>
                  </a:cubicBezTo>
                  <a:cubicBezTo>
                    <a:pt x="152" y="244"/>
                    <a:pt x="140" y="245"/>
                    <a:pt x="135" y="238"/>
                  </a:cubicBezTo>
                  <a:cubicBezTo>
                    <a:pt x="131" y="232"/>
                    <a:pt x="130" y="227"/>
                    <a:pt x="129" y="220"/>
                  </a:cubicBezTo>
                  <a:cubicBezTo>
                    <a:pt x="129" y="211"/>
                    <a:pt x="116" y="212"/>
                    <a:pt x="119" y="199"/>
                  </a:cubicBezTo>
                  <a:cubicBezTo>
                    <a:pt x="119" y="195"/>
                    <a:pt x="121" y="191"/>
                    <a:pt x="121" y="187"/>
                  </a:cubicBezTo>
                  <a:cubicBezTo>
                    <a:pt x="124" y="184"/>
                    <a:pt x="129" y="184"/>
                    <a:pt x="131" y="182"/>
                  </a:cubicBezTo>
                  <a:cubicBezTo>
                    <a:pt x="135" y="178"/>
                    <a:pt x="134" y="172"/>
                    <a:pt x="136" y="167"/>
                  </a:cubicBezTo>
                  <a:cubicBezTo>
                    <a:pt x="139" y="155"/>
                    <a:pt x="154" y="160"/>
                    <a:pt x="160" y="152"/>
                  </a:cubicBezTo>
                  <a:cubicBezTo>
                    <a:pt x="163" y="149"/>
                    <a:pt x="167" y="138"/>
                    <a:pt x="164" y="134"/>
                  </a:cubicBezTo>
                  <a:cubicBezTo>
                    <a:pt x="159" y="126"/>
                    <a:pt x="173" y="120"/>
                    <a:pt x="176" y="112"/>
                  </a:cubicBezTo>
                  <a:cubicBezTo>
                    <a:pt x="178" y="109"/>
                    <a:pt x="181" y="107"/>
                    <a:pt x="184" y="105"/>
                  </a:cubicBezTo>
                  <a:cubicBezTo>
                    <a:pt x="185" y="98"/>
                    <a:pt x="183" y="94"/>
                    <a:pt x="187" y="87"/>
                  </a:cubicBezTo>
                  <a:cubicBezTo>
                    <a:pt x="191" y="81"/>
                    <a:pt x="192" y="76"/>
                    <a:pt x="199" y="77"/>
                  </a:cubicBezTo>
                  <a:cubicBezTo>
                    <a:pt x="203" y="77"/>
                    <a:pt x="203" y="70"/>
                    <a:pt x="204" y="67"/>
                  </a:cubicBezTo>
                  <a:cubicBezTo>
                    <a:pt x="208" y="61"/>
                    <a:pt x="215" y="59"/>
                    <a:pt x="218" y="55"/>
                  </a:cubicBezTo>
                  <a:cubicBezTo>
                    <a:pt x="220" y="54"/>
                    <a:pt x="221" y="53"/>
                    <a:pt x="222" y="51"/>
                  </a:cubicBezTo>
                  <a:cubicBezTo>
                    <a:pt x="221" y="33"/>
                    <a:pt x="221" y="33"/>
                    <a:pt x="221" y="33"/>
                  </a:cubicBezTo>
                  <a:cubicBezTo>
                    <a:pt x="221" y="33"/>
                    <a:pt x="221" y="33"/>
                    <a:pt x="221" y="33"/>
                  </a:cubicBezTo>
                  <a:cubicBezTo>
                    <a:pt x="215" y="24"/>
                    <a:pt x="215" y="24"/>
                    <a:pt x="215" y="24"/>
                  </a:cubicBezTo>
                  <a:cubicBezTo>
                    <a:pt x="213" y="22"/>
                    <a:pt x="209" y="19"/>
                    <a:pt x="208" y="16"/>
                  </a:cubicBezTo>
                  <a:cubicBezTo>
                    <a:pt x="193" y="5"/>
                    <a:pt x="190" y="18"/>
                    <a:pt x="176" y="25"/>
                  </a:cubicBezTo>
                  <a:cubicBezTo>
                    <a:pt x="163" y="33"/>
                    <a:pt x="146" y="11"/>
                    <a:pt x="137" y="16"/>
                  </a:cubicBezTo>
                  <a:cubicBezTo>
                    <a:pt x="129" y="21"/>
                    <a:pt x="121" y="22"/>
                    <a:pt x="115" y="13"/>
                  </a:cubicBezTo>
                  <a:cubicBezTo>
                    <a:pt x="113" y="12"/>
                    <a:pt x="111" y="10"/>
                    <a:pt x="109" y="8"/>
                  </a:cubicBezTo>
                  <a:cubicBezTo>
                    <a:pt x="98" y="3"/>
                    <a:pt x="94" y="0"/>
                    <a:pt x="81" y="1"/>
                  </a:cubicBezTo>
                  <a:cubicBezTo>
                    <a:pt x="73" y="2"/>
                    <a:pt x="59" y="6"/>
                    <a:pt x="52" y="10"/>
                  </a:cubicBezTo>
                  <a:cubicBezTo>
                    <a:pt x="38" y="20"/>
                    <a:pt x="30" y="36"/>
                    <a:pt x="10" y="36"/>
                  </a:cubicBezTo>
                  <a:cubicBezTo>
                    <a:pt x="10" y="37"/>
                    <a:pt x="9" y="37"/>
                    <a:pt x="9" y="37"/>
                  </a:cubicBezTo>
                  <a:cubicBezTo>
                    <a:pt x="9" y="37"/>
                    <a:pt x="9" y="37"/>
                    <a:pt x="9" y="37"/>
                  </a:cubicBezTo>
                  <a:cubicBezTo>
                    <a:pt x="9" y="43"/>
                    <a:pt x="14" y="49"/>
                    <a:pt x="12" y="56"/>
                  </a:cubicBezTo>
                  <a:cubicBezTo>
                    <a:pt x="10" y="63"/>
                    <a:pt x="5" y="67"/>
                    <a:pt x="0" y="72"/>
                  </a:cubicBezTo>
                  <a:cubicBezTo>
                    <a:pt x="0" y="82"/>
                    <a:pt x="10" y="89"/>
                    <a:pt x="13" y="97"/>
                  </a:cubicBezTo>
                  <a:cubicBezTo>
                    <a:pt x="15" y="101"/>
                    <a:pt x="19" y="104"/>
                    <a:pt x="23" y="107"/>
                  </a:cubicBezTo>
                  <a:cubicBezTo>
                    <a:pt x="25" y="109"/>
                    <a:pt x="24" y="113"/>
                    <a:pt x="25" y="116"/>
                  </a:cubicBezTo>
                  <a:cubicBezTo>
                    <a:pt x="33" y="125"/>
                    <a:pt x="23" y="123"/>
                    <a:pt x="19" y="127"/>
                  </a:cubicBezTo>
                  <a:cubicBezTo>
                    <a:pt x="19" y="137"/>
                    <a:pt x="20" y="144"/>
                    <a:pt x="27" y="151"/>
                  </a:cubicBezTo>
                  <a:cubicBezTo>
                    <a:pt x="27" y="153"/>
                    <a:pt x="28" y="155"/>
                    <a:pt x="29" y="157"/>
                  </a:cubicBezTo>
                  <a:cubicBezTo>
                    <a:pt x="29" y="162"/>
                    <a:pt x="29" y="166"/>
                    <a:pt x="29" y="171"/>
                  </a:cubicBezTo>
                  <a:cubicBezTo>
                    <a:pt x="29" y="176"/>
                    <a:pt x="30" y="185"/>
                    <a:pt x="28" y="189"/>
                  </a:cubicBezTo>
                  <a:cubicBezTo>
                    <a:pt x="30" y="200"/>
                    <a:pt x="41" y="196"/>
                    <a:pt x="45" y="204"/>
                  </a:cubicBezTo>
                  <a:cubicBezTo>
                    <a:pt x="44" y="212"/>
                    <a:pt x="38" y="215"/>
                    <a:pt x="48" y="221"/>
                  </a:cubicBezTo>
                  <a:cubicBezTo>
                    <a:pt x="54" y="225"/>
                    <a:pt x="60" y="229"/>
                    <a:pt x="64" y="235"/>
                  </a:cubicBezTo>
                  <a:cubicBezTo>
                    <a:pt x="66" y="239"/>
                    <a:pt x="70" y="243"/>
                    <a:pt x="74" y="245"/>
                  </a:cubicBezTo>
                  <a:cubicBezTo>
                    <a:pt x="80" y="247"/>
                    <a:pt x="85" y="247"/>
                    <a:pt x="86" y="254"/>
                  </a:cubicBezTo>
                  <a:cubicBezTo>
                    <a:pt x="86" y="259"/>
                    <a:pt x="94" y="268"/>
                    <a:pt x="97" y="271"/>
                  </a:cubicBezTo>
                  <a:cubicBezTo>
                    <a:pt x="100" y="273"/>
                    <a:pt x="102" y="275"/>
                    <a:pt x="104" y="277"/>
                  </a:cubicBezTo>
                  <a:cubicBezTo>
                    <a:pt x="108" y="280"/>
                    <a:pt x="113" y="281"/>
                    <a:pt x="118" y="282"/>
                  </a:cubicBezTo>
                  <a:cubicBezTo>
                    <a:pt x="120" y="282"/>
                    <a:pt x="122" y="282"/>
                    <a:pt x="124" y="284"/>
                  </a:cubicBezTo>
                  <a:cubicBezTo>
                    <a:pt x="126" y="285"/>
                    <a:pt x="126" y="286"/>
                    <a:pt x="128" y="287"/>
                  </a:cubicBezTo>
                  <a:cubicBezTo>
                    <a:pt x="128" y="291"/>
                    <a:pt x="129" y="294"/>
                    <a:pt x="128" y="298"/>
                  </a:cubicBezTo>
                  <a:cubicBezTo>
                    <a:pt x="124" y="306"/>
                    <a:pt x="124" y="306"/>
                    <a:pt x="124" y="306"/>
                  </a:cubicBezTo>
                  <a:cubicBezTo>
                    <a:pt x="124" y="306"/>
                    <a:pt x="124" y="306"/>
                    <a:pt x="124" y="306"/>
                  </a:cubicBezTo>
                  <a:cubicBezTo>
                    <a:pt x="125" y="317"/>
                    <a:pt x="125" y="317"/>
                    <a:pt x="125" y="317"/>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5" name="Freeform 22"/>
            <p:cNvSpPr>
              <a:spLocks/>
            </p:cNvSpPr>
            <p:nvPr/>
          </p:nvSpPr>
          <p:spPr bwMode="auto">
            <a:xfrm>
              <a:off x="6696076" y="2389188"/>
              <a:ext cx="1028700" cy="1138238"/>
            </a:xfrm>
            <a:custGeom>
              <a:avLst/>
              <a:gdLst>
                <a:gd name="T0" fmla="*/ 129 w 392"/>
                <a:gd name="T1" fmla="*/ 0 h 434"/>
                <a:gd name="T2" fmla="*/ 105 w 392"/>
                <a:gd name="T3" fmla="*/ 25 h 434"/>
                <a:gd name="T4" fmla="*/ 105 w 392"/>
                <a:gd name="T5" fmla="*/ 25 h 434"/>
                <a:gd name="T6" fmla="*/ 106 w 392"/>
                <a:gd name="T7" fmla="*/ 43 h 434"/>
                <a:gd name="T8" fmla="*/ 102 w 392"/>
                <a:gd name="T9" fmla="*/ 47 h 434"/>
                <a:gd name="T10" fmla="*/ 88 w 392"/>
                <a:gd name="T11" fmla="*/ 59 h 434"/>
                <a:gd name="T12" fmla="*/ 83 w 392"/>
                <a:gd name="T13" fmla="*/ 69 h 434"/>
                <a:gd name="T14" fmla="*/ 71 w 392"/>
                <a:gd name="T15" fmla="*/ 79 h 434"/>
                <a:gd name="T16" fmla="*/ 68 w 392"/>
                <a:gd name="T17" fmla="*/ 97 h 434"/>
                <a:gd name="T18" fmla="*/ 60 w 392"/>
                <a:gd name="T19" fmla="*/ 104 h 434"/>
                <a:gd name="T20" fmla="*/ 48 w 392"/>
                <a:gd name="T21" fmla="*/ 126 h 434"/>
                <a:gd name="T22" fmla="*/ 44 w 392"/>
                <a:gd name="T23" fmla="*/ 144 h 434"/>
                <a:gd name="T24" fmla="*/ 20 w 392"/>
                <a:gd name="T25" fmla="*/ 159 h 434"/>
                <a:gd name="T26" fmla="*/ 15 w 392"/>
                <a:gd name="T27" fmla="*/ 174 h 434"/>
                <a:gd name="T28" fmla="*/ 5 w 392"/>
                <a:gd name="T29" fmla="*/ 179 h 434"/>
                <a:gd name="T30" fmla="*/ 3 w 392"/>
                <a:gd name="T31" fmla="*/ 191 h 434"/>
                <a:gd name="T32" fmla="*/ 13 w 392"/>
                <a:gd name="T33" fmla="*/ 212 h 434"/>
                <a:gd name="T34" fmla="*/ 19 w 392"/>
                <a:gd name="T35" fmla="*/ 230 h 434"/>
                <a:gd name="T36" fmla="*/ 38 w 392"/>
                <a:gd name="T37" fmla="*/ 245 h 434"/>
                <a:gd name="T38" fmla="*/ 42 w 392"/>
                <a:gd name="T39" fmla="*/ 272 h 434"/>
                <a:gd name="T40" fmla="*/ 41 w 392"/>
                <a:gd name="T41" fmla="*/ 282 h 434"/>
                <a:gd name="T42" fmla="*/ 47 w 392"/>
                <a:gd name="T43" fmla="*/ 307 h 434"/>
                <a:gd name="T44" fmla="*/ 60 w 392"/>
                <a:gd name="T45" fmla="*/ 325 h 434"/>
                <a:gd name="T46" fmla="*/ 61 w 392"/>
                <a:gd name="T47" fmla="*/ 327 h 434"/>
                <a:gd name="T48" fmla="*/ 63 w 392"/>
                <a:gd name="T49" fmla="*/ 331 h 434"/>
                <a:gd name="T50" fmla="*/ 67 w 392"/>
                <a:gd name="T51" fmla="*/ 339 h 434"/>
                <a:gd name="T52" fmla="*/ 72 w 392"/>
                <a:gd name="T53" fmla="*/ 346 h 434"/>
                <a:gd name="T54" fmla="*/ 75 w 392"/>
                <a:gd name="T55" fmla="*/ 353 h 434"/>
                <a:gd name="T56" fmla="*/ 75 w 392"/>
                <a:gd name="T57" fmla="*/ 353 h 434"/>
                <a:gd name="T58" fmla="*/ 83 w 392"/>
                <a:gd name="T59" fmla="*/ 361 h 434"/>
                <a:gd name="T60" fmla="*/ 94 w 392"/>
                <a:gd name="T61" fmla="*/ 376 h 434"/>
                <a:gd name="T62" fmla="*/ 103 w 392"/>
                <a:gd name="T63" fmla="*/ 382 h 434"/>
                <a:gd name="T64" fmla="*/ 106 w 392"/>
                <a:gd name="T65" fmla="*/ 401 h 434"/>
                <a:gd name="T66" fmla="*/ 114 w 392"/>
                <a:gd name="T67" fmla="*/ 417 h 434"/>
                <a:gd name="T68" fmla="*/ 120 w 392"/>
                <a:gd name="T69" fmla="*/ 417 h 434"/>
                <a:gd name="T70" fmla="*/ 120 w 392"/>
                <a:gd name="T71" fmla="*/ 434 h 434"/>
                <a:gd name="T72" fmla="*/ 168 w 392"/>
                <a:gd name="T73" fmla="*/ 434 h 434"/>
                <a:gd name="T74" fmla="*/ 168 w 392"/>
                <a:gd name="T75" fmla="*/ 434 h 434"/>
                <a:gd name="T76" fmla="*/ 192 w 392"/>
                <a:gd name="T77" fmla="*/ 402 h 434"/>
                <a:gd name="T78" fmla="*/ 218 w 392"/>
                <a:gd name="T79" fmla="*/ 376 h 434"/>
                <a:gd name="T80" fmla="*/ 245 w 392"/>
                <a:gd name="T81" fmla="*/ 350 h 434"/>
                <a:gd name="T82" fmla="*/ 260 w 392"/>
                <a:gd name="T83" fmla="*/ 336 h 434"/>
                <a:gd name="T84" fmla="*/ 289 w 392"/>
                <a:gd name="T85" fmla="*/ 314 h 434"/>
                <a:gd name="T86" fmla="*/ 319 w 392"/>
                <a:gd name="T87" fmla="*/ 298 h 434"/>
                <a:gd name="T88" fmla="*/ 350 w 392"/>
                <a:gd name="T89" fmla="*/ 283 h 434"/>
                <a:gd name="T90" fmla="*/ 392 w 392"/>
                <a:gd name="T91" fmla="*/ 270 h 434"/>
                <a:gd name="T92" fmla="*/ 392 w 392"/>
                <a:gd name="T93" fmla="*/ 270 h 434"/>
                <a:gd name="T94" fmla="*/ 129 w 392"/>
                <a:gd name="T95"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2" h="434">
                  <a:moveTo>
                    <a:pt x="129" y="0"/>
                  </a:moveTo>
                  <a:cubicBezTo>
                    <a:pt x="105" y="25"/>
                    <a:pt x="105" y="25"/>
                    <a:pt x="105" y="25"/>
                  </a:cubicBezTo>
                  <a:cubicBezTo>
                    <a:pt x="105" y="25"/>
                    <a:pt x="105" y="25"/>
                    <a:pt x="105" y="25"/>
                  </a:cubicBezTo>
                  <a:cubicBezTo>
                    <a:pt x="106" y="43"/>
                    <a:pt x="106" y="43"/>
                    <a:pt x="106" y="43"/>
                  </a:cubicBezTo>
                  <a:cubicBezTo>
                    <a:pt x="105" y="45"/>
                    <a:pt x="104" y="46"/>
                    <a:pt x="102" y="47"/>
                  </a:cubicBezTo>
                  <a:cubicBezTo>
                    <a:pt x="99" y="51"/>
                    <a:pt x="92" y="53"/>
                    <a:pt x="88" y="59"/>
                  </a:cubicBezTo>
                  <a:cubicBezTo>
                    <a:pt x="87" y="62"/>
                    <a:pt x="87" y="69"/>
                    <a:pt x="83" y="69"/>
                  </a:cubicBezTo>
                  <a:cubicBezTo>
                    <a:pt x="76" y="68"/>
                    <a:pt x="75" y="73"/>
                    <a:pt x="71" y="79"/>
                  </a:cubicBezTo>
                  <a:cubicBezTo>
                    <a:pt x="67" y="86"/>
                    <a:pt x="69" y="90"/>
                    <a:pt x="68" y="97"/>
                  </a:cubicBezTo>
                  <a:cubicBezTo>
                    <a:pt x="65" y="99"/>
                    <a:pt x="62" y="101"/>
                    <a:pt x="60" y="104"/>
                  </a:cubicBezTo>
                  <a:cubicBezTo>
                    <a:pt x="57" y="112"/>
                    <a:pt x="43" y="118"/>
                    <a:pt x="48" y="126"/>
                  </a:cubicBezTo>
                  <a:cubicBezTo>
                    <a:pt x="51" y="130"/>
                    <a:pt x="47" y="141"/>
                    <a:pt x="44" y="144"/>
                  </a:cubicBezTo>
                  <a:cubicBezTo>
                    <a:pt x="38" y="152"/>
                    <a:pt x="23" y="147"/>
                    <a:pt x="20" y="159"/>
                  </a:cubicBezTo>
                  <a:cubicBezTo>
                    <a:pt x="18" y="164"/>
                    <a:pt x="19" y="170"/>
                    <a:pt x="15" y="174"/>
                  </a:cubicBezTo>
                  <a:cubicBezTo>
                    <a:pt x="13" y="176"/>
                    <a:pt x="8" y="176"/>
                    <a:pt x="5" y="179"/>
                  </a:cubicBezTo>
                  <a:cubicBezTo>
                    <a:pt x="5" y="183"/>
                    <a:pt x="3" y="187"/>
                    <a:pt x="3" y="191"/>
                  </a:cubicBezTo>
                  <a:cubicBezTo>
                    <a:pt x="0" y="204"/>
                    <a:pt x="13" y="203"/>
                    <a:pt x="13" y="212"/>
                  </a:cubicBezTo>
                  <a:cubicBezTo>
                    <a:pt x="14" y="219"/>
                    <a:pt x="15" y="224"/>
                    <a:pt x="19" y="230"/>
                  </a:cubicBezTo>
                  <a:cubicBezTo>
                    <a:pt x="24" y="237"/>
                    <a:pt x="36" y="236"/>
                    <a:pt x="38" y="245"/>
                  </a:cubicBezTo>
                  <a:cubicBezTo>
                    <a:pt x="39" y="251"/>
                    <a:pt x="36" y="271"/>
                    <a:pt x="42" y="272"/>
                  </a:cubicBezTo>
                  <a:cubicBezTo>
                    <a:pt x="44" y="276"/>
                    <a:pt x="43" y="278"/>
                    <a:pt x="41" y="282"/>
                  </a:cubicBezTo>
                  <a:cubicBezTo>
                    <a:pt x="40" y="288"/>
                    <a:pt x="44" y="302"/>
                    <a:pt x="47" y="307"/>
                  </a:cubicBezTo>
                  <a:cubicBezTo>
                    <a:pt x="51" y="314"/>
                    <a:pt x="55" y="319"/>
                    <a:pt x="60" y="325"/>
                  </a:cubicBezTo>
                  <a:cubicBezTo>
                    <a:pt x="60" y="326"/>
                    <a:pt x="61" y="326"/>
                    <a:pt x="61" y="327"/>
                  </a:cubicBezTo>
                  <a:cubicBezTo>
                    <a:pt x="62" y="328"/>
                    <a:pt x="62" y="330"/>
                    <a:pt x="63" y="331"/>
                  </a:cubicBezTo>
                  <a:cubicBezTo>
                    <a:pt x="64" y="334"/>
                    <a:pt x="66" y="337"/>
                    <a:pt x="67" y="339"/>
                  </a:cubicBezTo>
                  <a:cubicBezTo>
                    <a:pt x="68" y="341"/>
                    <a:pt x="72" y="345"/>
                    <a:pt x="72" y="346"/>
                  </a:cubicBezTo>
                  <a:cubicBezTo>
                    <a:pt x="75" y="353"/>
                    <a:pt x="75" y="353"/>
                    <a:pt x="75" y="353"/>
                  </a:cubicBezTo>
                  <a:cubicBezTo>
                    <a:pt x="75" y="353"/>
                    <a:pt x="75" y="353"/>
                    <a:pt x="75" y="353"/>
                  </a:cubicBezTo>
                  <a:cubicBezTo>
                    <a:pt x="83" y="361"/>
                    <a:pt x="83" y="361"/>
                    <a:pt x="83" y="361"/>
                  </a:cubicBezTo>
                  <a:cubicBezTo>
                    <a:pt x="89" y="366"/>
                    <a:pt x="92" y="367"/>
                    <a:pt x="94" y="376"/>
                  </a:cubicBezTo>
                  <a:cubicBezTo>
                    <a:pt x="96" y="387"/>
                    <a:pt x="95" y="382"/>
                    <a:pt x="103" y="382"/>
                  </a:cubicBezTo>
                  <a:cubicBezTo>
                    <a:pt x="110" y="389"/>
                    <a:pt x="102" y="394"/>
                    <a:pt x="106" y="401"/>
                  </a:cubicBezTo>
                  <a:cubicBezTo>
                    <a:pt x="108" y="405"/>
                    <a:pt x="108" y="417"/>
                    <a:pt x="114" y="417"/>
                  </a:cubicBezTo>
                  <a:cubicBezTo>
                    <a:pt x="117" y="417"/>
                    <a:pt x="120" y="412"/>
                    <a:pt x="120" y="417"/>
                  </a:cubicBezTo>
                  <a:cubicBezTo>
                    <a:pt x="121" y="421"/>
                    <a:pt x="121" y="429"/>
                    <a:pt x="120" y="434"/>
                  </a:cubicBezTo>
                  <a:cubicBezTo>
                    <a:pt x="168" y="434"/>
                    <a:pt x="168" y="434"/>
                    <a:pt x="168" y="434"/>
                  </a:cubicBezTo>
                  <a:cubicBezTo>
                    <a:pt x="168" y="434"/>
                    <a:pt x="168" y="434"/>
                    <a:pt x="168" y="434"/>
                  </a:cubicBezTo>
                  <a:cubicBezTo>
                    <a:pt x="176" y="423"/>
                    <a:pt x="184" y="412"/>
                    <a:pt x="192" y="402"/>
                  </a:cubicBezTo>
                  <a:cubicBezTo>
                    <a:pt x="202" y="395"/>
                    <a:pt x="208" y="383"/>
                    <a:pt x="218" y="376"/>
                  </a:cubicBezTo>
                  <a:cubicBezTo>
                    <a:pt x="228" y="368"/>
                    <a:pt x="235" y="358"/>
                    <a:pt x="245" y="350"/>
                  </a:cubicBezTo>
                  <a:cubicBezTo>
                    <a:pt x="249" y="346"/>
                    <a:pt x="258" y="340"/>
                    <a:pt x="260" y="336"/>
                  </a:cubicBezTo>
                  <a:cubicBezTo>
                    <a:pt x="270" y="330"/>
                    <a:pt x="278" y="319"/>
                    <a:pt x="289" y="314"/>
                  </a:cubicBezTo>
                  <a:cubicBezTo>
                    <a:pt x="300" y="310"/>
                    <a:pt x="309" y="302"/>
                    <a:pt x="319" y="298"/>
                  </a:cubicBezTo>
                  <a:cubicBezTo>
                    <a:pt x="329" y="294"/>
                    <a:pt x="342" y="288"/>
                    <a:pt x="350" y="283"/>
                  </a:cubicBezTo>
                  <a:cubicBezTo>
                    <a:pt x="359" y="277"/>
                    <a:pt x="378" y="272"/>
                    <a:pt x="392" y="270"/>
                  </a:cubicBezTo>
                  <a:cubicBezTo>
                    <a:pt x="392" y="270"/>
                    <a:pt x="392" y="270"/>
                    <a:pt x="392" y="270"/>
                  </a:cubicBezTo>
                  <a:cubicBezTo>
                    <a:pt x="129" y="0"/>
                    <a:pt x="129" y="0"/>
                    <a:pt x="129" y="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6" name="Freeform 23"/>
            <p:cNvSpPr>
              <a:spLocks/>
            </p:cNvSpPr>
            <p:nvPr/>
          </p:nvSpPr>
          <p:spPr bwMode="auto">
            <a:xfrm>
              <a:off x="5700713" y="3017838"/>
              <a:ext cx="1019175" cy="931863"/>
            </a:xfrm>
            <a:custGeom>
              <a:avLst/>
              <a:gdLst>
                <a:gd name="T0" fmla="*/ 388 w 389"/>
                <a:gd name="T1" fmla="*/ 58 h 355"/>
                <a:gd name="T2" fmla="*/ 389 w 389"/>
                <a:gd name="T3" fmla="*/ 69 h 355"/>
                <a:gd name="T4" fmla="*/ 389 w 389"/>
                <a:gd name="T5" fmla="*/ 69 h 355"/>
                <a:gd name="T6" fmla="*/ 388 w 389"/>
                <a:gd name="T7" fmla="*/ 69 h 355"/>
                <a:gd name="T8" fmla="*/ 373 w 389"/>
                <a:gd name="T9" fmla="*/ 85 h 355"/>
                <a:gd name="T10" fmla="*/ 352 w 389"/>
                <a:gd name="T11" fmla="*/ 111 h 355"/>
                <a:gd name="T12" fmla="*/ 339 w 389"/>
                <a:gd name="T13" fmla="*/ 146 h 355"/>
                <a:gd name="T14" fmla="*/ 331 w 389"/>
                <a:gd name="T15" fmla="*/ 188 h 355"/>
                <a:gd name="T16" fmla="*/ 308 w 389"/>
                <a:gd name="T17" fmla="*/ 215 h 355"/>
                <a:gd name="T18" fmla="*/ 303 w 389"/>
                <a:gd name="T19" fmla="*/ 225 h 355"/>
                <a:gd name="T20" fmla="*/ 279 w 389"/>
                <a:gd name="T21" fmla="*/ 241 h 355"/>
                <a:gd name="T22" fmla="*/ 258 w 389"/>
                <a:gd name="T23" fmla="*/ 262 h 355"/>
                <a:gd name="T24" fmla="*/ 250 w 389"/>
                <a:gd name="T25" fmla="*/ 282 h 355"/>
                <a:gd name="T26" fmla="*/ 235 w 389"/>
                <a:gd name="T27" fmla="*/ 304 h 355"/>
                <a:gd name="T28" fmla="*/ 228 w 389"/>
                <a:gd name="T29" fmla="*/ 316 h 355"/>
                <a:gd name="T30" fmla="*/ 214 w 389"/>
                <a:gd name="T31" fmla="*/ 330 h 355"/>
                <a:gd name="T32" fmla="*/ 210 w 389"/>
                <a:gd name="T33" fmla="*/ 337 h 355"/>
                <a:gd name="T34" fmla="*/ 210 w 389"/>
                <a:gd name="T35" fmla="*/ 341 h 355"/>
                <a:gd name="T36" fmla="*/ 211 w 389"/>
                <a:gd name="T37" fmla="*/ 346 h 355"/>
                <a:gd name="T38" fmla="*/ 212 w 389"/>
                <a:gd name="T39" fmla="*/ 355 h 355"/>
                <a:gd name="T40" fmla="*/ 212 w 389"/>
                <a:gd name="T41" fmla="*/ 355 h 355"/>
                <a:gd name="T42" fmla="*/ 203 w 389"/>
                <a:gd name="T43" fmla="*/ 351 h 355"/>
                <a:gd name="T44" fmla="*/ 199 w 389"/>
                <a:gd name="T45" fmla="*/ 349 h 355"/>
                <a:gd name="T46" fmla="*/ 194 w 389"/>
                <a:gd name="T47" fmla="*/ 343 h 355"/>
                <a:gd name="T48" fmla="*/ 183 w 389"/>
                <a:gd name="T49" fmla="*/ 342 h 355"/>
                <a:gd name="T50" fmla="*/ 167 w 389"/>
                <a:gd name="T51" fmla="*/ 331 h 355"/>
                <a:gd name="T52" fmla="*/ 156 w 389"/>
                <a:gd name="T53" fmla="*/ 313 h 355"/>
                <a:gd name="T54" fmla="*/ 139 w 389"/>
                <a:gd name="T55" fmla="*/ 309 h 355"/>
                <a:gd name="T56" fmla="*/ 113 w 389"/>
                <a:gd name="T57" fmla="*/ 281 h 355"/>
                <a:gd name="T58" fmla="*/ 112 w 389"/>
                <a:gd name="T59" fmla="*/ 274 h 355"/>
                <a:gd name="T60" fmla="*/ 96 w 389"/>
                <a:gd name="T61" fmla="*/ 263 h 355"/>
                <a:gd name="T62" fmla="*/ 81 w 389"/>
                <a:gd name="T63" fmla="*/ 251 h 355"/>
                <a:gd name="T64" fmla="*/ 54 w 389"/>
                <a:gd name="T65" fmla="*/ 239 h 355"/>
                <a:gd name="T66" fmla="*/ 44 w 389"/>
                <a:gd name="T67" fmla="*/ 241 h 355"/>
                <a:gd name="T68" fmla="*/ 24 w 389"/>
                <a:gd name="T69" fmla="*/ 237 h 355"/>
                <a:gd name="T70" fmla="*/ 0 w 389"/>
                <a:gd name="T71" fmla="*/ 236 h 355"/>
                <a:gd name="T72" fmla="*/ 0 w 389"/>
                <a:gd name="T73" fmla="*/ 236 h 355"/>
                <a:gd name="T74" fmla="*/ 52 w 389"/>
                <a:gd name="T75" fmla="*/ 117 h 355"/>
                <a:gd name="T76" fmla="*/ 61 w 389"/>
                <a:gd name="T77" fmla="*/ 103 h 355"/>
                <a:gd name="T78" fmla="*/ 51 w 389"/>
                <a:gd name="T79" fmla="*/ 75 h 355"/>
                <a:gd name="T80" fmla="*/ 75 w 389"/>
                <a:gd name="T81" fmla="*/ 50 h 355"/>
                <a:gd name="T82" fmla="*/ 88 w 389"/>
                <a:gd name="T83" fmla="*/ 50 h 355"/>
                <a:gd name="T84" fmla="*/ 112 w 389"/>
                <a:gd name="T85" fmla="*/ 4 h 355"/>
                <a:gd name="T86" fmla="*/ 112 w 389"/>
                <a:gd name="T87" fmla="*/ 4 h 355"/>
                <a:gd name="T88" fmla="*/ 130 w 389"/>
                <a:gd name="T89" fmla="*/ 8 h 355"/>
                <a:gd name="T90" fmla="*/ 139 w 389"/>
                <a:gd name="T91" fmla="*/ 21 h 355"/>
                <a:gd name="T92" fmla="*/ 152 w 389"/>
                <a:gd name="T93" fmla="*/ 36 h 355"/>
                <a:gd name="T94" fmla="*/ 176 w 389"/>
                <a:gd name="T95" fmla="*/ 37 h 355"/>
                <a:gd name="T96" fmla="*/ 191 w 389"/>
                <a:gd name="T97" fmla="*/ 51 h 355"/>
                <a:gd name="T98" fmla="*/ 204 w 389"/>
                <a:gd name="T99" fmla="*/ 53 h 355"/>
                <a:gd name="T100" fmla="*/ 215 w 389"/>
                <a:gd name="T101" fmla="*/ 48 h 355"/>
                <a:gd name="T102" fmla="*/ 252 w 389"/>
                <a:gd name="T103" fmla="*/ 56 h 355"/>
                <a:gd name="T104" fmla="*/ 270 w 389"/>
                <a:gd name="T105" fmla="*/ 61 h 355"/>
                <a:gd name="T106" fmla="*/ 296 w 389"/>
                <a:gd name="T107" fmla="*/ 70 h 355"/>
                <a:gd name="T108" fmla="*/ 322 w 389"/>
                <a:gd name="T109" fmla="*/ 67 h 355"/>
                <a:gd name="T110" fmla="*/ 333 w 389"/>
                <a:gd name="T111" fmla="*/ 62 h 355"/>
                <a:gd name="T112" fmla="*/ 341 w 389"/>
                <a:gd name="T113" fmla="*/ 58 h 355"/>
                <a:gd name="T114" fmla="*/ 364 w 389"/>
                <a:gd name="T115" fmla="*/ 48 h 355"/>
                <a:gd name="T116" fmla="*/ 365 w 389"/>
                <a:gd name="T117" fmla="*/ 48 h 355"/>
                <a:gd name="T118" fmla="*/ 382 w 389"/>
                <a:gd name="T119" fmla="*/ 54 h 355"/>
                <a:gd name="T120" fmla="*/ 388 w 389"/>
                <a:gd name="T121" fmla="*/ 5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355">
                  <a:moveTo>
                    <a:pt x="388" y="58"/>
                  </a:moveTo>
                  <a:cubicBezTo>
                    <a:pt x="389" y="69"/>
                    <a:pt x="389" y="69"/>
                    <a:pt x="389" y="69"/>
                  </a:cubicBezTo>
                  <a:cubicBezTo>
                    <a:pt x="389" y="69"/>
                    <a:pt x="389" y="69"/>
                    <a:pt x="389" y="69"/>
                  </a:cubicBezTo>
                  <a:cubicBezTo>
                    <a:pt x="388" y="69"/>
                    <a:pt x="388" y="69"/>
                    <a:pt x="388" y="69"/>
                  </a:cubicBezTo>
                  <a:cubicBezTo>
                    <a:pt x="381" y="73"/>
                    <a:pt x="378" y="80"/>
                    <a:pt x="373" y="85"/>
                  </a:cubicBezTo>
                  <a:cubicBezTo>
                    <a:pt x="352" y="111"/>
                    <a:pt x="352" y="111"/>
                    <a:pt x="352" y="111"/>
                  </a:cubicBezTo>
                  <a:cubicBezTo>
                    <a:pt x="344" y="121"/>
                    <a:pt x="342" y="134"/>
                    <a:pt x="339" y="146"/>
                  </a:cubicBezTo>
                  <a:cubicBezTo>
                    <a:pt x="341" y="159"/>
                    <a:pt x="320" y="174"/>
                    <a:pt x="331" y="188"/>
                  </a:cubicBezTo>
                  <a:cubicBezTo>
                    <a:pt x="331" y="198"/>
                    <a:pt x="315" y="208"/>
                    <a:pt x="308" y="215"/>
                  </a:cubicBezTo>
                  <a:cubicBezTo>
                    <a:pt x="305" y="217"/>
                    <a:pt x="305" y="222"/>
                    <a:pt x="303" y="225"/>
                  </a:cubicBezTo>
                  <a:cubicBezTo>
                    <a:pt x="298" y="232"/>
                    <a:pt x="285" y="233"/>
                    <a:pt x="279" y="241"/>
                  </a:cubicBezTo>
                  <a:cubicBezTo>
                    <a:pt x="273" y="249"/>
                    <a:pt x="265" y="255"/>
                    <a:pt x="258" y="262"/>
                  </a:cubicBezTo>
                  <a:cubicBezTo>
                    <a:pt x="253" y="269"/>
                    <a:pt x="251" y="273"/>
                    <a:pt x="250" y="282"/>
                  </a:cubicBezTo>
                  <a:cubicBezTo>
                    <a:pt x="244" y="287"/>
                    <a:pt x="239" y="298"/>
                    <a:pt x="235" y="304"/>
                  </a:cubicBezTo>
                  <a:cubicBezTo>
                    <a:pt x="233" y="309"/>
                    <a:pt x="232" y="313"/>
                    <a:pt x="228" y="316"/>
                  </a:cubicBezTo>
                  <a:cubicBezTo>
                    <a:pt x="224" y="321"/>
                    <a:pt x="219" y="326"/>
                    <a:pt x="214" y="330"/>
                  </a:cubicBezTo>
                  <a:cubicBezTo>
                    <a:pt x="212" y="332"/>
                    <a:pt x="210" y="334"/>
                    <a:pt x="210" y="337"/>
                  </a:cubicBezTo>
                  <a:cubicBezTo>
                    <a:pt x="210" y="338"/>
                    <a:pt x="210" y="340"/>
                    <a:pt x="210" y="341"/>
                  </a:cubicBezTo>
                  <a:cubicBezTo>
                    <a:pt x="210" y="343"/>
                    <a:pt x="211" y="345"/>
                    <a:pt x="211" y="346"/>
                  </a:cubicBezTo>
                  <a:cubicBezTo>
                    <a:pt x="212" y="355"/>
                    <a:pt x="212" y="355"/>
                    <a:pt x="212" y="355"/>
                  </a:cubicBezTo>
                  <a:cubicBezTo>
                    <a:pt x="212" y="355"/>
                    <a:pt x="212" y="355"/>
                    <a:pt x="212" y="355"/>
                  </a:cubicBezTo>
                  <a:cubicBezTo>
                    <a:pt x="203" y="351"/>
                    <a:pt x="203" y="351"/>
                    <a:pt x="203" y="351"/>
                  </a:cubicBezTo>
                  <a:cubicBezTo>
                    <a:pt x="201" y="351"/>
                    <a:pt x="201" y="350"/>
                    <a:pt x="199" y="349"/>
                  </a:cubicBezTo>
                  <a:cubicBezTo>
                    <a:pt x="198" y="346"/>
                    <a:pt x="197" y="344"/>
                    <a:pt x="194" y="343"/>
                  </a:cubicBezTo>
                  <a:cubicBezTo>
                    <a:pt x="190" y="342"/>
                    <a:pt x="187" y="342"/>
                    <a:pt x="183" y="342"/>
                  </a:cubicBezTo>
                  <a:cubicBezTo>
                    <a:pt x="175" y="342"/>
                    <a:pt x="171" y="337"/>
                    <a:pt x="167" y="331"/>
                  </a:cubicBezTo>
                  <a:cubicBezTo>
                    <a:pt x="163" y="324"/>
                    <a:pt x="161" y="319"/>
                    <a:pt x="156" y="313"/>
                  </a:cubicBezTo>
                  <a:cubicBezTo>
                    <a:pt x="152" y="307"/>
                    <a:pt x="145" y="315"/>
                    <a:pt x="139" y="309"/>
                  </a:cubicBezTo>
                  <a:cubicBezTo>
                    <a:pt x="134" y="303"/>
                    <a:pt x="113" y="289"/>
                    <a:pt x="113" y="281"/>
                  </a:cubicBezTo>
                  <a:cubicBezTo>
                    <a:pt x="113" y="279"/>
                    <a:pt x="114" y="274"/>
                    <a:pt x="112" y="274"/>
                  </a:cubicBezTo>
                  <a:cubicBezTo>
                    <a:pt x="109" y="270"/>
                    <a:pt x="100" y="266"/>
                    <a:pt x="96" y="263"/>
                  </a:cubicBezTo>
                  <a:cubicBezTo>
                    <a:pt x="91" y="259"/>
                    <a:pt x="87" y="254"/>
                    <a:pt x="81" y="251"/>
                  </a:cubicBezTo>
                  <a:cubicBezTo>
                    <a:pt x="75" y="241"/>
                    <a:pt x="67" y="235"/>
                    <a:pt x="54" y="239"/>
                  </a:cubicBezTo>
                  <a:cubicBezTo>
                    <a:pt x="51" y="240"/>
                    <a:pt x="48" y="243"/>
                    <a:pt x="44" y="241"/>
                  </a:cubicBezTo>
                  <a:cubicBezTo>
                    <a:pt x="40" y="232"/>
                    <a:pt x="31" y="237"/>
                    <a:pt x="24" y="237"/>
                  </a:cubicBezTo>
                  <a:cubicBezTo>
                    <a:pt x="16" y="237"/>
                    <a:pt x="8" y="237"/>
                    <a:pt x="0" y="236"/>
                  </a:cubicBezTo>
                  <a:cubicBezTo>
                    <a:pt x="0" y="236"/>
                    <a:pt x="0" y="236"/>
                    <a:pt x="0" y="236"/>
                  </a:cubicBezTo>
                  <a:cubicBezTo>
                    <a:pt x="52" y="117"/>
                    <a:pt x="52" y="117"/>
                    <a:pt x="52" y="117"/>
                  </a:cubicBezTo>
                  <a:cubicBezTo>
                    <a:pt x="61" y="103"/>
                    <a:pt x="61" y="103"/>
                    <a:pt x="61" y="103"/>
                  </a:cubicBezTo>
                  <a:cubicBezTo>
                    <a:pt x="51" y="75"/>
                    <a:pt x="51" y="75"/>
                    <a:pt x="51" y="75"/>
                  </a:cubicBezTo>
                  <a:cubicBezTo>
                    <a:pt x="75" y="50"/>
                    <a:pt x="75" y="50"/>
                    <a:pt x="75" y="50"/>
                  </a:cubicBezTo>
                  <a:cubicBezTo>
                    <a:pt x="88" y="50"/>
                    <a:pt x="88" y="50"/>
                    <a:pt x="88" y="50"/>
                  </a:cubicBezTo>
                  <a:cubicBezTo>
                    <a:pt x="112" y="4"/>
                    <a:pt x="112" y="4"/>
                    <a:pt x="112" y="4"/>
                  </a:cubicBezTo>
                  <a:cubicBezTo>
                    <a:pt x="112" y="4"/>
                    <a:pt x="112" y="4"/>
                    <a:pt x="112" y="4"/>
                  </a:cubicBezTo>
                  <a:cubicBezTo>
                    <a:pt x="120" y="5"/>
                    <a:pt x="124" y="0"/>
                    <a:pt x="130" y="8"/>
                  </a:cubicBezTo>
                  <a:cubicBezTo>
                    <a:pt x="134" y="12"/>
                    <a:pt x="136" y="16"/>
                    <a:pt x="139" y="21"/>
                  </a:cubicBezTo>
                  <a:cubicBezTo>
                    <a:pt x="144" y="28"/>
                    <a:pt x="143" y="32"/>
                    <a:pt x="152" y="36"/>
                  </a:cubicBezTo>
                  <a:cubicBezTo>
                    <a:pt x="159" y="38"/>
                    <a:pt x="169" y="37"/>
                    <a:pt x="176" y="37"/>
                  </a:cubicBezTo>
                  <a:cubicBezTo>
                    <a:pt x="178" y="41"/>
                    <a:pt x="187" y="49"/>
                    <a:pt x="191" y="51"/>
                  </a:cubicBezTo>
                  <a:cubicBezTo>
                    <a:pt x="195" y="52"/>
                    <a:pt x="200" y="53"/>
                    <a:pt x="204" y="53"/>
                  </a:cubicBezTo>
                  <a:cubicBezTo>
                    <a:pt x="208" y="52"/>
                    <a:pt x="211" y="48"/>
                    <a:pt x="215" y="48"/>
                  </a:cubicBezTo>
                  <a:cubicBezTo>
                    <a:pt x="228" y="45"/>
                    <a:pt x="240" y="55"/>
                    <a:pt x="252" y="56"/>
                  </a:cubicBezTo>
                  <a:cubicBezTo>
                    <a:pt x="257" y="58"/>
                    <a:pt x="265" y="60"/>
                    <a:pt x="270" y="61"/>
                  </a:cubicBezTo>
                  <a:cubicBezTo>
                    <a:pt x="278" y="64"/>
                    <a:pt x="289" y="70"/>
                    <a:pt x="296" y="70"/>
                  </a:cubicBezTo>
                  <a:cubicBezTo>
                    <a:pt x="304" y="71"/>
                    <a:pt x="314" y="69"/>
                    <a:pt x="322" y="67"/>
                  </a:cubicBezTo>
                  <a:cubicBezTo>
                    <a:pt x="325" y="67"/>
                    <a:pt x="331" y="64"/>
                    <a:pt x="333" y="62"/>
                  </a:cubicBezTo>
                  <a:cubicBezTo>
                    <a:pt x="336" y="61"/>
                    <a:pt x="338" y="59"/>
                    <a:pt x="341" y="58"/>
                  </a:cubicBezTo>
                  <a:cubicBezTo>
                    <a:pt x="347" y="55"/>
                    <a:pt x="357" y="48"/>
                    <a:pt x="364" y="48"/>
                  </a:cubicBezTo>
                  <a:cubicBezTo>
                    <a:pt x="365" y="48"/>
                    <a:pt x="365" y="48"/>
                    <a:pt x="365" y="48"/>
                  </a:cubicBezTo>
                  <a:cubicBezTo>
                    <a:pt x="373" y="48"/>
                    <a:pt x="376" y="48"/>
                    <a:pt x="382" y="54"/>
                  </a:cubicBezTo>
                  <a:cubicBezTo>
                    <a:pt x="388" y="58"/>
                    <a:pt x="388" y="58"/>
                    <a:pt x="388" y="58"/>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7" name="Freeform 24"/>
            <p:cNvSpPr>
              <a:spLocks/>
            </p:cNvSpPr>
            <p:nvPr/>
          </p:nvSpPr>
          <p:spPr bwMode="auto">
            <a:xfrm>
              <a:off x="4222751" y="3740151"/>
              <a:ext cx="563563" cy="644525"/>
            </a:xfrm>
            <a:custGeom>
              <a:avLst/>
              <a:gdLst>
                <a:gd name="T0" fmla="*/ 74 w 215"/>
                <a:gd name="T1" fmla="*/ 246 h 246"/>
                <a:gd name="T2" fmla="*/ 143 w 215"/>
                <a:gd name="T3" fmla="*/ 202 h 246"/>
                <a:gd name="T4" fmla="*/ 153 w 215"/>
                <a:gd name="T5" fmla="*/ 215 h 246"/>
                <a:gd name="T6" fmla="*/ 161 w 215"/>
                <a:gd name="T7" fmla="*/ 227 h 246"/>
                <a:gd name="T8" fmla="*/ 161 w 215"/>
                <a:gd name="T9" fmla="*/ 226 h 246"/>
                <a:gd name="T10" fmla="*/ 167 w 215"/>
                <a:gd name="T11" fmla="*/ 214 h 246"/>
                <a:gd name="T12" fmla="*/ 167 w 215"/>
                <a:gd name="T13" fmla="*/ 196 h 246"/>
                <a:gd name="T14" fmla="*/ 171 w 215"/>
                <a:gd name="T15" fmla="*/ 183 h 246"/>
                <a:gd name="T16" fmla="*/ 215 w 215"/>
                <a:gd name="T17" fmla="*/ 156 h 246"/>
                <a:gd name="T18" fmla="*/ 215 w 215"/>
                <a:gd name="T19" fmla="*/ 156 h 246"/>
                <a:gd name="T20" fmla="*/ 199 w 215"/>
                <a:gd name="T21" fmla="*/ 144 h 246"/>
                <a:gd name="T22" fmla="*/ 190 w 215"/>
                <a:gd name="T23" fmla="*/ 123 h 246"/>
                <a:gd name="T24" fmla="*/ 179 w 215"/>
                <a:gd name="T25" fmla="*/ 113 h 246"/>
                <a:gd name="T26" fmla="*/ 163 w 215"/>
                <a:gd name="T27" fmla="*/ 101 h 246"/>
                <a:gd name="T28" fmla="*/ 127 w 215"/>
                <a:gd name="T29" fmla="*/ 74 h 246"/>
                <a:gd name="T30" fmla="*/ 107 w 215"/>
                <a:gd name="T31" fmla="*/ 64 h 246"/>
                <a:gd name="T32" fmla="*/ 90 w 215"/>
                <a:gd name="T33" fmla="*/ 52 h 246"/>
                <a:gd name="T34" fmla="*/ 74 w 215"/>
                <a:gd name="T35" fmla="*/ 38 h 246"/>
                <a:gd name="T36" fmla="*/ 39 w 215"/>
                <a:gd name="T37" fmla="*/ 22 h 246"/>
                <a:gd name="T38" fmla="*/ 23 w 215"/>
                <a:gd name="T39" fmla="*/ 15 h 246"/>
                <a:gd name="T40" fmla="*/ 18 w 215"/>
                <a:gd name="T41" fmla="*/ 13 h 246"/>
                <a:gd name="T42" fmla="*/ 3 w 215"/>
                <a:gd name="T43" fmla="*/ 0 h 246"/>
                <a:gd name="T44" fmla="*/ 3 w 215"/>
                <a:gd name="T45" fmla="*/ 0 h 246"/>
                <a:gd name="T46" fmla="*/ 0 w 215"/>
                <a:gd name="T47" fmla="*/ 170 h 246"/>
                <a:gd name="T48" fmla="*/ 12 w 215"/>
                <a:gd name="T49" fmla="*/ 189 h 246"/>
                <a:gd name="T50" fmla="*/ 12 w 215"/>
                <a:gd name="T51" fmla="*/ 189 h 246"/>
                <a:gd name="T52" fmla="*/ 14 w 215"/>
                <a:gd name="T53" fmla="*/ 190 h 246"/>
                <a:gd name="T54" fmla="*/ 22 w 215"/>
                <a:gd name="T55" fmla="*/ 199 h 246"/>
                <a:gd name="T56" fmla="*/ 32 w 215"/>
                <a:gd name="T57" fmla="*/ 210 h 246"/>
                <a:gd name="T58" fmla="*/ 50 w 215"/>
                <a:gd name="T59" fmla="*/ 223 h 246"/>
                <a:gd name="T60" fmla="*/ 58 w 215"/>
                <a:gd name="T61" fmla="*/ 229 h 246"/>
                <a:gd name="T62" fmla="*/ 66 w 215"/>
                <a:gd name="T63" fmla="*/ 236 h 246"/>
                <a:gd name="T64" fmla="*/ 74 w 215"/>
                <a:gd name="T65"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 h="246">
                  <a:moveTo>
                    <a:pt x="74" y="246"/>
                  </a:moveTo>
                  <a:cubicBezTo>
                    <a:pt x="143" y="202"/>
                    <a:pt x="143" y="202"/>
                    <a:pt x="143" y="202"/>
                  </a:cubicBezTo>
                  <a:cubicBezTo>
                    <a:pt x="147" y="206"/>
                    <a:pt x="151" y="210"/>
                    <a:pt x="153" y="215"/>
                  </a:cubicBezTo>
                  <a:cubicBezTo>
                    <a:pt x="155" y="218"/>
                    <a:pt x="158" y="227"/>
                    <a:pt x="161" y="227"/>
                  </a:cubicBezTo>
                  <a:cubicBezTo>
                    <a:pt x="161" y="226"/>
                    <a:pt x="161" y="226"/>
                    <a:pt x="161" y="226"/>
                  </a:cubicBezTo>
                  <a:cubicBezTo>
                    <a:pt x="163" y="223"/>
                    <a:pt x="165" y="218"/>
                    <a:pt x="167" y="214"/>
                  </a:cubicBezTo>
                  <a:cubicBezTo>
                    <a:pt x="170" y="208"/>
                    <a:pt x="168" y="202"/>
                    <a:pt x="167" y="196"/>
                  </a:cubicBezTo>
                  <a:cubicBezTo>
                    <a:pt x="167" y="190"/>
                    <a:pt x="168" y="188"/>
                    <a:pt x="171" y="183"/>
                  </a:cubicBezTo>
                  <a:cubicBezTo>
                    <a:pt x="215" y="156"/>
                    <a:pt x="215" y="156"/>
                    <a:pt x="215" y="156"/>
                  </a:cubicBezTo>
                  <a:cubicBezTo>
                    <a:pt x="215" y="156"/>
                    <a:pt x="215" y="156"/>
                    <a:pt x="215" y="156"/>
                  </a:cubicBezTo>
                  <a:cubicBezTo>
                    <a:pt x="199" y="144"/>
                    <a:pt x="199" y="144"/>
                    <a:pt x="199" y="144"/>
                  </a:cubicBezTo>
                  <a:cubicBezTo>
                    <a:pt x="194" y="139"/>
                    <a:pt x="193" y="126"/>
                    <a:pt x="190" y="123"/>
                  </a:cubicBezTo>
                  <a:cubicBezTo>
                    <a:pt x="188" y="118"/>
                    <a:pt x="183" y="115"/>
                    <a:pt x="179" y="113"/>
                  </a:cubicBezTo>
                  <a:cubicBezTo>
                    <a:pt x="173" y="109"/>
                    <a:pt x="168" y="106"/>
                    <a:pt x="163" y="101"/>
                  </a:cubicBezTo>
                  <a:cubicBezTo>
                    <a:pt x="152" y="89"/>
                    <a:pt x="141" y="81"/>
                    <a:pt x="127" y="74"/>
                  </a:cubicBezTo>
                  <a:cubicBezTo>
                    <a:pt x="107" y="64"/>
                    <a:pt x="107" y="64"/>
                    <a:pt x="107" y="64"/>
                  </a:cubicBezTo>
                  <a:cubicBezTo>
                    <a:pt x="101" y="59"/>
                    <a:pt x="97" y="55"/>
                    <a:pt x="90" y="52"/>
                  </a:cubicBezTo>
                  <a:cubicBezTo>
                    <a:pt x="85" y="49"/>
                    <a:pt x="80" y="42"/>
                    <a:pt x="74" y="38"/>
                  </a:cubicBezTo>
                  <a:cubicBezTo>
                    <a:pt x="65" y="32"/>
                    <a:pt x="47" y="33"/>
                    <a:pt x="39" y="22"/>
                  </a:cubicBezTo>
                  <a:cubicBezTo>
                    <a:pt x="35" y="20"/>
                    <a:pt x="28" y="16"/>
                    <a:pt x="23" y="15"/>
                  </a:cubicBezTo>
                  <a:cubicBezTo>
                    <a:pt x="22" y="14"/>
                    <a:pt x="19" y="13"/>
                    <a:pt x="18" y="13"/>
                  </a:cubicBezTo>
                  <a:cubicBezTo>
                    <a:pt x="12" y="7"/>
                    <a:pt x="11" y="0"/>
                    <a:pt x="3" y="0"/>
                  </a:cubicBezTo>
                  <a:cubicBezTo>
                    <a:pt x="3" y="0"/>
                    <a:pt x="3" y="0"/>
                    <a:pt x="3" y="0"/>
                  </a:cubicBezTo>
                  <a:cubicBezTo>
                    <a:pt x="0" y="170"/>
                    <a:pt x="0" y="170"/>
                    <a:pt x="0" y="170"/>
                  </a:cubicBezTo>
                  <a:cubicBezTo>
                    <a:pt x="12" y="189"/>
                    <a:pt x="12" y="189"/>
                    <a:pt x="12" y="189"/>
                  </a:cubicBezTo>
                  <a:cubicBezTo>
                    <a:pt x="12" y="189"/>
                    <a:pt x="12" y="189"/>
                    <a:pt x="12" y="189"/>
                  </a:cubicBezTo>
                  <a:cubicBezTo>
                    <a:pt x="13" y="189"/>
                    <a:pt x="13" y="190"/>
                    <a:pt x="14" y="190"/>
                  </a:cubicBezTo>
                  <a:cubicBezTo>
                    <a:pt x="16" y="191"/>
                    <a:pt x="20" y="197"/>
                    <a:pt x="22" y="199"/>
                  </a:cubicBezTo>
                  <a:cubicBezTo>
                    <a:pt x="25" y="202"/>
                    <a:pt x="28" y="208"/>
                    <a:pt x="32" y="210"/>
                  </a:cubicBezTo>
                  <a:cubicBezTo>
                    <a:pt x="36" y="215"/>
                    <a:pt x="45" y="220"/>
                    <a:pt x="50" y="223"/>
                  </a:cubicBezTo>
                  <a:cubicBezTo>
                    <a:pt x="53" y="225"/>
                    <a:pt x="56" y="227"/>
                    <a:pt x="58" y="229"/>
                  </a:cubicBezTo>
                  <a:cubicBezTo>
                    <a:pt x="61" y="231"/>
                    <a:pt x="63" y="234"/>
                    <a:pt x="66" y="236"/>
                  </a:cubicBezTo>
                  <a:cubicBezTo>
                    <a:pt x="74" y="246"/>
                    <a:pt x="74" y="246"/>
                    <a:pt x="74" y="246"/>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8" name="Freeform 25"/>
            <p:cNvSpPr>
              <a:spLocks/>
            </p:cNvSpPr>
            <p:nvPr/>
          </p:nvSpPr>
          <p:spPr bwMode="auto">
            <a:xfrm>
              <a:off x="5354638" y="3627438"/>
              <a:ext cx="1190625" cy="1096963"/>
            </a:xfrm>
            <a:custGeom>
              <a:avLst/>
              <a:gdLst>
                <a:gd name="T0" fmla="*/ 223 w 454"/>
                <a:gd name="T1" fmla="*/ 418 h 418"/>
                <a:gd name="T2" fmla="*/ 223 w 454"/>
                <a:gd name="T3" fmla="*/ 418 h 418"/>
                <a:gd name="T4" fmla="*/ 240 w 454"/>
                <a:gd name="T5" fmla="*/ 388 h 418"/>
                <a:gd name="T6" fmla="*/ 264 w 454"/>
                <a:gd name="T7" fmla="*/ 356 h 418"/>
                <a:gd name="T8" fmla="*/ 304 w 454"/>
                <a:gd name="T9" fmla="*/ 319 h 418"/>
                <a:gd name="T10" fmla="*/ 319 w 454"/>
                <a:gd name="T11" fmla="*/ 290 h 418"/>
                <a:gd name="T12" fmla="*/ 359 w 454"/>
                <a:gd name="T13" fmla="*/ 236 h 418"/>
                <a:gd name="T14" fmla="*/ 383 w 454"/>
                <a:gd name="T15" fmla="*/ 220 h 418"/>
                <a:gd name="T16" fmla="*/ 424 w 454"/>
                <a:gd name="T17" fmla="*/ 209 h 418"/>
                <a:gd name="T18" fmla="*/ 445 w 454"/>
                <a:gd name="T19" fmla="*/ 182 h 418"/>
                <a:gd name="T20" fmla="*/ 454 w 454"/>
                <a:gd name="T21" fmla="*/ 178 h 418"/>
                <a:gd name="T22" fmla="*/ 443 w 454"/>
                <a:gd name="T23" fmla="*/ 160 h 418"/>
                <a:gd name="T24" fmla="*/ 402 w 454"/>
                <a:gd name="T25" fmla="*/ 146 h 418"/>
                <a:gd name="T26" fmla="*/ 368 w 454"/>
                <a:gd name="T27" fmla="*/ 133 h 418"/>
                <a:gd name="T28" fmla="*/ 344 w 454"/>
                <a:gd name="T29" fmla="*/ 123 h 418"/>
                <a:gd name="T30" fmla="*/ 331 w 454"/>
                <a:gd name="T31" fmla="*/ 117 h 418"/>
                <a:gd name="T32" fmla="*/ 315 w 454"/>
                <a:gd name="T33" fmla="*/ 110 h 418"/>
                <a:gd name="T34" fmla="*/ 288 w 454"/>
                <a:gd name="T35" fmla="*/ 81 h 418"/>
                <a:gd name="T36" fmla="*/ 245 w 454"/>
                <a:gd name="T37" fmla="*/ 49 h 418"/>
                <a:gd name="T38" fmla="*/ 228 w 454"/>
                <a:gd name="T39" fmla="*/ 31 h 418"/>
                <a:gd name="T40" fmla="*/ 186 w 454"/>
                <a:gd name="T41" fmla="*/ 7 h 418"/>
                <a:gd name="T42" fmla="*/ 156 w 454"/>
                <a:gd name="T43" fmla="*/ 5 h 418"/>
                <a:gd name="T44" fmla="*/ 132 w 454"/>
                <a:gd name="T45" fmla="*/ 4 h 418"/>
                <a:gd name="T46" fmla="*/ 114 w 454"/>
                <a:gd name="T47" fmla="*/ 7 h 418"/>
                <a:gd name="T48" fmla="*/ 106 w 454"/>
                <a:gd name="T49" fmla="*/ 16 h 418"/>
                <a:gd name="T50" fmla="*/ 104 w 454"/>
                <a:gd name="T51" fmla="*/ 36 h 418"/>
                <a:gd name="T52" fmla="*/ 76 w 454"/>
                <a:gd name="T53" fmla="*/ 40 h 418"/>
                <a:gd name="T54" fmla="*/ 69 w 454"/>
                <a:gd name="T55" fmla="*/ 41 h 418"/>
                <a:gd name="T56" fmla="*/ 61 w 454"/>
                <a:gd name="T57" fmla="*/ 70 h 418"/>
                <a:gd name="T58" fmla="*/ 56 w 454"/>
                <a:gd name="T59" fmla="*/ 118 h 418"/>
                <a:gd name="T60" fmla="*/ 5 w 454"/>
                <a:gd name="T61" fmla="*/ 139 h 418"/>
                <a:gd name="T62" fmla="*/ 0 w 454"/>
                <a:gd name="T63" fmla="*/ 149 h 418"/>
                <a:gd name="T64" fmla="*/ 5 w 454"/>
                <a:gd name="T65" fmla="*/ 168 h 418"/>
                <a:gd name="T66" fmla="*/ 22 w 454"/>
                <a:gd name="T67" fmla="*/ 190 h 418"/>
                <a:gd name="T68" fmla="*/ 20 w 454"/>
                <a:gd name="T69" fmla="*/ 214 h 418"/>
                <a:gd name="T70" fmla="*/ 22 w 454"/>
                <a:gd name="T71" fmla="*/ 216 h 418"/>
                <a:gd name="T72" fmla="*/ 102 w 454"/>
                <a:gd name="T73" fmla="*/ 290 h 418"/>
                <a:gd name="T74" fmla="*/ 138 w 454"/>
                <a:gd name="T75" fmla="*/ 309 h 418"/>
                <a:gd name="T76" fmla="*/ 156 w 454"/>
                <a:gd name="T77" fmla="*/ 313 h 418"/>
                <a:gd name="T78" fmla="*/ 170 w 454"/>
                <a:gd name="T79" fmla="*/ 355 h 418"/>
                <a:gd name="T80" fmla="*/ 201 w 454"/>
                <a:gd name="T81" fmla="*/ 360 h 418"/>
                <a:gd name="T82" fmla="*/ 208 w 454"/>
                <a:gd name="T83" fmla="*/ 396 h 418"/>
                <a:gd name="T84" fmla="*/ 219 w 454"/>
                <a:gd name="T85" fmla="*/ 41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418">
                  <a:moveTo>
                    <a:pt x="219" y="417"/>
                  </a:moveTo>
                  <a:cubicBezTo>
                    <a:pt x="221" y="417"/>
                    <a:pt x="222" y="418"/>
                    <a:pt x="223" y="418"/>
                  </a:cubicBezTo>
                  <a:cubicBezTo>
                    <a:pt x="223" y="418"/>
                    <a:pt x="223" y="418"/>
                    <a:pt x="223" y="418"/>
                  </a:cubicBezTo>
                  <a:cubicBezTo>
                    <a:pt x="223" y="418"/>
                    <a:pt x="223" y="418"/>
                    <a:pt x="223" y="418"/>
                  </a:cubicBezTo>
                  <a:cubicBezTo>
                    <a:pt x="234" y="403"/>
                    <a:pt x="234" y="403"/>
                    <a:pt x="234" y="403"/>
                  </a:cubicBezTo>
                  <a:cubicBezTo>
                    <a:pt x="236" y="398"/>
                    <a:pt x="237" y="393"/>
                    <a:pt x="240" y="388"/>
                  </a:cubicBezTo>
                  <a:cubicBezTo>
                    <a:pt x="247" y="385"/>
                    <a:pt x="252" y="382"/>
                    <a:pt x="256" y="375"/>
                  </a:cubicBezTo>
                  <a:cubicBezTo>
                    <a:pt x="258" y="369"/>
                    <a:pt x="260" y="362"/>
                    <a:pt x="264" y="356"/>
                  </a:cubicBezTo>
                  <a:cubicBezTo>
                    <a:pt x="267" y="353"/>
                    <a:pt x="271" y="353"/>
                    <a:pt x="274" y="352"/>
                  </a:cubicBezTo>
                  <a:cubicBezTo>
                    <a:pt x="293" y="348"/>
                    <a:pt x="296" y="334"/>
                    <a:pt x="304" y="319"/>
                  </a:cubicBezTo>
                  <a:cubicBezTo>
                    <a:pt x="304" y="317"/>
                    <a:pt x="305" y="314"/>
                    <a:pt x="306" y="313"/>
                  </a:cubicBezTo>
                  <a:cubicBezTo>
                    <a:pt x="309" y="306"/>
                    <a:pt x="314" y="297"/>
                    <a:pt x="319" y="290"/>
                  </a:cubicBezTo>
                  <a:cubicBezTo>
                    <a:pt x="325" y="281"/>
                    <a:pt x="334" y="273"/>
                    <a:pt x="339" y="264"/>
                  </a:cubicBezTo>
                  <a:cubicBezTo>
                    <a:pt x="348" y="257"/>
                    <a:pt x="352" y="245"/>
                    <a:pt x="359" y="236"/>
                  </a:cubicBezTo>
                  <a:cubicBezTo>
                    <a:pt x="361" y="232"/>
                    <a:pt x="363" y="230"/>
                    <a:pt x="366" y="227"/>
                  </a:cubicBezTo>
                  <a:cubicBezTo>
                    <a:pt x="370" y="224"/>
                    <a:pt x="378" y="222"/>
                    <a:pt x="383" y="220"/>
                  </a:cubicBezTo>
                  <a:cubicBezTo>
                    <a:pt x="388" y="218"/>
                    <a:pt x="395" y="211"/>
                    <a:pt x="401" y="212"/>
                  </a:cubicBezTo>
                  <a:cubicBezTo>
                    <a:pt x="411" y="220"/>
                    <a:pt x="417" y="220"/>
                    <a:pt x="424" y="209"/>
                  </a:cubicBezTo>
                  <a:cubicBezTo>
                    <a:pt x="428" y="204"/>
                    <a:pt x="431" y="199"/>
                    <a:pt x="434" y="194"/>
                  </a:cubicBezTo>
                  <a:cubicBezTo>
                    <a:pt x="437" y="189"/>
                    <a:pt x="441" y="186"/>
                    <a:pt x="445" y="182"/>
                  </a:cubicBezTo>
                  <a:cubicBezTo>
                    <a:pt x="454" y="178"/>
                    <a:pt x="454" y="178"/>
                    <a:pt x="454" y="178"/>
                  </a:cubicBezTo>
                  <a:cubicBezTo>
                    <a:pt x="454" y="178"/>
                    <a:pt x="454" y="178"/>
                    <a:pt x="454" y="178"/>
                  </a:cubicBezTo>
                  <a:cubicBezTo>
                    <a:pt x="454" y="171"/>
                    <a:pt x="454" y="171"/>
                    <a:pt x="454" y="171"/>
                  </a:cubicBezTo>
                  <a:cubicBezTo>
                    <a:pt x="454" y="162"/>
                    <a:pt x="448" y="165"/>
                    <a:pt x="443" y="160"/>
                  </a:cubicBezTo>
                  <a:cubicBezTo>
                    <a:pt x="435" y="159"/>
                    <a:pt x="429" y="163"/>
                    <a:pt x="421" y="160"/>
                  </a:cubicBezTo>
                  <a:cubicBezTo>
                    <a:pt x="415" y="157"/>
                    <a:pt x="407" y="152"/>
                    <a:pt x="402" y="146"/>
                  </a:cubicBezTo>
                  <a:cubicBezTo>
                    <a:pt x="400" y="143"/>
                    <a:pt x="396" y="138"/>
                    <a:pt x="392" y="138"/>
                  </a:cubicBezTo>
                  <a:cubicBezTo>
                    <a:pt x="385" y="138"/>
                    <a:pt x="374" y="139"/>
                    <a:pt x="368" y="133"/>
                  </a:cubicBezTo>
                  <a:cubicBezTo>
                    <a:pt x="362" y="126"/>
                    <a:pt x="352" y="128"/>
                    <a:pt x="344" y="123"/>
                  </a:cubicBezTo>
                  <a:cubicBezTo>
                    <a:pt x="344" y="123"/>
                    <a:pt x="344" y="123"/>
                    <a:pt x="344" y="123"/>
                  </a:cubicBezTo>
                  <a:cubicBezTo>
                    <a:pt x="335" y="119"/>
                    <a:pt x="335" y="119"/>
                    <a:pt x="335" y="119"/>
                  </a:cubicBezTo>
                  <a:cubicBezTo>
                    <a:pt x="333" y="119"/>
                    <a:pt x="333" y="118"/>
                    <a:pt x="331" y="117"/>
                  </a:cubicBezTo>
                  <a:cubicBezTo>
                    <a:pt x="330" y="114"/>
                    <a:pt x="329" y="112"/>
                    <a:pt x="326" y="111"/>
                  </a:cubicBezTo>
                  <a:cubicBezTo>
                    <a:pt x="322" y="110"/>
                    <a:pt x="319" y="110"/>
                    <a:pt x="315" y="110"/>
                  </a:cubicBezTo>
                  <a:cubicBezTo>
                    <a:pt x="307" y="110"/>
                    <a:pt x="303" y="105"/>
                    <a:pt x="299" y="99"/>
                  </a:cubicBezTo>
                  <a:cubicBezTo>
                    <a:pt x="295" y="92"/>
                    <a:pt x="293" y="87"/>
                    <a:pt x="288" y="81"/>
                  </a:cubicBezTo>
                  <a:cubicBezTo>
                    <a:pt x="284" y="75"/>
                    <a:pt x="277" y="83"/>
                    <a:pt x="271" y="77"/>
                  </a:cubicBezTo>
                  <a:cubicBezTo>
                    <a:pt x="266" y="71"/>
                    <a:pt x="245" y="57"/>
                    <a:pt x="245" y="49"/>
                  </a:cubicBezTo>
                  <a:cubicBezTo>
                    <a:pt x="245" y="47"/>
                    <a:pt x="246" y="42"/>
                    <a:pt x="244" y="42"/>
                  </a:cubicBezTo>
                  <a:cubicBezTo>
                    <a:pt x="241" y="38"/>
                    <a:pt x="232" y="34"/>
                    <a:pt x="228" y="31"/>
                  </a:cubicBezTo>
                  <a:cubicBezTo>
                    <a:pt x="223" y="27"/>
                    <a:pt x="219" y="22"/>
                    <a:pt x="213" y="19"/>
                  </a:cubicBezTo>
                  <a:cubicBezTo>
                    <a:pt x="207" y="9"/>
                    <a:pt x="199" y="3"/>
                    <a:pt x="186" y="7"/>
                  </a:cubicBezTo>
                  <a:cubicBezTo>
                    <a:pt x="183" y="8"/>
                    <a:pt x="180" y="11"/>
                    <a:pt x="176" y="9"/>
                  </a:cubicBezTo>
                  <a:cubicBezTo>
                    <a:pt x="172" y="0"/>
                    <a:pt x="163" y="5"/>
                    <a:pt x="156" y="5"/>
                  </a:cubicBezTo>
                  <a:cubicBezTo>
                    <a:pt x="148" y="5"/>
                    <a:pt x="140" y="5"/>
                    <a:pt x="132" y="4"/>
                  </a:cubicBezTo>
                  <a:cubicBezTo>
                    <a:pt x="132" y="4"/>
                    <a:pt x="132" y="4"/>
                    <a:pt x="132" y="4"/>
                  </a:cubicBezTo>
                  <a:cubicBezTo>
                    <a:pt x="119" y="6"/>
                    <a:pt x="119" y="6"/>
                    <a:pt x="119" y="6"/>
                  </a:cubicBezTo>
                  <a:cubicBezTo>
                    <a:pt x="117" y="6"/>
                    <a:pt x="116" y="7"/>
                    <a:pt x="114" y="7"/>
                  </a:cubicBezTo>
                  <a:cubicBezTo>
                    <a:pt x="113" y="9"/>
                    <a:pt x="112" y="11"/>
                    <a:pt x="111" y="13"/>
                  </a:cubicBezTo>
                  <a:cubicBezTo>
                    <a:pt x="109" y="14"/>
                    <a:pt x="107" y="15"/>
                    <a:pt x="106" y="16"/>
                  </a:cubicBezTo>
                  <a:cubicBezTo>
                    <a:pt x="103" y="19"/>
                    <a:pt x="110" y="25"/>
                    <a:pt x="110" y="28"/>
                  </a:cubicBezTo>
                  <a:cubicBezTo>
                    <a:pt x="111" y="31"/>
                    <a:pt x="106" y="35"/>
                    <a:pt x="104" y="36"/>
                  </a:cubicBezTo>
                  <a:cubicBezTo>
                    <a:pt x="98" y="39"/>
                    <a:pt x="98" y="35"/>
                    <a:pt x="93" y="34"/>
                  </a:cubicBezTo>
                  <a:cubicBezTo>
                    <a:pt x="88" y="33"/>
                    <a:pt x="83" y="40"/>
                    <a:pt x="76" y="40"/>
                  </a:cubicBezTo>
                  <a:cubicBezTo>
                    <a:pt x="74" y="40"/>
                    <a:pt x="71" y="40"/>
                    <a:pt x="69" y="41"/>
                  </a:cubicBezTo>
                  <a:cubicBezTo>
                    <a:pt x="69" y="41"/>
                    <a:pt x="69" y="41"/>
                    <a:pt x="69" y="41"/>
                  </a:cubicBezTo>
                  <a:cubicBezTo>
                    <a:pt x="69" y="70"/>
                    <a:pt x="69" y="70"/>
                    <a:pt x="69" y="70"/>
                  </a:cubicBezTo>
                  <a:cubicBezTo>
                    <a:pt x="61" y="70"/>
                    <a:pt x="61" y="70"/>
                    <a:pt x="61" y="70"/>
                  </a:cubicBezTo>
                  <a:cubicBezTo>
                    <a:pt x="61" y="101"/>
                    <a:pt x="61" y="101"/>
                    <a:pt x="61" y="101"/>
                  </a:cubicBezTo>
                  <a:cubicBezTo>
                    <a:pt x="59" y="107"/>
                    <a:pt x="56" y="111"/>
                    <a:pt x="56" y="118"/>
                  </a:cubicBezTo>
                  <a:cubicBezTo>
                    <a:pt x="55" y="127"/>
                    <a:pt x="39" y="137"/>
                    <a:pt x="32" y="144"/>
                  </a:cubicBezTo>
                  <a:cubicBezTo>
                    <a:pt x="22" y="154"/>
                    <a:pt x="16" y="139"/>
                    <a:pt x="5" y="139"/>
                  </a:cubicBezTo>
                  <a:cubicBezTo>
                    <a:pt x="3" y="141"/>
                    <a:pt x="3" y="141"/>
                    <a:pt x="2" y="143"/>
                  </a:cubicBezTo>
                  <a:cubicBezTo>
                    <a:pt x="0" y="149"/>
                    <a:pt x="0" y="149"/>
                    <a:pt x="0" y="149"/>
                  </a:cubicBezTo>
                  <a:cubicBezTo>
                    <a:pt x="0" y="149"/>
                    <a:pt x="0" y="149"/>
                    <a:pt x="0" y="149"/>
                  </a:cubicBezTo>
                  <a:cubicBezTo>
                    <a:pt x="2" y="156"/>
                    <a:pt x="4" y="161"/>
                    <a:pt x="5" y="168"/>
                  </a:cubicBezTo>
                  <a:cubicBezTo>
                    <a:pt x="6" y="172"/>
                    <a:pt x="7" y="179"/>
                    <a:pt x="11" y="182"/>
                  </a:cubicBezTo>
                  <a:cubicBezTo>
                    <a:pt x="15" y="186"/>
                    <a:pt x="18" y="187"/>
                    <a:pt x="22" y="190"/>
                  </a:cubicBezTo>
                  <a:cubicBezTo>
                    <a:pt x="27" y="193"/>
                    <a:pt x="36" y="196"/>
                    <a:pt x="31" y="203"/>
                  </a:cubicBezTo>
                  <a:cubicBezTo>
                    <a:pt x="29" y="206"/>
                    <a:pt x="20" y="211"/>
                    <a:pt x="20" y="214"/>
                  </a:cubicBezTo>
                  <a:cubicBezTo>
                    <a:pt x="21" y="215"/>
                    <a:pt x="21" y="215"/>
                    <a:pt x="21" y="215"/>
                  </a:cubicBezTo>
                  <a:cubicBezTo>
                    <a:pt x="22" y="216"/>
                    <a:pt x="22" y="216"/>
                    <a:pt x="22" y="216"/>
                  </a:cubicBezTo>
                  <a:cubicBezTo>
                    <a:pt x="102" y="290"/>
                    <a:pt x="102" y="290"/>
                    <a:pt x="102" y="290"/>
                  </a:cubicBezTo>
                  <a:cubicBezTo>
                    <a:pt x="102" y="290"/>
                    <a:pt x="102" y="290"/>
                    <a:pt x="102" y="290"/>
                  </a:cubicBezTo>
                  <a:cubicBezTo>
                    <a:pt x="128" y="312"/>
                    <a:pt x="128" y="312"/>
                    <a:pt x="128" y="312"/>
                  </a:cubicBezTo>
                  <a:cubicBezTo>
                    <a:pt x="132" y="314"/>
                    <a:pt x="135" y="312"/>
                    <a:pt x="138" y="309"/>
                  </a:cubicBezTo>
                  <a:cubicBezTo>
                    <a:pt x="141" y="309"/>
                    <a:pt x="144" y="309"/>
                    <a:pt x="147" y="312"/>
                  </a:cubicBezTo>
                  <a:cubicBezTo>
                    <a:pt x="149" y="312"/>
                    <a:pt x="154" y="312"/>
                    <a:pt x="156" y="313"/>
                  </a:cubicBezTo>
                  <a:cubicBezTo>
                    <a:pt x="159" y="314"/>
                    <a:pt x="158" y="326"/>
                    <a:pt x="160" y="329"/>
                  </a:cubicBezTo>
                  <a:cubicBezTo>
                    <a:pt x="163" y="338"/>
                    <a:pt x="167" y="346"/>
                    <a:pt x="170" y="355"/>
                  </a:cubicBezTo>
                  <a:cubicBezTo>
                    <a:pt x="174" y="368"/>
                    <a:pt x="176" y="367"/>
                    <a:pt x="189" y="363"/>
                  </a:cubicBezTo>
                  <a:cubicBezTo>
                    <a:pt x="192" y="362"/>
                    <a:pt x="197" y="360"/>
                    <a:pt x="201" y="360"/>
                  </a:cubicBezTo>
                  <a:cubicBezTo>
                    <a:pt x="201" y="370"/>
                    <a:pt x="196" y="383"/>
                    <a:pt x="203" y="391"/>
                  </a:cubicBezTo>
                  <a:cubicBezTo>
                    <a:pt x="205" y="392"/>
                    <a:pt x="206" y="394"/>
                    <a:pt x="208" y="396"/>
                  </a:cubicBezTo>
                  <a:cubicBezTo>
                    <a:pt x="210" y="399"/>
                    <a:pt x="210" y="403"/>
                    <a:pt x="212" y="406"/>
                  </a:cubicBezTo>
                  <a:cubicBezTo>
                    <a:pt x="214" y="408"/>
                    <a:pt x="219" y="415"/>
                    <a:pt x="219" y="417"/>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9" name="Freeform 26"/>
            <p:cNvSpPr>
              <a:spLocks noEditPoints="1"/>
            </p:cNvSpPr>
            <p:nvPr/>
          </p:nvSpPr>
          <p:spPr bwMode="auto">
            <a:xfrm>
              <a:off x="5237163" y="4094163"/>
              <a:ext cx="1541463" cy="1165225"/>
            </a:xfrm>
            <a:custGeom>
              <a:avLst/>
              <a:gdLst>
                <a:gd name="T0" fmla="*/ 544 w 588"/>
                <a:gd name="T1" fmla="*/ 99 h 444"/>
                <a:gd name="T2" fmla="*/ 551 w 588"/>
                <a:gd name="T3" fmla="*/ 104 h 444"/>
                <a:gd name="T4" fmla="*/ 525 w 588"/>
                <a:gd name="T5" fmla="*/ 120 h 444"/>
                <a:gd name="T6" fmla="*/ 538 w 588"/>
                <a:gd name="T7" fmla="*/ 124 h 444"/>
                <a:gd name="T8" fmla="*/ 372 w 588"/>
                <a:gd name="T9" fmla="*/ 222 h 444"/>
                <a:gd name="T10" fmla="*/ 418 w 588"/>
                <a:gd name="T11" fmla="*/ 182 h 444"/>
                <a:gd name="T12" fmla="*/ 379 w 588"/>
                <a:gd name="T13" fmla="*/ 218 h 444"/>
                <a:gd name="T14" fmla="*/ 373 w 588"/>
                <a:gd name="T15" fmla="*/ 231 h 444"/>
                <a:gd name="T16" fmla="*/ 359 w 588"/>
                <a:gd name="T17" fmla="*/ 238 h 444"/>
                <a:gd name="T18" fmla="*/ 290 w 588"/>
                <a:gd name="T19" fmla="*/ 270 h 444"/>
                <a:gd name="T20" fmla="*/ 347 w 588"/>
                <a:gd name="T21" fmla="*/ 252 h 444"/>
                <a:gd name="T22" fmla="*/ 280 w 588"/>
                <a:gd name="T23" fmla="*/ 297 h 444"/>
                <a:gd name="T24" fmla="*/ 289 w 588"/>
                <a:gd name="T25" fmla="*/ 291 h 444"/>
                <a:gd name="T26" fmla="*/ 259 w 588"/>
                <a:gd name="T27" fmla="*/ 332 h 444"/>
                <a:gd name="T28" fmla="*/ 281 w 588"/>
                <a:gd name="T29" fmla="*/ 319 h 444"/>
                <a:gd name="T30" fmla="*/ 247 w 588"/>
                <a:gd name="T31" fmla="*/ 266 h 444"/>
                <a:gd name="T32" fmla="*/ 271 w 588"/>
                <a:gd name="T33" fmla="*/ 287 h 444"/>
                <a:gd name="T34" fmla="*/ 226 w 588"/>
                <a:gd name="T35" fmla="*/ 329 h 444"/>
                <a:gd name="T36" fmla="*/ 184 w 588"/>
                <a:gd name="T37" fmla="*/ 348 h 444"/>
                <a:gd name="T38" fmla="*/ 216 w 588"/>
                <a:gd name="T39" fmla="*/ 349 h 444"/>
                <a:gd name="T40" fmla="*/ 132 w 588"/>
                <a:gd name="T41" fmla="*/ 392 h 444"/>
                <a:gd name="T42" fmla="*/ 116 w 588"/>
                <a:gd name="T43" fmla="*/ 363 h 444"/>
                <a:gd name="T44" fmla="*/ 107 w 588"/>
                <a:gd name="T45" fmla="*/ 327 h 444"/>
                <a:gd name="T46" fmla="*/ 141 w 588"/>
                <a:gd name="T47" fmla="*/ 295 h 444"/>
                <a:gd name="T48" fmla="*/ 111 w 588"/>
                <a:gd name="T49" fmla="*/ 314 h 444"/>
                <a:gd name="T50" fmla="*/ 80 w 588"/>
                <a:gd name="T51" fmla="*/ 351 h 444"/>
                <a:gd name="T52" fmla="*/ 99 w 588"/>
                <a:gd name="T53" fmla="*/ 372 h 444"/>
                <a:gd name="T54" fmla="*/ 76 w 588"/>
                <a:gd name="T55" fmla="*/ 429 h 444"/>
                <a:gd name="T56" fmla="*/ 56 w 588"/>
                <a:gd name="T57" fmla="*/ 417 h 444"/>
                <a:gd name="T58" fmla="*/ 24 w 588"/>
                <a:gd name="T59" fmla="*/ 396 h 444"/>
                <a:gd name="T60" fmla="*/ 25 w 588"/>
                <a:gd name="T61" fmla="*/ 342 h 444"/>
                <a:gd name="T62" fmla="*/ 0 w 588"/>
                <a:gd name="T63" fmla="*/ 273 h 444"/>
                <a:gd name="T64" fmla="*/ 27 w 588"/>
                <a:gd name="T65" fmla="*/ 216 h 444"/>
                <a:gd name="T66" fmla="*/ 157 w 588"/>
                <a:gd name="T67" fmla="*/ 188 h 444"/>
                <a:gd name="T68" fmla="*/ 159 w 588"/>
                <a:gd name="T69" fmla="*/ 129 h 444"/>
                <a:gd name="T70" fmla="*/ 147 w 588"/>
                <a:gd name="T71" fmla="*/ 112 h 444"/>
                <a:gd name="T72" fmla="*/ 205 w 588"/>
                <a:gd name="T73" fmla="*/ 151 h 444"/>
                <a:gd name="T74" fmla="*/ 253 w 588"/>
                <a:gd name="T75" fmla="*/ 218 h 444"/>
                <a:gd name="T76" fmla="*/ 264 w 588"/>
                <a:gd name="T77" fmla="*/ 239 h 444"/>
                <a:gd name="T78" fmla="*/ 309 w 588"/>
                <a:gd name="T79" fmla="*/ 178 h 444"/>
                <a:gd name="T80" fmla="*/ 384 w 588"/>
                <a:gd name="T81" fmla="*/ 86 h 444"/>
                <a:gd name="T82" fmla="*/ 469 w 588"/>
                <a:gd name="T83" fmla="*/ 31 h 444"/>
                <a:gd name="T84" fmla="*/ 509 w 588"/>
                <a:gd name="T85" fmla="*/ 1 h 444"/>
                <a:gd name="T86" fmla="*/ 579 w 588"/>
                <a:gd name="T87" fmla="*/ 48 h 444"/>
                <a:gd name="T88" fmla="*/ 544 w 588"/>
                <a:gd name="T89" fmla="*/ 80 h 444"/>
                <a:gd name="T90" fmla="*/ 477 w 588"/>
                <a:gd name="T91" fmla="*/ 96 h 444"/>
                <a:gd name="T92" fmla="*/ 364 w 588"/>
                <a:gd name="T93" fmla="*/ 198 h 444"/>
                <a:gd name="T94" fmla="*/ 270 w 588"/>
                <a:gd name="T95" fmla="*/ 254 h 444"/>
                <a:gd name="T96" fmla="*/ 132 w 588"/>
                <a:gd name="T97" fmla="*/ 402 h 444"/>
                <a:gd name="T98" fmla="*/ 137 w 588"/>
                <a:gd name="T99" fmla="*/ 406 h 444"/>
                <a:gd name="T100" fmla="*/ 117 w 588"/>
                <a:gd name="T101" fmla="*/ 396 h 444"/>
                <a:gd name="T102" fmla="*/ 125 w 588"/>
                <a:gd name="T103" fmla="*/ 38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8" h="444">
                  <a:moveTo>
                    <a:pt x="556" y="83"/>
                  </a:moveTo>
                  <a:cubicBezTo>
                    <a:pt x="554" y="85"/>
                    <a:pt x="554" y="92"/>
                    <a:pt x="552" y="94"/>
                  </a:cubicBezTo>
                  <a:cubicBezTo>
                    <a:pt x="551" y="95"/>
                    <a:pt x="551" y="97"/>
                    <a:pt x="551" y="99"/>
                  </a:cubicBezTo>
                  <a:cubicBezTo>
                    <a:pt x="551" y="100"/>
                    <a:pt x="550" y="101"/>
                    <a:pt x="549" y="102"/>
                  </a:cubicBezTo>
                  <a:cubicBezTo>
                    <a:pt x="547" y="103"/>
                    <a:pt x="546" y="99"/>
                    <a:pt x="544" y="99"/>
                  </a:cubicBezTo>
                  <a:cubicBezTo>
                    <a:pt x="544" y="101"/>
                    <a:pt x="546" y="103"/>
                    <a:pt x="546" y="105"/>
                  </a:cubicBezTo>
                  <a:cubicBezTo>
                    <a:pt x="546" y="109"/>
                    <a:pt x="545" y="112"/>
                    <a:pt x="544" y="116"/>
                  </a:cubicBezTo>
                  <a:cubicBezTo>
                    <a:pt x="543" y="119"/>
                    <a:pt x="542" y="122"/>
                    <a:pt x="542" y="125"/>
                  </a:cubicBezTo>
                  <a:cubicBezTo>
                    <a:pt x="542" y="125"/>
                    <a:pt x="542" y="125"/>
                    <a:pt x="542" y="124"/>
                  </a:cubicBezTo>
                  <a:cubicBezTo>
                    <a:pt x="545" y="124"/>
                    <a:pt x="550" y="106"/>
                    <a:pt x="551" y="104"/>
                  </a:cubicBezTo>
                  <a:cubicBezTo>
                    <a:pt x="554" y="98"/>
                    <a:pt x="558" y="91"/>
                    <a:pt x="558" y="85"/>
                  </a:cubicBezTo>
                  <a:cubicBezTo>
                    <a:pt x="556" y="83"/>
                    <a:pt x="556" y="83"/>
                    <a:pt x="556" y="83"/>
                  </a:cubicBezTo>
                  <a:close/>
                  <a:moveTo>
                    <a:pt x="535" y="121"/>
                  </a:moveTo>
                  <a:cubicBezTo>
                    <a:pt x="533" y="121"/>
                    <a:pt x="531" y="121"/>
                    <a:pt x="530" y="121"/>
                  </a:cubicBezTo>
                  <a:cubicBezTo>
                    <a:pt x="528" y="121"/>
                    <a:pt x="527" y="120"/>
                    <a:pt x="525" y="120"/>
                  </a:cubicBezTo>
                  <a:cubicBezTo>
                    <a:pt x="523" y="120"/>
                    <a:pt x="520" y="120"/>
                    <a:pt x="519" y="122"/>
                  </a:cubicBezTo>
                  <a:cubicBezTo>
                    <a:pt x="518" y="124"/>
                    <a:pt x="521" y="125"/>
                    <a:pt x="522" y="125"/>
                  </a:cubicBezTo>
                  <a:cubicBezTo>
                    <a:pt x="524" y="125"/>
                    <a:pt x="525" y="124"/>
                    <a:pt x="527" y="124"/>
                  </a:cubicBezTo>
                  <a:cubicBezTo>
                    <a:pt x="531" y="124"/>
                    <a:pt x="534" y="125"/>
                    <a:pt x="538" y="124"/>
                  </a:cubicBezTo>
                  <a:cubicBezTo>
                    <a:pt x="538" y="124"/>
                    <a:pt x="538" y="124"/>
                    <a:pt x="538" y="124"/>
                  </a:cubicBezTo>
                  <a:cubicBezTo>
                    <a:pt x="537" y="124"/>
                    <a:pt x="536" y="122"/>
                    <a:pt x="536" y="122"/>
                  </a:cubicBezTo>
                  <a:cubicBezTo>
                    <a:pt x="535" y="121"/>
                    <a:pt x="535" y="121"/>
                    <a:pt x="535" y="121"/>
                  </a:cubicBezTo>
                  <a:close/>
                  <a:moveTo>
                    <a:pt x="361" y="233"/>
                  </a:moveTo>
                  <a:cubicBezTo>
                    <a:pt x="361" y="227"/>
                    <a:pt x="368" y="223"/>
                    <a:pt x="372" y="222"/>
                  </a:cubicBezTo>
                  <a:cubicBezTo>
                    <a:pt x="372" y="222"/>
                    <a:pt x="372" y="222"/>
                    <a:pt x="372" y="222"/>
                  </a:cubicBezTo>
                  <a:cubicBezTo>
                    <a:pt x="373" y="222"/>
                    <a:pt x="373" y="222"/>
                    <a:pt x="373" y="222"/>
                  </a:cubicBezTo>
                  <a:cubicBezTo>
                    <a:pt x="373" y="218"/>
                    <a:pt x="371" y="218"/>
                    <a:pt x="374" y="214"/>
                  </a:cubicBezTo>
                  <a:cubicBezTo>
                    <a:pt x="379" y="208"/>
                    <a:pt x="386" y="208"/>
                    <a:pt x="392" y="205"/>
                  </a:cubicBezTo>
                  <a:cubicBezTo>
                    <a:pt x="398" y="202"/>
                    <a:pt x="402" y="197"/>
                    <a:pt x="407" y="194"/>
                  </a:cubicBezTo>
                  <a:cubicBezTo>
                    <a:pt x="413" y="192"/>
                    <a:pt x="415" y="186"/>
                    <a:pt x="418" y="182"/>
                  </a:cubicBezTo>
                  <a:cubicBezTo>
                    <a:pt x="420" y="179"/>
                    <a:pt x="434" y="166"/>
                    <a:pt x="437" y="168"/>
                  </a:cubicBezTo>
                  <a:cubicBezTo>
                    <a:pt x="441" y="170"/>
                    <a:pt x="436" y="184"/>
                    <a:pt x="433" y="186"/>
                  </a:cubicBezTo>
                  <a:cubicBezTo>
                    <a:pt x="417" y="195"/>
                    <a:pt x="417" y="195"/>
                    <a:pt x="417" y="195"/>
                  </a:cubicBezTo>
                  <a:cubicBezTo>
                    <a:pt x="395" y="207"/>
                    <a:pt x="395" y="207"/>
                    <a:pt x="395" y="207"/>
                  </a:cubicBezTo>
                  <a:cubicBezTo>
                    <a:pt x="393" y="208"/>
                    <a:pt x="379" y="216"/>
                    <a:pt x="379" y="218"/>
                  </a:cubicBezTo>
                  <a:cubicBezTo>
                    <a:pt x="378" y="218"/>
                    <a:pt x="378" y="219"/>
                    <a:pt x="378" y="219"/>
                  </a:cubicBezTo>
                  <a:cubicBezTo>
                    <a:pt x="378" y="219"/>
                    <a:pt x="378" y="219"/>
                    <a:pt x="378" y="219"/>
                  </a:cubicBezTo>
                  <a:cubicBezTo>
                    <a:pt x="377" y="219"/>
                    <a:pt x="377" y="220"/>
                    <a:pt x="377" y="220"/>
                  </a:cubicBezTo>
                  <a:cubicBezTo>
                    <a:pt x="377" y="220"/>
                    <a:pt x="376" y="221"/>
                    <a:pt x="376" y="221"/>
                  </a:cubicBezTo>
                  <a:cubicBezTo>
                    <a:pt x="376" y="224"/>
                    <a:pt x="376" y="228"/>
                    <a:pt x="373" y="231"/>
                  </a:cubicBezTo>
                  <a:cubicBezTo>
                    <a:pt x="373" y="231"/>
                    <a:pt x="370" y="234"/>
                    <a:pt x="369" y="235"/>
                  </a:cubicBezTo>
                  <a:cubicBezTo>
                    <a:pt x="367" y="236"/>
                    <a:pt x="364" y="235"/>
                    <a:pt x="363" y="235"/>
                  </a:cubicBezTo>
                  <a:cubicBezTo>
                    <a:pt x="361" y="233"/>
                    <a:pt x="361" y="233"/>
                    <a:pt x="361" y="233"/>
                  </a:cubicBezTo>
                  <a:close/>
                  <a:moveTo>
                    <a:pt x="359" y="238"/>
                  </a:moveTo>
                  <a:cubicBezTo>
                    <a:pt x="359" y="238"/>
                    <a:pt x="359" y="238"/>
                    <a:pt x="359" y="238"/>
                  </a:cubicBezTo>
                  <a:cubicBezTo>
                    <a:pt x="359" y="248"/>
                    <a:pt x="343" y="246"/>
                    <a:pt x="337" y="250"/>
                  </a:cubicBezTo>
                  <a:cubicBezTo>
                    <a:pt x="333" y="253"/>
                    <a:pt x="317" y="261"/>
                    <a:pt x="316" y="266"/>
                  </a:cubicBezTo>
                  <a:cubicBezTo>
                    <a:pt x="309" y="266"/>
                    <a:pt x="308" y="270"/>
                    <a:pt x="303" y="272"/>
                  </a:cubicBezTo>
                  <a:cubicBezTo>
                    <a:pt x="297" y="274"/>
                    <a:pt x="295" y="270"/>
                    <a:pt x="290" y="270"/>
                  </a:cubicBezTo>
                  <a:cubicBezTo>
                    <a:pt x="290" y="270"/>
                    <a:pt x="290" y="270"/>
                    <a:pt x="290" y="270"/>
                  </a:cubicBezTo>
                  <a:cubicBezTo>
                    <a:pt x="290" y="283"/>
                    <a:pt x="317" y="275"/>
                    <a:pt x="318" y="268"/>
                  </a:cubicBezTo>
                  <a:cubicBezTo>
                    <a:pt x="319" y="268"/>
                    <a:pt x="319" y="268"/>
                    <a:pt x="319" y="268"/>
                  </a:cubicBezTo>
                  <a:cubicBezTo>
                    <a:pt x="319" y="268"/>
                    <a:pt x="319" y="267"/>
                    <a:pt x="319" y="267"/>
                  </a:cubicBezTo>
                  <a:cubicBezTo>
                    <a:pt x="319" y="267"/>
                    <a:pt x="322" y="266"/>
                    <a:pt x="323" y="266"/>
                  </a:cubicBezTo>
                  <a:cubicBezTo>
                    <a:pt x="332" y="261"/>
                    <a:pt x="336" y="254"/>
                    <a:pt x="347" y="252"/>
                  </a:cubicBezTo>
                  <a:cubicBezTo>
                    <a:pt x="350" y="251"/>
                    <a:pt x="372" y="245"/>
                    <a:pt x="363" y="238"/>
                  </a:cubicBezTo>
                  <a:cubicBezTo>
                    <a:pt x="359" y="238"/>
                    <a:pt x="359" y="238"/>
                    <a:pt x="359" y="238"/>
                  </a:cubicBezTo>
                  <a:close/>
                  <a:moveTo>
                    <a:pt x="288" y="284"/>
                  </a:moveTo>
                  <a:cubicBezTo>
                    <a:pt x="287" y="286"/>
                    <a:pt x="287" y="287"/>
                    <a:pt x="287" y="289"/>
                  </a:cubicBezTo>
                  <a:cubicBezTo>
                    <a:pt x="287" y="293"/>
                    <a:pt x="281" y="293"/>
                    <a:pt x="280" y="297"/>
                  </a:cubicBezTo>
                  <a:cubicBezTo>
                    <a:pt x="280" y="300"/>
                    <a:pt x="278" y="301"/>
                    <a:pt x="277" y="303"/>
                  </a:cubicBezTo>
                  <a:cubicBezTo>
                    <a:pt x="276" y="306"/>
                    <a:pt x="277" y="307"/>
                    <a:pt x="277" y="309"/>
                  </a:cubicBezTo>
                  <a:cubicBezTo>
                    <a:pt x="279" y="309"/>
                    <a:pt x="281" y="303"/>
                    <a:pt x="282" y="302"/>
                  </a:cubicBezTo>
                  <a:cubicBezTo>
                    <a:pt x="283" y="300"/>
                    <a:pt x="285" y="299"/>
                    <a:pt x="286" y="297"/>
                  </a:cubicBezTo>
                  <a:cubicBezTo>
                    <a:pt x="288" y="295"/>
                    <a:pt x="289" y="294"/>
                    <a:pt x="289" y="291"/>
                  </a:cubicBezTo>
                  <a:cubicBezTo>
                    <a:pt x="289" y="290"/>
                    <a:pt x="289" y="287"/>
                    <a:pt x="289" y="286"/>
                  </a:cubicBezTo>
                  <a:cubicBezTo>
                    <a:pt x="289" y="286"/>
                    <a:pt x="289" y="286"/>
                    <a:pt x="288" y="287"/>
                  </a:cubicBezTo>
                  <a:cubicBezTo>
                    <a:pt x="288" y="284"/>
                    <a:pt x="288" y="284"/>
                    <a:pt x="288" y="284"/>
                  </a:cubicBezTo>
                  <a:close/>
                  <a:moveTo>
                    <a:pt x="280" y="317"/>
                  </a:moveTo>
                  <a:cubicBezTo>
                    <a:pt x="275" y="324"/>
                    <a:pt x="267" y="329"/>
                    <a:pt x="259" y="332"/>
                  </a:cubicBezTo>
                  <a:cubicBezTo>
                    <a:pt x="255" y="333"/>
                    <a:pt x="250" y="334"/>
                    <a:pt x="247" y="337"/>
                  </a:cubicBezTo>
                  <a:cubicBezTo>
                    <a:pt x="246" y="338"/>
                    <a:pt x="240" y="343"/>
                    <a:pt x="239" y="345"/>
                  </a:cubicBezTo>
                  <a:cubicBezTo>
                    <a:pt x="242" y="345"/>
                    <a:pt x="247" y="341"/>
                    <a:pt x="249" y="339"/>
                  </a:cubicBezTo>
                  <a:cubicBezTo>
                    <a:pt x="256" y="335"/>
                    <a:pt x="263" y="334"/>
                    <a:pt x="269" y="331"/>
                  </a:cubicBezTo>
                  <a:cubicBezTo>
                    <a:pt x="273" y="330"/>
                    <a:pt x="280" y="323"/>
                    <a:pt x="281" y="319"/>
                  </a:cubicBezTo>
                  <a:cubicBezTo>
                    <a:pt x="280" y="317"/>
                    <a:pt x="280" y="317"/>
                    <a:pt x="280" y="317"/>
                  </a:cubicBezTo>
                  <a:close/>
                  <a:moveTo>
                    <a:pt x="264" y="239"/>
                  </a:moveTo>
                  <a:cubicBezTo>
                    <a:pt x="264" y="241"/>
                    <a:pt x="262" y="248"/>
                    <a:pt x="262" y="250"/>
                  </a:cubicBezTo>
                  <a:cubicBezTo>
                    <a:pt x="260" y="255"/>
                    <a:pt x="263" y="259"/>
                    <a:pt x="260" y="264"/>
                  </a:cubicBezTo>
                  <a:cubicBezTo>
                    <a:pt x="256" y="272"/>
                    <a:pt x="252" y="266"/>
                    <a:pt x="247" y="266"/>
                  </a:cubicBezTo>
                  <a:cubicBezTo>
                    <a:pt x="247" y="266"/>
                    <a:pt x="247" y="266"/>
                    <a:pt x="247" y="266"/>
                  </a:cubicBezTo>
                  <a:cubicBezTo>
                    <a:pt x="247" y="275"/>
                    <a:pt x="260" y="277"/>
                    <a:pt x="266" y="278"/>
                  </a:cubicBezTo>
                  <a:cubicBezTo>
                    <a:pt x="271" y="279"/>
                    <a:pt x="277" y="279"/>
                    <a:pt x="282" y="278"/>
                  </a:cubicBezTo>
                  <a:cubicBezTo>
                    <a:pt x="285" y="278"/>
                    <a:pt x="288" y="278"/>
                    <a:pt x="286" y="282"/>
                  </a:cubicBezTo>
                  <a:cubicBezTo>
                    <a:pt x="278" y="284"/>
                    <a:pt x="276" y="277"/>
                    <a:pt x="271" y="287"/>
                  </a:cubicBezTo>
                  <a:cubicBezTo>
                    <a:pt x="267" y="297"/>
                    <a:pt x="253" y="295"/>
                    <a:pt x="251" y="308"/>
                  </a:cubicBezTo>
                  <a:cubicBezTo>
                    <a:pt x="250" y="311"/>
                    <a:pt x="246" y="316"/>
                    <a:pt x="246" y="317"/>
                  </a:cubicBezTo>
                  <a:cubicBezTo>
                    <a:pt x="246" y="320"/>
                    <a:pt x="252" y="323"/>
                    <a:pt x="249" y="327"/>
                  </a:cubicBezTo>
                  <a:cubicBezTo>
                    <a:pt x="242" y="327"/>
                    <a:pt x="242" y="318"/>
                    <a:pt x="234" y="325"/>
                  </a:cubicBezTo>
                  <a:cubicBezTo>
                    <a:pt x="232" y="327"/>
                    <a:pt x="228" y="327"/>
                    <a:pt x="226" y="329"/>
                  </a:cubicBezTo>
                  <a:cubicBezTo>
                    <a:pt x="225" y="330"/>
                    <a:pt x="223" y="332"/>
                    <a:pt x="222" y="332"/>
                  </a:cubicBezTo>
                  <a:cubicBezTo>
                    <a:pt x="222" y="330"/>
                    <a:pt x="224" y="322"/>
                    <a:pt x="222" y="323"/>
                  </a:cubicBezTo>
                  <a:cubicBezTo>
                    <a:pt x="220" y="323"/>
                    <a:pt x="220" y="329"/>
                    <a:pt x="219" y="331"/>
                  </a:cubicBezTo>
                  <a:cubicBezTo>
                    <a:pt x="215" y="335"/>
                    <a:pt x="203" y="341"/>
                    <a:pt x="198" y="345"/>
                  </a:cubicBezTo>
                  <a:cubicBezTo>
                    <a:pt x="193" y="347"/>
                    <a:pt x="188" y="347"/>
                    <a:pt x="184" y="348"/>
                  </a:cubicBezTo>
                  <a:cubicBezTo>
                    <a:pt x="170" y="350"/>
                    <a:pt x="155" y="356"/>
                    <a:pt x="155" y="371"/>
                  </a:cubicBezTo>
                  <a:cubicBezTo>
                    <a:pt x="155" y="371"/>
                    <a:pt x="155" y="371"/>
                    <a:pt x="155" y="371"/>
                  </a:cubicBezTo>
                  <a:cubicBezTo>
                    <a:pt x="162" y="371"/>
                    <a:pt x="172" y="364"/>
                    <a:pt x="178" y="361"/>
                  </a:cubicBezTo>
                  <a:cubicBezTo>
                    <a:pt x="186" y="357"/>
                    <a:pt x="193" y="355"/>
                    <a:pt x="201" y="350"/>
                  </a:cubicBezTo>
                  <a:cubicBezTo>
                    <a:pt x="208" y="344"/>
                    <a:pt x="208" y="345"/>
                    <a:pt x="216" y="349"/>
                  </a:cubicBezTo>
                  <a:cubicBezTo>
                    <a:pt x="221" y="351"/>
                    <a:pt x="225" y="352"/>
                    <a:pt x="227" y="357"/>
                  </a:cubicBezTo>
                  <a:cubicBezTo>
                    <a:pt x="236" y="373"/>
                    <a:pt x="219" y="363"/>
                    <a:pt x="213" y="363"/>
                  </a:cubicBezTo>
                  <a:cubicBezTo>
                    <a:pt x="197" y="363"/>
                    <a:pt x="182" y="371"/>
                    <a:pt x="167" y="375"/>
                  </a:cubicBezTo>
                  <a:cubicBezTo>
                    <a:pt x="158" y="378"/>
                    <a:pt x="153" y="383"/>
                    <a:pt x="146" y="389"/>
                  </a:cubicBezTo>
                  <a:cubicBezTo>
                    <a:pt x="142" y="392"/>
                    <a:pt x="137" y="396"/>
                    <a:pt x="132" y="392"/>
                  </a:cubicBezTo>
                  <a:cubicBezTo>
                    <a:pt x="130" y="390"/>
                    <a:pt x="127" y="386"/>
                    <a:pt x="127" y="383"/>
                  </a:cubicBezTo>
                  <a:cubicBezTo>
                    <a:pt x="138" y="383"/>
                    <a:pt x="127" y="377"/>
                    <a:pt x="133" y="374"/>
                  </a:cubicBezTo>
                  <a:cubicBezTo>
                    <a:pt x="139" y="372"/>
                    <a:pt x="144" y="370"/>
                    <a:pt x="142" y="362"/>
                  </a:cubicBezTo>
                  <a:cubicBezTo>
                    <a:pt x="138" y="362"/>
                    <a:pt x="137" y="370"/>
                    <a:pt x="133" y="371"/>
                  </a:cubicBezTo>
                  <a:cubicBezTo>
                    <a:pt x="128" y="373"/>
                    <a:pt x="121" y="365"/>
                    <a:pt x="116" y="363"/>
                  </a:cubicBezTo>
                  <a:cubicBezTo>
                    <a:pt x="113" y="362"/>
                    <a:pt x="114" y="359"/>
                    <a:pt x="113" y="359"/>
                  </a:cubicBezTo>
                  <a:cubicBezTo>
                    <a:pt x="111" y="358"/>
                    <a:pt x="108" y="359"/>
                    <a:pt x="106" y="357"/>
                  </a:cubicBezTo>
                  <a:cubicBezTo>
                    <a:pt x="103" y="354"/>
                    <a:pt x="99" y="349"/>
                    <a:pt x="97" y="346"/>
                  </a:cubicBezTo>
                  <a:cubicBezTo>
                    <a:pt x="94" y="341"/>
                    <a:pt x="98" y="341"/>
                    <a:pt x="101" y="339"/>
                  </a:cubicBezTo>
                  <a:cubicBezTo>
                    <a:pt x="104" y="336"/>
                    <a:pt x="103" y="327"/>
                    <a:pt x="107" y="327"/>
                  </a:cubicBezTo>
                  <a:cubicBezTo>
                    <a:pt x="115" y="326"/>
                    <a:pt x="113" y="325"/>
                    <a:pt x="117" y="319"/>
                  </a:cubicBezTo>
                  <a:cubicBezTo>
                    <a:pt x="122" y="310"/>
                    <a:pt x="127" y="307"/>
                    <a:pt x="137" y="307"/>
                  </a:cubicBezTo>
                  <a:cubicBezTo>
                    <a:pt x="138" y="307"/>
                    <a:pt x="146" y="308"/>
                    <a:pt x="146" y="305"/>
                  </a:cubicBezTo>
                  <a:cubicBezTo>
                    <a:pt x="146" y="303"/>
                    <a:pt x="143" y="296"/>
                    <a:pt x="141" y="295"/>
                  </a:cubicBezTo>
                  <a:cubicBezTo>
                    <a:pt x="141" y="295"/>
                    <a:pt x="141" y="295"/>
                    <a:pt x="141" y="295"/>
                  </a:cubicBezTo>
                  <a:cubicBezTo>
                    <a:pt x="139" y="303"/>
                    <a:pt x="129" y="297"/>
                    <a:pt x="124" y="300"/>
                  </a:cubicBezTo>
                  <a:cubicBezTo>
                    <a:pt x="121" y="301"/>
                    <a:pt x="121" y="303"/>
                    <a:pt x="117" y="303"/>
                  </a:cubicBezTo>
                  <a:cubicBezTo>
                    <a:pt x="114" y="303"/>
                    <a:pt x="110" y="301"/>
                    <a:pt x="107" y="303"/>
                  </a:cubicBezTo>
                  <a:cubicBezTo>
                    <a:pt x="107" y="303"/>
                    <a:pt x="107" y="303"/>
                    <a:pt x="107" y="303"/>
                  </a:cubicBezTo>
                  <a:cubicBezTo>
                    <a:pt x="106" y="305"/>
                    <a:pt x="112" y="310"/>
                    <a:pt x="111" y="314"/>
                  </a:cubicBezTo>
                  <a:cubicBezTo>
                    <a:pt x="109" y="322"/>
                    <a:pt x="105" y="316"/>
                    <a:pt x="102" y="316"/>
                  </a:cubicBezTo>
                  <a:cubicBezTo>
                    <a:pt x="100" y="318"/>
                    <a:pt x="99" y="320"/>
                    <a:pt x="97" y="322"/>
                  </a:cubicBezTo>
                  <a:cubicBezTo>
                    <a:pt x="95" y="335"/>
                    <a:pt x="94" y="331"/>
                    <a:pt x="85" y="327"/>
                  </a:cubicBezTo>
                  <a:cubicBezTo>
                    <a:pt x="76" y="324"/>
                    <a:pt x="82" y="329"/>
                    <a:pt x="84" y="333"/>
                  </a:cubicBezTo>
                  <a:cubicBezTo>
                    <a:pt x="87" y="337"/>
                    <a:pt x="90" y="356"/>
                    <a:pt x="80" y="351"/>
                  </a:cubicBezTo>
                  <a:cubicBezTo>
                    <a:pt x="75" y="349"/>
                    <a:pt x="62" y="346"/>
                    <a:pt x="57" y="348"/>
                  </a:cubicBezTo>
                  <a:cubicBezTo>
                    <a:pt x="57" y="353"/>
                    <a:pt x="68" y="358"/>
                    <a:pt x="72" y="361"/>
                  </a:cubicBezTo>
                  <a:cubicBezTo>
                    <a:pt x="74" y="363"/>
                    <a:pt x="75" y="365"/>
                    <a:pt x="78" y="365"/>
                  </a:cubicBezTo>
                  <a:cubicBezTo>
                    <a:pt x="81" y="365"/>
                    <a:pt x="85" y="365"/>
                    <a:pt x="88" y="367"/>
                  </a:cubicBezTo>
                  <a:cubicBezTo>
                    <a:pt x="91" y="368"/>
                    <a:pt x="96" y="371"/>
                    <a:pt x="99" y="372"/>
                  </a:cubicBezTo>
                  <a:cubicBezTo>
                    <a:pt x="108" y="377"/>
                    <a:pt x="108" y="377"/>
                    <a:pt x="108" y="377"/>
                  </a:cubicBezTo>
                  <a:cubicBezTo>
                    <a:pt x="111" y="377"/>
                    <a:pt x="108" y="383"/>
                    <a:pt x="108" y="385"/>
                  </a:cubicBezTo>
                  <a:cubicBezTo>
                    <a:pt x="108" y="389"/>
                    <a:pt x="111" y="393"/>
                    <a:pt x="111" y="397"/>
                  </a:cubicBezTo>
                  <a:cubicBezTo>
                    <a:pt x="106" y="402"/>
                    <a:pt x="101" y="408"/>
                    <a:pt x="94" y="412"/>
                  </a:cubicBezTo>
                  <a:cubicBezTo>
                    <a:pt x="87" y="415"/>
                    <a:pt x="82" y="423"/>
                    <a:pt x="76" y="429"/>
                  </a:cubicBezTo>
                  <a:cubicBezTo>
                    <a:pt x="73" y="430"/>
                    <a:pt x="71" y="428"/>
                    <a:pt x="69" y="430"/>
                  </a:cubicBezTo>
                  <a:cubicBezTo>
                    <a:pt x="65" y="432"/>
                    <a:pt x="63" y="437"/>
                    <a:pt x="60" y="440"/>
                  </a:cubicBezTo>
                  <a:cubicBezTo>
                    <a:pt x="54" y="444"/>
                    <a:pt x="49" y="439"/>
                    <a:pt x="49" y="432"/>
                  </a:cubicBezTo>
                  <a:cubicBezTo>
                    <a:pt x="52" y="432"/>
                    <a:pt x="57" y="433"/>
                    <a:pt x="59" y="431"/>
                  </a:cubicBezTo>
                  <a:cubicBezTo>
                    <a:pt x="61" y="428"/>
                    <a:pt x="48" y="424"/>
                    <a:pt x="56" y="417"/>
                  </a:cubicBezTo>
                  <a:cubicBezTo>
                    <a:pt x="58" y="416"/>
                    <a:pt x="57" y="414"/>
                    <a:pt x="56" y="413"/>
                  </a:cubicBezTo>
                  <a:cubicBezTo>
                    <a:pt x="54" y="411"/>
                    <a:pt x="55" y="397"/>
                    <a:pt x="52" y="398"/>
                  </a:cubicBezTo>
                  <a:cubicBezTo>
                    <a:pt x="50" y="399"/>
                    <a:pt x="51" y="411"/>
                    <a:pt x="43" y="411"/>
                  </a:cubicBezTo>
                  <a:cubicBezTo>
                    <a:pt x="38" y="411"/>
                    <a:pt x="38" y="405"/>
                    <a:pt x="37" y="401"/>
                  </a:cubicBezTo>
                  <a:cubicBezTo>
                    <a:pt x="36" y="396"/>
                    <a:pt x="28" y="404"/>
                    <a:pt x="24" y="396"/>
                  </a:cubicBezTo>
                  <a:cubicBezTo>
                    <a:pt x="24" y="395"/>
                    <a:pt x="25" y="393"/>
                    <a:pt x="24" y="393"/>
                  </a:cubicBezTo>
                  <a:cubicBezTo>
                    <a:pt x="24" y="393"/>
                    <a:pt x="24" y="393"/>
                    <a:pt x="24" y="393"/>
                  </a:cubicBezTo>
                  <a:cubicBezTo>
                    <a:pt x="24" y="388"/>
                    <a:pt x="30" y="363"/>
                    <a:pt x="25" y="360"/>
                  </a:cubicBezTo>
                  <a:cubicBezTo>
                    <a:pt x="20" y="356"/>
                    <a:pt x="9" y="360"/>
                    <a:pt x="14" y="350"/>
                  </a:cubicBezTo>
                  <a:cubicBezTo>
                    <a:pt x="17" y="347"/>
                    <a:pt x="21" y="344"/>
                    <a:pt x="25" y="342"/>
                  </a:cubicBezTo>
                  <a:cubicBezTo>
                    <a:pt x="26" y="341"/>
                    <a:pt x="26" y="341"/>
                    <a:pt x="26" y="341"/>
                  </a:cubicBezTo>
                  <a:cubicBezTo>
                    <a:pt x="30" y="333"/>
                    <a:pt x="13" y="329"/>
                    <a:pt x="13" y="319"/>
                  </a:cubicBezTo>
                  <a:cubicBezTo>
                    <a:pt x="13" y="312"/>
                    <a:pt x="13" y="298"/>
                    <a:pt x="7" y="293"/>
                  </a:cubicBezTo>
                  <a:cubicBezTo>
                    <a:pt x="1" y="286"/>
                    <a:pt x="1" y="286"/>
                    <a:pt x="1" y="286"/>
                  </a:cubicBezTo>
                  <a:cubicBezTo>
                    <a:pt x="1" y="282"/>
                    <a:pt x="0" y="277"/>
                    <a:pt x="0" y="273"/>
                  </a:cubicBezTo>
                  <a:cubicBezTo>
                    <a:pt x="0" y="269"/>
                    <a:pt x="6" y="265"/>
                    <a:pt x="8" y="261"/>
                  </a:cubicBezTo>
                  <a:cubicBezTo>
                    <a:pt x="8" y="259"/>
                    <a:pt x="7" y="253"/>
                    <a:pt x="8" y="252"/>
                  </a:cubicBezTo>
                  <a:cubicBezTo>
                    <a:pt x="9" y="251"/>
                    <a:pt x="15" y="247"/>
                    <a:pt x="17" y="246"/>
                  </a:cubicBezTo>
                  <a:cubicBezTo>
                    <a:pt x="19" y="244"/>
                    <a:pt x="22" y="241"/>
                    <a:pt x="23" y="237"/>
                  </a:cubicBezTo>
                  <a:cubicBezTo>
                    <a:pt x="26" y="231"/>
                    <a:pt x="26" y="223"/>
                    <a:pt x="27" y="216"/>
                  </a:cubicBezTo>
                  <a:cubicBezTo>
                    <a:pt x="27" y="216"/>
                    <a:pt x="27" y="216"/>
                    <a:pt x="27" y="216"/>
                  </a:cubicBezTo>
                  <a:cubicBezTo>
                    <a:pt x="69" y="218"/>
                    <a:pt x="69" y="218"/>
                    <a:pt x="69" y="218"/>
                  </a:cubicBezTo>
                  <a:cubicBezTo>
                    <a:pt x="97" y="218"/>
                    <a:pt x="123" y="238"/>
                    <a:pt x="151" y="238"/>
                  </a:cubicBezTo>
                  <a:cubicBezTo>
                    <a:pt x="151" y="225"/>
                    <a:pt x="135" y="219"/>
                    <a:pt x="131" y="208"/>
                  </a:cubicBezTo>
                  <a:cubicBezTo>
                    <a:pt x="129" y="200"/>
                    <a:pt x="151" y="188"/>
                    <a:pt x="157" y="188"/>
                  </a:cubicBezTo>
                  <a:cubicBezTo>
                    <a:pt x="164" y="188"/>
                    <a:pt x="172" y="194"/>
                    <a:pt x="177" y="193"/>
                  </a:cubicBezTo>
                  <a:cubicBezTo>
                    <a:pt x="179" y="186"/>
                    <a:pt x="185" y="177"/>
                    <a:pt x="184" y="170"/>
                  </a:cubicBezTo>
                  <a:cubicBezTo>
                    <a:pt x="156" y="142"/>
                    <a:pt x="156" y="142"/>
                    <a:pt x="156" y="142"/>
                  </a:cubicBezTo>
                  <a:cubicBezTo>
                    <a:pt x="169" y="138"/>
                    <a:pt x="169" y="138"/>
                    <a:pt x="169" y="138"/>
                  </a:cubicBezTo>
                  <a:cubicBezTo>
                    <a:pt x="159" y="129"/>
                    <a:pt x="159" y="129"/>
                    <a:pt x="159" y="129"/>
                  </a:cubicBezTo>
                  <a:cubicBezTo>
                    <a:pt x="151" y="137"/>
                    <a:pt x="151" y="137"/>
                    <a:pt x="151" y="137"/>
                  </a:cubicBezTo>
                  <a:cubicBezTo>
                    <a:pt x="139" y="125"/>
                    <a:pt x="139" y="125"/>
                    <a:pt x="139" y="125"/>
                  </a:cubicBezTo>
                  <a:cubicBezTo>
                    <a:pt x="137" y="123"/>
                    <a:pt x="137" y="123"/>
                    <a:pt x="137" y="123"/>
                  </a:cubicBezTo>
                  <a:cubicBezTo>
                    <a:pt x="147" y="112"/>
                    <a:pt x="147" y="112"/>
                    <a:pt x="147" y="112"/>
                  </a:cubicBezTo>
                  <a:cubicBezTo>
                    <a:pt x="147" y="112"/>
                    <a:pt x="147" y="112"/>
                    <a:pt x="147" y="112"/>
                  </a:cubicBezTo>
                  <a:cubicBezTo>
                    <a:pt x="173" y="134"/>
                    <a:pt x="173" y="134"/>
                    <a:pt x="173" y="134"/>
                  </a:cubicBezTo>
                  <a:cubicBezTo>
                    <a:pt x="177" y="136"/>
                    <a:pt x="180" y="134"/>
                    <a:pt x="183" y="131"/>
                  </a:cubicBezTo>
                  <a:cubicBezTo>
                    <a:pt x="186" y="131"/>
                    <a:pt x="189" y="131"/>
                    <a:pt x="192" y="134"/>
                  </a:cubicBezTo>
                  <a:cubicBezTo>
                    <a:pt x="194" y="134"/>
                    <a:pt x="199" y="134"/>
                    <a:pt x="201" y="135"/>
                  </a:cubicBezTo>
                  <a:cubicBezTo>
                    <a:pt x="204" y="136"/>
                    <a:pt x="203" y="148"/>
                    <a:pt x="205" y="151"/>
                  </a:cubicBezTo>
                  <a:cubicBezTo>
                    <a:pt x="208" y="160"/>
                    <a:pt x="212" y="168"/>
                    <a:pt x="215" y="177"/>
                  </a:cubicBezTo>
                  <a:cubicBezTo>
                    <a:pt x="219" y="190"/>
                    <a:pt x="221" y="189"/>
                    <a:pt x="234" y="185"/>
                  </a:cubicBezTo>
                  <a:cubicBezTo>
                    <a:pt x="237" y="184"/>
                    <a:pt x="242" y="182"/>
                    <a:pt x="246" y="182"/>
                  </a:cubicBezTo>
                  <a:cubicBezTo>
                    <a:pt x="246" y="192"/>
                    <a:pt x="241" y="205"/>
                    <a:pt x="248" y="213"/>
                  </a:cubicBezTo>
                  <a:cubicBezTo>
                    <a:pt x="250" y="214"/>
                    <a:pt x="251" y="216"/>
                    <a:pt x="253" y="218"/>
                  </a:cubicBezTo>
                  <a:cubicBezTo>
                    <a:pt x="255" y="221"/>
                    <a:pt x="255" y="225"/>
                    <a:pt x="257" y="228"/>
                  </a:cubicBezTo>
                  <a:cubicBezTo>
                    <a:pt x="259" y="230"/>
                    <a:pt x="264" y="237"/>
                    <a:pt x="264" y="239"/>
                  </a:cubicBezTo>
                  <a:cubicBezTo>
                    <a:pt x="264" y="239"/>
                    <a:pt x="264" y="239"/>
                    <a:pt x="264" y="239"/>
                  </a:cubicBezTo>
                  <a:cubicBezTo>
                    <a:pt x="264" y="239"/>
                    <a:pt x="264" y="239"/>
                    <a:pt x="264" y="239"/>
                  </a:cubicBezTo>
                  <a:cubicBezTo>
                    <a:pt x="264" y="239"/>
                    <a:pt x="264" y="239"/>
                    <a:pt x="264" y="239"/>
                  </a:cubicBezTo>
                  <a:close/>
                  <a:moveTo>
                    <a:pt x="268" y="240"/>
                  </a:moveTo>
                  <a:cubicBezTo>
                    <a:pt x="279" y="225"/>
                    <a:pt x="279" y="225"/>
                    <a:pt x="279" y="225"/>
                  </a:cubicBezTo>
                  <a:cubicBezTo>
                    <a:pt x="281" y="220"/>
                    <a:pt x="282" y="215"/>
                    <a:pt x="285" y="210"/>
                  </a:cubicBezTo>
                  <a:cubicBezTo>
                    <a:pt x="292" y="207"/>
                    <a:pt x="297" y="204"/>
                    <a:pt x="301" y="197"/>
                  </a:cubicBezTo>
                  <a:cubicBezTo>
                    <a:pt x="303" y="191"/>
                    <a:pt x="305" y="184"/>
                    <a:pt x="309" y="178"/>
                  </a:cubicBezTo>
                  <a:cubicBezTo>
                    <a:pt x="312" y="175"/>
                    <a:pt x="316" y="175"/>
                    <a:pt x="319" y="174"/>
                  </a:cubicBezTo>
                  <a:cubicBezTo>
                    <a:pt x="338" y="170"/>
                    <a:pt x="341" y="156"/>
                    <a:pt x="349" y="141"/>
                  </a:cubicBezTo>
                  <a:cubicBezTo>
                    <a:pt x="349" y="139"/>
                    <a:pt x="350" y="136"/>
                    <a:pt x="351" y="135"/>
                  </a:cubicBezTo>
                  <a:cubicBezTo>
                    <a:pt x="354" y="128"/>
                    <a:pt x="359" y="119"/>
                    <a:pt x="364" y="112"/>
                  </a:cubicBezTo>
                  <a:cubicBezTo>
                    <a:pt x="370" y="103"/>
                    <a:pt x="379" y="95"/>
                    <a:pt x="384" y="86"/>
                  </a:cubicBezTo>
                  <a:cubicBezTo>
                    <a:pt x="393" y="79"/>
                    <a:pt x="397" y="67"/>
                    <a:pt x="404" y="58"/>
                  </a:cubicBezTo>
                  <a:cubicBezTo>
                    <a:pt x="406" y="54"/>
                    <a:pt x="408" y="52"/>
                    <a:pt x="411" y="49"/>
                  </a:cubicBezTo>
                  <a:cubicBezTo>
                    <a:pt x="415" y="46"/>
                    <a:pt x="423" y="44"/>
                    <a:pt x="428" y="42"/>
                  </a:cubicBezTo>
                  <a:cubicBezTo>
                    <a:pt x="433" y="40"/>
                    <a:pt x="440" y="33"/>
                    <a:pt x="446" y="34"/>
                  </a:cubicBezTo>
                  <a:cubicBezTo>
                    <a:pt x="456" y="42"/>
                    <a:pt x="462" y="42"/>
                    <a:pt x="469" y="31"/>
                  </a:cubicBezTo>
                  <a:cubicBezTo>
                    <a:pt x="473" y="26"/>
                    <a:pt x="476" y="21"/>
                    <a:pt x="479" y="16"/>
                  </a:cubicBezTo>
                  <a:cubicBezTo>
                    <a:pt x="482" y="11"/>
                    <a:pt x="486" y="8"/>
                    <a:pt x="490" y="4"/>
                  </a:cubicBezTo>
                  <a:cubicBezTo>
                    <a:pt x="499" y="0"/>
                    <a:pt x="499" y="0"/>
                    <a:pt x="499" y="0"/>
                  </a:cubicBezTo>
                  <a:cubicBezTo>
                    <a:pt x="499" y="0"/>
                    <a:pt x="499" y="0"/>
                    <a:pt x="499" y="0"/>
                  </a:cubicBezTo>
                  <a:cubicBezTo>
                    <a:pt x="509" y="1"/>
                    <a:pt x="509" y="1"/>
                    <a:pt x="509" y="1"/>
                  </a:cubicBezTo>
                  <a:cubicBezTo>
                    <a:pt x="513" y="3"/>
                    <a:pt x="517" y="5"/>
                    <a:pt x="520" y="9"/>
                  </a:cubicBezTo>
                  <a:cubicBezTo>
                    <a:pt x="523" y="13"/>
                    <a:pt x="524" y="16"/>
                    <a:pt x="528" y="19"/>
                  </a:cubicBezTo>
                  <a:cubicBezTo>
                    <a:pt x="537" y="25"/>
                    <a:pt x="545" y="32"/>
                    <a:pt x="554" y="36"/>
                  </a:cubicBezTo>
                  <a:cubicBezTo>
                    <a:pt x="559" y="38"/>
                    <a:pt x="566" y="42"/>
                    <a:pt x="571" y="42"/>
                  </a:cubicBezTo>
                  <a:cubicBezTo>
                    <a:pt x="573" y="44"/>
                    <a:pt x="576" y="46"/>
                    <a:pt x="579" y="48"/>
                  </a:cubicBezTo>
                  <a:cubicBezTo>
                    <a:pt x="588" y="56"/>
                    <a:pt x="588" y="56"/>
                    <a:pt x="588" y="56"/>
                  </a:cubicBezTo>
                  <a:cubicBezTo>
                    <a:pt x="588" y="56"/>
                    <a:pt x="588" y="56"/>
                    <a:pt x="588" y="56"/>
                  </a:cubicBezTo>
                  <a:cubicBezTo>
                    <a:pt x="588" y="56"/>
                    <a:pt x="587" y="56"/>
                    <a:pt x="587" y="57"/>
                  </a:cubicBezTo>
                  <a:cubicBezTo>
                    <a:pt x="581" y="67"/>
                    <a:pt x="569" y="73"/>
                    <a:pt x="558" y="79"/>
                  </a:cubicBezTo>
                  <a:cubicBezTo>
                    <a:pt x="552" y="83"/>
                    <a:pt x="547" y="89"/>
                    <a:pt x="544" y="80"/>
                  </a:cubicBezTo>
                  <a:cubicBezTo>
                    <a:pt x="542" y="77"/>
                    <a:pt x="535" y="62"/>
                    <a:pt x="530" y="62"/>
                  </a:cubicBezTo>
                  <a:cubicBezTo>
                    <a:pt x="530" y="63"/>
                    <a:pt x="529" y="65"/>
                    <a:pt x="529" y="65"/>
                  </a:cubicBezTo>
                  <a:cubicBezTo>
                    <a:pt x="526" y="68"/>
                    <a:pt x="523" y="72"/>
                    <a:pt x="520" y="75"/>
                  </a:cubicBezTo>
                  <a:cubicBezTo>
                    <a:pt x="509" y="83"/>
                    <a:pt x="493" y="87"/>
                    <a:pt x="481" y="94"/>
                  </a:cubicBezTo>
                  <a:cubicBezTo>
                    <a:pt x="480" y="94"/>
                    <a:pt x="478" y="96"/>
                    <a:pt x="477" y="96"/>
                  </a:cubicBezTo>
                  <a:cubicBezTo>
                    <a:pt x="457" y="108"/>
                    <a:pt x="439" y="117"/>
                    <a:pt x="423" y="136"/>
                  </a:cubicBezTo>
                  <a:cubicBezTo>
                    <a:pt x="416" y="143"/>
                    <a:pt x="412" y="153"/>
                    <a:pt x="405" y="160"/>
                  </a:cubicBezTo>
                  <a:cubicBezTo>
                    <a:pt x="378" y="186"/>
                    <a:pt x="378" y="186"/>
                    <a:pt x="378" y="186"/>
                  </a:cubicBezTo>
                  <a:cubicBezTo>
                    <a:pt x="379" y="186"/>
                    <a:pt x="379" y="186"/>
                    <a:pt x="378" y="186"/>
                  </a:cubicBezTo>
                  <a:cubicBezTo>
                    <a:pt x="378" y="189"/>
                    <a:pt x="366" y="196"/>
                    <a:pt x="364" y="198"/>
                  </a:cubicBezTo>
                  <a:cubicBezTo>
                    <a:pt x="354" y="206"/>
                    <a:pt x="343" y="216"/>
                    <a:pt x="335" y="226"/>
                  </a:cubicBezTo>
                  <a:cubicBezTo>
                    <a:pt x="328" y="237"/>
                    <a:pt x="318" y="244"/>
                    <a:pt x="308" y="252"/>
                  </a:cubicBezTo>
                  <a:cubicBezTo>
                    <a:pt x="303" y="257"/>
                    <a:pt x="296" y="262"/>
                    <a:pt x="290" y="265"/>
                  </a:cubicBezTo>
                  <a:cubicBezTo>
                    <a:pt x="287" y="263"/>
                    <a:pt x="286" y="260"/>
                    <a:pt x="283" y="259"/>
                  </a:cubicBezTo>
                  <a:cubicBezTo>
                    <a:pt x="278" y="259"/>
                    <a:pt x="269" y="262"/>
                    <a:pt x="270" y="254"/>
                  </a:cubicBezTo>
                  <a:cubicBezTo>
                    <a:pt x="271" y="249"/>
                    <a:pt x="270" y="245"/>
                    <a:pt x="268" y="240"/>
                  </a:cubicBezTo>
                  <a:cubicBezTo>
                    <a:pt x="268" y="240"/>
                    <a:pt x="268" y="240"/>
                    <a:pt x="268" y="240"/>
                  </a:cubicBezTo>
                  <a:close/>
                  <a:moveTo>
                    <a:pt x="138" y="401"/>
                  </a:moveTo>
                  <a:cubicBezTo>
                    <a:pt x="137" y="402"/>
                    <a:pt x="136" y="402"/>
                    <a:pt x="135" y="402"/>
                  </a:cubicBezTo>
                  <a:cubicBezTo>
                    <a:pt x="134" y="402"/>
                    <a:pt x="133" y="402"/>
                    <a:pt x="132" y="402"/>
                  </a:cubicBezTo>
                  <a:cubicBezTo>
                    <a:pt x="131" y="402"/>
                    <a:pt x="131" y="403"/>
                    <a:pt x="130" y="403"/>
                  </a:cubicBezTo>
                  <a:cubicBezTo>
                    <a:pt x="129" y="403"/>
                    <a:pt x="129" y="404"/>
                    <a:pt x="130" y="404"/>
                  </a:cubicBezTo>
                  <a:cubicBezTo>
                    <a:pt x="130" y="405"/>
                    <a:pt x="131" y="405"/>
                    <a:pt x="132" y="405"/>
                  </a:cubicBezTo>
                  <a:cubicBezTo>
                    <a:pt x="133" y="405"/>
                    <a:pt x="134" y="405"/>
                    <a:pt x="136" y="405"/>
                  </a:cubicBezTo>
                  <a:cubicBezTo>
                    <a:pt x="136" y="405"/>
                    <a:pt x="137" y="406"/>
                    <a:pt x="137" y="406"/>
                  </a:cubicBezTo>
                  <a:cubicBezTo>
                    <a:pt x="138" y="406"/>
                    <a:pt x="138" y="405"/>
                    <a:pt x="138" y="405"/>
                  </a:cubicBezTo>
                  <a:cubicBezTo>
                    <a:pt x="139" y="405"/>
                    <a:pt x="139" y="404"/>
                    <a:pt x="139" y="404"/>
                  </a:cubicBezTo>
                  <a:cubicBezTo>
                    <a:pt x="140" y="403"/>
                    <a:pt x="139" y="402"/>
                    <a:pt x="140" y="402"/>
                  </a:cubicBezTo>
                  <a:cubicBezTo>
                    <a:pt x="138" y="401"/>
                    <a:pt x="138" y="401"/>
                    <a:pt x="138" y="401"/>
                  </a:cubicBezTo>
                  <a:close/>
                  <a:moveTo>
                    <a:pt x="117" y="396"/>
                  </a:moveTo>
                  <a:cubicBezTo>
                    <a:pt x="115" y="397"/>
                    <a:pt x="115" y="397"/>
                    <a:pt x="115" y="397"/>
                  </a:cubicBezTo>
                  <a:cubicBezTo>
                    <a:pt x="115" y="398"/>
                    <a:pt x="116" y="398"/>
                    <a:pt x="116" y="398"/>
                  </a:cubicBezTo>
                  <a:cubicBezTo>
                    <a:pt x="117" y="398"/>
                    <a:pt x="120" y="397"/>
                    <a:pt x="121" y="396"/>
                  </a:cubicBezTo>
                  <a:cubicBezTo>
                    <a:pt x="123" y="394"/>
                    <a:pt x="124" y="393"/>
                    <a:pt x="125" y="391"/>
                  </a:cubicBezTo>
                  <a:cubicBezTo>
                    <a:pt x="126" y="390"/>
                    <a:pt x="126" y="390"/>
                    <a:pt x="125" y="388"/>
                  </a:cubicBezTo>
                  <a:cubicBezTo>
                    <a:pt x="125" y="387"/>
                    <a:pt x="123" y="385"/>
                    <a:pt x="122" y="385"/>
                  </a:cubicBezTo>
                  <a:cubicBezTo>
                    <a:pt x="121" y="385"/>
                    <a:pt x="121" y="387"/>
                    <a:pt x="121" y="388"/>
                  </a:cubicBezTo>
                  <a:cubicBezTo>
                    <a:pt x="121" y="389"/>
                    <a:pt x="121" y="390"/>
                    <a:pt x="121" y="391"/>
                  </a:cubicBezTo>
                  <a:cubicBezTo>
                    <a:pt x="121" y="394"/>
                    <a:pt x="119" y="395"/>
                    <a:pt x="117" y="396"/>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0" name="Freeform 27"/>
            <p:cNvSpPr>
              <a:spLocks noEditPoints="1"/>
            </p:cNvSpPr>
            <p:nvPr/>
          </p:nvSpPr>
          <p:spPr bwMode="auto">
            <a:xfrm>
              <a:off x="5237163" y="4094163"/>
              <a:ext cx="1541463" cy="1165225"/>
            </a:xfrm>
            <a:custGeom>
              <a:avLst/>
              <a:gdLst>
                <a:gd name="T0" fmla="*/ 544 w 588"/>
                <a:gd name="T1" fmla="*/ 99 h 444"/>
                <a:gd name="T2" fmla="*/ 551 w 588"/>
                <a:gd name="T3" fmla="*/ 104 h 444"/>
                <a:gd name="T4" fmla="*/ 525 w 588"/>
                <a:gd name="T5" fmla="*/ 120 h 444"/>
                <a:gd name="T6" fmla="*/ 538 w 588"/>
                <a:gd name="T7" fmla="*/ 124 h 444"/>
                <a:gd name="T8" fmla="*/ 372 w 588"/>
                <a:gd name="T9" fmla="*/ 222 h 444"/>
                <a:gd name="T10" fmla="*/ 418 w 588"/>
                <a:gd name="T11" fmla="*/ 182 h 444"/>
                <a:gd name="T12" fmla="*/ 379 w 588"/>
                <a:gd name="T13" fmla="*/ 218 h 444"/>
                <a:gd name="T14" fmla="*/ 373 w 588"/>
                <a:gd name="T15" fmla="*/ 231 h 444"/>
                <a:gd name="T16" fmla="*/ 359 w 588"/>
                <a:gd name="T17" fmla="*/ 238 h 444"/>
                <a:gd name="T18" fmla="*/ 290 w 588"/>
                <a:gd name="T19" fmla="*/ 270 h 444"/>
                <a:gd name="T20" fmla="*/ 347 w 588"/>
                <a:gd name="T21" fmla="*/ 252 h 444"/>
                <a:gd name="T22" fmla="*/ 280 w 588"/>
                <a:gd name="T23" fmla="*/ 297 h 444"/>
                <a:gd name="T24" fmla="*/ 289 w 588"/>
                <a:gd name="T25" fmla="*/ 291 h 444"/>
                <a:gd name="T26" fmla="*/ 259 w 588"/>
                <a:gd name="T27" fmla="*/ 332 h 444"/>
                <a:gd name="T28" fmla="*/ 281 w 588"/>
                <a:gd name="T29" fmla="*/ 319 h 444"/>
                <a:gd name="T30" fmla="*/ 247 w 588"/>
                <a:gd name="T31" fmla="*/ 266 h 444"/>
                <a:gd name="T32" fmla="*/ 271 w 588"/>
                <a:gd name="T33" fmla="*/ 287 h 444"/>
                <a:gd name="T34" fmla="*/ 226 w 588"/>
                <a:gd name="T35" fmla="*/ 329 h 444"/>
                <a:gd name="T36" fmla="*/ 184 w 588"/>
                <a:gd name="T37" fmla="*/ 348 h 444"/>
                <a:gd name="T38" fmla="*/ 216 w 588"/>
                <a:gd name="T39" fmla="*/ 349 h 444"/>
                <a:gd name="T40" fmla="*/ 132 w 588"/>
                <a:gd name="T41" fmla="*/ 392 h 444"/>
                <a:gd name="T42" fmla="*/ 116 w 588"/>
                <a:gd name="T43" fmla="*/ 363 h 444"/>
                <a:gd name="T44" fmla="*/ 107 w 588"/>
                <a:gd name="T45" fmla="*/ 327 h 444"/>
                <a:gd name="T46" fmla="*/ 141 w 588"/>
                <a:gd name="T47" fmla="*/ 295 h 444"/>
                <a:gd name="T48" fmla="*/ 111 w 588"/>
                <a:gd name="T49" fmla="*/ 314 h 444"/>
                <a:gd name="T50" fmla="*/ 80 w 588"/>
                <a:gd name="T51" fmla="*/ 351 h 444"/>
                <a:gd name="T52" fmla="*/ 99 w 588"/>
                <a:gd name="T53" fmla="*/ 372 h 444"/>
                <a:gd name="T54" fmla="*/ 76 w 588"/>
                <a:gd name="T55" fmla="*/ 429 h 444"/>
                <a:gd name="T56" fmla="*/ 56 w 588"/>
                <a:gd name="T57" fmla="*/ 417 h 444"/>
                <a:gd name="T58" fmla="*/ 24 w 588"/>
                <a:gd name="T59" fmla="*/ 396 h 444"/>
                <a:gd name="T60" fmla="*/ 25 w 588"/>
                <a:gd name="T61" fmla="*/ 342 h 444"/>
                <a:gd name="T62" fmla="*/ 0 w 588"/>
                <a:gd name="T63" fmla="*/ 273 h 444"/>
                <a:gd name="T64" fmla="*/ 27 w 588"/>
                <a:gd name="T65" fmla="*/ 216 h 444"/>
                <a:gd name="T66" fmla="*/ 157 w 588"/>
                <a:gd name="T67" fmla="*/ 188 h 444"/>
                <a:gd name="T68" fmla="*/ 159 w 588"/>
                <a:gd name="T69" fmla="*/ 129 h 444"/>
                <a:gd name="T70" fmla="*/ 147 w 588"/>
                <a:gd name="T71" fmla="*/ 112 h 444"/>
                <a:gd name="T72" fmla="*/ 205 w 588"/>
                <a:gd name="T73" fmla="*/ 151 h 444"/>
                <a:gd name="T74" fmla="*/ 253 w 588"/>
                <a:gd name="T75" fmla="*/ 218 h 444"/>
                <a:gd name="T76" fmla="*/ 268 w 588"/>
                <a:gd name="T77" fmla="*/ 240 h 444"/>
                <a:gd name="T78" fmla="*/ 319 w 588"/>
                <a:gd name="T79" fmla="*/ 174 h 444"/>
                <a:gd name="T80" fmla="*/ 404 w 588"/>
                <a:gd name="T81" fmla="*/ 58 h 444"/>
                <a:gd name="T82" fmla="*/ 479 w 588"/>
                <a:gd name="T83" fmla="*/ 16 h 444"/>
                <a:gd name="T84" fmla="*/ 520 w 588"/>
                <a:gd name="T85" fmla="*/ 9 h 444"/>
                <a:gd name="T86" fmla="*/ 588 w 588"/>
                <a:gd name="T87" fmla="*/ 56 h 444"/>
                <a:gd name="T88" fmla="*/ 530 w 588"/>
                <a:gd name="T89" fmla="*/ 62 h 444"/>
                <a:gd name="T90" fmla="*/ 423 w 588"/>
                <a:gd name="T91" fmla="*/ 136 h 444"/>
                <a:gd name="T92" fmla="*/ 335 w 588"/>
                <a:gd name="T93" fmla="*/ 226 h 444"/>
                <a:gd name="T94" fmla="*/ 268 w 588"/>
                <a:gd name="T95" fmla="*/ 240 h 444"/>
                <a:gd name="T96" fmla="*/ 130 w 588"/>
                <a:gd name="T97" fmla="*/ 403 h 444"/>
                <a:gd name="T98" fmla="*/ 138 w 588"/>
                <a:gd name="T99" fmla="*/ 405 h 444"/>
                <a:gd name="T100" fmla="*/ 121 w 588"/>
                <a:gd name="T101" fmla="*/ 391 h 444"/>
                <a:gd name="T102" fmla="*/ 121 w 588"/>
                <a:gd name="T103" fmla="*/ 396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8" h="444">
                  <a:moveTo>
                    <a:pt x="556" y="83"/>
                  </a:moveTo>
                  <a:cubicBezTo>
                    <a:pt x="554" y="85"/>
                    <a:pt x="554" y="92"/>
                    <a:pt x="552" y="94"/>
                  </a:cubicBezTo>
                  <a:cubicBezTo>
                    <a:pt x="551" y="95"/>
                    <a:pt x="551" y="97"/>
                    <a:pt x="551" y="99"/>
                  </a:cubicBezTo>
                  <a:cubicBezTo>
                    <a:pt x="551" y="100"/>
                    <a:pt x="550" y="101"/>
                    <a:pt x="549" y="102"/>
                  </a:cubicBezTo>
                  <a:cubicBezTo>
                    <a:pt x="547" y="103"/>
                    <a:pt x="546" y="99"/>
                    <a:pt x="544" y="99"/>
                  </a:cubicBezTo>
                  <a:cubicBezTo>
                    <a:pt x="544" y="101"/>
                    <a:pt x="546" y="103"/>
                    <a:pt x="546" y="105"/>
                  </a:cubicBezTo>
                  <a:cubicBezTo>
                    <a:pt x="546" y="109"/>
                    <a:pt x="545" y="112"/>
                    <a:pt x="544" y="116"/>
                  </a:cubicBezTo>
                  <a:cubicBezTo>
                    <a:pt x="543" y="119"/>
                    <a:pt x="542" y="122"/>
                    <a:pt x="542" y="125"/>
                  </a:cubicBezTo>
                  <a:cubicBezTo>
                    <a:pt x="542" y="125"/>
                    <a:pt x="542" y="125"/>
                    <a:pt x="542" y="124"/>
                  </a:cubicBezTo>
                  <a:cubicBezTo>
                    <a:pt x="545" y="124"/>
                    <a:pt x="550" y="106"/>
                    <a:pt x="551" y="104"/>
                  </a:cubicBezTo>
                  <a:cubicBezTo>
                    <a:pt x="554" y="98"/>
                    <a:pt x="558" y="91"/>
                    <a:pt x="558" y="85"/>
                  </a:cubicBezTo>
                  <a:cubicBezTo>
                    <a:pt x="556" y="83"/>
                    <a:pt x="556" y="83"/>
                    <a:pt x="556" y="83"/>
                  </a:cubicBezTo>
                  <a:close/>
                  <a:moveTo>
                    <a:pt x="535" y="121"/>
                  </a:moveTo>
                  <a:cubicBezTo>
                    <a:pt x="533" y="121"/>
                    <a:pt x="531" y="121"/>
                    <a:pt x="530" y="121"/>
                  </a:cubicBezTo>
                  <a:cubicBezTo>
                    <a:pt x="528" y="121"/>
                    <a:pt x="527" y="120"/>
                    <a:pt x="525" y="120"/>
                  </a:cubicBezTo>
                  <a:cubicBezTo>
                    <a:pt x="523" y="120"/>
                    <a:pt x="520" y="120"/>
                    <a:pt x="519" y="122"/>
                  </a:cubicBezTo>
                  <a:cubicBezTo>
                    <a:pt x="518" y="124"/>
                    <a:pt x="521" y="125"/>
                    <a:pt x="522" y="125"/>
                  </a:cubicBezTo>
                  <a:cubicBezTo>
                    <a:pt x="524" y="125"/>
                    <a:pt x="525" y="124"/>
                    <a:pt x="527" y="124"/>
                  </a:cubicBezTo>
                  <a:cubicBezTo>
                    <a:pt x="531" y="124"/>
                    <a:pt x="534" y="125"/>
                    <a:pt x="538" y="124"/>
                  </a:cubicBezTo>
                  <a:cubicBezTo>
                    <a:pt x="538" y="124"/>
                    <a:pt x="538" y="124"/>
                    <a:pt x="538" y="124"/>
                  </a:cubicBezTo>
                  <a:cubicBezTo>
                    <a:pt x="537" y="124"/>
                    <a:pt x="536" y="122"/>
                    <a:pt x="536" y="122"/>
                  </a:cubicBezTo>
                  <a:cubicBezTo>
                    <a:pt x="535" y="121"/>
                    <a:pt x="535" y="121"/>
                    <a:pt x="535" y="121"/>
                  </a:cubicBezTo>
                  <a:close/>
                  <a:moveTo>
                    <a:pt x="361" y="233"/>
                  </a:moveTo>
                  <a:cubicBezTo>
                    <a:pt x="361" y="227"/>
                    <a:pt x="368" y="223"/>
                    <a:pt x="372" y="222"/>
                  </a:cubicBezTo>
                  <a:cubicBezTo>
                    <a:pt x="372" y="222"/>
                    <a:pt x="372" y="222"/>
                    <a:pt x="372" y="222"/>
                  </a:cubicBezTo>
                  <a:cubicBezTo>
                    <a:pt x="373" y="222"/>
                    <a:pt x="373" y="222"/>
                    <a:pt x="373" y="222"/>
                  </a:cubicBezTo>
                  <a:cubicBezTo>
                    <a:pt x="373" y="218"/>
                    <a:pt x="371" y="218"/>
                    <a:pt x="374" y="214"/>
                  </a:cubicBezTo>
                  <a:cubicBezTo>
                    <a:pt x="379" y="208"/>
                    <a:pt x="386" y="208"/>
                    <a:pt x="392" y="205"/>
                  </a:cubicBezTo>
                  <a:cubicBezTo>
                    <a:pt x="398" y="202"/>
                    <a:pt x="402" y="197"/>
                    <a:pt x="407" y="194"/>
                  </a:cubicBezTo>
                  <a:cubicBezTo>
                    <a:pt x="413" y="192"/>
                    <a:pt x="415" y="186"/>
                    <a:pt x="418" y="182"/>
                  </a:cubicBezTo>
                  <a:cubicBezTo>
                    <a:pt x="420" y="179"/>
                    <a:pt x="434" y="166"/>
                    <a:pt x="437" y="168"/>
                  </a:cubicBezTo>
                  <a:cubicBezTo>
                    <a:pt x="441" y="170"/>
                    <a:pt x="436" y="184"/>
                    <a:pt x="433" y="186"/>
                  </a:cubicBezTo>
                  <a:cubicBezTo>
                    <a:pt x="417" y="195"/>
                    <a:pt x="417" y="195"/>
                    <a:pt x="417" y="195"/>
                  </a:cubicBezTo>
                  <a:cubicBezTo>
                    <a:pt x="395" y="207"/>
                    <a:pt x="395" y="207"/>
                    <a:pt x="395" y="207"/>
                  </a:cubicBezTo>
                  <a:cubicBezTo>
                    <a:pt x="393" y="208"/>
                    <a:pt x="379" y="216"/>
                    <a:pt x="379" y="218"/>
                  </a:cubicBezTo>
                  <a:cubicBezTo>
                    <a:pt x="378" y="218"/>
                    <a:pt x="378" y="219"/>
                    <a:pt x="378" y="219"/>
                  </a:cubicBezTo>
                  <a:cubicBezTo>
                    <a:pt x="378" y="219"/>
                    <a:pt x="378" y="219"/>
                    <a:pt x="378" y="219"/>
                  </a:cubicBezTo>
                  <a:cubicBezTo>
                    <a:pt x="377" y="219"/>
                    <a:pt x="377" y="220"/>
                    <a:pt x="377" y="220"/>
                  </a:cubicBezTo>
                  <a:cubicBezTo>
                    <a:pt x="377" y="220"/>
                    <a:pt x="376" y="221"/>
                    <a:pt x="376" y="221"/>
                  </a:cubicBezTo>
                  <a:cubicBezTo>
                    <a:pt x="376" y="224"/>
                    <a:pt x="376" y="228"/>
                    <a:pt x="373" y="231"/>
                  </a:cubicBezTo>
                  <a:cubicBezTo>
                    <a:pt x="373" y="231"/>
                    <a:pt x="370" y="234"/>
                    <a:pt x="369" y="235"/>
                  </a:cubicBezTo>
                  <a:cubicBezTo>
                    <a:pt x="367" y="236"/>
                    <a:pt x="364" y="235"/>
                    <a:pt x="363" y="235"/>
                  </a:cubicBezTo>
                  <a:cubicBezTo>
                    <a:pt x="361" y="233"/>
                    <a:pt x="361" y="233"/>
                    <a:pt x="361" y="233"/>
                  </a:cubicBezTo>
                  <a:close/>
                  <a:moveTo>
                    <a:pt x="359" y="238"/>
                  </a:moveTo>
                  <a:cubicBezTo>
                    <a:pt x="359" y="238"/>
                    <a:pt x="359" y="238"/>
                    <a:pt x="359" y="238"/>
                  </a:cubicBezTo>
                  <a:cubicBezTo>
                    <a:pt x="359" y="248"/>
                    <a:pt x="343" y="246"/>
                    <a:pt x="337" y="250"/>
                  </a:cubicBezTo>
                  <a:cubicBezTo>
                    <a:pt x="333" y="253"/>
                    <a:pt x="317" y="261"/>
                    <a:pt x="316" y="266"/>
                  </a:cubicBezTo>
                  <a:cubicBezTo>
                    <a:pt x="309" y="266"/>
                    <a:pt x="308" y="270"/>
                    <a:pt x="303" y="272"/>
                  </a:cubicBezTo>
                  <a:cubicBezTo>
                    <a:pt x="297" y="274"/>
                    <a:pt x="295" y="270"/>
                    <a:pt x="290" y="270"/>
                  </a:cubicBezTo>
                  <a:cubicBezTo>
                    <a:pt x="290" y="270"/>
                    <a:pt x="290" y="270"/>
                    <a:pt x="290" y="270"/>
                  </a:cubicBezTo>
                  <a:cubicBezTo>
                    <a:pt x="290" y="283"/>
                    <a:pt x="317" y="275"/>
                    <a:pt x="318" y="268"/>
                  </a:cubicBezTo>
                  <a:cubicBezTo>
                    <a:pt x="319" y="268"/>
                    <a:pt x="319" y="268"/>
                    <a:pt x="319" y="268"/>
                  </a:cubicBezTo>
                  <a:cubicBezTo>
                    <a:pt x="319" y="268"/>
                    <a:pt x="319" y="267"/>
                    <a:pt x="319" y="267"/>
                  </a:cubicBezTo>
                  <a:cubicBezTo>
                    <a:pt x="319" y="267"/>
                    <a:pt x="322" y="266"/>
                    <a:pt x="323" y="266"/>
                  </a:cubicBezTo>
                  <a:cubicBezTo>
                    <a:pt x="332" y="261"/>
                    <a:pt x="336" y="254"/>
                    <a:pt x="347" y="252"/>
                  </a:cubicBezTo>
                  <a:cubicBezTo>
                    <a:pt x="350" y="251"/>
                    <a:pt x="372" y="245"/>
                    <a:pt x="363" y="238"/>
                  </a:cubicBezTo>
                  <a:cubicBezTo>
                    <a:pt x="359" y="238"/>
                    <a:pt x="359" y="238"/>
                    <a:pt x="359" y="238"/>
                  </a:cubicBezTo>
                  <a:close/>
                  <a:moveTo>
                    <a:pt x="288" y="284"/>
                  </a:moveTo>
                  <a:cubicBezTo>
                    <a:pt x="287" y="286"/>
                    <a:pt x="287" y="287"/>
                    <a:pt x="287" y="289"/>
                  </a:cubicBezTo>
                  <a:cubicBezTo>
                    <a:pt x="287" y="293"/>
                    <a:pt x="281" y="293"/>
                    <a:pt x="280" y="297"/>
                  </a:cubicBezTo>
                  <a:cubicBezTo>
                    <a:pt x="280" y="300"/>
                    <a:pt x="278" y="301"/>
                    <a:pt x="277" y="303"/>
                  </a:cubicBezTo>
                  <a:cubicBezTo>
                    <a:pt x="276" y="306"/>
                    <a:pt x="277" y="307"/>
                    <a:pt x="277" y="309"/>
                  </a:cubicBezTo>
                  <a:cubicBezTo>
                    <a:pt x="279" y="309"/>
                    <a:pt x="281" y="303"/>
                    <a:pt x="282" y="302"/>
                  </a:cubicBezTo>
                  <a:cubicBezTo>
                    <a:pt x="283" y="300"/>
                    <a:pt x="285" y="299"/>
                    <a:pt x="286" y="297"/>
                  </a:cubicBezTo>
                  <a:cubicBezTo>
                    <a:pt x="288" y="295"/>
                    <a:pt x="289" y="294"/>
                    <a:pt x="289" y="291"/>
                  </a:cubicBezTo>
                  <a:cubicBezTo>
                    <a:pt x="289" y="290"/>
                    <a:pt x="289" y="287"/>
                    <a:pt x="289" y="286"/>
                  </a:cubicBezTo>
                  <a:cubicBezTo>
                    <a:pt x="289" y="286"/>
                    <a:pt x="289" y="286"/>
                    <a:pt x="288" y="287"/>
                  </a:cubicBezTo>
                  <a:cubicBezTo>
                    <a:pt x="288" y="284"/>
                    <a:pt x="288" y="284"/>
                    <a:pt x="288" y="284"/>
                  </a:cubicBezTo>
                  <a:close/>
                  <a:moveTo>
                    <a:pt x="280" y="317"/>
                  </a:moveTo>
                  <a:cubicBezTo>
                    <a:pt x="275" y="324"/>
                    <a:pt x="267" y="329"/>
                    <a:pt x="259" y="332"/>
                  </a:cubicBezTo>
                  <a:cubicBezTo>
                    <a:pt x="255" y="333"/>
                    <a:pt x="250" y="334"/>
                    <a:pt x="247" y="337"/>
                  </a:cubicBezTo>
                  <a:cubicBezTo>
                    <a:pt x="246" y="338"/>
                    <a:pt x="240" y="343"/>
                    <a:pt x="239" y="345"/>
                  </a:cubicBezTo>
                  <a:cubicBezTo>
                    <a:pt x="242" y="345"/>
                    <a:pt x="247" y="341"/>
                    <a:pt x="249" y="339"/>
                  </a:cubicBezTo>
                  <a:cubicBezTo>
                    <a:pt x="256" y="335"/>
                    <a:pt x="263" y="334"/>
                    <a:pt x="269" y="331"/>
                  </a:cubicBezTo>
                  <a:cubicBezTo>
                    <a:pt x="273" y="330"/>
                    <a:pt x="280" y="323"/>
                    <a:pt x="281" y="319"/>
                  </a:cubicBezTo>
                  <a:cubicBezTo>
                    <a:pt x="280" y="317"/>
                    <a:pt x="280" y="317"/>
                    <a:pt x="280" y="317"/>
                  </a:cubicBezTo>
                  <a:close/>
                  <a:moveTo>
                    <a:pt x="264" y="239"/>
                  </a:moveTo>
                  <a:cubicBezTo>
                    <a:pt x="264" y="241"/>
                    <a:pt x="262" y="248"/>
                    <a:pt x="262" y="250"/>
                  </a:cubicBezTo>
                  <a:cubicBezTo>
                    <a:pt x="260" y="255"/>
                    <a:pt x="263" y="259"/>
                    <a:pt x="260" y="264"/>
                  </a:cubicBezTo>
                  <a:cubicBezTo>
                    <a:pt x="256" y="272"/>
                    <a:pt x="252" y="266"/>
                    <a:pt x="247" y="266"/>
                  </a:cubicBezTo>
                  <a:cubicBezTo>
                    <a:pt x="247" y="266"/>
                    <a:pt x="247" y="266"/>
                    <a:pt x="247" y="266"/>
                  </a:cubicBezTo>
                  <a:cubicBezTo>
                    <a:pt x="247" y="275"/>
                    <a:pt x="260" y="277"/>
                    <a:pt x="266" y="278"/>
                  </a:cubicBezTo>
                  <a:cubicBezTo>
                    <a:pt x="271" y="279"/>
                    <a:pt x="277" y="279"/>
                    <a:pt x="282" y="278"/>
                  </a:cubicBezTo>
                  <a:cubicBezTo>
                    <a:pt x="285" y="278"/>
                    <a:pt x="288" y="278"/>
                    <a:pt x="286" y="282"/>
                  </a:cubicBezTo>
                  <a:cubicBezTo>
                    <a:pt x="278" y="284"/>
                    <a:pt x="276" y="277"/>
                    <a:pt x="271" y="287"/>
                  </a:cubicBezTo>
                  <a:cubicBezTo>
                    <a:pt x="267" y="297"/>
                    <a:pt x="253" y="295"/>
                    <a:pt x="251" y="308"/>
                  </a:cubicBezTo>
                  <a:cubicBezTo>
                    <a:pt x="250" y="311"/>
                    <a:pt x="246" y="316"/>
                    <a:pt x="246" y="317"/>
                  </a:cubicBezTo>
                  <a:cubicBezTo>
                    <a:pt x="246" y="320"/>
                    <a:pt x="252" y="323"/>
                    <a:pt x="249" y="327"/>
                  </a:cubicBezTo>
                  <a:cubicBezTo>
                    <a:pt x="242" y="327"/>
                    <a:pt x="242" y="318"/>
                    <a:pt x="234" y="325"/>
                  </a:cubicBezTo>
                  <a:cubicBezTo>
                    <a:pt x="232" y="327"/>
                    <a:pt x="228" y="327"/>
                    <a:pt x="226" y="329"/>
                  </a:cubicBezTo>
                  <a:cubicBezTo>
                    <a:pt x="225" y="330"/>
                    <a:pt x="223" y="332"/>
                    <a:pt x="222" y="332"/>
                  </a:cubicBezTo>
                  <a:cubicBezTo>
                    <a:pt x="222" y="330"/>
                    <a:pt x="224" y="322"/>
                    <a:pt x="222" y="323"/>
                  </a:cubicBezTo>
                  <a:cubicBezTo>
                    <a:pt x="220" y="323"/>
                    <a:pt x="220" y="329"/>
                    <a:pt x="219" y="331"/>
                  </a:cubicBezTo>
                  <a:cubicBezTo>
                    <a:pt x="215" y="335"/>
                    <a:pt x="203" y="341"/>
                    <a:pt x="198" y="345"/>
                  </a:cubicBezTo>
                  <a:cubicBezTo>
                    <a:pt x="193" y="347"/>
                    <a:pt x="188" y="347"/>
                    <a:pt x="184" y="348"/>
                  </a:cubicBezTo>
                  <a:cubicBezTo>
                    <a:pt x="170" y="350"/>
                    <a:pt x="155" y="356"/>
                    <a:pt x="155" y="371"/>
                  </a:cubicBezTo>
                  <a:cubicBezTo>
                    <a:pt x="155" y="371"/>
                    <a:pt x="155" y="371"/>
                    <a:pt x="155" y="371"/>
                  </a:cubicBezTo>
                  <a:cubicBezTo>
                    <a:pt x="162" y="371"/>
                    <a:pt x="172" y="364"/>
                    <a:pt x="178" y="361"/>
                  </a:cubicBezTo>
                  <a:cubicBezTo>
                    <a:pt x="186" y="357"/>
                    <a:pt x="193" y="355"/>
                    <a:pt x="201" y="350"/>
                  </a:cubicBezTo>
                  <a:cubicBezTo>
                    <a:pt x="208" y="344"/>
                    <a:pt x="208" y="345"/>
                    <a:pt x="216" y="349"/>
                  </a:cubicBezTo>
                  <a:cubicBezTo>
                    <a:pt x="221" y="351"/>
                    <a:pt x="225" y="352"/>
                    <a:pt x="227" y="357"/>
                  </a:cubicBezTo>
                  <a:cubicBezTo>
                    <a:pt x="236" y="373"/>
                    <a:pt x="219" y="363"/>
                    <a:pt x="213" y="363"/>
                  </a:cubicBezTo>
                  <a:cubicBezTo>
                    <a:pt x="197" y="363"/>
                    <a:pt x="182" y="371"/>
                    <a:pt x="167" y="375"/>
                  </a:cubicBezTo>
                  <a:cubicBezTo>
                    <a:pt x="158" y="378"/>
                    <a:pt x="153" y="383"/>
                    <a:pt x="146" y="389"/>
                  </a:cubicBezTo>
                  <a:cubicBezTo>
                    <a:pt x="142" y="392"/>
                    <a:pt x="137" y="396"/>
                    <a:pt x="132" y="392"/>
                  </a:cubicBezTo>
                  <a:cubicBezTo>
                    <a:pt x="130" y="390"/>
                    <a:pt x="127" y="386"/>
                    <a:pt x="127" y="383"/>
                  </a:cubicBezTo>
                  <a:cubicBezTo>
                    <a:pt x="138" y="383"/>
                    <a:pt x="127" y="377"/>
                    <a:pt x="133" y="374"/>
                  </a:cubicBezTo>
                  <a:cubicBezTo>
                    <a:pt x="139" y="372"/>
                    <a:pt x="144" y="370"/>
                    <a:pt x="142" y="362"/>
                  </a:cubicBezTo>
                  <a:cubicBezTo>
                    <a:pt x="138" y="362"/>
                    <a:pt x="137" y="370"/>
                    <a:pt x="133" y="371"/>
                  </a:cubicBezTo>
                  <a:cubicBezTo>
                    <a:pt x="128" y="373"/>
                    <a:pt x="121" y="365"/>
                    <a:pt x="116" y="363"/>
                  </a:cubicBezTo>
                  <a:cubicBezTo>
                    <a:pt x="113" y="362"/>
                    <a:pt x="114" y="359"/>
                    <a:pt x="113" y="359"/>
                  </a:cubicBezTo>
                  <a:cubicBezTo>
                    <a:pt x="111" y="358"/>
                    <a:pt x="108" y="359"/>
                    <a:pt x="106" y="357"/>
                  </a:cubicBezTo>
                  <a:cubicBezTo>
                    <a:pt x="103" y="354"/>
                    <a:pt x="99" y="349"/>
                    <a:pt x="97" y="346"/>
                  </a:cubicBezTo>
                  <a:cubicBezTo>
                    <a:pt x="94" y="341"/>
                    <a:pt x="98" y="341"/>
                    <a:pt x="101" y="339"/>
                  </a:cubicBezTo>
                  <a:cubicBezTo>
                    <a:pt x="104" y="336"/>
                    <a:pt x="103" y="327"/>
                    <a:pt x="107" y="327"/>
                  </a:cubicBezTo>
                  <a:cubicBezTo>
                    <a:pt x="115" y="326"/>
                    <a:pt x="113" y="325"/>
                    <a:pt x="117" y="319"/>
                  </a:cubicBezTo>
                  <a:cubicBezTo>
                    <a:pt x="122" y="310"/>
                    <a:pt x="127" y="307"/>
                    <a:pt x="137" y="307"/>
                  </a:cubicBezTo>
                  <a:cubicBezTo>
                    <a:pt x="138" y="307"/>
                    <a:pt x="146" y="308"/>
                    <a:pt x="146" y="305"/>
                  </a:cubicBezTo>
                  <a:cubicBezTo>
                    <a:pt x="146" y="303"/>
                    <a:pt x="143" y="296"/>
                    <a:pt x="141" y="295"/>
                  </a:cubicBezTo>
                  <a:cubicBezTo>
                    <a:pt x="141" y="295"/>
                    <a:pt x="141" y="295"/>
                    <a:pt x="141" y="295"/>
                  </a:cubicBezTo>
                  <a:cubicBezTo>
                    <a:pt x="139" y="303"/>
                    <a:pt x="129" y="297"/>
                    <a:pt x="124" y="300"/>
                  </a:cubicBezTo>
                  <a:cubicBezTo>
                    <a:pt x="121" y="301"/>
                    <a:pt x="121" y="303"/>
                    <a:pt x="117" y="303"/>
                  </a:cubicBezTo>
                  <a:cubicBezTo>
                    <a:pt x="114" y="303"/>
                    <a:pt x="110" y="301"/>
                    <a:pt x="107" y="303"/>
                  </a:cubicBezTo>
                  <a:cubicBezTo>
                    <a:pt x="107" y="303"/>
                    <a:pt x="107" y="303"/>
                    <a:pt x="107" y="303"/>
                  </a:cubicBezTo>
                  <a:cubicBezTo>
                    <a:pt x="106" y="305"/>
                    <a:pt x="112" y="310"/>
                    <a:pt x="111" y="314"/>
                  </a:cubicBezTo>
                  <a:cubicBezTo>
                    <a:pt x="109" y="322"/>
                    <a:pt x="105" y="316"/>
                    <a:pt x="102" y="316"/>
                  </a:cubicBezTo>
                  <a:cubicBezTo>
                    <a:pt x="100" y="318"/>
                    <a:pt x="99" y="320"/>
                    <a:pt x="97" y="322"/>
                  </a:cubicBezTo>
                  <a:cubicBezTo>
                    <a:pt x="95" y="335"/>
                    <a:pt x="94" y="331"/>
                    <a:pt x="85" y="327"/>
                  </a:cubicBezTo>
                  <a:cubicBezTo>
                    <a:pt x="76" y="324"/>
                    <a:pt x="82" y="329"/>
                    <a:pt x="84" y="333"/>
                  </a:cubicBezTo>
                  <a:cubicBezTo>
                    <a:pt x="87" y="337"/>
                    <a:pt x="90" y="356"/>
                    <a:pt x="80" y="351"/>
                  </a:cubicBezTo>
                  <a:cubicBezTo>
                    <a:pt x="75" y="349"/>
                    <a:pt x="62" y="346"/>
                    <a:pt x="57" y="348"/>
                  </a:cubicBezTo>
                  <a:cubicBezTo>
                    <a:pt x="57" y="353"/>
                    <a:pt x="68" y="358"/>
                    <a:pt x="72" y="361"/>
                  </a:cubicBezTo>
                  <a:cubicBezTo>
                    <a:pt x="74" y="363"/>
                    <a:pt x="75" y="365"/>
                    <a:pt x="78" y="365"/>
                  </a:cubicBezTo>
                  <a:cubicBezTo>
                    <a:pt x="81" y="365"/>
                    <a:pt x="85" y="365"/>
                    <a:pt x="88" y="367"/>
                  </a:cubicBezTo>
                  <a:cubicBezTo>
                    <a:pt x="91" y="368"/>
                    <a:pt x="96" y="371"/>
                    <a:pt x="99" y="372"/>
                  </a:cubicBezTo>
                  <a:cubicBezTo>
                    <a:pt x="108" y="377"/>
                    <a:pt x="108" y="377"/>
                    <a:pt x="108" y="377"/>
                  </a:cubicBezTo>
                  <a:cubicBezTo>
                    <a:pt x="111" y="377"/>
                    <a:pt x="108" y="383"/>
                    <a:pt x="108" y="385"/>
                  </a:cubicBezTo>
                  <a:cubicBezTo>
                    <a:pt x="108" y="389"/>
                    <a:pt x="111" y="393"/>
                    <a:pt x="111" y="397"/>
                  </a:cubicBezTo>
                  <a:cubicBezTo>
                    <a:pt x="106" y="402"/>
                    <a:pt x="101" y="408"/>
                    <a:pt x="94" y="412"/>
                  </a:cubicBezTo>
                  <a:cubicBezTo>
                    <a:pt x="87" y="415"/>
                    <a:pt x="82" y="423"/>
                    <a:pt x="76" y="429"/>
                  </a:cubicBezTo>
                  <a:cubicBezTo>
                    <a:pt x="73" y="430"/>
                    <a:pt x="71" y="428"/>
                    <a:pt x="69" y="430"/>
                  </a:cubicBezTo>
                  <a:cubicBezTo>
                    <a:pt x="65" y="432"/>
                    <a:pt x="63" y="437"/>
                    <a:pt x="60" y="440"/>
                  </a:cubicBezTo>
                  <a:cubicBezTo>
                    <a:pt x="54" y="444"/>
                    <a:pt x="49" y="439"/>
                    <a:pt x="49" y="432"/>
                  </a:cubicBezTo>
                  <a:cubicBezTo>
                    <a:pt x="52" y="432"/>
                    <a:pt x="57" y="433"/>
                    <a:pt x="59" y="431"/>
                  </a:cubicBezTo>
                  <a:cubicBezTo>
                    <a:pt x="61" y="428"/>
                    <a:pt x="48" y="424"/>
                    <a:pt x="56" y="417"/>
                  </a:cubicBezTo>
                  <a:cubicBezTo>
                    <a:pt x="58" y="416"/>
                    <a:pt x="57" y="414"/>
                    <a:pt x="56" y="413"/>
                  </a:cubicBezTo>
                  <a:cubicBezTo>
                    <a:pt x="54" y="411"/>
                    <a:pt x="55" y="397"/>
                    <a:pt x="52" y="398"/>
                  </a:cubicBezTo>
                  <a:cubicBezTo>
                    <a:pt x="50" y="399"/>
                    <a:pt x="51" y="411"/>
                    <a:pt x="43" y="411"/>
                  </a:cubicBezTo>
                  <a:cubicBezTo>
                    <a:pt x="38" y="411"/>
                    <a:pt x="38" y="405"/>
                    <a:pt x="37" y="401"/>
                  </a:cubicBezTo>
                  <a:cubicBezTo>
                    <a:pt x="36" y="396"/>
                    <a:pt x="28" y="404"/>
                    <a:pt x="24" y="396"/>
                  </a:cubicBezTo>
                  <a:cubicBezTo>
                    <a:pt x="24" y="395"/>
                    <a:pt x="25" y="393"/>
                    <a:pt x="24" y="393"/>
                  </a:cubicBezTo>
                  <a:cubicBezTo>
                    <a:pt x="24" y="393"/>
                    <a:pt x="24" y="393"/>
                    <a:pt x="24" y="393"/>
                  </a:cubicBezTo>
                  <a:cubicBezTo>
                    <a:pt x="24" y="388"/>
                    <a:pt x="30" y="363"/>
                    <a:pt x="25" y="360"/>
                  </a:cubicBezTo>
                  <a:cubicBezTo>
                    <a:pt x="20" y="356"/>
                    <a:pt x="9" y="360"/>
                    <a:pt x="14" y="350"/>
                  </a:cubicBezTo>
                  <a:cubicBezTo>
                    <a:pt x="17" y="347"/>
                    <a:pt x="21" y="344"/>
                    <a:pt x="25" y="342"/>
                  </a:cubicBezTo>
                  <a:cubicBezTo>
                    <a:pt x="26" y="341"/>
                    <a:pt x="26" y="341"/>
                    <a:pt x="26" y="341"/>
                  </a:cubicBezTo>
                  <a:cubicBezTo>
                    <a:pt x="30" y="333"/>
                    <a:pt x="13" y="329"/>
                    <a:pt x="13" y="319"/>
                  </a:cubicBezTo>
                  <a:cubicBezTo>
                    <a:pt x="13" y="312"/>
                    <a:pt x="13" y="298"/>
                    <a:pt x="7" y="293"/>
                  </a:cubicBezTo>
                  <a:cubicBezTo>
                    <a:pt x="1" y="286"/>
                    <a:pt x="1" y="286"/>
                    <a:pt x="1" y="286"/>
                  </a:cubicBezTo>
                  <a:cubicBezTo>
                    <a:pt x="1" y="282"/>
                    <a:pt x="0" y="277"/>
                    <a:pt x="0" y="273"/>
                  </a:cubicBezTo>
                  <a:cubicBezTo>
                    <a:pt x="0" y="269"/>
                    <a:pt x="6" y="265"/>
                    <a:pt x="8" y="261"/>
                  </a:cubicBezTo>
                  <a:cubicBezTo>
                    <a:pt x="8" y="259"/>
                    <a:pt x="7" y="253"/>
                    <a:pt x="8" y="252"/>
                  </a:cubicBezTo>
                  <a:cubicBezTo>
                    <a:pt x="9" y="251"/>
                    <a:pt x="15" y="247"/>
                    <a:pt x="17" y="246"/>
                  </a:cubicBezTo>
                  <a:cubicBezTo>
                    <a:pt x="19" y="244"/>
                    <a:pt x="22" y="241"/>
                    <a:pt x="23" y="237"/>
                  </a:cubicBezTo>
                  <a:cubicBezTo>
                    <a:pt x="26" y="231"/>
                    <a:pt x="26" y="223"/>
                    <a:pt x="27" y="216"/>
                  </a:cubicBezTo>
                  <a:cubicBezTo>
                    <a:pt x="27" y="216"/>
                    <a:pt x="27" y="216"/>
                    <a:pt x="27" y="216"/>
                  </a:cubicBezTo>
                  <a:cubicBezTo>
                    <a:pt x="69" y="218"/>
                    <a:pt x="69" y="218"/>
                    <a:pt x="69" y="218"/>
                  </a:cubicBezTo>
                  <a:cubicBezTo>
                    <a:pt x="97" y="218"/>
                    <a:pt x="123" y="238"/>
                    <a:pt x="151" y="238"/>
                  </a:cubicBezTo>
                  <a:cubicBezTo>
                    <a:pt x="151" y="225"/>
                    <a:pt x="135" y="219"/>
                    <a:pt x="131" y="208"/>
                  </a:cubicBezTo>
                  <a:cubicBezTo>
                    <a:pt x="129" y="200"/>
                    <a:pt x="151" y="188"/>
                    <a:pt x="157" y="188"/>
                  </a:cubicBezTo>
                  <a:cubicBezTo>
                    <a:pt x="164" y="188"/>
                    <a:pt x="172" y="194"/>
                    <a:pt x="177" y="193"/>
                  </a:cubicBezTo>
                  <a:cubicBezTo>
                    <a:pt x="179" y="186"/>
                    <a:pt x="185" y="177"/>
                    <a:pt x="184" y="170"/>
                  </a:cubicBezTo>
                  <a:cubicBezTo>
                    <a:pt x="156" y="142"/>
                    <a:pt x="156" y="142"/>
                    <a:pt x="156" y="142"/>
                  </a:cubicBezTo>
                  <a:cubicBezTo>
                    <a:pt x="169" y="138"/>
                    <a:pt x="169" y="138"/>
                    <a:pt x="169" y="138"/>
                  </a:cubicBezTo>
                  <a:cubicBezTo>
                    <a:pt x="159" y="129"/>
                    <a:pt x="159" y="129"/>
                    <a:pt x="159" y="129"/>
                  </a:cubicBezTo>
                  <a:cubicBezTo>
                    <a:pt x="151" y="137"/>
                    <a:pt x="151" y="137"/>
                    <a:pt x="151" y="137"/>
                  </a:cubicBezTo>
                  <a:cubicBezTo>
                    <a:pt x="139" y="125"/>
                    <a:pt x="139" y="125"/>
                    <a:pt x="139" y="125"/>
                  </a:cubicBezTo>
                  <a:cubicBezTo>
                    <a:pt x="137" y="123"/>
                    <a:pt x="137" y="123"/>
                    <a:pt x="137" y="123"/>
                  </a:cubicBezTo>
                  <a:cubicBezTo>
                    <a:pt x="147" y="112"/>
                    <a:pt x="147" y="112"/>
                    <a:pt x="147" y="112"/>
                  </a:cubicBezTo>
                  <a:cubicBezTo>
                    <a:pt x="147" y="112"/>
                    <a:pt x="147" y="112"/>
                    <a:pt x="147" y="112"/>
                  </a:cubicBezTo>
                  <a:cubicBezTo>
                    <a:pt x="173" y="134"/>
                    <a:pt x="173" y="134"/>
                    <a:pt x="173" y="134"/>
                  </a:cubicBezTo>
                  <a:cubicBezTo>
                    <a:pt x="177" y="136"/>
                    <a:pt x="180" y="134"/>
                    <a:pt x="183" y="131"/>
                  </a:cubicBezTo>
                  <a:cubicBezTo>
                    <a:pt x="186" y="131"/>
                    <a:pt x="189" y="131"/>
                    <a:pt x="192" y="134"/>
                  </a:cubicBezTo>
                  <a:cubicBezTo>
                    <a:pt x="194" y="134"/>
                    <a:pt x="199" y="134"/>
                    <a:pt x="201" y="135"/>
                  </a:cubicBezTo>
                  <a:cubicBezTo>
                    <a:pt x="204" y="136"/>
                    <a:pt x="203" y="148"/>
                    <a:pt x="205" y="151"/>
                  </a:cubicBezTo>
                  <a:cubicBezTo>
                    <a:pt x="208" y="160"/>
                    <a:pt x="212" y="168"/>
                    <a:pt x="215" y="177"/>
                  </a:cubicBezTo>
                  <a:cubicBezTo>
                    <a:pt x="219" y="190"/>
                    <a:pt x="221" y="189"/>
                    <a:pt x="234" y="185"/>
                  </a:cubicBezTo>
                  <a:cubicBezTo>
                    <a:pt x="237" y="184"/>
                    <a:pt x="242" y="182"/>
                    <a:pt x="246" y="182"/>
                  </a:cubicBezTo>
                  <a:cubicBezTo>
                    <a:pt x="246" y="192"/>
                    <a:pt x="241" y="205"/>
                    <a:pt x="248" y="213"/>
                  </a:cubicBezTo>
                  <a:cubicBezTo>
                    <a:pt x="250" y="214"/>
                    <a:pt x="251" y="216"/>
                    <a:pt x="253" y="218"/>
                  </a:cubicBezTo>
                  <a:cubicBezTo>
                    <a:pt x="255" y="221"/>
                    <a:pt x="255" y="225"/>
                    <a:pt x="257" y="228"/>
                  </a:cubicBezTo>
                  <a:cubicBezTo>
                    <a:pt x="259" y="230"/>
                    <a:pt x="264" y="237"/>
                    <a:pt x="264" y="239"/>
                  </a:cubicBezTo>
                  <a:cubicBezTo>
                    <a:pt x="264" y="239"/>
                    <a:pt x="264" y="239"/>
                    <a:pt x="264" y="239"/>
                  </a:cubicBezTo>
                  <a:cubicBezTo>
                    <a:pt x="264" y="239"/>
                    <a:pt x="264" y="239"/>
                    <a:pt x="264" y="239"/>
                  </a:cubicBezTo>
                  <a:moveTo>
                    <a:pt x="268" y="240"/>
                  </a:moveTo>
                  <a:cubicBezTo>
                    <a:pt x="279" y="225"/>
                    <a:pt x="279" y="225"/>
                    <a:pt x="279" y="225"/>
                  </a:cubicBezTo>
                  <a:cubicBezTo>
                    <a:pt x="281" y="220"/>
                    <a:pt x="282" y="215"/>
                    <a:pt x="285" y="210"/>
                  </a:cubicBezTo>
                  <a:cubicBezTo>
                    <a:pt x="292" y="207"/>
                    <a:pt x="297" y="204"/>
                    <a:pt x="301" y="197"/>
                  </a:cubicBezTo>
                  <a:cubicBezTo>
                    <a:pt x="303" y="191"/>
                    <a:pt x="305" y="184"/>
                    <a:pt x="309" y="178"/>
                  </a:cubicBezTo>
                  <a:cubicBezTo>
                    <a:pt x="312" y="175"/>
                    <a:pt x="316" y="175"/>
                    <a:pt x="319" y="174"/>
                  </a:cubicBezTo>
                  <a:cubicBezTo>
                    <a:pt x="338" y="170"/>
                    <a:pt x="341" y="156"/>
                    <a:pt x="349" y="141"/>
                  </a:cubicBezTo>
                  <a:cubicBezTo>
                    <a:pt x="349" y="139"/>
                    <a:pt x="350" y="136"/>
                    <a:pt x="351" y="135"/>
                  </a:cubicBezTo>
                  <a:cubicBezTo>
                    <a:pt x="354" y="128"/>
                    <a:pt x="359" y="119"/>
                    <a:pt x="364" y="112"/>
                  </a:cubicBezTo>
                  <a:cubicBezTo>
                    <a:pt x="370" y="103"/>
                    <a:pt x="379" y="95"/>
                    <a:pt x="384" y="86"/>
                  </a:cubicBezTo>
                  <a:cubicBezTo>
                    <a:pt x="393" y="79"/>
                    <a:pt x="397" y="67"/>
                    <a:pt x="404" y="58"/>
                  </a:cubicBezTo>
                  <a:cubicBezTo>
                    <a:pt x="406" y="54"/>
                    <a:pt x="408" y="52"/>
                    <a:pt x="411" y="49"/>
                  </a:cubicBezTo>
                  <a:cubicBezTo>
                    <a:pt x="415" y="46"/>
                    <a:pt x="423" y="44"/>
                    <a:pt x="428" y="42"/>
                  </a:cubicBezTo>
                  <a:cubicBezTo>
                    <a:pt x="433" y="40"/>
                    <a:pt x="440" y="33"/>
                    <a:pt x="446" y="34"/>
                  </a:cubicBezTo>
                  <a:cubicBezTo>
                    <a:pt x="456" y="42"/>
                    <a:pt x="462" y="42"/>
                    <a:pt x="469" y="31"/>
                  </a:cubicBezTo>
                  <a:cubicBezTo>
                    <a:pt x="473" y="26"/>
                    <a:pt x="476" y="21"/>
                    <a:pt x="479" y="16"/>
                  </a:cubicBezTo>
                  <a:cubicBezTo>
                    <a:pt x="482" y="11"/>
                    <a:pt x="486" y="8"/>
                    <a:pt x="490" y="4"/>
                  </a:cubicBezTo>
                  <a:cubicBezTo>
                    <a:pt x="499" y="0"/>
                    <a:pt x="499" y="0"/>
                    <a:pt x="499" y="0"/>
                  </a:cubicBezTo>
                  <a:cubicBezTo>
                    <a:pt x="499" y="0"/>
                    <a:pt x="499" y="0"/>
                    <a:pt x="499" y="0"/>
                  </a:cubicBezTo>
                  <a:cubicBezTo>
                    <a:pt x="509" y="1"/>
                    <a:pt x="509" y="1"/>
                    <a:pt x="509" y="1"/>
                  </a:cubicBezTo>
                  <a:cubicBezTo>
                    <a:pt x="513" y="3"/>
                    <a:pt x="517" y="5"/>
                    <a:pt x="520" y="9"/>
                  </a:cubicBezTo>
                  <a:cubicBezTo>
                    <a:pt x="523" y="13"/>
                    <a:pt x="524" y="16"/>
                    <a:pt x="528" y="19"/>
                  </a:cubicBezTo>
                  <a:cubicBezTo>
                    <a:pt x="537" y="25"/>
                    <a:pt x="545" y="32"/>
                    <a:pt x="554" y="36"/>
                  </a:cubicBezTo>
                  <a:cubicBezTo>
                    <a:pt x="559" y="38"/>
                    <a:pt x="566" y="42"/>
                    <a:pt x="571" y="42"/>
                  </a:cubicBezTo>
                  <a:cubicBezTo>
                    <a:pt x="573" y="44"/>
                    <a:pt x="576" y="46"/>
                    <a:pt x="579" y="48"/>
                  </a:cubicBezTo>
                  <a:cubicBezTo>
                    <a:pt x="588" y="56"/>
                    <a:pt x="588" y="56"/>
                    <a:pt x="588" y="56"/>
                  </a:cubicBezTo>
                  <a:cubicBezTo>
                    <a:pt x="588" y="56"/>
                    <a:pt x="588" y="56"/>
                    <a:pt x="588" y="56"/>
                  </a:cubicBezTo>
                  <a:cubicBezTo>
                    <a:pt x="588" y="56"/>
                    <a:pt x="587" y="56"/>
                    <a:pt x="587" y="57"/>
                  </a:cubicBezTo>
                  <a:cubicBezTo>
                    <a:pt x="581" y="67"/>
                    <a:pt x="569" y="73"/>
                    <a:pt x="558" y="79"/>
                  </a:cubicBezTo>
                  <a:cubicBezTo>
                    <a:pt x="552" y="83"/>
                    <a:pt x="547" y="89"/>
                    <a:pt x="544" y="80"/>
                  </a:cubicBezTo>
                  <a:cubicBezTo>
                    <a:pt x="542" y="77"/>
                    <a:pt x="535" y="62"/>
                    <a:pt x="530" y="62"/>
                  </a:cubicBezTo>
                  <a:cubicBezTo>
                    <a:pt x="530" y="63"/>
                    <a:pt x="529" y="65"/>
                    <a:pt x="529" y="65"/>
                  </a:cubicBezTo>
                  <a:cubicBezTo>
                    <a:pt x="526" y="68"/>
                    <a:pt x="523" y="72"/>
                    <a:pt x="520" y="75"/>
                  </a:cubicBezTo>
                  <a:cubicBezTo>
                    <a:pt x="509" y="83"/>
                    <a:pt x="493" y="87"/>
                    <a:pt x="481" y="94"/>
                  </a:cubicBezTo>
                  <a:cubicBezTo>
                    <a:pt x="480" y="94"/>
                    <a:pt x="478" y="96"/>
                    <a:pt x="477" y="96"/>
                  </a:cubicBezTo>
                  <a:cubicBezTo>
                    <a:pt x="457" y="108"/>
                    <a:pt x="439" y="117"/>
                    <a:pt x="423" y="136"/>
                  </a:cubicBezTo>
                  <a:cubicBezTo>
                    <a:pt x="416" y="143"/>
                    <a:pt x="412" y="153"/>
                    <a:pt x="405" y="160"/>
                  </a:cubicBezTo>
                  <a:cubicBezTo>
                    <a:pt x="378" y="186"/>
                    <a:pt x="378" y="186"/>
                    <a:pt x="378" y="186"/>
                  </a:cubicBezTo>
                  <a:cubicBezTo>
                    <a:pt x="379" y="186"/>
                    <a:pt x="379" y="186"/>
                    <a:pt x="378" y="186"/>
                  </a:cubicBezTo>
                  <a:cubicBezTo>
                    <a:pt x="378" y="189"/>
                    <a:pt x="366" y="196"/>
                    <a:pt x="364" y="198"/>
                  </a:cubicBezTo>
                  <a:cubicBezTo>
                    <a:pt x="354" y="206"/>
                    <a:pt x="343" y="216"/>
                    <a:pt x="335" y="226"/>
                  </a:cubicBezTo>
                  <a:cubicBezTo>
                    <a:pt x="328" y="237"/>
                    <a:pt x="318" y="244"/>
                    <a:pt x="308" y="252"/>
                  </a:cubicBezTo>
                  <a:cubicBezTo>
                    <a:pt x="303" y="257"/>
                    <a:pt x="296" y="262"/>
                    <a:pt x="290" y="265"/>
                  </a:cubicBezTo>
                  <a:cubicBezTo>
                    <a:pt x="287" y="263"/>
                    <a:pt x="286" y="260"/>
                    <a:pt x="283" y="259"/>
                  </a:cubicBezTo>
                  <a:cubicBezTo>
                    <a:pt x="278" y="259"/>
                    <a:pt x="269" y="262"/>
                    <a:pt x="270" y="254"/>
                  </a:cubicBezTo>
                  <a:cubicBezTo>
                    <a:pt x="271" y="249"/>
                    <a:pt x="270" y="245"/>
                    <a:pt x="268" y="240"/>
                  </a:cubicBezTo>
                  <a:cubicBezTo>
                    <a:pt x="268" y="240"/>
                    <a:pt x="268" y="240"/>
                    <a:pt x="268" y="240"/>
                  </a:cubicBezTo>
                  <a:close/>
                  <a:moveTo>
                    <a:pt x="138" y="401"/>
                  </a:moveTo>
                  <a:cubicBezTo>
                    <a:pt x="137" y="402"/>
                    <a:pt x="136" y="402"/>
                    <a:pt x="135" y="402"/>
                  </a:cubicBezTo>
                  <a:cubicBezTo>
                    <a:pt x="134" y="402"/>
                    <a:pt x="133" y="402"/>
                    <a:pt x="132" y="402"/>
                  </a:cubicBezTo>
                  <a:cubicBezTo>
                    <a:pt x="131" y="402"/>
                    <a:pt x="131" y="403"/>
                    <a:pt x="130" y="403"/>
                  </a:cubicBezTo>
                  <a:cubicBezTo>
                    <a:pt x="129" y="403"/>
                    <a:pt x="129" y="404"/>
                    <a:pt x="130" y="404"/>
                  </a:cubicBezTo>
                  <a:cubicBezTo>
                    <a:pt x="130" y="405"/>
                    <a:pt x="131" y="405"/>
                    <a:pt x="132" y="405"/>
                  </a:cubicBezTo>
                  <a:cubicBezTo>
                    <a:pt x="133" y="405"/>
                    <a:pt x="134" y="405"/>
                    <a:pt x="136" y="405"/>
                  </a:cubicBezTo>
                  <a:cubicBezTo>
                    <a:pt x="136" y="405"/>
                    <a:pt x="137" y="406"/>
                    <a:pt x="137" y="406"/>
                  </a:cubicBezTo>
                  <a:cubicBezTo>
                    <a:pt x="138" y="406"/>
                    <a:pt x="138" y="405"/>
                    <a:pt x="138" y="405"/>
                  </a:cubicBezTo>
                  <a:cubicBezTo>
                    <a:pt x="139" y="405"/>
                    <a:pt x="139" y="404"/>
                    <a:pt x="139" y="404"/>
                  </a:cubicBezTo>
                  <a:cubicBezTo>
                    <a:pt x="140" y="403"/>
                    <a:pt x="139" y="402"/>
                    <a:pt x="140" y="402"/>
                  </a:cubicBezTo>
                  <a:cubicBezTo>
                    <a:pt x="138" y="401"/>
                    <a:pt x="138" y="401"/>
                    <a:pt x="138" y="401"/>
                  </a:cubicBezTo>
                  <a:close/>
                  <a:moveTo>
                    <a:pt x="117" y="396"/>
                  </a:moveTo>
                  <a:cubicBezTo>
                    <a:pt x="119" y="395"/>
                    <a:pt x="121" y="394"/>
                    <a:pt x="121" y="391"/>
                  </a:cubicBezTo>
                  <a:cubicBezTo>
                    <a:pt x="121" y="390"/>
                    <a:pt x="121" y="389"/>
                    <a:pt x="121" y="388"/>
                  </a:cubicBezTo>
                  <a:cubicBezTo>
                    <a:pt x="121" y="387"/>
                    <a:pt x="121" y="385"/>
                    <a:pt x="122" y="385"/>
                  </a:cubicBezTo>
                  <a:cubicBezTo>
                    <a:pt x="123" y="385"/>
                    <a:pt x="125" y="387"/>
                    <a:pt x="125" y="388"/>
                  </a:cubicBezTo>
                  <a:cubicBezTo>
                    <a:pt x="126" y="390"/>
                    <a:pt x="126" y="390"/>
                    <a:pt x="125" y="391"/>
                  </a:cubicBezTo>
                  <a:cubicBezTo>
                    <a:pt x="124" y="393"/>
                    <a:pt x="123" y="394"/>
                    <a:pt x="121" y="396"/>
                  </a:cubicBezTo>
                  <a:cubicBezTo>
                    <a:pt x="120" y="397"/>
                    <a:pt x="117" y="398"/>
                    <a:pt x="116" y="398"/>
                  </a:cubicBezTo>
                  <a:cubicBezTo>
                    <a:pt x="116" y="398"/>
                    <a:pt x="115" y="398"/>
                    <a:pt x="115" y="397"/>
                  </a:cubicBezTo>
                  <a:lnTo>
                    <a:pt x="117" y="396"/>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1" name="Freeform 28"/>
            <p:cNvSpPr>
              <a:spLocks/>
            </p:cNvSpPr>
            <p:nvPr/>
          </p:nvSpPr>
          <p:spPr bwMode="auto">
            <a:xfrm>
              <a:off x="4786313" y="3900488"/>
              <a:ext cx="935038" cy="817563"/>
            </a:xfrm>
            <a:custGeom>
              <a:avLst/>
              <a:gdLst>
                <a:gd name="T0" fmla="*/ 319 w 357"/>
                <a:gd name="T1" fmla="*/ 186 h 312"/>
                <a:gd name="T2" fmla="*/ 309 w 357"/>
                <a:gd name="T3" fmla="*/ 197 h 312"/>
                <a:gd name="T4" fmla="*/ 311 w 357"/>
                <a:gd name="T5" fmla="*/ 199 h 312"/>
                <a:gd name="T6" fmla="*/ 323 w 357"/>
                <a:gd name="T7" fmla="*/ 211 h 312"/>
                <a:gd name="T8" fmla="*/ 331 w 357"/>
                <a:gd name="T9" fmla="*/ 203 h 312"/>
                <a:gd name="T10" fmla="*/ 341 w 357"/>
                <a:gd name="T11" fmla="*/ 212 h 312"/>
                <a:gd name="T12" fmla="*/ 328 w 357"/>
                <a:gd name="T13" fmla="*/ 216 h 312"/>
                <a:gd name="T14" fmla="*/ 356 w 357"/>
                <a:gd name="T15" fmla="*/ 244 h 312"/>
                <a:gd name="T16" fmla="*/ 349 w 357"/>
                <a:gd name="T17" fmla="*/ 267 h 312"/>
                <a:gd name="T18" fmla="*/ 329 w 357"/>
                <a:gd name="T19" fmla="*/ 262 h 312"/>
                <a:gd name="T20" fmla="*/ 303 w 357"/>
                <a:gd name="T21" fmla="*/ 282 h 312"/>
                <a:gd name="T22" fmla="*/ 323 w 357"/>
                <a:gd name="T23" fmla="*/ 312 h 312"/>
                <a:gd name="T24" fmla="*/ 241 w 357"/>
                <a:gd name="T25" fmla="*/ 292 h 312"/>
                <a:gd name="T26" fmla="*/ 199 w 357"/>
                <a:gd name="T27" fmla="*/ 290 h 312"/>
                <a:gd name="T28" fmla="*/ 199 w 357"/>
                <a:gd name="T29" fmla="*/ 290 h 312"/>
                <a:gd name="T30" fmla="*/ 198 w 357"/>
                <a:gd name="T31" fmla="*/ 283 h 312"/>
                <a:gd name="T32" fmla="*/ 199 w 357"/>
                <a:gd name="T33" fmla="*/ 272 h 312"/>
                <a:gd name="T34" fmla="*/ 200 w 357"/>
                <a:gd name="T35" fmla="*/ 269 h 312"/>
                <a:gd name="T36" fmla="*/ 203 w 357"/>
                <a:gd name="T37" fmla="*/ 263 h 312"/>
                <a:gd name="T38" fmla="*/ 198 w 357"/>
                <a:gd name="T39" fmla="*/ 256 h 312"/>
                <a:gd name="T40" fmla="*/ 197 w 357"/>
                <a:gd name="T41" fmla="*/ 254 h 312"/>
                <a:gd name="T42" fmla="*/ 198 w 357"/>
                <a:gd name="T43" fmla="*/ 242 h 312"/>
                <a:gd name="T44" fmla="*/ 194 w 357"/>
                <a:gd name="T45" fmla="*/ 229 h 312"/>
                <a:gd name="T46" fmla="*/ 195 w 357"/>
                <a:gd name="T47" fmla="*/ 204 h 312"/>
                <a:gd name="T48" fmla="*/ 198 w 357"/>
                <a:gd name="T49" fmla="*/ 189 h 312"/>
                <a:gd name="T50" fmla="*/ 202 w 357"/>
                <a:gd name="T51" fmla="*/ 172 h 312"/>
                <a:gd name="T52" fmla="*/ 185 w 357"/>
                <a:gd name="T53" fmla="*/ 171 h 312"/>
                <a:gd name="T54" fmla="*/ 174 w 357"/>
                <a:gd name="T55" fmla="*/ 166 h 312"/>
                <a:gd name="T56" fmla="*/ 173 w 357"/>
                <a:gd name="T57" fmla="*/ 165 h 312"/>
                <a:gd name="T58" fmla="*/ 145 w 357"/>
                <a:gd name="T59" fmla="*/ 166 h 312"/>
                <a:gd name="T60" fmla="*/ 120 w 357"/>
                <a:gd name="T61" fmla="*/ 164 h 312"/>
                <a:gd name="T62" fmla="*/ 100 w 357"/>
                <a:gd name="T63" fmla="*/ 167 h 312"/>
                <a:gd name="T64" fmla="*/ 96 w 357"/>
                <a:gd name="T65" fmla="*/ 165 h 312"/>
                <a:gd name="T66" fmla="*/ 85 w 357"/>
                <a:gd name="T67" fmla="*/ 159 h 312"/>
                <a:gd name="T68" fmla="*/ 80 w 357"/>
                <a:gd name="T69" fmla="*/ 156 h 312"/>
                <a:gd name="T70" fmla="*/ 79 w 357"/>
                <a:gd name="T71" fmla="*/ 155 h 312"/>
                <a:gd name="T72" fmla="*/ 72 w 357"/>
                <a:gd name="T73" fmla="*/ 147 h 312"/>
                <a:gd name="T74" fmla="*/ 58 w 357"/>
                <a:gd name="T75" fmla="*/ 131 h 312"/>
                <a:gd name="T76" fmla="*/ 48 w 357"/>
                <a:gd name="T77" fmla="*/ 112 h 312"/>
                <a:gd name="T78" fmla="*/ 10 w 357"/>
                <a:gd name="T79" fmla="*/ 99 h 312"/>
                <a:gd name="T80" fmla="*/ 2 w 357"/>
                <a:gd name="T81" fmla="*/ 96 h 312"/>
                <a:gd name="T82" fmla="*/ 0 w 357"/>
                <a:gd name="T83" fmla="*/ 95 h 312"/>
                <a:gd name="T84" fmla="*/ 0 w 357"/>
                <a:gd name="T85" fmla="*/ 95 h 312"/>
                <a:gd name="T86" fmla="*/ 148 w 357"/>
                <a:gd name="T87" fmla="*/ 0 h 312"/>
                <a:gd name="T88" fmla="*/ 150 w 357"/>
                <a:gd name="T89" fmla="*/ 25 h 312"/>
                <a:gd name="T90" fmla="*/ 154 w 357"/>
                <a:gd name="T91" fmla="*/ 31 h 312"/>
                <a:gd name="T92" fmla="*/ 179 w 357"/>
                <a:gd name="T93" fmla="*/ 45 h 312"/>
                <a:gd name="T94" fmla="*/ 190 w 357"/>
                <a:gd name="T95" fmla="*/ 45 h 312"/>
                <a:gd name="T96" fmla="*/ 200 w 357"/>
                <a:gd name="T97" fmla="*/ 43 h 312"/>
                <a:gd name="T98" fmla="*/ 208 w 357"/>
                <a:gd name="T99" fmla="*/ 45 h 312"/>
                <a:gd name="T100" fmla="*/ 217 w 357"/>
                <a:gd name="T101" fmla="*/ 45 h 312"/>
                <a:gd name="T102" fmla="*/ 217 w 357"/>
                <a:gd name="T103" fmla="*/ 45 h 312"/>
                <a:gd name="T104" fmla="*/ 222 w 357"/>
                <a:gd name="T105" fmla="*/ 64 h 312"/>
                <a:gd name="T106" fmla="*/ 228 w 357"/>
                <a:gd name="T107" fmla="*/ 78 h 312"/>
                <a:gd name="T108" fmla="*/ 239 w 357"/>
                <a:gd name="T109" fmla="*/ 86 h 312"/>
                <a:gd name="T110" fmla="*/ 248 w 357"/>
                <a:gd name="T111" fmla="*/ 99 h 312"/>
                <a:gd name="T112" fmla="*/ 237 w 357"/>
                <a:gd name="T113" fmla="*/ 110 h 312"/>
                <a:gd name="T114" fmla="*/ 238 w 357"/>
                <a:gd name="T115" fmla="*/ 111 h 312"/>
                <a:gd name="T116" fmla="*/ 239 w 357"/>
                <a:gd name="T117" fmla="*/ 112 h 312"/>
                <a:gd name="T118" fmla="*/ 319 w 357"/>
                <a:gd name="T119" fmla="*/ 18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 h="312">
                  <a:moveTo>
                    <a:pt x="319" y="186"/>
                  </a:moveTo>
                  <a:cubicBezTo>
                    <a:pt x="309" y="197"/>
                    <a:pt x="309" y="197"/>
                    <a:pt x="309" y="197"/>
                  </a:cubicBezTo>
                  <a:cubicBezTo>
                    <a:pt x="311" y="199"/>
                    <a:pt x="311" y="199"/>
                    <a:pt x="311" y="199"/>
                  </a:cubicBezTo>
                  <a:cubicBezTo>
                    <a:pt x="323" y="211"/>
                    <a:pt x="323" y="211"/>
                    <a:pt x="323" y="211"/>
                  </a:cubicBezTo>
                  <a:cubicBezTo>
                    <a:pt x="331" y="203"/>
                    <a:pt x="331" y="203"/>
                    <a:pt x="331" y="203"/>
                  </a:cubicBezTo>
                  <a:cubicBezTo>
                    <a:pt x="341" y="212"/>
                    <a:pt x="341" y="212"/>
                    <a:pt x="341" y="212"/>
                  </a:cubicBezTo>
                  <a:cubicBezTo>
                    <a:pt x="328" y="216"/>
                    <a:pt x="328" y="216"/>
                    <a:pt x="328" y="216"/>
                  </a:cubicBezTo>
                  <a:cubicBezTo>
                    <a:pt x="356" y="244"/>
                    <a:pt x="356" y="244"/>
                    <a:pt x="356" y="244"/>
                  </a:cubicBezTo>
                  <a:cubicBezTo>
                    <a:pt x="357" y="251"/>
                    <a:pt x="351" y="260"/>
                    <a:pt x="349" y="267"/>
                  </a:cubicBezTo>
                  <a:cubicBezTo>
                    <a:pt x="344" y="268"/>
                    <a:pt x="336" y="262"/>
                    <a:pt x="329" y="262"/>
                  </a:cubicBezTo>
                  <a:cubicBezTo>
                    <a:pt x="323" y="262"/>
                    <a:pt x="301" y="274"/>
                    <a:pt x="303" y="282"/>
                  </a:cubicBezTo>
                  <a:cubicBezTo>
                    <a:pt x="307" y="293"/>
                    <a:pt x="323" y="299"/>
                    <a:pt x="323" y="312"/>
                  </a:cubicBezTo>
                  <a:cubicBezTo>
                    <a:pt x="295" y="312"/>
                    <a:pt x="269" y="292"/>
                    <a:pt x="241" y="292"/>
                  </a:cubicBezTo>
                  <a:cubicBezTo>
                    <a:pt x="199" y="290"/>
                    <a:pt x="199" y="290"/>
                    <a:pt x="199" y="290"/>
                  </a:cubicBezTo>
                  <a:cubicBezTo>
                    <a:pt x="199" y="290"/>
                    <a:pt x="199" y="290"/>
                    <a:pt x="199" y="290"/>
                  </a:cubicBezTo>
                  <a:cubicBezTo>
                    <a:pt x="198" y="283"/>
                    <a:pt x="198" y="283"/>
                    <a:pt x="198" y="283"/>
                  </a:cubicBezTo>
                  <a:cubicBezTo>
                    <a:pt x="197" y="280"/>
                    <a:pt x="198" y="275"/>
                    <a:pt x="199" y="272"/>
                  </a:cubicBezTo>
                  <a:cubicBezTo>
                    <a:pt x="199" y="271"/>
                    <a:pt x="200" y="270"/>
                    <a:pt x="200" y="269"/>
                  </a:cubicBezTo>
                  <a:cubicBezTo>
                    <a:pt x="202" y="268"/>
                    <a:pt x="204" y="265"/>
                    <a:pt x="203" y="263"/>
                  </a:cubicBezTo>
                  <a:cubicBezTo>
                    <a:pt x="202" y="261"/>
                    <a:pt x="199" y="257"/>
                    <a:pt x="198" y="256"/>
                  </a:cubicBezTo>
                  <a:cubicBezTo>
                    <a:pt x="197" y="255"/>
                    <a:pt x="197" y="254"/>
                    <a:pt x="197" y="254"/>
                  </a:cubicBezTo>
                  <a:cubicBezTo>
                    <a:pt x="196" y="250"/>
                    <a:pt x="199" y="246"/>
                    <a:pt x="198" y="242"/>
                  </a:cubicBezTo>
                  <a:cubicBezTo>
                    <a:pt x="198" y="238"/>
                    <a:pt x="196" y="233"/>
                    <a:pt x="194" y="229"/>
                  </a:cubicBezTo>
                  <a:cubicBezTo>
                    <a:pt x="190" y="219"/>
                    <a:pt x="190" y="215"/>
                    <a:pt x="195" y="204"/>
                  </a:cubicBezTo>
                  <a:cubicBezTo>
                    <a:pt x="197" y="199"/>
                    <a:pt x="195" y="194"/>
                    <a:pt x="198" y="189"/>
                  </a:cubicBezTo>
                  <a:cubicBezTo>
                    <a:pt x="201" y="181"/>
                    <a:pt x="208" y="182"/>
                    <a:pt x="202" y="172"/>
                  </a:cubicBezTo>
                  <a:cubicBezTo>
                    <a:pt x="195" y="169"/>
                    <a:pt x="192" y="170"/>
                    <a:pt x="185" y="171"/>
                  </a:cubicBezTo>
                  <a:cubicBezTo>
                    <a:pt x="181" y="172"/>
                    <a:pt x="176" y="170"/>
                    <a:pt x="174" y="166"/>
                  </a:cubicBezTo>
                  <a:cubicBezTo>
                    <a:pt x="173" y="166"/>
                    <a:pt x="173" y="166"/>
                    <a:pt x="173" y="165"/>
                  </a:cubicBezTo>
                  <a:cubicBezTo>
                    <a:pt x="163" y="159"/>
                    <a:pt x="154" y="169"/>
                    <a:pt x="145" y="166"/>
                  </a:cubicBezTo>
                  <a:cubicBezTo>
                    <a:pt x="134" y="163"/>
                    <a:pt x="132" y="159"/>
                    <a:pt x="120" y="164"/>
                  </a:cubicBezTo>
                  <a:cubicBezTo>
                    <a:pt x="111" y="168"/>
                    <a:pt x="108" y="167"/>
                    <a:pt x="100" y="167"/>
                  </a:cubicBezTo>
                  <a:cubicBezTo>
                    <a:pt x="98" y="166"/>
                    <a:pt x="97" y="166"/>
                    <a:pt x="96" y="165"/>
                  </a:cubicBezTo>
                  <a:cubicBezTo>
                    <a:pt x="93" y="163"/>
                    <a:pt x="88" y="161"/>
                    <a:pt x="85" y="159"/>
                  </a:cubicBezTo>
                  <a:cubicBezTo>
                    <a:pt x="84" y="158"/>
                    <a:pt x="82" y="156"/>
                    <a:pt x="80" y="156"/>
                  </a:cubicBezTo>
                  <a:cubicBezTo>
                    <a:pt x="80" y="155"/>
                    <a:pt x="79" y="155"/>
                    <a:pt x="79" y="155"/>
                  </a:cubicBezTo>
                  <a:cubicBezTo>
                    <a:pt x="76" y="152"/>
                    <a:pt x="74" y="150"/>
                    <a:pt x="72" y="147"/>
                  </a:cubicBezTo>
                  <a:cubicBezTo>
                    <a:pt x="67" y="142"/>
                    <a:pt x="61" y="138"/>
                    <a:pt x="58" y="131"/>
                  </a:cubicBezTo>
                  <a:cubicBezTo>
                    <a:pt x="55" y="124"/>
                    <a:pt x="52" y="119"/>
                    <a:pt x="48" y="112"/>
                  </a:cubicBezTo>
                  <a:cubicBezTo>
                    <a:pt x="40" y="102"/>
                    <a:pt x="22" y="102"/>
                    <a:pt x="10" y="99"/>
                  </a:cubicBezTo>
                  <a:cubicBezTo>
                    <a:pt x="8" y="98"/>
                    <a:pt x="4" y="96"/>
                    <a:pt x="2" y="96"/>
                  </a:cubicBezTo>
                  <a:cubicBezTo>
                    <a:pt x="0" y="95"/>
                    <a:pt x="0" y="95"/>
                    <a:pt x="0" y="95"/>
                  </a:cubicBezTo>
                  <a:cubicBezTo>
                    <a:pt x="0" y="95"/>
                    <a:pt x="0" y="95"/>
                    <a:pt x="0" y="95"/>
                  </a:cubicBezTo>
                  <a:cubicBezTo>
                    <a:pt x="148" y="0"/>
                    <a:pt x="148" y="0"/>
                    <a:pt x="148" y="0"/>
                  </a:cubicBezTo>
                  <a:cubicBezTo>
                    <a:pt x="150" y="25"/>
                    <a:pt x="150" y="25"/>
                    <a:pt x="150" y="25"/>
                  </a:cubicBezTo>
                  <a:cubicBezTo>
                    <a:pt x="152" y="27"/>
                    <a:pt x="153" y="29"/>
                    <a:pt x="154" y="31"/>
                  </a:cubicBezTo>
                  <a:cubicBezTo>
                    <a:pt x="161" y="37"/>
                    <a:pt x="170" y="41"/>
                    <a:pt x="179" y="45"/>
                  </a:cubicBezTo>
                  <a:cubicBezTo>
                    <a:pt x="182" y="46"/>
                    <a:pt x="187" y="47"/>
                    <a:pt x="190" y="45"/>
                  </a:cubicBezTo>
                  <a:cubicBezTo>
                    <a:pt x="194" y="44"/>
                    <a:pt x="196" y="42"/>
                    <a:pt x="200" y="43"/>
                  </a:cubicBezTo>
                  <a:cubicBezTo>
                    <a:pt x="202" y="45"/>
                    <a:pt x="206" y="45"/>
                    <a:pt x="208" y="45"/>
                  </a:cubicBezTo>
                  <a:cubicBezTo>
                    <a:pt x="217" y="45"/>
                    <a:pt x="217" y="45"/>
                    <a:pt x="217" y="45"/>
                  </a:cubicBezTo>
                  <a:cubicBezTo>
                    <a:pt x="217" y="45"/>
                    <a:pt x="217" y="45"/>
                    <a:pt x="217" y="45"/>
                  </a:cubicBezTo>
                  <a:cubicBezTo>
                    <a:pt x="219" y="52"/>
                    <a:pt x="221" y="57"/>
                    <a:pt x="222" y="64"/>
                  </a:cubicBezTo>
                  <a:cubicBezTo>
                    <a:pt x="223" y="68"/>
                    <a:pt x="224" y="75"/>
                    <a:pt x="228" y="78"/>
                  </a:cubicBezTo>
                  <a:cubicBezTo>
                    <a:pt x="232" y="82"/>
                    <a:pt x="235" y="83"/>
                    <a:pt x="239" y="86"/>
                  </a:cubicBezTo>
                  <a:cubicBezTo>
                    <a:pt x="244" y="89"/>
                    <a:pt x="253" y="92"/>
                    <a:pt x="248" y="99"/>
                  </a:cubicBezTo>
                  <a:cubicBezTo>
                    <a:pt x="246" y="102"/>
                    <a:pt x="237" y="107"/>
                    <a:pt x="237" y="110"/>
                  </a:cubicBezTo>
                  <a:cubicBezTo>
                    <a:pt x="238" y="111"/>
                    <a:pt x="238" y="111"/>
                    <a:pt x="238" y="111"/>
                  </a:cubicBezTo>
                  <a:cubicBezTo>
                    <a:pt x="239" y="112"/>
                    <a:pt x="239" y="112"/>
                    <a:pt x="239" y="112"/>
                  </a:cubicBezTo>
                  <a:cubicBezTo>
                    <a:pt x="319" y="186"/>
                    <a:pt x="319" y="186"/>
                    <a:pt x="319" y="186"/>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2" name="Freeform 29"/>
            <p:cNvSpPr>
              <a:spLocks noEditPoints="1"/>
            </p:cNvSpPr>
            <p:nvPr/>
          </p:nvSpPr>
          <p:spPr bwMode="auto">
            <a:xfrm>
              <a:off x="6251576" y="3198813"/>
              <a:ext cx="885825" cy="1052513"/>
            </a:xfrm>
            <a:custGeom>
              <a:avLst/>
              <a:gdLst>
                <a:gd name="T0" fmla="*/ 200 w 338"/>
                <a:gd name="T1" fmla="*/ 303 h 401"/>
                <a:gd name="T2" fmla="*/ 210 w 338"/>
                <a:gd name="T3" fmla="*/ 314 h 401"/>
                <a:gd name="T4" fmla="*/ 215 w 338"/>
                <a:gd name="T5" fmla="*/ 315 h 401"/>
                <a:gd name="T6" fmla="*/ 207 w 338"/>
                <a:gd name="T7" fmla="*/ 309 h 401"/>
                <a:gd name="T8" fmla="*/ 227 w 338"/>
                <a:gd name="T9" fmla="*/ 311 h 401"/>
                <a:gd name="T10" fmla="*/ 223 w 338"/>
                <a:gd name="T11" fmla="*/ 293 h 401"/>
                <a:gd name="T12" fmla="*/ 221 w 338"/>
                <a:gd name="T13" fmla="*/ 303 h 401"/>
                <a:gd name="T14" fmla="*/ 218 w 338"/>
                <a:gd name="T15" fmla="*/ 307 h 401"/>
                <a:gd name="T16" fmla="*/ 225 w 338"/>
                <a:gd name="T17" fmla="*/ 313 h 401"/>
                <a:gd name="T18" fmla="*/ 228 w 338"/>
                <a:gd name="T19" fmla="*/ 313 h 401"/>
                <a:gd name="T20" fmla="*/ 201 w 338"/>
                <a:gd name="T21" fmla="*/ 397 h 401"/>
                <a:gd name="T22" fmla="*/ 184 w 338"/>
                <a:gd name="T23" fmla="*/ 383 h 401"/>
                <a:gd name="T24" fmla="*/ 141 w 338"/>
                <a:gd name="T25" fmla="*/ 360 h 401"/>
                <a:gd name="T26" fmla="*/ 122 w 338"/>
                <a:gd name="T27" fmla="*/ 342 h 401"/>
                <a:gd name="T28" fmla="*/ 112 w 338"/>
                <a:gd name="T29" fmla="*/ 341 h 401"/>
                <a:gd name="T30" fmla="*/ 101 w 338"/>
                <a:gd name="T31" fmla="*/ 323 h 401"/>
                <a:gd name="T32" fmla="*/ 60 w 338"/>
                <a:gd name="T33" fmla="*/ 309 h 401"/>
                <a:gd name="T34" fmla="*/ 26 w 338"/>
                <a:gd name="T35" fmla="*/ 296 h 401"/>
                <a:gd name="T36" fmla="*/ 2 w 338"/>
                <a:gd name="T37" fmla="*/ 286 h 401"/>
                <a:gd name="T38" fmla="*/ 0 w 338"/>
                <a:gd name="T39" fmla="*/ 272 h 401"/>
                <a:gd name="T40" fmla="*/ 4 w 338"/>
                <a:gd name="T41" fmla="*/ 261 h 401"/>
                <a:gd name="T42" fmla="*/ 25 w 338"/>
                <a:gd name="T43" fmla="*/ 235 h 401"/>
                <a:gd name="T44" fmla="*/ 48 w 338"/>
                <a:gd name="T45" fmla="*/ 193 h 401"/>
                <a:gd name="T46" fmla="*/ 93 w 338"/>
                <a:gd name="T47" fmla="*/ 156 h 401"/>
                <a:gd name="T48" fmla="*/ 121 w 338"/>
                <a:gd name="T49" fmla="*/ 119 h 401"/>
                <a:gd name="T50" fmla="*/ 142 w 338"/>
                <a:gd name="T51" fmla="*/ 42 h 401"/>
                <a:gd name="T52" fmla="*/ 178 w 338"/>
                <a:gd name="T53" fmla="*/ 0 h 401"/>
                <a:gd name="T54" fmla="*/ 179 w 338"/>
                <a:gd name="T55" fmla="*/ 0 h 401"/>
                <a:gd name="T56" fmla="*/ 182 w 338"/>
                <a:gd name="T57" fmla="*/ 2 h 401"/>
                <a:gd name="T58" fmla="*/ 208 w 338"/>
                <a:gd name="T59" fmla="*/ 43 h 401"/>
                <a:gd name="T60" fmla="*/ 245 w 338"/>
                <a:gd name="T61" fmla="*/ 44 h 401"/>
                <a:gd name="T62" fmla="*/ 253 w 338"/>
                <a:gd name="T63" fmla="*/ 52 h 401"/>
                <a:gd name="T64" fmla="*/ 273 w 338"/>
                <a:gd name="T65" fmla="*/ 73 h 401"/>
                <a:gd name="T66" fmla="*/ 284 w 338"/>
                <a:gd name="T67" fmla="*/ 108 h 401"/>
                <a:gd name="T68" fmla="*/ 290 w 338"/>
                <a:gd name="T69" fmla="*/ 125 h 401"/>
                <a:gd name="T70" fmla="*/ 338 w 338"/>
                <a:gd name="T71" fmla="*/ 125 h 401"/>
                <a:gd name="T72" fmla="*/ 321 w 338"/>
                <a:gd name="T73" fmla="*/ 154 h 401"/>
                <a:gd name="T74" fmla="*/ 332 w 338"/>
                <a:gd name="T75" fmla="*/ 128 h 401"/>
                <a:gd name="T76" fmla="*/ 305 w 338"/>
                <a:gd name="T77" fmla="*/ 164 h 401"/>
                <a:gd name="T78" fmla="*/ 321 w 338"/>
                <a:gd name="T79" fmla="*/ 157 h 401"/>
                <a:gd name="T80" fmla="*/ 300 w 338"/>
                <a:gd name="T81" fmla="*/ 179 h 401"/>
                <a:gd name="T82" fmla="*/ 297 w 338"/>
                <a:gd name="T83" fmla="*/ 182 h 401"/>
                <a:gd name="T84" fmla="*/ 286 w 338"/>
                <a:gd name="T85" fmla="*/ 197 h 401"/>
                <a:gd name="T86" fmla="*/ 263 w 338"/>
                <a:gd name="T87" fmla="*/ 246 h 401"/>
                <a:gd name="T88" fmla="*/ 254 w 338"/>
                <a:gd name="T89" fmla="*/ 277 h 401"/>
                <a:gd name="T90" fmla="*/ 240 w 338"/>
                <a:gd name="T91" fmla="*/ 273 h 401"/>
                <a:gd name="T92" fmla="*/ 243 w 338"/>
                <a:gd name="T93" fmla="*/ 297 h 401"/>
                <a:gd name="T94" fmla="*/ 257 w 338"/>
                <a:gd name="T95" fmla="*/ 279 h 401"/>
                <a:gd name="T96" fmla="*/ 248 w 338"/>
                <a:gd name="T97" fmla="*/ 316 h 401"/>
                <a:gd name="T98" fmla="*/ 248 w 338"/>
                <a:gd name="T99" fmla="*/ 348 h 401"/>
                <a:gd name="T100" fmla="*/ 235 w 338"/>
                <a:gd name="T101" fmla="*/ 293 h 401"/>
                <a:gd name="T102" fmla="*/ 201 w 338"/>
                <a:gd name="T103" fmla="*/ 278 h 401"/>
                <a:gd name="T104" fmla="*/ 214 w 338"/>
                <a:gd name="T105" fmla="*/ 250 h 401"/>
                <a:gd name="T106" fmla="*/ 192 w 338"/>
                <a:gd name="T107" fmla="*/ 279 h 401"/>
                <a:gd name="T108" fmla="*/ 233 w 338"/>
                <a:gd name="T109" fmla="*/ 328 h 401"/>
                <a:gd name="T110" fmla="*/ 241 w 338"/>
                <a:gd name="T111" fmla="*/ 350 h 401"/>
                <a:gd name="T112" fmla="*/ 241 w 338"/>
                <a:gd name="T113" fmla="*/ 370 h 401"/>
                <a:gd name="T114" fmla="*/ 221 w 338"/>
                <a:gd name="T115" fmla="*/ 390 h 401"/>
                <a:gd name="T116" fmla="*/ 218 w 338"/>
                <a:gd name="T117" fmla="*/ 371 h 401"/>
                <a:gd name="T118" fmla="*/ 214 w 338"/>
                <a:gd name="T119" fmla="*/ 376 h 401"/>
                <a:gd name="T120" fmla="*/ 215 w 338"/>
                <a:gd name="T121" fmla="*/ 400 h 401"/>
                <a:gd name="T122" fmla="*/ 201 w 338"/>
                <a:gd name="T123" fmla="*/ 39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 h="401">
                  <a:moveTo>
                    <a:pt x="205" y="309"/>
                  </a:moveTo>
                  <a:cubicBezTo>
                    <a:pt x="204" y="306"/>
                    <a:pt x="203" y="303"/>
                    <a:pt x="200" y="303"/>
                  </a:cubicBezTo>
                  <a:cubicBezTo>
                    <a:pt x="200" y="304"/>
                    <a:pt x="199" y="305"/>
                    <a:pt x="200" y="306"/>
                  </a:cubicBezTo>
                  <a:cubicBezTo>
                    <a:pt x="201" y="310"/>
                    <a:pt x="206" y="313"/>
                    <a:pt x="210" y="314"/>
                  </a:cubicBezTo>
                  <a:cubicBezTo>
                    <a:pt x="211" y="315"/>
                    <a:pt x="212" y="315"/>
                    <a:pt x="213" y="316"/>
                  </a:cubicBezTo>
                  <a:cubicBezTo>
                    <a:pt x="213" y="316"/>
                    <a:pt x="215" y="316"/>
                    <a:pt x="215" y="315"/>
                  </a:cubicBezTo>
                  <a:cubicBezTo>
                    <a:pt x="215" y="315"/>
                    <a:pt x="212" y="313"/>
                    <a:pt x="212" y="312"/>
                  </a:cubicBezTo>
                  <a:cubicBezTo>
                    <a:pt x="211" y="311"/>
                    <a:pt x="209" y="309"/>
                    <a:pt x="207" y="309"/>
                  </a:cubicBezTo>
                  <a:cubicBezTo>
                    <a:pt x="205" y="309"/>
                    <a:pt x="205" y="309"/>
                    <a:pt x="205" y="309"/>
                  </a:cubicBezTo>
                  <a:close/>
                  <a:moveTo>
                    <a:pt x="227" y="311"/>
                  </a:moveTo>
                  <a:cubicBezTo>
                    <a:pt x="226" y="309"/>
                    <a:pt x="226" y="308"/>
                    <a:pt x="226" y="306"/>
                  </a:cubicBezTo>
                  <a:cubicBezTo>
                    <a:pt x="226" y="303"/>
                    <a:pt x="228" y="293"/>
                    <a:pt x="223" y="293"/>
                  </a:cubicBezTo>
                  <a:cubicBezTo>
                    <a:pt x="223" y="295"/>
                    <a:pt x="224" y="299"/>
                    <a:pt x="223" y="301"/>
                  </a:cubicBezTo>
                  <a:cubicBezTo>
                    <a:pt x="223" y="302"/>
                    <a:pt x="223" y="303"/>
                    <a:pt x="221" y="303"/>
                  </a:cubicBezTo>
                  <a:cubicBezTo>
                    <a:pt x="219" y="302"/>
                    <a:pt x="218" y="303"/>
                    <a:pt x="217" y="303"/>
                  </a:cubicBezTo>
                  <a:cubicBezTo>
                    <a:pt x="217" y="304"/>
                    <a:pt x="218" y="306"/>
                    <a:pt x="218" y="307"/>
                  </a:cubicBezTo>
                  <a:cubicBezTo>
                    <a:pt x="219" y="308"/>
                    <a:pt x="220" y="308"/>
                    <a:pt x="221" y="309"/>
                  </a:cubicBezTo>
                  <a:cubicBezTo>
                    <a:pt x="222" y="311"/>
                    <a:pt x="224" y="312"/>
                    <a:pt x="225" y="313"/>
                  </a:cubicBezTo>
                  <a:cubicBezTo>
                    <a:pt x="226" y="315"/>
                    <a:pt x="228" y="316"/>
                    <a:pt x="228" y="313"/>
                  </a:cubicBezTo>
                  <a:cubicBezTo>
                    <a:pt x="228" y="313"/>
                    <a:pt x="228" y="313"/>
                    <a:pt x="228" y="313"/>
                  </a:cubicBezTo>
                  <a:cubicBezTo>
                    <a:pt x="227" y="311"/>
                    <a:pt x="227" y="311"/>
                    <a:pt x="227" y="311"/>
                  </a:cubicBezTo>
                  <a:close/>
                  <a:moveTo>
                    <a:pt x="201" y="397"/>
                  </a:moveTo>
                  <a:cubicBezTo>
                    <a:pt x="192" y="389"/>
                    <a:pt x="192" y="389"/>
                    <a:pt x="192" y="389"/>
                  </a:cubicBezTo>
                  <a:cubicBezTo>
                    <a:pt x="189" y="387"/>
                    <a:pt x="186" y="385"/>
                    <a:pt x="184" y="383"/>
                  </a:cubicBezTo>
                  <a:cubicBezTo>
                    <a:pt x="179" y="383"/>
                    <a:pt x="172" y="379"/>
                    <a:pt x="167" y="377"/>
                  </a:cubicBezTo>
                  <a:cubicBezTo>
                    <a:pt x="158" y="373"/>
                    <a:pt x="150" y="366"/>
                    <a:pt x="141" y="360"/>
                  </a:cubicBezTo>
                  <a:cubicBezTo>
                    <a:pt x="137" y="357"/>
                    <a:pt x="136" y="354"/>
                    <a:pt x="133" y="350"/>
                  </a:cubicBezTo>
                  <a:cubicBezTo>
                    <a:pt x="130" y="346"/>
                    <a:pt x="126" y="344"/>
                    <a:pt x="122" y="342"/>
                  </a:cubicBezTo>
                  <a:cubicBezTo>
                    <a:pt x="112" y="341"/>
                    <a:pt x="112" y="341"/>
                    <a:pt x="112" y="341"/>
                  </a:cubicBezTo>
                  <a:cubicBezTo>
                    <a:pt x="112" y="341"/>
                    <a:pt x="112" y="341"/>
                    <a:pt x="112" y="341"/>
                  </a:cubicBezTo>
                  <a:cubicBezTo>
                    <a:pt x="112" y="334"/>
                    <a:pt x="112" y="334"/>
                    <a:pt x="112" y="334"/>
                  </a:cubicBezTo>
                  <a:cubicBezTo>
                    <a:pt x="112" y="325"/>
                    <a:pt x="106" y="328"/>
                    <a:pt x="101" y="323"/>
                  </a:cubicBezTo>
                  <a:cubicBezTo>
                    <a:pt x="93" y="322"/>
                    <a:pt x="87" y="326"/>
                    <a:pt x="79" y="323"/>
                  </a:cubicBezTo>
                  <a:cubicBezTo>
                    <a:pt x="73" y="320"/>
                    <a:pt x="65" y="315"/>
                    <a:pt x="60" y="309"/>
                  </a:cubicBezTo>
                  <a:cubicBezTo>
                    <a:pt x="58" y="306"/>
                    <a:pt x="54" y="301"/>
                    <a:pt x="50" y="301"/>
                  </a:cubicBezTo>
                  <a:cubicBezTo>
                    <a:pt x="43" y="301"/>
                    <a:pt x="32" y="302"/>
                    <a:pt x="26" y="296"/>
                  </a:cubicBezTo>
                  <a:cubicBezTo>
                    <a:pt x="20" y="289"/>
                    <a:pt x="10" y="291"/>
                    <a:pt x="2" y="286"/>
                  </a:cubicBezTo>
                  <a:cubicBezTo>
                    <a:pt x="2" y="286"/>
                    <a:pt x="2" y="286"/>
                    <a:pt x="2" y="286"/>
                  </a:cubicBezTo>
                  <a:cubicBezTo>
                    <a:pt x="1" y="277"/>
                    <a:pt x="1" y="277"/>
                    <a:pt x="1" y="277"/>
                  </a:cubicBezTo>
                  <a:cubicBezTo>
                    <a:pt x="1" y="276"/>
                    <a:pt x="0" y="274"/>
                    <a:pt x="0" y="272"/>
                  </a:cubicBezTo>
                  <a:cubicBezTo>
                    <a:pt x="0" y="271"/>
                    <a:pt x="0" y="269"/>
                    <a:pt x="0" y="268"/>
                  </a:cubicBezTo>
                  <a:cubicBezTo>
                    <a:pt x="0" y="265"/>
                    <a:pt x="2" y="263"/>
                    <a:pt x="4" y="261"/>
                  </a:cubicBezTo>
                  <a:cubicBezTo>
                    <a:pt x="9" y="257"/>
                    <a:pt x="14" y="252"/>
                    <a:pt x="18" y="247"/>
                  </a:cubicBezTo>
                  <a:cubicBezTo>
                    <a:pt x="22" y="244"/>
                    <a:pt x="23" y="240"/>
                    <a:pt x="25" y="235"/>
                  </a:cubicBezTo>
                  <a:cubicBezTo>
                    <a:pt x="29" y="229"/>
                    <a:pt x="34" y="218"/>
                    <a:pt x="40" y="213"/>
                  </a:cubicBezTo>
                  <a:cubicBezTo>
                    <a:pt x="41" y="204"/>
                    <a:pt x="43" y="200"/>
                    <a:pt x="48" y="193"/>
                  </a:cubicBezTo>
                  <a:cubicBezTo>
                    <a:pt x="55" y="186"/>
                    <a:pt x="63" y="180"/>
                    <a:pt x="69" y="172"/>
                  </a:cubicBezTo>
                  <a:cubicBezTo>
                    <a:pt x="75" y="164"/>
                    <a:pt x="88" y="163"/>
                    <a:pt x="93" y="156"/>
                  </a:cubicBezTo>
                  <a:cubicBezTo>
                    <a:pt x="95" y="153"/>
                    <a:pt x="95" y="148"/>
                    <a:pt x="98" y="146"/>
                  </a:cubicBezTo>
                  <a:cubicBezTo>
                    <a:pt x="105" y="139"/>
                    <a:pt x="121" y="129"/>
                    <a:pt x="121" y="119"/>
                  </a:cubicBezTo>
                  <a:cubicBezTo>
                    <a:pt x="110" y="105"/>
                    <a:pt x="131" y="90"/>
                    <a:pt x="129" y="77"/>
                  </a:cubicBezTo>
                  <a:cubicBezTo>
                    <a:pt x="132" y="65"/>
                    <a:pt x="134" y="52"/>
                    <a:pt x="142" y="42"/>
                  </a:cubicBezTo>
                  <a:cubicBezTo>
                    <a:pt x="163" y="16"/>
                    <a:pt x="163" y="16"/>
                    <a:pt x="163" y="16"/>
                  </a:cubicBezTo>
                  <a:cubicBezTo>
                    <a:pt x="168" y="11"/>
                    <a:pt x="171" y="4"/>
                    <a:pt x="178" y="0"/>
                  </a:cubicBezTo>
                  <a:cubicBezTo>
                    <a:pt x="178" y="0"/>
                    <a:pt x="178" y="0"/>
                    <a:pt x="179" y="0"/>
                  </a:cubicBezTo>
                  <a:cubicBezTo>
                    <a:pt x="179" y="0"/>
                    <a:pt x="179" y="0"/>
                    <a:pt x="179" y="0"/>
                  </a:cubicBezTo>
                  <a:cubicBezTo>
                    <a:pt x="180" y="1"/>
                    <a:pt x="180" y="1"/>
                    <a:pt x="180" y="1"/>
                  </a:cubicBezTo>
                  <a:cubicBezTo>
                    <a:pt x="181" y="1"/>
                    <a:pt x="181" y="2"/>
                    <a:pt x="182" y="2"/>
                  </a:cubicBezTo>
                  <a:cubicBezTo>
                    <a:pt x="187" y="3"/>
                    <a:pt x="190" y="13"/>
                    <a:pt x="192" y="17"/>
                  </a:cubicBezTo>
                  <a:cubicBezTo>
                    <a:pt x="197" y="25"/>
                    <a:pt x="199" y="37"/>
                    <a:pt x="208" y="43"/>
                  </a:cubicBezTo>
                  <a:cubicBezTo>
                    <a:pt x="215" y="47"/>
                    <a:pt x="222" y="51"/>
                    <a:pt x="231" y="48"/>
                  </a:cubicBezTo>
                  <a:cubicBezTo>
                    <a:pt x="245" y="44"/>
                    <a:pt x="245" y="44"/>
                    <a:pt x="245" y="44"/>
                  </a:cubicBezTo>
                  <a:cubicBezTo>
                    <a:pt x="245" y="44"/>
                    <a:pt x="245" y="44"/>
                    <a:pt x="245" y="44"/>
                  </a:cubicBezTo>
                  <a:cubicBezTo>
                    <a:pt x="253" y="52"/>
                    <a:pt x="253" y="52"/>
                    <a:pt x="253" y="52"/>
                  </a:cubicBezTo>
                  <a:cubicBezTo>
                    <a:pt x="259" y="57"/>
                    <a:pt x="262" y="58"/>
                    <a:pt x="264" y="67"/>
                  </a:cubicBezTo>
                  <a:cubicBezTo>
                    <a:pt x="266" y="78"/>
                    <a:pt x="265" y="73"/>
                    <a:pt x="273" y="73"/>
                  </a:cubicBezTo>
                  <a:cubicBezTo>
                    <a:pt x="280" y="80"/>
                    <a:pt x="272" y="85"/>
                    <a:pt x="276" y="92"/>
                  </a:cubicBezTo>
                  <a:cubicBezTo>
                    <a:pt x="278" y="96"/>
                    <a:pt x="278" y="108"/>
                    <a:pt x="284" y="108"/>
                  </a:cubicBezTo>
                  <a:cubicBezTo>
                    <a:pt x="287" y="108"/>
                    <a:pt x="290" y="103"/>
                    <a:pt x="290" y="108"/>
                  </a:cubicBezTo>
                  <a:cubicBezTo>
                    <a:pt x="291" y="112"/>
                    <a:pt x="291" y="120"/>
                    <a:pt x="290" y="125"/>
                  </a:cubicBezTo>
                  <a:cubicBezTo>
                    <a:pt x="338" y="125"/>
                    <a:pt x="338" y="125"/>
                    <a:pt x="338" y="125"/>
                  </a:cubicBezTo>
                  <a:cubicBezTo>
                    <a:pt x="338" y="125"/>
                    <a:pt x="338" y="125"/>
                    <a:pt x="338" y="125"/>
                  </a:cubicBezTo>
                  <a:cubicBezTo>
                    <a:pt x="338" y="126"/>
                    <a:pt x="337" y="127"/>
                    <a:pt x="336" y="128"/>
                  </a:cubicBezTo>
                  <a:cubicBezTo>
                    <a:pt x="330" y="137"/>
                    <a:pt x="324" y="145"/>
                    <a:pt x="321" y="154"/>
                  </a:cubicBezTo>
                  <a:cubicBezTo>
                    <a:pt x="318" y="154"/>
                    <a:pt x="323" y="145"/>
                    <a:pt x="324" y="144"/>
                  </a:cubicBezTo>
                  <a:cubicBezTo>
                    <a:pt x="327" y="140"/>
                    <a:pt x="331" y="132"/>
                    <a:pt x="332" y="128"/>
                  </a:cubicBezTo>
                  <a:cubicBezTo>
                    <a:pt x="330" y="128"/>
                    <a:pt x="318" y="143"/>
                    <a:pt x="316" y="146"/>
                  </a:cubicBezTo>
                  <a:cubicBezTo>
                    <a:pt x="313" y="150"/>
                    <a:pt x="305" y="160"/>
                    <a:pt x="305" y="164"/>
                  </a:cubicBezTo>
                  <a:cubicBezTo>
                    <a:pt x="306" y="164"/>
                    <a:pt x="312" y="157"/>
                    <a:pt x="314" y="156"/>
                  </a:cubicBezTo>
                  <a:cubicBezTo>
                    <a:pt x="316" y="155"/>
                    <a:pt x="319" y="156"/>
                    <a:pt x="321" y="157"/>
                  </a:cubicBezTo>
                  <a:cubicBezTo>
                    <a:pt x="321" y="160"/>
                    <a:pt x="314" y="164"/>
                    <a:pt x="312" y="166"/>
                  </a:cubicBezTo>
                  <a:cubicBezTo>
                    <a:pt x="307" y="169"/>
                    <a:pt x="302" y="174"/>
                    <a:pt x="300" y="179"/>
                  </a:cubicBezTo>
                  <a:cubicBezTo>
                    <a:pt x="299" y="180"/>
                    <a:pt x="298" y="181"/>
                    <a:pt x="297" y="182"/>
                  </a:cubicBezTo>
                  <a:cubicBezTo>
                    <a:pt x="297" y="182"/>
                    <a:pt x="297" y="182"/>
                    <a:pt x="297" y="182"/>
                  </a:cubicBezTo>
                  <a:cubicBezTo>
                    <a:pt x="297" y="183"/>
                    <a:pt x="296" y="183"/>
                    <a:pt x="296" y="183"/>
                  </a:cubicBezTo>
                  <a:cubicBezTo>
                    <a:pt x="293" y="185"/>
                    <a:pt x="288" y="194"/>
                    <a:pt x="286" y="197"/>
                  </a:cubicBezTo>
                  <a:cubicBezTo>
                    <a:pt x="280" y="206"/>
                    <a:pt x="275" y="218"/>
                    <a:pt x="271" y="227"/>
                  </a:cubicBezTo>
                  <a:cubicBezTo>
                    <a:pt x="263" y="246"/>
                    <a:pt x="263" y="246"/>
                    <a:pt x="263" y="246"/>
                  </a:cubicBezTo>
                  <a:cubicBezTo>
                    <a:pt x="260" y="253"/>
                    <a:pt x="261" y="260"/>
                    <a:pt x="259" y="267"/>
                  </a:cubicBezTo>
                  <a:cubicBezTo>
                    <a:pt x="259" y="270"/>
                    <a:pt x="259" y="277"/>
                    <a:pt x="254" y="277"/>
                  </a:cubicBezTo>
                  <a:cubicBezTo>
                    <a:pt x="254" y="268"/>
                    <a:pt x="259" y="260"/>
                    <a:pt x="256" y="251"/>
                  </a:cubicBezTo>
                  <a:cubicBezTo>
                    <a:pt x="252" y="251"/>
                    <a:pt x="243" y="269"/>
                    <a:pt x="240" y="273"/>
                  </a:cubicBezTo>
                  <a:cubicBezTo>
                    <a:pt x="237" y="276"/>
                    <a:pt x="231" y="284"/>
                    <a:pt x="235" y="290"/>
                  </a:cubicBezTo>
                  <a:cubicBezTo>
                    <a:pt x="237" y="292"/>
                    <a:pt x="241" y="294"/>
                    <a:pt x="243" y="297"/>
                  </a:cubicBezTo>
                  <a:cubicBezTo>
                    <a:pt x="243" y="299"/>
                    <a:pt x="244" y="302"/>
                    <a:pt x="246" y="302"/>
                  </a:cubicBezTo>
                  <a:cubicBezTo>
                    <a:pt x="252" y="300"/>
                    <a:pt x="247" y="279"/>
                    <a:pt x="257" y="279"/>
                  </a:cubicBezTo>
                  <a:cubicBezTo>
                    <a:pt x="258" y="284"/>
                    <a:pt x="252" y="296"/>
                    <a:pt x="251" y="302"/>
                  </a:cubicBezTo>
                  <a:cubicBezTo>
                    <a:pt x="248" y="316"/>
                    <a:pt x="248" y="316"/>
                    <a:pt x="248" y="316"/>
                  </a:cubicBezTo>
                  <a:cubicBezTo>
                    <a:pt x="247" y="322"/>
                    <a:pt x="249" y="330"/>
                    <a:pt x="247" y="336"/>
                  </a:cubicBezTo>
                  <a:cubicBezTo>
                    <a:pt x="248" y="337"/>
                    <a:pt x="254" y="353"/>
                    <a:pt x="248" y="348"/>
                  </a:cubicBezTo>
                  <a:cubicBezTo>
                    <a:pt x="242" y="343"/>
                    <a:pt x="239" y="321"/>
                    <a:pt x="239" y="313"/>
                  </a:cubicBezTo>
                  <a:cubicBezTo>
                    <a:pt x="239" y="308"/>
                    <a:pt x="240" y="295"/>
                    <a:pt x="235" y="293"/>
                  </a:cubicBezTo>
                  <a:cubicBezTo>
                    <a:pt x="226" y="290"/>
                    <a:pt x="202" y="297"/>
                    <a:pt x="199" y="288"/>
                  </a:cubicBezTo>
                  <a:cubicBezTo>
                    <a:pt x="198" y="284"/>
                    <a:pt x="201" y="282"/>
                    <a:pt x="201" y="278"/>
                  </a:cubicBezTo>
                  <a:cubicBezTo>
                    <a:pt x="200" y="276"/>
                    <a:pt x="198" y="273"/>
                    <a:pt x="202" y="273"/>
                  </a:cubicBezTo>
                  <a:cubicBezTo>
                    <a:pt x="208" y="271"/>
                    <a:pt x="214" y="256"/>
                    <a:pt x="214" y="250"/>
                  </a:cubicBezTo>
                  <a:cubicBezTo>
                    <a:pt x="210" y="252"/>
                    <a:pt x="206" y="262"/>
                    <a:pt x="206" y="252"/>
                  </a:cubicBezTo>
                  <a:cubicBezTo>
                    <a:pt x="202" y="252"/>
                    <a:pt x="193" y="275"/>
                    <a:pt x="192" y="279"/>
                  </a:cubicBezTo>
                  <a:cubicBezTo>
                    <a:pt x="190" y="296"/>
                    <a:pt x="197" y="313"/>
                    <a:pt x="213" y="320"/>
                  </a:cubicBezTo>
                  <a:cubicBezTo>
                    <a:pt x="217" y="321"/>
                    <a:pt x="231" y="324"/>
                    <a:pt x="233" y="328"/>
                  </a:cubicBezTo>
                  <a:cubicBezTo>
                    <a:pt x="239" y="336"/>
                    <a:pt x="235" y="341"/>
                    <a:pt x="236" y="350"/>
                  </a:cubicBezTo>
                  <a:cubicBezTo>
                    <a:pt x="239" y="355"/>
                    <a:pt x="241" y="358"/>
                    <a:pt x="241" y="350"/>
                  </a:cubicBezTo>
                  <a:cubicBezTo>
                    <a:pt x="241" y="345"/>
                    <a:pt x="243" y="348"/>
                    <a:pt x="245" y="351"/>
                  </a:cubicBezTo>
                  <a:cubicBezTo>
                    <a:pt x="250" y="356"/>
                    <a:pt x="245" y="366"/>
                    <a:pt x="241" y="370"/>
                  </a:cubicBezTo>
                  <a:cubicBezTo>
                    <a:pt x="237" y="375"/>
                    <a:pt x="232" y="378"/>
                    <a:pt x="228" y="383"/>
                  </a:cubicBezTo>
                  <a:cubicBezTo>
                    <a:pt x="226" y="385"/>
                    <a:pt x="223" y="387"/>
                    <a:pt x="221" y="390"/>
                  </a:cubicBezTo>
                  <a:cubicBezTo>
                    <a:pt x="219" y="393"/>
                    <a:pt x="219" y="388"/>
                    <a:pt x="219" y="387"/>
                  </a:cubicBezTo>
                  <a:cubicBezTo>
                    <a:pt x="220" y="382"/>
                    <a:pt x="219" y="376"/>
                    <a:pt x="218" y="371"/>
                  </a:cubicBezTo>
                  <a:cubicBezTo>
                    <a:pt x="217" y="368"/>
                    <a:pt x="211" y="362"/>
                    <a:pt x="208" y="362"/>
                  </a:cubicBezTo>
                  <a:cubicBezTo>
                    <a:pt x="210" y="363"/>
                    <a:pt x="214" y="374"/>
                    <a:pt x="214" y="376"/>
                  </a:cubicBezTo>
                  <a:cubicBezTo>
                    <a:pt x="216" y="382"/>
                    <a:pt x="216" y="388"/>
                    <a:pt x="217" y="394"/>
                  </a:cubicBezTo>
                  <a:cubicBezTo>
                    <a:pt x="217" y="396"/>
                    <a:pt x="218" y="400"/>
                    <a:pt x="215" y="400"/>
                  </a:cubicBezTo>
                  <a:cubicBezTo>
                    <a:pt x="210" y="401"/>
                    <a:pt x="207" y="401"/>
                    <a:pt x="203" y="401"/>
                  </a:cubicBezTo>
                  <a:cubicBezTo>
                    <a:pt x="202" y="399"/>
                    <a:pt x="202" y="398"/>
                    <a:pt x="201" y="397"/>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3" name="Freeform 30"/>
            <p:cNvSpPr>
              <a:spLocks noEditPoints="1"/>
            </p:cNvSpPr>
            <p:nvPr/>
          </p:nvSpPr>
          <p:spPr bwMode="auto">
            <a:xfrm>
              <a:off x="4416426" y="4149726"/>
              <a:ext cx="933450" cy="1114425"/>
            </a:xfrm>
            <a:custGeom>
              <a:avLst/>
              <a:gdLst>
                <a:gd name="T0" fmla="*/ 333 w 356"/>
                <a:gd name="T1" fmla="*/ 420 h 425"/>
                <a:gd name="T2" fmla="*/ 343 w 356"/>
                <a:gd name="T3" fmla="*/ 415 h 425"/>
                <a:gd name="T4" fmla="*/ 353 w 356"/>
                <a:gd name="T5" fmla="*/ 403 h 425"/>
                <a:gd name="T6" fmla="*/ 344 w 356"/>
                <a:gd name="T7" fmla="*/ 417 h 425"/>
                <a:gd name="T8" fmla="*/ 331 w 356"/>
                <a:gd name="T9" fmla="*/ 425 h 425"/>
                <a:gd name="T10" fmla="*/ 327 w 356"/>
                <a:gd name="T11" fmla="*/ 414 h 425"/>
                <a:gd name="T12" fmla="*/ 239 w 356"/>
                <a:gd name="T13" fmla="*/ 360 h 425"/>
                <a:gd name="T14" fmla="*/ 254 w 356"/>
                <a:gd name="T15" fmla="*/ 372 h 425"/>
                <a:gd name="T16" fmla="*/ 274 w 356"/>
                <a:gd name="T17" fmla="*/ 368 h 425"/>
                <a:gd name="T18" fmla="*/ 278 w 356"/>
                <a:gd name="T19" fmla="*/ 385 h 425"/>
                <a:gd name="T20" fmla="*/ 296 w 356"/>
                <a:gd name="T21" fmla="*/ 403 h 425"/>
                <a:gd name="T22" fmla="*/ 301 w 356"/>
                <a:gd name="T23" fmla="*/ 388 h 425"/>
                <a:gd name="T24" fmla="*/ 324 w 356"/>
                <a:gd name="T25" fmla="*/ 389 h 425"/>
                <a:gd name="T26" fmla="*/ 344 w 356"/>
                <a:gd name="T27" fmla="*/ 394 h 425"/>
                <a:gd name="T28" fmla="*/ 326 w 356"/>
                <a:gd name="T29" fmla="*/ 376 h 425"/>
                <a:gd name="T30" fmla="*/ 337 w 356"/>
                <a:gd name="T31" fmla="*/ 372 h 425"/>
                <a:gd name="T32" fmla="*/ 338 w 356"/>
                <a:gd name="T33" fmla="*/ 339 h 425"/>
                <a:gd name="T34" fmla="*/ 338 w 356"/>
                <a:gd name="T35" fmla="*/ 321 h 425"/>
                <a:gd name="T36" fmla="*/ 326 w 356"/>
                <a:gd name="T37" fmla="*/ 298 h 425"/>
                <a:gd name="T38" fmla="*/ 314 w 356"/>
                <a:gd name="T39" fmla="*/ 265 h 425"/>
                <a:gd name="T40" fmla="*/ 321 w 356"/>
                <a:gd name="T41" fmla="*/ 240 h 425"/>
                <a:gd name="T42" fmla="*/ 330 w 356"/>
                <a:gd name="T43" fmla="*/ 225 h 425"/>
                <a:gd name="T44" fmla="*/ 340 w 356"/>
                <a:gd name="T45" fmla="*/ 195 h 425"/>
                <a:gd name="T46" fmla="*/ 339 w 356"/>
                <a:gd name="T47" fmla="*/ 188 h 425"/>
                <a:gd name="T48" fmla="*/ 341 w 356"/>
                <a:gd name="T49" fmla="*/ 174 h 425"/>
                <a:gd name="T50" fmla="*/ 339 w 356"/>
                <a:gd name="T51" fmla="*/ 161 h 425"/>
                <a:gd name="T52" fmla="*/ 339 w 356"/>
                <a:gd name="T53" fmla="*/ 147 h 425"/>
                <a:gd name="T54" fmla="*/ 336 w 356"/>
                <a:gd name="T55" fmla="*/ 109 h 425"/>
                <a:gd name="T56" fmla="*/ 343 w 356"/>
                <a:gd name="T57" fmla="*/ 77 h 425"/>
                <a:gd name="T58" fmla="*/ 315 w 356"/>
                <a:gd name="T59" fmla="*/ 71 h 425"/>
                <a:gd name="T60" fmla="*/ 286 w 356"/>
                <a:gd name="T61" fmla="*/ 71 h 425"/>
                <a:gd name="T62" fmla="*/ 241 w 356"/>
                <a:gd name="T63" fmla="*/ 72 h 425"/>
                <a:gd name="T64" fmla="*/ 226 w 356"/>
                <a:gd name="T65" fmla="*/ 64 h 425"/>
                <a:gd name="T66" fmla="*/ 220 w 356"/>
                <a:gd name="T67" fmla="*/ 60 h 425"/>
                <a:gd name="T68" fmla="*/ 199 w 356"/>
                <a:gd name="T69" fmla="*/ 36 h 425"/>
                <a:gd name="T70" fmla="*/ 151 w 356"/>
                <a:gd name="T71" fmla="*/ 4 h 425"/>
                <a:gd name="T72" fmla="*/ 141 w 356"/>
                <a:gd name="T73" fmla="*/ 0 h 425"/>
                <a:gd name="T74" fmla="*/ 97 w 356"/>
                <a:gd name="T75" fmla="*/ 27 h 425"/>
                <a:gd name="T76" fmla="*/ 93 w 356"/>
                <a:gd name="T77" fmla="*/ 58 h 425"/>
                <a:gd name="T78" fmla="*/ 87 w 356"/>
                <a:gd name="T79" fmla="*/ 71 h 425"/>
                <a:gd name="T80" fmla="*/ 69 w 356"/>
                <a:gd name="T81" fmla="*/ 46 h 425"/>
                <a:gd name="T82" fmla="*/ 0 w 356"/>
                <a:gd name="T83" fmla="*/ 90 h 425"/>
                <a:gd name="T84" fmla="*/ 10 w 356"/>
                <a:gd name="T85" fmla="*/ 107 h 425"/>
                <a:gd name="T86" fmla="*/ 29 w 356"/>
                <a:gd name="T87" fmla="*/ 133 h 425"/>
                <a:gd name="T88" fmla="*/ 54 w 356"/>
                <a:gd name="T89" fmla="*/ 177 h 425"/>
                <a:gd name="T90" fmla="*/ 89 w 356"/>
                <a:gd name="T91" fmla="*/ 215 h 425"/>
                <a:gd name="T92" fmla="*/ 104 w 356"/>
                <a:gd name="T93" fmla="*/ 244 h 425"/>
                <a:gd name="T94" fmla="*/ 107 w 356"/>
                <a:gd name="T95" fmla="*/ 251 h 425"/>
                <a:gd name="T96" fmla="*/ 112 w 356"/>
                <a:gd name="T97" fmla="*/ 263 h 425"/>
                <a:gd name="T98" fmla="*/ 114 w 356"/>
                <a:gd name="T99" fmla="*/ 271 h 425"/>
                <a:gd name="T100" fmla="*/ 118 w 356"/>
                <a:gd name="T101" fmla="*/ 278 h 425"/>
                <a:gd name="T102" fmla="*/ 123 w 356"/>
                <a:gd name="T103" fmla="*/ 286 h 425"/>
                <a:gd name="T104" fmla="*/ 130 w 356"/>
                <a:gd name="T105" fmla="*/ 290 h 425"/>
                <a:gd name="T106" fmla="*/ 166 w 356"/>
                <a:gd name="T107" fmla="*/ 301 h 425"/>
                <a:gd name="T108" fmla="*/ 184 w 356"/>
                <a:gd name="T109" fmla="*/ 305 h 425"/>
                <a:gd name="T110" fmla="*/ 204 w 356"/>
                <a:gd name="T111" fmla="*/ 305 h 425"/>
                <a:gd name="T112" fmla="*/ 197 w 356"/>
                <a:gd name="T113" fmla="*/ 319 h 425"/>
                <a:gd name="T114" fmla="*/ 202 w 356"/>
                <a:gd name="T115" fmla="*/ 329 h 425"/>
                <a:gd name="T116" fmla="*/ 210 w 356"/>
                <a:gd name="T117" fmla="*/ 338 h 425"/>
                <a:gd name="T118" fmla="*/ 220 w 356"/>
                <a:gd name="T119" fmla="*/ 35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425">
                  <a:moveTo>
                    <a:pt x="327" y="414"/>
                  </a:moveTo>
                  <a:cubicBezTo>
                    <a:pt x="329" y="416"/>
                    <a:pt x="330" y="418"/>
                    <a:pt x="333" y="420"/>
                  </a:cubicBezTo>
                  <a:cubicBezTo>
                    <a:pt x="335" y="422"/>
                    <a:pt x="338" y="420"/>
                    <a:pt x="339" y="419"/>
                  </a:cubicBezTo>
                  <a:cubicBezTo>
                    <a:pt x="340" y="418"/>
                    <a:pt x="341" y="415"/>
                    <a:pt x="343" y="415"/>
                  </a:cubicBezTo>
                  <a:cubicBezTo>
                    <a:pt x="345" y="414"/>
                    <a:pt x="348" y="414"/>
                    <a:pt x="349" y="412"/>
                  </a:cubicBezTo>
                  <a:cubicBezTo>
                    <a:pt x="350" y="410"/>
                    <a:pt x="351" y="403"/>
                    <a:pt x="353" y="403"/>
                  </a:cubicBezTo>
                  <a:cubicBezTo>
                    <a:pt x="356" y="406"/>
                    <a:pt x="355" y="412"/>
                    <a:pt x="351" y="414"/>
                  </a:cubicBezTo>
                  <a:cubicBezTo>
                    <a:pt x="349" y="416"/>
                    <a:pt x="345" y="415"/>
                    <a:pt x="344" y="417"/>
                  </a:cubicBezTo>
                  <a:cubicBezTo>
                    <a:pt x="343" y="419"/>
                    <a:pt x="342" y="421"/>
                    <a:pt x="341" y="422"/>
                  </a:cubicBezTo>
                  <a:cubicBezTo>
                    <a:pt x="339" y="424"/>
                    <a:pt x="333" y="425"/>
                    <a:pt x="331" y="425"/>
                  </a:cubicBezTo>
                  <a:cubicBezTo>
                    <a:pt x="327" y="424"/>
                    <a:pt x="326" y="419"/>
                    <a:pt x="327" y="416"/>
                  </a:cubicBezTo>
                  <a:cubicBezTo>
                    <a:pt x="327" y="414"/>
                    <a:pt x="327" y="414"/>
                    <a:pt x="327" y="414"/>
                  </a:cubicBezTo>
                  <a:close/>
                  <a:moveTo>
                    <a:pt x="226" y="359"/>
                  </a:moveTo>
                  <a:cubicBezTo>
                    <a:pt x="230" y="359"/>
                    <a:pt x="234" y="360"/>
                    <a:pt x="239" y="360"/>
                  </a:cubicBezTo>
                  <a:cubicBezTo>
                    <a:pt x="244" y="360"/>
                    <a:pt x="242" y="366"/>
                    <a:pt x="245" y="368"/>
                  </a:cubicBezTo>
                  <a:cubicBezTo>
                    <a:pt x="248" y="370"/>
                    <a:pt x="251" y="372"/>
                    <a:pt x="254" y="372"/>
                  </a:cubicBezTo>
                  <a:cubicBezTo>
                    <a:pt x="259" y="371"/>
                    <a:pt x="261" y="371"/>
                    <a:pt x="265" y="368"/>
                  </a:cubicBezTo>
                  <a:cubicBezTo>
                    <a:pt x="272" y="364"/>
                    <a:pt x="268" y="361"/>
                    <a:pt x="274" y="368"/>
                  </a:cubicBezTo>
                  <a:cubicBezTo>
                    <a:pt x="276" y="371"/>
                    <a:pt x="275" y="373"/>
                    <a:pt x="279" y="376"/>
                  </a:cubicBezTo>
                  <a:cubicBezTo>
                    <a:pt x="282" y="379"/>
                    <a:pt x="278" y="382"/>
                    <a:pt x="278" y="385"/>
                  </a:cubicBezTo>
                  <a:cubicBezTo>
                    <a:pt x="279" y="387"/>
                    <a:pt x="284" y="392"/>
                    <a:pt x="285" y="395"/>
                  </a:cubicBezTo>
                  <a:cubicBezTo>
                    <a:pt x="288" y="400"/>
                    <a:pt x="290" y="402"/>
                    <a:pt x="296" y="403"/>
                  </a:cubicBezTo>
                  <a:cubicBezTo>
                    <a:pt x="299" y="401"/>
                    <a:pt x="302" y="400"/>
                    <a:pt x="302" y="396"/>
                  </a:cubicBezTo>
                  <a:cubicBezTo>
                    <a:pt x="302" y="395"/>
                    <a:pt x="300" y="389"/>
                    <a:pt x="301" y="388"/>
                  </a:cubicBezTo>
                  <a:cubicBezTo>
                    <a:pt x="304" y="385"/>
                    <a:pt x="310" y="395"/>
                    <a:pt x="315" y="389"/>
                  </a:cubicBezTo>
                  <a:cubicBezTo>
                    <a:pt x="317" y="388"/>
                    <a:pt x="322" y="390"/>
                    <a:pt x="324" y="389"/>
                  </a:cubicBezTo>
                  <a:cubicBezTo>
                    <a:pt x="329" y="387"/>
                    <a:pt x="330" y="396"/>
                    <a:pt x="331" y="399"/>
                  </a:cubicBezTo>
                  <a:cubicBezTo>
                    <a:pt x="332" y="402"/>
                    <a:pt x="344" y="396"/>
                    <a:pt x="344" y="394"/>
                  </a:cubicBezTo>
                  <a:cubicBezTo>
                    <a:pt x="331" y="386"/>
                    <a:pt x="331" y="386"/>
                    <a:pt x="331" y="386"/>
                  </a:cubicBezTo>
                  <a:cubicBezTo>
                    <a:pt x="329" y="385"/>
                    <a:pt x="328" y="379"/>
                    <a:pt x="326" y="376"/>
                  </a:cubicBezTo>
                  <a:cubicBezTo>
                    <a:pt x="323" y="371"/>
                    <a:pt x="326" y="373"/>
                    <a:pt x="331" y="373"/>
                  </a:cubicBezTo>
                  <a:cubicBezTo>
                    <a:pt x="333" y="373"/>
                    <a:pt x="335" y="372"/>
                    <a:pt x="337" y="372"/>
                  </a:cubicBezTo>
                  <a:cubicBezTo>
                    <a:pt x="337" y="372"/>
                    <a:pt x="337" y="372"/>
                    <a:pt x="337" y="372"/>
                  </a:cubicBezTo>
                  <a:cubicBezTo>
                    <a:pt x="337" y="367"/>
                    <a:pt x="343" y="342"/>
                    <a:pt x="338" y="339"/>
                  </a:cubicBezTo>
                  <a:cubicBezTo>
                    <a:pt x="333" y="335"/>
                    <a:pt x="322" y="339"/>
                    <a:pt x="327" y="329"/>
                  </a:cubicBezTo>
                  <a:cubicBezTo>
                    <a:pt x="330" y="326"/>
                    <a:pt x="334" y="323"/>
                    <a:pt x="338" y="321"/>
                  </a:cubicBezTo>
                  <a:cubicBezTo>
                    <a:pt x="339" y="320"/>
                    <a:pt x="339" y="320"/>
                    <a:pt x="339" y="320"/>
                  </a:cubicBezTo>
                  <a:cubicBezTo>
                    <a:pt x="343" y="312"/>
                    <a:pt x="326" y="308"/>
                    <a:pt x="326" y="298"/>
                  </a:cubicBezTo>
                  <a:cubicBezTo>
                    <a:pt x="326" y="291"/>
                    <a:pt x="326" y="277"/>
                    <a:pt x="320" y="272"/>
                  </a:cubicBezTo>
                  <a:cubicBezTo>
                    <a:pt x="314" y="265"/>
                    <a:pt x="314" y="265"/>
                    <a:pt x="314" y="265"/>
                  </a:cubicBezTo>
                  <a:cubicBezTo>
                    <a:pt x="314" y="261"/>
                    <a:pt x="313" y="256"/>
                    <a:pt x="313" y="252"/>
                  </a:cubicBezTo>
                  <a:cubicBezTo>
                    <a:pt x="313" y="248"/>
                    <a:pt x="319" y="244"/>
                    <a:pt x="321" y="240"/>
                  </a:cubicBezTo>
                  <a:cubicBezTo>
                    <a:pt x="321" y="238"/>
                    <a:pt x="320" y="232"/>
                    <a:pt x="321" y="231"/>
                  </a:cubicBezTo>
                  <a:cubicBezTo>
                    <a:pt x="322" y="230"/>
                    <a:pt x="328" y="226"/>
                    <a:pt x="330" y="225"/>
                  </a:cubicBezTo>
                  <a:cubicBezTo>
                    <a:pt x="332" y="223"/>
                    <a:pt x="335" y="220"/>
                    <a:pt x="336" y="216"/>
                  </a:cubicBezTo>
                  <a:cubicBezTo>
                    <a:pt x="339" y="210"/>
                    <a:pt x="339" y="202"/>
                    <a:pt x="340" y="195"/>
                  </a:cubicBezTo>
                  <a:cubicBezTo>
                    <a:pt x="340" y="195"/>
                    <a:pt x="340" y="195"/>
                    <a:pt x="340" y="195"/>
                  </a:cubicBezTo>
                  <a:cubicBezTo>
                    <a:pt x="339" y="188"/>
                    <a:pt x="339" y="188"/>
                    <a:pt x="339" y="188"/>
                  </a:cubicBezTo>
                  <a:cubicBezTo>
                    <a:pt x="338" y="185"/>
                    <a:pt x="339" y="180"/>
                    <a:pt x="340" y="177"/>
                  </a:cubicBezTo>
                  <a:cubicBezTo>
                    <a:pt x="340" y="176"/>
                    <a:pt x="341" y="175"/>
                    <a:pt x="341" y="174"/>
                  </a:cubicBezTo>
                  <a:cubicBezTo>
                    <a:pt x="343" y="173"/>
                    <a:pt x="345" y="170"/>
                    <a:pt x="344" y="168"/>
                  </a:cubicBezTo>
                  <a:cubicBezTo>
                    <a:pt x="343" y="166"/>
                    <a:pt x="340" y="162"/>
                    <a:pt x="339" y="161"/>
                  </a:cubicBezTo>
                  <a:cubicBezTo>
                    <a:pt x="338" y="160"/>
                    <a:pt x="338" y="159"/>
                    <a:pt x="338" y="159"/>
                  </a:cubicBezTo>
                  <a:cubicBezTo>
                    <a:pt x="337" y="155"/>
                    <a:pt x="340" y="151"/>
                    <a:pt x="339" y="147"/>
                  </a:cubicBezTo>
                  <a:cubicBezTo>
                    <a:pt x="339" y="143"/>
                    <a:pt x="337" y="138"/>
                    <a:pt x="335" y="134"/>
                  </a:cubicBezTo>
                  <a:cubicBezTo>
                    <a:pt x="331" y="124"/>
                    <a:pt x="331" y="120"/>
                    <a:pt x="336" y="109"/>
                  </a:cubicBezTo>
                  <a:cubicBezTo>
                    <a:pt x="338" y="104"/>
                    <a:pt x="336" y="99"/>
                    <a:pt x="339" y="94"/>
                  </a:cubicBezTo>
                  <a:cubicBezTo>
                    <a:pt x="342" y="86"/>
                    <a:pt x="349" y="87"/>
                    <a:pt x="343" y="77"/>
                  </a:cubicBezTo>
                  <a:cubicBezTo>
                    <a:pt x="336" y="74"/>
                    <a:pt x="333" y="75"/>
                    <a:pt x="326" y="76"/>
                  </a:cubicBezTo>
                  <a:cubicBezTo>
                    <a:pt x="322" y="77"/>
                    <a:pt x="317" y="75"/>
                    <a:pt x="315" y="71"/>
                  </a:cubicBezTo>
                  <a:cubicBezTo>
                    <a:pt x="314" y="71"/>
                    <a:pt x="314" y="71"/>
                    <a:pt x="314" y="70"/>
                  </a:cubicBezTo>
                  <a:cubicBezTo>
                    <a:pt x="304" y="64"/>
                    <a:pt x="295" y="74"/>
                    <a:pt x="286" y="71"/>
                  </a:cubicBezTo>
                  <a:cubicBezTo>
                    <a:pt x="275" y="68"/>
                    <a:pt x="273" y="64"/>
                    <a:pt x="261" y="69"/>
                  </a:cubicBezTo>
                  <a:cubicBezTo>
                    <a:pt x="252" y="73"/>
                    <a:pt x="249" y="72"/>
                    <a:pt x="241" y="72"/>
                  </a:cubicBezTo>
                  <a:cubicBezTo>
                    <a:pt x="239" y="71"/>
                    <a:pt x="238" y="71"/>
                    <a:pt x="237" y="70"/>
                  </a:cubicBezTo>
                  <a:cubicBezTo>
                    <a:pt x="234" y="68"/>
                    <a:pt x="229" y="66"/>
                    <a:pt x="226" y="64"/>
                  </a:cubicBezTo>
                  <a:cubicBezTo>
                    <a:pt x="225" y="63"/>
                    <a:pt x="223" y="61"/>
                    <a:pt x="221" y="61"/>
                  </a:cubicBezTo>
                  <a:cubicBezTo>
                    <a:pt x="221" y="60"/>
                    <a:pt x="220" y="60"/>
                    <a:pt x="220" y="60"/>
                  </a:cubicBezTo>
                  <a:cubicBezTo>
                    <a:pt x="217" y="57"/>
                    <a:pt x="215" y="55"/>
                    <a:pt x="213" y="52"/>
                  </a:cubicBezTo>
                  <a:cubicBezTo>
                    <a:pt x="208" y="47"/>
                    <a:pt x="202" y="43"/>
                    <a:pt x="199" y="36"/>
                  </a:cubicBezTo>
                  <a:cubicBezTo>
                    <a:pt x="196" y="29"/>
                    <a:pt x="193" y="24"/>
                    <a:pt x="189" y="17"/>
                  </a:cubicBezTo>
                  <a:cubicBezTo>
                    <a:pt x="181" y="7"/>
                    <a:pt x="163" y="7"/>
                    <a:pt x="151" y="4"/>
                  </a:cubicBezTo>
                  <a:cubicBezTo>
                    <a:pt x="149" y="3"/>
                    <a:pt x="145" y="1"/>
                    <a:pt x="143" y="1"/>
                  </a:cubicBezTo>
                  <a:cubicBezTo>
                    <a:pt x="141" y="0"/>
                    <a:pt x="141" y="0"/>
                    <a:pt x="141" y="0"/>
                  </a:cubicBezTo>
                  <a:cubicBezTo>
                    <a:pt x="141" y="0"/>
                    <a:pt x="141" y="0"/>
                    <a:pt x="141" y="0"/>
                  </a:cubicBezTo>
                  <a:cubicBezTo>
                    <a:pt x="97" y="27"/>
                    <a:pt x="97" y="27"/>
                    <a:pt x="97" y="27"/>
                  </a:cubicBezTo>
                  <a:cubicBezTo>
                    <a:pt x="94" y="32"/>
                    <a:pt x="93" y="34"/>
                    <a:pt x="93" y="40"/>
                  </a:cubicBezTo>
                  <a:cubicBezTo>
                    <a:pt x="94" y="46"/>
                    <a:pt x="96" y="52"/>
                    <a:pt x="93" y="58"/>
                  </a:cubicBezTo>
                  <a:cubicBezTo>
                    <a:pt x="91" y="62"/>
                    <a:pt x="89" y="67"/>
                    <a:pt x="87" y="70"/>
                  </a:cubicBezTo>
                  <a:cubicBezTo>
                    <a:pt x="87" y="70"/>
                    <a:pt x="87" y="70"/>
                    <a:pt x="87" y="71"/>
                  </a:cubicBezTo>
                  <a:cubicBezTo>
                    <a:pt x="84" y="71"/>
                    <a:pt x="81" y="62"/>
                    <a:pt x="79" y="59"/>
                  </a:cubicBezTo>
                  <a:cubicBezTo>
                    <a:pt x="77" y="54"/>
                    <a:pt x="73" y="50"/>
                    <a:pt x="69" y="46"/>
                  </a:cubicBezTo>
                  <a:cubicBezTo>
                    <a:pt x="0" y="90"/>
                    <a:pt x="0" y="90"/>
                    <a:pt x="0" y="90"/>
                  </a:cubicBezTo>
                  <a:cubicBezTo>
                    <a:pt x="0" y="90"/>
                    <a:pt x="0" y="90"/>
                    <a:pt x="0" y="90"/>
                  </a:cubicBezTo>
                  <a:cubicBezTo>
                    <a:pt x="1" y="91"/>
                    <a:pt x="4" y="93"/>
                    <a:pt x="5" y="95"/>
                  </a:cubicBezTo>
                  <a:cubicBezTo>
                    <a:pt x="8" y="97"/>
                    <a:pt x="9" y="104"/>
                    <a:pt x="10" y="107"/>
                  </a:cubicBezTo>
                  <a:cubicBezTo>
                    <a:pt x="12" y="111"/>
                    <a:pt x="16" y="113"/>
                    <a:pt x="18" y="117"/>
                  </a:cubicBezTo>
                  <a:cubicBezTo>
                    <a:pt x="21" y="122"/>
                    <a:pt x="26" y="127"/>
                    <a:pt x="29" y="133"/>
                  </a:cubicBezTo>
                  <a:cubicBezTo>
                    <a:pt x="31" y="138"/>
                    <a:pt x="36" y="146"/>
                    <a:pt x="37" y="152"/>
                  </a:cubicBezTo>
                  <a:cubicBezTo>
                    <a:pt x="44" y="160"/>
                    <a:pt x="49" y="169"/>
                    <a:pt x="54" y="177"/>
                  </a:cubicBezTo>
                  <a:cubicBezTo>
                    <a:pt x="57" y="183"/>
                    <a:pt x="64" y="185"/>
                    <a:pt x="69" y="188"/>
                  </a:cubicBezTo>
                  <a:cubicBezTo>
                    <a:pt x="79" y="194"/>
                    <a:pt x="87" y="203"/>
                    <a:pt x="89" y="215"/>
                  </a:cubicBezTo>
                  <a:cubicBezTo>
                    <a:pt x="91" y="222"/>
                    <a:pt x="96" y="235"/>
                    <a:pt x="102" y="239"/>
                  </a:cubicBezTo>
                  <a:cubicBezTo>
                    <a:pt x="102" y="241"/>
                    <a:pt x="104" y="243"/>
                    <a:pt x="104" y="244"/>
                  </a:cubicBezTo>
                  <a:cubicBezTo>
                    <a:pt x="104" y="245"/>
                    <a:pt x="105" y="246"/>
                    <a:pt x="105" y="247"/>
                  </a:cubicBezTo>
                  <a:cubicBezTo>
                    <a:pt x="106" y="248"/>
                    <a:pt x="106" y="250"/>
                    <a:pt x="107" y="251"/>
                  </a:cubicBezTo>
                  <a:cubicBezTo>
                    <a:pt x="107" y="253"/>
                    <a:pt x="108" y="255"/>
                    <a:pt x="109" y="256"/>
                  </a:cubicBezTo>
                  <a:cubicBezTo>
                    <a:pt x="110" y="258"/>
                    <a:pt x="111" y="261"/>
                    <a:pt x="112" y="263"/>
                  </a:cubicBezTo>
                  <a:cubicBezTo>
                    <a:pt x="112" y="265"/>
                    <a:pt x="112" y="269"/>
                    <a:pt x="114" y="270"/>
                  </a:cubicBezTo>
                  <a:cubicBezTo>
                    <a:pt x="114" y="270"/>
                    <a:pt x="114" y="270"/>
                    <a:pt x="114" y="271"/>
                  </a:cubicBezTo>
                  <a:cubicBezTo>
                    <a:pt x="114" y="271"/>
                    <a:pt x="114" y="271"/>
                    <a:pt x="114" y="272"/>
                  </a:cubicBezTo>
                  <a:cubicBezTo>
                    <a:pt x="116" y="274"/>
                    <a:pt x="116" y="276"/>
                    <a:pt x="118" y="278"/>
                  </a:cubicBezTo>
                  <a:cubicBezTo>
                    <a:pt x="123" y="286"/>
                    <a:pt x="123" y="286"/>
                    <a:pt x="123" y="286"/>
                  </a:cubicBezTo>
                  <a:cubicBezTo>
                    <a:pt x="123" y="286"/>
                    <a:pt x="123" y="286"/>
                    <a:pt x="123" y="286"/>
                  </a:cubicBezTo>
                  <a:cubicBezTo>
                    <a:pt x="123" y="286"/>
                    <a:pt x="124" y="286"/>
                    <a:pt x="125" y="287"/>
                  </a:cubicBezTo>
                  <a:cubicBezTo>
                    <a:pt x="126" y="287"/>
                    <a:pt x="129" y="289"/>
                    <a:pt x="130" y="290"/>
                  </a:cubicBezTo>
                  <a:cubicBezTo>
                    <a:pt x="135" y="293"/>
                    <a:pt x="140" y="295"/>
                    <a:pt x="145" y="297"/>
                  </a:cubicBezTo>
                  <a:cubicBezTo>
                    <a:pt x="152" y="301"/>
                    <a:pt x="158" y="304"/>
                    <a:pt x="166" y="301"/>
                  </a:cubicBezTo>
                  <a:cubicBezTo>
                    <a:pt x="169" y="300"/>
                    <a:pt x="171" y="300"/>
                    <a:pt x="175" y="301"/>
                  </a:cubicBezTo>
                  <a:cubicBezTo>
                    <a:pt x="179" y="302"/>
                    <a:pt x="180" y="304"/>
                    <a:pt x="184" y="305"/>
                  </a:cubicBezTo>
                  <a:cubicBezTo>
                    <a:pt x="188" y="310"/>
                    <a:pt x="190" y="307"/>
                    <a:pt x="195" y="306"/>
                  </a:cubicBezTo>
                  <a:cubicBezTo>
                    <a:pt x="197" y="305"/>
                    <a:pt x="203" y="303"/>
                    <a:pt x="204" y="305"/>
                  </a:cubicBezTo>
                  <a:cubicBezTo>
                    <a:pt x="205" y="306"/>
                    <a:pt x="201" y="309"/>
                    <a:pt x="200" y="310"/>
                  </a:cubicBezTo>
                  <a:cubicBezTo>
                    <a:pt x="198" y="313"/>
                    <a:pt x="197" y="315"/>
                    <a:pt x="197" y="319"/>
                  </a:cubicBezTo>
                  <a:cubicBezTo>
                    <a:pt x="197" y="322"/>
                    <a:pt x="203" y="323"/>
                    <a:pt x="205" y="323"/>
                  </a:cubicBezTo>
                  <a:cubicBezTo>
                    <a:pt x="205" y="325"/>
                    <a:pt x="203" y="327"/>
                    <a:pt x="202" y="329"/>
                  </a:cubicBezTo>
                  <a:cubicBezTo>
                    <a:pt x="201" y="331"/>
                    <a:pt x="200" y="342"/>
                    <a:pt x="205" y="338"/>
                  </a:cubicBezTo>
                  <a:cubicBezTo>
                    <a:pt x="208" y="336"/>
                    <a:pt x="208" y="334"/>
                    <a:pt x="210" y="338"/>
                  </a:cubicBezTo>
                  <a:cubicBezTo>
                    <a:pt x="211" y="343"/>
                    <a:pt x="212" y="347"/>
                    <a:pt x="216" y="351"/>
                  </a:cubicBezTo>
                  <a:cubicBezTo>
                    <a:pt x="217" y="352"/>
                    <a:pt x="219" y="353"/>
                    <a:pt x="220" y="354"/>
                  </a:cubicBezTo>
                  <a:cubicBezTo>
                    <a:pt x="222" y="355"/>
                    <a:pt x="224" y="359"/>
                    <a:pt x="226" y="359"/>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4" name="Freeform 31"/>
            <p:cNvSpPr>
              <a:spLocks noEditPoints="1"/>
            </p:cNvSpPr>
            <p:nvPr/>
          </p:nvSpPr>
          <p:spPr bwMode="auto">
            <a:xfrm>
              <a:off x="4494213" y="4899026"/>
              <a:ext cx="773113" cy="965200"/>
            </a:xfrm>
            <a:custGeom>
              <a:avLst/>
              <a:gdLst>
                <a:gd name="T0" fmla="*/ 254 w 295"/>
                <a:gd name="T1" fmla="*/ 144 h 368"/>
                <a:gd name="T2" fmla="*/ 149 w 295"/>
                <a:gd name="T3" fmla="*/ 105 h 368"/>
                <a:gd name="T4" fmla="*/ 109 w 295"/>
                <a:gd name="T5" fmla="*/ 110 h 368"/>
                <a:gd name="T6" fmla="*/ 104 w 295"/>
                <a:gd name="T7" fmla="*/ 139 h 368"/>
                <a:gd name="T8" fmla="*/ 148 w 295"/>
                <a:gd name="T9" fmla="*/ 195 h 368"/>
                <a:gd name="T10" fmla="*/ 164 w 295"/>
                <a:gd name="T11" fmla="*/ 201 h 368"/>
                <a:gd name="T12" fmla="*/ 174 w 295"/>
                <a:gd name="T13" fmla="*/ 243 h 368"/>
                <a:gd name="T14" fmla="*/ 199 w 295"/>
                <a:gd name="T15" fmla="*/ 240 h 368"/>
                <a:gd name="T16" fmla="*/ 273 w 295"/>
                <a:gd name="T17" fmla="*/ 169 h 368"/>
                <a:gd name="T18" fmla="*/ 222 w 295"/>
                <a:gd name="T19" fmla="*/ 159 h 368"/>
                <a:gd name="T20" fmla="*/ 189 w 295"/>
                <a:gd name="T21" fmla="*/ 123 h 368"/>
                <a:gd name="T22" fmla="*/ 124 w 295"/>
                <a:gd name="T23" fmla="*/ 263 h 368"/>
                <a:gd name="T24" fmla="*/ 126 w 295"/>
                <a:gd name="T25" fmla="*/ 277 h 368"/>
                <a:gd name="T26" fmla="*/ 98 w 295"/>
                <a:gd name="T27" fmla="*/ 301 h 368"/>
                <a:gd name="T28" fmla="*/ 89 w 295"/>
                <a:gd name="T29" fmla="*/ 324 h 368"/>
                <a:gd name="T30" fmla="*/ 73 w 295"/>
                <a:gd name="T31" fmla="*/ 306 h 368"/>
                <a:gd name="T32" fmla="*/ 88 w 295"/>
                <a:gd name="T33" fmla="*/ 332 h 368"/>
                <a:gd name="T34" fmla="*/ 58 w 295"/>
                <a:gd name="T35" fmla="*/ 357 h 368"/>
                <a:gd name="T36" fmla="*/ 163 w 295"/>
                <a:gd name="T37" fmla="*/ 299 h 368"/>
                <a:gd name="T38" fmla="*/ 117 w 295"/>
                <a:gd name="T39" fmla="*/ 288 h 368"/>
                <a:gd name="T40" fmla="*/ 129 w 295"/>
                <a:gd name="T41" fmla="*/ 292 h 368"/>
                <a:gd name="T42" fmla="*/ 120 w 295"/>
                <a:gd name="T43" fmla="*/ 316 h 368"/>
                <a:gd name="T44" fmla="*/ 92 w 295"/>
                <a:gd name="T45" fmla="*/ 352 h 368"/>
                <a:gd name="T46" fmla="*/ 106 w 295"/>
                <a:gd name="T47" fmla="*/ 349 h 368"/>
                <a:gd name="T48" fmla="*/ 101 w 295"/>
                <a:gd name="T49" fmla="*/ 201 h 368"/>
                <a:gd name="T50" fmla="*/ 94 w 295"/>
                <a:gd name="T51" fmla="*/ 198 h 368"/>
                <a:gd name="T52" fmla="*/ 84 w 295"/>
                <a:gd name="T53" fmla="*/ 219 h 368"/>
                <a:gd name="T54" fmla="*/ 94 w 295"/>
                <a:gd name="T55" fmla="*/ 240 h 368"/>
                <a:gd name="T56" fmla="*/ 79 w 295"/>
                <a:gd name="T57" fmla="*/ 230 h 368"/>
                <a:gd name="T58" fmla="*/ 202 w 295"/>
                <a:gd name="T59" fmla="*/ 245 h 368"/>
                <a:gd name="T60" fmla="*/ 205 w 295"/>
                <a:gd name="T61" fmla="*/ 255 h 368"/>
                <a:gd name="T62" fmla="*/ 229 w 295"/>
                <a:gd name="T63" fmla="*/ 248 h 368"/>
                <a:gd name="T64" fmla="*/ 272 w 295"/>
                <a:gd name="T65" fmla="*/ 219 h 368"/>
                <a:gd name="T66" fmla="*/ 215 w 295"/>
                <a:gd name="T67" fmla="*/ 254 h 368"/>
                <a:gd name="T68" fmla="*/ 290 w 295"/>
                <a:gd name="T69" fmla="*/ 172 h 368"/>
                <a:gd name="T70" fmla="*/ 276 w 295"/>
                <a:gd name="T71" fmla="*/ 216 h 368"/>
                <a:gd name="T72" fmla="*/ 45 w 295"/>
                <a:gd name="T73" fmla="*/ 211 h 368"/>
                <a:gd name="T74" fmla="*/ 53 w 295"/>
                <a:gd name="T75" fmla="*/ 226 h 368"/>
                <a:gd name="T76" fmla="*/ 118 w 295"/>
                <a:gd name="T77" fmla="*/ 243 h 368"/>
                <a:gd name="T78" fmla="*/ 72 w 295"/>
                <a:gd name="T79" fmla="*/ 283 h 368"/>
                <a:gd name="T80" fmla="*/ 57 w 295"/>
                <a:gd name="T81" fmla="*/ 319 h 368"/>
                <a:gd name="T82" fmla="*/ 36 w 295"/>
                <a:gd name="T83" fmla="*/ 343 h 368"/>
                <a:gd name="T84" fmla="*/ 26 w 295"/>
                <a:gd name="T85" fmla="*/ 336 h 368"/>
                <a:gd name="T86" fmla="*/ 1 w 295"/>
                <a:gd name="T87" fmla="*/ 285 h 368"/>
                <a:gd name="T88" fmla="*/ 89 w 295"/>
                <a:gd name="T89" fmla="*/ 100 h 368"/>
                <a:gd name="T90" fmla="*/ 82 w 295"/>
                <a:gd name="T91" fmla="*/ 45 h 368"/>
                <a:gd name="T92" fmla="*/ 93 w 295"/>
                <a:gd name="T93" fmla="*/ 0 h 368"/>
                <a:gd name="T94" fmla="*/ 145 w 295"/>
                <a:gd name="T95" fmla="*/ 15 h 368"/>
                <a:gd name="T96" fmla="*/ 167 w 295"/>
                <a:gd name="T97" fmla="*/ 33 h 368"/>
                <a:gd name="T98" fmla="*/ 186 w 295"/>
                <a:gd name="T99" fmla="*/ 65 h 368"/>
                <a:gd name="T100" fmla="*/ 203 w 295"/>
                <a:gd name="T101" fmla="*/ 82 h 368"/>
                <a:gd name="T102" fmla="*/ 165 w 295"/>
                <a:gd name="T103" fmla="*/ 104 h 368"/>
                <a:gd name="T104" fmla="*/ 120 w 295"/>
                <a:gd name="T105" fmla="*/ 9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368">
                  <a:moveTo>
                    <a:pt x="239" y="143"/>
                  </a:moveTo>
                  <a:cubicBezTo>
                    <a:pt x="241" y="140"/>
                    <a:pt x="242" y="138"/>
                    <a:pt x="245" y="138"/>
                  </a:cubicBezTo>
                  <a:cubicBezTo>
                    <a:pt x="246" y="138"/>
                    <a:pt x="248" y="138"/>
                    <a:pt x="249" y="137"/>
                  </a:cubicBezTo>
                  <a:cubicBezTo>
                    <a:pt x="250" y="137"/>
                    <a:pt x="252" y="136"/>
                    <a:pt x="253" y="137"/>
                  </a:cubicBezTo>
                  <a:cubicBezTo>
                    <a:pt x="254" y="138"/>
                    <a:pt x="255" y="142"/>
                    <a:pt x="254" y="144"/>
                  </a:cubicBezTo>
                  <a:cubicBezTo>
                    <a:pt x="252" y="146"/>
                    <a:pt x="249" y="145"/>
                    <a:pt x="247" y="144"/>
                  </a:cubicBezTo>
                  <a:cubicBezTo>
                    <a:pt x="245" y="144"/>
                    <a:pt x="244" y="144"/>
                    <a:pt x="243" y="144"/>
                  </a:cubicBezTo>
                  <a:cubicBezTo>
                    <a:pt x="242" y="144"/>
                    <a:pt x="241" y="143"/>
                    <a:pt x="240" y="143"/>
                  </a:cubicBezTo>
                  <a:cubicBezTo>
                    <a:pt x="239" y="143"/>
                    <a:pt x="239" y="143"/>
                    <a:pt x="239" y="143"/>
                  </a:cubicBezTo>
                  <a:close/>
                  <a:moveTo>
                    <a:pt x="149" y="105"/>
                  </a:moveTo>
                  <a:cubicBezTo>
                    <a:pt x="147" y="105"/>
                    <a:pt x="147" y="105"/>
                    <a:pt x="147" y="105"/>
                  </a:cubicBezTo>
                  <a:cubicBezTo>
                    <a:pt x="145" y="102"/>
                    <a:pt x="129" y="98"/>
                    <a:pt x="126" y="100"/>
                  </a:cubicBezTo>
                  <a:cubicBezTo>
                    <a:pt x="123" y="102"/>
                    <a:pt x="121" y="103"/>
                    <a:pt x="119" y="105"/>
                  </a:cubicBezTo>
                  <a:cubicBezTo>
                    <a:pt x="116" y="106"/>
                    <a:pt x="116" y="118"/>
                    <a:pt x="114" y="113"/>
                  </a:cubicBezTo>
                  <a:cubicBezTo>
                    <a:pt x="113" y="110"/>
                    <a:pt x="112" y="109"/>
                    <a:pt x="109" y="110"/>
                  </a:cubicBezTo>
                  <a:cubicBezTo>
                    <a:pt x="106" y="111"/>
                    <a:pt x="103" y="111"/>
                    <a:pt x="100" y="111"/>
                  </a:cubicBezTo>
                  <a:cubicBezTo>
                    <a:pt x="95" y="110"/>
                    <a:pt x="95" y="114"/>
                    <a:pt x="97" y="118"/>
                  </a:cubicBezTo>
                  <a:cubicBezTo>
                    <a:pt x="98" y="121"/>
                    <a:pt x="98" y="127"/>
                    <a:pt x="104" y="125"/>
                  </a:cubicBezTo>
                  <a:cubicBezTo>
                    <a:pt x="106" y="124"/>
                    <a:pt x="109" y="123"/>
                    <a:pt x="112" y="124"/>
                  </a:cubicBezTo>
                  <a:cubicBezTo>
                    <a:pt x="114" y="131"/>
                    <a:pt x="110" y="135"/>
                    <a:pt x="104" y="139"/>
                  </a:cubicBezTo>
                  <a:cubicBezTo>
                    <a:pt x="99" y="142"/>
                    <a:pt x="105" y="153"/>
                    <a:pt x="107" y="156"/>
                  </a:cubicBezTo>
                  <a:cubicBezTo>
                    <a:pt x="109" y="160"/>
                    <a:pt x="110" y="168"/>
                    <a:pt x="114" y="171"/>
                  </a:cubicBezTo>
                  <a:cubicBezTo>
                    <a:pt x="117" y="173"/>
                    <a:pt x="121" y="173"/>
                    <a:pt x="121" y="177"/>
                  </a:cubicBezTo>
                  <a:cubicBezTo>
                    <a:pt x="121" y="184"/>
                    <a:pt x="128" y="194"/>
                    <a:pt x="134" y="197"/>
                  </a:cubicBezTo>
                  <a:cubicBezTo>
                    <a:pt x="137" y="197"/>
                    <a:pt x="148" y="197"/>
                    <a:pt x="148" y="195"/>
                  </a:cubicBezTo>
                  <a:cubicBezTo>
                    <a:pt x="147" y="189"/>
                    <a:pt x="134" y="178"/>
                    <a:pt x="146" y="181"/>
                  </a:cubicBezTo>
                  <a:cubicBezTo>
                    <a:pt x="150" y="182"/>
                    <a:pt x="153" y="181"/>
                    <a:pt x="152" y="185"/>
                  </a:cubicBezTo>
                  <a:cubicBezTo>
                    <a:pt x="152" y="189"/>
                    <a:pt x="152" y="191"/>
                    <a:pt x="155" y="195"/>
                  </a:cubicBezTo>
                  <a:cubicBezTo>
                    <a:pt x="159" y="199"/>
                    <a:pt x="161" y="197"/>
                    <a:pt x="166" y="197"/>
                  </a:cubicBezTo>
                  <a:cubicBezTo>
                    <a:pt x="165" y="198"/>
                    <a:pt x="163" y="199"/>
                    <a:pt x="164" y="201"/>
                  </a:cubicBezTo>
                  <a:cubicBezTo>
                    <a:pt x="164" y="202"/>
                    <a:pt x="166" y="206"/>
                    <a:pt x="166" y="207"/>
                  </a:cubicBezTo>
                  <a:cubicBezTo>
                    <a:pt x="162" y="208"/>
                    <a:pt x="161" y="208"/>
                    <a:pt x="158" y="211"/>
                  </a:cubicBezTo>
                  <a:cubicBezTo>
                    <a:pt x="154" y="216"/>
                    <a:pt x="149" y="216"/>
                    <a:pt x="145" y="220"/>
                  </a:cubicBezTo>
                  <a:cubicBezTo>
                    <a:pt x="149" y="226"/>
                    <a:pt x="154" y="235"/>
                    <a:pt x="159" y="240"/>
                  </a:cubicBezTo>
                  <a:cubicBezTo>
                    <a:pt x="161" y="241"/>
                    <a:pt x="173" y="248"/>
                    <a:pt x="174" y="243"/>
                  </a:cubicBezTo>
                  <a:cubicBezTo>
                    <a:pt x="176" y="232"/>
                    <a:pt x="174" y="219"/>
                    <a:pt x="174" y="207"/>
                  </a:cubicBezTo>
                  <a:cubicBezTo>
                    <a:pt x="176" y="208"/>
                    <a:pt x="181" y="214"/>
                    <a:pt x="181" y="216"/>
                  </a:cubicBezTo>
                  <a:cubicBezTo>
                    <a:pt x="181" y="220"/>
                    <a:pt x="181" y="225"/>
                    <a:pt x="181" y="229"/>
                  </a:cubicBezTo>
                  <a:cubicBezTo>
                    <a:pt x="182" y="233"/>
                    <a:pt x="184" y="252"/>
                    <a:pt x="187" y="252"/>
                  </a:cubicBezTo>
                  <a:cubicBezTo>
                    <a:pt x="191" y="253"/>
                    <a:pt x="197" y="243"/>
                    <a:pt x="199" y="240"/>
                  </a:cubicBezTo>
                  <a:cubicBezTo>
                    <a:pt x="207" y="229"/>
                    <a:pt x="216" y="222"/>
                    <a:pt x="225" y="212"/>
                  </a:cubicBezTo>
                  <a:cubicBezTo>
                    <a:pt x="229" y="208"/>
                    <a:pt x="235" y="205"/>
                    <a:pt x="239" y="201"/>
                  </a:cubicBezTo>
                  <a:cubicBezTo>
                    <a:pt x="243" y="200"/>
                    <a:pt x="250" y="194"/>
                    <a:pt x="254" y="191"/>
                  </a:cubicBezTo>
                  <a:cubicBezTo>
                    <a:pt x="258" y="187"/>
                    <a:pt x="262" y="180"/>
                    <a:pt x="267" y="177"/>
                  </a:cubicBezTo>
                  <a:cubicBezTo>
                    <a:pt x="269" y="175"/>
                    <a:pt x="274" y="173"/>
                    <a:pt x="273" y="169"/>
                  </a:cubicBezTo>
                  <a:cubicBezTo>
                    <a:pt x="272" y="166"/>
                    <a:pt x="270" y="161"/>
                    <a:pt x="269" y="159"/>
                  </a:cubicBezTo>
                  <a:cubicBezTo>
                    <a:pt x="265" y="152"/>
                    <a:pt x="256" y="158"/>
                    <a:pt x="252" y="154"/>
                  </a:cubicBezTo>
                  <a:cubicBezTo>
                    <a:pt x="249" y="152"/>
                    <a:pt x="247" y="154"/>
                    <a:pt x="243" y="153"/>
                  </a:cubicBezTo>
                  <a:cubicBezTo>
                    <a:pt x="240" y="153"/>
                    <a:pt x="237" y="151"/>
                    <a:pt x="234" y="151"/>
                  </a:cubicBezTo>
                  <a:cubicBezTo>
                    <a:pt x="229" y="151"/>
                    <a:pt x="226" y="159"/>
                    <a:pt x="222" y="159"/>
                  </a:cubicBezTo>
                  <a:cubicBezTo>
                    <a:pt x="221" y="157"/>
                    <a:pt x="221" y="152"/>
                    <a:pt x="220" y="150"/>
                  </a:cubicBezTo>
                  <a:cubicBezTo>
                    <a:pt x="219" y="147"/>
                    <a:pt x="224" y="144"/>
                    <a:pt x="226" y="143"/>
                  </a:cubicBezTo>
                  <a:cubicBezTo>
                    <a:pt x="233" y="137"/>
                    <a:pt x="222" y="131"/>
                    <a:pt x="217" y="131"/>
                  </a:cubicBezTo>
                  <a:cubicBezTo>
                    <a:pt x="211" y="130"/>
                    <a:pt x="211" y="127"/>
                    <a:pt x="206" y="125"/>
                  </a:cubicBezTo>
                  <a:cubicBezTo>
                    <a:pt x="201" y="122"/>
                    <a:pt x="194" y="123"/>
                    <a:pt x="189" y="123"/>
                  </a:cubicBezTo>
                  <a:cubicBezTo>
                    <a:pt x="181" y="123"/>
                    <a:pt x="174" y="122"/>
                    <a:pt x="166" y="120"/>
                  </a:cubicBezTo>
                  <a:cubicBezTo>
                    <a:pt x="165" y="114"/>
                    <a:pt x="155" y="117"/>
                    <a:pt x="152" y="112"/>
                  </a:cubicBezTo>
                  <a:cubicBezTo>
                    <a:pt x="151" y="109"/>
                    <a:pt x="152" y="107"/>
                    <a:pt x="149" y="105"/>
                  </a:cubicBezTo>
                  <a:close/>
                  <a:moveTo>
                    <a:pt x="116" y="277"/>
                  </a:moveTo>
                  <a:cubicBezTo>
                    <a:pt x="119" y="273"/>
                    <a:pt x="122" y="268"/>
                    <a:pt x="124" y="263"/>
                  </a:cubicBezTo>
                  <a:cubicBezTo>
                    <a:pt x="125" y="262"/>
                    <a:pt x="126" y="255"/>
                    <a:pt x="128" y="256"/>
                  </a:cubicBezTo>
                  <a:cubicBezTo>
                    <a:pt x="129" y="256"/>
                    <a:pt x="129" y="257"/>
                    <a:pt x="130" y="258"/>
                  </a:cubicBezTo>
                  <a:cubicBezTo>
                    <a:pt x="131" y="258"/>
                    <a:pt x="132" y="258"/>
                    <a:pt x="133" y="258"/>
                  </a:cubicBezTo>
                  <a:cubicBezTo>
                    <a:pt x="133" y="261"/>
                    <a:pt x="132" y="265"/>
                    <a:pt x="131" y="268"/>
                  </a:cubicBezTo>
                  <a:cubicBezTo>
                    <a:pt x="131" y="271"/>
                    <a:pt x="129" y="275"/>
                    <a:pt x="126" y="277"/>
                  </a:cubicBezTo>
                  <a:cubicBezTo>
                    <a:pt x="124" y="278"/>
                    <a:pt x="123" y="278"/>
                    <a:pt x="121" y="278"/>
                  </a:cubicBezTo>
                  <a:cubicBezTo>
                    <a:pt x="120" y="279"/>
                    <a:pt x="119" y="279"/>
                    <a:pt x="117" y="279"/>
                  </a:cubicBezTo>
                  <a:cubicBezTo>
                    <a:pt x="116" y="277"/>
                    <a:pt x="116" y="277"/>
                    <a:pt x="116" y="277"/>
                  </a:cubicBezTo>
                  <a:close/>
                  <a:moveTo>
                    <a:pt x="73" y="306"/>
                  </a:moveTo>
                  <a:cubicBezTo>
                    <a:pt x="76" y="317"/>
                    <a:pt x="92" y="301"/>
                    <a:pt x="98" y="301"/>
                  </a:cubicBezTo>
                  <a:cubicBezTo>
                    <a:pt x="98" y="301"/>
                    <a:pt x="98" y="301"/>
                    <a:pt x="98" y="301"/>
                  </a:cubicBezTo>
                  <a:cubicBezTo>
                    <a:pt x="98" y="301"/>
                    <a:pt x="98" y="301"/>
                    <a:pt x="98" y="301"/>
                  </a:cubicBezTo>
                  <a:cubicBezTo>
                    <a:pt x="98" y="303"/>
                    <a:pt x="98" y="304"/>
                    <a:pt x="98" y="306"/>
                  </a:cubicBezTo>
                  <a:cubicBezTo>
                    <a:pt x="97" y="308"/>
                    <a:pt x="95" y="310"/>
                    <a:pt x="94" y="313"/>
                  </a:cubicBezTo>
                  <a:cubicBezTo>
                    <a:pt x="93" y="316"/>
                    <a:pt x="93" y="323"/>
                    <a:pt x="89" y="324"/>
                  </a:cubicBezTo>
                  <a:cubicBezTo>
                    <a:pt x="86" y="324"/>
                    <a:pt x="82" y="321"/>
                    <a:pt x="81" y="319"/>
                  </a:cubicBezTo>
                  <a:cubicBezTo>
                    <a:pt x="80" y="318"/>
                    <a:pt x="80" y="315"/>
                    <a:pt x="78" y="315"/>
                  </a:cubicBezTo>
                  <a:cubicBezTo>
                    <a:pt x="76" y="315"/>
                    <a:pt x="73" y="319"/>
                    <a:pt x="71" y="318"/>
                  </a:cubicBezTo>
                  <a:cubicBezTo>
                    <a:pt x="68" y="317"/>
                    <a:pt x="71" y="310"/>
                    <a:pt x="72" y="308"/>
                  </a:cubicBezTo>
                  <a:cubicBezTo>
                    <a:pt x="73" y="306"/>
                    <a:pt x="73" y="306"/>
                    <a:pt x="73" y="306"/>
                  </a:cubicBezTo>
                  <a:close/>
                  <a:moveTo>
                    <a:pt x="68" y="368"/>
                  </a:moveTo>
                  <a:cubicBezTo>
                    <a:pt x="72" y="367"/>
                    <a:pt x="76" y="362"/>
                    <a:pt x="79" y="359"/>
                  </a:cubicBezTo>
                  <a:cubicBezTo>
                    <a:pt x="81" y="357"/>
                    <a:pt x="82" y="354"/>
                    <a:pt x="83" y="352"/>
                  </a:cubicBezTo>
                  <a:cubicBezTo>
                    <a:pt x="85" y="348"/>
                    <a:pt x="87" y="344"/>
                    <a:pt x="88" y="341"/>
                  </a:cubicBezTo>
                  <a:cubicBezTo>
                    <a:pt x="89" y="337"/>
                    <a:pt x="88" y="336"/>
                    <a:pt x="88" y="332"/>
                  </a:cubicBezTo>
                  <a:cubicBezTo>
                    <a:pt x="88" y="332"/>
                    <a:pt x="88" y="332"/>
                    <a:pt x="88" y="332"/>
                  </a:cubicBezTo>
                  <a:cubicBezTo>
                    <a:pt x="87" y="331"/>
                    <a:pt x="87" y="331"/>
                    <a:pt x="87" y="331"/>
                  </a:cubicBezTo>
                  <a:cubicBezTo>
                    <a:pt x="83" y="331"/>
                    <a:pt x="79" y="334"/>
                    <a:pt x="75" y="336"/>
                  </a:cubicBezTo>
                  <a:cubicBezTo>
                    <a:pt x="71" y="338"/>
                    <a:pt x="68" y="341"/>
                    <a:pt x="65" y="344"/>
                  </a:cubicBezTo>
                  <a:cubicBezTo>
                    <a:pt x="60" y="347"/>
                    <a:pt x="56" y="351"/>
                    <a:pt x="58" y="357"/>
                  </a:cubicBezTo>
                  <a:cubicBezTo>
                    <a:pt x="59" y="360"/>
                    <a:pt x="62" y="365"/>
                    <a:pt x="64" y="367"/>
                  </a:cubicBezTo>
                  <a:cubicBezTo>
                    <a:pt x="68" y="368"/>
                    <a:pt x="68" y="368"/>
                    <a:pt x="68" y="368"/>
                  </a:cubicBezTo>
                  <a:close/>
                  <a:moveTo>
                    <a:pt x="111" y="346"/>
                  </a:moveTo>
                  <a:cubicBezTo>
                    <a:pt x="122" y="339"/>
                    <a:pt x="134" y="335"/>
                    <a:pt x="143" y="326"/>
                  </a:cubicBezTo>
                  <a:cubicBezTo>
                    <a:pt x="151" y="318"/>
                    <a:pt x="155" y="307"/>
                    <a:pt x="163" y="299"/>
                  </a:cubicBezTo>
                  <a:cubicBezTo>
                    <a:pt x="167" y="294"/>
                    <a:pt x="174" y="291"/>
                    <a:pt x="173" y="284"/>
                  </a:cubicBezTo>
                  <a:cubicBezTo>
                    <a:pt x="172" y="277"/>
                    <a:pt x="157" y="266"/>
                    <a:pt x="152" y="262"/>
                  </a:cubicBezTo>
                  <a:cubicBezTo>
                    <a:pt x="147" y="258"/>
                    <a:pt x="143" y="254"/>
                    <a:pt x="140" y="261"/>
                  </a:cubicBezTo>
                  <a:cubicBezTo>
                    <a:pt x="137" y="267"/>
                    <a:pt x="136" y="270"/>
                    <a:pt x="134" y="276"/>
                  </a:cubicBezTo>
                  <a:cubicBezTo>
                    <a:pt x="132" y="286"/>
                    <a:pt x="126" y="286"/>
                    <a:pt x="117" y="288"/>
                  </a:cubicBezTo>
                  <a:cubicBezTo>
                    <a:pt x="116" y="289"/>
                    <a:pt x="117" y="289"/>
                    <a:pt x="117" y="290"/>
                  </a:cubicBezTo>
                  <a:cubicBezTo>
                    <a:pt x="118" y="290"/>
                    <a:pt x="118" y="291"/>
                    <a:pt x="118" y="291"/>
                  </a:cubicBezTo>
                  <a:cubicBezTo>
                    <a:pt x="121" y="291"/>
                    <a:pt x="125" y="291"/>
                    <a:pt x="129" y="291"/>
                  </a:cubicBezTo>
                  <a:cubicBezTo>
                    <a:pt x="129" y="292"/>
                    <a:pt x="129" y="292"/>
                    <a:pt x="129" y="292"/>
                  </a:cubicBezTo>
                  <a:cubicBezTo>
                    <a:pt x="129" y="292"/>
                    <a:pt x="129" y="292"/>
                    <a:pt x="129" y="292"/>
                  </a:cubicBezTo>
                  <a:cubicBezTo>
                    <a:pt x="126" y="295"/>
                    <a:pt x="108" y="306"/>
                    <a:pt x="112" y="312"/>
                  </a:cubicBezTo>
                  <a:cubicBezTo>
                    <a:pt x="121" y="312"/>
                    <a:pt x="134" y="305"/>
                    <a:pt x="143" y="303"/>
                  </a:cubicBezTo>
                  <a:cubicBezTo>
                    <a:pt x="145" y="301"/>
                    <a:pt x="146" y="299"/>
                    <a:pt x="149" y="299"/>
                  </a:cubicBezTo>
                  <a:cubicBezTo>
                    <a:pt x="151" y="306"/>
                    <a:pt x="138" y="309"/>
                    <a:pt x="135" y="311"/>
                  </a:cubicBezTo>
                  <a:cubicBezTo>
                    <a:pt x="130" y="314"/>
                    <a:pt x="125" y="315"/>
                    <a:pt x="120" y="316"/>
                  </a:cubicBezTo>
                  <a:cubicBezTo>
                    <a:pt x="113" y="317"/>
                    <a:pt x="113" y="324"/>
                    <a:pt x="107" y="328"/>
                  </a:cubicBezTo>
                  <a:cubicBezTo>
                    <a:pt x="104" y="330"/>
                    <a:pt x="102" y="332"/>
                    <a:pt x="99" y="335"/>
                  </a:cubicBezTo>
                  <a:cubicBezTo>
                    <a:pt x="97" y="339"/>
                    <a:pt x="96" y="343"/>
                    <a:pt x="94" y="346"/>
                  </a:cubicBezTo>
                  <a:cubicBezTo>
                    <a:pt x="93" y="347"/>
                    <a:pt x="92" y="347"/>
                    <a:pt x="92" y="349"/>
                  </a:cubicBezTo>
                  <a:cubicBezTo>
                    <a:pt x="92" y="350"/>
                    <a:pt x="92" y="350"/>
                    <a:pt x="92" y="352"/>
                  </a:cubicBezTo>
                  <a:cubicBezTo>
                    <a:pt x="92" y="353"/>
                    <a:pt x="92" y="353"/>
                    <a:pt x="93" y="354"/>
                  </a:cubicBezTo>
                  <a:cubicBezTo>
                    <a:pt x="93" y="354"/>
                    <a:pt x="93" y="354"/>
                    <a:pt x="94" y="354"/>
                  </a:cubicBezTo>
                  <a:cubicBezTo>
                    <a:pt x="96" y="355"/>
                    <a:pt x="97" y="354"/>
                    <a:pt x="99" y="353"/>
                  </a:cubicBezTo>
                  <a:cubicBezTo>
                    <a:pt x="100" y="352"/>
                    <a:pt x="101" y="352"/>
                    <a:pt x="103" y="351"/>
                  </a:cubicBezTo>
                  <a:cubicBezTo>
                    <a:pt x="104" y="351"/>
                    <a:pt x="105" y="350"/>
                    <a:pt x="106" y="349"/>
                  </a:cubicBezTo>
                  <a:cubicBezTo>
                    <a:pt x="111" y="346"/>
                    <a:pt x="111" y="346"/>
                    <a:pt x="111" y="346"/>
                  </a:cubicBezTo>
                  <a:close/>
                  <a:moveTo>
                    <a:pt x="101" y="196"/>
                  </a:moveTo>
                  <a:cubicBezTo>
                    <a:pt x="102" y="197"/>
                    <a:pt x="102" y="197"/>
                    <a:pt x="102" y="197"/>
                  </a:cubicBezTo>
                  <a:cubicBezTo>
                    <a:pt x="101" y="198"/>
                    <a:pt x="102" y="199"/>
                    <a:pt x="101" y="200"/>
                  </a:cubicBezTo>
                  <a:cubicBezTo>
                    <a:pt x="101" y="201"/>
                    <a:pt x="101" y="201"/>
                    <a:pt x="101" y="201"/>
                  </a:cubicBezTo>
                  <a:cubicBezTo>
                    <a:pt x="100" y="201"/>
                    <a:pt x="100" y="201"/>
                    <a:pt x="99" y="201"/>
                  </a:cubicBezTo>
                  <a:cubicBezTo>
                    <a:pt x="99" y="201"/>
                    <a:pt x="98" y="201"/>
                    <a:pt x="97" y="201"/>
                  </a:cubicBezTo>
                  <a:cubicBezTo>
                    <a:pt x="97" y="201"/>
                    <a:pt x="96" y="200"/>
                    <a:pt x="96" y="200"/>
                  </a:cubicBezTo>
                  <a:cubicBezTo>
                    <a:pt x="96" y="200"/>
                    <a:pt x="95" y="199"/>
                    <a:pt x="95" y="199"/>
                  </a:cubicBezTo>
                  <a:cubicBezTo>
                    <a:pt x="95" y="198"/>
                    <a:pt x="94" y="198"/>
                    <a:pt x="94" y="198"/>
                  </a:cubicBezTo>
                  <a:cubicBezTo>
                    <a:pt x="93" y="197"/>
                    <a:pt x="92" y="195"/>
                    <a:pt x="93" y="194"/>
                  </a:cubicBezTo>
                  <a:cubicBezTo>
                    <a:pt x="94" y="194"/>
                    <a:pt x="95" y="194"/>
                    <a:pt x="96" y="195"/>
                  </a:cubicBezTo>
                  <a:cubicBezTo>
                    <a:pt x="97" y="195"/>
                    <a:pt x="97" y="196"/>
                    <a:pt x="98" y="196"/>
                  </a:cubicBezTo>
                  <a:cubicBezTo>
                    <a:pt x="99" y="196"/>
                    <a:pt x="100" y="196"/>
                    <a:pt x="101" y="196"/>
                  </a:cubicBezTo>
                  <a:close/>
                  <a:moveTo>
                    <a:pt x="84" y="219"/>
                  </a:moveTo>
                  <a:cubicBezTo>
                    <a:pt x="87" y="221"/>
                    <a:pt x="87" y="211"/>
                    <a:pt x="88" y="209"/>
                  </a:cubicBezTo>
                  <a:cubicBezTo>
                    <a:pt x="89" y="208"/>
                    <a:pt x="93" y="204"/>
                    <a:pt x="95" y="206"/>
                  </a:cubicBezTo>
                  <a:cubicBezTo>
                    <a:pt x="98" y="211"/>
                    <a:pt x="97" y="217"/>
                    <a:pt x="99" y="222"/>
                  </a:cubicBezTo>
                  <a:cubicBezTo>
                    <a:pt x="102" y="227"/>
                    <a:pt x="101" y="229"/>
                    <a:pt x="98" y="233"/>
                  </a:cubicBezTo>
                  <a:cubicBezTo>
                    <a:pt x="97" y="236"/>
                    <a:pt x="97" y="238"/>
                    <a:pt x="94" y="240"/>
                  </a:cubicBezTo>
                  <a:cubicBezTo>
                    <a:pt x="90" y="242"/>
                    <a:pt x="80" y="238"/>
                    <a:pt x="85" y="233"/>
                  </a:cubicBezTo>
                  <a:cubicBezTo>
                    <a:pt x="87" y="231"/>
                    <a:pt x="90" y="229"/>
                    <a:pt x="90" y="226"/>
                  </a:cubicBezTo>
                  <a:cubicBezTo>
                    <a:pt x="90" y="225"/>
                    <a:pt x="89" y="222"/>
                    <a:pt x="88" y="222"/>
                  </a:cubicBezTo>
                  <a:cubicBezTo>
                    <a:pt x="86" y="225"/>
                    <a:pt x="85" y="225"/>
                    <a:pt x="82" y="225"/>
                  </a:cubicBezTo>
                  <a:cubicBezTo>
                    <a:pt x="79" y="225"/>
                    <a:pt x="80" y="229"/>
                    <a:pt x="79" y="230"/>
                  </a:cubicBezTo>
                  <a:cubicBezTo>
                    <a:pt x="76" y="234"/>
                    <a:pt x="67" y="225"/>
                    <a:pt x="71" y="222"/>
                  </a:cubicBezTo>
                  <a:cubicBezTo>
                    <a:pt x="74" y="219"/>
                    <a:pt x="79" y="222"/>
                    <a:pt x="83" y="220"/>
                  </a:cubicBezTo>
                  <a:cubicBezTo>
                    <a:pt x="84" y="219"/>
                    <a:pt x="84" y="219"/>
                    <a:pt x="84" y="219"/>
                  </a:cubicBezTo>
                  <a:close/>
                  <a:moveTo>
                    <a:pt x="197" y="259"/>
                  </a:moveTo>
                  <a:cubicBezTo>
                    <a:pt x="201" y="255"/>
                    <a:pt x="197" y="249"/>
                    <a:pt x="202" y="245"/>
                  </a:cubicBezTo>
                  <a:cubicBezTo>
                    <a:pt x="204" y="244"/>
                    <a:pt x="206" y="243"/>
                    <a:pt x="208" y="242"/>
                  </a:cubicBezTo>
                  <a:cubicBezTo>
                    <a:pt x="210" y="240"/>
                    <a:pt x="213" y="237"/>
                    <a:pt x="214" y="237"/>
                  </a:cubicBezTo>
                  <a:cubicBezTo>
                    <a:pt x="214" y="238"/>
                    <a:pt x="215" y="239"/>
                    <a:pt x="215" y="240"/>
                  </a:cubicBezTo>
                  <a:cubicBezTo>
                    <a:pt x="215" y="244"/>
                    <a:pt x="211" y="249"/>
                    <a:pt x="208" y="252"/>
                  </a:cubicBezTo>
                  <a:cubicBezTo>
                    <a:pt x="207" y="253"/>
                    <a:pt x="206" y="254"/>
                    <a:pt x="205" y="255"/>
                  </a:cubicBezTo>
                  <a:cubicBezTo>
                    <a:pt x="204" y="256"/>
                    <a:pt x="203" y="257"/>
                    <a:pt x="203" y="257"/>
                  </a:cubicBezTo>
                  <a:cubicBezTo>
                    <a:pt x="202" y="258"/>
                    <a:pt x="201" y="258"/>
                    <a:pt x="200" y="259"/>
                  </a:cubicBezTo>
                  <a:cubicBezTo>
                    <a:pt x="197" y="259"/>
                    <a:pt x="197" y="259"/>
                    <a:pt x="197" y="259"/>
                  </a:cubicBezTo>
                  <a:close/>
                  <a:moveTo>
                    <a:pt x="215" y="254"/>
                  </a:moveTo>
                  <a:cubicBezTo>
                    <a:pt x="221" y="252"/>
                    <a:pt x="225" y="252"/>
                    <a:pt x="229" y="248"/>
                  </a:cubicBezTo>
                  <a:cubicBezTo>
                    <a:pt x="237" y="243"/>
                    <a:pt x="243" y="239"/>
                    <a:pt x="251" y="236"/>
                  </a:cubicBezTo>
                  <a:cubicBezTo>
                    <a:pt x="255" y="234"/>
                    <a:pt x="260" y="231"/>
                    <a:pt x="263" y="228"/>
                  </a:cubicBezTo>
                  <a:cubicBezTo>
                    <a:pt x="265" y="227"/>
                    <a:pt x="270" y="219"/>
                    <a:pt x="271" y="219"/>
                  </a:cubicBezTo>
                  <a:cubicBezTo>
                    <a:pt x="271" y="219"/>
                    <a:pt x="271" y="219"/>
                    <a:pt x="272" y="219"/>
                  </a:cubicBezTo>
                  <a:cubicBezTo>
                    <a:pt x="272" y="219"/>
                    <a:pt x="272" y="219"/>
                    <a:pt x="272" y="219"/>
                  </a:cubicBezTo>
                  <a:cubicBezTo>
                    <a:pt x="273" y="221"/>
                    <a:pt x="276" y="223"/>
                    <a:pt x="277" y="225"/>
                  </a:cubicBezTo>
                  <a:cubicBezTo>
                    <a:pt x="279" y="229"/>
                    <a:pt x="268" y="232"/>
                    <a:pt x="265" y="233"/>
                  </a:cubicBezTo>
                  <a:cubicBezTo>
                    <a:pt x="260" y="235"/>
                    <a:pt x="256" y="238"/>
                    <a:pt x="252" y="240"/>
                  </a:cubicBezTo>
                  <a:cubicBezTo>
                    <a:pt x="238" y="245"/>
                    <a:pt x="229" y="255"/>
                    <a:pt x="214" y="255"/>
                  </a:cubicBezTo>
                  <a:cubicBezTo>
                    <a:pt x="215" y="254"/>
                    <a:pt x="215" y="254"/>
                    <a:pt x="215" y="254"/>
                  </a:cubicBezTo>
                  <a:close/>
                  <a:moveTo>
                    <a:pt x="281" y="222"/>
                  </a:moveTo>
                  <a:cubicBezTo>
                    <a:pt x="281" y="219"/>
                    <a:pt x="281" y="219"/>
                    <a:pt x="281" y="219"/>
                  </a:cubicBezTo>
                  <a:cubicBezTo>
                    <a:pt x="281" y="216"/>
                    <a:pt x="281" y="212"/>
                    <a:pt x="282" y="209"/>
                  </a:cubicBezTo>
                  <a:cubicBezTo>
                    <a:pt x="286" y="200"/>
                    <a:pt x="286" y="200"/>
                    <a:pt x="286" y="200"/>
                  </a:cubicBezTo>
                  <a:cubicBezTo>
                    <a:pt x="290" y="191"/>
                    <a:pt x="295" y="181"/>
                    <a:pt x="290" y="172"/>
                  </a:cubicBezTo>
                  <a:cubicBezTo>
                    <a:pt x="289" y="172"/>
                    <a:pt x="289" y="172"/>
                    <a:pt x="289" y="172"/>
                  </a:cubicBezTo>
                  <a:cubicBezTo>
                    <a:pt x="286" y="174"/>
                    <a:pt x="285" y="176"/>
                    <a:pt x="284" y="179"/>
                  </a:cubicBezTo>
                  <a:cubicBezTo>
                    <a:pt x="283" y="182"/>
                    <a:pt x="285" y="184"/>
                    <a:pt x="286" y="186"/>
                  </a:cubicBezTo>
                  <a:cubicBezTo>
                    <a:pt x="287" y="191"/>
                    <a:pt x="282" y="198"/>
                    <a:pt x="281" y="203"/>
                  </a:cubicBezTo>
                  <a:cubicBezTo>
                    <a:pt x="279" y="207"/>
                    <a:pt x="275" y="211"/>
                    <a:pt x="276" y="216"/>
                  </a:cubicBezTo>
                  <a:cubicBezTo>
                    <a:pt x="277" y="218"/>
                    <a:pt x="279" y="221"/>
                    <a:pt x="281" y="222"/>
                  </a:cubicBezTo>
                  <a:close/>
                  <a:moveTo>
                    <a:pt x="12" y="245"/>
                  </a:moveTo>
                  <a:cubicBezTo>
                    <a:pt x="12" y="245"/>
                    <a:pt x="12" y="245"/>
                    <a:pt x="12" y="245"/>
                  </a:cubicBezTo>
                  <a:cubicBezTo>
                    <a:pt x="39" y="246"/>
                    <a:pt x="39" y="246"/>
                    <a:pt x="39" y="246"/>
                  </a:cubicBezTo>
                  <a:cubicBezTo>
                    <a:pt x="45" y="211"/>
                    <a:pt x="45" y="211"/>
                    <a:pt x="45" y="211"/>
                  </a:cubicBezTo>
                  <a:cubicBezTo>
                    <a:pt x="58" y="211"/>
                    <a:pt x="58" y="211"/>
                    <a:pt x="58" y="211"/>
                  </a:cubicBezTo>
                  <a:cubicBezTo>
                    <a:pt x="58" y="214"/>
                    <a:pt x="58" y="214"/>
                    <a:pt x="58" y="214"/>
                  </a:cubicBezTo>
                  <a:cubicBezTo>
                    <a:pt x="58" y="214"/>
                    <a:pt x="58" y="214"/>
                    <a:pt x="58" y="214"/>
                  </a:cubicBezTo>
                  <a:cubicBezTo>
                    <a:pt x="57" y="214"/>
                    <a:pt x="56" y="215"/>
                    <a:pt x="56" y="216"/>
                  </a:cubicBezTo>
                  <a:cubicBezTo>
                    <a:pt x="55" y="219"/>
                    <a:pt x="53" y="224"/>
                    <a:pt x="53" y="226"/>
                  </a:cubicBezTo>
                  <a:cubicBezTo>
                    <a:pt x="55" y="228"/>
                    <a:pt x="56" y="226"/>
                    <a:pt x="59" y="228"/>
                  </a:cubicBezTo>
                  <a:cubicBezTo>
                    <a:pt x="63" y="232"/>
                    <a:pt x="64" y="235"/>
                    <a:pt x="69" y="239"/>
                  </a:cubicBezTo>
                  <a:cubicBezTo>
                    <a:pt x="87" y="250"/>
                    <a:pt x="102" y="255"/>
                    <a:pt x="113" y="232"/>
                  </a:cubicBezTo>
                  <a:cubicBezTo>
                    <a:pt x="114" y="232"/>
                    <a:pt x="114" y="232"/>
                    <a:pt x="114" y="232"/>
                  </a:cubicBezTo>
                  <a:cubicBezTo>
                    <a:pt x="114" y="234"/>
                    <a:pt x="120" y="241"/>
                    <a:pt x="118" y="243"/>
                  </a:cubicBezTo>
                  <a:cubicBezTo>
                    <a:pt x="114" y="248"/>
                    <a:pt x="110" y="255"/>
                    <a:pt x="108" y="261"/>
                  </a:cubicBezTo>
                  <a:cubicBezTo>
                    <a:pt x="106" y="269"/>
                    <a:pt x="111" y="273"/>
                    <a:pt x="106" y="281"/>
                  </a:cubicBezTo>
                  <a:cubicBezTo>
                    <a:pt x="106" y="289"/>
                    <a:pt x="98" y="287"/>
                    <a:pt x="93" y="289"/>
                  </a:cubicBezTo>
                  <a:cubicBezTo>
                    <a:pt x="90" y="291"/>
                    <a:pt x="77" y="294"/>
                    <a:pt x="75" y="291"/>
                  </a:cubicBezTo>
                  <a:cubicBezTo>
                    <a:pt x="73" y="290"/>
                    <a:pt x="77" y="281"/>
                    <a:pt x="72" y="283"/>
                  </a:cubicBezTo>
                  <a:cubicBezTo>
                    <a:pt x="68" y="284"/>
                    <a:pt x="63" y="282"/>
                    <a:pt x="65" y="285"/>
                  </a:cubicBezTo>
                  <a:cubicBezTo>
                    <a:pt x="68" y="288"/>
                    <a:pt x="67" y="291"/>
                    <a:pt x="67" y="294"/>
                  </a:cubicBezTo>
                  <a:cubicBezTo>
                    <a:pt x="67" y="297"/>
                    <a:pt x="67" y="299"/>
                    <a:pt x="68" y="301"/>
                  </a:cubicBezTo>
                  <a:cubicBezTo>
                    <a:pt x="69" y="303"/>
                    <a:pt x="64" y="308"/>
                    <a:pt x="64" y="311"/>
                  </a:cubicBezTo>
                  <a:cubicBezTo>
                    <a:pt x="63" y="314"/>
                    <a:pt x="59" y="317"/>
                    <a:pt x="57" y="319"/>
                  </a:cubicBezTo>
                  <a:cubicBezTo>
                    <a:pt x="53" y="324"/>
                    <a:pt x="54" y="329"/>
                    <a:pt x="50" y="333"/>
                  </a:cubicBezTo>
                  <a:cubicBezTo>
                    <a:pt x="48" y="335"/>
                    <a:pt x="50" y="340"/>
                    <a:pt x="47" y="343"/>
                  </a:cubicBezTo>
                  <a:cubicBezTo>
                    <a:pt x="47" y="343"/>
                    <a:pt x="46" y="343"/>
                    <a:pt x="46" y="343"/>
                  </a:cubicBezTo>
                  <a:cubicBezTo>
                    <a:pt x="46" y="343"/>
                    <a:pt x="46" y="343"/>
                    <a:pt x="46" y="343"/>
                  </a:cubicBezTo>
                  <a:cubicBezTo>
                    <a:pt x="43" y="343"/>
                    <a:pt x="38" y="340"/>
                    <a:pt x="36" y="343"/>
                  </a:cubicBezTo>
                  <a:cubicBezTo>
                    <a:pt x="35" y="344"/>
                    <a:pt x="30" y="350"/>
                    <a:pt x="28" y="347"/>
                  </a:cubicBezTo>
                  <a:cubicBezTo>
                    <a:pt x="26" y="345"/>
                    <a:pt x="27" y="342"/>
                    <a:pt x="29" y="340"/>
                  </a:cubicBezTo>
                  <a:cubicBezTo>
                    <a:pt x="29" y="339"/>
                    <a:pt x="30" y="338"/>
                    <a:pt x="30" y="337"/>
                  </a:cubicBezTo>
                  <a:cubicBezTo>
                    <a:pt x="30" y="337"/>
                    <a:pt x="30" y="337"/>
                    <a:pt x="30" y="337"/>
                  </a:cubicBezTo>
                  <a:cubicBezTo>
                    <a:pt x="29" y="337"/>
                    <a:pt x="26" y="338"/>
                    <a:pt x="26" y="336"/>
                  </a:cubicBezTo>
                  <a:cubicBezTo>
                    <a:pt x="26" y="334"/>
                    <a:pt x="29" y="333"/>
                    <a:pt x="30" y="333"/>
                  </a:cubicBezTo>
                  <a:cubicBezTo>
                    <a:pt x="32" y="331"/>
                    <a:pt x="33" y="330"/>
                    <a:pt x="33" y="328"/>
                  </a:cubicBezTo>
                  <a:cubicBezTo>
                    <a:pt x="33" y="321"/>
                    <a:pt x="31" y="317"/>
                    <a:pt x="25" y="313"/>
                  </a:cubicBezTo>
                  <a:cubicBezTo>
                    <a:pt x="21" y="310"/>
                    <a:pt x="15" y="306"/>
                    <a:pt x="10" y="305"/>
                  </a:cubicBezTo>
                  <a:cubicBezTo>
                    <a:pt x="7" y="300"/>
                    <a:pt x="1" y="291"/>
                    <a:pt x="1" y="285"/>
                  </a:cubicBezTo>
                  <a:cubicBezTo>
                    <a:pt x="1" y="283"/>
                    <a:pt x="0" y="277"/>
                    <a:pt x="1" y="275"/>
                  </a:cubicBezTo>
                  <a:cubicBezTo>
                    <a:pt x="2" y="273"/>
                    <a:pt x="6" y="270"/>
                    <a:pt x="7" y="268"/>
                  </a:cubicBezTo>
                  <a:cubicBezTo>
                    <a:pt x="10" y="265"/>
                    <a:pt x="13" y="264"/>
                    <a:pt x="13" y="259"/>
                  </a:cubicBezTo>
                  <a:cubicBezTo>
                    <a:pt x="12" y="256"/>
                    <a:pt x="10" y="246"/>
                    <a:pt x="12" y="245"/>
                  </a:cubicBezTo>
                  <a:close/>
                  <a:moveTo>
                    <a:pt x="89" y="100"/>
                  </a:moveTo>
                  <a:cubicBezTo>
                    <a:pt x="89" y="100"/>
                    <a:pt x="89" y="100"/>
                    <a:pt x="89" y="100"/>
                  </a:cubicBezTo>
                  <a:cubicBezTo>
                    <a:pt x="90" y="61"/>
                    <a:pt x="90" y="61"/>
                    <a:pt x="90" y="61"/>
                  </a:cubicBezTo>
                  <a:cubicBezTo>
                    <a:pt x="89" y="59"/>
                    <a:pt x="89" y="56"/>
                    <a:pt x="87" y="54"/>
                  </a:cubicBezTo>
                  <a:cubicBezTo>
                    <a:pt x="87" y="53"/>
                    <a:pt x="85" y="50"/>
                    <a:pt x="84" y="49"/>
                  </a:cubicBezTo>
                  <a:cubicBezTo>
                    <a:pt x="84" y="48"/>
                    <a:pt x="83" y="46"/>
                    <a:pt x="82" y="45"/>
                  </a:cubicBezTo>
                  <a:cubicBezTo>
                    <a:pt x="81" y="43"/>
                    <a:pt x="80" y="41"/>
                    <a:pt x="79" y="39"/>
                  </a:cubicBezTo>
                  <a:cubicBezTo>
                    <a:pt x="77" y="35"/>
                    <a:pt x="75" y="31"/>
                    <a:pt x="72" y="28"/>
                  </a:cubicBezTo>
                  <a:cubicBezTo>
                    <a:pt x="72" y="28"/>
                    <a:pt x="72" y="28"/>
                    <a:pt x="72" y="28"/>
                  </a:cubicBezTo>
                  <a:cubicBezTo>
                    <a:pt x="93" y="0"/>
                    <a:pt x="93" y="0"/>
                    <a:pt x="93" y="0"/>
                  </a:cubicBezTo>
                  <a:cubicBezTo>
                    <a:pt x="93" y="0"/>
                    <a:pt x="93" y="0"/>
                    <a:pt x="93" y="0"/>
                  </a:cubicBezTo>
                  <a:cubicBezTo>
                    <a:pt x="93" y="0"/>
                    <a:pt x="94" y="0"/>
                    <a:pt x="95" y="1"/>
                  </a:cubicBezTo>
                  <a:cubicBezTo>
                    <a:pt x="96" y="1"/>
                    <a:pt x="99" y="3"/>
                    <a:pt x="100" y="4"/>
                  </a:cubicBezTo>
                  <a:cubicBezTo>
                    <a:pt x="105" y="7"/>
                    <a:pt x="110" y="9"/>
                    <a:pt x="115" y="11"/>
                  </a:cubicBezTo>
                  <a:cubicBezTo>
                    <a:pt x="122" y="15"/>
                    <a:pt x="128" y="18"/>
                    <a:pt x="136" y="15"/>
                  </a:cubicBezTo>
                  <a:cubicBezTo>
                    <a:pt x="139" y="14"/>
                    <a:pt x="141" y="14"/>
                    <a:pt x="145" y="15"/>
                  </a:cubicBezTo>
                  <a:cubicBezTo>
                    <a:pt x="149" y="16"/>
                    <a:pt x="150" y="18"/>
                    <a:pt x="154" y="19"/>
                  </a:cubicBezTo>
                  <a:cubicBezTo>
                    <a:pt x="158" y="24"/>
                    <a:pt x="160" y="21"/>
                    <a:pt x="165" y="20"/>
                  </a:cubicBezTo>
                  <a:cubicBezTo>
                    <a:pt x="167" y="19"/>
                    <a:pt x="173" y="17"/>
                    <a:pt x="174" y="19"/>
                  </a:cubicBezTo>
                  <a:cubicBezTo>
                    <a:pt x="175" y="20"/>
                    <a:pt x="171" y="23"/>
                    <a:pt x="170" y="24"/>
                  </a:cubicBezTo>
                  <a:cubicBezTo>
                    <a:pt x="168" y="27"/>
                    <a:pt x="167" y="29"/>
                    <a:pt x="167" y="33"/>
                  </a:cubicBezTo>
                  <a:cubicBezTo>
                    <a:pt x="167" y="36"/>
                    <a:pt x="173" y="37"/>
                    <a:pt x="175" y="37"/>
                  </a:cubicBezTo>
                  <a:cubicBezTo>
                    <a:pt x="175" y="39"/>
                    <a:pt x="173" y="41"/>
                    <a:pt x="172" y="43"/>
                  </a:cubicBezTo>
                  <a:cubicBezTo>
                    <a:pt x="171" y="45"/>
                    <a:pt x="170" y="56"/>
                    <a:pt x="175" y="52"/>
                  </a:cubicBezTo>
                  <a:cubicBezTo>
                    <a:pt x="178" y="50"/>
                    <a:pt x="178" y="48"/>
                    <a:pt x="180" y="52"/>
                  </a:cubicBezTo>
                  <a:cubicBezTo>
                    <a:pt x="181" y="57"/>
                    <a:pt x="182" y="61"/>
                    <a:pt x="186" y="65"/>
                  </a:cubicBezTo>
                  <a:cubicBezTo>
                    <a:pt x="187" y="66"/>
                    <a:pt x="189" y="67"/>
                    <a:pt x="190" y="68"/>
                  </a:cubicBezTo>
                  <a:cubicBezTo>
                    <a:pt x="192" y="69"/>
                    <a:pt x="194" y="73"/>
                    <a:pt x="196" y="73"/>
                  </a:cubicBezTo>
                  <a:cubicBezTo>
                    <a:pt x="196" y="73"/>
                    <a:pt x="196" y="73"/>
                    <a:pt x="196" y="73"/>
                  </a:cubicBezTo>
                  <a:cubicBezTo>
                    <a:pt x="195" y="74"/>
                    <a:pt x="195" y="74"/>
                    <a:pt x="195" y="74"/>
                  </a:cubicBezTo>
                  <a:cubicBezTo>
                    <a:pt x="195" y="76"/>
                    <a:pt x="202" y="80"/>
                    <a:pt x="203" y="82"/>
                  </a:cubicBezTo>
                  <a:cubicBezTo>
                    <a:pt x="210" y="87"/>
                    <a:pt x="205" y="92"/>
                    <a:pt x="208" y="96"/>
                  </a:cubicBezTo>
                  <a:cubicBezTo>
                    <a:pt x="212" y="101"/>
                    <a:pt x="219" y="102"/>
                    <a:pt x="218" y="110"/>
                  </a:cubicBezTo>
                  <a:cubicBezTo>
                    <a:pt x="216" y="111"/>
                    <a:pt x="208" y="107"/>
                    <a:pt x="205" y="107"/>
                  </a:cubicBezTo>
                  <a:cubicBezTo>
                    <a:pt x="200" y="105"/>
                    <a:pt x="195" y="106"/>
                    <a:pt x="190" y="105"/>
                  </a:cubicBezTo>
                  <a:cubicBezTo>
                    <a:pt x="183" y="110"/>
                    <a:pt x="172" y="109"/>
                    <a:pt x="165" y="104"/>
                  </a:cubicBezTo>
                  <a:cubicBezTo>
                    <a:pt x="161" y="102"/>
                    <a:pt x="158" y="102"/>
                    <a:pt x="154" y="101"/>
                  </a:cubicBezTo>
                  <a:cubicBezTo>
                    <a:pt x="151" y="101"/>
                    <a:pt x="146" y="96"/>
                    <a:pt x="143" y="97"/>
                  </a:cubicBezTo>
                  <a:cubicBezTo>
                    <a:pt x="141" y="98"/>
                    <a:pt x="137" y="97"/>
                    <a:pt x="135" y="96"/>
                  </a:cubicBezTo>
                  <a:cubicBezTo>
                    <a:pt x="134" y="95"/>
                    <a:pt x="130" y="91"/>
                    <a:pt x="129" y="91"/>
                  </a:cubicBezTo>
                  <a:cubicBezTo>
                    <a:pt x="128" y="96"/>
                    <a:pt x="124" y="97"/>
                    <a:pt x="120" y="98"/>
                  </a:cubicBezTo>
                  <a:cubicBezTo>
                    <a:pt x="114" y="100"/>
                    <a:pt x="113" y="98"/>
                    <a:pt x="107" y="98"/>
                  </a:cubicBezTo>
                  <a:cubicBezTo>
                    <a:pt x="107" y="104"/>
                    <a:pt x="105" y="106"/>
                    <a:pt x="98" y="106"/>
                  </a:cubicBezTo>
                  <a:cubicBezTo>
                    <a:pt x="93" y="105"/>
                    <a:pt x="91" y="103"/>
                    <a:pt x="89" y="10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5" name="Freeform 32"/>
            <p:cNvSpPr>
              <a:spLocks/>
            </p:cNvSpPr>
            <p:nvPr/>
          </p:nvSpPr>
          <p:spPr bwMode="auto">
            <a:xfrm>
              <a:off x="4135438" y="4822825"/>
              <a:ext cx="598364" cy="1097055"/>
            </a:xfrm>
            <a:custGeom>
              <a:avLst/>
              <a:gdLst>
                <a:gd name="T0" fmla="*/ 150 w 230"/>
                <a:gd name="T1" fmla="*/ 288 h 421"/>
                <a:gd name="T2" fmla="*/ 138 w 230"/>
                <a:gd name="T3" fmla="*/ 304 h 421"/>
                <a:gd name="T4" fmla="*/ 147 w 230"/>
                <a:gd name="T5" fmla="*/ 334 h 421"/>
                <a:gd name="T6" fmla="*/ 170 w 230"/>
                <a:gd name="T7" fmla="*/ 357 h 421"/>
                <a:gd name="T8" fmla="*/ 163 w 230"/>
                <a:gd name="T9" fmla="*/ 365 h 421"/>
                <a:gd name="T10" fmla="*/ 167 w 230"/>
                <a:gd name="T11" fmla="*/ 366 h 421"/>
                <a:gd name="T12" fmla="*/ 165 w 230"/>
                <a:gd name="T13" fmla="*/ 376 h 421"/>
                <a:gd name="T14" fmla="*/ 183 w 230"/>
                <a:gd name="T15" fmla="*/ 372 h 421"/>
                <a:gd name="T16" fmla="*/ 181 w 230"/>
                <a:gd name="T17" fmla="*/ 386 h 421"/>
                <a:gd name="T18" fmla="*/ 197 w 230"/>
                <a:gd name="T19" fmla="*/ 402 h 421"/>
                <a:gd name="T20" fmla="*/ 191 w 230"/>
                <a:gd name="T21" fmla="*/ 418 h 421"/>
                <a:gd name="T22" fmla="*/ 169 w 230"/>
                <a:gd name="T23" fmla="*/ 413 h 421"/>
                <a:gd name="T24" fmla="*/ 147 w 230"/>
                <a:gd name="T25" fmla="*/ 396 h 421"/>
                <a:gd name="T26" fmla="*/ 84 w 230"/>
                <a:gd name="T27" fmla="*/ 373 h 421"/>
                <a:gd name="T28" fmla="*/ 83 w 230"/>
                <a:gd name="T29" fmla="*/ 349 h 421"/>
                <a:gd name="T30" fmla="*/ 83 w 230"/>
                <a:gd name="T31" fmla="*/ 333 h 421"/>
                <a:gd name="T32" fmla="*/ 65 w 230"/>
                <a:gd name="T33" fmla="*/ 296 h 421"/>
                <a:gd name="T34" fmla="*/ 74 w 230"/>
                <a:gd name="T35" fmla="*/ 262 h 421"/>
                <a:gd name="T36" fmla="*/ 76 w 230"/>
                <a:gd name="T37" fmla="*/ 245 h 421"/>
                <a:gd name="T38" fmla="*/ 61 w 230"/>
                <a:gd name="T39" fmla="*/ 242 h 421"/>
                <a:gd name="T40" fmla="*/ 45 w 230"/>
                <a:gd name="T41" fmla="*/ 203 h 421"/>
                <a:gd name="T42" fmla="*/ 47 w 230"/>
                <a:gd name="T43" fmla="*/ 170 h 421"/>
                <a:gd name="T44" fmla="*/ 46 w 230"/>
                <a:gd name="T45" fmla="*/ 170 h 421"/>
                <a:gd name="T46" fmla="*/ 45 w 230"/>
                <a:gd name="T47" fmla="*/ 169 h 421"/>
                <a:gd name="T48" fmla="*/ 23 w 230"/>
                <a:gd name="T49" fmla="*/ 140 h 421"/>
                <a:gd name="T50" fmla="*/ 0 w 230"/>
                <a:gd name="T51" fmla="*/ 121 h 421"/>
                <a:gd name="T52" fmla="*/ 42 w 230"/>
                <a:gd name="T53" fmla="*/ 83 h 421"/>
                <a:gd name="T54" fmla="*/ 153 w 230"/>
                <a:gd name="T55" fmla="*/ 17 h 421"/>
                <a:gd name="T56" fmla="*/ 171 w 230"/>
                <a:gd name="T57" fmla="*/ 44 h 421"/>
                <a:gd name="T58" fmla="*/ 165 w 230"/>
                <a:gd name="T59" fmla="*/ 64 h 421"/>
                <a:gd name="T60" fmla="*/ 190 w 230"/>
                <a:gd name="T61" fmla="*/ 78 h 421"/>
                <a:gd name="T62" fmla="*/ 209 w 230"/>
                <a:gd name="T63" fmla="*/ 57 h 421"/>
                <a:gd name="T64" fmla="*/ 216 w 230"/>
                <a:gd name="T65" fmla="*/ 68 h 421"/>
                <a:gd name="T66" fmla="*/ 221 w 230"/>
                <a:gd name="T67" fmla="*/ 78 h 421"/>
                <a:gd name="T68" fmla="*/ 227 w 230"/>
                <a:gd name="T69" fmla="*/ 90 h 421"/>
                <a:gd name="T70" fmla="*/ 226 w 230"/>
                <a:gd name="T71" fmla="*/ 129 h 421"/>
                <a:gd name="T72" fmla="*/ 224 w 230"/>
                <a:gd name="T73" fmla="*/ 123 h 421"/>
                <a:gd name="T74" fmla="*/ 212 w 230"/>
                <a:gd name="T75" fmla="*/ 118 h 421"/>
                <a:gd name="T76" fmla="*/ 196 w 230"/>
                <a:gd name="T77" fmla="*/ 118 h 421"/>
                <a:gd name="T78" fmla="*/ 216 w 230"/>
                <a:gd name="T79" fmla="*/ 145 h 421"/>
                <a:gd name="T80" fmla="*/ 220 w 230"/>
                <a:gd name="T81" fmla="*/ 166 h 421"/>
                <a:gd name="T82" fmla="*/ 222 w 230"/>
                <a:gd name="T83" fmla="*/ 174 h 421"/>
                <a:gd name="T84" fmla="*/ 224 w 230"/>
                <a:gd name="T85" fmla="*/ 192 h 421"/>
                <a:gd name="T86" fmla="*/ 218 w 230"/>
                <a:gd name="T87" fmla="*/ 197 h 421"/>
                <a:gd name="T88" fmla="*/ 220 w 230"/>
                <a:gd name="T89" fmla="*/ 209 h 421"/>
                <a:gd name="T90" fmla="*/ 208 w 230"/>
                <a:gd name="T91" fmla="*/ 217 h 421"/>
                <a:gd name="T92" fmla="*/ 225 w 230"/>
                <a:gd name="T93" fmla="*/ 228 h 421"/>
                <a:gd name="T94" fmla="*/ 217 w 230"/>
                <a:gd name="T95" fmla="*/ 241 h 421"/>
                <a:gd name="T96" fmla="*/ 201 w 230"/>
                <a:gd name="T97" fmla="*/ 246 h 421"/>
                <a:gd name="T98" fmla="*/ 195 w 230"/>
                <a:gd name="T99" fmla="*/ 243 h 421"/>
                <a:gd name="T100" fmla="*/ 182 w 230"/>
                <a:gd name="T101" fmla="*/ 240 h 421"/>
                <a:gd name="T102" fmla="*/ 149 w 230"/>
                <a:gd name="T103" fmla="*/ 274 h 421"/>
                <a:gd name="connsiteX0" fmla="*/ 6478 w 9919"/>
                <a:gd name="connsiteY0" fmla="*/ 6508 h 9929"/>
                <a:gd name="connsiteX1" fmla="*/ 6522 w 9919"/>
                <a:gd name="connsiteY1" fmla="*/ 6841 h 9929"/>
                <a:gd name="connsiteX2" fmla="*/ 6261 w 9919"/>
                <a:gd name="connsiteY2" fmla="*/ 7055 h 9929"/>
                <a:gd name="connsiteX3" fmla="*/ 6000 w 9919"/>
                <a:gd name="connsiteY3" fmla="*/ 7221 h 9929"/>
                <a:gd name="connsiteX4" fmla="*/ 6000 w 9919"/>
                <a:gd name="connsiteY4" fmla="*/ 7458 h 9929"/>
                <a:gd name="connsiteX5" fmla="*/ 6391 w 9919"/>
                <a:gd name="connsiteY5" fmla="*/ 7933 h 9929"/>
                <a:gd name="connsiteX6" fmla="*/ 7043 w 9919"/>
                <a:gd name="connsiteY6" fmla="*/ 8124 h 9929"/>
                <a:gd name="connsiteX7" fmla="*/ 7391 w 9919"/>
                <a:gd name="connsiteY7" fmla="*/ 8480 h 9929"/>
                <a:gd name="connsiteX8" fmla="*/ 7261 w 9919"/>
                <a:gd name="connsiteY8" fmla="*/ 8599 h 9929"/>
                <a:gd name="connsiteX9" fmla="*/ 7087 w 9919"/>
                <a:gd name="connsiteY9" fmla="*/ 8670 h 9929"/>
                <a:gd name="connsiteX10" fmla="*/ 7261 w 9919"/>
                <a:gd name="connsiteY10" fmla="*/ 8694 h 9929"/>
                <a:gd name="connsiteX11" fmla="*/ 7261 w 9919"/>
                <a:gd name="connsiteY11" fmla="*/ 8694 h 9929"/>
                <a:gd name="connsiteX12" fmla="*/ 7217 w 9919"/>
                <a:gd name="connsiteY12" fmla="*/ 8765 h 9929"/>
                <a:gd name="connsiteX13" fmla="*/ 7174 w 9919"/>
                <a:gd name="connsiteY13" fmla="*/ 8931 h 9929"/>
                <a:gd name="connsiteX14" fmla="*/ 7522 w 9919"/>
                <a:gd name="connsiteY14" fmla="*/ 8836 h 9929"/>
                <a:gd name="connsiteX15" fmla="*/ 7957 w 9919"/>
                <a:gd name="connsiteY15" fmla="*/ 8836 h 9929"/>
                <a:gd name="connsiteX16" fmla="*/ 7957 w 9919"/>
                <a:gd name="connsiteY16" fmla="*/ 8836 h 9929"/>
                <a:gd name="connsiteX17" fmla="*/ 7870 w 9919"/>
                <a:gd name="connsiteY17" fmla="*/ 9169 h 9929"/>
                <a:gd name="connsiteX18" fmla="*/ 7957 w 9919"/>
                <a:gd name="connsiteY18" fmla="*/ 9667 h 9929"/>
                <a:gd name="connsiteX19" fmla="*/ 8565 w 9919"/>
                <a:gd name="connsiteY19" fmla="*/ 9549 h 9929"/>
                <a:gd name="connsiteX20" fmla="*/ 8304 w 9919"/>
                <a:gd name="connsiteY20" fmla="*/ 9929 h 9929"/>
                <a:gd name="connsiteX21" fmla="*/ 8304 w 9919"/>
                <a:gd name="connsiteY21" fmla="*/ 9929 h 9929"/>
                <a:gd name="connsiteX22" fmla="*/ 7870 w 9919"/>
                <a:gd name="connsiteY22" fmla="*/ 9881 h 9929"/>
                <a:gd name="connsiteX23" fmla="*/ 7348 w 9919"/>
                <a:gd name="connsiteY23" fmla="*/ 9810 h 9929"/>
                <a:gd name="connsiteX24" fmla="*/ 6870 w 9919"/>
                <a:gd name="connsiteY24" fmla="*/ 9691 h 9929"/>
                <a:gd name="connsiteX25" fmla="*/ 6391 w 9919"/>
                <a:gd name="connsiteY25" fmla="*/ 9406 h 9929"/>
                <a:gd name="connsiteX26" fmla="*/ 5043 w 9919"/>
                <a:gd name="connsiteY26" fmla="*/ 9335 h 9929"/>
                <a:gd name="connsiteX27" fmla="*/ 3652 w 9919"/>
                <a:gd name="connsiteY27" fmla="*/ 8860 h 9929"/>
                <a:gd name="connsiteX28" fmla="*/ 3652 w 9919"/>
                <a:gd name="connsiteY28" fmla="*/ 8622 h 9929"/>
                <a:gd name="connsiteX29" fmla="*/ 3609 w 9919"/>
                <a:gd name="connsiteY29" fmla="*/ 8290 h 9929"/>
                <a:gd name="connsiteX30" fmla="*/ 3739 w 9919"/>
                <a:gd name="connsiteY30" fmla="*/ 8124 h 9929"/>
                <a:gd name="connsiteX31" fmla="*/ 3609 w 9919"/>
                <a:gd name="connsiteY31" fmla="*/ 7910 h 9929"/>
                <a:gd name="connsiteX32" fmla="*/ 2957 w 9919"/>
                <a:gd name="connsiteY32" fmla="*/ 7435 h 9929"/>
                <a:gd name="connsiteX33" fmla="*/ 2826 w 9919"/>
                <a:gd name="connsiteY33" fmla="*/ 7031 h 9929"/>
                <a:gd name="connsiteX34" fmla="*/ 3348 w 9919"/>
                <a:gd name="connsiteY34" fmla="*/ 6532 h 9929"/>
                <a:gd name="connsiteX35" fmla="*/ 3217 w 9919"/>
                <a:gd name="connsiteY35" fmla="*/ 6223 h 9929"/>
                <a:gd name="connsiteX36" fmla="*/ 3348 w 9919"/>
                <a:gd name="connsiteY36" fmla="*/ 5843 h 9929"/>
                <a:gd name="connsiteX37" fmla="*/ 3304 w 9919"/>
                <a:gd name="connsiteY37" fmla="*/ 5819 h 9929"/>
                <a:gd name="connsiteX38" fmla="*/ 3000 w 9919"/>
                <a:gd name="connsiteY38" fmla="*/ 5701 h 9929"/>
                <a:gd name="connsiteX39" fmla="*/ 2652 w 9919"/>
                <a:gd name="connsiteY39" fmla="*/ 5748 h 9929"/>
                <a:gd name="connsiteX40" fmla="*/ 2261 w 9919"/>
                <a:gd name="connsiteY40" fmla="*/ 5226 h 9929"/>
                <a:gd name="connsiteX41" fmla="*/ 1957 w 9919"/>
                <a:gd name="connsiteY41" fmla="*/ 4822 h 9929"/>
                <a:gd name="connsiteX42" fmla="*/ 1739 w 9919"/>
                <a:gd name="connsiteY42" fmla="*/ 4418 h 9929"/>
                <a:gd name="connsiteX43" fmla="*/ 2043 w 9919"/>
                <a:gd name="connsiteY43" fmla="*/ 4038 h 9929"/>
                <a:gd name="connsiteX44" fmla="*/ 2000 w 9919"/>
                <a:gd name="connsiteY44" fmla="*/ 4038 h 9929"/>
                <a:gd name="connsiteX45" fmla="*/ 2000 w 9919"/>
                <a:gd name="connsiteY45" fmla="*/ 4038 h 9929"/>
                <a:gd name="connsiteX46" fmla="*/ 2000 w 9919"/>
                <a:gd name="connsiteY46" fmla="*/ 4038 h 9929"/>
                <a:gd name="connsiteX47" fmla="*/ 1130 w 9919"/>
                <a:gd name="connsiteY47" fmla="*/ 3539 h 9929"/>
                <a:gd name="connsiteX48" fmla="*/ 1000 w 9919"/>
                <a:gd name="connsiteY48" fmla="*/ 3325 h 9929"/>
                <a:gd name="connsiteX49" fmla="*/ 174 w 9919"/>
                <a:gd name="connsiteY49" fmla="*/ 3088 h 9929"/>
                <a:gd name="connsiteX50" fmla="*/ 0 w 9919"/>
                <a:gd name="connsiteY50" fmla="*/ 2874 h 9929"/>
                <a:gd name="connsiteX51" fmla="*/ 0 w 9919"/>
                <a:gd name="connsiteY51" fmla="*/ 2874 h 9929"/>
                <a:gd name="connsiteX52" fmla="*/ 1826 w 9919"/>
                <a:gd name="connsiteY52" fmla="*/ 1971 h 9929"/>
                <a:gd name="connsiteX53" fmla="*/ 5913 w 9919"/>
                <a:gd name="connsiteY53" fmla="*/ 0 h 9929"/>
                <a:gd name="connsiteX54" fmla="*/ 6652 w 9919"/>
                <a:gd name="connsiteY54" fmla="*/ 404 h 9929"/>
                <a:gd name="connsiteX55" fmla="*/ 7000 w 9919"/>
                <a:gd name="connsiteY55" fmla="*/ 736 h 9929"/>
                <a:gd name="connsiteX56" fmla="*/ 7435 w 9919"/>
                <a:gd name="connsiteY56" fmla="*/ 1045 h 9929"/>
                <a:gd name="connsiteX57" fmla="*/ 7391 w 9919"/>
                <a:gd name="connsiteY57" fmla="*/ 1259 h 9929"/>
                <a:gd name="connsiteX58" fmla="*/ 7174 w 9919"/>
                <a:gd name="connsiteY58" fmla="*/ 1520 h 9929"/>
                <a:gd name="connsiteX59" fmla="*/ 7739 w 9919"/>
                <a:gd name="connsiteY59" fmla="*/ 1710 h 9929"/>
                <a:gd name="connsiteX60" fmla="*/ 8261 w 9919"/>
                <a:gd name="connsiteY60" fmla="*/ 1853 h 9929"/>
                <a:gd name="connsiteX61" fmla="*/ 8478 w 9919"/>
                <a:gd name="connsiteY61" fmla="*/ 1734 h 9929"/>
                <a:gd name="connsiteX62" fmla="*/ 9087 w 9919"/>
                <a:gd name="connsiteY62" fmla="*/ 1354 h 9929"/>
                <a:gd name="connsiteX63" fmla="*/ 9087 w 9919"/>
                <a:gd name="connsiteY63" fmla="*/ 1354 h 9929"/>
                <a:gd name="connsiteX64" fmla="*/ 9391 w 9919"/>
                <a:gd name="connsiteY64" fmla="*/ 1615 h 9929"/>
                <a:gd name="connsiteX65" fmla="*/ 9522 w 9919"/>
                <a:gd name="connsiteY65" fmla="*/ 1758 h 9929"/>
                <a:gd name="connsiteX66" fmla="*/ 9609 w 9919"/>
                <a:gd name="connsiteY66" fmla="*/ 1853 h 9929"/>
                <a:gd name="connsiteX67" fmla="*/ 9739 w 9919"/>
                <a:gd name="connsiteY67" fmla="*/ 1971 h 9929"/>
                <a:gd name="connsiteX68" fmla="*/ 9870 w 9919"/>
                <a:gd name="connsiteY68" fmla="*/ 2138 h 9929"/>
                <a:gd name="connsiteX69" fmla="*/ 9826 w 9919"/>
                <a:gd name="connsiteY69" fmla="*/ 3064 h 9929"/>
                <a:gd name="connsiteX70" fmla="*/ 9826 w 9919"/>
                <a:gd name="connsiteY70" fmla="*/ 3064 h 9929"/>
                <a:gd name="connsiteX71" fmla="*/ 9739 w 9919"/>
                <a:gd name="connsiteY71" fmla="*/ 2922 h 9929"/>
                <a:gd name="connsiteX72" fmla="*/ 9739 w 9919"/>
                <a:gd name="connsiteY72" fmla="*/ 2922 h 9929"/>
                <a:gd name="connsiteX73" fmla="*/ 9348 w 9919"/>
                <a:gd name="connsiteY73" fmla="*/ 2969 h 9929"/>
                <a:gd name="connsiteX74" fmla="*/ 9217 w 9919"/>
                <a:gd name="connsiteY74" fmla="*/ 2803 h 9929"/>
                <a:gd name="connsiteX75" fmla="*/ 9087 w 9919"/>
                <a:gd name="connsiteY75" fmla="*/ 2613 h 9929"/>
                <a:gd name="connsiteX76" fmla="*/ 8522 w 9919"/>
                <a:gd name="connsiteY76" fmla="*/ 2803 h 9929"/>
                <a:gd name="connsiteX77" fmla="*/ 8478 w 9919"/>
                <a:gd name="connsiteY77" fmla="*/ 2922 h 9929"/>
                <a:gd name="connsiteX78" fmla="*/ 9391 w 9919"/>
                <a:gd name="connsiteY78" fmla="*/ 3444 h 9929"/>
                <a:gd name="connsiteX79" fmla="*/ 9435 w 9919"/>
                <a:gd name="connsiteY79" fmla="*/ 3658 h 9929"/>
                <a:gd name="connsiteX80" fmla="*/ 9565 w 9919"/>
                <a:gd name="connsiteY80" fmla="*/ 3943 h 9929"/>
                <a:gd name="connsiteX81" fmla="*/ 9696 w 9919"/>
                <a:gd name="connsiteY81" fmla="*/ 4062 h 9929"/>
                <a:gd name="connsiteX82" fmla="*/ 9652 w 9919"/>
                <a:gd name="connsiteY82" fmla="*/ 4133 h 9929"/>
                <a:gd name="connsiteX83" fmla="*/ 9870 w 9919"/>
                <a:gd name="connsiteY83" fmla="*/ 4276 h 9929"/>
                <a:gd name="connsiteX84" fmla="*/ 9739 w 9919"/>
                <a:gd name="connsiteY84" fmla="*/ 4561 h 9929"/>
                <a:gd name="connsiteX85" fmla="*/ 9217 w 9919"/>
                <a:gd name="connsiteY85" fmla="*/ 4442 h 9929"/>
                <a:gd name="connsiteX86" fmla="*/ 9478 w 9919"/>
                <a:gd name="connsiteY86" fmla="*/ 4679 h 9929"/>
                <a:gd name="connsiteX87" fmla="*/ 9609 w 9919"/>
                <a:gd name="connsiteY87" fmla="*/ 4846 h 9929"/>
                <a:gd name="connsiteX88" fmla="*/ 9565 w 9919"/>
                <a:gd name="connsiteY88" fmla="*/ 4964 h 9929"/>
                <a:gd name="connsiteX89" fmla="*/ 9435 w 9919"/>
                <a:gd name="connsiteY89" fmla="*/ 5202 h 9929"/>
                <a:gd name="connsiteX90" fmla="*/ 9043 w 9919"/>
                <a:gd name="connsiteY90" fmla="*/ 5154 h 9929"/>
                <a:gd name="connsiteX91" fmla="*/ 9739 w 9919"/>
                <a:gd name="connsiteY91" fmla="*/ 5321 h 9929"/>
                <a:gd name="connsiteX92" fmla="*/ 9783 w 9919"/>
                <a:gd name="connsiteY92" fmla="*/ 5416 h 9929"/>
                <a:gd name="connsiteX93" fmla="*/ 9565 w 9919"/>
                <a:gd name="connsiteY93" fmla="*/ 5534 h 9929"/>
                <a:gd name="connsiteX94" fmla="*/ 9435 w 9919"/>
                <a:gd name="connsiteY94" fmla="*/ 5724 h 9929"/>
                <a:gd name="connsiteX95" fmla="*/ 9000 w 9919"/>
                <a:gd name="connsiteY95" fmla="*/ 5796 h 9929"/>
                <a:gd name="connsiteX96" fmla="*/ 8739 w 9919"/>
                <a:gd name="connsiteY96" fmla="*/ 5843 h 9929"/>
                <a:gd name="connsiteX97" fmla="*/ 8478 w 9919"/>
                <a:gd name="connsiteY97" fmla="*/ 5772 h 9929"/>
                <a:gd name="connsiteX98" fmla="*/ 8478 w 9919"/>
                <a:gd name="connsiteY98" fmla="*/ 5772 h 9929"/>
                <a:gd name="connsiteX99" fmla="*/ 8478 w 9919"/>
                <a:gd name="connsiteY99" fmla="*/ 5701 h 9929"/>
                <a:gd name="connsiteX100" fmla="*/ 7913 w 9919"/>
                <a:gd name="connsiteY100" fmla="*/ 5701 h 9929"/>
                <a:gd name="connsiteX101" fmla="*/ 7652 w 9919"/>
                <a:gd name="connsiteY101" fmla="*/ 6532 h 9929"/>
                <a:gd name="connsiteX102" fmla="*/ 6478 w 9919"/>
                <a:gd name="connsiteY102" fmla="*/ 6508 h 9929"/>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8372 w 10000"/>
                <a:gd name="connsiteY21" fmla="*/ 10000 h 10000"/>
                <a:gd name="connsiteX22" fmla="*/ 7934 w 10000"/>
                <a:gd name="connsiteY22" fmla="*/ 9952 h 10000"/>
                <a:gd name="connsiteX23" fmla="*/ 7408 w 10000"/>
                <a:gd name="connsiteY23" fmla="*/ 9880 h 10000"/>
                <a:gd name="connsiteX24" fmla="*/ 6926 w 10000"/>
                <a:gd name="connsiteY24" fmla="*/ 9760 h 10000"/>
                <a:gd name="connsiteX25" fmla="*/ 6443 w 10000"/>
                <a:gd name="connsiteY25" fmla="*/ 9473 h 10000"/>
                <a:gd name="connsiteX26" fmla="*/ 5084 w 10000"/>
                <a:gd name="connsiteY26" fmla="*/ 9402 h 10000"/>
                <a:gd name="connsiteX27" fmla="*/ 3682 w 10000"/>
                <a:gd name="connsiteY27" fmla="*/ 8923 h 10000"/>
                <a:gd name="connsiteX28" fmla="*/ 3682 w 10000"/>
                <a:gd name="connsiteY28" fmla="*/ 8684 h 10000"/>
                <a:gd name="connsiteX29" fmla="*/ 3638 w 10000"/>
                <a:gd name="connsiteY29" fmla="*/ 8349 h 10000"/>
                <a:gd name="connsiteX30" fmla="*/ 3770 w 10000"/>
                <a:gd name="connsiteY30" fmla="*/ 8182 h 10000"/>
                <a:gd name="connsiteX31" fmla="*/ 3638 w 10000"/>
                <a:gd name="connsiteY31" fmla="*/ 7967 h 10000"/>
                <a:gd name="connsiteX32" fmla="*/ 2981 w 10000"/>
                <a:gd name="connsiteY32" fmla="*/ 7488 h 10000"/>
                <a:gd name="connsiteX33" fmla="*/ 2849 w 10000"/>
                <a:gd name="connsiteY33" fmla="*/ 7081 h 10000"/>
                <a:gd name="connsiteX34" fmla="*/ 3375 w 10000"/>
                <a:gd name="connsiteY34" fmla="*/ 6579 h 10000"/>
                <a:gd name="connsiteX35" fmla="*/ 3243 w 10000"/>
                <a:gd name="connsiteY35" fmla="*/ 6267 h 10000"/>
                <a:gd name="connsiteX36" fmla="*/ 3375 w 10000"/>
                <a:gd name="connsiteY36" fmla="*/ 5885 h 10000"/>
                <a:gd name="connsiteX37" fmla="*/ 3331 w 10000"/>
                <a:gd name="connsiteY37" fmla="*/ 5861 h 10000"/>
                <a:gd name="connsiteX38" fmla="*/ 3024 w 10000"/>
                <a:gd name="connsiteY38" fmla="*/ 5742 h 10000"/>
                <a:gd name="connsiteX39" fmla="*/ 2674 w 10000"/>
                <a:gd name="connsiteY39" fmla="*/ 5789 h 10000"/>
                <a:gd name="connsiteX40" fmla="*/ 2279 w 10000"/>
                <a:gd name="connsiteY40" fmla="*/ 5263 h 10000"/>
                <a:gd name="connsiteX41" fmla="*/ 1973 w 10000"/>
                <a:gd name="connsiteY41" fmla="*/ 4856 h 10000"/>
                <a:gd name="connsiteX42" fmla="*/ 1753 w 10000"/>
                <a:gd name="connsiteY42" fmla="*/ 4450 h 10000"/>
                <a:gd name="connsiteX43" fmla="*/ 2060 w 10000"/>
                <a:gd name="connsiteY43" fmla="*/ 4067 h 10000"/>
                <a:gd name="connsiteX44" fmla="*/ 2016 w 10000"/>
                <a:gd name="connsiteY44" fmla="*/ 4067 h 10000"/>
                <a:gd name="connsiteX45" fmla="*/ 2016 w 10000"/>
                <a:gd name="connsiteY45" fmla="*/ 4067 h 10000"/>
                <a:gd name="connsiteX46" fmla="*/ 1652 w 10000"/>
                <a:gd name="connsiteY46" fmla="*/ 3670 h 10000"/>
                <a:gd name="connsiteX47" fmla="*/ 1139 w 10000"/>
                <a:gd name="connsiteY47" fmla="*/ 3564 h 10000"/>
                <a:gd name="connsiteX48" fmla="*/ 1008 w 10000"/>
                <a:gd name="connsiteY48" fmla="*/ 3349 h 10000"/>
                <a:gd name="connsiteX49" fmla="*/ 175 w 10000"/>
                <a:gd name="connsiteY49" fmla="*/ 3110 h 10000"/>
                <a:gd name="connsiteX50" fmla="*/ 0 w 10000"/>
                <a:gd name="connsiteY50" fmla="*/ 2895 h 10000"/>
                <a:gd name="connsiteX51" fmla="*/ 0 w 10000"/>
                <a:gd name="connsiteY51" fmla="*/ 2895 h 10000"/>
                <a:gd name="connsiteX52" fmla="*/ 1841 w 10000"/>
                <a:gd name="connsiteY52" fmla="*/ 1985 h 10000"/>
                <a:gd name="connsiteX53" fmla="*/ 5961 w 10000"/>
                <a:gd name="connsiteY53" fmla="*/ 0 h 10000"/>
                <a:gd name="connsiteX54" fmla="*/ 6706 w 10000"/>
                <a:gd name="connsiteY54" fmla="*/ 407 h 10000"/>
                <a:gd name="connsiteX55" fmla="*/ 7057 w 10000"/>
                <a:gd name="connsiteY55" fmla="*/ 741 h 10000"/>
                <a:gd name="connsiteX56" fmla="*/ 7496 w 10000"/>
                <a:gd name="connsiteY56" fmla="*/ 1052 h 10000"/>
                <a:gd name="connsiteX57" fmla="*/ 7451 w 10000"/>
                <a:gd name="connsiteY57" fmla="*/ 1268 h 10000"/>
                <a:gd name="connsiteX58" fmla="*/ 7233 w 10000"/>
                <a:gd name="connsiteY58" fmla="*/ 1531 h 10000"/>
                <a:gd name="connsiteX59" fmla="*/ 7802 w 10000"/>
                <a:gd name="connsiteY59" fmla="*/ 1722 h 10000"/>
                <a:gd name="connsiteX60" fmla="*/ 8328 w 10000"/>
                <a:gd name="connsiteY60" fmla="*/ 1866 h 10000"/>
                <a:gd name="connsiteX61" fmla="*/ 8547 w 10000"/>
                <a:gd name="connsiteY61" fmla="*/ 1746 h 10000"/>
                <a:gd name="connsiteX62" fmla="*/ 9161 w 10000"/>
                <a:gd name="connsiteY62" fmla="*/ 1364 h 10000"/>
                <a:gd name="connsiteX63" fmla="*/ 9161 w 10000"/>
                <a:gd name="connsiteY63" fmla="*/ 1364 h 10000"/>
                <a:gd name="connsiteX64" fmla="*/ 9468 w 10000"/>
                <a:gd name="connsiteY64" fmla="*/ 1627 h 10000"/>
                <a:gd name="connsiteX65" fmla="*/ 9600 w 10000"/>
                <a:gd name="connsiteY65" fmla="*/ 1771 h 10000"/>
                <a:gd name="connsiteX66" fmla="*/ 9687 w 10000"/>
                <a:gd name="connsiteY66" fmla="*/ 1866 h 10000"/>
                <a:gd name="connsiteX67" fmla="*/ 9819 w 10000"/>
                <a:gd name="connsiteY67" fmla="*/ 1985 h 10000"/>
                <a:gd name="connsiteX68" fmla="*/ 9951 w 10000"/>
                <a:gd name="connsiteY68" fmla="*/ 2153 h 10000"/>
                <a:gd name="connsiteX69" fmla="*/ 9906 w 10000"/>
                <a:gd name="connsiteY69" fmla="*/ 3086 h 10000"/>
                <a:gd name="connsiteX70" fmla="*/ 9906 w 10000"/>
                <a:gd name="connsiteY70" fmla="*/ 3086 h 10000"/>
                <a:gd name="connsiteX71" fmla="*/ 9819 w 10000"/>
                <a:gd name="connsiteY71" fmla="*/ 2943 h 10000"/>
                <a:gd name="connsiteX72" fmla="*/ 9819 w 10000"/>
                <a:gd name="connsiteY72" fmla="*/ 2943 h 10000"/>
                <a:gd name="connsiteX73" fmla="*/ 9424 w 10000"/>
                <a:gd name="connsiteY73" fmla="*/ 2990 h 10000"/>
                <a:gd name="connsiteX74" fmla="*/ 9292 w 10000"/>
                <a:gd name="connsiteY74" fmla="*/ 2823 h 10000"/>
                <a:gd name="connsiteX75" fmla="*/ 9161 w 10000"/>
                <a:gd name="connsiteY75" fmla="*/ 2632 h 10000"/>
                <a:gd name="connsiteX76" fmla="*/ 8592 w 10000"/>
                <a:gd name="connsiteY76" fmla="*/ 2823 h 10000"/>
                <a:gd name="connsiteX77" fmla="*/ 8547 w 10000"/>
                <a:gd name="connsiteY77" fmla="*/ 2943 h 10000"/>
                <a:gd name="connsiteX78" fmla="*/ 9468 w 10000"/>
                <a:gd name="connsiteY78" fmla="*/ 3469 h 10000"/>
                <a:gd name="connsiteX79" fmla="*/ 9512 w 10000"/>
                <a:gd name="connsiteY79" fmla="*/ 3684 h 10000"/>
                <a:gd name="connsiteX80" fmla="*/ 9643 w 10000"/>
                <a:gd name="connsiteY80" fmla="*/ 3971 h 10000"/>
                <a:gd name="connsiteX81" fmla="*/ 9775 w 10000"/>
                <a:gd name="connsiteY81" fmla="*/ 4091 h 10000"/>
                <a:gd name="connsiteX82" fmla="*/ 9731 w 10000"/>
                <a:gd name="connsiteY82" fmla="*/ 4163 h 10000"/>
                <a:gd name="connsiteX83" fmla="*/ 9951 w 10000"/>
                <a:gd name="connsiteY83" fmla="*/ 4307 h 10000"/>
                <a:gd name="connsiteX84" fmla="*/ 9819 w 10000"/>
                <a:gd name="connsiteY84" fmla="*/ 4594 h 10000"/>
                <a:gd name="connsiteX85" fmla="*/ 9292 w 10000"/>
                <a:gd name="connsiteY85" fmla="*/ 4474 h 10000"/>
                <a:gd name="connsiteX86" fmla="*/ 9555 w 10000"/>
                <a:gd name="connsiteY86" fmla="*/ 4712 h 10000"/>
                <a:gd name="connsiteX87" fmla="*/ 9687 w 10000"/>
                <a:gd name="connsiteY87" fmla="*/ 4881 h 10000"/>
                <a:gd name="connsiteX88" fmla="*/ 9643 w 10000"/>
                <a:gd name="connsiteY88" fmla="*/ 4999 h 10000"/>
                <a:gd name="connsiteX89" fmla="*/ 9512 w 10000"/>
                <a:gd name="connsiteY89" fmla="*/ 5239 h 10000"/>
                <a:gd name="connsiteX90" fmla="*/ 9117 w 10000"/>
                <a:gd name="connsiteY90" fmla="*/ 5191 h 10000"/>
                <a:gd name="connsiteX91" fmla="*/ 9819 w 10000"/>
                <a:gd name="connsiteY91" fmla="*/ 5359 h 10000"/>
                <a:gd name="connsiteX92" fmla="*/ 9863 w 10000"/>
                <a:gd name="connsiteY92" fmla="*/ 5455 h 10000"/>
                <a:gd name="connsiteX93" fmla="*/ 9643 w 10000"/>
                <a:gd name="connsiteY93" fmla="*/ 5574 h 10000"/>
                <a:gd name="connsiteX94" fmla="*/ 9512 w 10000"/>
                <a:gd name="connsiteY94" fmla="*/ 5765 h 10000"/>
                <a:gd name="connsiteX95" fmla="*/ 9073 w 10000"/>
                <a:gd name="connsiteY95" fmla="*/ 5837 h 10000"/>
                <a:gd name="connsiteX96" fmla="*/ 8810 w 10000"/>
                <a:gd name="connsiteY96" fmla="*/ 5885 h 10000"/>
                <a:gd name="connsiteX97" fmla="*/ 8547 w 10000"/>
                <a:gd name="connsiteY97" fmla="*/ 5813 h 10000"/>
                <a:gd name="connsiteX98" fmla="*/ 8547 w 10000"/>
                <a:gd name="connsiteY98" fmla="*/ 5813 h 10000"/>
                <a:gd name="connsiteX99" fmla="*/ 8547 w 10000"/>
                <a:gd name="connsiteY99" fmla="*/ 5742 h 10000"/>
                <a:gd name="connsiteX100" fmla="*/ 7978 w 10000"/>
                <a:gd name="connsiteY100" fmla="*/ 5742 h 10000"/>
                <a:gd name="connsiteX101" fmla="*/ 7714 w 10000"/>
                <a:gd name="connsiteY101" fmla="*/ 6579 h 10000"/>
                <a:gd name="connsiteX102" fmla="*/ 6531 w 10000"/>
                <a:gd name="connsiteY102"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8372 w 10000"/>
                <a:gd name="connsiteY21" fmla="*/ 10000 h 10000"/>
                <a:gd name="connsiteX22" fmla="*/ 7934 w 10000"/>
                <a:gd name="connsiteY22" fmla="*/ 9952 h 10000"/>
                <a:gd name="connsiteX23" fmla="*/ 7408 w 10000"/>
                <a:gd name="connsiteY23" fmla="*/ 9880 h 10000"/>
                <a:gd name="connsiteX24" fmla="*/ 6443 w 10000"/>
                <a:gd name="connsiteY24" fmla="*/ 9473 h 10000"/>
                <a:gd name="connsiteX25" fmla="*/ 5084 w 10000"/>
                <a:gd name="connsiteY25" fmla="*/ 9402 h 10000"/>
                <a:gd name="connsiteX26" fmla="*/ 3682 w 10000"/>
                <a:gd name="connsiteY26" fmla="*/ 8923 h 10000"/>
                <a:gd name="connsiteX27" fmla="*/ 3682 w 10000"/>
                <a:gd name="connsiteY27" fmla="*/ 8684 h 10000"/>
                <a:gd name="connsiteX28" fmla="*/ 3638 w 10000"/>
                <a:gd name="connsiteY28" fmla="*/ 8349 h 10000"/>
                <a:gd name="connsiteX29" fmla="*/ 3770 w 10000"/>
                <a:gd name="connsiteY29" fmla="*/ 8182 h 10000"/>
                <a:gd name="connsiteX30" fmla="*/ 3638 w 10000"/>
                <a:gd name="connsiteY30" fmla="*/ 7967 h 10000"/>
                <a:gd name="connsiteX31" fmla="*/ 2981 w 10000"/>
                <a:gd name="connsiteY31" fmla="*/ 7488 h 10000"/>
                <a:gd name="connsiteX32" fmla="*/ 2849 w 10000"/>
                <a:gd name="connsiteY32" fmla="*/ 7081 h 10000"/>
                <a:gd name="connsiteX33" fmla="*/ 3375 w 10000"/>
                <a:gd name="connsiteY33" fmla="*/ 6579 h 10000"/>
                <a:gd name="connsiteX34" fmla="*/ 3243 w 10000"/>
                <a:gd name="connsiteY34" fmla="*/ 6267 h 10000"/>
                <a:gd name="connsiteX35" fmla="*/ 3375 w 10000"/>
                <a:gd name="connsiteY35" fmla="*/ 5885 h 10000"/>
                <a:gd name="connsiteX36" fmla="*/ 3331 w 10000"/>
                <a:gd name="connsiteY36" fmla="*/ 5861 h 10000"/>
                <a:gd name="connsiteX37" fmla="*/ 3024 w 10000"/>
                <a:gd name="connsiteY37" fmla="*/ 5742 h 10000"/>
                <a:gd name="connsiteX38" fmla="*/ 2674 w 10000"/>
                <a:gd name="connsiteY38" fmla="*/ 5789 h 10000"/>
                <a:gd name="connsiteX39" fmla="*/ 2279 w 10000"/>
                <a:gd name="connsiteY39" fmla="*/ 5263 h 10000"/>
                <a:gd name="connsiteX40" fmla="*/ 1973 w 10000"/>
                <a:gd name="connsiteY40" fmla="*/ 4856 h 10000"/>
                <a:gd name="connsiteX41" fmla="*/ 1753 w 10000"/>
                <a:gd name="connsiteY41" fmla="*/ 4450 h 10000"/>
                <a:gd name="connsiteX42" fmla="*/ 2060 w 10000"/>
                <a:gd name="connsiteY42" fmla="*/ 4067 h 10000"/>
                <a:gd name="connsiteX43" fmla="*/ 2016 w 10000"/>
                <a:gd name="connsiteY43" fmla="*/ 4067 h 10000"/>
                <a:gd name="connsiteX44" fmla="*/ 2016 w 10000"/>
                <a:gd name="connsiteY44" fmla="*/ 4067 h 10000"/>
                <a:gd name="connsiteX45" fmla="*/ 1652 w 10000"/>
                <a:gd name="connsiteY45" fmla="*/ 3670 h 10000"/>
                <a:gd name="connsiteX46" fmla="*/ 1139 w 10000"/>
                <a:gd name="connsiteY46" fmla="*/ 3564 h 10000"/>
                <a:gd name="connsiteX47" fmla="*/ 1008 w 10000"/>
                <a:gd name="connsiteY47" fmla="*/ 3349 h 10000"/>
                <a:gd name="connsiteX48" fmla="*/ 175 w 10000"/>
                <a:gd name="connsiteY48" fmla="*/ 3110 h 10000"/>
                <a:gd name="connsiteX49" fmla="*/ 0 w 10000"/>
                <a:gd name="connsiteY49" fmla="*/ 2895 h 10000"/>
                <a:gd name="connsiteX50" fmla="*/ 0 w 10000"/>
                <a:gd name="connsiteY50" fmla="*/ 2895 h 10000"/>
                <a:gd name="connsiteX51" fmla="*/ 1841 w 10000"/>
                <a:gd name="connsiteY51" fmla="*/ 1985 h 10000"/>
                <a:gd name="connsiteX52" fmla="*/ 5961 w 10000"/>
                <a:gd name="connsiteY52" fmla="*/ 0 h 10000"/>
                <a:gd name="connsiteX53" fmla="*/ 6706 w 10000"/>
                <a:gd name="connsiteY53" fmla="*/ 407 h 10000"/>
                <a:gd name="connsiteX54" fmla="*/ 7057 w 10000"/>
                <a:gd name="connsiteY54" fmla="*/ 741 h 10000"/>
                <a:gd name="connsiteX55" fmla="*/ 7496 w 10000"/>
                <a:gd name="connsiteY55" fmla="*/ 1052 h 10000"/>
                <a:gd name="connsiteX56" fmla="*/ 7451 w 10000"/>
                <a:gd name="connsiteY56" fmla="*/ 1268 h 10000"/>
                <a:gd name="connsiteX57" fmla="*/ 7233 w 10000"/>
                <a:gd name="connsiteY57" fmla="*/ 1531 h 10000"/>
                <a:gd name="connsiteX58" fmla="*/ 7802 w 10000"/>
                <a:gd name="connsiteY58" fmla="*/ 1722 h 10000"/>
                <a:gd name="connsiteX59" fmla="*/ 8328 w 10000"/>
                <a:gd name="connsiteY59" fmla="*/ 1866 h 10000"/>
                <a:gd name="connsiteX60" fmla="*/ 8547 w 10000"/>
                <a:gd name="connsiteY60" fmla="*/ 1746 h 10000"/>
                <a:gd name="connsiteX61" fmla="*/ 9161 w 10000"/>
                <a:gd name="connsiteY61" fmla="*/ 1364 h 10000"/>
                <a:gd name="connsiteX62" fmla="*/ 9161 w 10000"/>
                <a:gd name="connsiteY62" fmla="*/ 1364 h 10000"/>
                <a:gd name="connsiteX63" fmla="*/ 9468 w 10000"/>
                <a:gd name="connsiteY63" fmla="*/ 1627 h 10000"/>
                <a:gd name="connsiteX64" fmla="*/ 9600 w 10000"/>
                <a:gd name="connsiteY64" fmla="*/ 1771 h 10000"/>
                <a:gd name="connsiteX65" fmla="*/ 9687 w 10000"/>
                <a:gd name="connsiteY65" fmla="*/ 1866 h 10000"/>
                <a:gd name="connsiteX66" fmla="*/ 9819 w 10000"/>
                <a:gd name="connsiteY66" fmla="*/ 1985 h 10000"/>
                <a:gd name="connsiteX67" fmla="*/ 9951 w 10000"/>
                <a:gd name="connsiteY67" fmla="*/ 2153 h 10000"/>
                <a:gd name="connsiteX68" fmla="*/ 9906 w 10000"/>
                <a:gd name="connsiteY68" fmla="*/ 3086 h 10000"/>
                <a:gd name="connsiteX69" fmla="*/ 9906 w 10000"/>
                <a:gd name="connsiteY69" fmla="*/ 3086 h 10000"/>
                <a:gd name="connsiteX70" fmla="*/ 9819 w 10000"/>
                <a:gd name="connsiteY70" fmla="*/ 2943 h 10000"/>
                <a:gd name="connsiteX71" fmla="*/ 9819 w 10000"/>
                <a:gd name="connsiteY71" fmla="*/ 2943 h 10000"/>
                <a:gd name="connsiteX72" fmla="*/ 9424 w 10000"/>
                <a:gd name="connsiteY72" fmla="*/ 2990 h 10000"/>
                <a:gd name="connsiteX73" fmla="*/ 9292 w 10000"/>
                <a:gd name="connsiteY73" fmla="*/ 2823 h 10000"/>
                <a:gd name="connsiteX74" fmla="*/ 9161 w 10000"/>
                <a:gd name="connsiteY74" fmla="*/ 2632 h 10000"/>
                <a:gd name="connsiteX75" fmla="*/ 8592 w 10000"/>
                <a:gd name="connsiteY75" fmla="*/ 2823 h 10000"/>
                <a:gd name="connsiteX76" fmla="*/ 8547 w 10000"/>
                <a:gd name="connsiteY76" fmla="*/ 2943 h 10000"/>
                <a:gd name="connsiteX77" fmla="*/ 9468 w 10000"/>
                <a:gd name="connsiteY77" fmla="*/ 3469 h 10000"/>
                <a:gd name="connsiteX78" fmla="*/ 9512 w 10000"/>
                <a:gd name="connsiteY78" fmla="*/ 3684 h 10000"/>
                <a:gd name="connsiteX79" fmla="*/ 9643 w 10000"/>
                <a:gd name="connsiteY79" fmla="*/ 3971 h 10000"/>
                <a:gd name="connsiteX80" fmla="*/ 9775 w 10000"/>
                <a:gd name="connsiteY80" fmla="*/ 4091 h 10000"/>
                <a:gd name="connsiteX81" fmla="*/ 9731 w 10000"/>
                <a:gd name="connsiteY81" fmla="*/ 4163 h 10000"/>
                <a:gd name="connsiteX82" fmla="*/ 9951 w 10000"/>
                <a:gd name="connsiteY82" fmla="*/ 4307 h 10000"/>
                <a:gd name="connsiteX83" fmla="*/ 9819 w 10000"/>
                <a:gd name="connsiteY83" fmla="*/ 4594 h 10000"/>
                <a:gd name="connsiteX84" fmla="*/ 9292 w 10000"/>
                <a:gd name="connsiteY84" fmla="*/ 4474 h 10000"/>
                <a:gd name="connsiteX85" fmla="*/ 9555 w 10000"/>
                <a:gd name="connsiteY85" fmla="*/ 4712 h 10000"/>
                <a:gd name="connsiteX86" fmla="*/ 9687 w 10000"/>
                <a:gd name="connsiteY86" fmla="*/ 4881 h 10000"/>
                <a:gd name="connsiteX87" fmla="*/ 9643 w 10000"/>
                <a:gd name="connsiteY87" fmla="*/ 4999 h 10000"/>
                <a:gd name="connsiteX88" fmla="*/ 9512 w 10000"/>
                <a:gd name="connsiteY88" fmla="*/ 5239 h 10000"/>
                <a:gd name="connsiteX89" fmla="*/ 9117 w 10000"/>
                <a:gd name="connsiteY89" fmla="*/ 5191 h 10000"/>
                <a:gd name="connsiteX90" fmla="*/ 9819 w 10000"/>
                <a:gd name="connsiteY90" fmla="*/ 5359 h 10000"/>
                <a:gd name="connsiteX91" fmla="*/ 9863 w 10000"/>
                <a:gd name="connsiteY91" fmla="*/ 5455 h 10000"/>
                <a:gd name="connsiteX92" fmla="*/ 9643 w 10000"/>
                <a:gd name="connsiteY92" fmla="*/ 5574 h 10000"/>
                <a:gd name="connsiteX93" fmla="*/ 9512 w 10000"/>
                <a:gd name="connsiteY93" fmla="*/ 5765 h 10000"/>
                <a:gd name="connsiteX94" fmla="*/ 9073 w 10000"/>
                <a:gd name="connsiteY94" fmla="*/ 5837 h 10000"/>
                <a:gd name="connsiteX95" fmla="*/ 8810 w 10000"/>
                <a:gd name="connsiteY95" fmla="*/ 5885 h 10000"/>
                <a:gd name="connsiteX96" fmla="*/ 8547 w 10000"/>
                <a:gd name="connsiteY96" fmla="*/ 5813 h 10000"/>
                <a:gd name="connsiteX97" fmla="*/ 8547 w 10000"/>
                <a:gd name="connsiteY97" fmla="*/ 5813 h 10000"/>
                <a:gd name="connsiteX98" fmla="*/ 8547 w 10000"/>
                <a:gd name="connsiteY98" fmla="*/ 5742 h 10000"/>
                <a:gd name="connsiteX99" fmla="*/ 7978 w 10000"/>
                <a:gd name="connsiteY99" fmla="*/ 5742 h 10000"/>
                <a:gd name="connsiteX100" fmla="*/ 7714 w 10000"/>
                <a:gd name="connsiteY100" fmla="*/ 6579 h 10000"/>
                <a:gd name="connsiteX101" fmla="*/ 6531 w 10000"/>
                <a:gd name="connsiteY101"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923 h 10000"/>
                <a:gd name="connsiteX26" fmla="*/ 3682 w 10000"/>
                <a:gd name="connsiteY26" fmla="*/ 8684 h 10000"/>
                <a:gd name="connsiteX27" fmla="*/ 3638 w 10000"/>
                <a:gd name="connsiteY27" fmla="*/ 8349 h 10000"/>
                <a:gd name="connsiteX28" fmla="*/ 3770 w 10000"/>
                <a:gd name="connsiteY28" fmla="*/ 8182 h 10000"/>
                <a:gd name="connsiteX29" fmla="*/ 3638 w 10000"/>
                <a:gd name="connsiteY29" fmla="*/ 7967 h 10000"/>
                <a:gd name="connsiteX30" fmla="*/ 2981 w 10000"/>
                <a:gd name="connsiteY30" fmla="*/ 7488 h 10000"/>
                <a:gd name="connsiteX31" fmla="*/ 2849 w 10000"/>
                <a:gd name="connsiteY31" fmla="*/ 7081 h 10000"/>
                <a:gd name="connsiteX32" fmla="*/ 3375 w 10000"/>
                <a:gd name="connsiteY32" fmla="*/ 6579 h 10000"/>
                <a:gd name="connsiteX33" fmla="*/ 3243 w 10000"/>
                <a:gd name="connsiteY33" fmla="*/ 6267 h 10000"/>
                <a:gd name="connsiteX34" fmla="*/ 3375 w 10000"/>
                <a:gd name="connsiteY34" fmla="*/ 5885 h 10000"/>
                <a:gd name="connsiteX35" fmla="*/ 3331 w 10000"/>
                <a:gd name="connsiteY35" fmla="*/ 5861 h 10000"/>
                <a:gd name="connsiteX36" fmla="*/ 3024 w 10000"/>
                <a:gd name="connsiteY36" fmla="*/ 5742 h 10000"/>
                <a:gd name="connsiteX37" fmla="*/ 2674 w 10000"/>
                <a:gd name="connsiteY37" fmla="*/ 5789 h 10000"/>
                <a:gd name="connsiteX38" fmla="*/ 2279 w 10000"/>
                <a:gd name="connsiteY38" fmla="*/ 5263 h 10000"/>
                <a:gd name="connsiteX39" fmla="*/ 1973 w 10000"/>
                <a:gd name="connsiteY39" fmla="*/ 4856 h 10000"/>
                <a:gd name="connsiteX40" fmla="*/ 1753 w 10000"/>
                <a:gd name="connsiteY40" fmla="*/ 4450 h 10000"/>
                <a:gd name="connsiteX41" fmla="*/ 2060 w 10000"/>
                <a:gd name="connsiteY41" fmla="*/ 4067 h 10000"/>
                <a:gd name="connsiteX42" fmla="*/ 2016 w 10000"/>
                <a:gd name="connsiteY42" fmla="*/ 4067 h 10000"/>
                <a:gd name="connsiteX43" fmla="*/ 2016 w 10000"/>
                <a:gd name="connsiteY43" fmla="*/ 4067 h 10000"/>
                <a:gd name="connsiteX44" fmla="*/ 1652 w 10000"/>
                <a:gd name="connsiteY44" fmla="*/ 3670 h 10000"/>
                <a:gd name="connsiteX45" fmla="*/ 1139 w 10000"/>
                <a:gd name="connsiteY45" fmla="*/ 3564 h 10000"/>
                <a:gd name="connsiteX46" fmla="*/ 1008 w 10000"/>
                <a:gd name="connsiteY46" fmla="*/ 3349 h 10000"/>
                <a:gd name="connsiteX47" fmla="*/ 175 w 10000"/>
                <a:gd name="connsiteY47" fmla="*/ 3110 h 10000"/>
                <a:gd name="connsiteX48" fmla="*/ 0 w 10000"/>
                <a:gd name="connsiteY48" fmla="*/ 2895 h 10000"/>
                <a:gd name="connsiteX49" fmla="*/ 0 w 10000"/>
                <a:gd name="connsiteY49" fmla="*/ 2895 h 10000"/>
                <a:gd name="connsiteX50" fmla="*/ 1841 w 10000"/>
                <a:gd name="connsiteY50" fmla="*/ 1985 h 10000"/>
                <a:gd name="connsiteX51" fmla="*/ 5961 w 10000"/>
                <a:gd name="connsiteY51" fmla="*/ 0 h 10000"/>
                <a:gd name="connsiteX52" fmla="*/ 6706 w 10000"/>
                <a:gd name="connsiteY52" fmla="*/ 407 h 10000"/>
                <a:gd name="connsiteX53" fmla="*/ 7057 w 10000"/>
                <a:gd name="connsiteY53" fmla="*/ 741 h 10000"/>
                <a:gd name="connsiteX54" fmla="*/ 7496 w 10000"/>
                <a:gd name="connsiteY54" fmla="*/ 1052 h 10000"/>
                <a:gd name="connsiteX55" fmla="*/ 7451 w 10000"/>
                <a:gd name="connsiteY55" fmla="*/ 1268 h 10000"/>
                <a:gd name="connsiteX56" fmla="*/ 7233 w 10000"/>
                <a:gd name="connsiteY56" fmla="*/ 1531 h 10000"/>
                <a:gd name="connsiteX57" fmla="*/ 7802 w 10000"/>
                <a:gd name="connsiteY57" fmla="*/ 1722 h 10000"/>
                <a:gd name="connsiteX58" fmla="*/ 8328 w 10000"/>
                <a:gd name="connsiteY58" fmla="*/ 1866 h 10000"/>
                <a:gd name="connsiteX59" fmla="*/ 8547 w 10000"/>
                <a:gd name="connsiteY59" fmla="*/ 1746 h 10000"/>
                <a:gd name="connsiteX60" fmla="*/ 9161 w 10000"/>
                <a:gd name="connsiteY60" fmla="*/ 1364 h 10000"/>
                <a:gd name="connsiteX61" fmla="*/ 9161 w 10000"/>
                <a:gd name="connsiteY61" fmla="*/ 1364 h 10000"/>
                <a:gd name="connsiteX62" fmla="*/ 9468 w 10000"/>
                <a:gd name="connsiteY62" fmla="*/ 1627 h 10000"/>
                <a:gd name="connsiteX63" fmla="*/ 9600 w 10000"/>
                <a:gd name="connsiteY63" fmla="*/ 1771 h 10000"/>
                <a:gd name="connsiteX64" fmla="*/ 9687 w 10000"/>
                <a:gd name="connsiteY64" fmla="*/ 1866 h 10000"/>
                <a:gd name="connsiteX65" fmla="*/ 9819 w 10000"/>
                <a:gd name="connsiteY65" fmla="*/ 1985 h 10000"/>
                <a:gd name="connsiteX66" fmla="*/ 9951 w 10000"/>
                <a:gd name="connsiteY66" fmla="*/ 2153 h 10000"/>
                <a:gd name="connsiteX67" fmla="*/ 9906 w 10000"/>
                <a:gd name="connsiteY67" fmla="*/ 3086 h 10000"/>
                <a:gd name="connsiteX68" fmla="*/ 9906 w 10000"/>
                <a:gd name="connsiteY68" fmla="*/ 3086 h 10000"/>
                <a:gd name="connsiteX69" fmla="*/ 9819 w 10000"/>
                <a:gd name="connsiteY69" fmla="*/ 2943 h 10000"/>
                <a:gd name="connsiteX70" fmla="*/ 9819 w 10000"/>
                <a:gd name="connsiteY70" fmla="*/ 2943 h 10000"/>
                <a:gd name="connsiteX71" fmla="*/ 9424 w 10000"/>
                <a:gd name="connsiteY71" fmla="*/ 2990 h 10000"/>
                <a:gd name="connsiteX72" fmla="*/ 9292 w 10000"/>
                <a:gd name="connsiteY72" fmla="*/ 2823 h 10000"/>
                <a:gd name="connsiteX73" fmla="*/ 9161 w 10000"/>
                <a:gd name="connsiteY73" fmla="*/ 2632 h 10000"/>
                <a:gd name="connsiteX74" fmla="*/ 8592 w 10000"/>
                <a:gd name="connsiteY74" fmla="*/ 2823 h 10000"/>
                <a:gd name="connsiteX75" fmla="*/ 8547 w 10000"/>
                <a:gd name="connsiteY75" fmla="*/ 2943 h 10000"/>
                <a:gd name="connsiteX76" fmla="*/ 9468 w 10000"/>
                <a:gd name="connsiteY76" fmla="*/ 3469 h 10000"/>
                <a:gd name="connsiteX77" fmla="*/ 9512 w 10000"/>
                <a:gd name="connsiteY77" fmla="*/ 3684 h 10000"/>
                <a:gd name="connsiteX78" fmla="*/ 9643 w 10000"/>
                <a:gd name="connsiteY78" fmla="*/ 3971 h 10000"/>
                <a:gd name="connsiteX79" fmla="*/ 9775 w 10000"/>
                <a:gd name="connsiteY79" fmla="*/ 4091 h 10000"/>
                <a:gd name="connsiteX80" fmla="*/ 9731 w 10000"/>
                <a:gd name="connsiteY80" fmla="*/ 4163 h 10000"/>
                <a:gd name="connsiteX81" fmla="*/ 9951 w 10000"/>
                <a:gd name="connsiteY81" fmla="*/ 4307 h 10000"/>
                <a:gd name="connsiteX82" fmla="*/ 9819 w 10000"/>
                <a:gd name="connsiteY82" fmla="*/ 4594 h 10000"/>
                <a:gd name="connsiteX83" fmla="*/ 9292 w 10000"/>
                <a:gd name="connsiteY83" fmla="*/ 4474 h 10000"/>
                <a:gd name="connsiteX84" fmla="*/ 9555 w 10000"/>
                <a:gd name="connsiteY84" fmla="*/ 4712 h 10000"/>
                <a:gd name="connsiteX85" fmla="*/ 9687 w 10000"/>
                <a:gd name="connsiteY85" fmla="*/ 4881 h 10000"/>
                <a:gd name="connsiteX86" fmla="*/ 9643 w 10000"/>
                <a:gd name="connsiteY86" fmla="*/ 4999 h 10000"/>
                <a:gd name="connsiteX87" fmla="*/ 9512 w 10000"/>
                <a:gd name="connsiteY87" fmla="*/ 5239 h 10000"/>
                <a:gd name="connsiteX88" fmla="*/ 9117 w 10000"/>
                <a:gd name="connsiteY88" fmla="*/ 5191 h 10000"/>
                <a:gd name="connsiteX89" fmla="*/ 9819 w 10000"/>
                <a:gd name="connsiteY89" fmla="*/ 5359 h 10000"/>
                <a:gd name="connsiteX90" fmla="*/ 9863 w 10000"/>
                <a:gd name="connsiteY90" fmla="*/ 5455 h 10000"/>
                <a:gd name="connsiteX91" fmla="*/ 9643 w 10000"/>
                <a:gd name="connsiteY91" fmla="*/ 5574 h 10000"/>
                <a:gd name="connsiteX92" fmla="*/ 9512 w 10000"/>
                <a:gd name="connsiteY92" fmla="*/ 5765 h 10000"/>
                <a:gd name="connsiteX93" fmla="*/ 9073 w 10000"/>
                <a:gd name="connsiteY93" fmla="*/ 5837 h 10000"/>
                <a:gd name="connsiteX94" fmla="*/ 8810 w 10000"/>
                <a:gd name="connsiteY94" fmla="*/ 5885 h 10000"/>
                <a:gd name="connsiteX95" fmla="*/ 8547 w 10000"/>
                <a:gd name="connsiteY95" fmla="*/ 5813 h 10000"/>
                <a:gd name="connsiteX96" fmla="*/ 8547 w 10000"/>
                <a:gd name="connsiteY96" fmla="*/ 5813 h 10000"/>
                <a:gd name="connsiteX97" fmla="*/ 8547 w 10000"/>
                <a:gd name="connsiteY97" fmla="*/ 5742 h 10000"/>
                <a:gd name="connsiteX98" fmla="*/ 7978 w 10000"/>
                <a:gd name="connsiteY98" fmla="*/ 5742 h 10000"/>
                <a:gd name="connsiteX99" fmla="*/ 7714 w 10000"/>
                <a:gd name="connsiteY99" fmla="*/ 6579 h 10000"/>
                <a:gd name="connsiteX100" fmla="*/ 6531 w 10000"/>
                <a:gd name="connsiteY100"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923 h 10000"/>
                <a:gd name="connsiteX26" fmla="*/ 3682 w 10000"/>
                <a:gd name="connsiteY26" fmla="*/ 8684 h 10000"/>
                <a:gd name="connsiteX27" fmla="*/ 3638 w 10000"/>
                <a:gd name="connsiteY27" fmla="*/ 8349 h 10000"/>
                <a:gd name="connsiteX28" fmla="*/ 3638 w 10000"/>
                <a:gd name="connsiteY28" fmla="*/ 7967 h 10000"/>
                <a:gd name="connsiteX29" fmla="*/ 2981 w 10000"/>
                <a:gd name="connsiteY29" fmla="*/ 7488 h 10000"/>
                <a:gd name="connsiteX30" fmla="*/ 2849 w 10000"/>
                <a:gd name="connsiteY30" fmla="*/ 7081 h 10000"/>
                <a:gd name="connsiteX31" fmla="*/ 3375 w 10000"/>
                <a:gd name="connsiteY31" fmla="*/ 6579 h 10000"/>
                <a:gd name="connsiteX32" fmla="*/ 3243 w 10000"/>
                <a:gd name="connsiteY32" fmla="*/ 6267 h 10000"/>
                <a:gd name="connsiteX33" fmla="*/ 3375 w 10000"/>
                <a:gd name="connsiteY33" fmla="*/ 5885 h 10000"/>
                <a:gd name="connsiteX34" fmla="*/ 3331 w 10000"/>
                <a:gd name="connsiteY34" fmla="*/ 5861 h 10000"/>
                <a:gd name="connsiteX35" fmla="*/ 3024 w 10000"/>
                <a:gd name="connsiteY35" fmla="*/ 5742 h 10000"/>
                <a:gd name="connsiteX36" fmla="*/ 2674 w 10000"/>
                <a:gd name="connsiteY36" fmla="*/ 5789 h 10000"/>
                <a:gd name="connsiteX37" fmla="*/ 2279 w 10000"/>
                <a:gd name="connsiteY37" fmla="*/ 5263 h 10000"/>
                <a:gd name="connsiteX38" fmla="*/ 1973 w 10000"/>
                <a:gd name="connsiteY38" fmla="*/ 4856 h 10000"/>
                <a:gd name="connsiteX39" fmla="*/ 1753 w 10000"/>
                <a:gd name="connsiteY39" fmla="*/ 4450 h 10000"/>
                <a:gd name="connsiteX40" fmla="*/ 2060 w 10000"/>
                <a:gd name="connsiteY40" fmla="*/ 4067 h 10000"/>
                <a:gd name="connsiteX41" fmla="*/ 2016 w 10000"/>
                <a:gd name="connsiteY41" fmla="*/ 4067 h 10000"/>
                <a:gd name="connsiteX42" fmla="*/ 2016 w 10000"/>
                <a:gd name="connsiteY42" fmla="*/ 4067 h 10000"/>
                <a:gd name="connsiteX43" fmla="*/ 1652 w 10000"/>
                <a:gd name="connsiteY43" fmla="*/ 3670 h 10000"/>
                <a:gd name="connsiteX44" fmla="*/ 1139 w 10000"/>
                <a:gd name="connsiteY44" fmla="*/ 3564 h 10000"/>
                <a:gd name="connsiteX45" fmla="*/ 1008 w 10000"/>
                <a:gd name="connsiteY45" fmla="*/ 3349 h 10000"/>
                <a:gd name="connsiteX46" fmla="*/ 175 w 10000"/>
                <a:gd name="connsiteY46" fmla="*/ 3110 h 10000"/>
                <a:gd name="connsiteX47" fmla="*/ 0 w 10000"/>
                <a:gd name="connsiteY47" fmla="*/ 2895 h 10000"/>
                <a:gd name="connsiteX48" fmla="*/ 0 w 10000"/>
                <a:gd name="connsiteY48" fmla="*/ 2895 h 10000"/>
                <a:gd name="connsiteX49" fmla="*/ 1841 w 10000"/>
                <a:gd name="connsiteY49" fmla="*/ 1985 h 10000"/>
                <a:gd name="connsiteX50" fmla="*/ 5961 w 10000"/>
                <a:gd name="connsiteY50" fmla="*/ 0 h 10000"/>
                <a:gd name="connsiteX51" fmla="*/ 6706 w 10000"/>
                <a:gd name="connsiteY51" fmla="*/ 407 h 10000"/>
                <a:gd name="connsiteX52" fmla="*/ 7057 w 10000"/>
                <a:gd name="connsiteY52" fmla="*/ 741 h 10000"/>
                <a:gd name="connsiteX53" fmla="*/ 7496 w 10000"/>
                <a:gd name="connsiteY53" fmla="*/ 1052 h 10000"/>
                <a:gd name="connsiteX54" fmla="*/ 7451 w 10000"/>
                <a:gd name="connsiteY54" fmla="*/ 1268 h 10000"/>
                <a:gd name="connsiteX55" fmla="*/ 7233 w 10000"/>
                <a:gd name="connsiteY55" fmla="*/ 1531 h 10000"/>
                <a:gd name="connsiteX56" fmla="*/ 7802 w 10000"/>
                <a:gd name="connsiteY56" fmla="*/ 1722 h 10000"/>
                <a:gd name="connsiteX57" fmla="*/ 8328 w 10000"/>
                <a:gd name="connsiteY57" fmla="*/ 1866 h 10000"/>
                <a:gd name="connsiteX58" fmla="*/ 8547 w 10000"/>
                <a:gd name="connsiteY58" fmla="*/ 1746 h 10000"/>
                <a:gd name="connsiteX59" fmla="*/ 9161 w 10000"/>
                <a:gd name="connsiteY59" fmla="*/ 1364 h 10000"/>
                <a:gd name="connsiteX60" fmla="*/ 9161 w 10000"/>
                <a:gd name="connsiteY60" fmla="*/ 1364 h 10000"/>
                <a:gd name="connsiteX61" fmla="*/ 9468 w 10000"/>
                <a:gd name="connsiteY61" fmla="*/ 1627 h 10000"/>
                <a:gd name="connsiteX62" fmla="*/ 9600 w 10000"/>
                <a:gd name="connsiteY62" fmla="*/ 1771 h 10000"/>
                <a:gd name="connsiteX63" fmla="*/ 9687 w 10000"/>
                <a:gd name="connsiteY63" fmla="*/ 1866 h 10000"/>
                <a:gd name="connsiteX64" fmla="*/ 9819 w 10000"/>
                <a:gd name="connsiteY64" fmla="*/ 1985 h 10000"/>
                <a:gd name="connsiteX65" fmla="*/ 9951 w 10000"/>
                <a:gd name="connsiteY65" fmla="*/ 2153 h 10000"/>
                <a:gd name="connsiteX66" fmla="*/ 9906 w 10000"/>
                <a:gd name="connsiteY66" fmla="*/ 3086 h 10000"/>
                <a:gd name="connsiteX67" fmla="*/ 9906 w 10000"/>
                <a:gd name="connsiteY67" fmla="*/ 3086 h 10000"/>
                <a:gd name="connsiteX68" fmla="*/ 9819 w 10000"/>
                <a:gd name="connsiteY68" fmla="*/ 2943 h 10000"/>
                <a:gd name="connsiteX69" fmla="*/ 9819 w 10000"/>
                <a:gd name="connsiteY69" fmla="*/ 2943 h 10000"/>
                <a:gd name="connsiteX70" fmla="*/ 9424 w 10000"/>
                <a:gd name="connsiteY70" fmla="*/ 2990 h 10000"/>
                <a:gd name="connsiteX71" fmla="*/ 9292 w 10000"/>
                <a:gd name="connsiteY71" fmla="*/ 2823 h 10000"/>
                <a:gd name="connsiteX72" fmla="*/ 9161 w 10000"/>
                <a:gd name="connsiteY72" fmla="*/ 2632 h 10000"/>
                <a:gd name="connsiteX73" fmla="*/ 8592 w 10000"/>
                <a:gd name="connsiteY73" fmla="*/ 2823 h 10000"/>
                <a:gd name="connsiteX74" fmla="*/ 8547 w 10000"/>
                <a:gd name="connsiteY74" fmla="*/ 2943 h 10000"/>
                <a:gd name="connsiteX75" fmla="*/ 9468 w 10000"/>
                <a:gd name="connsiteY75" fmla="*/ 3469 h 10000"/>
                <a:gd name="connsiteX76" fmla="*/ 9512 w 10000"/>
                <a:gd name="connsiteY76" fmla="*/ 3684 h 10000"/>
                <a:gd name="connsiteX77" fmla="*/ 9643 w 10000"/>
                <a:gd name="connsiteY77" fmla="*/ 3971 h 10000"/>
                <a:gd name="connsiteX78" fmla="*/ 9775 w 10000"/>
                <a:gd name="connsiteY78" fmla="*/ 4091 h 10000"/>
                <a:gd name="connsiteX79" fmla="*/ 9731 w 10000"/>
                <a:gd name="connsiteY79" fmla="*/ 4163 h 10000"/>
                <a:gd name="connsiteX80" fmla="*/ 9951 w 10000"/>
                <a:gd name="connsiteY80" fmla="*/ 4307 h 10000"/>
                <a:gd name="connsiteX81" fmla="*/ 9819 w 10000"/>
                <a:gd name="connsiteY81" fmla="*/ 4594 h 10000"/>
                <a:gd name="connsiteX82" fmla="*/ 9292 w 10000"/>
                <a:gd name="connsiteY82" fmla="*/ 4474 h 10000"/>
                <a:gd name="connsiteX83" fmla="*/ 9555 w 10000"/>
                <a:gd name="connsiteY83" fmla="*/ 4712 h 10000"/>
                <a:gd name="connsiteX84" fmla="*/ 9687 w 10000"/>
                <a:gd name="connsiteY84" fmla="*/ 4881 h 10000"/>
                <a:gd name="connsiteX85" fmla="*/ 9643 w 10000"/>
                <a:gd name="connsiteY85" fmla="*/ 4999 h 10000"/>
                <a:gd name="connsiteX86" fmla="*/ 9512 w 10000"/>
                <a:gd name="connsiteY86" fmla="*/ 5239 h 10000"/>
                <a:gd name="connsiteX87" fmla="*/ 9117 w 10000"/>
                <a:gd name="connsiteY87" fmla="*/ 5191 h 10000"/>
                <a:gd name="connsiteX88" fmla="*/ 9819 w 10000"/>
                <a:gd name="connsiteY88" fmla="*/ 5359 h 10000"/>
                <a:gd name="connsiteX89" fmla="*/ 9863 w 10000"/>
                <a:gd name="connsiteY89" fmla="*/ 5455 h 10000"/>
                <a:gd name="connsiteX90" fmla="*/ 9643 w 10000"/>
                <a:gd name="connsiteY90" fmla="*/ 5574 h 10000"/>
                <a:gd name="connsiteX91" fmla="*/ 9512 w 10000"/>
                <a:gd name="connsiteY91" fmla="*/ 5765 h 10000"/>
                <a:gd name="connsiteX92" fmla="*/ 9073 w 10000"/>
                <a:gd name="connsiteY92" fmla="*/ 5837 h 10000"/>
                <a:gd name="connsiteX93" fmla="*/ 8810 w 10000"/>
                <a:gd name="connsiteY93" fmla="*/ 5885 h 10000"/>
                <a:gd name="connsiteX94" fmla="*/ 8547 w 10000"/>
                <a:gd name="connsiteY94" fmla="*/ 5813 h 10000"/>
                <a:gd name="connsiteX95" fmla="*/ 8547 w 10000"/>
                <a:gd name="connsiteY95" fmla="*/ 5813 h 10000"/>
                <a:gd name="connsiteX96" fmla="*/ 8547 w 10000"/>
                <a:gd name="connsiteY96" fmla="*/ 5742 h 10000"/>
                <a:gd name="connsiteX97" fmla="*/ 7978 w 10000"/>
                <a:gd name="connsiteY97" fmla="*/ 5742 h 10000"/>
                <a:gd name="connsiteX98" fmla="*/ 7714 w 10000"/>
                <a:gd name="connsiteY98" fmla="*/ 6579 h 10000"/>
                <a:gd name="connsiteX99" fmla="*/ 6531 w 10000"/>
                <a:gd name="connsiteY99"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923 h 10000"/>
                <a:gd name="connsiteX26" fmla="*/ 3682 w 10000"/>
                <a:gd name="connsiteY26" fmla="*/ 8684 h 10000"/>
                <a:gd name="connsiteX27" fmla="*/ 3638 w 10000"/>
                <a:gd name="connsiteY27" fmla="*/ 8349 h 10000"/>
                <a:gd name="connsiteX28" fmla="*/ 2981 w 10000"/>
                <a:gd name="connsiteY28" fmla="*/ 7488 h 10000"/>
                <a:gd name="connsiteX29" fmla="*/ 2849 w 10000"/>
                <a:gd name="connsiteY29" fmla="*/ 7081 h 10000"/>
                <a:gd name="connsiteX30" fmla="*/ 3375 w 10000"/>
                <a:gd name="connsiteY30" fmla="*/ 6579 h 10000"/>
                <a:gd name="connsiteX31" fmla="*/ 3243 w 10000"/>
                <a:gd name="connsiteY31" fmla="*/ 6267 h 10000"/>
                <a:gd name="connsiteX32" fmla="*/ 3375 w 10000"/>
                <a:gd name="connsiteY32" fmla="*/ 5885 h 10000"/>
                <a:gd name="connsiteX33" fmla="*/ 3331 w 10000"/>
                <a:gd name="connsiteY33" fmla="*/ 5861 h 10000"/>
                <a:gd name="connsiteX34" fmla="*/ 3024 w 10000"/>
                <a:gd name="connsiteY34" fmla="*/ 5742 h 10000"/>
                <a:gd name="connsiteX35" fmla="*/ 2674 w 10000"/>
                <a:gd name="connsiteY35" fmla="*/ 5789 h 10000"/>
                <a:gd name="connsiteX36" fmla="*/ 2279 w 10000"/>
                <a:gd name="connsiteY36" fmla="*/ 5263 h 10000"/>
                <a:gd name="connsiteX37" fmla="*/ 1973 w 10000"/>
                <a:gd name="connsiteY37" fmla="*/ 4856 h 10000"/>
                <a:gd name="connsiteX38" fmla="*/ 1753 w 10000"/>
                <a:gd name="connsiteY38" fmla="*/ 4450 h 10000"/>
                <a:gd name="connsiteX39" fmla="*/ 2060 w 10000"/>
                <a:gd name="connsiteY39" fmla="*/ 4067 h 10000"/>
                <a:gd name="connsiteX40" fmla="*/ 2016 w 10000"/>
                <a:gd name="connsiteY40" fmla="*/ 4067 h 10000"/>
                <a:gd name="connsiteX41" fmla="*/ 2016 w 10000"/>
                <a:gd name="connsiteY41" fmla="*/ 4067 h 10000"/>
                <a:gd name="connsiteX42" fmla="*/ 1652 w 10000"/>
                <a:gd name="connsiteY42" fmla="*/ 3670 h 10000"/>
                <a:gd name="connsiteX43" fmla="*/ 1139 w 10000"/>
                <a:gd name="connsiteY43" fmla="*/ 3564 h 10000"/>
                <a:gd name="connsiteX44" fmla="*/ 1008 w 10000"/>
                <a:gd name="connsiteY44" fmla="*/ 3349 h 10000"/>
                <a:gd name="connsiteX45" fmla="*/ 175 w 10000"/>
                <a:gd name="connsiteY45" fmla="*/ 3110 h 10000"/>
                <a:gd name="connsiteX46" fmla="*/ 0 w 10000"/>
                <a:gd name="connsiteY46" fmla="*/ 2895 h 10000"/>
                <a:gd name="connsiteX47" fmla="*/ 0 w 10000"/>
                <a:gd name="connsiteY47" fmla="*/ 2895 h 10000"/>
                <a:gd name="connsiteX48" fmla="*/ 1841 w 10000"/>
                <a:gd name="connsiteY48" fmla="*/ 1985 h 10000"/>
                <a:gd name="connsiteX49" fmla="*/ 5961 w 10000"/>
                <a:gd name="connsiteY49" fmla="*/ 0 h 10000"/>
                <a:gd name="connsiteX50" fmla="*/ 6706 w 10000"/>
                <a:gd name="connsiteY50" fmla="*/ 407 h 10000"/>
                <a:gd name="connsiteX51" fmla="*/ 7057 w 10000"/>
                <a:gd name="connsiteY51" fmla="*/ 741 h 10000"/>
                <a:gd name="connsiteX52" fmla="*/ 7496 w 10000"/>
                <a:gd name="connsiteY52" fmla="*/ 1052 h 10000"/>
                <a:gd name="connsiteX53" fmla="*/ 7451 w 10000"/>
                <a:gd name="connsiteY53" fmla="*/ 1268 h 10000"/>
                <a:gd name="connsiteX54" fmla="*/ 7233 w 10000"/>
                <a:gd name="connsiteY54" fmla="*/ 1531 h 10000"/>
                <a:gd name="connsiteX55" fmla="*/ 7802 w 10000"/>
                <a:gd name="connsiteY55" fmla="*/ 1722 h 10000"/>
                <a:gd name="connsiteX56" fmla="*/ 8328 w 10000"/>
                <a:gd name="connsiteY56" fmla="*/ 1866 h 10000"/>
                <a:gd name="connsiteX57" fmla="*/ 8547 w 10000"/>
                <a:gd name="connsiteY57" fmla="*/ 1746 h 10000"/>
                <a:gd name="connsiteX58" fmla="*/ 9161 w 10000"/>
                <a:gd name="connsiteY58" fmla="*/ 1364 h 10000"/>
                <a:gd name="connsiteX59" fmla="*/ 9161 w 10000"/>
                <a:gd name="connsiteY59" fmla="*/ 1364 h 10000"/>
                <a:gd name="connsiteX60" fmla="*/ 9468 w 10000"/>
                <a:gd name="connsiteY60" fmla="*/ 1627 h 10000"/>
                <a:gd name="connsiteX61" fmla="*/ 9600 w 10000"/>
                <a:gd name="connsiteY61" fmla="*/ 1771 h 10000"/>
                <a:gd name="connsiteX62" fmla="*/ 9687 w 10000"/>
                <a:gd name="connsiteY62" fmla="*/ 1866 h 10000"/>
                <a:gd name="connsiteX63" fmla="*/ 9819 w 10000"/>
                <a:gd name="connsiteY63" fmla="*/ 1985 h 10000"/>
                <a:gd name="connsiteX64" fmla="*/ 9951 w 10000"/>
                <a:gd name="connsiteY64" fmla="*/ 2153 h 10000"/>
                <a:gd name="connsiteX65" fmla="*/ 9906 w 10000"/>
                <a:gd name="connsiteY65" fmla="*/ 3086 h 10000"/>
                <a:gd name="connsiteX66" fmla="*/ 9906 w 10000"/>
                <a:gd name="connsiteY66" fmla="*/ 3086 h 10000"/>
                <a:gd name="connsiteX67" fmla="*/ 9819 w 10000"/>
                <a:gd name="connsiteY67" fmla="*/ 2943 h 10000"/>
                <a:gd name="connsiteX68" fmla="*/ 9819 w 10000"/>
                <a:gd name="connsiteY68" fmla="*/ 2943 h 10000"/>
                <a:gd name="connsiteX69" fmla="*/ 9424 w 10000"/>
                <a:gd name="connsiteY69" fmla="*/ 2990 h 10000"/>
                <a:gd name="connsiteX70" fmla="*/ 9292 w 10000"/>
                <a:gd name="connsiteY70" fmla="*/ 2823 h 10000"/>
                <a:gd name="connsiteX71" fmla="*/ 9161 w 10000"/>
                <a:gd name="connsiteY71" fmla="*/ 2632 h 10000"/>
                <a:gd name="connsiteX72" fmla="*/ 8592 w 10000"/>
                <a:gd name="connsiteY72" fmla="*/ 2823 h 10000"/>
                <a:gd name="connsiteX73" fmla="*/ 8547 w 10000"/>
                <a:gd name="connsiteY73" fmla="*/ 2943 h 10000"/>
                <a:gd name="connsiteX74" fmla="*/ 9468 w 10000"/>
                <a:gd name="connsiteY74" fmla="*/ 3469 h 10000"/>
                <a:gd name="connsiteX75" fmla="*/ 9512 w 10000"/>
                <a:gd name="connsiteY75" fmla="*/ 3684 h 10000"/>
                <a:gd name="connsiteX76" fmla="*/ 9643 w 10000"/>
                <a:gd name="connsiteY76" fmla="*/ 3971 h 10000"/>
                <a:gd name="connsiteX77" fmla="*/ 9775 w 10000"/>
                <a:gd name="connsiteY77" fmla="*/ 4091 h 10000"/>
                <a:gd name="connsiteX78" fmla="*/ 9731 w 10000"/>
                <a:gd name="connsiteY78" fmla="*/ 4163 h 10000"/>
                <a:gd name="connsiteX79" fmla="*/ 9951 w 10000"/>
                <a:gd name="connsiteY79" fmla="*/ 4307 h 10000"/>
                <a:gd name="connsiteX80" fmla="*/ 9819 w 10000"/>
                <a:gd name="connsiteY80" fmla="*/ 4594 h 10000"/>
                <a:gd name="connsiteX81" fmla="*/ 9292 w 10000"/>
                <a:gd name="connsiteY81" fmla="*/ 4474 h 10000"/>
                <a:gd name="connsiteX82" fmla="*/ 9555 w 10000"/>
                <a:gd name="connsiteY82" fmla="*/ 4712 h 10000"/>
                <a:gd name="connsiteX83" fmla="*/ 9687 w 10000"/>
                <a:gd name="connsiteY83" fmla="*/ 4881 h 10000"/>
                <a:gd name="connsiteX84" fmla="*/ 9643 w 10000"/>
                <a:gd name="connsiteY84" fmla="*/ 4999 h 10000"/>
                <a:gd name="connsiteX85" fmla="*/ 9512 w 10000"/>
                <a:gd name="connsiteY85" fmla="*/ 5239 h 10000"/>
                <a:gd name="connsiteX86" fmla="*/ 9117 w 10000"/>
                <a:gd name="connsiteY86" fmla="*/ 5191 h 10000"/>
                <a:gd name="connsiteX87" fmla="*/ 9819 w 10000"/>
                <a:gd name="connsiteY87" fmla="*/ 5359 h 10000"/>
                <a:gd name="connsiteX88" fmla="*/ 9863 w 10000"/>
                <a:gd name="connsiteY88" fmla="*/ 5455 h 10000"/>
                <a:gd name="connsiteX89" fmla="*/ 9643 w 10000"/>
                <a:gd name="connsiteY89" fmla="*/ 5574 h 10000"/>
                <a:gd name="connsiteX90" fmla="*/ 9512 w 10000"/>
                <a:gd name="connsiteY90" fmla="*/ 5765 h 10000"/>
                <a:gd name="connsiteX91" fmla="*/ 9073 w 10000"/>
                <a:gd name="connsiteY91" fmla="*/ 5837 h 10000"/>
                <a:gd name="connsiteX92" fmla="*/ 8810 w 10000"/>
                <a:gd name="connsiteY92" fmla="*/ 5885 h 10000"/>
                <a:gd name="connsiteX93" fmla="*/ 8547 w 10000"/>
                <a:gd name="connsiteY93" fmla="*/ 5813 h 10000"/>
                <a:gd name="connsiteX94" fmla="*/ 8547 w 10000"/>
                <a:gd name="connsiteY94" fmla="*/ 5813 h 10000"/>
                <a:gd name="connsiteX95" fmla="*/ 8547 w 10000"/>
                <a:gd name="connsiteY95" fmla="*/ 5742 h 10000"/>
                <a:gd name="connsiteX96" fmla="*/ 7978 w 10000"/>
                <a:gd name="connsiteY96" fmla="*/ 5742 h 10000"/>
                <a:gd name="connsiteX97" fmla="*/ 7714 w 10000"/>
                <a:gd name="connsiteY97" fmla="*/ 6579 h 10000"/>
                <a:gd name="connsiteX98" fmla="*/ 6531 w 10000"/>
                <a:gd name="connsiteY98"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684 h 10000"/>
                <a:gd name="connsiteX26" fmla="*/ 3638 w 10000"/>
                <a:gd name="connsiteY26" fmla="*/ 8349 h 10000"/>
                <a:gd name="connsiteX27" fmla="*/ 2981 w 10000"/>
                <a:gd name="connsiteY27" fmla="*/ 7488 h 10000"/>
                <a:gd name="connsiteX28" fmla="*/ 2849 w 10000"/>
                <a:gd name="connsiteY28" fmla="*/ 7081 h 10000"/>
                <a:gd name="connsiteX29" fmla="*/ 3375 w 10000"/>
                <a:gd name="connsiteY29" fmla="*/ 6579 h 10000"/>
                <a:gd name="connsiteX30" fmla="*/ 3243 w 10000"/>
                <a:gd name="connsiteY30" fmla="*/ 6267 h 10000"/>
                <a:gd name="connsiteX31" fmla="*/ 3375 w 10000"/>
                <a:gd name="connsiteY31" fmla="*/ 5885 h 10000"/>
                <a:gd name="connsiteX32" fmla="*/ 3331 w 10000"/>
                <a:gd name="connsiteY32" fmla="*/ 5861 h 10000"/>
                <a:gd name="connsiteX33" fmla="*/ 3024 w 10000"/>
                <a:gd name="connsiteY33" fmla="*/ 5742 h 10000"/>
                <a:gd name="connsiteX34" fmla="*/ 2674 w 10000"/>
                <a:gd name="connsiteY34" fmla="*/ 5789 h 10000"/>
                <a:gd name="connsiteX35" fmla="*/ 2279 w 10000"/>
                <a:gd name="connsiteY35" fmla="*/ 5263 h 10000"/>
                <a:gd name="connsiteX36" fmla="*/ 1973 w 10000"/>
                <a:gd name="connsiteY36" fmla="*/ 4856 h 10000"/>
                <a:gd name="connsiteX37" fmla="*/ 1753 w 10000"/>
                <a:gd name="connsiteY37" fmla="*/ 4450 h 10000"/>
                <a:gd name="connsiteX38" fmla="*/ 2060 w 10000"/>
                <a:gd name="connsiteY38" fmla="*/ 4067 h 10000"/>
                <a:gd name="connsiteX39" fmla="*/ 2016 w 10000"/>
                <a:gd name="connsiteY39" fmla="*/ 4067 h 10000"/>
                <a:gd name="connsiteX40" fmla="*/ 2016 w 10000"/>
                <a:gd name="connsiteY40" fmla="*/ 4067 h 10000"/>
                <a:gd name="connsiteX41" fmla="*/ 1652 w 10000"/>
                <a:gd name="connsiteY41" fmla="*/ 3670 h 10000"/>
                <a:gd name="connsiteX42" fmla="*/ 1139 w 10000"/>
                <a:gd name="connsiteY42" fmla="*/ 3564 h 10000"/>
                <a:gd name="connsiteX43" fmla="*/ 1008 w 10000"/>
                <a:gd name="connsiteY43" fmla="*/ 3349 h 10000"/>
                <a:gd name="connsiteX44" fmla="*/ 175 w 10000"/>
                <a:gd name="connsiteY44" fmla="*/ 3110 h 10000"/>
                <a:gd name="connsiteX45" fmla="*/ 0 w 10000"/>
                <a:gd name="connsiteY45" fmla="*/ 2895 h 10000"/>
                <a:gd name="connsiteX46" fmla="*/ 0 w 10000"/>
                <a:gd name="connsiteY46" fmla="*/ 2895 h 10000"/>
                <a:gd name="connsiteX47" fmla="*/ 1841 w 10000"/>
                <a:gd name="connsiteY47" fmla="*/ 1985 h 10000"/>
                <a:gd name="connsiteX48" fmla="*/ 5961 w 10000"/>
                <a:gd name="connsiteY48" fmla="*/ 0 h 10000"/>
                <a:gd name="connsiteX49" fmla="*/ 6706 w 10000"/>
                <a:gd name="connsiteY49" fmla="*/ 407 h 10000"/>
                <a:gd name="connsiteX50" fmla="*/ 7057 w 10000"/>
                <a:gd name="connsiteY50" fmla="*/ 741 h 10000"/>
                <a:gd name="connsiteX51" fmla="*/ 7496 w 10000"/>
                <a:gd name="connsiteY51" fmla="*/ 1052 h 10000"/>
                <a:gd name="connsiteX52" fmla="*/ 7451 w 10000"/>
                <a:gd name="connsiteY52" fmla="*/ 1268 h 10000"/>
                <a:gd name="connsiteX53" fmla="*/ 7233 w 10000"/>
                <a:gd name="connsiteY53" fmla="*/ 1531 h 10000"/>
                <a:gd name="connsiteX54" fmla="*/ 7802 w 10000"/>
                <a:gd name="connsiteY54" fmla="*/ 1722 h 10000"/>
                <a:gd name="connsiteX55" fmla="*/ 8328 w 10000"/>
                <a:gd name="connsiteY55" fmla="*/ 1866 h 10000"/>
                <a:gd name="connsiteX56" fmla="*/ 8547 w 10000"/>
                <a:gd name="connsiteY56" fmla="*/ 1746 h 10000"/>
                <a:gd name="connsiteX57" fmla="*/ 9161 w 10000"/>
                <a:gd name="connsiteY57" fmla="*/ 1364 h 10000"/>
                <a:gd name="connsiteX58" fmla="*/ 9161 w 10000"/>
                <a:gd name="connsiteY58" fmla="*/ 1364 h 10000"/>
                <a:gd name="connsiteX59" fmla="*/ 9468 w 10000"/>
                <a:gd name="connsiteY59" fmla="*/ 1627 h 10000"/>
                <a:gd name="connsiteX60" fmla="*/ 9600 w 10000"/>
                <a:gd name="connsiteY60" fmla="*/ 1771 h 10000"/>
                <a:gd name="connsiteX61" fmla="*/ 9687 w 10000"/>
                <a:gd name="connsiteY61" fmla="*/ 1866 h 10000"/>
                <a:gd name="connsiteX62" fmla="*/ 9819 w 10000"/>
                <a:gd name="connsiteY62" fmla="*/ 1985 h 10000"/>
                <a:gd name="connsiteX63" fmla="*/ 9951 w 10000"/>
                <a:gd name="connsiteY63" fmla="*/ 2153 h 10000"/>
                <a:gd name="connsiteX64" fmla="*/ 9906 w 10000"/>
                <a:gd name="connsiteY64" fmla="*/ 3086 h 10000"/>
                <a:gd name="connsiteX65" fmla="*/ 9906 w 10000"/>
                <a:gd name="connsiteY65" fmla="*/ 3086 h 10000"/>
                <a:gd name="connsiteX66" fmla="*/ 9819 w 10000"/>
                <a:gd name="connsiteY66" fmla="*/ 2943 h 10000"/>
                <a:gd name="connsiteX67" fmla="*/ 9819 w 10000"/>
                <a:gd name="connsiteY67" fmla="*/ 2943 h 10000"/>
                <a:gd name="connsiteX68" fmla="*/ 9424 w 10000"/>
                <a:gd name="connsiteY68" fmla="*/ 2990 h 10000"/>
                <a:gd name="connsiteX69" fmla="*/ 9292 w 10000"/>
                <a:gd name="connsiteY69" fmla="*/ 2823 h 10000"/>
                <a:gd name="connsiteX70" fmla="*/ 9161 w 10000"/>
                <a:gd name="connsiteY70" fmla="*/ 2632 h 10000"/>
                <a:gd name="connsiteX71" fmla="*/ 8592 w 10000"/>
                <a:gd name="connsiteY71" fmla="*/ 2823 h 10000"/>
                <a:gd name="connsiteX72" fmla="*/ 8547 w 10000"/>
                <a:gd name="connsiteY72" fmla="*/ 2943 h 10000"/>
                <a:gd name="connsiteX73" fmla="*/ 9468 w 10000"/>
                <a:gd name="connsiteY73" fmla="*/ 3469 h 10000"/>
                <a:gd name="connsiteX74" fmla="*/ 9512 w 10000"/>
                <a:gd name="connsiteY74" fmla="*/ 3684 h 10000"/>
                <a:gd name="connsiteX75" fmla="*/ 9643 w 10000"/>
                <a:gd name="connsiteY75" fmla="*/ 3971 h 10000"/>
                <a:gd name="connsiteX76" fmla="*/ 9775 w 10000"/>
                <a:gd name="connsiteY76" fmla="*/ 4091 h 10000"/>
                <a:gd name="connsiteX77" fmla="*/ 9731 w 10000"/>
                <a:gd name="connsiteY77" fmla="*/ 4163 h 10000"/>
                <a:gd name="connsiteX78" fmla="*/ 9951 w 10000"/>
                <a:gd name="connsiteY78" fmla="*/ 4307 h 10000"/>
                <a:gd name="connsiteX79" fmla="*/ 9819 w 10000"/>
                <a:gd name="connsiteY79" fmla="*/ 4594 h 10000"/>
                <a:gd name="connsiteX80" fmla="*/ 9292 w 10000"/>
                <a:gd name="connsiteY80" fmla="*/ 4474 h 10000"/>
                <a:gd name="connsiteX81" fmla="*/ 9555 w 10000"/>
                <a:gd name="connsiteY81" fmla="*/ 4712 h 10000"/>
                <a:gd name="connsiteX82" fmla="*/ 9687 w 10000"/>
                <a:gd name="connsiteY82" fmla="*/ 4881 h 10000"/>
                <a:gd name="connsiteX83" fmla="*/ 9643 w 10000"/>
                <a:gd name="connsiteY83" fmla="*/ 4999 h 10000"/>
                <a:gd name="connsiteX84" fmla="*/ 9512 w 10000"/>
                <a:gd name="connsiteY84" fmla="*/ 5239 h 10000"/>
                <a:gd name="connsiteX85" fmla="*/ 9117 w 10000"/>
                <a:gd name="connsiteY85" fmla="*/ 5191 h 10000"/>
                <a:gd name="connsiteX86" fmla="*/ 9819 w 10000"/>
                <a:gd name="connsiteY86" fmla="*/ 5359 h 10000"/>
                <a:gd name="connsiteX87" fmla="*/ 9863 w 10000"/>
                <a:gd name="connsiteY87" fmla="*/ 5455 h 10000"/>
                <a:gd name="connsiteX88" fmla="*/ 9643 w 10000"/>
                <a:gd name="connsiteY88" fmla="*/ 5574 h 10000"/>
                <a:gd name="connsiteX89" fmla="*/ 9512 w 10000"/>
                <a:gd name="connsiteY89" fmla="*/ 5765 h 10000"/>
                <a:gd name="connsiteX90" fmla="*/ 9073 w 10000"/>
                <a:gd name="connsiteY90" fmla="*/ 5837 h 10000"/>
                <a:gd name="connsiteX91" fmla="*/ 8810 w 10000"/>
                <a:gd name="connsiteY91" fmla="*/ 5885 h 10000"/>
                <a:gd name="connsiteX92" fmla="*/ 8547 w 10000"/>
                <a:gd name="connsiteY92" fmla="*/ 5813 h 10000"/>
                <a:gd name="connsiteX93" fmla="*/ 8547 w 10000"/>
                <a:gd name="connsiteY93" fmla="*/ 5813 h 10000"/>
                <a:gd name="connsiteX94" fmla="*/ 8547 w 10000"/>
                <a:gd name="connsiteY94" fmla="*/ 5742 h 10000"/>
                <a:gd name="connsiteX95" fmla="*/ 7978 w 10000"/>
                <a:gd name="connsiteY95" fmla="*/ 5742 h 10000"/>
                <a:gd name="connsiteX96" fmla="*/ 7714 w 10000"/>
                <a:gd name="connsiteY96" fmla="*/ 6579 h 10000"/>
                <a:gd name="connsiteX97" fmla="*/ 6531 w 10000"/>
                <a:gd name="connsiteY97"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684 h 10000"/>
                <a:gd name="connsiteX26" fmla="*/ 3638 w 10000"/>
                <a:gd name="connsiteY26" fmla="*/ 8349 h 10000"/>
                <a:gd name="connsiteX27" fmla="*/ 2981 w 10000"/>
                <a:gd name="connsiteY27" fmla="*/ 7488 h 10000"/>
                <a:gd name="connsiteX28" fmla="*/ 2849 w 10000"/>
                <a:gd name="connsiteY28" fmla="*/ 7081 h 10000"/>
                <a:gd name="connsiteX29" fmla="*/ 3375 w 10000"/>
                <a:gd name="connsiteY29" fmla="*/ 6579 h 10000"/>
                <a:gd name="connsiteX30" fmla="*/ 3243 w 10000"/>
                <a:gd name="connsiteY30" fmla="*/ 6267 h 10000"/>
                <a:gd name="connsiteX31" fmla="*/ 3375 w 10000"/>
                <a:gd name="connsiteY31" fmla="*/ 5885 h 10000"/>
                <a:gd name="connsiteX32" fmla="*/ 3331 w 10000"/>
                <a:gd name="connsiteY32" fmla="*/ 5861 h 10000"/>
                <a:gd name="connsiteX33" fmla="*/ 3024 w 10000"/>
                <a:gd name="connsiteY33" fmla="*/ 5742 h 10000"/>
                <a:gd name="connsiteX34" fmla="*/ 2674 w 10000"/>
                <a:gd name="connsiteY34" fmla="*/ 5789 h 10000"/>
                <a:gd name="connsiteX35" fmla="*/ 1973 w 10000"/>
                <a:gd name="connsiteY35" fmla="*/ 4856 h 10000"/>
                <a:gd name="connsiteX36" fmla="*/ 1753 w 10000"/>
                <a:gd name="connsiteY36" fmla="*/ 4450 h 10000"/>
                <a:gd name="connsiteX37" fmla="*/ 2060 w 10000"/>
                <a:gd name="connsiteY37" fmla="*/ 4067 h 10000"/>
                <a:gd name="connsiteX38" fmla="*/ 2016 w 10000"/>
                <a:gd name="connsiteY38" fmla="*/ 4067 h 10000"/>
                <a:gd name="connsiteX39" fmla="*/ 2016 w 10000"/>
                <a:gd name="connsiteY39" fmla="*/ 4067 h 10000"/>
                <a:gd name="connsiteX40" fmla="*/ 1652 w 10000"/>
                <a:gd name="connsiteY40" fmla="*/ 3670 h 10000"/>
                <a:gd name="connsiteX41" fmla="*/ 1139 w 10000"/>
                <a:gd name="connsiteY41" fmla="*/ 3564 h 10000"/>
                <a:gd name="connsiteX42" fmla="*/ 1008 w 10000"/>
                <a:gd name="connsiteY42" fmla="*/ 3349 h 10000"/>
                <a:gd name="connsiteX43" fmla="*/ 175 w 10000"/>
                <a:gd name="connsiteY43" fmla="*/ 3110 h 10000"/>
                <a:gd name="connsiteX44" fmla="*/ 0 w 10000"/>
                <a:gd name="connsiteY44" fmla="*/ 2895 h 10000"/>
                <a:gd name="connsiteX45" fmla="*/ 0 w 10000"/>
                <a:gd name="connsiteY45" fmla="*/ 2895 h 10000"/>
                <a:gd name="connsiteX46" fmla="*/ 1841 w 10000"/>
                <a:gd name="connsiteY46" fmla="*/ 1985 h 10000"/>
                <a:gd name="connsiteX47" fmla="*/ 5961 w 10000"/>
                <a:gd name="connsiteY47" fmla="*/ 0 h 10000"/>
                <a:gd name="connsiteX48" fmla="*/ 6706 w 10000"/>
                <a:gd name="connsiteY48" fmla="*/ 407 h 10000"/>
                <a:gd name="connsiteX49" fmla="*/ 7057 w 10000"/>
                <a:gd name="connsiteY49" fmla="*/ 741 h 10000"/>
                <a:gd name="connsiteX50" fmla="*/ 7496 w 10000"/>
                <a:gd name="connsiteY50" fmla="*/ 1052 h 10000"/>
                <a:gd name="connsiteX51" fmla="*/ 7451 w 10000"/>
                <a:gd name="connsiteY51" fmla="*/ 1268 h 10000"/>
                <a:gd name="connsiteX52" fmla="*/ 7233 w 10000"/>
                <a:gd name="connsiteY52" fmla="*/ 1531 h 10000"/>
                <a:gd name="connsiteX53" fmla="*/ 7802 w 10000"/>
                <a:gd name="connsiteY53" fmla="*/ 1722 h 10000"/>
                <a:gd name="connsiteX54" fmla="*/ 8328 w 10000"/>
                <a:gd name="connsiteY54" fmla="*/ 1866 h 10000"/>
                <a:gd name="connsiteX55" fmla="*/ 8547 w 10000"/>
                <a:gd name="connsiteY55" fmla="*/ 1746 h 10000"/>
                <a:gd name="connsiteX56" fmla="*/ 9161 w 10000"/>
                <a:gd name="connsiteY56" fmla="*/ 1364 h 10000"/>
                <a:gd name="connsiteX57" fmla="*/ 9161 w 10000"/>
                <a:gd name="connsiteY57" fmla="*/ 1364 h 10000"/>
                <a:gd name="connsiteX58" fmla="*/ 9468 w 10000"/>
                <a:gd name="connsiteY58" fmla="*/ 1627 h 10000"/>
                <a:gd name="connsiteX59" fmla="*/ 9600 w 10000"/>
                <a:gd name="connsiteY59" fmla="*/ 1771 h 10000"/>
                <a:gd name="connsiteX60" fmla="*/ 9687 w 10000"/>
                <a:gd name="connsiteY60" fmla="*/ 1866 h 10000"/>
                <a:gd name="connsiteX61" fmla="*/ 9819 w 10000"/>
                <a:gd name="connsiteY61" fmla="*/ 1985 h 10000"/>
                <a:gd name="connsiteX62" fmla="*/ 9951 w 10000"/>
                <a:gd name="connsiteY62" fmla="*/ 2153 h 10000"/>
                <a:gd name="connsiteX63" fmla="*/ 9906 w 10000"/>
                <a:gd name="connsiteY63" fmla="*/ 3086 h 10000"/>
                <a:gd name="connsiteX64" fmla="*/ 9906 w 10000"/>
                <a:gd name="connsiteY64" fmla="*/ 3086 h 10000"/>
                <a:gd name="connsiteX65" fmla="*/ 9819 w 10000"/>
                <a:gd name="connsiteY65" fmla="*/ 2943 h 10000"/>
                <a:gd name="connsiteX66" fmla="*/ 9819 w 10000"/>
                <a:gd name="connsiteY66" fmla="*/ 2943 h 10000"/>
                <a:gd name="connsiteX67" fmla="*/ 9424 w 10000"/>
                <a:gd name="connsiteY67" fmla="*/ 2990 h 10000"/>
                <a:gd name="connsiteX68" fmla="*/ 9292 w 10000"/>
                <a:gd name="connsiteY68" fmla="*/ 2823 h 10000"/>
                <a:gd name="connsiteX69" fmla="*/ 9161 w 10000"/>
                <a:gd name="connsiteY69" fmla="*/ 2632 h 10000"/>
                <a:gd name="connsiteX70" fmla="*/ 8592 w 10000"/>
                <a:gd name="connsiteY70" fmla="*/ 2823 h 10000"/>
                <a:gd name="connsiteX71" fmla="*/ 8547 w 10000"/>
                <a:gd name="connsiteY71" fmla="*/ 2943 h 10000"/>
                <a:gd name="connsiteX72" fmla="*/ 9468 w 10000"/>
                <a:gd name="connsiteY72" fmla="*/ 3469 h 10000"/>
                <a:gd name="connsiteX73" fmla="*/ 9512 w 10000"/>
                <a:gd name="connsiteY73" fmla="*/ 3684 h 10000"/>
                <a:gd name="connsiteX74" fmla="*/ 9643 w 10000"/>
                <a:gd name="connsiteY74" fmla="*/ 3971 h 10000"/>
                <a:gd name="connsiteX75" fmla="*/ 9775 w 10000"/>
                <a:gd name="connsiteY75" fmla="*/ 4091 h 10000"/>
                <a:gd name="connsiteX76" fmla="*/ 9731 w 10000"/>
                <a:gd name="connsiteY76" fmla="*/ 4163 h 10000"/>
                <a:gd name="connsiteX77" fmla="*/ 9951 w 10000"/>
                <a:gd name="connsiteY77" fmla="*/ 4307 h 10000"/>
                <a:gd name="connsiteX78" fmla="*/ 9819 w 10000"/>
                <a:gd name="connsiteY78" fmla="*/ 4594 h 10000"/>
                <a:gd name="connsiteX79" fmla="*/ 9292 w 10000"/>
                <a:gd name="connsiteY79" fmla="*/ 4474 h 10000"/>
                <a:gd name="connsiteX80" fmla="*/ 9555 w 10000"/>
                <a:gd name="connsiteY80" fmla="*/ 4712 h 10000"/>
                <a:gd name="connsiteX81" fmla="*/ 9687 w 10000"/>
                <a:gd name="connsiteY81" fmla="*/ 4881 h 10000"/>
                <a:gd name="connsiteX82" fmla="*/ 9643 w 10000"/>
                <a:gd name="connsiteY82" fmla="*/ 4999 h 10000"/>
                <a:gd name="connsiteX83" fmla="*/ 9512 w 10000"/>
                <a:gd name="connsiteY83" fmla="*/ 5239 h 10000"/>
                <a:gd name="connsiteX84" fmla="*/ 9117 w 10000"/>
                <a:gd name="connsiteY84" fmla="*/ 5191 h 10000"/>
                <a:gd name="connsiteX85" fmla="*/ 9819 w 10000"/>
                <a:gd name="connsiteY85" fmla="*/ 5359 h 10000"/>
                <a:gd name="connsiteX86" fmla="*/ 9863 w 10000"/>
                <a:gd name="connsiteY86" fmla="*/ 5455 h 10000"/>
                <a:gd name="connsiteX87" fmla="*/ 9643 w 10000"/>
                <a:gd name="connsiteY87" fmla="*/ 5574 h 10000"/>
                <a:gd name="connsiteX88" fmla="*/ 9512 w 10000"/>
                <a:gd name="connsiteY88" fmla="*/ 5765 h 10000"/>
                <a:gd name="connsiteX89" fmla="*/ 9073 w 10000"/>
                <a:gd name="connsiteY89" fmla="*/ 5837 h 10000"/>
                <a:gd name="connsiteX90" fmla="*/ 8810 w 10000"/>
                <a:gd name="connsiteY90" fmla="*/ 5885 h 10000"/>
                <a:gd name="connsiteX91" fmla="*/ 8547 w 10000"/>
                <a:gd name="connsiteY91" fmla="*/ 5813 h 10000"/>
                <a:gd name="connsiteX92" fmla="*/ 8547 w 10000"/>
                <a:gd name="connsiteY92" fmla="*/ 5813 h 10000"/>
                <a:gd name="connsiteX93" fmla="*/ 8547 w 10000"/>
                <a:gd name="connsiteY93" fmla="*/ 5742 h 10000"/>
                <a:gd name="connsiteX94" fmla="*/ 7978 w 10000"/>
                <a:gd name="connsiteY94" fmla="*/ 5742 h 10000"/>
                <a:gd name="connsiteX95" fmla="*/ 7714 w 10000"/>
                <a:gd name="connsiteY95" fmla="*/ 6579 h 10000"/>
                <a:gd name="connsiteX96" fmla="*/ 6531 w 10000"/>
                <a:gd name="connsiteY96"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684 h 10000"/>
                <a:gd name="connsiteX26" fmla="*/ 3638 w 10000"/>
                <a:gd name="connsiteY26" fmla="*/ 8349 h 10000"/>
                <a:gd name="connsiteX27" fmla="*/ 2981 w 10000"/>
                <a:gd name="connsiteY27" fmla="*/ 7488 h 10000"/>
                <a:gd name="connsiteX28" fmla="*/ 2849 w 10000"/>
                <a:gd name="connsiteY28" fmla="*/ 7081 h 10000"/>
                <a:gd name="connsiteX29" fmla="*/ 3375 w 10000"/>
                <a:gd name="connsiteY29" fmla="*/ 6579 h 10000"/>
                <a:gd name="connsiteX30" fmla="*/ 3243 w 10000"/>
                <a:gd name="connsiteY30" fmla="*/ 6267 h 10000"/>
                <a:gd name="connsiteX31" fmla="*/ 3375 w 10000"/>
                <a:gd name="connsiteY31" fmla="*/ 5885 h 10000"/>
                <a:gd name="connsiteX32" fmla="*/ 3331 w 10000"/>
                <a:gd name="connsiteY32" fmla="*/ 5861 h 10000"/>
                <a:gd name="connsiteX33" fmla="*/ 3024 w 10000"/>
                <a:gd name="connsiteY33" fmla="*/ 5742 h 10000"/>
                <a:gd name="connsiteX34" fmla="*/ 2674 w 10000"/>
                <a:gd name="connsiteY34" fmla="*/ 5789 h 10000"/>
                <a:gd name="connsiteX35" fmla="*/ 1753 w 10000"/>
                <a:gd name="connsiteY35" fmla="*/ 4450 h 10000"/>
                <a:gd name="connsiteX36" fmla="*/ 2060 w 10000"/>
                <a:gd name="connsiteY36" fmla="*/ 4067 h 10000"/>
                <a:gd name="connsiteX37" fmla="*/ 2016 w 10000"/>
                <a:gd name="connsiteY37" fmla="*/ 4067 h 10000"/>
                <a:gd name="connsiteX38" fmla="*/ 2016 w 10000"/>
                <a:gd name="connsiteY38" fmla="*/ 4067 h 10000"/>
                <a:gd name="connsiteX39" fmla="*/ 1652 w 10000"/>
                <a:gd name="connsiteY39" fmla="*/ 3670 h 10000"/>
                <a:gd name="connsiteX40" fmla="*/ 1139 w 10000"/>
                <a:gd name="connsiteY40" fmla="*/ 3564 h 10000"/>
                <a:gd name="connsiteX41" fmla="*/ 1008 w 10000"/>
                <a:gd name="connsiteY41" fmla="*/ 3349 h 10000"/>
                <a:gd name="connsiteX42" fmla="*/ 175 w 10000"/>
                <a:gd name="connsiteY42" fmla="*/ 3110 h 10000"/>
                <a:gd name="connsiteX43" fmla="*/ 0 w 10000"/>
                <a:gd name="connsiteY43" fmla="*/ 2895 h 10000"/>
                <a:gd name="connsiteX44" fmla="*/ 0 w 10000"/>
                <a:gd name="connsiteY44" fmla="*/ 2895 h 10000"/>
                <a:gd name="connsiteX45" fmla="*/ 1841 w 10000"/>
                <a:gd name="connsiteY45" fmla="*/ 1985 h 10000"/>
                <a:gd name="connsiteX46" fmla="*/ 5961 w 10000"/>
                <a:gd name="connsiteY46" fmla="*/ 0 h 10000"/>
                <a:gd name="connsiteX47" fmla="*/ 6706 w 10000"/>
                <a:gd name="connsiteY47" fmla="*/ 407 h 10000"/>
                <a:gd name="connsiteX48" fmla="*/ 7057 w 10000"/>
                <a:gd name="connsiteY48" fmla="*/ 741 h 10000"/>
                <a:gd name="connsiteX49" fmla="*/ 7496 w 10000"/>
                <a:gd name="connsiteY49" fmla="*/ 1052 h 10000"/>
                <a:gd name="connsiteX50" fmla="*/ 7451 w 10000"/>
                <a:gd name="connsiteY50" fmla="*/ 1268 h 10000"/>
                <a:gd name="connsiteX51" fmla="*/ 7233 w 10000"/>
                <a:gd name="connsiteY51" fmla="*/ 1531 h 10000"/>
                <a:gd name="connsiteX52" fmla="*/ 7802 w 10000"/>
                <a:gd name="connsiteY52" fmla="*/ 1722 h 10000"/>
                <a:gd name="connsiteX53" fmla="*/ 8328 w 10000"/>
                <a:gd name="connsiteY53" fmla="*/ 1866 h 10000"/>
                <a:gd name="connsiteX54" fmla="*/ 8547 w 10000"/>
                <a:gd name="connsiteY54" fmla="*/ 1746 h 10000"/>
                <a:gd name="connsiteX55" fmla="*/ 9161 w 10000"/>
                <a:gd name="connsiteY55" fmla="*/ 1364 h 10000"/>
                <a:gd name="connsiteX56" fmla="*/ 9161 w 10000"/>
                <a:gd name="connsiteY56" fmla="*/ 1364 h 10000"/>
                <a:gd name="connsiteX57" fmla="*/ 9468 w 10000"/>
                <a:gd name="connsiteY57" fmla="*/ 1627 h 10000"/>
                <a:gd name="connsiteX58" fmla="*/ 9600 w 10000"/>
                <a:gd name="connsiteY58" fmla="*/ 1771 h 10000"/>
                <a:gd name="connsiteX59" fmla="*/ 9687 w 10000"/>
                <a:gd name="connsiteY59" fmla="*/ 1866 h 10000"/>
                <a:gd name="connsiteX60" fmla="*/ 9819 w 10000"/>
                <a:gd name="connsiteY60" fmla="*/ 1985 h 10000"/>
                <a:gd name="connsiteX61" fmla="*/ 9951 w 10000"/>
                <a:gd name="connsiteY61" fmla="*/ 2153 h 10000"/>
                <a:gd name="connsiteX62" fmla="*/ 9906 w 10000"/>
                <a:gd name="connsiteY62" fmla="*/ 3086 h 10000"/>
                <a:gd name="connsiteX63" fmla="*/ 9906 w 10000"/>
                <a:gd name="connsiteY63" fmla="*/ 3086 h 10000"/>
                <a:gd name="connsiteX64" fmla="*/ 9819 w 10000"/>
                <a:gd name="connsiteY64" fmla="*/ 2943 h 10000"/>
                <a:gd name="connsiteX65" fmla="*/ 9819 w 10000"/>
                <a:gd name="connsiteY65" fmla="*/ 2943 h 10000"/>
                <a:gd name="connsiteX66" fmla="*/ 9424 w 10000"/>
                <a:gd name="connsiteY66" fmla="*/ 2990 h 10000"/>
                <a:gd name="connsiteX67" fmla="*/ 9292 w 10000"/>
                <a:gd name="connsiteY67" fmla="*/ 2823 h 10000"/>
                <a:gd name="connsiteX68" fmla="*/ 9161 w 10000"/>
                <a:gd name="connsiteY68" fmla="*/ 2632 h 10000"/>
                <a:gd name="connsiteX69" fmla="*/ 8592 w 10000"/>
                <a:gd name="connsiteY69" fmla="*/ 2823 h 10000"/>
                <a:gd name="connsiteX70" fmla="*/ 8547 w 10000"/>
                <a:gd name="connsiteY70" fmla="*/ 2943 h 10000"/>
                <a:gd name="connsiteX71" fmla="*/ 9468 w 10000"/>
                <a:gd name="connsiteY71" fmla="*/ 3469 h 10000"/>
                <a:gd name="connsiteX72" fmla="*/ 9512 w 10000"/>
                <a:gd name="connsiteY72" fmla="*/ 3684 h 10000"/>
                <a:gd name="connsiteX73" fmla="*/ 9643 w 10000"/>
                <a:gd name="connsiteY73" fmla="*/ 3971 h 10000"/>
                <a:gd name="connsiteX74" fmla="*/ 9775 w 10000"/>
                <a:gd name="connsiteY74" fmla="*/ 4091 h 10000"/>
                <a:gd name="connsiteX75" fmla="*/ 9731 w 10000"/>
                <a:gd name="connsiteY75" fmla="*/ 4163 h 10000"/>
                <a:gd name="connsiteX76" fmla="*/ 9951 w 10000"/>
                <a:gd name="connsiteY76" fmla="*/ 4307 h 10000"/>
                <a:gd name="connsiteX77" fmla="*/ 9819 w 10000"/>
                <a:gd name="connsiteY77" fmla="*/ 4594 h 10000"/>
                <a:gd name="connsiteX78" fmla="*/ 9292 w 10000"/>
                <a:gd name="connsiteY78" fmla="*/ 4474 h 10000"/>
                <a:gd name="connsiteX79" fmla="*/ 9555 w 10000"/>
                <a:gd name="connsiteY79" fmla="*/ 4712 h 10000"/>
                <a:gd name="connsiteX80" fmla="*/ 9687 w 10000"/>
                <a:gd name="connsiteY80" fmla="*/ 4881 h 10000"/>
                <a:gd name="connsiteX81" fmla="*/ 9643 w 10000"/>
                <a:gd name="connsiteY81" fmla="*/ 4999 h 10000"/>
                <a:gd name="connsiteX82" fmla="*/ 9512 w 10000"/>
                <a:gd name="connsiteY82" fmla="*/ 5239 h 10000"/>
                <a:gd name="connsiteX83" fmla="*/ 9117 w 10000"/>
                <a:gd name="connsiteY83" fmla="*/ 5191 h 10000"/>
                <a:gd name="connsiteX84" fmla="*/ 9819 w 10000"/>
                <a:gd name="connsiteY84" fmla="*/ 5359 h 10000"/>
                <a:gd name="connsiteX85" fmla="*/ 9863 w 10000"/>
                <a:gd name="connsiteY85" fmla="*/ 5455 h 10000"/>
                <a:gd name="connsiteX86" fmla="*/ 9643 w 10000"/>
                <a:gd name="connsiteY86" fmla="*/ 5574 h 10000"/>
                <a:gd name="connsiteX87" fmla="*/ 9512 w 10000"/>
                <a:gd name="connsiteY87" fmla="*/ 5765 h 10000"/>
                <a:gd name="connsiteX88" fmla="*/ 9073 w 10000"/>
                <a:gd name="connsiteY88" fmla="*/ 5837 h 10000"/>
                <a:gd name="connsiteX89" fmla="*/ 8810 w 10000"/>
                <a:gd name="connsiteY89" fmla="*/ 5885 h 10000"/>
                <a:gd name="connsiteX90" fmla="*/ 8547 w 10000"/>
                <a:gd name="connsiteY90" fmla="*/ 5813 h 10000"/>
                <a:gd name="connsiteX91" fmla="*/ 8547 w 10000"/>
                <a:gd name="connsiteY91" fmla="*/ 5813 h 10000"/>
                <a:gd name="connsiteX92" fmla="*/ 8547 w 10000"/>
                <a:gd name="connsiteY92" fmla="*/ 5742 h 10000"/>
                <a:gd name="connsiteX93" fmla="*/ 7978 w 10000"/>
                <a:gd name="connsiteY93" fmla="*/ 5742 h 10000"/>
                <a:gd name="connsiteX94" fmla="*/ 7714 w 10000"/>
                <a:gd name="connsiteY94" fmla="*/ 6579 h 10000"/>
                <a:gd name="connsiteX95" fmla="*/ 6531 w 10000"/>
                <a:gd name="connsiteY95"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684 h 10000"/>
                <a:gd name="connsiteX26" fmla="*/ 3638 w 10000"/>
                <a:gd name="connsiteY26" fmla="*/ 8349 h 10000"/>
                <a:gd name="connsiteX27" fmla="*/ 2981 w 10000"/>
                <a:gd name="connsiteY27" fmla="*/ 7488 h 10000"/>
                <a:gd name="connsiteX28" fmla="*/ 2849 w 10000"/>
                <a:gd name="connsiteY28" fmla="*/ 7081 h 10000"/>
                <a:gd name="connsiteX29" fmla="*/ 3375 w 10000"/>
                <a:gd name="connsiteY29" fmla="*/ 6579 h 10000"/>
                <a:gd name="connsiteX30" fmla="*/ 3243 w 10000"/>
                <a:gd name="connsiteY30" fmla="*/ 6267 h 10000"/>
                <a:gd name="connsiteX31" fmla="*/ 3375 w 10000"/>
                <a:gd name="connsiteY31" fmla="*/ 5885 h 10000"/>
                <a:gd name="connsiteX32" fmla="*/ 3331 w 10000"/>
                <a:gd name="connsiteY32" fmla="*/ 5861 h 10000"/>
                <a:gd name="connsiteX33" fmla="*/ 3024 w 10000"/>
                <a:gd name="connsiteY33" fmla="*/ 5742 h 10000"/>
                <a:gd name="connsiteX34" fmla="*/ 2189 w 10000"/>
                <a:gd name="connsiteY34" fmla="*/ 5326 h 10000"/>
                <a:gd name="connsiteX35" fmla="*/ 1753 w 10000"/>
                <a:gd name="connsiteY35" fmla="*/ 4450 h 10000"/>
                <a:gd name="connsiteX36" fmla="*/ 2060 w 10000"/>
                <a:gd name="connsiteY36" fmla="*/ 4067 h 10000"/>
                <a:gd name="connsiteX37" fmla="*/ 2016 w 10000"/>
                <a:gd name="connsiteY37" fmla="*/ 4067 h 10000"/>
                <a:gd name="connsiteX38" fmla="*/ 2016 w 10000"/>
                <a:gd name="connsiteY38" fmla="*/ 4067 h 10000"/>
                <a:gd name="connsiteX39" fmla="*/ 1652 w 10000"/>
                <a:gd name="connsiteY39" fmla="*/ 3670 h 10000"/>
                <a:gd name="connsiteX40" fmla="*/ 1139 w 10000"/>
                <a:gd name="connsiteY40" fmla="*/ 3564 h 10000"/>
                <a:gd name="connsiteX41" fmla="*/ 1008 w 10000"/>
                <a:gd name="connsiteY41" fmla="*/ 3349 h 10000"/>
                <a:gd name="connsiteX42" fmla="*/ 175 w 10000"/>
                <a:gd name="connsiteY42" fmla="*/ 3110 h 10000"/>
                <a:gd name="connsiteX43" fmla="*/ 0 w 10000"/>
                <a:gd name="connsiteY43" fmla="*/ 2895 h 10000"/>
                <a:gd name="connsiteX44" fmla="*/ 0 w 10000"/>
                <a:gd name="connsiteY44" fmla="*/ 2895 h 10000"/>
                <a:gd name="connsiteX45" fmla="*/ 1841 w 10000"/>
                <a:gd name="connsiteY45" fmla="*/ 1985 h 10000"/>
                <a:gd name="connsiteX46" fmla="*/ 5961 w 10000"/>
                <a:gd name="connsiteY46" fmla="*/ 0 h 10000"/>
                <a:gd name="connsiteX47" fmla="*/ 6706 w 10000"/>
                <a:gd name="connsiteY47" fmla="*/ 407 h 10000"/>
                <a:gd name="connsiteX48" fmla="*/ 7057 w 10000"/>
                <a:gd name="connsiteY48" fmla="*/ 741 h 10000"/>
                <a:gd name="connsiteX49" fmla="*/ 7496 w 10000"/>
                <a:gd name="connsiteY49" fmla="*/ 1052 h 10000"/>
                <a:gd name="connsiteX50" fmla="*/ 7451 w 10000"/>
                <a:gd name="connsiteY50" fmla="*/ 1268 h 10000"/>
                <a:gd name="connsiteX51" fmla="*/ 7233 w 10000"/>
                <a:gd name="connsiteY51" fmla="*/ 1531 h 10000"/>
                <a:gd name="connsiteX52" fmla="*/ 7802 w 10000"/>
                <a:gd name="connsiteY52" fmla="*/ 1722 h 10000"/>
                <a:gd name="connsiteX53" fmla="*/ 8328 w 10000"/>
                <a:gd name="connsiteY53" fmla="*/ 1866 h 10000"/>
                <a:gd name="connsiteX54" fmla="*/ 8547 w 10000"/>
                <a:gd name="connsiteY54" fmla="*/ 1746 h 10000"/>
                <a:gd name="connsiteX55" fmla="*/ 9161 w 10000"/>
                <a:gd name="connsiteY55" fmla="*/ 1364 h 10000"/>
                <a:gd name="connsiteX56" fmla="*/ 9161 w 10000"/>
                <a:gd name="connsiteY56" fmla="*/ 1364 h 10000"/>
                <a:gd name="connsiteX57" fmla="*/ 9468 w 10000"/>
                <a:gd name="connsiteY57" fmla="*/ 1627 h 10000"/>
                <a:gd name="connsiteX58" fmla="*/ 9600 w 10000"/>
                <a:gd name="connsiteY58" fmla="*/ 1771 h 10000"/>
                <a:gd name="connsiteX59" fmla="*/ 9687 w 10000"/>
                <a:gd name="connsiteY59" fmla="*/ 1866 h 10000"/>
                <a:gd name="connsiteX60" fmla="*/ 9819 w 10000"/>
                <a:gd name="connsiteY60" fmla="*/ 1985 h 10000"/>
                <a:gd name="connsiteX61" fmla="*/ 9951 w 10000"/>
                <a:gd name="connsiteY61" fmla="*/ 2153 h 10000"/>
                <a:gd name="connsiteX62" fmla="*/ 9906 w 10000"/>
                <a:gd name="connsiteY62" fmla="*/ 3086 h 10000"/>
                <a:gd name="connsiteX63" fmla="*/ 9906 w 10000"/>
                <a:gd name="connsiteY63" fmla="*/ 3086 h 10000"/>
                <a:gd name="connsiteX64" fmla="*/ 9819 w 10000"/>
                <a:gd name="connsiteY64" fmla="*/ 2943 h 10000"/>
                <a:gd name="connsiteX65" fmla="*/ 9819 w 10000"/>
                <a:gd name="connsiteY65" fmla="*/ 2943 h 10000"/>
                <a:gd name="connsiteX66" fmla="*/ 9424 w 10000"/>
                <a:gd name="connsiteY66" fmla="*/ 2990 h 10000"/>
                <a:gd name="connsiteX67" fmla="*/ 9292 w 10000"/>
                <a:gd name="connsiteY67" fmla="*/ 2823 h 10000"/>
                <a:gd name="connsiteX68" fmla="*/ 9161 w 10000"/>
                <a:gd name="connsiteY68" fmla="*/ 2632 h 10000"/>
                <a:gd name="connsiteX69" fmla="*/ 8592 w 10000"/>
                <a:gd name="connsiteY69" fmla="*/ 2823 h 10000"/>
                <a:gd name="connsiteX70" fmla="*/ 8547 w 10000"/>
                <a:gd name="connsiteY70" fmla="*/ 2943 h 10000"/>
                <a:gd name="connsiteX71" fmla="*/ 9468 w 10000"/>
                <a:gd name="connsiteY71" fmla="*/ 3469 h 10000"/>
                <a:gd name="connsiteX72" fmla="*/ 9512 w 10000"/>
                <a:gd name="connsiteY72" fmla="*/ 3684 h 10000"/>
                <a:gd name="connsiteX73" fmla="*/ 9643 w 10000"/>
                <a:gd name="connsiteY73" fmla="*/ 3971 h 10000"/>
                <a:gd name="connsiteX74" fmla="*/ 9775 w 10000"/>
                <a:gd name="connsiteY74" fmla="*/ 4091 h 10000"/>
                <a:gd name="connsiteX75" fmla="*/ 9731 w 10000"/>
                <a:gd name="connsiteY75" fmla="*/ 4163 h 10000"/>
                <a:gd name="connsiteX76" fmla="*/ 9951 w 10000"/>
                <a:gd name="connsiteY76" fmla="*/ 4307 h 10000"/>
                <a:gd name="connsiteX77" fmla="*/ 9819 w 10000"/>
                <a:gd name="connsiteY77" fmla="*/ 4594 h 10000"/>
                <a:gd name="connsiteX78" fmla="*/ 9292 w 10000"/>
                <a:gd name="connsiteY78" fmla="*/ 4474 h 10000"/>
                <a:gd name="connsiteX79" fmla="*/ 9555 w 10000"/>
                <a:gd name="connsiteY79" fmla="*/ 4712 h 10000"/>
                <a:gd name="connsiteX80" fmla="*/ 9687 w 10000"/>
                <a:gd name="connsiteY80" fmla="*/ 4881 h 10000"/>
                <a:gd name="connsiteX81" fmla="*/ 9643 w 10000"/>
                <a:gd name="connsiteY81" fmla="*/ 4999 h 10000"/>
                <a:gd name="connsiteX82" fmla="*/ 9512 w 10000"/>
                <a:gd name="connsiteY82" fmla="*/ 5239 h 10000"/>
                <a:gd name="connsiteX83" fmla="*/ 9117 w 10000"/>
                <a:gd name="connsiteY83" fmla="*/ 5191 h 10000"/>
                <a:gd name="connsiteX84" fmla="*/ 9819 w 10000"/>
                <a:gd name="connsiteY84" fmla="*/ 5359 h 10000"/>
                <a:gd name="connsiteX85" fmla="*/ 9863 w 10000"/>
                <a:gd name="connsiteY85" fmla="*/ 5455 h 10000"/>
                <a:gd name="connsiteX86" fmla="*/ 9643 w 10000"/>
                <a:gd name="connsiteY86" fmla="*/ 5574 h 10000"/>
                <a:gd name="connsiteX87" fmla="*/ 9512 w 10000"/>
                <a:gd name="connsiteY87" fmla="*/ 5765 h 10000"/>
                <a:gd name="connsiteX88" fmla="*/ 9073 w 10000"/>
                <a:gd name="connsiteY88" fmla="*/ 5837 h 10000"/>
                <a:gd name="connsiteX89" fmla="*/ 8810 w 10000"/>
                <a:gd name="connsiteY89" fmla="*/ 5885 h 10000"/>
                <a:gd name="connsiteX90" fmla="*/ 8547 w 10000"/>
                <a:gd name="connsiteY90" fmla="*/ 5813 h 10000"/>
                <a:gd name="connsiteX91" fmla="*/ 8547 w 10000"/>
                <a:gd name="connsiteY91" fmla="*/ 5813 h 10000"/>
                <a:gd name="connsiteX92" fmla="*/ 8547 w 10000"/>
                <a:gd name="connsiteY92" fmla="*/ 5742 h 10000"/>
                <a:gd name="connsiteX93" fmla="*/ 7978 w 10000"/>
                <a:gd name="connsiteY93" fmla="*/ 5742 h 10000"/>
                <a:gd name="connsiteX94" fmla="*/ 7714 w 10000"/>
                <a:gd name="connsiteY94" fmla="*/ 6579 h 10000"/>
                <a:gd name="connsiteX95" fmla="*/ 6531 w 10000"/>
                <a:gd name="connsiteY95" fmla="*/ 65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000" h="10000">
                  <a:moveTo>
                    <a:pt x="6531" y="6555"/>
                  </a:moveTo>
                  <a:cubicBezTo>
                    <a:pt x="6443" y="6579"/>
                    <a:pt x="6531" y="6818"/>
                    <a:pt x="6575" y="6890"/>
                  </a:cubicBezTo>
                  <a:cubicBezTo>
                    <a:pt x="6575" y="7010"/>
                    <a:pt x="6443" y="7033"/>
                    <a:pt x="6312" y="7105"/>
                  </a:cubicBezTo>
                  <a:cubicBezTo>
                    <a:pt x="6268" y="7153"/>
                    <a:pt x="6092" y="7224"/>
                    <a:pt x="6049" y="7273"/>
                  </a:cubicBezTo>
                  <a:cubicBezTo>
                    <a:pt x="6006" y="7320"/>
                    <a:pt x="6049" y="7464"/>
                    <a:pt x="6049" y="7511"/>
                  </a:cubicBezTo>
                  <a:cubicBezTo>
                    <a:pt x="6049" y="7655"/>
                    <a:pt x="6312" y="7871"/>
                    <a:pt x="6443" y="7990"/>
                  </a:cubicBezTo>
                  <a:cubicBezTo>
                    <a:pt x="6663" y="8014"/>
                    <a:pt x="6926" y="8110"/>
                    <a:pt x="7101" y="8182"/>
                  </a:cubicBezTo>
                  <a:cubicBezTo>
                    <a:pt x="7364" y="8278"/>
                    <a:pt x="7451" y="8373"/>
                    <a:pt x="7451" y="8541"/>
                  </a:cubicBezTo>
                  <a:cubicBezTo>
                    <a:pt x="7451" y="8588"/>
                    <a:pt x="7408" y="8612"/>
                    <a:pt x="7320" y="8660"/>
                  </a:cubicBezTo>
                  <a:cubicBezTo>
                    <a:pt x="7276" y="8660"/>
                    <a:pt x="7145" y="8684"/>
                    <a:pt x="7145" y="8732"/>
                  </a:cubicBezTo>
                  <a:cubicBezTo>
                    <a:pt x="7145" y="8779"/>
                    <a:pt x="7276" y="8756"/>
                    <a:pt x="7320" y="8756"/>
                  </a:cubicBezTo>
                  <a:lnTo>
                    <a:pt x="7320" y="8756"/>
                  </a:lnTo>
                  <a:cubicBezTo>
                    <a:pt x="7320" y="8779"/>
                    <a:pt x="7276" y="8804"/>
                    <a:pt x="7276" y="8828"/>
                  </a:cubicBezTo>
                  <a:cubicBezTo>
                    <a:pt x="7188" y="8875"/>
                    <a:pt x="7145" y="8948"/>
                    <a:pt x="7233" y="8995"/>
                  </a:cubicBezTo>
                  <a:cubicBezTo>
                    <a:pt x="7320" y="9066"/>
                    <a:pt x="7539" y="8923"/>
                    <a:pt x="7583" y="8899"/>
                  </a:cubicBezTo>
                  <a:cubicBezTo>
                    <a:pt x="7671" y="8828"/>
                    <a:pt x="7890" y="8899"/>
                    <a:pt x="8022" y="8899"/>
                  </a:cubicBezTo>
                  <a:lnTo>
                    <a:pt x="8022" y="8899"/>
                  </a:lnTo>
                  <a:cubicBezTo>
                    <a:pt x="7847" y="8971"/>
                    <a:pt x="7802" y="9139"/>
                    <a:pt x="7934" y="9235"/>
                  </a:cubicBezTo>
                  <a:cubicBezTo>
                    <a:pt x="8065" y="9306"/>
                    <a:pt x="7978" y="9640"/>
                    <a:pt x="8022" y="9736"/>
                  </a:cubicBezTo>
                  <a:cubicBezTo>
                    <a:pt x="8153" y="10072"/>
                    <a:pt x="8372" y="9665"/>
                    <a:pt x="8635" y="9617"/>
                  </a:cubicBezTo>
                  <a:cubicBezTo>
                    <a:pt x="8679" y="9760"/>
                    <a:pt x="8328" y="9904"/>
                    <a:pt x="8372" y="10000"/>
                  </a:cubicBezTo>
                  <a:lnTo>
                    <a:pt x="7934" y="9952"/>
                  </a:lnTo>
                  <a:cubicBezTo>
                    <a:pt x="7759" y="9928"/>
                    <a:pt x="7656" y="9960"/>
                    <a:pt x="7408" y="9880"/>
                  </a:cubicBezTo>
                  <a:cubicBezTo>
                    <a:pt x="7160" y="9800"/>
                    <a:pt x="6830" y="9553"/>
                    <a:pt x="6443" y="9473"/>
                  </a:cubicBezTo>
                  <a:cubicBezTo>
                    <a:pt x="6006" y="9210"/>
                    <a:pt x="5567" y="9306"/>
                    <a:pt x="5084" y="9402"/>
                  </a:cubicBezTo>
                  <a:cubicBezTo>
                    <a:pt x="4624" y="9271"/>
                    <a:pt x="3923" y="8859"/>
                    <a:pt x="3682" y="8684"/>
                  </a:cubicBezTo>
                  <a:cubicBezTo>
                    <a:pt x="3814" y="8541"/>
                    <a:pt x="3638" y="8469"/>
                    <a:pt x="3638" y="8349"/>
                  </a:cubicBezTo>
                  <a:cubicBezTo>
                    <a:pt x="3521" y="8150"/>
                    <a:pt x="3112" y="7699"/>
                    <a:pt x="2981" y="7488"/>
                  </a:cubicBezTo>
                  <a:cubicBezTo>
                    <a:pt x="2674" y="7297"/>
                    <a:pt x="2674" y="7320"/>
                    <a:pt x="2849" y="7081"/>
                  </a:cubicBezTo>
                  <a:cubicBezTo>
                    <a:pt x="3024" y="6890"/>
                    <a:pt x="3375" y="6818"/>
                    <a:pt x="3375" y="6579"/>
                  </a:cubicBezTo>
                  <a:cubicBezTo>
                    <a:pt x="3375" y="6412"/>
                    <a:pt x="3331" y="6387"/>
                    <a:pt x="3243" y="6267"/>
                  </a:cubicBezTo>
                  <a:cubicBezTo>
                    <a:pt x="3200" y="6149"/>
                    <a:pt x="3375" y="6005"/>
                    <a:pt x="3375" y="5885"/>
                  </a:cubicBezTo>
                  <a:cubicBezTo>
                    <a:pt x="3331" y="5885"/>
                    <a:pt x="3331" y="5861"/>
                    <a:pt x="3331" y="5861"/>
                  </a:cubicBezTo>
                  <a:cubicBezTo>
                    <a:pt x="3288" y="5813"/>
                    <a:pt x="3112" y="5669"/>
                    <a:pt x="3024" y="5742"/>
                  </a:cubicBezTo>
                  <a:cubicBezTo>
                    <a:pt x="2893" y="5813"/>
                    <a:pt x="2408" y="5398"/>
                    <a:pt x="2189" y="5326"/>
                  </a:cubicBezTo>
                  <a:cubicBezTo>
                    <a:pt x="1977" y="5111"/>
                    <a:pt x="1855" y="4737"/>
                    <a:pt x="1753" y="4450"/>
                  </a:cubicBezTo>
                  <a:cubicBezTo>
                    <a:pt x="1798" y="4330"/>
                    <a:pt x="2060" y="4211"/>
                    <a:pt x="2060" y="4067"/>
                  </a:cubicBezTo>
                  <a:lnTo>
                    <a:pt x="2016" y="4067"/>
                  </a:lnTo>
                  <a:lnTo>
                    <a:pt x="2016" y="4067"/>
                  </a:lnTo>
                  <a:lnTo>
                    <a:pt x="1652" y="3670"/>
                  </a:lnTo>
                  <a:cubicBezTo>
                    <a:pt x="1506" y="3586"/>
                    <a:pt x="1308" y="3684"/>
                    <a:pt x="1139" y="3564"/>
                  </a:cubicBezTo>
                  <a:cubicBezTo>
                    <a:pt x="1096" y="3517"/>
                    <a:pt x="1052" y="3373"/>
                    <a:pt x="1008" y="3349"/>
                  </a:cubicBezTo>
                  <a:cubicBezTo>
                    <a:pt x="745" y="3349"/>
                    <a:pt x="263" y="3230"/>
                    <a:pt x="175" y="3110"/>
                  </a:cubicBezTo>
                  <a:cubicBezTo>
                    <a:pt x="88" y="3039"/>
                    <a:pt x="88" y="2966"/>
                    <a:pt x="0" y="2895"/>
                  </a:cubicBezTo>
                  <a:lnTo>
                    <a:pt x="0" y="2895"/>
                  </a:lnTo>
                  <a:lnTo>
                    <a:pt x="1841" y="1985"/>
                  </a:lnTo>
                  <a:lnTo>
                    <a:pt x="5961" y="0"/>
                  </a:lnTo>
                  <a:lnTo>
                    <a:pt x="6706" y="407"/>
                  </a:lnTo>
                  <a:cubicBezTo>
                    <a:pt x="6794" y="503"/>
                    <a:pt x="6926" y="670"/>
                    <a:pt x="7057" y="741"/>
                  </a:cubicBezTo>
                  <a:cubicBezTo>
                    <a:pt x="7364" y="885"/>
                    <a:pt x="7496" y="790"/>
                    <a:pt x="7496" y="1052"/>
                  </a:cubicBezTo>
                  <a:cubicBezTo>
                    <a:pt x="7496" y="1124"/>
                    <a:pt x="7496" y="1196"/>
                    <a:pt x="7451" y="1268"/>
                  </a:cubicBezTo>
                  <a:cubicBezTo>
                    <a:pt x="7320" y="1364"/>
                    <a:pt x="7233" y="1411"/>
                    <a:pt x="7233" y="1531"/>
                  </a:cubicBezTo>
                  <a:cubicBezTo>
                    <a:pt x="7408" y="1602"/>
                    <a:pt x="7583" y="1651"/>
                    <a:pt x="7802" y="1722"/>
                  </a:cubicBezTo>
                  <a:cubicBezTo>
                    <a:pt x="7890" y="1746"/>
                    <a:pt x="8284" y="1866"/>
                    <a:pt x="8328" y="1866"/>
                  </a:cubicBezTo>
                  <a:cubicBezTo>
                    <a:pt x="8328" y="1842"/>
                    <a:pt x="8504" y="1794"/>
                    <a:pt x="8547" y="1746"/>
                  </a:cubicBezTo>
                  <a:lnTo>
                    <a:pt x="9161" y="1364"/>
                  </a:lnTo>
                  <a:lnTo>
                    <a:pt x="9161" y="1364"/>
                  </a:lnTo>
                  <a:cubicBezTo>
                    <a:pt x="9292" y="1435"/>
                    <a:pt x="9380" y="1531"/>
                    <a:pt x="9468" y="1627"/>
                  </a:cubicBezTo>
                  <a:lnTo>
                    <a:pt x="9600" y="1771"/>
                  </a:lnTo>
                  <a:cubicBezTo>
                    <a:pt x="9643" y="1794"/>
                    <a:pt x="9687" y="1842"/>
                    <a:pt x="9687" y="1866"/>
                  </a:cubicBezTo>
                  <a:cubicBezTo>
                    <a:pt x="9731" y="1889"/>
                    <a:pt x="9819" y="1962"/>
                    <a:pt x="9819" y="1985"/>
                  </a:cubicBezTo>
                  <a:cubicBezTo>
                    <a:pt x="9906" y="2033"/>
                    <a:pt x="9906" y="2105"/>
                    <a:pt x="9951" y="2153"/>
                  </a:cubicBezTo>
                  <a:lnTo>
                    <a:pt x="9906" y="3086"/>
                  </a:lnTo>
                  <a:lnTo>
                    <a:pt x="9906" y="3086"/>
                  </a:lnTo>
                  <a:cubicBezTo>
                    <a:pt x="9906" y="3039"/>
                    <a:pt x="9863" y="2990"/>
                    <a:pt x="9819" y="2943"/>
                  </a:cubicBezTo>
                  <a:lnTo>
                    <a:pt x="9819" y="2943"/>
                  </a:lnTo>
                  <a:cubicBezTo>
                    <a:pt x="9819" y="3134"/>
                    <a:pt x="9512" y="3206"/>
                    <a:pt x="9424" y="2990"/>
                  </a:cubicBezTo>
                  <a:cubicBezTo>
                    <a:pt x="9380" y="2919"/>
                    <a:pt x="9337" y="2895"/>
                    <a:pt x="9292" y="2823"/>
                  </a:cubicBezTo>
                  <a:cubicBezTo>
                    <a:pt x="9249" y="2799"/>
                    <a:pt x="9205" y="2656"/>
                    <a:pt x="9161" y="2632"/>
                  </a:cubicBezTo>
                  <a:cubicBezTo>
                    <a:pt x="9161" y="2966"/>
                    <a:pt x="8723" y="2727"/>
                    <a:pt x="8592" y="2823"/>
                  </a:cubicBezTo>
                  <a:cubicBezTo>
                    <a:pt x="8592" y="2847"/>
                    <a:pt x="8460" y="2919"/>
                    <a:pt x="8547" y="2943"/>
                  </a:cubicBezTo>
                  <a:cubicBezTo>
                    <a:pt x="8986" y="3086"/>
                    <a:pt x="9205" y="3253"/>
                    <a:pt x="9468" y="3469"/>
                  </a:cubicBezTo>
                  <a:cubicBezTo>
                    <a:pt x="9600" y="3588"/>
                    <a:pt x="9512" y="3564"/>
                    <a:pt x="9512" y="3684"/>
                  </a:cubicBezTo>
                  <a:cubicBezTo>
                    <a:pt x="9512" y="3780"/>
                    <a:pt x="9555" y="3876"/>
                    <a:pt x="9643" y="3971"/>
                  </a:cubicBezTo>
                  <a:cubicBezTo>
                    <a:pt x="9731" y="4019"/>
                    <a:pt x="9775" y="4043"/>
                    <a:pt x="9775" y="4091"/>
                  </a:cubicBezTo>
                  <a:cubicBezTo>
                    <a:pt x="9819" y="4115"/>
                    <a:pt x="9731" y="4138"/>
                    <a:pt x="9731" y="4163"/>
                  </a:cubicBezTo>
                  <a:cubicBezTo>
                    <a:pt x="9643" y="4234"/>
                    <a:pt x="9863" y="4234"/>
                    <a:pt x="9951" y="4307"/>
                  </a:cubicBezTo>
                  <a:cubicBezTo>
                    <a:pt x="9994" y="4378"/>
                    <a:pt x="10082" y="4641"/>
                    <a:pt x="9819" y="4594"/>
                  </a:cubicBezTo>
                  <a:cubicBezTo>
                    <a:pt x="9687" y="4569"/>
                    <a:pt x="9380" y="4474"/>
                    <a:pt x="9292" y="4474"/>
                  </a:cubicBezTo>
                  <a:cubicBezTo>
                    <a:pt x="9292" y="4569"/>
                    <a:pt x="9600" y="4594"/>
                    <a:pt x="9555" y="4712"/>
                  </a:cubicBezTo>
                  <a:cubicBezTo>
                    <a:pt x="9512" y="4808"/>
                    <a:pt x="9600" y="4808"/>
                    <a:pt x="9687" y="4881"/>
                  </a:cubicBezTo>
                  <a:cubicBezTo>
                    <a:pt x="9775" y="4928"/>
                    <a:pt x="9687" y="4952"/>
                    <a:pt x="9643" y="4999"/>
                  </a:cubicBezTo>
                  <a:cubicBezTo>
                    <a:pt x="9555" y="5072"/>
                    <a:pt x="9643" y="5168"/>
                    <a:pt x="9512" y="5239"/>
                  </a:cubicBezTo>
                  <a:cubicBezTo>
                    <a:pt x="9249" y="5335"/>
                    <a:pt x="9292" y="5191"/>
                    <a:pt x="9117" y="5191"/>
                  </a:cubicBezTo>
                  <a:cubicBezTo>
                    <a:pt x="9117" y="5550"/>
                    <a:pt x="9555" y="5239"/>
                    <a:pt x="9819" y="5359"/>
                  </a:cubicBezTo>
                  <a:cubicBezTo>
                    <a:pt x="9863" y="5406"/>
                    <a:pt x="9951" y="5406"/>
                    <a:pt x="9863" y="5455"/>
                  </a:cubicBezTo>
                  <a:cubicBezTo>
                    <a:pt x="9819" y="5502"/>
                    <a:pt x="9687" y="5455"/>
                    <a:pt x="9643" y="5574"/>
                  </a:cubicBezTo>
                  <a:cubicBezTo>
                    <a:pt x="9600" y="5646"/>
                    <a:pt x="9555" y="5693"/>
                    <a:pt x="9512" y="5765"/>
                  </a:cubicBezTo>
                  <a:cubicBezTo>
                    <a:pt x="9424" y="5813"/>
                    <a:pt x="9249" y="5813"/>
                    <a:pt x="9073" y="5837"/>
                  </a:cubicBezTo>
                  <a:cubicBezTo>
                    <a:pt x="8986" y="5837"/>
                    <a:pt x="8942" y="5885"/>
                    <a:pt x="8810" y="5885"/>
                  </a:cubicBezTo>
                  <a:cubicBezTo>
                    <a:pt x="8767" y="5885"/>
                    <a:pt x="8635" y="5813"/>
                    <a:pt x="8547" y="5813"/>
                  </a:cubicBezTo>
                  <a:lnTo>
                    <a:pt x="8547" y="5813"/>
                  </a:lnTo>
                  <a:lnTo>
                    <a:pt x="8547" y="5742"/>
                  </a:lnTo>
                  <a:lnTo>
                    <a:pt x="7978" y="5742"/>
                  </a:lnTo>
                  <a:lnTo>
                    <a:pt x="7714" y="6579"/>
                  </a:lnTo>
                  <a:lnTo>
                    <a:pt x="6531" y="6555"/>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6" name="Freeform 33"/>
            <p:cNvSpPr>
              <a:spLocks/>
            </p:cNvSpPr>
            <p:nvPr/>
          </p:nvSpPr>
          <p:spPr bwMode="auto">
            <a:xfrm>
              <a:off x="3938588" y="4384676"/>
              <a:ext cx="800100" cy="755650"/>
            </a:xfrm>
            <a:custGeom>
              <a:avLst/>
              <a:gdLst>
                <a:gd name="T0" fmla="*/ 75 w 305"/>
                <a:gd name="T1" fmla="*/ 288 h 288"/>
                <a:gd name="T2" fmla="*/ 117 w 305"/>
                <a:gd name="T3" fmla="*/ 250 h 288"/>
                <a:gd name="T4" fmla="*/ 211 w 305"/>
                <a:gd name="T5" fmla="*/ 167 h 288"/>
                <a:gd name="T6" fmla="*/ 228 w 305"/>
                <a:gd name="T7" fmla="*/ 184 h 288"/>
                <a:gd name="T8" fmla="*/ 236 w 305"/>
                <a:gd name="T9" fmla="*/ 198 h 288"/>
                <a:gd name="T10" fmla="*/ 246 w 305"/>
                <a:gd name="T11" fmla="*/ 211 h 288"/>
                <a:gd name="T12" fmla="*/ 245 w 305"/>
                <a:gd name="T13" fmla="*/ 220 h 288"/>
                <a:gd name="T14" fmla="*/ 240 w 305"/>
                <a:gd name="T15" fmla="*/ 231 h 288"/>
                <a:gd name="T16" fmla="*/ 253 w 305"/>
                <a:gd name="T17" fmla="*/ 239 h 288"/>
                <a:gd name="T18" fmla="*/ 265 w 305"/>
                <a:gd name="T19" fmla="*/ 245 h 288"/>
                <a:gd name="T20" fmla="*/ 270 w 305"/>
                <a:gd name="T21" fmla="*/ 240 h 288"/>
                <a:gd name="T22" fmla="*/ 284 w 305"/>
                <a:gd name="T23" fmla="*/ 224 h 288"/>
                <a:gd name="T24" fmla="*/ 284 w 305"/>
                <a:gd name="T25" fmla="*/ 224 h 288"/>
                <a:gd name="T26" fmla="*/ 305 w 305"/>
                <a:gd name="T27" fmla="*/ 196 h 288"/>
                <a:gd name="T28" fmla="*/ 305 w 305"/>
                <a:gd name="T29" fmla="*/ 196 h 288"/>
                <a:gd name="T30" fmla="*/ 300 w 305"/>
                <a:gd name="T31" fmla="*/ 188 h 288"/>
                <a:gd name="T32" fmla="*/ 296 w 305"/>
                <a:gd name="T33" fmla="*/ 182 h 288"/>
                <a:gd name="T34" fmla="*/ 296 w 305"/>
                <a:gd name="T35" fmla="*/ 181 h 288"/>
                <a:gd name="T36" fmla="*/ 296 w 305"/>
                <a:gd name="T37" fmla="*/ 180 h 288"/>
                <a:gd name="T38" fmla="*/ 294 w 305"/>
                <a:gd name="T39" fmla="*/ 173 h 288"/>
                <a:gd name="T40" fmla="*/ 291 w 305"/>
                <a:gd name="T41" fmla="*/ 166 h 288"/>
                <a:gd name="T42" fmla="*/ 289 w 305"/>
                <a:gd name="T43" fmla="*/ 161 h 288"/>
                <a:gd name="T44" fmla="*/ 287 w 305"/>
                <a:gd name="T45" fmla="*/ 157 h 288"/>
                <a:gd name="T46" fmla="*/ 286 w 305"/>
                <a:gd name="T47" fmla="*/ 154 h 288"/>
                <a:gd name="T48" fmla="*/ 284 w 305"/>
                <a:gd name="T49" fmla="*/ 149 h 288"/>
                <a:gd name="T50" fmla="*/ 271 w 305"/>
                <a:gd name="T51" fmla="*/ 125 h 288"/>
                <a:gd name="T52" fmla="*/ 251 w 305"/>
                <a:gd name="T53" fmla="*/ 98 h 288"/>
                <a:gd name="T54" fmla="*/ 236 w 305"/>
                <a:gd name="T55" fmla="*/ 87 h 288"/>
                <a:gd name="T56" fmla="*/ 219 w 305"/>
                <a:gd name="T57" fmla="*/ 62 h 288"/>
                <a:gd name="T58" fmla="*/ 211 w 305"/>
                <a:gd name="T59" fmla="*/ 43 h 288"/>
                <a:gd name="T60" fmla="*/ 200 w 305"/>
                <a:gd name="T61" fmla="*/ 27 h 288"/>
                <a:gd name="T62" fmla="*/ 192 w 305"/>
                <a:gd name="T63" fmla="*/ 17 h 288"/>
                <a:gd name="T64" fmla="*/ 187 w 305"/>
                <a:gd name="T65" fmla="*/ 5 h 288"/>
                <a:gd name="T66" fmla="*/ 182 w 305"/>
                <a:gd name="T67" fmla="*/ 0 h 288"/>
                <a:gd name="T68" fmla="*/ 182 w 305"/>
                <a:gd name="T69" fmla="*/ 0 h 288"/>
                <a:gd name="T70" fmla="*/ 104 w 305"/>
                <a:gd name="T71" fmla="*/ 49 h 288"/>
                <a:gd name="T72" fmla="*/ 102 w 305"/>
                <a:gd name="T73" fmla="*/ 57 h 288"/>
                <a:gd name="T74" fmla="*/ 102 w 305"/>
                <a:gd name="T75" fmla="*/ 64 h 288"/>
                <a:gd name="T76" fmla="*/ 99 w 305"/>
                <a:gd name="T77" fmla="*/ 73 h 288"/>
                <a:gd name="T78" fmla="*/ 88 w 305"/>
                <a:gd name="T79" fmla="*/ 78 h 288"/>
                <a:gd name="T80" fmla="*/ 83 w 305"/>
                <a:gd name="T81" fmla="*/ 84 h 288"/>
                <a:gd name="T82" fmla="*/ 85 w 305"/>
                <a:gd name="T83" fmla="*/ 118 h 288"/>
                <a:gd name="T84" fmla="*/ 56 w 305"/>
                <a:gd name="T85" fmla="*/ 146 h 288"/>
                <a:gd name="T86" fmla="*/ 37 w 305"/>
                <a:gd name="T87" fmla="*/ 162 h 288"/>
                <a:gd name="T88" fmla="*/ 26 w 305"/>
                <a:gd name="T89" fmla="*/ 167 h 288"/>
                <a:gd name="T90" fmla="*/ 11 w 305"/>
                <a:gd name="T91" fmla="*/ 175 h 288"/>
                <a:gd name="T92" fmla="*/ 11 w 305"/>
                <a:gd name="T93" fmla="*/ 175 h 288"/>
                <a:gd name="T94" fmla="*/ 7 w 305"/>
                <a:gd name="T95" fmla="*/ 184 h 288"/>
                <a:gd name="T96" fmla="*/ 6 w 305"/>
                <a:gd name="T97" fmla="*/ 189 h 288"/>
                <a:gd name="T98" fmla="*/ 1 w 305"/>
                <a:gd name="T99" fmla="*/ 196 h 288"/>
                <a:gd name="T100" fmla="*/ 8 w 305"/>
                <a:gd name="T101" fmla="*/ 200 h 288"/>
                <a:gd name="T102" fmla="*/ 13 w 305"/>
                <a:gd name="T103" fmla="*/ 205 h 288"/>
                <a:gd name="T104" fmla="*/ 15 w 305"/>
                <a:gd name="T105" fmla="*/ 223 h 288"/>
                <a:gd name="T106" fmla="*/ 11 w 305"/>
                <a:gd name="T107" fmla="*/ 233 h 288"/>
                <a:gd name="T108" fmla="*/ 6 w 305"/>
                <a:gd name="T109" fmla="*/ 238 h 288"/>
                <a:gd name="T110" fmla="*/ 25 w 305"/>
                <a:gd name="T111" fmla="*/ 264 h 288"/>
                <a:gd name="T112" fmla="*/ 40 w 305"/>
                <a:gd name="T113" fmla="*/ 274 h 288"/>
                <a:gd name="T114" fmla="*/ 60 w 305"/>
                <a:gd name="T115" fmla="*/ 281 h 288"/>
                <a:gd name="T116" fmla="*/ 71 w 305"/>
                <a:gd name="T117" fmla="*/ 283 h 288"/>
                <a:gd name="T118" fmla="*/ 75 w 305"/>
                <a:gd name="T119"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5" h="288">
                  <a:moveTo>
                    <a:pt x="75" y="288"/>
                  </a:moveTo>
                  <a:cubicBezTo>
                    <a:pt x="117" y="250"/>
                    <a:pt x="117" y="250"/>
                    <a:pt x="117" y="250"/>
                  </a:cubicBezTo>
                  <a:cubicBezTo>
                    <a:pt x="211" y="167"/>
                    <a:pt x="211" y="167"/>
                    <a:pt x="211" y="167"/>
                  </a:cubicBezTo>
                  <a:cubicBezTo>
                    <a:pt x="228" y="184"/>
                    <a:pt x="228" y="184"/>
                    <a:pt x="228" y="184"/>
                  </a:cubicBezTo>
                  <a:cubicBezTo>
                    <a:pt x="230" y="188"/>
                    <a:pt x="233" y="195"/>
                    <a:pt x="236" y="198"/>
                  </a:cubicBezTo>
                  <a:cubicBezTo>
                    <a:pt x="243" y="204"/>
                    <a:pt x="246" y="200"/>
                    <a:pt x="246" y="211"/>
                  </a:cubicBezTo>
                  <a:cubicBezTo>
                    <a:pt x="246" y="214"/>
                    <a:pt x="246" y="217"/>
                    <a:pt x="245" y="220"/>
                  </a:cubicBezTo>
                  <a:cubicBezTo>
                    <a:pt x="242" y="224"/>
                    <a:pt x="240" y="226"/>
                    <a:pt x="240" y="231"/>
                  </a:cubicBezTo>
                  <a:cubicBezTo>
                    <a:pt x="244" y="234"/>
                    <a:pt x="248" y="236"/>
                    <a:pt x="253" y="239"/>
                  </a:cubicBezTo>
                  <a:cubicBezTo>
                    <a:pt x="255" y="240"/>
                    <a:pt x="264" y="245"/>
                    <a:pt x="265" y="245"/>
                  </a:cubicBezTo>
                  <a:cubicBezTo>
                    <a:pt x="265" y="244"/>
                    <a:pt x="269" y="242"/>
                    <a:pt x="270" y="240"/>
                  </a:cubicBezTo>
                  <a:cubicBezTo>
                    <a:pt x="284" y="224"/>
                    <a:pt x="284" y="224"/>
                    <a:pt x="284" y="224"/>
                  </a:cubicBezTo>
                  <a:cubicBezTo>
                    <a:pt x="284" y="224"/>
                    <a:pt x="284" y="224"/>
                    <a:pt x="284" y="224"/>
                  </a:cubicBezTo>
                  <a:cubicBezTo>
                    <a:pt x="305" y="196"/>
                    <a:pt x="305" y="196"/>
                    <a:pt x="305" y="196"/>
                  </a:cubicBezTo>
                  <a:cubicBezTo>
                    <a:pt x="305" y="196"/>
                    <a:pt x="305" y="196"/>
                    <a:pt x="305" y="196"/>
                  </a:cubicBezTo>
                  <a:cubicBezTo>
                    <a:pt x="300" y="188"/>
                    <a:pt x="300" y="188"/>
                    <a:pt x="300" y="188"/>
                  </a:cubicBezTo>
                  <a:cubicBezTo>
                    <a:pt x="298" y="186"/>
                    <a:pt x="298" y="184"/>
                    <a:pt x="296" y="182"/>
                  </a:cubicBezTo>
                  <a:cubicBezTo>
                    <a:pt x="296" y="181"/>
                    <a:pt x="296" y="181"/>
                    <a:pt x="296" y="181"/>
                  </a:cubicBezTo>
                  <a:cubicBezTo>
                    <a:pt x="296" y="180"/>
                    <a:pt x="296" y="180"/>
                    <a:pt x="296" y="180"/>
                  </a:cubicBezTo>
                  <a:cubicBezTo>
                    <a:pt x="294" y="179"/>
                    <a:pt x="294" y="175"/>
                    <a:pt x="294" y="173"/>
                  </a:cubicBezTo>
                  <a:cubicBezTo>
                    <a:pt x="293" y="171"/>
                    <a:pt x="292" y="168"/>
                    <a:pt x="291" y="166"/>
                  </a:cubicBezTo>
                  <a:cubicBezTo>
                    <a:pt x="290" y="165"/>
                    <a:pt x="289" y="163"/>
                    <a:pt x="289" y="161"/>
                  </a:cubicBezTo>
                  <a:cubicBezTo>
                    <a:pt x="288" y="160"/>
                    <a:pt x="288" y="158"/>
                    <a:pt x="287" y="157"/>
                  </a:cubicBezTo>
                  <a:cubicBezTo>
                    <a:pt x="287" y="156"/>
                    <a:pt x="286" y="155"/>
                    <a:pt x="286" y="154"/>
                  </a:cubicBezTo>
                  <a:cubicBezTo>
                    <a:pt x="286" y="153"/>
                    <a:pt x="284" y="151"/>
                    <a:pt x="284" y="149"/>
                  </a:cubicBezTo>
                  <a:cubicBezTo>
                    <a:pt x="278" y="145"/>
                    <a:pt x="273" y="132"/>
                    <a:pt x="271" y="125"/>
                  </a:cubicBezTo>
                  <a:cubicBezTo>
                    <a:pt x="269" y="113"/>
                    <a:pt x="261" y="104"/>
                    <a:pt x="251" y="98"/>
                  </a:cubicBezTo>
                  <a:cubicBezTo>
                    <a:pt x="246" y="95"/>
                    <a:pt x="239" y="93"/>
                    <a:pt x="236" y="87"/>
                  </a:cubicBezTo>
                  <a:cubicBezTo>
                    <a:pt x="231" y="79"/>
                    <a:pt x="226" y="70"/>
                    <a:pt x="219" y="62"/>
                  </a:cubicBezTo>
                  <a:cubicBezTo>
                    <a:pt x="218" y="56"/>
                    <a:pt x="213" y="48"/>
                    <a:pt x="211" y="43"/>
                  </a:cubicBezTo>
                  <a:cubicBezTo>
                    <a:pt x="208" y="37"/>
                    <a:pt x="203" y="32"/>
                    <a:pt x="200" y="27"/>
                  </a:cubicBezTo>
                  <a:cubicBezTo>
                    <a:pt x="198" y="23"/>
                    <a:pt x="194" y="21"/>
                    <a:pt x="192" y="17"/>
                  </a:cubicBezTo>
                  <a:cubicBezTo>
                    <a:pt x="191" y="14"/>
                    <a:pt x="190" y="7"/>
                    <a:pt x="187" y="5"/>
                  </a:cubicBezTo>
                  <a:cubicBezTo>
                    <a:pt x="186" y="3"/>
                    <a:pt x="183" y="1"/>
                    <a:pt x="182" y="0"/>
                  </a:cubicBezTo>
                  <a:cubicBezTo>
                    <a:pt x="182" y="0"/>
                    <a:pt x="182" y="0"/>
                    <a:pt x="182" y="0"/>
                  </a:cubicBezTo>
                  <a:cubicBezTo>
                    <a:pt x="104" y="49"/>
                    <a:pt x="104" y="49"/>
                    <a:pt x="104" y="49"/>
                  </a:cubicBezTo>
                  <a:cubicBezTo>
                    <a:pt x="103" y="52"/>
                    <a:pt x="102" y="54"/>
                    <a:pt x="102" y="57"/>
                  </a:cubicBezTo>
                  <a:cubicBezTo>
                    <a:pt x="102" y="59"/>
                    <a:pt x="102" y="62"/>
                    <a:pt x="102" y="64"/>
                  </a:cubicBezTo>
                  <a:cubicBezTo>
                    <a:pt x="101" y="67"/>
                    <a:pt x="102" y="71"/>
                    <a:pt x="99" y="73"/>
                  </a:cubicBezTo>
                  <a:cubicBezTo>
                    <a:pt x="95" y="73"/>
                    <a:pt x="90" y="75"/>
                    <a:pt x="88" y="78"/>
                  </a:cubicBezTo>
                  <a:cubicBezTo>
                    <a:pt x="85" y="79"/>
                    <a:pt x="84" y="82"/>
                    <a:pt x="83" y="84"/>
                  </a:cubicBezTo>
                  <a:cubicBezTo>
                    <a:pt x="81" y="94"/>
                    <a:pt x="92" y="109"/>
                    <a:pt x="85" y="118"/>
                  </a:cubicBezTo>
                  <a:cubicBezTo>
                    <a:pt x="76" y="128"/>
                    <a:pt x="63" y="134"/>
                    <a:pt x="56" y="146"/>
                  </a:cubicBezTo>
                  <a:cubicBezTo>
                    <a:pt x="51" y="156"/>
                    <a:pt x="48" y="160"/>
                    <a:pt x="37" y="162"/>
                  </a:cubicBezTo>
                  <a:cubicBezTo>
                    <a:pt x="33" y="163"/>
                    <a:pt x="30" y="166"/>
                    <a:pt x="26" y="167"/>
                  </a:cubicBezTo>
                  <a:cubicBezTo>
                    <a:pt x="11" y="175"/>
                    <a:pt x="11" y="175"/>
                    <a:pt x="11" y="175"/>
                  </a:cubicBezTo>
                  <a:cubicBezTo>
                    <a:pt x="11" y="175"/>
                    <a:pt x="11" y="175"/>
                    <a:pt x="11" y="175"/>
                  </a:cubicBezTo>
                  <a:cubicBezTo>
                    <a:pt x="10" y="178"/>
                    <a:pt x="7" y="181"/>
                    <a:pt x="7" y="184"/>
                  </a:cubicBezTo>
                  <a:cubicBezTo>
                    <a:pt x="7" y="186"/>
                    <a:pt x="7" y="187"/>
                    <a:pt x="6" y="189"/>
                  </a:cubicBezTo>
                  <a:cubicBezTo>
                    <a:pt x="5" y="190"/>
                    <a:pt x="0" y="195"/>
                    <a:pt x="1" y="196"/>
                  </a:cubicBezTo>
                  <a:cubicBezTo>
                    <a:pt x="2" y="197"/>
                    <a:pt x="7" y="199"/>
                    <a:pt x="8" y="200"/>
                  </a:cubicBezTo>
                  <a:cubicBezTo>
                    <a:pt x="10" y="201"/>
                    <a:pt x="11" y="203"/>
                    <a:pt x="13" y="205"/>
                  </a:cubicBezTo>
                  <a:cubicBezTo>
                    <a:pt x="15" y="210"/>
                    <a:pt x="14" y="218"/>
                    <a:pt x="15" y="223"/>
                  </a:cubicBezTo>
                  <a:cubicBezTo>
                    <a:pt x="17" y="231"/>
                    <a:pt x="15" y="228"/>
                    <a:pt x="11" y="233"/>
                  </a:cubicBezTo>
                  <a:cubicBezTo>
                    <a:pt x="11" y="234"/>
                    <a:pt x="7" y="237"/>
                    <a:pt x="6" y="238"/>
                  </a:cubicBezTo>
                  <a:cubicBezTo>
                    <a:pt x="6" y="244"/>
                    <a:pt x="20" y="259"/>
                    <a:pt x="25" y="264"/>
                  </a:cubicBezTo>
                  <a:cubicBezTo>
                    <a:pt x="31" y="264"/>
                    <a:pt x="34" y="272"/>
                    <a:pt x="40" y="274"/>
                  </a:cubicBezTo>
                  <a:cubicBezTo>
                    <a:pt x="46" y="277"/>
                    <a:pt x="52" y="283"/>
                    <a:pt x="60" y="281"/>
                  </a:cubicBezTo>
                  <a:cubicBezTo>
                    <a:pt x="66" y="280"/>
                    <a:pt x="65" y="282"/>
                    <a:pt x="71" y="283"/>
                  </a:cubicBezTo>
                  <a:cubicBezTo>
                    <a:pt x="73" y="284"/>
                    <a:pt x="75" y="286"/>
                    <a:pt x="75" y="288"/>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7" name="Freeform 34"/>
            <p:cNvSpPr>
              <a:spLocks/>
            </p:cNvSpPr>
            <p:nvPr/>
          </p:nvSpPr>
          <p:spPr bwMode="auto">
            <a:xfrm>
              <a:off x="3697288" y="4183063"/>
              <a:ext cx="719138" cy="661988"/>
            </a:xfrm>
            <a:custGeom>
              <a:avLst/>
              <a:gdLst>
                <a:gd name="T0" fmla="*/ 0 w 274"/>
                <a:gd name="T1" fmla="*/ 42 h 252"/>
                <a:gd name="T2" fmla="*/ 1 w 274"/>
                <a:gd name="T3" fmla="*/ 49 h 252"/>
                <a:gd name="T4" fmla="*/ 7 w 274"/>
                <a:gd name="T5" fmla="*/ 49 h 252"/>
                <a:gd name="T6" fmla="*/ 11 w 274"/>
                <a:gd name="T7" fmla="*/ 57 h 252"/>
                <a:gd name="T8" fmla="*/ 24 w 274"/>
                <a:gd name="T9" fmla="*/ 66 h 252"/>
                <a:gd name="T10" fmla="*/ 28 w 274"/>
                <a:gd name="T11" fmla="*/ 71 h 252"/>
                <a:gd name="T12" fmla="*/ 37 w 274"/>
                <a:gd name="T13" fmla="*/ 73 h 252"/>
                <a:gd name="T14" fmla="*/ 46 w 274"/>
                <a:gd name="T15" fmla="*/ 79 h 252"/>
                <a:gd name="T16" fmla="*/ 52 w 274"/>
                <a:gd name="T17" fmla="*/ 90 h 252"/>
                <a:gd name="T18" fmla="*/ 59 w 274"/>
                <a:gd name="T19" fmla="*/ 95 h 252"/>
                <a:gd name="T20" fmla="*/ 60 w 274"/>
                <a:gd name="T21" fmla="*/ 106 h 252"/>
                <a:gd name="T22" fmla="*/ 51 w 274"/>
                <a:gd name="T23" fmla="*/ 119 h 252"/>
                <a:gd name="T24" fmla="*/ 56 w 274"/>
                <a:gd name="T25" fmla="*/ 130 h 252"/>
                <a:gd name="T26" fmla="*/ 60 w 274"/>
                <a:gd name="T27" fmla="*/ 140 h 252"/>
                <a:gd name="T28" fmla="*/ 64 w 274"/>
                <a:gd name="T29" fmla="*/ 144 h 252"/>
                <a:gd name="T30" fmla="*/ 66 w 274"/>
                <a:gd name="T31" fmla="*/ 159 h 252"/>
                <a:gd name="T32" fmla="*/ 74 w 274"/>
                <a:gd name="T33" fmla="*/ 159 h 252"/>
                <a:gd name="T34" fmla="*/ 72 w 274"/>
                <a:gd name="T35" fmla="*/ 171 h 252"/>
                <a:gd name="T36" fmla="*/ 81 w 274"/>
                <a:gd name="T37" fmla="*/ 184 h 252"/>
                <a:gd name="T38" fmla="*/ 83 w 274"/>
                <a:gd name="T39" fmla="*/ 192 h 252"/>
                <a:gd name="T40" fmla="*/ 93 w 274"/>
                <a:gd name="T41" fmla="*/ 198 h 252"/>
                <a:gd name="T42" fmla="*/ 95 w 274"/>
                <a:gd name="T43" fmla="*/ 220 h 252"/>
                <a:gd name="T44" fmla="*/ 96 w 274"/>
                <a:gd name="T45" fmla="*/ 235 h 252"/>
                <a:gd name="T46" fmla="*/ 101 w 274"/>
                <a:gd name="T47" fmla="*/ 246 h 252"/>
                <a:gd name="T48" fmla="*/ 103 w 274"/>
                <a:gd name="T49" fmla="*/ 252 h 252"/>
                <a:gd name="T50" fmla="*/ 103 w 274"/>
                <a:gd name="T51" fmla="*/ 252 h 252"/>
                <a:gd name="T52" fmla="*/ 118 w 274"/>
                <a:gd name="T53" fmla="*/ 244 h 252"/>
                <a:gd name="T54" fmla="*/ 129 w 274"/>
                <a:gd name="T55" fmla="*/ 239 h 252"/>
                <a:gd name="T56" fmla="*/ 148 w 274"/>
                <a:gd name="T57" fmla="*/ 223 h 252"/>
                <a:gd name="T58" fmla="*/ 177 w 274"/>
                <a:gd name="T59" fmla="*/ 195 h 252"/>
                <a:gd name="T60" fmla="*/ 175 w 274"/>
                <a:gd name="T61" fmla="*/ 161 h 252"/>
                <a:gd name="T62" fmla="*/ 180 w 274"/>
                <a:gd name="T63" fmla="*/ 155 h 252"/>
                <a:gd name="T64" fmla="*/ 191 w 274"/>
                <a:gd name="T65" fmla="*/ 150 h 252"/>
                <a:gd name="T66" fmla="*/ 194 w 274"/>
                <a:gd name="T67" fmla="*/ 141 h 252"/>
                <a:gd name="T68" fmla="*/ 194 w 274"/>
                <a:gd name="T69" fmla="*/ 134 h 252"/>
                <a:gd name="T70" fmla="*/ 196 w 274"/>
                <a:gd name="T71" fmla="*/ 126 h 252"/>
                <a:gd name="T72" fmla="*/ 274 w 274"/>
                <a:gd name="T73" fmla="*/ 77 h 252"/>
                <a:gd name="T74" fmla="*/ 274 w 274"/>
                <a:gd name="T75" fmla="*/ 77 h 252"/>
                <a:gd name="T76" fmla="*/ 266 w 274"/>
                <a:gd name="T77" fmla="*/ 67 h 252"/>
                <a:gd name="T78" fmla="*/ 258 w 274"/>
                <a:gd name="T79" fmla="*/ 60 h 252"/>
                <a:gd name="T80" fmla="*/ 250 w 274"/>
                <a:gd name="T81" fmla="*/ 54 h 252"/>
                <a:gd name="T82" fmla="*/ 232 w 274"/>
                <a:gd name="T83" fmla="*/ 41 h 252"/>
                <a:gd name="T84" fmla="*/ 222 w 274"/>
                <a:gd name="T85" fmla="*/ 30 h 252"/>
                <a:gd name="T86" fmla="*/ 214 w 274"/>
                <a:gd name="T87" fmla="*/ 21 h 252"/>
                <a:gd name="T88" fmla="*/ 212 w 274"/>
                <a:gd name="T89" fmla="*/ 20 h 252"/>
                <a:gd name="T90" fmla="*/ 212 w 274"/>
                <a:gd name="T91" fmla="*/ 20 h 252"/>
                <a:gd name="T92" fmla="*/ 202 w 274"/>
                <a:gd name="T93" fmla="*/ 24 h 252"/>
                <a:gd name="T94" fmla="*/ 195 w 274"/>
                <a:gd name="T95" fmla="*/ 25 h 252"/>
                <a:gd name="T96" fmla="*/ 190 w 274"/>
                <a:gd name="T97" fmla="*/ 25 h 252"/>
                <a:gd name="T98" fmla="*/ 180 w 274"/>
                <a:gd name="T99" fmla="*/ 26 h 252"/>
                <a:gd name="T100" fmla="*/ 176 w 274"/>
                <a:gd name="T101" fmla="*/ 27 h 252"/>
                <a:gd name="T102" fmla="*/ 172 w 274"/>
                <a:gd name="T103" fmla="*/ 28 h 252"/>
                <a:gd name="T104" fmla="*/ 171 w 274"/>
                <a:gd name="T105" fmla="*/ 29 h 252"/>
                <a:gd name="T106" fmla="*/ 128 w 274"/>
                <a:gd name="T107" fmla="*/ 30 h 252"/>
                <a:gd name="T108" fmla="*/ 40 w 274"/>
                <a:gd name="T109" fmla="*/ 0 h 252"/>
                <a:gd name="T110" fmla="*/ 0 w 274"/>
                <a:gd name="T111" fmla="*/ 42 h 252"/>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876 w 10000"/>
                <a:gd name="connsiteY4" fmla="*/ 2619 h 10000"/>
                <a:gd name="connsiteX5" fmla="*/ 1022 w 10000"/>
                <a:gd name="connsiteY5" fmla="*/ 2817 h 10000"/>
                <a:gd name="connsiteX6" fmla="*/ 1350 w 10000"/>
                <a:gd name="connsiteY6" fmla="*/ 2897 h 10000"/>
                <a:gd name="connsiteX7" fmla="*/ 1679 w 10000"/>
                <a:gd name="connsiteY7" fmla="*/ 3135 h 10000"/>
                <a:gd name="connsiteX8" fmla="*/ 1898 w 10000"/>
                <a:gd name="connsiteY8" fmla="*/ 3571 h 10000"/>
                <a:gd name="connsiteX9" fmla="*/ 2153 w 10000"/>
                <a:gd name="connsiteY9" fmla="*/ 3770 h 10000"/>
                <a:gd name="connsiteX10" fmla="*/ 2190 w 10000"/>
                <a:gd name="connsiteY10" fmla="*/ 4206 h 10000"/>
                <a:gd name="connsiteX11" fmla="*/ 1861 w 10000"/>
                <a:gd name="connsiteY11" fmla="*/ 4722 h 10000"/>
                <a:gd name="connsiteX12" fmla="*/ 2044 w 10000"/>
                <a:gd name="connsiteY12" fmla="*/ 5159 h 10000"/>
                <a:gd name="connsiteX13" fmla="*/ 2190 w 10000"/>
                <a:gd name="connsiteY13" fmla="*/ 5556 h 10000"/>
                <a:gd name="connsiteX14" fmla="*/ 2336 w 10000"/>
                <a:gd name="connsiteY14" fmla="*/ 5714 h 10000"/>
                <a:gd name="connsiteX15" fmla="*/ 2701 w 10000"/>
                <a:gd name="connsiteY15" fmla="*/ 6310 h 10000"/>
                <a:gd name="connsiteX16" fmla="*/ 2628 w 10000"/>
                <a:gd name="connsiteY16" fmla="*/ 6786 h 10000"/>
                <a:gd name="connsiteX17" fmla="*/ 2956 w 10000"/>
                <a:gd name="connsiteY17" fmla="*/ 7302 h 10000"/>
                <a:gd name="connsiteX18" fmla="*/ 3029 w 10000"/>
                <a:gd name="connsiteY18" fmla="*/ 7619 h 10000"/>
                <a:gd name="connsiteX19" fmla="*/ 3394 w 10000"/>
                <a:gd name="connsiteY19" fmla="*/ 7857 h 10000"/>
                <a:gd name="connsiteX20" fmla="*/ 3467 w 10000"/>
                <a:gd name="connsiteY20" fmla="*/ 8730 h 10000"/>
                <a:gd name="connsiteX21" fmla="*/ 3504 w 10000"/>
                <a:gd name="connsiteY21" fmla="*/ 9325 h 10000"/>
                <a:gd name="connsiteX22" fmla="*/ 3686 w 10000"/>
                <a:gd name="connsiteY22" fmla="*/ 9762 h 10000"/>
                <a:gd name="connsiteX23" fmla="*/ 3759 w 10000"/>
                <a:gd name="connsiteY23" fmla="*/ 10000 h 10000"/>
                <a:gd name="connsiteX24" fmla="*/ 3759 w 10000"/>
                <a:gd name="connsiteY24" fmla="*/ 10000 h 10000"/>
                <a:gd name="connsiteX25" fmla="*/ 4307 w 10000"/>
                <a:gd name="connsiteY25" fmla="*/ 9683 h 10000"/>
                <a:gd name="connsiteX26" fmla="*/ 4708 w 10000"/>
                <a:gd name="connsiteY26" fmla="*/ 9484 h 10000"/>
                <a:gd name="connsiteX27" fmla="*/ 5401 w 10000"/>
                <a:gd name="connsiteY27" fmla="*/ 8849 h 10000"/>
                <a:gd name="connsiteX28" fmla="*/ 6460 w 10000"/>
                <a:gd name="connsiteY28" fmla="*/ 7738 h 10000"/>
                <a:gd name="connsiteX29" fmla="*/ 6387 w 10000"/>
                <a:gd name="connsiteY29" fmla="*/ 6389 h 10000"/>
                <a:gd name="connsiteX30" fmla="*/ 6569 w 10000"/>
                <a:gd name="connsiteY30" fmla="*/ 6151 h 10000"/>
                <a:gd name="connsiteX31" fmla="*/ 6971 w 10000"/>
                <a:gd name="connsiteY31" fmla="*/ 5952 h 10000"/>
                <a:gd name="connsiteX32" fmla="*/ 7080 w 10000"/>
                <a:gd name="connsiteY32" fmla="*/ 5595 h 10000"/>
                <a:gd name="connsiteX33" fmla="*/ 7080 w 10000"/>
                <a:gd name="connsiteY33" fmla="*/ 5317 h 10000"/>
                <a:gd name="connsiteX34" fmla="*/ 7153 w 10000"/>
                <a:gd name="connsiteY34" fmla="*/ 5000 h 10000"/>
                <a:gd name="connsiteX35" fmla="*/ 10000 w 10000"/>
                <a:gd name="connsiteY35" fmla="*/ 3056 h 10000"/>
                <a:gd name="connsiteX36" fmla="*/ 10000 w 10000"/>
                <a:gd name="connsiteY36" fmla="*/ 3056 h 10000"/>
                <a:gd name="connsiteX37" fmla="*/ 9708 w 10000"/>
                <a:gd name="connsiteY37" fmla="*/ 2659 h 10000"/>
                <a:gd name="connsiteX38" fmla="*/ 9416 w 10000"/>
                <a:gd name="connsiteY38" fmla="*/ 2381 h 10000"/>
                <a:gd name="connsiteX39" fmla="*/ 9124 w 10000"/>
                <a:gd name="connsiteY39" fmla="*/ 2143 h 10000"/>
                <a:gd name="connsiteX40" fmla="*/ 8467 w 10000"/>
                <a:gd name="connsiteY40" fmla="*/ 1627 h 10000"/>
                <a:gd name="connsiteX41" fmla="*/ 8102 w 10000"/>
                <a:gd name="connsiteY41" fmla="*/ 1190 h 10000"/>
                <a:gd name="connsiteX42" fmla="*/ 7810 w 10000"/>
                <a:gd name="connsiteY42" fmla="*/ 833 h 10000"/>
                <a:gd name="connsiteX43" fmla="*/ 7737 w 10000"/>
                <a:gd name="connsiteY43" fmla="*/ 794 h 10000"/>
                <a:gd name="connsiteX44" fmla="*/ 7737 w 10000"/>
                <a:gd name="connsiteY44" fmla="*/ 794 h 10000"/>
                <a:gd name="connsiteX45" fmla="*/ 7372 w 10000"/>
                <a:gd name="connsiteY45" fmla="*/ 952 h 10000"/>
                <a:gd name="connsiteX46" fmla="*/ 7117 w 10000"/>
                <a:gd name="connsiteY46" fmla="*/ 992 h 10000"/>
                <a:gd name="connsiteX47" fmla="*/ 6934 w 10000"/>
                <a:gd name="connsiteY47" fmla="*/ 992 h 10000"/>
                <a:gd name="connsiteX48" fmla="*/ 6569 w 10000"/>
                <a:gd name="connsiteY48" fmla="*/ 1032 h 10000"/>
                <a:gd name="connsiteX49" fmla="*/ 6423 w 10000"/>
                <a:gd name="connsiteY49" fmla="*/ 1071 h 10000"/>
                <a:gd name="connsiteX50" fmla="*/ 6277 w 10000"/>
                <a:gd name="connsiteY50" fmla="*/ 1111 h 10000"/>
                <a:gd name="connsiteX51" fmla="*/ 6241 w 10000"/>
                <a:gd name="connsiteY51" fmla="*/ 1151 h 10000"/>
                <a:gd name="connsiteX52" fmla="*/ 4672 w 10000"/>
                <a:gd name="connsiteY52" fmla="*/ 1190 h 10000"/>
                <a:gd name="connsiteX53" fmla="*/ 1460 w 10000"/>
                <a:gd name="connsiteY53" fmla="*/ 0 h 10000"/>
                <a:gd name="connsiteX54" fmla="*/ 0 w 10000"/>
                <a:gd name="connsiteY54"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876 w 10000"/>
                <a:gd name="connsiteY4" fmla="*/ 2619 h 10000"/>
                <a:gd name="connsiteX5" fmla="*/ 1022 w 10000"/>
                <a:gd name="connsiteY5" fmla="*/ 2817 h 10000"/>
                <a:gd name="connsiteX6" fmla="*/ 1350 w 10000"/>
                <a:gd name="connsiteY6" fmla="*/ 2897 h 10000"/>
                <a:gd name="connsiteX7" fmla="*/ 1679 w 10000"/>
                <a:gd name="connsiteY7" fmla="*/ 3135 h 10000"/>
                <a:gd name="connsiteX8" fmla="*/ 1898 w 10000"/>
                <a:gd name="connsiteY8" fmla="*/ 3571 h 10000"/>
                <a:gd name="connsiteX9" fmla="*/ 2153 w 10000"/>
                <a:gd name="connsiteY9" fmla="*/ 3770 h 10000"/>
                <a:gd name="connsiteX10" fmla="*/ 2190 w 10000"/>
                <a:gd name="connsiteY10" fmla="*/ 4206 h 10000"/>
                <a:gd name="connsiteX11" fmla="*/ 1861 w 10000"/>
                <a:gd name="connsiteY11" fmla="*/ 4722 h 10000"/>
                <a:gd name="connsiteX12" fmla="*/ 2044 w 10000"/>
                <a:gd name="connsiteY12" fmla="*/ 5159 h 10000"/>
                <a:gd name="connsiteX13" fmla="*/ 2190 w 10000"/>
                <a:gd name="connsiteY13" fmla="*/ 5556 h 10000"/>
                <a:gd name="connsiteX14" fmla="*/ 2336 w 10000"/>
                <a:gd name="connsiteY14" fmla="*/ 5714 h 10000"/>
                <a:gd name="connsiteX15" fmla="*/ 2628 w 10000"/>
                <a:gd name="connsiteY15" fmla="*/ 6786 h 10000"/>
                <a:gd name="connsiteX16" fmla="*/ 2956 w 10000"/>
                <a:gd name="connsiteY16" fmla="*/ 7302 h 10000"/>
                <a:gd name="connsiteX17" fmla="*/ 3029 w 10000"/>
                <a:gd name="connsiteY17" fmla="*/ 7619 h 10000"/>
                <a:gd name="connsiteX18" fmla="*/ 3394 w 10000"/>
                <a:gd name="connsiteY18" fmla="*/ 7857 h 10000"/>
                <a:gd name="connsiteX19" fmla="*/ 3467 w 10000"/>
                <a:gd name="connsiteY19" fmla="*/ 8730 h 10000"/>
                <a:gd name="connsiteX20" fmla="*/ 3504 w 10000"/>
                <a:gd name="connsiteY20" fmla="*/ 9325 h 10000"/>
                <a:gd name="connsiteX21" fmla="*/ 3686 w 10000"/>
                <a:gd name="connsiteY21" fmla="*/ 9762 h 10000"/>
                <a:gd name="connsiteX22" fmla="*/ 3759 w 10000"/>
                <a:gd name="connsiteY22" fmla="*/ 10000 h 10000"/>
                <a:gd name="connsiteX23" fmla="*/ 3759 w 10000"/>
                <a:gd name="connsiteY23" fmla="*/ 10000 h 10000"/>
                <a:gd name="connsiteX24" fmla="*/ 4307 w 10000"/>
                <a:gd name="connsiteY24" fmla="*/ 9683 h 10000"/>
                <a:gd name="connsiteX25" fmla="*/ 4708 w 10000"/>
                <a:gd name="connsiteY25" fmla="*/ 9484 h 10000"/>
                <a:gd name="connsiteX26" fmla="*/ 5401 w 10000"/>
                <a:gd name="connsiteY26" fmla="*/ 8849 h 10000"/>
                <a:gd name="connsiteX27" fmla="*/ 6460 w 10000"/>
                <a:gd name="connsiteY27" fmla="*/ 7738 h 10000"/>
                <a:gd name="connsiteX28" fmla="*/ 6387 w 10000"/>
                <a:gd name="connsiteY28" fmla="*/ 6389 h 10000"/>
                <a:gd name="connsiteX29" fmla="*/ 6569 w 10000"/>
                <a:gd name="connsiteY29" fmla="*/ 6151 h 10000"/>
                <a:gd name="connsiteX30" fmla="*/ 6971 w 10000"/>
                <a:gd name="connsiteY30" fmla="*/ 5952 h 10000"/>
                <a:gd name="connsiteX31" fmla="*/ 7080 w 10000"/>
                <a:gd name="connsiteY31" fmla="*/ 5595 h 10000"/>
                <a:gd name="connsiteX32" fmla="*/ 7080 w 10000"/>
                <a:gd name="connsiteY32" fmla="*/ 5317 h 10000"/>
                <a:gd name="connsiteX33" fmla="*/ 7153 w 10000"/>
                <a:gd name="connsiteY33" fmla="*/ 5000 h 10000"/>
                <a:gd name="connsiteX34" fmla="*/ 10000 w 10000"/>
                <a:gd name="connsiteY34" fmla="*/ 3056 h 10000"/>
                <a:gd name="connsiteX35" fmla="*/ 10000 w 10000"/>
                <a:gd name="connsiteY35" fmla="*/ 3056 h 10000"/>
                <a:gd name="connsiteX36" fmla="*/ 9708 w 10000"/>
                <a:gd name="connsiteY36" fmla="*/ 2659 h 10000"/>
                <a:gd name="connsiteX37" fmla="*/ 9416 w 10000"/>
                <a:gd name="connsiteY37" fmla="*/ 2381 h 10000"/>
                <a:gd name="connsiteX38" fmla="*/ 9124 w 10000"/>
                <a:gd name="connsiteY38" fmla="*/ 2143 h 10000"/>
                <a:gd name="connsiteX39" fmla="*/ 8467 w 10000"/>
                <a:gd name="connsiteY39" fmla="*/ 1627 h 10000"/>
                <a:gd name="connsiteX40" fmla="*/ 8102 w 10000"/>
                <a:gd name="connsiteY40" fmla="*/ 1190 h 10000"/>
                <a:gd name="connsiteX41" fmla="*/ 7810 w 10000"/>
                <a:gd name="connsiteY41" fmla="*/ 833 h 10000"/>
                <a:gd name="connsiteX42" fmla="*/ 7737 w 10000"/>
                <a:gd name="connsiteY42" fmla="*/ 794 h 10000"/>
                <a:gd name="connsiteX43" fmla="*/ 7737 w 10000"/>
                <a:gd name="connsiteY43" fmla="*/ 794 h 10000"/>
                <a:gd name="connsiteX44" fmla="*/ 7372 w 10000"/>
                <a:gd name="connsiteY44" fmla="*/ 952 h 10000"/>
                <a:gd name="connsiteX45" fmla="*/ 7117 w 10000"/>
                <a:gd name="connsiteY45" fmla="*/ 992 h 10000"/>
                <a:gd name="connsiteX46" fmla="*/ 6934 w 10000"/>
                <a:gd name="connsiteY46" fmla="*/ 992 h 10000"/>
                <a:gd name="connsiteX47" fmla="*/ 6569 w 10000"/>
                <a:gd name="connsiteY47" fmla="*/ 1032 h 10000"/>
                <a:gd name="connsiteX48" fmla="*/ 6423 w 10000"/>
                <a:gd name="connsiteY48" fmla="*/ 1071 h 10000"/>
                <a:gd name="connsiteX49" fmla="*/ 6277 w 10000"/>
                <a:gd name="connsiteY49" fmla="*/ 1111 h 10000"/>
                <a:gd name="connsiteX50" fmla="*/ 6241 w 10000"/>
                <a:gd name="connsiteY50" fmla="*/ 1151 h 10000"/>
                <a:gd name="connsiteX51" fmla="*/ 4672 w 10000"/>
                <a:gd name="connsiteY51" fmla="*/ 1190 h 10000"/>
                <a:gd name="connsiteX52" fmla="*/ 1460 w 10000"/>
                <a:gd name="connsiteY52" fmla="*/ 0 h 10000"/>
                <a:gd name="connsiteX53" fmla="*/ 0 w 10000"/>
                <a:gd name="connsiteY53"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876 w 10000"/>
                <a:gd name="connsiteY4" fmla="*/ 2619 h 10000"/>
                <a:gd name="connsiteX5" fmla="*/ 1022 w 10000"/>
                <a:gd name="connsiteY5" fmla="*/ 2817 h 10000"/>
                <a:gd name="connsiteX6" fmla="*/ 1350 w 10000"/>
                <a:gd name="connsiteY6" fmla="*/ 2897 h 10000"/>
                <a:gd name="connsiteX7" fmla="*/ 1679 w 10000"/>
                <a:gd name="connsiteY7" fmla="*/ 3135 h 10000"/>
                <a:gd name="connsiteX8" fmla="*/ 1898 w 10000"/>
                <a:gd name="connsiteY8" fmla="*/ 3571 h 10000"/>
                <a:gd name="connsiteX9" fmla="*/ 2153 w 10000"/>
                <a:gd name="connsiteY9" fmla="*/ 3770 h 10000"/>
                <a:gd name="connsiteX10" fmla="*/ 2190 w 10000"/>
                <a:gd name="connsiteY10" fmla="*/ 4206 h 10000"/>
                <a:gd name="connsiteX11" fmla="*/ 2044 w 10000"/>
                <a:gd name="connsiteY11" fmla="*/ 5159 h 10000"/>
                <a:gd name="connsiteX12" fmla="*/ 2190 w 10000"/>
                <a:gd name="connsiteY12" fmla="*/ 5556 h 10000"/>
                <a:gd name="connsiteX13" fmla="*/ 2336 w 10000"/>
                <a:gd name="connsiteY13" fmla="*/ 5714 h 10000"/>
                <a:gd name="connsiteX14" fmla="*/ 2628 w 10000"/>
                <a:gd name="connsiteY14" fmla="*/ 6786 h 10000"/>
                <a:gd name="connsiteX15" fmla="*/ 2956 w 10000"/>
                <a:gd name="connsiteY15" fmla="*/ 7302 h 10000"/>
                <a:gd name="connsiteX16" fmla="*/ 3029 w 10000"/>
                <a:gd name="connsiteY16" fmla="*/ 7619 h 10000"/>
                <a:gd name="connsiteX17" fmla="*/ 3394 w 10000"/>
                <a:gd name="connsiteY17" fmla="*/ 7857 h 10000"/>
                <a:gd name="connsiteX18" fmla="*/ 3467 w 10000"/>
                <a:gd name="connsiteY18" fmla="*/ 8730 h 10000"/>
                <a:gd name="connsiteX19" fmla="*/ 3504 w 10000"/>
                <a:gd name="connsiteY19" fmla="*/ 9325 h 10000"/>
                <a:gd name="connsiteX20" fmla="*/ 3686 w 10000"/>
                <a:gd name="connsiteY20" fmla="*/ 9762 h 10000"/>
                <a:gd name="connsiteX21" fmla="*/ 3759 w 10000"/>
                <a:gd name="connsiteY21" fmla="*/ 10000 h 10000"/>
                <a:gd name="connsiteX22" fmla="*/ 3759 w 10000"/>
                <a:gd name="connsiteY22" fmla="*/ 10000 h 10000"/>
                <a:gd name="connsiteX23" fmla="*/ 4307 w 10000"/>
                <a:gd name="connsiteY23" fmla="*/ 9683 h 10000"/>
                <a:gd name="connsiteX24" fmla="*/ 4708 w 10000"/>
                <a:gd name="connsiteY24" fmla="*/ 9484 h 10000"/>
                <a:gd name="connsiteX25" fmla="*/ 5401 w 10000"/>
                <a:gd name="connsiteY25" fmla="*/ 8849 h 10000"/>
                <a:gd name="connsiteX26" fmla="*/ 6460 w 10000"/>
                <a:gd name="connsiteY26" fmla="*/ 7738 h 10000"/>
                <a:gd name="connsiteX27" fmla="*/ 6387 w 10000"/>
                <a:gd name="connsiteY27" fmla="*/ 6389 h 10000"/>
                <a:gd name="connsiteX28" fmla="*/ 6569 w 10000"/>
                <a:gd name="connsiteY28" fmla="*/ 6151 h 10000"/>
                <a:gd name="connsiteX29" fmla="*/ 6971 w 10000"/>
                <a:gd name="connsiteY29" fmla="*/ 5952 h 10000"/>
                <a:gd name="connsiteX30" fmla="*/ 7080 w 10000"/>
                <a:gd name="connsiteY30" fmla="*/ 5595 h 10000"/>
                <a:gd name="connsiteX31" fmla="*/ 7080 w 10000"/>
                <a:gd name="connsiteY31" fmla="*/ 5317 h 10000"/>
                <a:gd name="connsiteX32" fmla="*/ 7153 w 10000"/>
                <a:gd name="connsiteY32" fmla="*/ 5000 h 10000"/>
                <a:gd name="connsiteX33" fmla="*/ 10000 w 10000"/>
                <a:gd name="connsiteY33" fmla="*/ 3056 h 10000"/>
                <a:gd name="connsiteX34" fmla="*/ 10000 w 10000"/>
                <a:gd name="connsiteY34" fmla="*/ 3056 h 10000"/>
                <a:gd name="connsiteX35" fmla="*/ 9708 w 10000"/>
                <a:gd name="connsiteY35" fmla="*/ 2659 h 10000"/>
                <a:gd name="connsiteX36" fmla="*/ 9416 w 10000"/>
                <a:gd name="connsiteY36" fmla="*/ 2381 h 10000"/>
                <a:gd name="connsiteX37" fmla="*/ 9124 w 10000"/>
                <a:gd name="connsiteY37" fmla="*/ 2143 h 10000"/>
                <a:gd name="connsiteX38" fmla="*/ 8467 w 10000"/>
                <a:gd name="connsiteY38" fmla="*/ 1627 h 10000"/>
                <a:gd name="connsiteX39" fmla="*/ 8102 w 10000"/>
                <a:gd name="connsiteY39" fmla="*/ 1190 h 10000"/>
                <a:gd name="connsiteX40" fmla="*/ 7810 w 10000"/>
                <a:gd name="connsiteY40" fmla="*/ 833 h 10000"/>
                <a:gd name="connsiteX41" fmla="*/ 7737 w 10000"/>
                <a:gd name="connsiteY41" fmla="*/ 794 h 10000"/>
                <a:gd name="connsiteX42" fmla="*/ 7737 w 10000"/>
                <a:gd name="connsiteY42" fmla="*/ 794 h 10000"/>
                <a:gd name="connsiteX43" fmla="*/ 7372 w 10000"/>
                <a:gd name="connsiteY43" fmla="*/ 952 h 10000"/>
                <a:gd name="connsiteX44" fmla="*/ 7117 w 10000"/>
                <a:gd name="connsiteY44" fmla="*/ 992 h 10000"/>
                <a:gd name="connsiteX45" fmla="*/ 6934 w 10000"/>
                <a:gd name="connsiteY45" fmla="*/ 992 h 10000"/>
                <a:gd name="connsiteX46" fmla="*/ 6569 w 10000"/>
                <a:gd name="connsiteY46" fmla="*/ 1032 h 10000"/>
                <a:gd name="connsiteX47" fmla="*/ 6423 w 10000"/>
                <a:gd name="connsiteY47" fmla="*/ 1071 h 10000"/>
                <a:gd name="connsiteX48" fmla="*/ 6277 w 10000"/>
                <a:gd name="connsiteY48" fmla="*/ 1111 h 10000"/>
                <a:gd name="connsiteX49" fmla="*/ 6241 w 10000"/>
                <a:gd name="connsiteY49" fmla="*/ 1151 h 10000"/>
                <a:gd name="connsiteX50" fmla="*/ 4672 w 10000"/>
                <a:gd name="connsiteY50" fmla="*/ 1190 h 10000"/>
                <a:gd name="connsiteX51" fmla="*/ 1460 w 10000"/>
                <a:gd name="connsiteY51" fmla="*/ 0 h 10000"/>
                <a:gd name="connsiteX52" fmla="*/ 0 w 10000"/>
                <a:gd name="connsiteY52"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876 w 10000"/>
                <a:gd name="connsiteY4" fmla="*/ 2619 h 10000"/>
                <a:gd name="connsiteX5" fmla="*/ 1022 w 10000"/>
                <a:gd name="connsiteY5" fmla="*/ 2817 h 10000"/>
                <a:gd name="connsiteX6" fmla="*/ 1350 w 10000"/>
                <a:gd name="connsiteY6" fmla="*/ 2897 h 10000"/>
                <a:gd name="connsiteX7" fmla="*/ 1679 w 10000"/>
                <a:gd name="connsiteY7" fmla="*/ 3135 h 10000"/>
                <a:gd name="connsiteX8" fmla="*/ 1898 w 10000"/>
                <a:gd name="connsiteY8" fmla="*/ 3571 h 10000"/>
                <a:gd name="connsiteX9" fmla="*/ 2153 w 10000"/>
                <a:gd name="connsiteY9" fmla="*/ 3770 h 10000"/>
                <a:gd name="connsiteX10" fmla="*/ 2190 w 10000"/>
                <a:gd name="connsiteY10" fmla="*/ 4206 h 10000"/>
                <a:gd name="connsiteX11" fmla="*/ 2044 w 10000"/>
                <a:gd name="connsiteY11" fmla="*/ 5159 h 10000"/>
                <a:gd name="connsiteX12" fmla="*/ 2190 w 10000"/>
                <a:gd name="connsiteY12" fmla="*/ 5556 h 10000"/>
                <a:gd name="connsiteX13" fmla="*/ 2628 w 10000"/>
                <a:gd name="connsiteY13" fmla="*/ 6786 h 10000"/>
                <a:gd name="connsiteX14" fmla="*/ 2956 w 10000"/>
                <a:gd name="connsiteY14" fmla="*/ 7302 h 10000"/>
                <a:gd name="connsiteX15" fmla="*/ 3029 w 10000"/>
                <a:gd name="connsiteY15" fmla="*/ 7619 h 10000"/>
                <a:gd name="connsiteX16" fmla="*/ 3394 w 10000"/>
                <a:gd name="connsiteY16" fmla="*/ 7857 h 10000"/>
                <a:gd name="connsiteX17" fmla="*/ 3467 w 10000"/>
                <a:gd name="connsiteY17" fmla="*/ 8730 h 10000"/>
                <a:gd name="connsiteX18" fmla="*/ 3504 w 10000"/>
                <a:gd name="connsiteY18" fmla="*/ 9325 h 10000"/>
                <a:gd name="connsiteX19" fmla="*/ 3686 w 10000"/>
                <a:gd name="connsiteY19" fmla="*/ 9762 h 10000"/>
                <a:gd name="connsiteX20" fmla="*/ 3759 w 10000"/>
                <a:gd name="connsiteY20" fmla="*/ 10000 h 10000"/>
                <a:gd name="connsiteX21" fmla="*/ 3759 w 10000"/>
                <a:gd name="connsiteY21" fmla="*/ 10000 h 10000"/>
                <a:gd name="connsiteX22" fmla="*/ 4307 w 10000"/>
                <a:gd name="connsiteY22" fmla="*/ 9683 h 10000"/>
                <a:gd name="connsiteX23" fmla="*/ 4708 w 10000"/>
                <a:gd name="connsiteY23" fmla="*/ 9484 h 10000"/>
                <a:gd name="connsiteX24" fmla="*/ 5401 w 10000"/>
                <a:gd name="connsiteY24" fmla="*/ 8849 h 10000"/>
                <a:gd name="connsiteX25" fmla="*/ 6460 w 10000"/>
                <a:gd name="connsiteY25" fmla="*/ 7738 h 10000"/>
                <a:gd name="connsiteX26" fmla="*/ 6387 w 10000"/>
                <a:gd name="connsiteY26" fmla="*/ 6389 h 10000"/>
                <a:gd name="connsiteX27" fmla="*/ 6569 w 10000"/>
                <a:gd name="connsiteY27" fmla="*/ 6151 h 10000"/>
                <a:gd name="connsiteX28" fmla="*/ 6971 w 10000"/>
                <a:gd name="connsiteY28" fmla="*/ 5952 h 10000"/>
                <a:gd name="connsiteX29" fmla="*/ 7080 w 10000"/>
                <a:gd name="connsiteY29" fmla="*/ 5595 h 10000"/>
                <a:gd name="connsiteX30" fmla="*/ 7080 w 10000"/>
                <a:gd name="connsiteY30" fmla="*/ 5317 h 10000"/>
                <a:gd name="connsiteX31" fmla="*/ 7153 w 10000"/>
                <a:gd name="connsiteY31" fmla="*/ 5000 h 10000"/>
                <a:gd name="connsiteX32" fmla="*/ 10000 w 10000"/>
                <a:gd name="connsiteY32" fmla="*/ 3056 h 10000"/>
                <a:gd name="connsiteX33" fmla="*/ 10000 w 10000"/>
                <a:gd name="connsiteY33" fmla="*/ 3056 h 10000"/>
                <a:gd name="connsiteX34" fmla="*/ 9708 w 10000"/>
                <a:gd name="connsiteY34" fmla="*/ 2659 h 10000"/>
                <a:gd name="connsiteX35" fmla="*/ 9416 w 10000"/>
                <a:gd name="connsiteY35" fmla="*/ 2381 h 10000"/>
                <a:gd name="connsiteX36" fmla="*/ 9124 w 10000"/>
                <a:gd name="connsiteY36" fmla="*/ 2143 h 10000"/>
                <a:gd name="connsiteX37" fmla="*/ 8467 w 10000"/>
                <a:gd name="connsiteY37" fmla="*/ 1627 h 10000"/>
                <a:gd name="connsiteX38" fmla="*/ 8102 w 10000"/>
                <a:gd name="connsiteY38" fmla="*/ 1190 h 10000"/>
                <a:gd name="connsiteX39" fmla="*/ 7810 w 10000"/>
                <a:gd name="connsiteY39" fmla="*/ 833 h 10000"/>
                <a:gd name="connsiteX40" fmla="*/ 7737 w 10000"/>
                <a:gd name="connsiteY40" fmla="*/ 794 h 10000"/>
                <a:gd name="connsiteX41" fmla="*/ 7737 w 10000"/>
                <a:gd name="connsiteY41" fmla="*/ 794 h 10000"/>
                <a:gd name="connsiteX42" fmla="*/ 7372 w 10000"/>
                <a:gd name="connsiteY42" fmla="*/ 952 h 10000"/>
                <a:gd name="connsiteX43" fmla="*/ 7117 w 10000"/>
                <a:gd name="connsiteY43" fmla="*/ 992 h 10000"/>
                <a:gd name="connsiteX44" fmla="*/ 6934 w 10000"/>
                <a:gd name="connsiteY44" fmla="*/ 992 h 10000"/>
                <a:gd name="connsiteX45" fmla="*/ 6569 w 10000"/>
                <a:gd name="connsiteY45" fmla="*/ 1032 h 10000"/>
                <a:gd name="connsiteX46" fmla="*/ 6423 w 10000"/>
                <a:gd name="connsiteY46" fmla="*/ 1071 h 10000"/>
                <a:gd name="connsiteX47" fmla="*/ 6277 w 10000"/>
                <a:gd name="connsiteY47" fmla="*/ 1111 h 10000"/>
                <a:gd name="connsiteX48" fmla="*/ 6241 w 10000"/>
                <a:gd name="connsiteY48" fmla="*/ 1151 h 10000"/>
                <a:gd name="connsiteX49" fmla="*/ 4672 w 10000"/>
                <a:gd name="connsiteY49" fmla="*/ 1190 h 10000"/>
                <a:gd name="connsiteX50" fmla="*/ 1460 w 10000"/>
                <a:gd name="connsiteY50" fmla="*/ 0 h 10000"/>
                <a:gd name="connsiteX51" fmla="*/ 0 w 10000"/>
                <a:gd name="connsiteY51"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876 w 10000"/>
                <a:gd name="connsiteY4" fmla="*/ 2619 h 10000"/>
                <a:gd name="connsiteX5" fmla="*/ 1022 w 10000"/>
                <a:gd name="connsiteY5" fmla="*/ 2817 h 10000"/>
                <a:gd name="connsiteX6" fmla="*/ 1350 w 10000"/>
                <a:gd name="connsiteY6" fmla="*/ 2897 h 10000"/>
                <a:gd name="connsiteX7" fmla="*/ 1679 w 10000"/>
                <a:gd name="connsiteY7" fmla="*/ 3135 h 10000"/>
                <a:gd name="connsiteX8" fmla="*/ 1898 w 10000"/>
                <a:gd name="connsiteY8" fmla="*/ 3571 h 10000"/>
                <a:gd name="connsiteX9" fmla="*/ 2153 w 10000"/>
                <a:gd name="connsiteY9" fmla="*/ 3770 h 10000"/>
                <a:gd name="connsiteX10" fmla="*/ 2190 w 10000"/>
                <a:gd name="connsiteY10" fmla="*/ 4206 h 10000"/>
                <a:gd name="connsiteX11" fmla="*/ 2044 w 10000"/>
                <a:gd name="connsiteY11" fmla="*/ 5159 h 10000"/>
                <a:gd name="connsiteX12" fmla="*/ 2190 w 10000"/>
                <a:gd name="connsiteY12" fmla="*/ 5556 h 10000"/>
                <a:gd name="connsiteX13" fmla="*/ 2628 w 10000"/>
                <a:gd name="connsiteY13" fmla="*/ 6786 h 10000"/>
                <a:gd name="connsiteX14" fmla="*/ 2956 w 10000"/>
                <a:gd name="connsiteY14" fmla="*/ 7302 h 10000"/>
                <a:gd name="connsiteX15" fmla="*/ 3029 w 10000"/>
                <a:gd name="connsiteY15" fmla="*/ 7619 h 10000"/>
                <a:gd name="connsiteX16" fmla="*/ 3467 w 10000"/>
                <a:gd name="connsiteY16" fmla="*/ 8730 h 10000"/>
                <a:gd name="connsiteX17" fmla="*/ 3504 w 10000"/>
                <a:gd name="connsiteY17" fmla="*/ 9325 h 10000"/>
                <a:gd name="connsiteX18" fmla="*/ 3686 w 10000"/>
                <a:gd name="connsiteY18" fmla="*/ 9762 h 10000"/>
                <a:gd name="connsiteX19" fmla="*/ 3759 w 10000"/>
                <a:gd name="connsiteY19" fmla="*/ 10000 h 10000"/>
                <a:gd name="connsiteX20" fmla="*/ 3759 w 10000"/>
                <a:gd name="connsiteY20" fmla="*/ 10000 h 10000"/>
                <a:gd name="connsiteX21" fmla="*/ 4307 w 10000"/>
                <a:gd name="connsiteY21" fmla="*/ 9683 h 10000"/>
                <a:gd name="connsiteX22" fmla="*/ 4708 w 10000"/>
                <a:gd name="connsiteY22" fmla="*/ 9484 h 10000"/>
                <a:gd name="connsiteX23" fmla="*/ 5401 w 10000"/>
                <a:gd name="connsiteY23" fmla="*/ 8849 h 10000"/>
                <a:gd name="connsiteX24" fmla="*/ 6460 w 10000"/>
                <a:gd name="connsiteY24" fmla="*/ 7738 h 10000"/>
                <a:gd name="connsiteX25" fmla="*/ 6387 w 10000"/>
                <a:gd name="connsiteY25" fmla="*/ 6389 h 10000"/>
                <a:gd name="connsiteX26" fmla="*/ 6569 w 10000"/>
                <a:gd name="connsiteY26" fmla="*/ 6151 h 10000"/>
                <a:gd name="connsiteX27" fmla="*/ 6971 w 10000"/>
                <a:gd name="connsiteY27" fmla="*/ 5952 h 10000"/>
                <a:gd name="connsiteX28" fmla="*/ 7080 w 10000"/>
                <a:gd name="connsiteY28" fmla="*/ 5595 h 10000"/>
                <a:gd name="connsiteX29" fmla="*/ 7080 w 10000"/>
                <a:gd name="connsiteY29" fmla="*/ 5317 h 10000"/>
                <a:gd name="connsiteX30" fmla="*/ 7153 w 10000"/>
                <a:gd name="connsiteY30" fmla="*/ 5000 h 10000"/>
                <a:gd name="connsiteX31" fmla="*/ 10000 w 10000"/>
                <a:gd name="connsiteY31" fmla="*/ 3056 h 10000"/>
                <a:gd name="connsiteX32" fmla="*/ 10000 w 10000"/>
                <a:gd name="connsiteY32" fmla="*/ 3056 h 10000"/>
                <a:gd name="connsiteX33" fmla="*/ 9708 w 10000"/>
                <a:gd name="connsiteY33" fmla="*/ 2659 h 10000"/>
                <a:gd name="connsiteX34" fmla="*/ 9416 w 10000"/>
                <a:gd name="connsiteY34" fmla="*/ 2381 h 10000"/>
                <a:gd name="connsiteX35" fmla="*/ 9124 w 10000"/>
                <a:gd name="connsiteY35" fmla="*/ 2143 h 10000"/>
                <a:gd name="connsiteX36" fmla="*/ 8467 w 10000"/>
                <a:gd name="connsiteY36" fmla="*/ 1627 h 10000"/>
                <a:gd name="connsiteX37" fmla="*/ 8102 w 10000"/>
                <a:gd name="connsiteY37" fmla="*/ 1190 h 10000"/>
                <a:gd name="connsiteX38" fmla="*/ 7810 w 10000"/>
                <a:gd name="connsiteY38" fmla="*/ 833 h 10000"/>
                <a:gd name="connsiteX39" fmla="*/ 7737 w 10000"/>
                <a:gd name="connsiteY39" fmla="*/ 794 h 10000"/>
                <a:gd name="connsiteX40" fmla="*/ 7737 w 10000"/>
                <a:gd name="connsiteY40" fmla="*/ 794 h 10000"/>
                <a:gd name="connsiteX41" fmla="*/ 7372 w 10000"/>
                <a:gd name="connsiteY41" fmla="*/ 952 h 10000"/>
                <a:gd name="connsiteX42" fmla="*/ 7117 w 10000"/>
                <a:gd name="connsiteY42" fmla="*/ 992 h 10000"/>
                <a:gd name="connsiteX43" fmla="*/ 6934 w 10000"/>
                <a:gd name="connsiteY43" fmla="*/ 992 h 10000"/>
                <a:gd name="connsiteX44" fmla="*/ 6569 w 10000"/>
                <a:gd name="connsiteY44" fmla="*/ 1032 h 10000"/>
                <a:gd name="connsiteX45" fmla="*/ 6423 w 10000"/>
                <a:gd name="connsiteY45" fmla="*/ 1071 h 10000"/>
                <a:gd name="connsiteX46" fmla="*/ 6277 w 10000"/>
                <a:gd name="connsiteY46" fmla="*/ 1111 h 10000"/>
                <a:gd name="connsiteX47" fmla="*/ 6241 w 10000"/>
                <a:gd name="connsiteY47" fmla="*/ 1151 h 10000"/>
                <a:gd name="connsiteX48" fmla="*/ 4672 w 10000"/>
                <a:gd name="connsiteY48" fmla="*/ 1190 h 10000"/>
                <a:gd name="connsiteX49" fmla="*/ 1460 w 10000"/>
                <a:gd name="connsiteY49" fmla="*/ 0 h 10000"/>
                <a:gd name="connsiteX50" fmla="*/ 0 w 10000"/>
                <a:gd name="connsiteY50"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876 w 10000"/>
                <a:gd name="connsiteY4" fmla="*/ 2619 h 10000"/>
                <a:gd name="connsiteX5" fmla="*/ 1022 w 10000"/>
                <a:gd name="connsiteY5" fmla="*/ 2817 h 10000"/>
                <a:gd name="connsiteX6" fmla="*/ 1350 w 10000"/>
                <a:gd name="connsiteY6" fmla="*/ 2897 h 10000"/>
                <a:gd name="connsiteX7" fmla="*/ 1679 w 10000"/>
                <a:gd name="connsiteY7" fmla="*/ 3135 h 10000"/>
                <a:gd name="connsiteX8" fmla="*/ 1898 w 10000"/>
                <a:gd name="connsiteY8" fmla="*/ 3571 h 10000"/>
                <a:gd name="connsiteX9" fmla="*/ 2153 w 10000"/>
                <a:gd name="connsiteY9" fmla="*/ 3770 h 10000"/>
                <a:gd name="connsiteX10" fmla="*/ 2190 w 10000"/>
                <a:gd name="connsiteY10" fmla="*/ 4206 h 10000"/>
                <a:gd name="connsiteX11" fmla="*/ 2044 w 10000"/>
                <a:gd name="connsiteY11" fmla="*/ 5159 h 10000"/>
                <a:gd name="connsiteX12" fmla="*/ 2190 w 10000"/>
                <a:gd name="connsiteY12" fmla="*/ 5556 h 10000"/>
                <a:gd name="connsiteX13" fmla="*/ 2628 w 10000"/>
                <a:gd name="connsiteY13" fmla="*/ 6786 h 10000"/>
                <a:gd name="connsiteX14" fmla="*/ 2956 w 10000"/>
                <a:gd name="connsiteY14" fmla="*/ 7302 h 10000"/>
                <a:gd name="connsiteX15" fmla="*/ 3029 w 10000"/>
                <a:gd name="connsiteY15" fmla="*/ 7619 h 10000"/>
                <a:gd name="connsiteX16" fmla="*/ 3504 w 10000"/>
                <a:gd name="connsiteY16" fmla="*/ 9325 h 10000"/>
                <a:gd name="connsiteX17" fmla="*/ 3686 w 10000"/>
                <a:gd name="connsiteY17" fmla="*/ 9762 h 10000"/>
                <a:gd name="connsiteX18" fmla="*/ 3759 w 10000"/>
                <a:gd name="connsiteY18" fmla="*/ 10000 h 10000"/>
                <a:gd name="connsiteX19" fmla="*/ 3759 w 10000"/>
                <a:gd name="connsiteY19" fmla="*/ 10000 h 10000"/>
                <a:gd name="connsiteX20" fmla="*/ 4307 w 10000"/>
                <a:gd name="connsiteY20" fmla="*/ 9683 h 10000"/>
                <a:gd name="connsiteX21" fmla="*/ 4708 w 10000"/>
                <a:gd name="connsiteY21" fmla="*/ 9484 h 10000"/>
                <a:gd name="connsiteX22" fmla="*/ 5401 w 10000"/>
                <a:gd name="connsiteY22" fmla="*/ 8849 h 10000"/>
                <a:gd name="connsiteX23" fmla="*/ 6460 w 10000"/>
                <a:gd name="connsiteY23" fmla="*/ 7738 h 10000"/>
                <a:gd name="connsiteX24" fmla="*/ 6387 w 10000"/>
                <a:gd name="connsiteY24" fmla="*/ 6389 h 10000"/>
                <a:gd name="connsiteX25" fmla="*/ 6569 w 10000"/>
                <a:gd name="connsiteY25" fmla="*/ 6151 h 10000"/>
                <a:gd name="connsiteX26" fmla="*/ 6971 w 10000"/>
                <a:gd name="connsiteY26" fmla="*/ 5952 h 10000"/>
                <a:gd name="connsiteX27" fmla="*/ 7080 w 10000"/>
                <a:gd name="connsiteY27" fmla="*/ 5595 h 10000"/>
                <a:gd name="connsiteX28" fmla="*/ 7080 w 10000"/>
                <a:gd name="connsiteY28" fmla="*/ 5317 h 10000"/>
                <a:gd name="connsiteX29" fmla="*/ 7153 w 10000"/>
                <a:gd name="connsiteY29" fmla="*/ 5000 h 10000"/>
                <a:gd name="connsiteX30" fmla="*/ 10000 w 10000"/>
                <a:gd name="connsiteY30" fmla="*/ 3056 h 10000"/>
                <a:gd name="connsiteX31" fmla="*/ 10000 w 10000"/>
                <a:gd name="connsiteY31" fmla="*/ 3056 h 10000"/>
                <a:gd name="connsiteX32" fmla="*/ 9708 w 10000"/>
                <a:gd name="connsiteY32" fmla="*/ 2659 h 10000"/>
                <a:gd name="connsiteX33" fmla="*/ 9416 w 10000"/>
                <a:gd name="connsiteY33" fmla="*/ 2381 h 10000"/>
                <a:gd name="connsiteX34" fmla="*/ 9124 w 10000"/>
                <a:gd name="connsiteY34" fmla="*/ 2143 h 10000"/>
                <a:gd name="connsiteX35" fmla="*/ 8467 w 10000"/>
                <a:gd name="connsiteY35" fmla="*/ 1627 h 10000"/>
                <a:gd name="connsiteX36" fmla="*/ 8102 w 10000"/>
                <a:gd name="connsiteY36" fmla="*/ 1190 h 10000"/>
                <a:gd name="connsiteX37" fmla="*/ 7810 w 10000"/>
                <a:gd name="connsiteY37" fmla="*/ 833 h 10000"/>
                <a:gd name="connsiteX38" fmla="*/ 7737 w 10000"/>
                <a:gd name="connsiteY38" fmla="*/ 794 h 10000"/>
                <a:gd name="connsiteX39" fmla="*/ 7737 w 10000"/>
                <a:gd name="connsiteY39" fmla="*/ 794 h 10000"/>
                <a:gd name="connsiteX40" fmla="*/ 7372 w 10000"/>
                <a:gd name="connsiteY40" fmla="*/ 952 h 10000"/>
                <a:gd name="connsiteX41" fmla="*/ 7117 w 10000"/>
                <a:gd name="connsiteY41" fmla="*/ 992 h 10000"/>
                <a:gd name="connsiteX42" fmla="*/ 6934 w 10000"/>
                <a:gd name="connsiteY42" fmla="*/ 992 h 10000"/>
                <a:gd name="connsiteX43" fmla="*/ 6569 w 10000"/>
                <a:gd name="connsiteY43" fmla="*/ 1032 h 10000"/>
                <a:gd name="connsiteX44" fmla="*/ 6423 w 10000"/>
                <a:gd name="connsiteY44" fmla="*/ 1071 h 10000"/>
                <a:gd name="connsiteX45" fmla="*/ 6277 w 10000"/>
                <a:gd name="connsiteY45" fmla="*/ 1111 h 10000"/>
                <a:gd name="connsiteX46" fmla="*/ 6241 w 10000"/>
                <a:gd name="connsiteY46" fmla="*/ 1151 h 10000"/>
                <a:gd name="connsiteX47" fmla="*/ 4672 w 10000"/>
                <a:gd name="connsiteY47" fmla="*/ 1190 h 10000"/>
                <a:gd name="connsiteX48" fmla="*/ 1460 w 10000"/>
                <a:gd name="connsiteY48" fmla="*/ 0 h 10000"/>
                <a:gd name="connsiteX49" fmla="*/ 0 w 10000"/>
                <a:gd name="connsiteY49"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1022 w 10000"/>
                <a:gd name="connsiteY4" fmla="*/ 2817 h 10000"/>
                <a:gd name="connsiteX5" fmla="*/ 1350 w 10000"/>
                <a:gd name="connsiteY5" fmla="*/ 2897 h 10000"/>
                <a:gd name="connsiteX6" fmla="*/ 1679 w 10000"/>
                <a:gd name="connsiteY6" fmla="*/ 3135 h 10000"/>
                <a:gd name="connsiteX7" fmla="*/ 1898 w 10000"/>
                <a:gd name="connsiteY7" fmla="*/ 3571 h 10000"/>
                <a:gd name="connsiteX8" fmla="*/ 2153 w 10000"/>
                <a:gd name="connsiteY8" fmla="*/ 3770 h 10000"/>
                <a:gd name="connsiteX9" fmla="*/ 2190 w 10000"/>
                <a:gd name="connsiteY9" fmla="*/ 4206 h 10000"/>
                <a:gd name="connsiteX10" fmla="*/ 2044 w 10000"/>
                <a:gd name="connsiteY10" fmla="*/ 5159 h 10000"/>
                <a:gd name="connsiteX11" fmla="*/ 2190 w 10000"/>
                <a:gd name="connsiteY11" fmla="*/ 5556 h 10000"/>
                <a:gd name="connsiteX12" fmla="*/ 2628 w 10000"/>
                <a:gd name="connsiteY12" fmla="*/ 6786 h 10000"/>
                <a:gd name="connsiteX13" fmla="*/ 2956 w 10000"/>
                <a:gd name="connsiteY13" fmla="*/ 7302 h 10000"/>
                <a:gd name="connsiteX14" fmla="*/ 3029 w 10000"/>
                <a:gd name="connsiteY14" fmla="*/ 7619 h 10000"/>
                <a:gd name="connsiteX15" fmla="*/ 3504 w 10000"/>
                <a:gd name="connsiteY15" fmla="*/ 9325 h 10000"/>
                <a:gd name="connsiteX16" fmla="*/ 3686 w 10000"/>
                <a:gd name="connsiteY16" fmla="*/ 9762 h 10000"/>
                <a:gd name="connsiteX17" fmla="*/ 3759 w 10000"/>
                <a:gd name="connsiteY17" fmla="*/ 10000 h 10000"/>
                <a:gd name="connsiteX18" fmla="*/ 3759 w 10000"/>
                <a:gd name="connsiteY18" fmla="*/ 10000 h 10000"/>
                <a:gd name="connsiteX19" fmla="*/ 4307 w 10000"/>
                <a:gd name="connsiteY19" fmla="*/ 9683 h 10000"/>
                <a:gd name="connsiteX20" fmla="*/ 4708 w 10000"/>
                <a:gd name="connsiteY20" fmla="*/ 9484 h 10000"/>
                <a:gd name="connsiteX21" fmla="*/ 5401 w 10000"/>
                <a:gd name="connsiteY21" fmla="*/ 8849 h 10000"/>
                <a:gd name="connsiteX22" fmla="*/ 6460 w 10000"/>
                <a:gd name="connsiteY22" fmla="*/ 7738 h 10000"/>
                <a:gd name="connsiteX23" fmla="*/ 6387 w 10000"/>
                <a:gd name="connsiteY23" fmla="*/ 6389 h 10000"/>
                <a:gd name="connsiteX24" fmla="*/ 6569 w 10000"/>
                <a:gd name="connsiteY24" fmla="*/ 6151 h 10000"/>
                <a:gd name="connsiteX25" fmla="*/ 6971 w 10000"/>
                <a:gd name="connsiteY25" fmla="*/ 5952 h 10000"/>
                <a:gd name="connsiteX26" fmla="*/ 7080 w 10000"/>
                <a:gd name="connsiteY26" fmla="*/ 5595 h 10000"/>
                <a:gd name="connsiteX27" fmla="*/ 7080 w 10000"/>
                <a:gd name="connsiteY27" fmla="*/ 5317 h 10000"/>
                <a:gd name="connsiteX28" fmla="*/ 7153 w 10000"/>
                <a:gd name="connsiteY28" fmla="*/ 5000 h 10000"/>
                <a:gd name="connsiteX29" fmla="*/ 10000 w 10000"/>
                <a:gd name="connsiteY29" fmla="*/ 3056 h 10000"/>
                <a:gd name="connsiteX30" fmla="*/ 10000 w 10000"/>
                <a:gd name="connsiteY30" fmla="*/ 3056 h 10000"/>
                <a:gd name="connsiteX31" fmla="*/ 9708 w 10000"/>
                <a:gd name="connsiteY31" fmla="*/ 2659 h 10000"/>
                <a:gd name="connsiteX32" fmla="*/ 9416 w 10000"/>
                <a:gd name="connsiteY32" fmla="*/ 2381 h 10000"/>
                <a:gd name="connsiteX33" fmla="*/ 9124 w 10000"/>
                <a:gd name="connsiteY33" fmla="*/ 2143 h 10000"/>
                <a:gd name="connsiteX34" fmla="*/ 8467 w 10000"/>
                <a:gd name="connsiteY34" fmla="*/ 1627 h 10000"/>
                <a:gd name="connsiteX35" fmla="*/ 8102 w 10000"/>
                <a:gd name="connsiteY35" fmla="*/ 1190 h 10000"/>
                <a:gd name="connsiteX36" fmla="*/ 7810 w 10000"/>
                <a:gd name="connsiteY36" fmla="*/ 833 h 10000"/>
                <a:gd name="connsiteX37" fmla="*/ 7737 w 10000"/>
                <a:gd name="connsiteY37" fmla="*/ 794 h 10000"/>
                <a:gd name="connsiteX38" fmla="*/ 7737 w 10000"/>
                <a:gd name="connsiteY38" fmla="*/ 794 h 10000"/>
                <a:gd name="connsiteX39" fmla="*/ 7372 w 10000"/>
                <a:gd name="connsiteY39" fmla="*/ 952 h 10000"/>
                <a:gd name="connsiteX40" fmla="*/ 7117 w 10000"/>
                <a:gd name="connsiteY40" fmla="*/ 992 h 10000"/>
                <a:gd name="connsiteX41" fmla="*/ 6934 w 10000"/>
                <a:gd name="connsiteY41" fmla="*/ 992 h 10000"/>
                <a:gd name="connsiteX42" fmla="*/ 6569 w 10000"/>
                <a:gd name="connsiteY42" fmla="*/ 1032 h 10000"/>
                <a:gd name="connsiteX43" fmla="*/ 6423 w 10000"/>
                <a:gd name="connsiteY43" fmla="*/ 1071 h 10000"/>
                <a:gd name="connsiteX44" fmla="*/ 6277 w 10000"/>
                <a:gd name="connsiteY44" fmla="*/ 1111 h 10000"/>
                <a:gd name="connsiteX45" fmla="*/ 6241 w 10000"/>
                <a:gd name="connsiteY45" fmla="*/ 1151 h 10000"/>
                <a:gd name="connsiteX46" fmla="*/ 4672 w 10000"/>
                <a:gd name="connsiteY46" fmla="*/ 1190 h 10000"/>
                <a:gd name="connsiteX47" fmla="*/ 1460 w 10000"/>
                <a:gd name="connsiteY47" fmla="*/ 0 h 10000"/>
                <a:gd name="connsiteX48" fmla="*/ 0 w 10000"/>
                <a:gd name="connsiteY48"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1022 w 10000"/>
                <a:gd name="connsiteY4" fmla="*/ 2817 h 10000"/>
                <a:gd name="connsiteX5" fmla="*/ 1679 w 10000"/>
                <a:gd name="connsiteY5" fmla="*/ 3135 h 10000"/>
                <a:gd name="connsiteX6" fmla="*/ 1898 w 10000"/>
                <a:gd name="connsiteY6" fmla="*/ 3571 h 10000"/>
                <a:gd name="connsiteX7" fmla="*/ 2153 w 10000"/>
                <a:gd name="connsiteY7" fmla="*/ 3770 h 10000"/>
                <a:gd name="connsiteX8" fmla="*/ 2190 w 10000"/>
                <a:gd name="connsiteY8" fmla="*/ 4206 h 10000"/>
                <a:gd name="connsiteX9" fmla="*/ 2044 w 10000"/>
                <a:gd name="connsiteY9" fmla="*/ 5159 h 10000"/>
                <a:gd name="connsiteX10" fmla="*/ 2190 w 10000"/>
                <a:gd name="connsiteY10" fmla="*/ 5556 h 10000"/>
                <a:gd name="connsiteX11" fmla="*/ 2628 w 10000"/>
                <a:gd name="connsiteY11" fmla="*/ 6786 h 10000"/>
                <a:gd name="connsiteX12" fmla="*/ 2956 w 10000"/>
                <a:gd name="connsiteY12" fmla="*/ 7302 h 10000"/>
                <a:gd name="connsiteX13" fmla="*/ 3029 w 10000"/>
                <a:gd name="connsiteY13" fmla="*/ 7619 h 10000"/>
                <a:gd name="connsiteX14" fmla="*/ 3504 w 10000"/>
                <a:gd name="connsiteY14" fmla="*/ 9325 h 10000"/>
                <a:gd name="connsiteX15" fmla="*/ 3686 w 10000"/>
                <a:gd name="connsiteY15" fmla="*/ 9762 h 10000"/>
                <a:gd name="connsiteX16" fmla="*/ 3759 w 10000"/>
                <a:gd name="connsiteY16" fmla="*/ 10000 h 10000"/>
                <a:gd name="connsiteX17" fmla="*/ 3759 w 10000"/>
                <a:gd name="connsiteY17" fmla="*/ 10000 h 10000"/>
                <a:gd name="connsiteX18" fmla="*/ 4307 w 10000"/>
                <a:gd name="connsiteY18" fmla="*/ 9683 h 10000"/>
                <a:gd name="connsiteX19" fmla="*/ 4708 w 10000"/>
                <a:gd name="connsiteY19" fmla="*/ 9484 h 10000"/>
                <a:gd name="connsiteX20" fmla="*/ 5401 w 10000"/>
                <a:gd name="connsiteY20" fmla="*/ 8849 h 10000"/>
                <a:gd name="connsiteX21" fmla="*/ 6460 w 10000"/>
                <a:gd name="connsiteY21" fmla="*/ 7738 h 10000"/>
                <a:gd name="connsiteX22" fmla="*/ 6387 w 10000"/>
                <a:gd name="connsiteY22" fmla="*/ 6389 h 10000"/>
                <a:gd name="connsiteX23" fmla="*/ 6569 w 10000"/>
                <a:gd name="connsiteY23" fmla="*/ 6151 h 10000"/>
                <a:gd name="connsiteX24" fmla="*/ 6971 w 10000"/>
                <a:gd name="connsiteY24" fmla="*/ 5952 h 10000"/>
                <a:gd name="connsiteX25" fmla="*/ 7080 w 10000"/>
                <a:gd name="connsiteY25" fmla="*/ 5595 h 10000"/>
                <a:gd name="connsiteX26" fmla="*/ 7080 w 10000"/>
                <a:gd name="connsiteY26" fmla="*/ 5317 h 10000"/>
                <a:gd name="connsiteX27" fmla="*/ 7153 w 10000"/>
                <a:gd name="connsiteY27" fmla="*/ 5000 h 10000"/>
                <a:gd name="connsiteX28" fmla="*/ 10000 w 10000"/>
                <a:gd name="connsiteY28" fmla="*/ 3056 h 10000"/>
                <a:gd name="connsiteX29" fmla="*/ 10000 w 10000"/>
                <a:gd name="connsiteY29" fmla="*/ 3056 h 10000"/>
                <a:gd name="connsiteX30" fmla="*/ 9708 w 10000"/>
                <a:gd name="connsiteY30" fmla="*/ 2659 h 10000"/>
                <a:gd name="connsiteX31" fmla="*/ 9416 w 10000"/>
                <a:gd name="connsiteY31" fmla="*/ 2381 h 10000"/>
                <a:gd name="connsiteX32" fmla="*/ 9124 w 10000"/>
                <a:gd name="connsiteY32" fmla="*/ 2143 h 10000"/>
                <a:gd name="connsiteX33" fmla="*/ 8467 w 10000"/>
                <a:gd name="connsiteY33" fmla="*/ 1627 h 10000"/>
                <a:gd name="connsiteX34" fmla="*/ 8102 w 10000"/>
                <a:gd name="connsiteY34" fmla="*/ 1190 h 10000"/>
                <a:gd name="connsiteX35" fmla="*/ 7810 w 10000"/>
                <a:gd name="connsiteY35" fmla="*/ 833 h 10000"/>
                <a:gd name="connsiteX36" fmla="*/ 7737 w 10000"/>
                <a:gd name="connsiteY36" fmla="*/ 794 h 10000"/>
                <a:gd name="connsiteX37" fmla="*/ 7737 w 10000"/>
                <a:gd name="connsiteY37" fmla="*/ 794 h 10000"/>
                <a:gd name="connsiteX38" fmla="*/ 7372 w 10000"/>
                <a:gd name="connsiteY38" fmla="*/ 952 h 10000"/>
                <a:gd name="connsiteX39" fmla="*/ 7117 w 10000"/>
                <a:gd name="connsiteY39" fmla="*/ 992 h 10000"/>
                <a:gd name="connsiteX40" fmla="*/ 6934 w 10000"/>
                <a:gd name="connsiteY40" fmla="*/ 992 h 10000"/>
                <a:gd name="connsiteX41" fmla="*/ 6569 w 10000"/>
                <a:gd name="connsiteY41" fmla="*/ 1032 h 10000"/>
                <a:gd name="connsiteX42" fmla="*/ 6423 w 10000"/>
                <a:gd name="connsiteY42" fmla="*/ 1071 h 10000"/>
                <a:gd name="connsiteX43" fmla="*/ 6277 w 10000"/>
                <a:gd name="connsiteY43" fmla="*/ 1111 h 10000"/>
                <a:gd name="connsiteX44" fmla="*/ 6241 w 10000"/>
                <a:gd name="connsiteY44" fmla="*/ 1151 h 10000"/>
                <a:gd name="connsiteX45" fmla="*/ 4672 w 10000"/>
                <a:gd name="connsiteY45" fmla="*/ 1190 h 10000"/>
                <a:gd name="connsiteX46" fmla="*/ 1460 w 10000"/>
                <a:gd name="connsiteY46" fmla="*/ 0 h 10000"/>
                <a:gd name="connsiteX47" fmla="*/ 0 w 10000"/>
                <a:gd name="connsiteY47"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1022 w 10000"/>
                <a:gd name="connsiteY4" fmla="*/ 2817 h 10000"/>
                <a:gd name="connsiteX5" fmla="*/ 1679 w 10000"/>
                <a:gd name="connsiteY5" fmla="*/ 3135 h 10000"/>
                <a:gd name="connsiteX6" fmla="*/ 1898 w 10000"/>
                <a:gd name="connsiteY6" fmla="*/ 3571 h 10000"/>
                <a:gd name="connsiteX7" fmla="*/ 2190 w 10000"/>
                <a:gd name="connsiteY7" fmla="*/ 4206 h 10000"/>
                <a:gd name="connsiteX8" fmla="*/ 2044 w 10000"/>
                <a:gd name="connsiteY8" fmla="*/ 5159 h 10000"/>
                <a:gd name="connsiteX9" fmla="*/ 2190 w 10000"/>
                <a:gd name="connsiteY9" fmla="*/ 5556 h 10000"/>
                <a:gd name="connsiteX10" fmla="*/ 2628 w 10000"/>
                <a:gd name="connsiteY10" fmla="*/ 6786 h 10000"/>
                <a:gd name="connsiteX11" fmla="*/ 2956 w 10000"/>
                <a:gd name="connsiteY11" fmla="*/ 7302 h 10000"/>
                <a:gd name="connsiteX12" fmla="*/ 3029 w 10000"/>
                <a:gd name="connsiteY12" fmla="*/ 7619 h 10000"/>
                <a:gd name="connsiteX13" fmla="*/ 3504 w 10000"/>
                <a:gd name="connsiteY13" fmla="*/ 9325 h 10000"/>
                <a:gd name="connsiteX14" fmla="*/ 3686 w 10000"/>
                <a:gd name="connsiteY14" fmla="*/ 9762 h 10000"/>
                <a:gd name="connsiteX15" fmla="*/ 3759 w 10000"/>
                <a:gd name="connsiteY15" fmla="*/ 10000 h 10000"/>
                <a:gd name="connsiteX16" fmla="*/ 3759 w 10000"/>
                <a:gd name="connsiteY16" fmla="*/ 10000 h 10000"/>
                <a:gd name="connsiteX17" fmla="*/ 4307 w 10000"/>
                <a:gd name="connsiteY17" fmla="*/ 9683 h 10000"/>
                <a:gd name="connsiteX18" fmla="*/ 4708 w 10000"/>
                <a:gd name="connsiteY18" fmla="*/ 9484 h 10000"/>
                <a:gd name="connsiteX19" fmla="*/ 5401 w 10000"/>
                <a:gd name="connsiteY19" fmla="*/ 8849 h 10000"/>
                <a:gd name="connsiteX20" fmla="*/ 6460 w 10000"/>
                <a:gd name="connsiteY20" fmla="*/ 7738 h 10000"/>
                <a:gd name="connsiteX21" fmla="*/ 6387 w 10000"/>
                <a:gd name="connsiteY21" fmla="*/ 6389 h 10000"/>
                <a:gd name="connsiteX22" fmla="*/ 6569 w 10000"/>
                <a:gd name="connsiteY22" fmla="*/ 6151 h 10000"/>
                <a:gd name="connsiteX23" fmla="*/ 6971 w 10000"/>
                <a:gd name="connsiteY23" fmla="*/ 5952 h 10000"/>
                <a:gd name="connsiteX24" fmla="*/ 7080 w 10000"/>
                <a:gd name="connsiteY24" fmla="*/ 5595 h 10000"/>
                <a:gd name="connsiteX25" fmla="*/ 7080 w 10000"/>
                <a:gd name="connsiteY25" fmla="*/ 5317 h 10000"/>
                <a:gd name="connsiteX26" fmla="*/ 7153 w 10000"/>
                <a:gd name="connsiteY26" fmla="*/ 5000 h 10000"/>
                <a:gd name="connsiteX27" fmla="*/ 10000 w 10000"/>
                <a:gd name="connsiteY27" fmla="*/ 3056 h 10000"/>
                <a:gd name="connsiteX28" fmla="*/ 10000 w 10000"/>
                <a:gd name="connsiteY28" fmla="*/ 3056 h 10000"/>
                <a:gd name="connsiteX29" fmla="*/ 9708 w 10000"/>
                <a:gd name="connsiteY29" fmla="*/ 2659 h 10000"/>
                <a:gd name="connsiteX30" fmla="*/ 9416 w 10000"/>
                <a:gd name="connsiteY30" fmla="*/ 2381 h 10000"/>
                <a:gd name="connsiteX31" fmla="*/ 9124 w 10000"/>
                <a:gd name="connsiteY31" fmla="*/ 2143 h 10000"/>
                <a:gd name="connsiteX32" fmla="*/ 8467 w 10000"/>
                <a:gd name="connsiteY32" fmla="*/ 1627 h 10000"/>
                <a:gd name="connsiteX33" fmla="*/ 8102 w 10000"/>
                <a:gd name="connsiteY33" fmla="*/ 1190 h 10000"/>
                <a:gd name="connsiteX34" fmla="*/ 7810 w 10000"/>
                <a:gd name="connsiteY34" fmla="*/ 833 h 10000"/>
                <a:gd name="connsiteX35" fmla="*/ 7737 w 10000"/>
                <a:gd name="connsiteY35" fmla="*/ 794 h 10000"/>
                <a:gd name="connsiteX36" fmla="*/ 7737 w 10000"/>
                <a:gd name="connsiteY36" fmla="*/ 794 h 10000"/>
                <a:gd name="connsiteX37" fmla="*/ 7372 w 10000"/>
                <a:gd name="connsiteY37" fmla="*/ 952 h 10000"/>
                <a:gd name="connsiteX38" fmla="*/ 7117 w 10000"/>
                <a:gd name="connsiteY38" fmla="*/ 992 h 10000"/>
                <a:gd name="connsiteX39" fmla="*/ 6934 w 10000"/>
                <a:gd name="connsiteY39" fmla="*/ 992 h 10000"/>
                <a:gd name="connsiteX40" fmla="*/ 6569 w 10000"/>
                <a:gd name="connsiteY40" fmla="*/ 1032 h 10000"/>
                <a:gd name="connsiteX41" fmla="*/ 6423 w 10000"/>
                <a:gd name="connsiteY41" fmla="*/ 1071 h 10000"/>
                <a:gd name="connsiteX42" fmla="*/ 6277 w 10000"/>
                <a:gd name="connsiteY42" fmla="*/ 1111 h 10000"/>
                <a:gd name="connsiteX43" fmla="*/ 6241 w 10000"/>
                <a:gd name="connsiteY43" fmla="*/ 1151 h 10000"/>
                <a:gd name="connsiteX44" fmla="*/ 4672 w 10000"/>
                <a:gd name="connsiteY44" fmla="*/ 1190 h 10000"/>
                <a:gd name="connsiteX45" fmla="*/ 1460 w 10000"/>
                <a:gd name="connsiteY45" fmla="*/ 0 h 10000"/>
                <a:gd name="connsiteX46" fmla="*/ 0 w 10000"/>
                <a:gd name="connsiteY4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000" h="10000">
                  <a:moveTo>
                    <a:pt x="0" y="1667"/>
                  </a:moveTo>
                  <a:cubicBezTo>
                    <a:pt x="36" y="1706"/>
                    <a:pt x="0" y="1825"/>
                    <a:pt x="36" y="1944"/>
                  </a:cubicBezTo>
                  <a:cubicBezTo>
                    <a:pt x="109" y="2103"/>
                    <a:pt x="219" y="1865"/>
                    <a:pt x="255" y="1944"/>
                  </a:cubicBezTo>
                  <a:cubicBezTo>
                    <a:pt x="365" y="2063"/>
                    <a:pt x="182" y="2222"/>
                    <a:pt x="401" y="2262"/>
                  </a:cubicBezTo>
                  <a:cubicBezTo>
                    <a:pt x="529" y="2407"/>
                    <a:pt x="864" y="2711"/>
                    <a:pt x="1022" y="2817"/>
                  </a:cubicBezTo>
                  <a:cubicBezTo>
                    <a:pt x="1235" y="2963"/>
                    <a:pt x="1533" y="3009"/>
                    <a:pt x="1679" y="3135"/>
                  </a:cubicBezTo>
                  <a:cubicBezTo>
                    <a:pt x="1788" y="3214"/>
                    <a:pt x="1861" y="3571"/>
                    <a:pt x="1898" y="3571"/>
                  </a:cubicBezTo>
                  <a:cubicBezTo>
                    <a:pt x="1983" y="3749"/>
                    <a:pt x="2166" y="3941"/>
                    <a:pt x="2190" y="4206"/>
                  </a:cubicBezTo>
                  <a:cubicBezTo>
                    <a:pt x="2214" y="4471"/>
                    <a:pt x="2044" y="4934"/>
                    <a:pt x="2044" y="5159"/>
                  </a:cubicBezTo>
                  <a:cubicBezTo>
                    <a:pt x="2044" y="5278"/>
                    <a:pt x="2080" y="5476"/>
                    <a:pt x="2190" y="5556"/>
                  </a:cubicBezTo>
                  <a:cubicBezTo>
                    <a:pt x="2287" y="5827"/>
                    <a:pt x="2500" y="6495"/>
                    <a:pt x="2628" y="6786"/>
                  </a:cubicBezTo>
                  <a:cubicBezTo>
                    <a:pt x="2883" y="6825"/>
                    <a:pt x="3029" y="7024"/>
                    <a:pt x="2956" y="7302"/>
                  </a:cubicBezTo>
                  <a:cubicBezTo>
                    <a:pt x="2920" y="7500"/>
                    <a:pt x="2938" y="7282"/>
                    <a:pt x="3029" y="7619"/>
                  </a:cubicBezTo>
                  <a:cubicBezTo>
                    <a:pt x="3120" y="7956"/>
                    <a:pt x="3395" y="8968"/>
                    <a:pt x="3504" y="9325"/>
                  </a:cubicBezTo>
                  <a:cubicBezTo>
                    <a:pt x="3650" y="9444"/>
                    <a:pt x="3759" y="9563"/>
                    <a:pt x="3686" y="9762"/>
                  </a:cubicBezTo>
                  <a:cubicBezTo>
                    <a:pt x="3577" y="9960"/>
                    <a:pt x="3759" y="9881"/>
                    <a:pt x="3759" y="10000"/>
                  </a:cubicBezTo>
                  <a:lnTo>
                    <a:pt x="3759" y="10000"/>
                  </a:lnTo>
                  <a:lnTo>
                    <a:pt x="4307" y="9683"/>
                  </a:lnTo>
                  <a:cubicBezTo>
                    <a:pt x="4453" y="9643"/>
                    <a:pt x="4562" y="9524"/>
                    <a:pt x="4708" y="9484"/>
                  </a:cubicBezTo>
                  <a:cubicBezTo>
                    <a:pt x="5109" y="9405"/>
                    <a:pt x="5219" y="9246"/>
                    <a:pt x="5401" y="8849"/>
                  </a:cubicBezTo>
                  <a:cubicBezTo>
                    <a:pt x="5657" y="8373"/>
                    <a:pt x="6131" y="8135"/>
                    <a:pt x="6460" y="7738"/>
                  </a:cubicBezTo>
                  <a:cubicBezTo>
                    <a:pt x="6715" y="7381"/>
                    <a:pt x="6314" y="6786"/>
                    <a:pt x="6387" y="6389"/>
                  </a:cubicBezTo>
                  <a:cubicBezTo>
                    <a:pt x="6423" y="6310"/>
                    <a:pt x="6460" y="6190"/>
                    <a:pt x="6569" y="6151"/>
                  </a:cubicBezTo>
                  <a:cubicBezTo>
                    <a:pt x="6642" y="6032"/>
                    <a:pt x="6825" y="5952"/>
                    <a:pt x="6971" y="5952"/>
                  </a:cubicBezTo>
                  <a:cubicBezTo>
                    <a:pt x="7080" y="5873"/>
                    <a:pt x="7044" y="5714"/>
                    <a:pt x="7080" y="5595"/>
                  </a:cubicBezTo>
                  <a:lnTo>
                    <a:pt x="7080" y="5317"/>
                  </a:lnTo>
                  <a:cubicBezTo>
                    <a:pt x="7080" y="5198"/>
                    <a:pt x="7117" y="5119"/>
                    <a:pt x="7153" y="5000"/>
                  </a:cubicBezTo>
                  <a:lnTo>
                    <a:pt x="10000" y="3056"/>
                  </a:lnTo>
                  <a:lnTo>
                    <a:pt x="10000" y="3056"/>
                  </a:lnTo>
                  <a:lnTo>
                    <a:pt x="9708" y="2659"/>
                  </a:lnTo>
                  <a:cubicBezTo>
                    <a:pt x="9599" y="2579"/>
                    <a:pt x="9526" y="2460"/>
                    <a:pt x="9416" y="2381"/>
                  </a:cubicBezTo>
                  <a:cubicBezTo>
                    <a:pt x="9343" y="2302"/>
                    <a:pt x="9234" y="2222"/>
                    <a:pt x="9124" y="2143"/>
                  </a:cubicBezTo>
                  <a:cubicBezTo>
                    <a:pt x="8942" y="2024"/>
                    <a:pt x="8613" y="1825"/>
                    <a:pt x="8467" y="1627"/>
                  </a:cubicBezTo>
                  <a:cubicBezTo>
                    <a:pt x="8321" y="1548"/>
                    <a:pt x="8212" y="1310"/>
                    <a:pt x="8102" y="1190"/>
                  </a:cubicBezTo>
                  <a:cubicBezTo>
                    <a:pt x="8029" y="1111"/>
                    <a:pt x="7883" y="873"/>
                    <a:pt x="7810" y="833"/>
                  </a:cubicBezTo>
                  <a:cubicBezTo>
                    <a:pt x="7774" y="833"/>
                    <a:pt x="7774" y="794"/>
                    <a:pt x="7737" y="794"/>
                  </a:cubicBezTo>
                  <a:lnTo>
                    <a:pt x="7737" y="794"/>
                  </a:lnTo>
                  <a:lnTo>
                    <a:pt x="7372" y="952"/>
                  </a:lnTo>
                  <a:cubicBezTo>
                    <a:pt x="7263" y="952"/>
                    <a:pt x="7190" y="952"/>
                    <a:pt x="7117" y="992"/>
                  </a:cubicBezTo>
                  <a:lnTo>
                    <a:pt x="6934" y="992"/>
                  </a:lnTo>
                  <a:cubicBezTo>
                    <a:pt x="6825" y="1032"/>
                    <a:pt x="6715" y="992"/>
                    <a:pt x="6569" y="1032"/>
                  </a:cubicBezTo>
                  <a:cubicBezTo>
                    <a:pt x="6533" y="1032"/>
                    <a:pt x="6460" y="1071"/>
                    <a:pt x="6423" y="1071"/>
                  </a:cubicBezTo>
                  <a:cubicBezTo>
                    <a:pt x="6387" y="1111"/>
                    <a:pt x="6314" y="1111"/>
                    <a:pt x="6277" y="1111"/>
                  </a:cubicBezTo>
                  <a:cubicBezTo>
                    <a:pt x="6265" y="1124"/>
                    <a:pt x="6253" y="1138"/>
                    <a:pt x="6241" y="1151"/>
                  </a:cubicBezTo>
                  <a:lnTo>
                    <a:pt x="4672" y="1190"/>
                  </a:lnTo>
                  <a:lnTo>
                    <a:pt x="1460" y="0"/>
                  </a:lnTo>
                  <a:lnTo>
                    <a:pt x="0" y="1667"/>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8" name="Freeform 35"/>
            <p:cNvSpPr>
              <a:spLocks/>
            </p:cNvSpPr>
            <p:nvPr/>
          </p:nvSpPr>
          <p:spPr bwMode="auto">
            <a:xfrm>
              <a:off x="3490913" y="3660776"/>
              <a:ext cx="762000" cy="639763"/>
            </a:xfrm>
            <a:custGeom>
              <a:avLst/>
              <a:gdLst>
                <a:gd name="T0" fmla="*/ 79 w 291"/>
                <a:gd name="T1" fmla="*/ 241 h 244"/>
                <a:gd name="T2" fmla="*/ 119 w 291"/>
                <a:gd name="T3" fmla="*/ 199 h 244"/>
                <a:gd name="T4" fmla="*/ 207 w 291"/>
                <a:gd name="T5" fmla="*/ 229 h 244"/>
                <a:gd name="T6" fmla="*/ 250 w 291"/>
                <a:gd name="T7" fmla="*/ 228 h 244"/>
                <a:gd name="T8" fmla="*/ 251 w 291"/>
                <a:gd name="T9" fmla="*/ 227 h 244"/>
                <a:gd name="T10" fmla="*/ 255 w 291"/>
                <a:gd name="T11" fmla="*/ 226 h 244"/>
                <a:gd name="T12" fmla="*/ 259 w 291"/>
                <a:gd name="T13" fmla="*/ 225 h 244"/>
                <a:gd name="T14" fmla="*/ 269 w 291"/>
                <a:gd name="T15" fmla="*/ 224 h 244"/>
                <a:gd name="T16" fmla="*/ 274 w 291"/>
                <a:gd name="T17" fmla="*/ 224 h 244"/>
                <a:gd name="T18" fmla="*/ 281 w 291"/>
                <a:gd name="T19" fmla="*/ 223 h 244"/>
                <a:gd name="T20" fmla="*/ 291 w 291"/>
                <a:gd name="T21" fmla="*/ 219 h 244"/>
                <a:gd name="T22" fmla="*/ 291 w 291"/>
                <a:gd name="T23" fmla="*/ 219 h 244"/>
                <a:gd name="T24" fmla="*/ 279 w 291"/>
                <a:gd name="T25" fmla="*/ 200 h 244"/>
                <a:gd name="T26" fmla="*/ 282 w 291"/>
                <a:gd name="T27" fmla="*/ 30 h 244"/>
                <a:gd name="T28" fmla="*/ 282 w 291"/>
                <a:gd name="T29" fmla="*/ 30 h 244"/>
                <a:gd name="T30" fmla="*/ 270 w 291"/>
                <a:gd name="T31" fmla="*/ 27 h 244"/>
                <a:gd name="T32" fmla="*/ 261 w 291"/>
                <a:gd name="T33" fmla="*/ 21 h 244"/>
                <a:gd name="T34" fmla="*/ 260 w 291"/>
                <a:gd name="T35" fmla="*/ 20 h 244"/>
                <a:gd name="T36" fmla="*/ 255 w 291"/>
                <a:gd name="T37" fmla="*/ 15 h 244"/>
                <a:gd name="T38" fmla="*/ 231 w 291"/>
                <a:gd name="T39" fmla="*/ 3 h 244"/>
                <a:gd name="T40" fmla="*/ 201 w 291"/>
                <a:gd name="T41" fmla="*/ 1 h 244"/>
                <a:gd name="T42" fmla="*/ 201 w 291"/>
                <a:gd name="T43" fmla="*/ 1 h 244"/>
                <a:gd name="T44" fmla="*/ 6 w 291"/>
                <a:gd name="T45" fmla="*/ 180 h 244"/>
                <a:gd name="T46" fmla="*/ 6 w 291"/>
                <a:gd name="T47" fmla="*/ 180 h 244"/>
                <a:gd name="T48" fmla="*/ 6 w 291"/>
                <a:gd name="T49" fmla="*/ 182 h 244"/>
                <a:gd name="T50" fmla="*/ 4 w 291"/>
                <a:gd name="T51" fmla="*/ 200 h 244"/>
                <a:gd name="T52" fmla="*/ 32 w 291"/>
                <a:gd name="T53" fmla="*/ 225 h 244"/>
                <a:gd name="T54" fmla="*/ 58 w 291"/>
                <a:gd name="T55" fmla="*/ 238 h 244"/>
                <a:gd name="T56" fmla="*/ 74 w 291"/>
                <a:gd name="T57" fmla="*/ 241 h 244"/>
                <a:gd name="T58" fmla="*/ 79 w 291"/>
                <a:gd name="T59" fmla="*/ 24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1" h="244">
                  <a:moveTo>
                    <a:pt x="79" y="241"/>
                  </a:moveTo>
                  <a:cubicBezTo>
                    <a:pt x="119" y="199"/>
                    <a:pt x="119" y="199"/>
                    <a:pt x="119" y="199"/>
                  </a:cubicBezTo>
                  <a:cubicBezTo>
                    <a:pt x="207" y="229"/>
                    <a:pt x="207" y="229"/>
                    <a:pt x="207" y="229"/>
                  </a:cubicBezTo>
                  <a:cubicBezTo>
                    <a:pt x="250" y="228"/>
                    <a:pt x="250" y="228"/>
                    <a:pt x="250" y="228"/>
                  </a:cubicBezTo>
                  <a:cubicBezTo>
                    <a:pt x="250" y="228"/>
                    <a:pt x="251" y="227"/>
                    <a:pt x="251" y="227"/>
                  </a:cubicBezTo>
                  <a:cubicBezTo>
                    <a:pt x="252" y="227"/>
                    <a:pt x="254" y="227"/>
                    <a:pt x="255" y="226"/>
                  </a:cubicBezTo>
                  <a:cubicBezTo>
                    <a:pt x="256" y="226"/>
                    <a:pt x="258" y="225"/>
                    <a:pt x="259" y="225"/>
                  </a:cubicBezTo>
                  <a:cubicBezTo>
                    <a:pt x="263" y="224"/>
                    <a:pt x="266" y="225"/>
                    <a:pt x="269" y="224"/>
                  </a:cubicBezTo>
                  <a:cubicBezTo>
                    <a:pt x="270" y="224"/>
                    <a:pt x="272" y="224"/>
                    <a:pt x="274" y="224"/>
                  </a:cubicBezTo>
                  <a:cubicBezTo>
                    <a:pt x="276" y="223"/>
                    <a:pt x="278" y="223"/>
                    <a:pt x="281" y="223"/>
                  </a:cubicBezTo>
                  <a:cubicBezTo>
                    <a:pt x="291" y="219"/>
                    <a:pt x="291" y="219"/>
                    <a:pt x="291" y="219"/>
                  </a:cubicBezTo>
                  <a:cubicBezTo>
                    <a:pt x="291" y="219"/>
                    <a:pt x="291" y="219"/>
                    <a:pt x="291" y="219"/>
                  </a:cubicBezTo>
                  <a:cubicBezTo>
                    <a:pt x="279" y="200"/>
                    <a:pt x="279" y="200"/>
                    <a:pt x="279" y="200"/>
                  </a:cubicBezTo>
                  <a:cubicBezTo>
                    <a:pt x="282" y="30"/>
                    <a:pt x="282" y="30"/>
                    <a:pt x="282" y="30"/>
                  </a:cubicBezTo>
                  <a:cubicBezTo>
                    <a:pt x="282" y="30"/>
                    <a:pt x="282" y="30"/>
                    <a:pt x="282" y="30"/>
                  </a:cubicBezTo>
                  <a:cubicBezTo>
                    <a:pt x="270" y="27"/>
                    <a:pt x="270" y="27"/>
                    <a:pt x="270" y="27"/>
                  </a:cubicBezTo>
                  <a:cubicBezTo>
                    <a:pt x="267" y="26"/>
                    <a:pt x="263" y="23"/>
                    <a:pt x="261" y="21"/>
                  </a:cubicBezTo>
                  <a:cubicBezTo>
                    <a:pt x="260" y="20"/>
                    <a:pt x="260" y="20"/>
                    <a:pt x="260" y="20"/>
                  </a:cubicBezTo>
                  <a:cubicBezTo>
                    <a:pt x="259" y="19"/>
                    <a:pt x="256" y="17"/>
                    <a:pt x="255" y="15"/>
                  </a:cubicBezTo>
                  <a:cubicBezTo>
                    <a:pt x="247" y="11"/>
                    <a:pt x="240" y="6"/>
                    <a:pt x="231" y="3"/>
                  </a:cubicBezTo>
                  <a:cubicBezTo>
                    <a:pt x="222" y="0"/>
                    <a:pt x="210" y="3"/>
                    <a:pt x="201" y="1"/>
                  </a:cubicBezTo>
                  <a:cubicBezTo>
                    <a:pt x="201" y="1"/>
                    <a:pt x="201" y="1"/>
                    <a:pt x="201" y="1"/>
                  </a:cubicBezTo>
                  <a:cubicBezTo>
                    <a:pt x="6" y="180"/>
                    <a:pt x="6" y="180"/>
                    <a:pt x="6" y="180"/>
                  </a:cubicBezTo>
                  <a:cubicBezTo>
                    <a:pt x="6" y="180"/>
                    <a:pt x="6" y="180"/>
                    <a:pt x="6" y="180"/>
                  </a:cubicBezTo>
                  <a:cubicBezTo>
                    <a:pt x="6" y="181"/>
                    <a:pt x="6" y="182"/>
                    <a:pt x="6" y="182"/>
                  </a:cubicBezTo>
                  <a:cubicBezTo>
                    <a:pt x="5" y="189"/>
                    <a:pt x="0" y="193"/>
                    <a:pt x="4" y="200"/>
                  </a:cubicBezTo>
                  <a:cubicBezTo>
                    <a:pt x="11" y="209"/>
                    <a:pt x="21" y="222"/>
                    <a:pt x="32" y="225"/>
                  </a:cubicBezTo>
                  <a:cubicBezTo>
                    <a:pt x="42" y="228"/>
                    <a:pt x="49" y="236"/>
                    <a:pt x="58" y="238"/>
                  </a:cubicBezTo>
                  <a:cubicBezTo>
                    <a:pt x="64" y="242"/>
                    <a:pt x="68" y="244"/>
                    <a:pt x="74" y="241"/>
                  </a:cubicBezTo>
                  <a:cubicBezTo>
                    <a:pt x="77" y="240"/>
                    <a:pt x="78" y="240"/>
                    <a:pt x="79" y="241"/>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9" name="Freeform 36"/>
            <p:cNvSpPr>
              <a:spLocks/>
            </p:cNvSpPr>
            <p:nvPr/>
          </p:nvSpPr>
          <p:spPr bwMode="auto">
            <a:xfrm>
              <a:off x="3176588" y="3052763"/>
              <a:ext cx="1092200" cy="1081088"/>
            </a:xfrm>
            <a:custGeom>
              <a:avLst/>
              <a:gdLst>
                <a:gd name="T0" fmla="*/ 185 w 417"/>
                <a:gd name="T1" fmla="*/ 35 h 412"/>
                <a:gd name="T2" fmla="*/ 223 w 417"/>
                <a:gd name="T3" fmla="*/ 0 h 412"/>
                <a:gd name="T4" fmla="*/ 223 w 417"/>
                <a:gd name="T5" fmla="*/ 0 h 412"/>
                <a:gd name="T6" fmla="*/ 230 w 417"/>
                <a:gd name="T7" fmla="*/ 3 h 412"/>
                <a:gd name="T8" fmla="*/ 231 w 417"/>
                <a:gd name="T9" fmla="*/ 3 h 412"/>
                <a:gd name="T10" fmla="*/ 236 w 417"/>
                <a:gd name="T11" fmla="*/ 7 h 412"/>
                <a:gd name="T12" fmla="*/ 261 w 417"/>
                <a:gd name="T13" fmla="*/ 38 h 412"/>
                <a:gd name="T14" fmla="*/ 294 w 417"/>
                <a:gd name="T15" fmla="*/ 64 h 412"/>
                <a:gd name="T16" fmla="*/ 295 w 417"/>
                <a:gd name="T17" fmla="*/ 67 h 412"/>
                <a:gd name="T18" fmla="*/ 295 w 417"/>
                <a:gd name="T19" fmla="*/ 69 h 412"/>
                <a:gd name="T20" fmla="*/ 297 w 417"/>
                <a:gd name="T21" fmla="*/ 73 h 412"/>
                <a:gd name="T22" fmla="*/ 314 w 417"/>
                <a:gd name="T23" fmla="*/ 86 h 412"/>
                <a:gd name="T24" fmla="*/ 337 w 417"/>
                <a:gd name="T25" fmla="*/ 88 h 412"/>
                <a:gd name="T26" fmla="*/ 365 w 417"/>
                <a:gd name="T27" fmla="*/ 104 h 412"/>
                <a:gd name="T28" fmla="*/ 394 w 417"/>
                <a:gd name="T29" fmla="*/ 119 h 412"/>
                <a:gd name="T30" fmla="*/ 417 w 417"/>
                <a:gd name="T31" fmla="*/ 133 h 412"/>
                <a:gd name="T32" fmla="*/ 417 w 417"/>
                <a:gd name="T33" fmla="*/ 133 h 412"/>
                <a:gd name="T34" fmla="*/ 321 w 417"/>
                <a:gd name="T35" fmla="*/ 233 h 412"/>
                <a:gd name="T36" fmla="*/ 321 w 417"/>
                <a:gd name="T37" fmla="*/ 233 h 412"/>
                <a:gd name="T38" fmla="*/ 126 w 417"/>
                <a:gd name="T39" fmla="*/ 412 h 412"/>
                <a:gd name="T40" fmla="*/ 126 w 417"/>
                <a:gd name="T41" fmla="*/ 412 h 412"/>
                <a:gd name="T42" fmla="*/ 118 w 417"/>
                <a:gd name="T43" fmla="*/ 398 h 412"/>
                <a:gd name="T44" fmla="*/ 118 w 417"/>
                <a:gd name="T45" fmla="*/ 398 h 412"/>
                <a:gd name="T46" fmla="*/ 101 w 417"/>
                <a:gd name="T47" fmla="*/ 397 h 412"/>
                <a:gd name="T48" fmla="*/ 81 w 417"/>
                <a:gd name="T49" fmla="*/ 380 h 412"/>
                <a:gd name="T50" fmla="*/ 81 w 417"/>
                <a:gd name="T51" fmla="*/ 374 h 412"/>
                <a:gd name="T52" fmla="*/ 88 w 417"/>
                <a:gd name="T53" fmla="*/ 369 h 412"/>
                <a:gd name="T54" fmla="*/ 77 w 417"/>
                <a:gd name="T55" fmla="*/ 357 h 412"/>
                <a:gd name="T56" fmla="*/ 80 w 417"/>
                <a:gd name="T57" fmla="*/ 349 h 412"/>
                <a:gd name="T58" fmla="*/ 74 w 417"/>
                <a:gd name="T59" fmla="*/ 343 h 412"/>
                <a:gd name="T60" fmla="*/ 60 w 417"/>
                <a:gd name="T61" fmla="*/ 339 h 412"/>
                <a:gd name="T62" fmla="*/ 55 w 417"/>
                <a:gd name="T63" fmla="*/ 333 h 412"/>
                <a:gd name="T64" fmla="*/ 45 w 417"/>
                <a:gd name="T65" fmla="*/ 327 h 412"/>
                <a:gd name="T66" fmla="*/ 37 w 417"/>
                <a:gd name="T67" fmla="*/ 321 h 412"/>
                <a:gd name="T68" fmla="*/ 36 w 417"/>
                <a:gd name="T69" fmla="*/ 316 h 412"/>
                <a:gd name="T70" fmla="*/ 33 w 417"/>
                <a:gd name="T71" fmla="*/ 306 h 412"/>
                <a:gd name="T72" fmla="*/ 41 w 417"/>
                <a:gd name="T73" fmla="*/ 303 h 412"/>
                <a:gd name="T74" fmla="*/ 36 w 417"/>
                <a:gd name="T75" fmla="*/ 295 h 412"/>
                <a:gd name="T76" fmla="*/ 39 w 417"/>
                <a:gd name="T77" fmla="*/ 282 h 412"/>
                <a:gd name="T78" fmla="*/ 49 w 417"/>
                <a:gd name="T79" fmla="*/ 283 h 412"/>
                <a:gd name="T80" fmla="*/ 41 w 417"/>
                <a:gd name="T81" fmla="*/ 274 h 412"/>
                <a:gd name="T82" fmla="*/ 44 w 417"/>
                <a:gd name="T83" fmla="*/ 255 h 412"/>
                <a:gd name="T84" fmla="*/ 32 w 417"/>
                <a:gd name="T85" fmla="*/ 245 h 412"/>
                <a:gd name="T86" fmla="*/ 20 w 417"/>
                <a:gd name="T87" fmla="*/ 239 h 412"/>
                <a:gd name="T88" fmla="*/ 10 w 417"/>
                <a:gd name="T89" fmla="*/ 228 h 412"/>
                <a:gd name="T90" fmla="*/ 0 w 417"/>
                <a:gd name="T91" fmla="*/ 211 h 412"/>
                <a:gd name="T92" fmla="*/ 0 w 417"/>
                <a:gd name="T93" fmla="*/ 211 h 412"/>
                <a:gd name="T94" fmla="*/ 185 w 417"/>
                <a:gd name="T95" fmla="*/ 35 h 412"/>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439 w 10000"/>
                <a:gd name="connsiteY30" fmla="*/ 8228 h 10000"/>
                <a:gd name="connsiteX31" fmla="*/ 1319 w 10000"/>
                <a:gd name="connsiteY31" fmla="*/ 8083 h 10000"/>
                <a:gd name="connsiteX32" fmla="*/ 1079 w 10000"/>
                <a:gd name="connsiteY32" fmla="*/ 7937 h 10000"/>
                <a:gd name="connsiteX33" fmla="*/ 887 w 10000"/>
                <a:gd name="connsiteY33" fmla="*/ 7791 h 10000"/>
                <a:gd name="connsiteX34" fmla="*/ 791 w 10000"/>
                <a:gd name="connsiteY34" fmla="*/ 7427 h 10000"/>
                <a:gd name="connsiteX35" fmla="*/ 983 w 10000"/>
                <a:gd name="connsiteY35" fmla="*/ 7354 h 10000"/>
                <a:gd name="connsiteX36" fmla="*/ 863 w 10000"/>
                <a:gd name="connsiteY36" fmla="*/ 7160 h 10000"/>
                <a:gd name="connsiteX37" fmla="*/ 935 w 10000"/>
                <a:gd name="connsiteY37" fmla="*/ 6845 h 10000"/>
                <a:gd name="connsiteX38" fmla="*/ 1175 w 10000"/>
                <a:gd name="connsiteY38" fmla="*/ 6869 h 10000"/>
                <a:gd name="connsiteX39" fmla="*/ 983 w 10000"/>
                <a:gd name="connsiteY39" fmla="*/ 6650 h 10000"/>
                <a:gd name="connsiteX40" fmla="*/ 1055 w 10000"/>
                <a:gd name="connsiteY40" fmla="*/ 6189 h 10000"/>
                <a:gd name="connsiteX41" fmla="*/ 767 w 10000"/>
                <a:gd name="connsiteY41" fmla="*/ 5947 h 10000"/>
                <a:gd name="connsiteX42" fmla="*/ 480 w 10000"/>
                <a:gd name="connsiteY42" fmla="*/ 5801 h 10000"/>
                <a:gd name="connsiteX43" fmla="*/ 240 w 10000"/>
                <a:gd name="connsiteY43" fmla="*/ 5534 h 10000"/>
                <a:gd name="connsiteX44" fmla="*/ 0 w 10000"/>
                <a:gd name="connsiteY44" fmla="*/ 5121 h 10000"/>
                <a:gd name="connsiteX45" fmla="*/ 0 w 10000"/>
                <a:gd name="connsiteY45" fmla="*/ 5121 h 10000"/>
                <a:gd name="connsiteX46" fmla="*/ 4436 w 10000"/>
                <a:gd name="connsiteY46"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439 w 10000"/>
                <a:gd name="connsiteY30" fmla="*/ 8228 h 10000"/>
                <a:gd name="connsiteX31" fmla="*/ 1319 w 10000"/>
                <a:gd name="connsiteY31" fmla="*/ 8083 h 10000"/>
                <a:gd name="connsiteX32" fmla="*/ 1079 w 10000"/>
                <a:gd name="connsiteY32" fmla="*/ 7937 h 10000"/>
                <a:gd name="connsiteX33" fmla="*/ 791 w 10000"/>
                <a:gd name="connsiteY33" fmla="*/ 7427 h 10000"/>
                <a:gd name="connsiteX34" fmla="*/ 983 w 10000"/>
                <a:gd name="connsiteY34" fmla="*/ 7354 h 10000"/>
                <a:gd name="connsiteX35" fmla="*/ 863 w 10000"/>
                <a:gd name="connsiteY35" fmla="*/ 7160 h 10000"/>
                <a:gd name="connsiteX36" fmla="*/ 935 w 10000"/>
                <a:gd name="connsiteY36" fmla="*/ 6845 h 10000"/>
                <a:gd name="connsiteX37" fmla="*/ 1175 w 10000"/>
                <a:gd name="connsiteY37" fmla="*/ 6869 h 10000"/>
                <a:gd name="connsiteX38" fmla="*/ 983 w 10000"/>
                <a:gd name="connsiteY38" fmla="*/ 6650 h 10000"/>
                <a:gd name="connsiteX39" fmla="*/ 1055 w 10000"/>
                <a:gd name="connsiteY39" fmla="*/ 6189 h 10000"/>
                <a:gd name="connsiteX40" fmla="*/ 767 w 10000"/>
                <a:gd name="connsiteY40" fmla="*/ 5947 h 10000"/>
                <a:gd name="connsiteX41" fmla="*/ 480 w 10000"/>
                <a:gd name="connsiteY41" fmla="*/ 5801 h 10000"/>
                <a:gd name="connsiteX42" fmla="*/ 240 w 10000"/>
                <a:gd name="connsiteY42" fmla="*/ 5534 h 10000"/>
                <a:gd name="connsiteX43" fmla="*/ 0 w 10000"/>
                <a:gd name="connsiteY43" fmla="*/ 5121 h 10000"/>
                <a:gd name="connsiteX44" fmla="*/ 0 w 10000"/>
                <a:gd name="connsiteY44" fmla="*/ 5121 h 10000"/>
                <a:gd name="connsiteX45" fmla="*/ 4436 w 10000"/>
                <a:gd name="connsiteY45"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439 w 10000"/>
                <a:gd name="connsiteY30" fmla="*/ 8228 h 10000"/>
                <a:gd name="connsiteX31" fmla="*/ 1079 w 10000"/>
                <a:gd name="connsiteY31" fmla="*/ 7937 h 10000"/>
                <a:gd name="connsiteX32" fmla="*/ 791 w 10000"/>
                <a:gd name="connsiteY32" fmla="*/ 7427 h 10000"/>
                <a:gd name="connsiteX33" fmla="*/ 983 w 10000"/>
                <a:gd name="connsiteY33" fmla="*/ 7354 h 10000"/>
                <a:gd name="connsiteX34" fmla="*/ 863 w 10000"/>
                <a:gd name="connsiteY34" fmla="*/ 7160 h 10000"/>
                <a:gd name="connsiteX35" fmla="*/ 935 w 10000"/>
                <a:gd name="connsiteY35" fmla="*/ 6845 h 10000"/>
                <a:gd name="connsiteX36" fmla="*/ 1175 w 10000"/>
                <a:gd name="connsiteY36" fmla="*/ 6869 h 10000"/>
                <a:gd name="connsiteX37" fmla="*/ 983 w 10000"/>
                <a:gd name="connsiteY37" fmla="*/ 6650 h 10000"/>
                <a:gd name="connsiteX38" fmla="*/ 1055 w 10000"/>
                <a:gd name="connsiteY38" fmla="*/ 6189 h 10000"/>
                <a:gd name="connsiteX39" fmla="*/ 767 w 10000"/>
                <a:gd name="connsiteY39" fmla="*/ 5947 h 10000"/>
                <a:gd name="connsiteX40" fmla="*/ 480 w 10000"/>
                <a:gd name="connsiteY40" fmla="*/ 5801 h 10000"/>
                <a:gd name="connsiteX41" fmla="*/ 240 w 10000"/>
                <a:gd name="connsiteY41" fmla="*/ 5534 h 10000"/>
                <a:gd name="connsiteX42" fmla="*/ 0 w 10000"/>
                <a:gd name="connsiteY42" fmla="*/ 5121 h 10000"/>
                <a:gd name="connsiteX43" fmla="*/ 0 w 10000"/>
                <a:gd name="connsiteY43" fmla="*/ 5121 h 10000"/>
                <a:gd name="connsiteX44" fmla="*/ 4436 w 10000"/>
                <a:gd name="connsiteY44"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079 w 10000"/>
                <a:gd name="connsiteY30" fmla="*/ 7937 h 10000"/>
                <a:gd name="connsiteX31" fmla="*/ 791 w 10000"/>
                <a:gd name="connsiteY31" fmla="*/ 7427 h 10000"/>
                <a:gd name="connsiteX32" fmla="*/ 983 w 10000"/>
                <a:gd name="connsiteY32" fmla="*/ 7354 h 10000"/>
                <a:gd name="connsiteX33" fmla="*/ 863 w 10000"/>
                <a:gd name="connsiteY33" fmla="*/ 7160 h 10000"/>
                <a:gd name="connsiteX34" fmla="*/ 935 w 10000"/>
                <a:gd name="connsiteY34" fmla="*/ 6845 h 10000"/>
                <a:gd name="connsiteX35" fmla="*/ 1175 w 10000"/>
                <a:gd name="connsiteY35" fmla="*/ 6869 h 10000"/>
                <a:gd name="connsiteX36" fmla="*/ 983 w 10000"/>
                <a:gd name="connsiteY36" fmla="*/ 6650 h 10000"/>
                <a:gd name="connsiteX37" fmla="*/ 1055 w 10000"/>
                <a:gd name="connsiteY37" fmla="*/ 6189 h 10000"/>
                <a:gd name="connsiteX38" fmla="*/ 767 w 10000"/>
                <a:gd name="connsiteY38" fmla="*/ 5947 h 10000"/>
                <a:gd name="connsiteX39" fmla="*/ 480 w 10000"/>
                <a:gd name="connsiteY39" fmla="*/ 5801 h 10000"/>
                <a:gd name="connsiteX40" fmla="*/ 240 w 10000"/>
                <a:gd name="connsiteY40" fmla="*/ 5534 h 10000"/>
                <a:gd name="connsiteX41" fmla="*/ 0 w 10000"/>
                <a:gd name="connsiteY41" fmla="*/ 5121 h 10000"/>
                <a:gd name="connsiteX42" fmla="*/ 0 w 10000"/>
                <a:gd name="connsiteY42" fmla="*/ 5121 h 10000"/>
                <a:gd name="connsiteX43" fmla="*/ 4436 w 10000"/>
                <a:gd name="connsiteY43"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079 w 10000"/>
                <a:gd name="connsiteY30" fmla="*/ 7937 h 10000"/>
                <a:gd name="connsiteX31" fmla="*/ 791 w 10000"/>
                <a:gd name="connsiteY31" fmla="*/ 7427 h 10000"/>
                <a:gd name="connsiteX32" fmla="*/ 983 w 10000"/>
                <a:gd name="connsiteY32" fmla="*/ 7354 h 10000"/>
                <a:gd name="connsiteX33" fmla="*/ 863 w 10000"/>
                <a:gd name="connsiteY33" fmla="*/ 7160 h 10000"/>
                <a:gd name="connsiteX34" fmla="*/ 935 w 10000"/>
                <a:gd name="connsiteY34" fmla="*/ 6845 h 10000"/>
                <a:gd name="connsiteX35" fmla="*/ 1175 w 10000"/>
                <a:gd name="connsiteY35" fmla="*/ 6869 h 10000"/>
                <a:gd name="connsiteX36" fmla="*/ 1055 w 10000"/>
                <a:gd name="connsiteY36" fmla="*/ 6189 h 10000"/>
                <a:gd name="connsiteX37" fmla="*/ 767 w 10000"/>
                <a:gd name="connsiteY37" fmla="*/ 5947 h 10000"/>
                <a:gd name="connsiteX38" fmla="*/ 480 w 10000"/>
                <a:gd name="connsiteY38" fmla="*/ 5801 h 10000"/>
                <a:gd name="connsiteX39" fmla="*/ 240 w 10000"/>
                <a:gd name="connsiteY39" fmla="*/ 5534 h 10000"/>
                <a:gd name="connsiteX40" fmla="*/ 0 w 10000"/>
                <a:gd name="connsiteY40" fmla="*/ 5121 h 10000"/>
                <a:gd name="connsiteX41" fmla="*/ 0 w 10000"/>
                <a:gd name="connsiteY41" fmla="*/ 5121 h 10000"/>
                <a:gd name="connsiteX42" fmla="*/ 4436 w 10000"/>
                <a:gd name="connsiteY42"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079 w 10000"/>
                <a:gd name="connsiteY30" fmla="*/ 7937 h 10000"/>
                <a:gd name="connsiteX31" fmla="*/ 791 w 10000"/>
                <a:gd name="connsiteY31" fmla="*/ 7427 h 10000"/>
                <a:gd name="connsiteX32" fmla="*/ 983 w 10000"/>
                <a:gd name="connsiteY32" fmla="*/ 7354 h 10000"/>
                <a:gd name="connsiteX33" fmla="*/ 863 w 10000"/>
                <a:gd name="connsiteY33" fmla="*/ 7160 h 10000"/>
                <a:gd name="connsiteX34" fmla="*/ 935 w 10000"/>
                <a:gd name="connsiteY34" fmla="*/ 6845 h 10000"/>
                <a:gd name="connsiteX35" fmla="*/ 1055 w 10000"/>
                <a:gd name="connsiteY35" fmla="*/ 6189 h 10000"/>
                <a:gd name="connsiteX36" fmla="*/ 767 w 10000"/>
                <a:gd name="connsiteY36" fmla="*/ 5947 h 10000"/>
                <a:gd name="connsiteX37" fmla="*/ 480 w 10000"/>
                <a:gd name="connsiteY37" fmla="*/ 5801 h 10000"/>
                <a:gd name="connsiteX38" fmla="*/ 240 w 10000"/>
                <a:gd name="connsiteY38" fmla="*/ 5534 h 10000"/>
                <a:gd name="connsiteX39" fmla="*/ 0 w 10000"/>
                <a:gd name="connsiteY39" fmla="*/ 5121 h 10000"/>
                <a:gd name="connsiteX40" fmla="*/ 0 w 10000"/>
                <a:gd name="connsiteY40" fmla="*/ 5121 h 10000"/>
                <a:gd name="connsiteX41" fmla="*/ 4436 w 10000"/>
                <a:gd name="connsiteY41"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079 w 10000"/>
                <a:gd name="connsiteY30" fmla="*/ 7937 h 10000"/>
                <a:gd name="connsiteX31" fmla="*/ 791 w 10000"/>
                <a:gd name="connsiteY31" fmla="*/ 7427 h 10000"/>
                <a:gd name="connsiteX32" fmla="*/ 983 w 10000"/>
                <a:gd name="connsiteY32" fmla="*/ 7354 h 10000"/>
                <a:gd name="connsiteX33" fmla="*/ 935 w 10000"/>
                <a:gd name="connsiteY33" fmla="*/ 6845 h 10000"/>
                <a:gd name="connsiteX34" fmla="*/ 1055 w 10000"/>
                <a:gd name="connsiteY34" fmla="*/ 6189 h 10000"/>
                <a:gd name="connsiteX35" fmla="*/ 767 w 10000"/>
                <a:gd name="connsiteY35" fmla="*/ 5947 h 10000"/>
                <a:gd name="connsiteX36" fmla="*/ 480 w 10000"/>
                <a:gd name="connsiteY36" fmla="*/ 5801 h 10000"/>
                <a:gd name="connsiteX37" fmla="*/ 240 w 10000"/>
                <a:gd name="connsiteY37" fmla="*/ 5534 h 10000"/>
                <a:gd name="connsiteX38" fmla="*/ 0 w 10000"/>
                <a:gd name="connsiteY38" fmla="*/ 5121 h 10000"/>
                <a:gd name="connsiteX39" fmla="*/ 0 w 10000"/>
                <a:gd name="connsiteY39" fmla="*/ 5121 h 10000"/>
                <a:gd name="connsiteX40" fmla="*/ 4436 w 10000"/>
                <a:gd name="connsiteY40"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079 w 10000"/>
                <a:gd name="connsiteY30" fmla="*/ 7937 h 10000"/>
                <a:gd name="connsiteX31" fmla="*/ 791 w 10000"/>
                <a:gd name="connsiteY31" fmla="*/ 7427 h 10000"/>
                <a:gd name="connsiteX32" fmla="*/ 935 w 10000"/>
                <a:gd name="connsiteY32" fmla="*/ 6845 h 10000"/>
                <a:gd name="connsiteX33" fmla="*/ 1055 w 10000"/>
                <a:gd name="connsiteY33" fmla="*/ 6189 h 10000"/>
                <a:gd name="connsiteX34" fmla="*/ 767 w 10000"/>
                <a:gd name="connsiteY34" fmla="*/ 5947 h 10000"/>
                <a:gd name="connsiteX35" fmla="*/ 480 w 10000"/>
                <a:gd name="connsiteY35" fmla="*/ 5801 h 10000"/>
                <a:gd name="connsiteX36" fmla="*/ 240 w 10000"/>
                <a:gd name="connsiteY36" fmla="*/ 5534 h 10000"/>
                <a:gd name="connsiteX37" fmla="*/ 0 w 10000"/>
                <a:gd name="connsiteY37" fmla="*/ 5121 h 10000"/>
                <a:gd name="connsiteX38" fmla="*/ 0 w 10000"/>
                <a:gd name="connsiteY38" fmla="*/ 5121 h 10000"/>
                <a:gd name="connsiteX39" fmla="*/ 4436 w 10000"/>
                <a:gd name="connsiteY39"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079 w 10000"/>
                <a:gd name="connsiteY30" fmla="*/ 7937 h 10000"/>
                <a:gd name="connsiteX31" fmla="*/ 935 w 10000"/>
                <a:gd name="connsiteY31" fmla="*/ 6845 h 10000"/>
                <a:gd name="connsiteX32" fmla="*/ 1055 w 10000"/>
                <a:gd name="connsiteY32" fmla="*/ 6189 h 10000"/>
                <a:gd name="connsiteX33" fmla="*/ 767 w 10000"/>
                <a:gd name="connsiteY33" fmla="*/ 5947 h 10000"/>
                <a:gd name="connsiteX34" fmla="*/ 480 w 10000"/>
                <a:gd name="connsiteY34" fmla="*/ 5801 h 10000"/>
                <a:gd name="connsiteX35" fmla="*/ 240 w 10000"/>
                <a:gd name="connsiteY35" fmla="*/ 5534 h 10000"/>
                <a:gd name="connsiteX36" fmla="*/ 0 w 10000"/>
                <a:gd name="connsiteY36" fmla="*/ 5121 h 10000"/>
                <a:gd name="connsiteX37" fmla="*/ 0 w 10000"/>
                <a:gd name="connsiteY37" fmla="*/ 5121 h 10000"/>
                <a:gd name="connsiteX38" fmla="*/ 4436 w 10000"/>
                <a:gd name="connsiteY38" fmla="*/ 8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000" h="10000">
                  <a:moveTo>
                    <a:pt x="4436" y="850"/>
                  </a:moveTo>
                  <a:lnTo>
                    <a:pt x="5348" y="0"/>
                  </a:lnTo>
                  <a:lnTo>
                    <a:pt x="5348" y="0"/>
                  </a:lnTo>
                  <a:cubicBezTo>
                    <a:pt x="5396" y="24"/>
                    <a:pt x="5468" y="49"/>
                    <a:pt x="5516" y="73"/>
                  </a:cubicBezTo>
                  <a:lnTo>
                    <a:pt x="5540" y="73"/>
                  </a:lnTo>
                  <a:cubicBezTo>
                    <a:pt x="5580" y="105"/>
                    <a:pt x="5619" y="138"/>
                    <a:pt x="5659" y="170"/>
                  </a:cubicBezTo>
                  <a:cubicBezTo>
                    <a:pt x="5779" y="461"/>
                    <a:pt x="5995" y="801"/>
                    <a:pt x="6259" y="922"/>
                  </a:cubicBezTo>
                  <a:cubicBezTo>
                    <a:pt x="6571" y="1019"/>
                    <a:pt x="7074" y="1117"/>
                    <a:pt x="7050" y="1553"/>
                  </a:cubicBezTo>
                  <a:cubicBezTo>
                    <a:pt x="7050" y="1578"/>
                    <a:pt x="7050" y="1602"/>
                    <a:pt x="7074" y="1626"/>
                  </a:cubicBezTo>
                  <a:lnTo>
                    <a:pt x="7074" y="1675"/>
                  </a:lnTo>
                  <a:cubicBezTo>
                    <a:pt x="7098" y="1699"/>
                    <a:pt x="7122" y="1748"/>
                    <a:pt x="7122" y="1772"/>
                  </a:cubicBezTo>
                  <a:cubicBezTo>
                    <a:pt x="7266" y="1966"/>
                    <a:pt x="7242" y="2063"/>
                    <a:pt x="7530" y="2087"/>
                  </a:cubicBezTo>
                  <a:cubicBezTo>
                    <a:pt x="7722" y="2112"/>
                    <a:pt x="7890" y="2087"/>
                    <a:pt x="8082" y="2136"/>
                  </a:cubicBezTo>
                  <a:cubicBezTo>
                    <a:pt x="8321" y="2209"/>
                    <a:pt x="8513" y="2451"/>
                    <a:pt x="8753" y="2524"/>
                  </a:cubicBezTo>
                  <a:cubicBezTo>
                    <a:pt x="9017" y="2597"/>
                    <a:pt x="9209" y="2767"/>
                    <a:pt x="9448" y="2888"/>
                  </a:cubicBezTo>
                  <a:lnTo>
                    <a:pt x="10000" y="3228"/>
                  </a:lnTo>
                  <a:lnTo>
                    <a:pt x="10000" y="3228"/>
                  </a:lnTo>
                  <a:lnTo>
                    <a:pt x="7698" y="5655"/>
                  </a:lnTo>
                  <a:lnTo>
                    <a:pt x="7698" y="5655"/>
                  </a:lnTo>
                  <a:lnTo>
                    <a:pt x="3022" y="10000"/>
                  </a:lnTo>
                  <a:lnTo>
                    <a:pt x="3022" y="10000"/>
                  </a:lnTo>
                  <a:cubicBezTo>
                    <a:pt x="2998" y="9879"/>
                    <a:pt x="2902" y="9660"/>
                    <a:pt x="2830" y="9660"/>
                  </a:cubicBezTo>
                  <a:lnTo>
                    <a:pt x="2830" y="9660"/>
                  </a:lnTo>
                  <a:cubicBezTo>
                    <a:pt x="2758" y="9951"/>
                    <a:pt x="2494" y="9854"/>
                    <a:pt x="2422" y="9636"/>
                  </a:cubicBezTo>
                  <a:cubicBezTo>
                    <a:pt x="2374" y="9490"/>
                    <a:pt x="1918" y="9442"/>
                    <a:pt x="1942" y="9223"/>
                  </a:cubicBezTo>
                  <a:cubicBezTo>
                    <a:pt x="1942" y="9175"/>
                    <a:pt x="1918" y="9126"/>
                    <a:pt x="1942" y="9078"/>
                  </a:cubicBezTo>
                  <a:cubicBezTo>
                    <a:pt x="1966" y="9078"/>
                    <a:pt x="2086" y="8981"/>
                    <a:pt x="2110" y="8956"/>
                  </a:cubicBezTo>
                  <a:cubicBezTo>
                    <a:pt x="2158" y="8908"/>
                    <a:pt x="1894" y="8714"/>
                    <a:pt x="1847" y="8665"/>
                  </a:cubicBezTo>
                  <a:cubicBezTo>
                    <a:pt x="1727" y="8544"/>
                    <a:pt x="1823" y="8568"/>
                    <a:pt x="1918" y="8471"/>
                  </a:cubicBezTo>
                  <a:cubicBezTo>
                    <a:pt x="1966" y="8398"/>
                    <a:pt x="1799" y="8350"/>
                    <a:pt x="1775" y="8325"/>
                  </a:cubicBezTo>
                  <a:cubicBezTo>
                    <a:pt x="1635" y="8236"/>
                    <a:pt x="1243" y="8087"/>
                    <a:pt x="1079" y="7937"/>
                  </a:cubicBezTo>
                  <a:cubicBezTo>
                    <a:pt x="939" y="7690"/>
                    <a:pt x="939" y="7136"/>
                    <a:pt x="935" y="6845"/>
                  </a:cubicBezTo>
                  <a:cubicBezTo>
                    <a:pt x="967" y="6683"/>
                    <a:pt x="1083" y="6338"/>
                    <a:pt x="1055" y="6189"/>
                  </a:cubicBezTo>
                  <a:cubicBezTo>
                    <a:pt x="983" y="5995"/>
                    <a:pt x="935" y="6019"/>
                    <a:pt x="767" y="5947"/>
                  </a:cubicBezTo>
                  <a:lnTo>
                    <a:pt x="480" y="5801"/>
                  </a:lnTo>
                  <a:cubicBezTo>
                    <a:pt x="264" y="5752"/>
                    <a:pt x="312" y="5728"/>
                    <a:pt x="240" y="5534"/>
                  </a:cubicBezTo>
                  <a:cubicBezTo>
                    <a:pt x="168" y="5388"/>
                    <a:pt x="72" y="5267"/>
                    <a:pt x="0" y="5121"/>
                  </a:cubicBezTo>
                  <a:lnTo>
                    <a:pt x="0" y="5121"/>
                  </a:lnTo>
                  <a:lnTo>
                    <a:pt x="4436" y="850"/>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0" name="Freeform 37"/>
            <p:cNvSpPr>
              <a:spLocks/>
            </p:cNvSpPr>
            <p:nvPr/>
          </p:nvSpPr>
          <p:spPr bwMode="auto">
            <a:xfrm>
              <a:off x="2960688" y="2889251"/>
              <a:ext cx="700088" cy="717550"/>
            </a:xfrm>
            <a:custGeom>
              <a:avLst/>
              <a:gdLst>
                <a:gd name="T0" fmla="*/ 32 w 267"/>
                <a:gd name="T1" fmla="*/ 235 h 273"/>
                <a:gd name="T2" fmla="*/ 42 w 267"/>
                <a:gd name="T3" fmla="*/ 240 h 273"/>
                <a:gd name="T4" fmla="*/ 70 w 267"/>
                <a:gd name="T5" fmla="*/ 260 h 273"/>
                <a:gd name="T6" fmla="*/ 82 w 267"/>
                <a:gd name="T7" fmla="*/ 273 h 273"/>
                <a:gd name="T8" fmla="*/ 82 w 267"/>
                <a:gd name="T9" fmla="*/ 273 h 273"/>
                <a:gd name="T10" fmla="*/ 267 w 267"/>
                <a:gd name="T11" fmla="*/ 97 h 273"/>
                <a:gd name="T12" fmla="*/ 267 w 267"/>
                <a:gd name="T13" fmla="*/ 97 h 273"/>
                <a:gd name="T14" fmla="*/ 223 w 267"/>
                <a:gd name="T15" fmla="*/ 84 h 273"/>
                <a:gd name="T16" fmla="*/ 174 w 267"/>
                <a:gd name="T17" fmla="*/ 66 h 273"/>
                <a:gd name="T18" fmla="*/ 149 w 267"/>
                <a:gd name="T19" fmla="*/ 25 h 273"/>
                <a:gd name="T20" fmla="*/ 144 w 267"/>
                <a:gd name="T21" fmla="*/ 0 h 273"/>
                <a:gd name="T22" fmla="*/ 115 w 267"/>
                <a:gd name="T23" fmla="*/ 4 h 273"/>
                <a:gd name="T24" fmla="*/ 87 w 267"/>
                <a:gd name="T25" fmla="*/ 8 h 273"/>
                <a:gd name="T26" fmla="*/ 87 w 267"/>
                <a:gd name="T27" fmla="*/ 8 h 273"/>
                <a:gd name="T28" fmla="*/ 68 w 267"/>
                <a:gd name="T29" fmla="*/ 12 h 273"/>
                <a:gd name="T30" fmla="*/ 68 w 267"/>
                <a:gd name="T31" fmla="*/ 12 h 273"/>
                <a:gd name="T32" fmla="*/ 60 w 267"/>
                <a:gd name="T33" fmla="*/ 15 h 273"/>
                <a:gd name="T34" fmla="*/ 47 w 267"/>
                <a:gd name="T35" fmla="*/ 18 h 273"/>
                <a:gd name="T36" fmla="*/ 35 w 267"/>
                <a:gd name="T37" fmla="*/ 22 h 273"/>
                <a:gd name="T38" fmla="*/ 27 w 267"/>
                <a:gd name="T39" fmla="*/ 24 h 273"/>
                <a:gd name="T40" fmla="*/ 15 w 267"/>
                <a:gd name="T41" fmla="*/ 33 h 273"/>
                <a:gd name="T42" fmla="*/ 15 w 267"/>
                <a:gd name="T43" fmla="*/ 46 h 273"/>
                <a:gd name="T44" fmla="*/ 15 w 267"/>
                <a:gd name="T45" fmla="*/ 59 h 273"/>
                <a:gd name="T46" fmla="*/ 32 w 267"/>
                <a:gd name="T47" fmla="*/ 84 h 273"/>
                <a:gd name="T48" fmla="*/ 21 w 267"/>
                <a:gd name="T49" fmla="*/ 97 h 273"/>
                <a:gd name="T50" fmla="*/ 14 w 267"/>
                <a:gd name="T51" fmla="*/ 114 h 273"/>
                <a:gd name="T52" fmla="*/ 6 w 267"/>
                <a:gd name="T53" fmla="*/ 127 h 273"/>
                <a:gd name="T54" fmla="*/ 6 w 267"/>
                <a:gd name="T55" fmla="*/ 140 h 273"/>
                <a:gd name="T56" fmla="*/ 0 w 267"/>
                <a:gd name="T57" fmla="*/ 147 h 273"/>
                <a:gd name="T58" fmla="*/ 5 w 267"/>
                <a:gd name="T59" fmla="*/ 162 h 273"/>
                <a:gd name="T60" fmla="*/ 14 w 267"/>
                <a:gd name="T61" fmla="*/ 171 h 273"/>
                <a:gd name="T62" fmla="*/ 31 w 267"/>
                <a:gd name="T63" fmla="*/ 191 h 273"/>
                <a:gd name="T64" fmla="*/ 41 w 267"/>
                <a:gd name="T65" fmla="*/ 203 h 273"/>
                <a:gd name="T66" fmla="*/ 36 w 267"/>
                <a:gd name="T67" fmla="*/ 225 h 273"/>
                <a:gd name="T68" fmla="*/ 32 w 267"/>
                <a:gd name="T69" fmla="*/ 23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7" h="273">
                  <a:moveTo>
                    <a:pt x="32" y="235"/>
                  </a:moveTo>
                  <a:cubicBezTo>
                    <a:pt x="37" y="237"/>
                    <a:pt x="41" y="239"/>
                    <a:pt x="42" y="240"/>
                  </a:cubicBezTo>
                  <a:cubicBezTo>
                    <a:pt x="53" y="241"/>
                    <a:pt x="64" y="252"/>
                    <a:pt x="70" y="260"/>
                  </a:cubicBezTo>
                  <a:cubicBezTo>
                    <a:pt x="82" y="273"/>
                    <a:pt x="82" y="273"/>
                    <a:pt x="82" y="273"/>
                  </a:cubicBezTo>
                  <a:cubicBezTo>
                    <a:pt x="82" y="273"/>
                    <a:pt x="82" y="273"/>
                    <a:pt x="82" y="273"/>
                  </a:cubicBezTo>
                  <a:cubicBezTo>
                    <a:pt x="267" y="97"/>
                    <a:pt x="267" y="97"/>
                    <a:pt x="267" y="97"/>
                  </a:cubicBezTo>
                  <a:cubicBezTo>
                    <a:pt x="267" y="97"/>
                    <a:pt x="267" y="97"/>
                    <a:pt x="267" y="97"/>
                  </a:cubicBezTo>
                  <a:cubicBezTo>
                    <a:pt x="223" y="84"/>
                    <a:pt x="223" y="84"/>
                    <a:pt x="223" y="84"/>
                  </a:cubicBezTo>
                  <a:cubicBezTo>
                    <a:pt x="206" y="83"/>
                    <a:pt x="190" y="71"/>
                    <a:pt x="174" y="66"/>
                  </a:cubicBezTo>
                  <a:cubicBezTo>
                    <a:pt x="157" y="62"/>
                    <a:pt x="151" y="40"/>
                    <a:pt x="149" y="25"/>
                  </a:cubicBezTo>
                  <a:cubicBezTo>
                    <a:pt x="148" y="18"/>
                    <a:pt x="147" y="5"/>
                    <a:pt x="144" y="0"/>
                  </a:cubicBezTo>
                  <a:cubicBezTo>
                    <a:pt x="137" y="0"/>
                    <a:pt x="122" y="2"/>
                    <a:pt x="115" y="4"/>
                  </a:cubicBezTo>
                  <a:cubicBezTo>
                    <a:pt x="106" y="6"/>
                    <a:pt x="96" y="6"/>
                    <a:pt x="87" y="8"/>
                  </a:cubicBezTo>
                  <a:cubicBezTo>
                    <a:pt x="87" y="8"/>
                    <a:pt x="87" y="8"/>
                    <a:pt x="87" y="8"/>
                  </a:cubicBezTo>
                  <a:cubicBezTo>
                    <a:pt x="68" y="12"/>
                    <a:pt x="68" y="12"/>
                    <a:pt x="68" y="12"/>
                  </a:cubicBezTo>
                  <a:cubicBezTo>
                    <a:pt x="68" y="12"/>
                    <a:pt x="68" y="12"/>
                    <a:pt x="68" y="12"/>
                  </a:cubicBezTo>
                  <a:cubicBezTo>
                    <a:pt x="60" y="15"/>
                    <a:pt x="60" y="15"/>
                    <a:pt x="60" y="15"/>
                  </a:cubicBezTo>
                  <a:cubicBezTo>
                    <a:pt x="56" y="17"/>
                    <a:pt x="51" y="17"/>
                    <a:pt x="47" y="18"/>
                  </a:cubicBezTo>
                  <a:cubicBezTo>
                    <a:pt x="43" y="20"/>
                    <a:pt x="39" y="21"/>
                    <a:pt x="35" y="22"/>
                  </a:cubicBezTo>
                  <a:cubicBezTo>
                    <a:pt x="33" y="23"/>
                    <a:pt x="29" y="24"/>
                    <a:pt x="27" y="24"/>
                  </a:cubicBezTo>
                  <a:cubicBezTo>
                    <a:pt x="24" y="27"/>
                    <a:pt x="16" y="27"/>
                    <a:pt x="15" y="33"/>
                  </a:cubicBezTo>
                  <a:cubicBezTo>
                    <a:pt x="16" y="39"/>
                    <a:pt x="19" y="40"/>
                    <a:pt x="15" y="46"/>
                  </a:cubicBezTo>
                  <a:cubicBezTo>
                    <a:pt x="11" y="51"/>
                    <a:pt x="11" y="55"/>
                    <a:pt x="15" y="59"/>
                  </a:cubicBezTo>
                  <a:cubicBezTo>
                    <a:pt x="19" y="64"/>
                    <a:pt x="31" y="78"/>
                    <a:pt x="32" y="84"/>
                  </a:cubicBezTo>
                  <a:cubicBezTo>
                    <a:pt x="32" y="88"/>
                    <a:pt x="24" y="95"/>
                    <a:pt x="21" y="97"/>
                  </a:cubicBezTo>
                  <a:cubicBezTo>
                    <a:pt x="20" y="104"/>
                    <a:pt x="20" y="109"/>
                    <a:pt x="14" y="114"/>
                  </a:cubicBezTo>
                  <a:cubicBezTo>
                    <a:pt x="9" y="119"/>
                    <a:pt x="9" y="122"/>
                    <a:pt x="6" y="127"/>
                  </a:cubicBezTo>
                  <a:cubicBezTo>
                    <a:pt x="6" y="132"/>
                    <a:pt x="7" y="136"/>
                    <a:pt x="6" y="140"/>
                  </a:cubicBezTo>
                  <a:cubicBezTo>
                    <a:pt x="5" y="143"/>
                    <a:pt x="2" y="144"/>
                    <a:pt x="0" y="147"/>
                  </a:cubicBezTo>
                  <a:cubicBezTo>
                    <a:pt x="0" y="151"/>
                    <a:pt x="2" y="158"/>
                    <a:pt x="5" y="162"/>
                  </a:cubicBezTo>
                  <a:cubicBezTo>
                    <a:pt x="7" y="167"/>
                    <a:pt x="11" y="167"/>
                    <a:pt x="14" y="171"/>
                  </a:cubicBezTo>
                  <a:cubicBezTo>
                    <a:pt x="20" y="177"/>
                    <a:pt x="23" y="187"/>
                    <a:pt x="31" y="191"/>
                  </a:cubicBezTo>
                  <a:cubicBezTo>
                    <a:pt x="37" y="194"/>
                    <a:pt x="39" y="197"/>
                    <a:pt x="41" y="203"/>
                  </a:cubicBezTo>
                  <a:cubicBezTo>
                    <a:pt x="44" y="207"/>
                    <a:pt x="37" y="220"/>
                    <a:pt x="36" y="225"/>
                  </a:cubicBezTo>
                  <a:cubicBezTo>
                    <a:pt x="32" y="235"/>
                    <a:pt x="32" y="235"/>
                    <a:pt x="32" y="235"/>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1" name="Freeform 38"/>
            <p:cNvSpPr>
              <a:spLocks/>
            </p:cNvSpPr>
            <p:nvPr/>
          </p:nvSpPr>
          <p:spPr bwMode="auto">
            <a:xfrm>
              <a:off x="2413001" y="2727583"/>
              <a:ext cx="727075" cy="779206"/>
            </a:xfrm>
            <a:custGeom>
              <a:avLst/>
              <a:gdLst>
                <a:gd name="T0" fmla="*/ 0 w 277"/>
                <a:gd name="T1" fmla="*/ 44 h 299"/>
                <a:gd name="T2" fmla="*/ 6 w 277"/>
                <a:gd name="T3" fmla="*/ 53 h 299"/>
                <a:gd name="T4" fmla="*/ 15 w 277"/>
                <a:gd name="T5" fmla="*/ 70 h 299"/>
                <a:gd name="T6" fmla="*/ 24 w 277"/>
                <a:gd name="T7" fmla="*/ 87 h 299"/>
                <a:gd name="T8" fmla="*/ 37 w 277"/>
                <a:gd name="T9" fmla="*/ 90 h 299"/>
                <a:gd name="T10" fmla="*/ 48 w 277"/>
                <a:gd name="T11" fmla="*/ 100 h 299"/>
                <a:gd name="T12" fmla="*/ 74 w 277"/>
                <a:gd name="T13" fmla="*/ 124 h 299"/>
                <a:gd name="T14" fmla="*/ 93 w 277"/>
                <a:gd name="T15" fmla="*/ 136 h 299"/>
                <a:gd name="T16" fmla="*/ 109 w 277"/>
                <a:gd name="T17" fmla="*/ 144 h 299"/>
                <a:gd name="T18" fmla="*/ 124 w 277"/>
                <a:gd name="T19" fmla="*/ 154 h 299"/>
                <a:gd name="T20" fmla="*/ 144 w 277"/>
                <a:gd name="T21" fmla="*/ 169 h 299"/>
                <a:gd name="T22" fmla="*/ 156 w 277"/>
                <a:gd name="T23" fmla="*/ 187 h 299"/>
                <a:gd name="T24" fmla="*/ 181 w 277"/>
                <a:gd name="T25" fmla="*/ 223 h 299"/>
                <a:gd name="T26" fmla="*/ 190 w 277"/>
                <a:gd name="T27" fmla="*/ 245 h 299"/>
                <a:gd name="T28" fmla="*/ 192 w 277"/>
                <a:gd name="T29" fmla="*/ 247 h 299"/>
                <a:gd name="T30" fmla="*/ 197 w 277"/>
                <a:gd name="T31" fmla="*/ 256 h 299"/>
                <a:gd name="T32" fmla="*/ 197 w 277"/>
                <a:gd name="T33" fmla="*/ 272 h 299"/>
                <a:gd name="T34" fmla="*/ 226 w 277"/>
                <a:gd name="T35" fmla="*/ 295 h 299"/>
                <a:gd name="T36" fmla="*/ 241 w 277"/>
                <a:gd name="T37" fmla="*/ 299 h 299"/>
                <a:gd name="T38" fmla="*/ 241 w 277"/>
                <a:gd name="T39" fmla="*/ 299 h 299"/>
                <a:gd name="T40" fmla="*/ 245 w 277"/>
                <a:gd name="T41" fmla="*/ 289 h 299"/>
                <a:gd name="T42" fmla="*/ 250 w 277"/>
                <a:gd name="T43" fmla="*/ 267 h 299"/>
                <a:gd name="T44" fmla="*/ 240 w 277"/>
                <a:gd name="T45" fmla="*/ 255 h 299"/>
                <a:gd name="T46" fmla="*/ 223 w 277"/>
                <a:gd name="T47" fmla="*/ 235 h 299"/>
                <a:gd name="T48" fmla="*/ 214 w 277"/>
                <a:gd name="T49" fmla="*/ 226 h 299"/>
                <a:gd name="T50" fmla="*/ 209 w 277"/>
                <a:gd name="T51" fmla="*/ 211 h 299"/>
                <a:gd name="T52" fmla="*/ 215 w 277"/>
                <a:gd name="T53" fmla="*/ 204 h 299"/>
                <a:gd name="T54" fmla="*/ 215 w 277"/>
                <a:gd name="T55" fmla="*/ 191 h 299"/>
                <a:gd name="T56" fmla="*/ 223 w 277"/>
                <a:gd name="T57" fmla="*/ 178 h 299"/>
                <a:gd name="T58" fmla="*/ 230 w 277"/>
                <a:gd name="T59" fmla="*/ 161 h 299"/>
                <a:gd name="T60" fmla="*/ 241 w 277"/>
                <a:gd name="T61" fmla="*/ 148 h 299"/>
                <a:gd name="T62" fmla="*/ 224 w 277"/>
                <a:gd name="T63" fmla="*/ 123 h 299"/>
                <a:gd name="T64" fmla="*/ 224 w 277"/>
                <a:gd name="T65" fmla="*/ 110 h 299"/>
                <a:gd name="T66" fmla="*/ 224 w 277"/>
                <a:gd name="T67" fmla="*/ 97 h 299"/>
                <a:gd name="T68" fmla="*/ 236 w 277"/>
                <a:gd name="T69" fmla="*/ 88 h 299"/>
                <a:gd name="T70" fmla="*/ 244 w 277"/>
                <a:gd name="T71" fmla="*/ 86 h 299"/>
                <a:gd name="T72" fmla="*/ 256 w 277"/>
                <a:gd name="T73" fmla="*/ 82 h 299"/>
                <a:gd name="T74" fmla="*/ 269 w 277"/>
                <a:gd name="T75" fmla="*/ 79 h 299"/>
                <a:gd name="T76" fmla="*/ 277 w 277"/>
                <a:gd name="T77" fmla="*/ 76 h 299"/>
                <a:gd name="T78" fmla="*/ 277 w 277"/>
                <a:gd name="T79" fmla="*/ 76 h 299"/>
                <a:gd name="T80" fmla="*/ 277 w 277"/>
                <a:gd name="T81" fmla="*/ 58 h 299"/>
                <a:gd name="T82" fmla="*/ 247 w 277"/>
                <a:gd name="T83" fmla="*/ 58 h 299"/>
                <a:gd name="T84" fmla="*/ 222 w 277"/>
                <a:gd name="T85" fmla="*/ 59 h 299"/>
                <a:gd name="T86" fmla="*/ 222 w 277"/>
                <a:gd name="T87" fmla="*/ 60 h 299"/>
                <a:gd name="T88" fmla="*/ 204 w 277"/>
                <a:gd name="T89" fmla="*/ 65 h 299"/>
                <a:gd name="T90" fmla="*/ 185 w 277"/>
                <a:gd name="T91" fmla="*/ 50 h 299"/>
                <a:gd name="T92" fmla="*/ 178 w 277"/>
                <a:gd name="T93" fmla="*/ 37 h 299"/>
                <a:gd name="T94" fmla="*/ 147 w 277"/>
                <a:gd name="T95" fmla="*/ 67 h 299"/>
                <a:gd name="T96" fmla="*/ 138 w 277"/>
                <a:gd name="T97" fmla="*/ 12 h 299"/>
                <a:gd name="T98" fmla="*/ 138 w 277"/>
                <a:gd name="T99" fmla="*/ 12 h 299"/>
                <a:gd name="T100" fmla="*/ 130 w 277"/>
                <a:gd name="T101" fmla="*/ 12 h 299"/>
                <a:gd name="T102" fmla="*/ 119 w 277"/>
                <a:gd name="T103" fmla="*/ 14 h 299"/>
                <a:gd name="T104" fmla="*/ 118 w 277"/>
                <a:gd name="T105" fmla="*/ 14 h 299"/>
                <a:gd name="T106" fmla="*/ 110 w 277"/>
                <a:gd name="T107" fmla="*/ 16 h 299"/>
                <a:gd name="T108" fmla="*/ 101 w 277"/>
                <a:gd name="T109" fmla="*/ 14 h 299"/>
                <a:gd name="T110" fmla="*/ 81 w 277"/>
                <a:gd name="T111" fmla="*/ 13 h 299"/>
                <a:gd name="T112" fmla="*/ 73 w 277"/>
                <a:gd name="T113" fmla="*/ 10 h 299"/>
                <a:gd name="T114" fmla="*/ 68 w 277"/>
                <a:gd name="T115" fmla="*/ 7 h 299"/>
                <a:gd name="T116" fmla="*/ 62 w 277"/>
                <a:gd name="T117" fmla="*/ 3 h 299"/>
                <a:gd name="T118" fmla="*/ 50 w 277"/>
                <a:gd name="T119" fmla="*/ 7 h 299"/>
                <a:gd name="T120" fmla="*/ 34 w 277"/>
                <a:gd name="T121" fmla="*/ 7 h 299"/>
                <a:gd name="T122" fmla="*/ 0 w 277"/>
                <a:gd name="T123" fmla="*/ 44 h 299"/>
                <a:gd name="connsiteX0" fmla="*/ 0 w 10000"/>
                <a:gd name="connsiteY0" fmla="*/ 1408 h 9936"/>
                <a:gd name="connsiteX1" fmla="*/ 217 w 10000"/>
                <a:gd name="connsiteY1" fmla="*/ 1709 h 9936"/>
                <a:gd name="connsiteX2" fmla="*/ 542 w 10000"/>
                <a:gd name="connsiteY2" fmla="*/ 2277 h 9936"/>
                <a:gd name="connsiteX3" fmla="*/ 866 w 10000"/>
                <a:gd name="connsiteY3" fmla="*/ 2846 h 9936"/>
                <a:gd name="connsiteX4" fmla="*/ 1336 w 10000"/>
                <a:gd name="connsiteY4" fmla="*/ 2946 h 9936"/>
                <a:gd name="connsiteX5" fmla="*/ 1733 w 10000"/>
                <a:gd name="connsiteY5" fmla="*/ 3280 h 9936"/>
                <a:gd name="connsiteX6" fmla="*/ 2671 w 10000"/>
                <a:gd name="connsiteY6" fmla="*/ 4083 h 9936"/>
                <a:gd name="connsiteX7" fmla="*/ 3935 w 10000"/>
                <a:gd name="connsiteY7" fmla="*/ 4752 h 9936"/>
                <a:gd name="connsiteX8" fmla="*/ 4477 w 10000"/>
                <a:gd name="connsiteY8" fmla="*/ 5087 h 9936"/>
                <a:gd name="connsiteX9" fmla="*/ 5199 w 10000"/>
                <a:gd name="connsiteY9" fmla="*/ 5588 h 9936"/>
                <a:gd name="connsiteX10" fmla="*/ 5632 w 10000"/>
                <a:gd name="connsiteY10" fmla="*/ 6190 h 9936"/>
                <a:gd name="connsiteX11" fmla="*/ 6534 w 10000"/>
                <a:gd name="connsiteY11" fmla="*/ 7394 h 9936"/>
                <a:gd name="connsiteX12" fmla="*/ 6859 w 10000"/>
                <a:gd name="connsiteY12" fmla="*/ 8130 h 9936"/>
                <a:gd name="connsiteX13" fmla="*/ 6931 w 10000"/>
                <a:gd name="connsiteY13" fmla="*/ 8197 h 9936"/>
                <a:gd name="connsiteX14" fmla="*/ 7112 w 10000"/>
                <a:gd name="connsiteY14" fmla="*/ 8498 h 9936"/>
                <a:gd name="connsiteX15" fmla="*/ 7112 w 10000"/>
                <a:gd name="connsiteY15" fmla="*/ 9033 h 9936"/>
                <a:gd name="connsiteX16" fmla="*/ 8159 w 10000"/>
                <a:gd name="connsiteY16" fmla="*/ 9802 h 9936"/>
                <a:gd name="connsiteX17" fmla="*/ 8700 w 10000"/>
                <a:gd name="connsiteY17" fmla="*/ 9936 h 9936"/>
                <a:gd name="connsiteX18" fmla="*/ 8700 w 10000"/>
                <a:gd name="connsiteY18" fmla="*/ 9936 h 9936"/>
                <a:gd name="connsiteX19" fmla="*/ 8845 w 10000"/>
                <a:gd name="connsiteY19" fmla="*/ 9602 h 9936"/>
                <a:gd name="connsiteX20" fmla="*/ 9025 w 10000"/>
                <a:gd name="connsiteY20" fmla="*/ 8866 h 9936"/>
                <a:gd name="connsiteX21" fmla="*/ 8664 w 10000"/>
                <a:gd name="connsiteY21" fmla="*/ 8464 h 9936"/>
                <a:gd name="connsiteX22" fmla="*/ 8051 w 10000"/>
                <a:gd name="connsiteY22" fmla="*/ 7796 h 9936"/>
                <a:gd name="connsiteX23" fmla="*/ 7726 w 10000"/>
                <a:gd name="connsiteY23" fmla="*/ 7495 h 9936"/>
                <a:gd name="connsiteX24" fmla="*/ 7545 w 10000"/>
                <a:gd name="connsiteY24" fmla="*/ 6993 h 9936"/>
                <a:gd name="connsiteX25" fmla="*/ 7762 w 10000"/>
                <a:gd name="connsiteY25" fmla="*/ 6759 h 9936"/>
                <a:gd name="connsiteX26" fmla="*/ 7762 w 10000"/>
                <a:gd name="connsiteY26" fmla="*/ 6324 h 9936"/>
                <a:gd name="connsiteX27" fmla="*/ 8051 w 10000"/>
                <a:gd name="connsiteY27" fmla="*/ 5889 h 9936"/>
                <a:gd name="connsiteX28" fmla="*/ 8303 w 10000"/>
                <a:gd name="connsiteY28" fmla="*/ 5321 h 9936"/>
                <a:gd name="connsiteX29" fmla="*/ 8700 w 10000"/>
                <a:gd name="connsiteY29" fmla="*/ 4886 h 9936"/>
                <a:gd name="connsiteX30" fmla="*/ 8087 w 10000"/>
                <a:gd name="connsiteY30" fmla="*/ 4050 h 9936"/>
                <a:gd name="connsiteX31" fmla="*/ 8087 w 10000"/>
                <a:gd name="connsiteY31" fmla="*/ 3615 h 9936"/>
                <a:gd name="connsiteX32" fmla="*/ 8087 w 10000"/>
                <a:gd name="connsiteY32" fmla="*/ 3180 h 9936"/>
                <a:gd name="connsiteX33" fmla="*/ 8520 w 10000"/>
                <a:gd name="connsiteY33" fmla="*/ 2879 h 9936"/>
                <a:gd name="connsiteX34" fmla="*/ 8809 w 10000"/>
                <a:gd name="connsiteY34" fmla="*/ 2812 h 9936"/>
                <a:gd name="connsiteX35" fmla="*/ 9242 w 10000"/>
                <a:gd name="connsiteY35" fmla="*/ 2678 h 9936"/>
                <a:gd name="connsiteX36" fmla="*/ 9711 w 10000"/>
                <a:gd name="connsiteY36" fmla="*/ 2578 h 9936"/>
                <a:gd name="connsiteX37" fmla="*/ 10000 w 10000"/>
                <a:gd name="connsiteY37" fmla="*/ 2478 h 9936"/>
                <a:gd name="connsiteX38" fmla="*/ 10000 w 10000"/>
                <a:gd name="connsiteY38" fmla="*/ 2478 h 9936"/>
                <a:gd name="connsiteX39" fmla="*/ 10000 w 10000"/>
                <a:gd name="connsiteY39" fmla="*/ 1876 h 9936"/>
                <a:gd name="connsiteX40" fmla="*/ 8917 w 10000"/>
                <a:gd name="connsiteY40" fmla="*/ 1876 h 9936"/>
                <a:gd name="connsiteX41" fmla="*/ 8014 w 10000"/>
                <a:gd name="connsiteY41" fmla="*/ 1909 h 9936"/>
                <a:gd name="connsiteX42" fmla="*/ 8014 w 10000"/>
                <a:gd name="connsiteY42" fmla="*/ 1943 h 9936"/>
                <a:gd name="connsiteX43" fmla="*/ 7365 w 10000"/>
                <a:gd name="connsiteY43" fmla="*/ 2110 h 9936"/>
                <a:gd name="connsiteX44" fmla="*/ 6679 w 10000"/>
                <a:gd name="connsiteY44" fmla="*/ 1608 h 9936"/>
                <a:gd name="connsiteX45" fmla="*/ 6426 w 10000"/>
                <a:gd name="connsiteY45" fmla="*/ 1173 h 9936"/>
                <a:gd name="connsiteX46" fmla="*/ 5307 w 10000"/>
                <a:gd name="connsiteY46" fmla="*/ 2177 h 9936"/>
                <a:gd name="connsiteX47" fmla="*/ 4982 w 10000"/>
                <a:gd name="connsiteY47" fmla="*/ 337 h 9936"/>
                <a:gd name="connsiteX48" fmla="*/ 4982 w 10000"/>
                <a:gd name="connsiteY48" fmla="*/ 337 h 9936"/>
                <a:gd name="connsiteX49" fmla="*/ 4693 w 10000"/>
                <a:gd name="connsiteY49" fmla="*/ 337 h 9936"/>
                <a:gd name="connsiteX50" fmla="*/ 4296 w 10000"/>
                <a:gd name="connsiteY50" fmla="*/ 404 h 9936"/>
                <a:gd name="connsiteX51" fmla="*/ 4260 w 10000"/>
                <a:gd name="connsiteY51" fmla="*/ 404 h 9936"/>
                <a:gd name="connsiteX52" fmla="*/ 3971 w 10000"/>
                <a:gd name="connsiteY52" fmla="*/ 471 h 9936"/>
                <a:gd name="connsiteX53" fmla="*/ 3646 w 10000"/>
                <a:gd name="connsiteY53" fmla="*/ 404 h 9936"/>
                <a:gd name="connsiteX54" fmla="*/ 2924 w 10000"/>
                <a:gd name="connsiteY54" fmla="*/ 371 h 9936"/>
                <a:gd name="connsiteX55" fmla="*/ 2635 w 10000"/>
                <a:gd name="connsiteY55" fmla="*/ 270 h 9936"/>
                <a:gd name="connsiteX56" fmla="*/ 2455 w 10000"/>
                <a:gd name="connsiteY56" fmla="*/ 170 h 9936"/>
                <a:gd name="connsiteX57" fmla="*/ 2238 w 10000"/>
                <a:gd name="connsiteY57" fmla="*/ 36 h 9936"/>
                <a:gd name="connsiteX58" fmla="*/ 1805 w 10000"/>
                <a:gd name="connsiteY58" fmla="*/ 170 h 9936"/>
                <a:gd name="connsiteX59" fmla="*/ 1227 w 10000"/>
                <a:gd name="connsiteY59" fmla="*/ 170 h 9936"/>
                <a:gd name="connsiteX60" fmla="*/ 0 w 10000"/>
                <a:gd name="connsiteY60" fmla="*/ 1408 h 9936"/>
                <a:gd name="connsiteX0" fmla="*/ 0 w 10000"/>
                <a:gd name="connsiteY0" fmla="*/ 1417 h 10000"/>
                <a:gd name="connsiteX1" fmla="*/ 217 w 10000"/>
                <a:gd name="connsiteY1" fmla="*/ 1720 h 10000"/>
                <a:gd name="connsiteX2" fmla="*/ 542 w 10000"/>
                <a:gd name="connsiteY2" fmla="*/ 2292 h 10000"/>
                <a:gd name="connsiteX3" fmla="*/ 866 w 10000"/>
                <a:gd name="connsiteY3" fmla="*/ 2864 h 10000"/>
                <a:gd name="connsiteX4" fmla="*/ 1336 w 10000"/>
                <a:gd name="connsiteY4" fmla="*/ 2965 h 10000"/>
                <a:gd name="connsiteX5" fmla="*/ 1733 w 10000"/>
                <a:gd name="connsiteY5" fmla="*/ 3301 h 10000"/>
                <a:gd name="connsiteX6" fmla="*/ 2671 w 10000"/>
                <a:gd name="connsiteY6" fmla="*/ 4109 h 10000"/>
                <a:gd name="connsiteX7" fmla="*/ 3935 w 10000"/>
                <a:gd name="connsiteY7" fmla="*/ 4783 h 10000"/>
                <a:gd name="connsiteX8" fmla="*/ 5199 w 10000"/>
                <a:gd name="connsiteY8" fmla="*/ 5624 h 10000"/>
                <a:gd name="connsiteX9" fmla="*/ 5632 w 10000"/>
                <a:gd name="connsiteY9" fmla="*/ 6230 h 10000"/>
                <a:gd name="connsiteX10" fmla="*/ 6534 w 10000"/>
                <a:gd name="connsiteY10" fmla="*/ 7442 h 10000"/>
                <a:gd name="connsiteX11" fmla="*/ 6859 w 10000"/>
                <a:gd name="connsiteY11" fmla="*/ 8182 h 10000"/>
                <a:gd name="connsiteX12" fmla="*/ 6931 w 10000"/>
                <a:gd name="connsiteY12" fmla="*/ 8250 h 10000"/>
                <a:gd name="connsiteX13" fmla="*/ 7112 w 10000"/>
                <a:gd name="connsiteY13" fmla="*/ 8553 h 10000"/>
                <a:gd name="connsiteX14" fmla="*/ 7112 w 10000"/>
                <a:gd name="connsiteY14" fmla="*/ 9091 h 10000"/>
                <a:gd name="connsiteX15" fmla="*/ 8159 w 10000"/>
                <a:gd name="connsiteY15" fmla="*/ 9865 h 10000"/>
                <a:gd name="connsiteX16" fmla="*/ 8700 w 10000"/>
                <a:gd name="connsiteY16" fmla="*/ 10000 h 10000"/>
                <a:gd name="connsiteX17" fmla="*/ 8700 w 10000"/>
                <a:gd name="connsiteY17" fmla="*/ 10000 h 10000"/>
                <a:gd name="connsiteX18" fmla="*/ 8845 w 10000"/>
                <a:gd name="connsiteY18" fmla="*/ 9664 h 10000"/>
                <a:gd name="connsiteX19" fmla="*/ 9025 w 10000"/>
                <a:gd name="connsiteY19" fmla="*/ 8923 h 10000"/>
                <a:gd name="connsiteX20" fmla="*/ 8664 w 10000"/>
                <a:gd name="connsiteY20" fmla="*/ 8519 h 10000"/>
                <a:gd name="connsiteX21" fmla="*/ 8051 w 10000"/>
                <a:gd name="connsiteY21" fmla="*/ 7846 h 10000"/>
                <a:gd name="connsiteX22" fmla="*/ 7726 w 10000"/>
                <a:gd name="connsiteY22" fmla="*/ 7543 h 10000"/>
                <a:gd name="connsiteX23" fmla="*/ 7545 w 10000"/>
                <a:gd name="connsiteY23" fmla="*/ 7038 h 10000"/>
                <a:gd name="connsiteX24" fmla="*/ 7762 w 10000"/>
                <a:gd name="connsiteY24" fmla="*/ 6803 h 10000"/>
                <a:gd name="connsiteX25" fmla="*/ 7762 w 10000"/>
                <a:gd name="connsiteY25" fmla="*/ 6365 h 10000"/>
                <a:gd name="connsiteX26" fmla="*/ 8051 w 10000"/>
                <a:gd name="connsiteY26" fmla="*/ 5927 h 10000"/>
                <a:gd name="connsiteX27" fmla="*/ 8303 w 10000"/>
                <a:gd name="connsiteY27" fmla="*/ 5355 h 10000"/>
                <a:gd name="connsiteX28" fmla="*/ 8700 w 10000"/>
                <a:gd name="connsiteY28" fmla="*/ 4917 h 10000"/>
                <a:gd name="connsiteX29" fmla="*/ 8087 w 10000"/>
                <a:gd name="connsiteY29" fmla="*/ 4076 h 10000"/>
                <a:gd name="connsiteX30" fmla="*/ 8087 w 10000"/>
                <a:gd name="connsiteY30" fmla="*/ 3638 h 10000"/>
                <a:gd name="connsiteX31" fmla="*/ 8087 w 10000"/>
                <a:gd name="connsiteY31" fmla="*/ 3200 h 10000"/>
                <a:gd name="connsiteX32" fmla="*/ 8520 w 10000"/>
                <a:gd name="connsiteY32" fmla="*/ 2898 h 10000"/>
                <a:gd name="connsiteX33" fmla="*/ 8809 w 10000"/>
                <a:gd name="connsiteY33" fmla="*/ 2830 h 10000"/>
                <a:gd name="connsiteX34" fmla="*/ 9242 w 10000"/>
                <a:gd name="connsiteY34" fmla="*/ 2695 h 10000"/>
                <a:gd name="connsiteX35" fmla="*/ 9711 w 10000"/>
                <a:gd name="connsiteY35" fmla="*/ 2595 h 10000"/>
                <a:gd name="connsiteX36" fmla="*/ 10000 w 10000"/>
                <a:gd name="connsiteY36" fmla="*/ 2494 h 10000"/>
                <a:gd name="connsiteX37" fmla="*/ 10000 w 10000"/>
                <a:gd name="connsiteY37" fmla="*/ 2494 h 10000"/>
                <a:gd name="connsiteX38" fmla="*/ 10000 w 10000"/>
                <a:gd name="connsiteY38" fmla="*/ 1888 h 10000"/>
                <a:gd name="connsiteX39" fmla="*/ 8917 w 10000"/>
                <a:gd name="connsiteY39" fmla="*/ 1888 h 10000"/>
                <a:gd name="connsiteX40" fmla="*/ 8014 w 10000"/>
                <a:gd name="connsiteY40" fmla="*/ 1921 h 10000"/>
                <a:gd name="connsiteX41" fmla="*/ 8014 w 10000"/>
                <a:gd name="connsiteY41" fmla="*/ 1956 h 10000"/>
                <a:gd name="connsiteX42" fmla="*/ 7365 w 10000"/>
                <a:gd name="connsiteY42" fmla="*/ 2124 h 10000"/>
                <a:gd name="connsiteX43" fmla="*/ 6679 w 10000"/>
                <a:gd name="connsiteY43" fmla="*/ 1618 h 10000"/>
                <a:gd name="connsiteX44" fmla="*/ 6426 w 10000"/>
                <a:gd name="connsiteY44" fmla="*/ 1181 h 10000"/>
                <a:gd name="connsiteX45" fmla="*/ 5307 w 10000"/>
                <a:gd name="connsiteY45" fmla="*/ 2191 h 10000"/>
                <a:gd name="connsiteX46" fmla="*/ 4982 w 10000"/>
                <a:gd name="connsiteY46" fmla="*/ 339 h 10000"/>
                <a:gd name="connsiteX47" fmla="*/ 4982 w 10000"/>
                <a:gd name="connsiteY47" fmla="*/ 339 h 10000"/>
                <a:gd name="connsiteX48" fmla="*/ 4693 w 10000"/>
                <a:gd name="connsiteY48" fmla="*/ 339 h 10000"/>
                <a:gd name="connsiteX49" fmla="*/ 4296 w 10000"/>
                <a:gd name="connsiteY49" fmla="*/ 407 h 10000"/>
                <a:gd name="connsiteX50" fmla="*/ 4260 w 10000"/>
                <a:gd name="connsiteY50" fmla="*/ 407 h 10000"/>
                <a:gd name="connsiteX51" fmla="*/ 3971 w 10000"/>
                <a:gd name="connsiteY51" fmla="*/ 474 h 10000"/>
                <a:gd name="connsiteX52" fmla="*/ 3646 w 10000"/>
                <a:gd name="connsiteY52" fmla="*/ 407 h 10000"/>
                <a:gd name="connsiteX53" fmla="*/ 2924 w 10000"/>
                <a:gd name="connsiteY53" fmla="*/ 373 h 10000"/>
                <a:gd name="connsiteX54" fmla="*/ 2635 w 10000"/>
                <a:gd name="connsiteY54" fmla="*/ 272 h 10000"/>
                <a:gd name="connsiteX55" fmla="*/ 2455 w 10000"/>
                <a:gd name="connsiteY55" fmla="*/ 171 h 10000"/>
                <a:gd name="connsiteX56" fmla="*/ 2238 w 10000"/>
                <a:gd name="connsiteY56" fmla="*/ 36 h 10000"/>
                <a:gd name="connsiteX57" fmla="*/ 1805 w 10000"/>
                <a:gd name="connsiteY57" fmla="*/ 171 h 10000"/>
                <a:gd name="connsiteX58" fmla="*/ 1227 w 10000"/>
                <a:gd name="connsiteY58" fmla="*/ 171 h 10000"/>
                <a:gd name="connsiteX59" fmla="*/ 0 w 10000"/>
                <a:gd name="connsiteY59" fmla="*/ 1417 h 10000"/>
                <a:gd name="connsiteX0" fmla="*/ 0 w 10000"/>
                <a:gd name="connsiteY0" fmla="*/ 1417 h 10000"/>
                <a:gd name="connsiteX1" fmla="*/ 217 w 10000"/>
                <a:gd name="connsiteY1" fmla="*/ 1720 h 10000"/>
                <a:gd name="connsiteX2" fmla="*/ 542 w 10000"/>
                <a:gd name="connsiteY2" fmla="*/ 2292 h 10000"/>
                <a:gd name="connsiteX3" fmla="*/ 866 w 10000"/>
                <a:gd name="connsiteY3" fmla="*/ 2864 h 10000"/>
                <a:gd name="connsiteX4" fmla="*/ 1336 w 10000"/>
                <a:gd name="connsiteY4" fmla="*/ 2965 h 10000"/>
                <a:gd name="connsiteX5" fmla="*/ 1733 w 10000"/>
                <a:gd name="connsiteY5" fmla="*/ 3301 h 10000"/>
                <a:gd name="connsiteX6" fmla="*/ 2671 w 10000"/>
                <a:gd name="connsiteY6" fmla="*/ 4109 h 10000"/>
                <a:gd name="connsiteX7" fmla="*/ 3935 w 10000"/>
                <a:gd name="connsiteY7" fmla="*/ 4783 h 10000"/>
                <a:gd name="connsiteX8" fmla="*/ 5199 w 10000"/>
                <a:gd name="connsiteY8" fmla="*/ 5624 h 10000"/>
                <a:gd name="connsiteX9" fmla="*/ 5632 w 10000"/>
                <a:gd name="connsiteY9" fmla="*/ 6230 h 10000"/>
                <a:gd name="connsiteX10" fmla="*/ 6859 w 10000"/>
                <a:gd name="connsiteY10" fmla="*/ 8182 h 10000"/>
                <a:gd name="connsiteX11" fmla="*/ 6931 w 10000"/>
                <a:gd name="connsiteY11" fmla="*/ 8250 h 10000"/>
                <a:gd name="connsiteX12" fmla="*/ 7112 w 10000"/>
                <a:gd name="connsiteY12" fmla="*/ 8553 h 10000"/>
                <a:gd name="connsiteX13" fmla="*/ 7112 w 10000"/>
                <a:gd name="connsiteY13" fmla="*/ 9091 h 10000"/>
                <a:gd name="connsiteX14" fmla="*/ 8159 w 10000"/>
                <a:gd name="connsiteY14" fmla="*/ 9865 h 10000"/>
                <a:gd name="connsiteX15" fmla="*/ 8700 w 10000"/>
                <a:gd name="connsiteY15" fmla="*/ 10000 h 10000"/>
                <a:gd name="connsiteX16" fmla="*/ 8700 w 10000"/>
                <a:gd name="connsiteY16" fmla="*/ 10000 h 10000"/>
                <a:gd name="connsiteX17" fmla="*/ 8845 w 10000"/>
                <a:gd name="connsiteY17" fmla="*/ 9664 h 10000"/>
                <a:gd name="connsiteX18" fmla="*/ 9025 w 10000"/>
                <a:gd name="connsiteY18" fmla="*/ 8923 h 10000"/>
                <a:gd name="connsiteX19" fmla="*/ 8664 w 10000"/>
                <a:gd name="connsiteY19" fmla="*/ 8519 h 10000"/>
                <a:gd name="connsiteX20" fmla="*/ 8051 w 10000"/>
                <a:gd name="connsiteY20" fmla="*/ 7846 h 10000"/>
                <a:gd name="connsiteX21" fmla="*/ 7726 w 10000"/>
                <a:gd name="connsiteY21" fmla="*/ 7543 h 10000"/>
                <a:gd name="connsiteX22" fmla="*/ 7545 w 10000"/>
                <a:gd name="connsiteY22" fmla="*/ 7038 h 10000"/>
                <a:gd name="connsiteX23" fmla="*/ 7762 w 10000"/>
                <a:gd name="connsiteY23" fmla="*/ 6803 h 10000"/>
                <a:gd name="connsiteX24" fmla="*/ 7762 w 10000"/>
                <a:gd name="connsiteY24" fmla="*/ 6365 h 10000"/>
                <a:gd name="connsiteX25" fmla="*/ 8051 w 10000"/>
                <a:gd name="connsiteY25" fmla="*/ 5927 h 10000"/>
                <a:gd name="connsiteX26" fmla="*/ 8303 w 10000"/>
                <a:gd name="connsiteY26" fmla="*/ 5355 h 10000"/>
                <a:gd name="connsiteX27" fmla="*/ 8700 w 10000"/>
                <a:gd name="connsiteY27" fmla="*/ 4917 h 10000"/>
                <a:gd name="connsiteX28" fmla="*/ 8087 w 10000"/>
                <a:gd name="connsiteY28" fmla="*/ 4076 h 10000"/>
                <a:gd name="connsiteX29" fmla="*/ 8087 w 10000"/>
                <a:gd name="connsiteY29" fmla="*/ 3638 h 10000"/>
                <a:gd name="connsiteX30" fmla="*/ 8087 w 10000"/>
                <a:gd name="connsiteY30" fmla="*/ 3200 h 10000"/>
                <a:gd name="connsiteX31" fmla="*/ 8520 w 10000"/>
                <a:gd name="connsiteY31" fmla="*/ 2898 h 10000"/>
                <a:gd name="connsiteX32" fmla="*/ 8809 w 10000"/>
                <a:gd name="connsiteY32" fmla="*/ 2830 h 10000"/>
                <a:gd name="connsiteX33" fmla="*/ 9242 w 10000"/>
                <a:gd name="connsiteY33" fmla="*/ 2695 h 10000"/>
                <a:gd name="connsiteX34" fmla="*/ 9711 w 10000"/>
                <a:gd name="connsiteY34" fmla="*/ 2595 h 10000"/>
                <a:gd name="connsiteX35" fmla="*/ 10000 w 10000"/>
                <a:gd name="connsiteY35" fmla="*/ 2494 h 10000"/>
                <a:gd name="connsiteX36" fmla="*/ 10000 w 10000"/>
                <a:gd name="connsiteY36" fmla="*/ 2494 h 10000"/>
                <a:gd name="connsiteX37" fmla="*/ 10000 w 10000"/>
                <a:gd name="connsiteY37" fmla="*/ 1888 h 10000"/>
                <a:gd name="connsiteX38" fmla="*/ 8917 w 10000"/>
                <a:gd name="connsiteY38" fmla="*/ 1888 h 10000"/>
                <a:gd name="connsiteX39" fmla="*/ 8014 w 10000"/>
                <a:gd name="connsiteY39" fmla="*/ 1921 h 10000"/>
                <a:gd name="connsiteX40" fmla="*/ 8014 w 10000"/>
                <a:gd name="connsiteY40" fmla="*/ 1956 h 10000"/>
                <a:gd name="connsiteX41" fmla="*/ 7365 w 10000"/>
                <a:gd name="connsiteY41" fmla="*/ 2124 h 10000"/>
                <a:gd name="connsiteX42" fmla="*/ 6679 w 10000"/>
                <a:gd name="connsiteY42" fmla="*/ 1618 h 10000"/>
                <a:gd name="connsiteX43" fmla="*/ 6426 w 10000"/>
                <a:gd name="connsiteY43" fmla="*/ 1181 h 10000"/>
                <a:gd name="connsiteX44" fmla="*/ 5307 w 10000"/>
                <a:gd name="connsiteY44" fmla="*/ 2191 h 10000"/>
                <a:gd name="connsiteX45" fmla="*/ 4982 w 10000"/>
                <a:gd name="connsiteY45" fmla="*/ 339 h 10000"/>
                <a:gd name="connsiteX46" fmla="*/ 4982 w 10000"/>
                <a:gd name="connsiteY46" fmla="*/ 339 h 10000"/>
                <a:gd name="connsiteX47" fmla="*/ 4693 w 10000"/>
                <a:gd name="connsiteY47" fmla="*/ 339 h 10000"/>
                <a:gd name="connsiteX48" fmla="*/ 4296 w 10000"/>
                <a:gd name="connsiteY48" fmla="*/ 407 h 10000"/>
                <a:gd name="connsiteX49" fmla="*/ 4260 w 10000"/>
                <a:gd name="connsiteY49" fmla="*/ 407 h 10000"/>
                <a:gd name="connsiteX50" fmla="*/ 3971 w 10000"/>
                <a:gd name="connsiteY50" fmla="*/ 474 h 10000"/>
                <a:gd name="connsiteX51" fmla="*/ 3646 w 10000"/>
                <a:gd name="connsiteY51" fmla="*/ 407 h 10000"/>
                <a:gd name="connsiteX52" fmla="*/ 2924 w 10000"/>
                <a:gd name="connsiteY52" fmla="*/ 373 h 10000"/>
                <a:gd name="connsiteX53" fmla="*/ 2635 w 10000"/>
                <a:gd name="connsiteY53" fmla="*/ 272 h 10000"/>
                <a:gd name="connsiteX54" fmla="*/ 2455 w 10000"/>
                <a:gd name="connsiteY54" fmla="*/ 171 h 10000"/>
                <a:gd name="connsiteX55" fmla="*/ 2238 w 10000"/>
                <a:gd name="connsiteY55" fmla="*/ 36 h 10000"/>
                <a:gd name="connsiteX56" fmla="*/ 1805 w 10000"/>
                <a:gd name="connsiteY56" fmla="*/ 171 h 10000"/>
                <a:gd name="connsiteX57" fmla="*/ 1227 w 10000"/>
                <a:gd name="connsiteY57" fmla="*/ 171 h 10000"/>
                <a:gd name="connsiteX58" fmla="*/ 0 w 10000"/>
                <a:gd name="connsiteY58" fmla="*/ 141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00" h="10000">
                  <a:moveTo>
                    <a:pt x="0" y="1417"/>
                  </a:moveTo>
                  <a:cubicBezTo>
                    <a:pt x="72" y="1518"/>
                    <a:pt x="144" y="1585"/>
                    <a:pt x="217" y="1720"/>
                  </a:cubicBezTo>
                  <a:cubicBezTo>
                    <a:pt x="325" y="1888"/>
                    <a:pt x="433" y="2124"/>
                    <a:pt x="542" y="2292"/>
                  </a:cubicBezTo>
                  <a:cubicBezTo>
                    <a:pt x="614" y="2494"/>
                    <a:pt x="830" y="2729"/>
                    <a:pt x="866" y="2864"/>
                  </a:cubicBezTo>
                  <a:cubicBezTo>
                    <a:pt x="1047" y="2965"/>
                    <a:pt x="1191" y="2898"/>
                    <a:pt x="1336" y="2965"/>
                  </a:cubicBezTo>
                  <a:cubicBezTo>
                    <a:pt x="1480" y="3066"/>
                    <a:pt x="1625" y="3200"/>
                    <a:pt x="1733" y="3301"/>
                  </a:cubicBezTo>
                  <a:cubicBezTo>
                    <a:pt x="1986" y="3571"/>
                    <a:pt x="2383" y="3941"/>
                    <a:pt x="2671" y="4109"/>
                  </a:cubicBezTo>
                  <a:cubicBezTo>
                    <a:pt x="3038" y="4356"/>
                    <a:pt x="3634" y="4615"/>
                    <a:pt x="3935" y="4783"/>
                  </a:cubicBezTo>
                  <a:cubicBezTo>
                    <a:pt x="4356" y="5036"/>
                    <a:pt x="4916" y="5383"/>
                    <a:pt x="5199" y="5624"/>
                  </a:cubicBezTo>
                  <a:cubicBezTo>
                    <a:pt x="5343" y="5860"/>
                    <a:pt x="5415" y="6095"/>
                    <a:pt x="5632" y="6230"/>
                  </a:cubicBezTo>
                  <a:cubicBezTo>
                    <a:pt x="5909" y="6656"/>
                    <a:pt x="6643" y="7845"/>
                    <a:pt x="6859" y="8182"/>
                  </a:cubicBezTo>
                  <a:cubicBezTo>
                    <a:pt x="6895" y="8182"/>
                    <a:pt x="6931" y="8216"/>
                    <a:pt x="6931" y="8250"/>
                  </a:cubicBezTo>
                  <a:cubicBezTo>
                    <a:pt x="7004" y="8350"/>
                    <a:pt x="7040" y="8485"/>
                    <a:pt x="7112" y="8553"/>
                  </a:cubicBezTo>
                  <a:cubicBezTo>
                    <a:pt x="7112" y="8688"/>
                    <a:pt x="7040" y="8991"/>
                    <a:pt x="7112" y="9091"/>
                  </a:cubicBezTo>
                  <a:cubicBezTo>
                    <a:pt x="7112" y="9562"/>
                    <a:pt x="7870" y="9664"/>
                    <a:pt x="8159" y="9865"/>
                  </a:cubicBezTo>
                  <a:cubicBezTo>
                    <a:pt x="8231" y="9865"/>
                    <a:pt x="8484" y="9933"/>
                    <a:pt x="8700" y="10000"/>
                  </a:cubicBezTo>
                  <a:lnTo>
                    <a:pt x="8700" y="10000"/>
                  </a:lnTo>
                  <a:cubicBezTo>
                    <a:pt x="8748" y="9888"/>
                    <a:pt x="8797" y="9776"/>
                    <a:pt x="8845" y="9664"/>
                  </a:cubicBezTo>
                  <a:cubicBezTo>
                    <a:pt x="8881" y="9495"/>
                    <a:pt x="9134" y="9058"/>
                    <a:pt x="9025" y="8923"/>
                  </a:cubicBezTo>
                  <a:cubicBezTo>
                    <a:pt x="8953" y="8721"/>
                    <a:pt x="8881" y="8620"/>
                    <a:pt x="8664" y="8519"/>
                  </a:cubicBezTo>
                  <a:cubicBezTo>
                    <a:pt x="8375" y="8385"/>
                    <a:pt x="8267" y="8048"/>
                    <a:pt x="8051" y="7846"/>
                  </a:cubicBezTo>
                  <a:cubicBezTo>
                    <a:pt x="7942" y="7711"/>
                    <a:pt x="7798" y="7711"/>
                    <a:pt x="7726" y="7543"/>
                  </a:cubicBezTo>
                  <a:cubicBezTo>
                    <a:pt x="7617" y="7408"/>
                    <a:pt x="7545" y="7173"/>
                    <a:pt x="7545" y="7038"/>
                  </a:cubicBezTo>
                  <a:cubicBezTo>
                    <a:pt x="7617" y="6937"/>
                    <a:pt x="7726" y="6903"/>
                    <a:pt x="7762" y="6803"/>
                  </a:cubicBezTo>
                  <a:cubicBezTo>
                    <a:pt x="7798" y="6668"/>
                    <a:pt x="7762" y="6533"/>
                    <a:pt x="7762" y="6365"/>
                  </a:cubicBezTo>
                  <a:cubicBezTo>
                    <a:pt x="7870" y="6197"/>
                    <a:pt x="7870" y="6095"/>
                    <a:pt x="8051" y="5927"/>
                  </a:cubicBezTo>
                  <a:cubicBezTo>
                    <a:pt x="8267" y="5759"/>
                    <a:pt x="8267" y="5591"/>
                    <a:pt x="8303" y="5355"/>
                  </a:cubicBezTo>
                  <a:cubicBezTo>
                    <a:pt x="8412" y="5288"/>
                    <a:pt x="8700" y="5052"/>
                    <a:pt x="8700" y="4917"/>
                  </a:cubicBezTo>
                  <a:cubicBezTo>
                    <a:pt x="8664" y="4715"/>
                    <a:pt x="8231" y="4244"/>
                    <a:pt x="8087" y="4076"/>
                  </a:cubicBezTo>
                  <a:cubicBezTo>
                    <a:pt x="7942" y="3941"/>
                    <a:pt x="7942" y="3806"/>
                    <a:pt x="8087" y="3638"/>
                  </a:cubicBezTo>
                  <a:cubicBezTo>
                    <a:pt x="8231" y="3436"/>
                    <a:pt x="8123" y="3403"/>
                    <a:pt x="8087" y="3200"/>
                  </a:cubicBezTo>
                  <a:cubicBezTo>
                    <a:pt x="8123" y="2998"/>
                    <a:pt x="8412" y="2998"/>
                    <a:pt x="8520" y="2898"/>
                  </a:cubicBezTo>
                  <a:cubicBezTo>
                    <a:pt x="8592" y="2898"/>
                    <a:pt x="8736" y="2864"/>
                    <a:pt x="8809" y="2830"/>
                  </a:cubicBezTo>
                  <a:cubicBezTo>
                    <a:pt x="8953" y="2797"/>
                    <a:pt x="9097" y="2763"/>
                    <a:pt x="9242" y="2695"/>
                  </a:cubicBezTo>
                  <a:cubicBezTo>
                    <a:pt x="9386" y="2662"/>
                    <a:pt x="9567" y="2662"/>
                    <a:pt x="9711" y="2595"/>
                  </a:cubicBezTo>
                  <a:lnTo>
                    <a:pt x="10000" y="2494"/>
                  </a:lnTo>
                  <a:lnTo>
                    <a:pt x="10000" y="2494"/>
                  </a:lnTo>
                  <a:lnTo>
                    <a:pt x="10000" y="1888"/>
                  </a:lnTo>
                  <a:lnTo>
                    <a:pt x="8917" y="1888"/>
                  </a:lnTo>
                  <a:cubicBezTo>
                    <a:pt x="8664" y="1888"/>
                    <a:pt x="8267" y="1888"/>
                    <a:pt x="8014" y="1921"/>
                  </a:cubicBezTo>
                  <a:lnTo>
                    <a:pt x="8014" y="1956"/>
                  </a:lnTo>
                  <a:cubicBezTo>
                    <a:pt x="7870" y="2191"/>
                    <a:pt x="7617" y="2191"/>
                    <a:pt x="7365" y="2124"/>
                  </a:cubicBezTo>
                  <a:cubicBezTo>
                    <a:pt x="7184" y="2089"/>
                    <a:pt x="6679" y="1821"/>
                    <a:pt x="6679" y="1618"/>
                  </a:cubicBezTo>
                  <a:cubicBezTo>
                    <a:pt x="6606" y="1551"/>
                    <a:pt x="6462" y="1248"/>
                    <a:pt x="6426" y="1181"/>
                  </a:cubicBezTo>
                  <a:lnTo>
                    <a:pt x="5307" y="2191"/>
                  </a:lnTo>
                  <a:cubicBezTo>
                    <a:pt x="5199" y="1574"/>
                    <a:pt x="5090" y="956"/>
                    <a:pt x="4982" y="339"/>
                  </a:cubicBezTo>
                  <a:lnTo>
                    <a:pt x="4982" y="339"/>
                  </a:lnTo>
                  <a:lnTo>
                    <a:pt x="4693" y="339"/>
                  </a:lnTo>
                  <a:cubicBezTo>
                    <a:pt x="4585" y="373"/>
                    <a:pt x="4368" y="339"/>
                    <a:pt x="4296" y="407"/>
                  </a:cubicBezTo>
                  <a:lnTo>
                    <a:pt x="4260" y="407"/>
                  </a:lnTo>
                  <a:cubicBezTo>
                    <a:pt x="4224" y="441"/>
                    <a:pt x="4043" y="474"/>
                    <a:pt x="3971" y="474"/>
                  </a:cubicBezTo>
                  <a:cubicBezTo>
                    <a:pt x="3863" y="474"/>
                    <a:pt x="3755" y="407"/>
                    <a:pt x="3646" y="407"/>
                  </a:cubicBezTo>
                  <a:cubicBezTo>
                    <a:pt x="3430" y="407"/>
                    <a:pt x="3105" y="474"/>
                    <a:pt x="2924" y="373"/>
                  </a:cubicBezTo>
                  <a:cubicBezTo>
                    <a:pt x="2816" y="339"/>
                    <a:pt x="2708" y="339"/>
                    <a:pt x="2635" y="272"/>
                  </a:cubicBezTo>
                  <a:cubicBezTo>
                    <a:pt x="2599" y="272"/>
                    <a:pt x="2491" y="205"/>
                    <a:pt x="2455" y="171"/>
                  </a:cubicBezTo>
                  <a:cubicBezTo>
                    <a:pt x="2383" y="104"/>
                    <a:pt x="2310" y="36"/>
                    <a:pt x="2238" y="36"/>
                  </a:cubicBezTo>
                  <a:cubicBezTo>
                    <a:pt x="2058" y="-64"/>
                    <a:pt x="1949" y="70"/>
                    <a:pt x="1805" y="171"/>
                  </a:cubicBezTo>
                  <a:lnTo>
                    <a:pt x="1227" y="171"/>
                  </a:lnTo>
                  <a:lnTo>
                    <a:pt x="0" y="1417"/>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2" name="Freeform 39"/>
            <p:cNvSpPr>
              <a:spLocks/>
            </p:cNvSpPr>
            <p:nvPr/>
          </p:nvSpPr>
          <p:spPr bwMode="auto">
            <a:xfrm>
              <a:off x="2227263" y="2089151"/>
              <a:ext cx="664298" cy="747713"/>
            </a:xfrm>
            <a:custGeom>
              <a:avLst/>
              <a:gdLst>
                <a:gd name="T0" fmla="*/ 71 w 259"/>
                <a:gd name="T1" fmla="*/ 285 h 285"/>
                <a:gd name="T2" fmla="*/ 105 w 259"/>
                <a:gd name="T3" fmla="*/ 248 h 285"/>
                <a:gd name="T4" fmla="*/ 121 w 259"/>
                <a:gd name="T5" fmla="*/ 248 h 285"/>
                <a:gd name="T6" fmla="*/ 133 w 259"/>
                <a:gd name="T7" fmla="*/ 244 h 285"/>
                <a:gd name="T8" fmla="*/ 139 w 259"/>
                <a:gd name="T9" fmla="*/ 248 h 285"/>
                <a:gd name="T10" fmla="*/ 144 w 259"/>
                <a:gd name="T11" fmla="*/ 251 h 285"/>
                <a:gd name="T12" fmla="*/ 152 w 259"/>
                <a:gd name="T13" fmla="*/ 254 h 285"/>
                <a:gd name="T14" fmla="*/ 172 w 259"/>
                <a:gd name="T15" fmla="*/ 255 h 285"/>
                <a:gd name="T16" fmla="*/ 181 w 259"/>
                <a:gd name="T17" fmla="*/ 257 h 285"/>
                <a:gd name="T18" fmla="*/ 189 w 259"/>
                <a:gd name="T19" fmla="*/ 255 h 285"/>
                <a:gd name="T20" fmla="*/ 190 w 259"/>
                <a:gd name="T21" fmla="*/ 255 h 285"/>
                <a:gd name="T22" fmla="*/ 201 w 259"/>
                <a:gd name="T23" fmla="*/ 253 h 285"/>
                <a:gd name="T24" fmla="*/ 209 w 259"/>
                <a:gd name="T25" fmla="*/ 253 h 285"/>
                <a:gd name="T26" fmla="*/ 209 w 259"/>
                <a:gd name="T27" fmla="*/ 253 h 285"/>
                <a:gd name="T28" fmla="*/ 216 w 259"/>
                <a:gd name="T29" fmla="*/ 248 h 285"/>
                <a:gd name="T30" fmla="*/ 223 w 259"/>
                <a:gd name="T31" fmla="*/ 241 h 285"/>
                <a:gd name="T32" fmla="*/ 230 w 259"/>
                <a:gd name="T33" fmla="*/ 234 h 285"/>
                <a:gd name="T34" fmla="*/ 234 w 259"/>
                <a:gd name="T35" fmla="*/ 229 h 285"/>
                <a:gd name="T36" fmla="*/ 239 w 259"/>
                <a:gd name="T37" fmla="*/ 224 h 285"/>
                <a:gd name="T38" fmla="*/ 244 w 259"/>
                <a:gd name="T39" fmla="*/ 217 h 285"/>
                <a:gd name="T40" fmla="*/ 246 w 259"/>
                <a:gd name="T41" fmla="*/ 213 h 285"/>
                <a:gd name="T42" fmla="*/ 240 w 259"/>
                <a:gd name="T43" fmla="*/ 142 h 285"/>
                <a:gd name="T44" fmla="*/ 226 w 259"/>
                <a:gd name="T45" fmla="*/ 129 h 285"/>
                <a:gd name="T46" fmla="*/ 217 w 259"/>
                <a:gd name="T47" fmla="*/ 123 h 285"/>
                <a:gd name="T48" fmla="*/ 216 w 259"/>
                <a:gd name="T49" fmla="*/ 101 h 285"/>
                <a:gd name="T50" fmla="*/ 204 w 259"/>
                <a:gd name="T51" fmla="*/ 85 h 285"/>
                <a:gd name="T52" fmla="*/ 248 w 259"/>
                <a:gd name="T53" fmla="*/ 44 h 285"/>
                <a:gd name="T54" fmla="*/ 248 w 259"/>
                <a:gd name="T55" fmla="*/ 44 h 285"/>
                <a:gd name="T56" fmla="*/ 246 w 259"/>
                <a:gd name="T57" fmla="*/ 37 h 285"/>
                <a:gd name="T58" fmla="*/ 236 w 259"/>
                <a:gd name="T59" fmla="*/ 27 h 285"/>
                <a:gd name="T60" fmla="*/ 226 w 259"/>
                <a:gd name="T61" fmla="*/ 18 h 285"/>
                <a:gd name="T62" fmla="*/ 222 w 259"/>
                <a:gd name="T63" fmla="*/ 12 h 285"/>
                <a:gd name="T64" fmla="*/ 216 w 259"/>
                <a:gd name="T65" fmla="*/ 4 h 285"/>
                <a:gd name="T66" fmla="*/ 214 w 259"/>
                <a:gd name="T67" fmla="*/ 0 h 285"/>
                <a:gd name="T68" fmla="*/ 214 w 259"/>
                <a:gd name="T69" fmla="*/ 0 h 285"/>
                <a:gd name="T70" fmla="*/ 0 w 259"/>
                <a:gd name="T71" fmla="*/ 165 h 285"/>
                <a:gd name="T72" fmla="*/ 0 w 259"/>
                <a:gd name="T73" fmla="*/ 165 h 285"/>
                <a:gd name="T74" fmla="*/ 6 w 259"/>
                <a:gd name="T75" fmla="*/ 177 h 285"/>
                <a:gd name="T76" fmla="*/ 9 w 259"/>
                <a:gd name="T77" fmla="*/ 200 h 285"/>
                <a:gd name="T78" fmla="*/ 23 w 259"/>
                <a:gd name="T79" fmla="*/ 213 h 285"/>
                <a:gd name="T80" fmla="*/ 24 w 259"/>
                <a:gd name="T81" fmla="*/ 214 h 285"/>
                <a:gd name="T82" fmla="*/ 35 w 259"/>
                <a:gd name="T83" fmla="*/ 224 h 285"/>
                <a:gd name="T84" fmla="*/ 49 w 259"/>
                <a:gd name="T85" fmla="*/ 254 h 285"/>
                <a:gd name="T86" fmla="*/ 68 w 259"/>
                <a:gd name="T87" fmla="*/ 276 h 285"/>
                <a:gd name="T88" fmla="*/ 71 w 259"/>
                <a:gd name="T89" fmla="*/ 285 h 285"/>
                <a:gd name="connsiteX0" fmla="*/ 2741 w 9777"/>
                <a:gd name="connsiteY0" fmla="*/ 10000 h 10000"/>
                <a:gd name="connsiteX1" fmla="*/ 4054 w 9777"/>
                <a:gd name="connsiteY1" fmla="*/ 8702 h 10000"/>
                <a:gd name="connsiteX2" fmla="*/ 4672 w 9777"/>
                <a:gd name="connsiteY2" fmla="*/ 8702 h 10000"/>
                <a:gd name="connsiteX3" fmla="*/ 5135 w 9777"/>
                <a:gd name="connsiteY3" fmla="*/ 8561 h 10000"/>
                <a:gd name="connsiteX4" fmla="*/ 5367 w 9777"/>
                <a:gd name="connsiteY4" fmla="*/ 8702 h 10000"/>
                <a:gd name="connsiteX5" fmla="*/ 5560 w 9777"/>
                <a:gd name="connsiteY5" fmla="*/ 8807 h 10000"/>
                <a:gd name="connsiteX6" fmla="*/ 5869 w 9777"/>
                <a:gd name="connsiteY6" fmla="*/ 8912 h 10000"/>
                <a:gd name="connsiteX7" fmla="*/ 6641 w 9777"/>
                <a:gd name="connsiteY7" fmla="*/ 8947 h 10000"/>
                <a:gd name="connsiteX8" fmla="*/ 6988 w 9777"/>
                <a:gd name="connsiteY8" fmla="*/ 9018 h 10000"/>
                <a:gd name="connsiteX9" fmla="*/ 7297 w 9777"/>
                <a:gd name="connsiteY9" fmla="*/ 8947 h 10000"/>
                <a:gd name="connsiteX10" fmla="*/ 7336 w 9777"/>
                <a:gd name="connsiteY10" fmla="*/ 8947 h 10000"/>
                <a:gd name="connsiteX11" fmla="*/ 7761 w 9777"/>
                <a:gd name="connsiteY11" fmla="*/ 8877 h 10000"/>
                <a:gd name="connsiteX12" fmla="*/ 8069 w 9777"/>
                <a:gd name="connsiteY12" fmla="*/ 8877 h 10000"/>
                <a:gd name="connsiteX13" fmla="*/ 8069 w 9777"/>
                <a:gd name="connsiteY13" fmla="*/ 8877 h 10000"/>
                <a:gd name="connsiteX14" fmla="*/ 8340 w 9777"/>
                <a:gd name="connsiteY14" fmla="*/ 8702 h 10000"/>
                <a:gd name="connsiteX15" fmla="*/ 8610 w 9777"/>
                <a:gd name="connsiteY15" fmla="*/ 8456 h 10000"/>
                <a:gd name="connsiteX16" fmla="*/ 8880 w 9777"/>
                <a:gd name="connsiteY16" fmla="*/ 8211 h 10000"/>
                <a:gd name="connsiteX17" fmla="*/ 9035 w 9777"/>
                <a:gd name="connsiteY17" fmla="*/ 8035 h 10000"/>
                <a:gd name="connsiteX18" fmla="*/ 9228 w 9777"/>
                <a:gd name="connsiteY18" fmla="*/ 7860 h 10000"/>
                <a:gd name="connsiteX19" fmla="*/ 9421 w 9777"/>
                <a:gd name="connsiteY19" fmla="*/ 7614 h 10000"/>
                <a:gd name="connsiteX20" fmla="*/ 9498 w 9777"/>
                <a:gd name="connsiteY20" fmla="*/ 7474 h 10000"/>
                <a:gd name="connsiteX21" fmla="*/ 9266 w 9777"/>
                <a:gd name="connsiteY21" fmla="*/ 4982 h 10000"/>
                <a:gd name="connsiteX22" fmla="*/ 8726 w 9777"/>
                <a:gd name="connsiteY22" fmla="*/ 4526 h 10000"/>
                <a:gd name="connsiteX23" fmla="*/ 8378 w 9777"/>
                <a:gd name="connsiteY23" fmla="*/ 4316 h 10000"/>
                <a:gd name="connsiteX24" fmla="*/ 8340 w 9777"/>
                <a:gd name="connsiteY24" fmla="*/ 3544 h 10000"/>
                <a:gd name="connsiteX25" fmla="*/ 7876 w 9777"/>
                <a:gd name="connsiteY25" fmla="*/ 2982 h 10000"/>
                <a:gd name="connsiteX26" fmla="*/ 9575 w 9777"/>
                <a:gd name="connsiteY26" fmla="*/ 1544 h 10000"/>
                <a:gd name="connsiteX27" fmla="*/ 9575 w 9777"/>
                <a:gd name="connsiteY27" fmla="*/ 1544 h 10000"/>
                <a:gd name="connsiteX28" fmla="*/ 9498 w 9777"/>
                <a:gd name="connsiteY28" fmla="*/ 1298 h 10000"/>
                <a:gd name="connsiteX29" fmla="*/ 9112 w 9777"/>
                <a:gd name="connsiteY29" fmla="*/ 947 h 10000"/>
                <a:gd name="connsiteX30" fmla="*/ 8726 w 9777"/>
                <a:gd name="connsiteY30" fmla="*/ 632 h 10000"/>
                <a:gd name="connsiteX31" fmla="*/ 8571 w 9777"/>
                <a:gd name="connsiteY31" fmla="*/ 421 h 10000"/>
                <a:gd name="connsiteX32" fmla="*/ 8340 w 9777"/>
                <a:gd name="connsiteY32" fmla="*/ 140 h 10000"/>
                <a:gd name="connsiteX33" fmla="*/ 8263 w 9777"/>
                <a:gd name="connsiteY33" fmla="*/ 0 h 10000"/>
                <a:gd name="connsiteX34" fmla="*/ 8263 w 9777"/>
                <a:gd name="connsiteY34" fmla="*/ 0 h 10000"/>
                <a:gd name="connsiteX35" fmla="*/ 0 w 9777"/>
                <a:gd name="connsiteY35" fmla="*/ 5789 h 10000"/>
                <a:gd name="connsiteX36" fmla="*/ 0 w 9777"/>
                <a:gd name="connsiteY36" fmla="*/ 5789 h 10000"/>
                <a:gd name="connsiteX37" fmla="*/ 232 w 9777"/>
                <a:gd name="connsiteY37" fmla="*/ 6211 h 10000"/>
                <a:gd name="connsiteX38" fmla="*/ 347 w 9777"/>
                <a:gd name="connsiteY38" fmla="*/ 7018 h 10000"/>
                <a:gd name="connsiteX39" fmla="*/ 888 w 9777"/>
                <a:gd name="connsiteY39" fmla="*/ 7474 h 10000"/>
                <a:gd name="connsiteX40" fmla="*/ 927 w 9777"/>
                <a:gd name="connsiteY40" fmla="*/ 7509 h 10000"/>
                <a:gd name="connsiteX41" fmla="*/ 1351 w 9777"/>
                <a:gd name="connsiteY41" fmla="*/ 7860 h 10000"/>
                <a:gd name="connsiteX42" fmla="*/ 2625 w 9777"/>
                <a:gd name="connsiteY42" fmla="*/ 9684 h 10000"/>
                <a:gd name="connsiteX43" fmla="*/ 2741 w 9777"/>
                <a:gd name="connsiteY4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777" h="10000">
                  <a:moveTo>
                    <a:pt x="2741" y="10000"/>
                  </a:moveTo>
                  <a:lnTo>
                    <a:pt x="4054" y="8702"/>
                  </a:lnTo>
                  <a:lnTo>
                    <a:pt x="4672" y="8702"/>
                  </a:lnTo>
                  <a:cubicBezTo>
                    <a:pt x="4826" y="8596"/>
                    <a:pt x="4942" y="8456"/>
                    <a:pt x="5135" y="8561"/>
                  </a:cubicBezTo>
                  <a:cubicBezTo>
                    <a:pt x="5212" y="8561"/>
                    <a:pt x="5290" y="8632"/>
                    <a:pt x="5367" y="8702"/>
                  </a:cubicBezTo>
                  <a:cubicBezTo>
                    <a:pt x="5405" y="8737"/>
                    <a:pt x="5521" y="8807"/>
                    <a:pt x="5560" y="8807"/>
                  </a:cubicBezTo>
                  <a:cubicBezTo>
                    <a:pt x="5637" y="8877"/>
                    <a:pt x="5753" y="8877"/>
                    <a:pt x="5869" y="8912"/>
                  </a:cubicBezTo>
                  <a:cubicBezTo>
                    <a:pt x="6062" y="9018"/>
                    <a:pt x="6409" y="8947"/>
                    <a:pt x="6641" y="8947"/>
                  </a:cubicBezTo>
                  <a:cubicBezTo>
                    <a:pt x="6757" y="8947"/>
                    <a:pt x="6873" y="9018"/>
                    <a:pt x="6988" y="9018"/>
                  </a:cubicBezTo>
                  <a:cubicBezTo>
                    <a:pt x="7066" y="9018"/>
                    <a:pt x="7259" y="8982"/>
                    <a:pt x="7297" y="8947"/>
                  </a:cubicBezTo>
                  <a:lnTo>
                    <a:pt x="7336" y="8947"/>
                  </a:lnTo>
                  <a:cubicBezTo>
                    <a:pt x="7413" y="8877"/>
                    <a:pt x="7645" y="8912"/>
                    <a:pt x="7761" y="8877"/>
                  </a:cubicBezTo>
                  <a:lnTo>
                    <a:pt x="8069" y="8877"/>
                  </a:lnTo>
                  <a:lnTo>
                    <a:pt x="8069" y="8877"/>
                  </a:lnTo>
                  <a:lnTo>
                    <a:pt x="8340" y="8702"/>
                  </a:lnTo>
                  <a:cubicBezTo>
                    <a:pt x="8417" y="8596"/>
                    <a:pt x="8533" y="8526"/>
                    <a:pt x="8610" y="8456"/>
                  </a:cubicBezTo>
                  <a:cubicBezTo>
                    <a:pt x="8726" y="8386"/>
                    <a:pt x="8803" y="8281"/>
                    <a:pt x="8880" y="8211"/>
                  </a:cubicBezTo>
                  <a:cubicBezTo>
                    <a:pt x="8958" y="8140"/>
                    <a:pt x="8996" y="8105"/>
                    <a:pt x="9035" y="8035"/>
                  </a:cubicBezTo>
                  <a:cubicBezTo>
                    <a:pt x="9073" y="8000"/>
                    <a:pt x="9151" y="7895"/>
                    <a:pt x="9228" y="7860"/>
                  </a:cubicBezTo>
                  <a:cubicBezTo>
                    <a:pt x="9266" y="7789"/>
                    <a:pt x="9421" y="7649"/>
                    <a:pt x="9421" y="7614"/>
                  </a:cubicBezTo>
                  <a:cubicBezTo>
                    <a:pt x="9459" y="7579"/>
                    <a:pt x="9498" y="7509"/>
                    <a:pt x="9498" y="7474"/>
                  </a:cubicBezTo>
                  <a:cubicBezTo>
                    <a:pt x="10000" y="6737"/>
                    <a:pt x="9768" y="5684"/>
                    <a:pt x="9266" y="4982"/>
                  </a:cubicBezTo>
                  <a:cubicBezTo>
                    <a:pt x="9151" y="4807"/>
                    <a:pt x="8880" y="4702"/>
                    <a:pt x="8726" y="4526"/>
                  </a:cubicBezTo>
                  <a:cubicBezTo>
                    <a:pt x="8649" y="4491"/>
                    <a:pt x="8456" y="4351"/>
                    <a:pt x="8378" y="4316"/>
                  </a:cubicBezTo>
                  <a:lnTo>
                    <a:pt x="8340" y="3544"/>
                  </a:lnTo>
                  <a:lnTo>
                    <a:pt x="7876" y="2982"/>
                  </a:lnTo>
                  <a:lnTo>
                    <a:pt x="9575" y="1544"/>
                  </a:lnTo>
                  <a:lnTo>
                    <a:pt x="9575" y="1544"/>
                  </a:lnTo>
                  <a:lnTo>
                    <a:pt x="9498" y="1298"/>
                  </a:lnTo>
                  <a:cubicBezTo>
                    <a:pt x="9382" y="1158"/>
                    <a:pt x="9228" y="1018"/>
                    <a:pt x="9112" y="947"/>
                  </a:cubicBezTo>
                  <a:cubicBezTo>
                    <a:pt x="8958" y="842"/>
                    <a:pt x="8880" y="737"/>
                    <a:pt x="8726" y="632"/>
                  </a:cubicBezTo>
                  <a:cubicBezTo>
                    <a:pt x="8687" y="596"/>
                    <a:pt x="8610" y="491"/>
                    <a:pt x="8571" y="421"/>
                  </a:cubicBezTo>
                  <a:cubicBezTo>
                    <a:pt x="8533" y="386"/>
                    <a:pt x="8340" y="140"/>
                    <a:pt x="8340" y="140"/>
                  </a:cubicBezTo>
                  <a:cubicBezTo>
                    <a:pt x="8340" y="105"/>
                    <a:pt x="8263" y="35"/>
                    <a:pt x="8263" y="0"/>
                  </a:cubicBezTo>
                  <a:lnTo>
                    <a:pt x="8263" y="0"/>
                  </a:lnTo>
                  <a:lnTo>
                    <a:pt x="0" y="5789"/>
                  </a:lnTo>
                  <a:lnTo>
                    <a:pt x="0" y="5789"/>
                  </a:lnTo>
                  <a:cubicBezTo>
                    <a:pt x="0" y="5965"/>
                    <a:pt x="39" y="6035"/>
                    <a:pt x="232" y="6211"/>
                  </a:cubicBezTo>
                  <a:cubicBezTo>
                    <a:pt x="270" y="6491"/>
                    <a:pt x="232" y="6772"/>
                    <a:pt x="347" y="7018"/>
                  </a:cubicBezTo>
                  <a:cubicBezTo>
                    <a:pt x="425" y="7193"/>
                    <a:pt x="656" y="7439"/>
                    <a:pt x="888" y="7474"/>
                  </a:cubicBezTo>
                  <a:cubicBezTo>
                    <a:pt x="888" y="7509"/>
                    <a:pt x="888" y="7509"/>
                    <a:pt x="927" y="7509"/>
                  </a:cubicBezTo>
                  <a:cubicBezTo>
                    <a:pt x="1042" y="7614"/>
                    <a:pt x="1197" y="7754"/>
                    <a:pt x="1351" y="7860"/>
                  </a:cubicBezTo>
                  <a:cubicBezTo>
                    <a:pt x="1634" y="8222"/>
                    <a:pt x="2393" y="9327"/>
                    <a:pt x="2625" y="9684"/>
                  </a:cubicBezTo>
                  <a:cubicBezTo>
                    <a:pt x="2664" y="9789"/>
                    <a:pt x="2703" y="9895"/>
                    <a:pt x="2741" y="1000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3" name="Freeform 40"/>
            <p:cNvSpPr>
              <a:spLocks/>
            </p:cNvSpPr>
            <p:nvPr/>
          </p:nvSpPr>
          <p:spPr bwMode="auto">
            <a:xfrm>
              <a:off x="2787651" y="1617663"/>
              <a:ext cx="884238" cy="915988"/>
            </a:xfrm>
            <a:custGeom>
              <a:avLst/>
              <a:gdLst>
                <a:gd name="T0" fmla="*/ 34 w 337"/>
                <a:gd name="T1" fmla="*/ 224 h 349"/>
                <a:gd name="T2" fmla="*/ 61 w 337"/>
                <a:gd name="T3" fmla="*/ 247 h 349"/>
                <a:gd name="T4" fmla="*/ 75 w 337"/>
                <a:gd name="T5" fmla="*/ 271 h 349"/>
                <a:gd name="T6" fmla="*/ 92 w 337"/>
                <a:gd name="T7" fmla="*/ 278 h 349"/>
                <a:gd name="T8" fmla="*/ 116 w 337"/>
                <a:gd name="T9" fmla="*/ 290 h 349"/>
                <a:gd name="T10" fmla="*/ 141 w 337"/>
                <a:gd name="T11" fmla="*/ 313 h 349"/>
                <a:gd name="T12" fmla="*/ 142 w 337"/>
                <a:gd name="T13" fmla="*/ 314 h 349"/>
                <a:gd name="T14" fmla="*/ 145 w 337"/>
                <a:gd name="T15" fmla="*/ 318 h 349"/>
                <a:gd name="T16" fmla="*/ 150 w 337"/>
                <a:gd name="T17" fmla="*/ 321 h 349"/>
                <a:gd name="T18" fmla="*/ 158 w 337"/>
                <a:gd name="T19" fmla="*/ 323 h 349"/>
                <a:gd name="T20" fmla="*/ 164 w 337"/>
                <a:gd name="T21" fmla="*/ 326 h 349"/>
                <a:gd name="T22" fmla="*/ 165 w 337"/>
                <a:gd name="T23" fmla="*/ 326 h 349"/>
                <a:gd name="T24" fmla="*/ 171 w 337"/>
                <a:gd name="T25" fmla="*/ 332 h 349"/>
                <a:gd name="T26" fmla="*/ 178 w 337"/>
                <a:gd name="T27" fmla="*/ 340 h 349"/>
                <a:gd name="T28" fmla="*/ 185 w 337"/>
                <a:gd name="T29" fmla="*/ 349 h 349"/>
                <a:gd name="T30" fmla="*/ 185 w 337"/>
                <a:gd name="T31" fmla="*/ 349 h 349"/>
                <a:gd name="T32" fmla="*/ 202 w 337"/>
                <a:gd name="T33" fmla="*/ 323 h 349"/>
                <a:gd name="T34" fmla="*/ 210 w 337"/>
                <a:gd name="T35" fmla="*/ 288 h 349"/>
                <a:gd name="T36" fmla="*/ 233 w 337"/>
                <a:gd name="T37" fmla="*/ 276 h 349"/>
                <a:gd name="T38" fmla="*/ 250 w 337"/>
                <a:gd name="T39" fmla="*/ 263 h 349"/>
                <a:gd name="T40" fmla="*/ 270 w 337"/>
                <a:gd name="T41" fmla="*/ 241 h 349"/>
                <a:gd name="T42" fmla="*/ 286 w 337"/>
                <a:gd name="T43" fmla="*/ 219 h 349"/>
                <a:gd name="T44" fmla="*/ 292 w 337"/>
                <a:gd name="T45" fmla="*/ 201 h 349"/>
                <a:gd name="T46" fmla="*/ 307 w 337"/>
                <a:gd name="T47" fmla="*/ 198 h 349"/>
                <a:gd name="T48" fmla="*/ 319 w 337"/>
                <a:gd name="T49" fmla="*/ 182 h 349"/>
                <a:gd name="T50" fmla="*/ 326 w 337"/>
                <a:gd name="T51" fmla="*/ 169 h 349"/>
                <a:gd name="T52" fmla="*/ 337 w 337"/>
                <a:gd name="T53" fmla="*/ 154 h 349"/>
                <a:gd name="T54" fmla="*/ 337 w 337"/>
                <a:gd name="T55" fmla="*/ 154 h 349"/>
                <a:gd name="T56" fmla="*/ 330 w 337"/>
                <a:gd name="T57" fmla="*/ 147 h 349"/>
                <a:gd name="T58" fmla="*/ 314 w 337"/>
                <a:gd name="T59" fmla="*/ 134 h 349"/>
                <a:gd name="T60" fmla="*/ 290 w 337"/>
                <a:gd name="T61" fmla="*/ 132 h 349"/>
                <a:gd name="T62" fmla="*/ 276 w 337"/>
                <a:gd name="T63" fmla="*/ 127 h 349"/>
                <a:gd name="T64" fmla="*/ 255 w 337"/>
                <a:gd name="T65" fmla="*/ 121 h 349"/>
                <a:gd name="T66" fmla="*/ 235 w 337"/>
                <a:gd name="T67" fmla="*/ 111 h 349"/>
                <a:gd name="T68" fmla="*/ 233 w 337"/>
                <a:gd name="T69" fmla="*/ 111 h 349"/>
                <a:gd name="T70" fmla="*/ 233 w 337"/>
                <a:gd name="T71" fmla="*/ 111 h 349"/>
                <a:gd name="T72" fmla="*/ 227 w 337"/>
                <a:gd name="T73" fmla="*/ 117 h 349"/>
                <a:gd name="T74" fmla="*/ 220 w 337"/>
                <a:gd name="T75" fmla="*/ 120 h 349"/>
                <a:gd name="T76" fmla="*/ 212 w 337"/>
                <a:gd name="T77" fmla="*/ 112 h 349"/>
                <a:gd name="T78" fmla="*/ 204 w 337"/>
                <a:gd name="T79" fmla="*/ 104 h 349"/>
                <a:gd name="T80" fmla="*/ 190 w 337"/>
                <a:gd name="T81" fmla="*/ 87 h 349"/>
                <a:gd name="T82" fmla="*/ 150 w 337"/>
                <a:gd name="T83" fmla="*/ 66 h 349"/>
                <a:gd name="T84" fmla="*/ 129 w 337"/>
                <a:gd name="T85" fmla="*/ 52 h 349"/>
                <a:gd name="T86" fmla="*/ 122 w 337"/>
                <a:gd name="T87" fmla="*/ 34 h 349"/>
                <a:gd name="T88" fmla="*/ 121 w 337"/>
                <a:gd name="T89" fmla="*/ 33 h 349"/>
                <a:gd name="T90" fmla="*/ 111 w 337"/>
                <a:gd name="T91" fmla="*/ 21 h 349"/>
                <a:gd name="T92" fmla="*/ 94 w 337"/>
                <a:gd name="T93" fmla="*/ 10 h 349"/>
                <a:gd name="T94" fmla="*/ 87 w 337"/>
                <a:gd name="T95" fmla="*/ 1 h 349"/>
                <a:gd name="T96" fmla="*/ 86 w 337"/>
                <a:gd name="T97" fmla="*/ 0 h 349"/>
                <a:gd name="T98" fmla="*/ 86 w 337"/>
                <a:gd name="T99" fmla="*/ 0 h 349"/>
                <a:gd name="T100" fmla="*/ 38 w 337"/>
                <a:gd name="T101" fmla="*/ 117 h 349"/>
                <a:gd name="T102" fmla="*/ 38 w 337"/>
                <a:gd name="T103" fmla="*/ 149 h 349"/>
                <a:gd name="T104" fmla="*/ 0 w 337"/>
                <a:gd name="T105" fmla="*/ 180 h 349"/>
                <a:gd name="T106" fmla="*/ 0 w 337"/>
                <a:gd name="T107" fmla="*/ 180 h 349"/>
                <a:gd name="T108" fmla="*/ 2 w 337"/>
                <a:gd name="T109" fmla="*/ 184 h 349"/>
                <a:gd name="T110" fmla="*/ 8 w 337"/>
                <a:gd name="T111" fmla="*/ 192 h 349"/>
                <a:gd name="T112" fmla="*/ 12 w 337"/>
                <a:gd name="T113" fmla="*/ 198 h 349"/>
                <a:gd name="T114" fmla="*/ 22 w 337"/>
                <a:gd name="T115" fmla="*/ 207 h 349"/>
                <a:gd name="T116" fmla="*/ 32 w 337"/>
                <a:gd name="T117" fmla="*/ 217 h 349"/>
                <a:gd name="T118" fmla="*/ 34 w 337"/>
                <a:gd name="T119" fmla="*/ 22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7" h="349">
                  <a:moveTo>
                    <a:pt x="34" y="224"/>
                  </a:moveTo>
                  <a:cubicBezTo>
                    <a:pt x="44" y="230"/>
                    <a:pt x="52" y="240"/>
                    <a:pt x="61" y="247"/>
                  </a:cubicBezTo>
                  <a:cubicBezTo>
                    <a:pt x="72" y="255"/>
                    <a:pt x="67" y="265"/>
                    <a:pt x="75" y="271"/>
                  </a:cubicBezTo>
                  <a:cubicBezTo>
                    <a:pt x="81" y="271"/>
                    <a:pt x="88" y="272"/>
                    <a:pt x="92" y="278"/>
                  </a:cubicBezTo>
                  <a:cubicBezTo>
                    <a:pt x="98" y="289"/>
                    <a:pt x="105" y="285"/>
                    <a:pt x="116" y="290"/>
                  </a:cubicBezTo>
                  <a:cubicBezTo>
                    <a:pt x="127" y="295"/>
                    <a:pt x="132" y="306"/>
                    <a:pt x="141" y="313"/>
                  </a:cubicBezTo>
                  <a:cubicBezTo>
                    <a:pt x="143" y="314"/>
                    <a:pt x="142" y="313"/>
                    <a:pt x="142" y="314"/>
                  </a:cubicBezTo>
                  <a:cubicBezTo>
                    <a:pt x="144" y="315"/>
                    <a:pt x="144" y="317"/>
                    <a:pt x="145" y="318"/>
                  </a:cubicBezTo>
                  <a:cubicBezTo>
                    <a:pt x="147" y="319"/>
                    <a:pt x="149" y="320"/>
                    <a:pt x="150" y="321"/>
                  </a:cubicBezTo>
                  <a:cubicBezTo>
                    <a:pt x="152" y="321"/>
                    <a:pt x="155" y="322"/>
                    <a:pt x="158" y="323"/>
                  </a:cubicBezTo>
                  <a:cubicBezTo>
                    <a:pt x="160" y="324"/>
                    <a:pt x="162" y="325"/>
                    <a:pt x="164" y="326"/>
                  </a:cubicBezTo>
                  <a:cubicBezTo>
                    <a:pt x="165" y="326"/>
                    <a:pt x="165" y="326"/>
                    <a:pt x="165" y="326"/>
                  </a:cubicBezTo>
                  <a:cubicBezTo>
                    <a:pt x="167" y="329"/>
                    <a:pt x="169" y="331"/>
                    <a:pt x="171" y="332"/>
                  </a:cubicBezTo>
                  <a:cubicBezTo>
                    <a:pt x="173" y="335"/>
                    <a:pt x="175" y="338"/>
                    <a:pt x="178" y="340"/>
                  </a:cubicBezTo>
                  <a:cubicBezTo>
                    <a:pt x="185" y="349"/>
                    <a:pt x="185" y="349"/>
                    <a:pt x="185" y="349"/>
                  </a:cubicBezTo>
                  <a:cubicBezTo>
                    <a:pt x="185" y="349"/>
                    <a:pt x="185" y="349"/>
                    <a:pt x="185" y="349"/>
                  </a:cubicBezTo>
                  <a:cubicBezTo>
                    <a:pt x="202" y="323"/>
                    <a:pt x="202" y="323"/>
                    <a:pt x="202" y="323"/>
                  </a:cubicBezTo>
                  <a:cubicBezTo>
                    <a:pt x="204" y="318"/>
                    <a:pt x="206" y="292"/>
                    <a:pt x="210" y="288"/>
                  </a:cubicBezTo>
                  <a:cubicBezTo>
                    <a:pt x="217" y="283"/>
                    <a:pt x="226" y="284"/>
                    <a:pt x="233" y="276"/>
                  </a:cubicBezTo>
                  <a:cubicBezTo>
                    <a:pt x="233" y="264"/>
                    <a:pt x="240" y="265"/>
                    <a:pt x="250" y="263"/>
                  </a:cubicBezTo>
                  <a:cubicBezTo>
                    <a:pt x="259" y="261"/>
                    <a:pt x="268" y="251"/>
                    <a:pt x="270" y="241"/>
                  </a:cubicBezTo>
                  <a:cubicBezTo>
                    <a:pt x="273" y="233"/>
                    <a:pt x="282" y="227"/>
                    <a:pt x="286" y="219"/>
                  </a:cubicBezTo>
                  <a:cubicBezTo>
                    <a:pt x="289" y="213"/>
                    <a:pt x="289" y="206"/>
                    <a:pt x="292" y="201"/>
                  </a:cubicBezTo>
                  <a:cubicBezTo>
                    <a:pt x="298" y="200"/>
                    <a:pt x="302" y="201"/>
                    <a:pt x="307" y="198"/>
                  </a:cubicBezTo>
                  <a:cubicBezTo>
                    <a:pt x="312" y="195"/>
                    <a:pt x="316" y="187"/>
                    <a:pt x="319" y="182"/>
                  </a:cubicBezTo>
                  <a:cubicBezTo>
                    <a:pt x="322" y="178"/>
                    <a:pt x="324" y="173"/>
                    <a:pt x="326" y="169"/>
                  </a:cubicBezTo>
                  <a:cubicBezTo>
                    <a:pt x="330" y="165"/>
                    <a:pt x="336" y="159"/>
                    <a:pt x="337" y="154"/>
                  </a:cubicBezTo>
                  <a:cubicBezTo>
                    <a:pt x="337" y="154"/>
                    <a:pt x="337" y="154"/>
                    <a:pt x="337" y="154"/>
                  </a:cubicBezTo>
                  <a:cubicBezTo>
                    <a:pt x="330" y="147"/>
                    <a:pt x="330" y="147"/>
                    <a:pt x="330" y="147"/>
                  </a:cubicBezTo>
                  <a:cubicBezTo>
                    <a:pt x="327" y="142"/>
                    <a:pt x="320" y="134"/>
                    <a:pt x="314" y="134"/>
                  </a:cubicBezTo>
                  <a:cubicBezTo>
                    <a:pt x="306" y="133"/>
                    <a:pt x="298" y="135"/>
                    <a:pt x="290" y="132"/>
                  </a:cubicBezTo>
                  <a:cubicBezTo>
                    <a:pt x="285" y="130"/>
                    <a:pt x="281" y="128"/>
                    <a:pt x="276" y="127"/>
                  </a:cubicBezTo>
                  <a:cubicBezTo>
                    <a:pt x="268" y="126"/>
                    <a:pt x="261" y="124"/>
                    <a:pt x="255" y="121"/>
                  </a:cubicBezTo>
                  <a:cubicBezTo>
                    <a:pt x="249" y="117"/>
                    <a:pt x="241" y="111"/>
                    <a:pt x="235" y="111"/>
                  </a:cubicBezTo>
                  <a:cubicBezTo>
                    <a:pt x="235" y="111"/>
                    <a:pt x="235" y="111"/>
                    <a:pt x="233" y="111"/>
                  </a:cubicBezTo>
                  <a:cubicBezTo>
                    <a:pt x="233" y="111"/>
                    <a:pt x="233" y="111"/>
                    <a:pt x="233" y="111"/>
                  </a:cubicBezTo>
                  <a:cubicBezTo>
                    <a:pt x="227" y="117"/>
                    <a:pt x="227" y="117"/>
                    <a:pt x="227" y="117"/>
                  </a:cubicBezTo>
                  <a:cubicBezTo>
                    <a:pt x="223" y="121"/>
                    <a:pt x="225" y="120"/>
                    <a:pt x="220" y="120"/>
                  </a:cubicBezTo>
                  <a:cubicBezTo>
                    <a:pt x="218" y="118"/>
                    <a:pt x="214" y="114"/>
                    <a:pt x="212" y="112"/>
                  </a:cubicBezTo>
                  <a:cubicBezTo>
                    <a:pt x="204" y="104"/>
                    <a:pt x="204" y="104"/>
                    <a:pt x="204" y="104"/>
                  </a:cubicBezTo>
                  <a:cubicBezTo>
                    <a:pt x="199" y="99"/>
                    <a:pt x="196" y="92"/>
                    <a:pt x="190" y="87"/>
                  </a:cubicBezTo>
                  <a:cubicBezTo>
                    <a:pt x="178" y="77"/>
                    <a:pt x="163" y="74"/>
                    <a:pt x="150" y="66"/>
                  </a:cubicBezTo>
                  <a:cubicBezTo>
                    <a:pt x="129" y="52"/>
                    <a:pt x="129" y="52"/>
                    <a:pt x="129" y="52"/>
                  </a:cubicBezTo>
                  <a:cubicBezTo>
                    <a:pt x="126" y="49"/>
                    <a:pt x="123" y="38"/>
                    <a:pt x="122" y="34"/>
                  </a:cubicBezTo>
                  <a:cubicBezTo>
                    <a:pt x="122" y="34"/>
                    <a:pt x="122" y="33"/>
                    <a:pt x="121" y="33"/>
                  </a:cubicBezTo>
                  <a:cubicBezTo>
                    <a:pt x="121" y="30"/>
                    <a:pt x="114" y="22"/>
                    <a:pt x="111" y="21"/>
                  </a:cubicBezTo>
                  <a:cubicBezTo>
                    <a:pt x="104" y="20"/>
                    <a:pt x="97" y="16"/>
                    <a:pt x="94" y="10"/>
                  </a:cubicBezTo>
                  <a:cubicBezTo>
                    <a:pt x="93" y="8"/>
                    <a:pt x="87" y="3"/>
                    <a:pt x="87" y="1"/>
                  </a:cubicBezTo>
                  <a:cubicBezTo>
                    <a:pt x="86" y="1"/>
                    <a:pt x="86" y="0"/>
                    <a:pt x="86" y="0"/>
                  </a:cubicBezTo>
                  <a:cubicBezTo>
                    <a:pt x="86" y="0"/>
                    <a:pt x="86" y="0"/>
                    <a:pt x="86" y="0"/>
                  </a:cubicBezTo>
                  <a:cubicBezTo>
                    <a:pt x="38" y="117"/>
                    <a:pt x="38" y="117"/>
                    <a:pt x="38" y="117"/>
                  </a:cubicBezTo>
                  <a:cubicBezTo>
                    <a:pt x="38" y="149"/>
                    <a:pt x="38" y="149"/>
                    <a:pt x="38" y="149"/>
                  </a:cubicBezTo>
                  <a:cubicBezTo>
                    <a:pt x="0" y="180"/>
                    <a:pt x="0" y="180"/>
                    <a:pt x="0" y="180"/>
                  </a:cubicBezTo>
                  <a:cubicBezTo>
                    <a:pt x="0" y="180"/>
                    <a:pt x="0" y="180"/>
                    <a:pt x="0" y="180"/>
                  </a:cubicBezTo>
                  <a:cubicBezTo>
                    <a:pt x="0" y="181"/>
                    <a:pt x="2" y="183"/>
                    <a:pt x="2" y="184"/>
                  </a:cubicBezTo>
                  <a:cubicBezTo>
                    <a:pt x="2" y="184"/>
                    <a:pt x="7" y="191"/>
                    <a:pt x="8" y="192"/>
                  </a:cubicBezTo>
                  <a:cubicBezTo>
                    <a:pt x="9" y="194"/>
                    <a:pt x="11" y="197"/>
                    <a:pt x="12" y="198"/>
                  </a:cubicBezTo>
                  <a:cubicBezTo>
                    <a:pt x="16" y="201"/>
                    <a:pt x="18" y="204"/>
                    <a:pt x="22" y="207"/>
                  </a:cubicBezTo>
                  <a:cubicBezTo>
                    <a:pt x="25" y="209"/>
                    <a:pt x="29" y="213"/>
                    <a:pt x="32" y="217"/>
                  </a:cubicBezTo>
                  <a:cubicBezTo>
                    <a:pt x="34" y="224"/>
                    <a:pt x="34" y="224"/>
                    <a:pt x="34" y="224"/>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4" name="Freeform 41"/>
            <p:cNvSpPr>
              <a:spLocks/>
            </p:cNvSpPr>
            <p:nvPr/>
          </p:nvSpPr>
          <p:spPr bwMode="auto">
            <a:xfrm>
              <a:off x="4638676" y="1166813"/>
              <a:ext cx="644525" cy="962025"/>
            </a:xfrm>
            <a:custGeom>
              <a:avLst/>
              <a:gdLst>
                <a:gd name="T0" fmla="*/ 52 w 246"/>
                <a:gd name="T1" fmla="*/ 148 h 367"/>
                <a:gd name="T2" fmla="*/ 1 w 246"/>
                <a:gd name="T3" fmla="*/ 0 h 367"/>
                <a:gd name="T4" fmla="*/ 0 w 246"/>
                <a:gd name="T5" fmla="*/ 7 h 367"/>
                <a:gd name="T6" fmla="*/ 0 w 246"/>
                <a:gd name="T7" fmla="*/ 27 h 367"/>
                <a:gd name="T8" fmla="*/ 11 w 246"/>
                <a:gd name="T9" fmla="*/ 62 h 367"/>
                <a:gd name="T10" fmla="*/ 21 w 246"/>
                <a:gd name="T11" fmla="*/ 88 h 367"/>
                <a:gd name="T12" fmla="*/ 15 w 246"/>
                <a:gd name="T13" fmla="*/ 119 h 367"/>
                <a:gd name="T14" fmla="*/ 19 w 246"/>
                <a:gd name="T15" fmla="*/ 132 h 367"/>
                <a:gd name="T16" fmla="*/ 10 w 246"/>
                <a:gd name="T17" fmla="*/ 142 h 367"/>
                <a:gd name="T18" fmla="*/ 3 w 246"/>
                <a:gd name="T19" fmla="*/ 149 h 367"/>
                <a:gd name="T20" fmla="*/ 17 w 246"/>
                <a:gd name="T21" fmla="*/ 210 h 367"/>
                <a:gd name="T22" fmla="*/ 9 w 246"/>
                <a:gd name="T23" fmla="*/ 244 h 367"/>
                <a:gd name="T24" fmla="*/ 7 w 246"/>
                <a:gd name="T25" fmla="*/ 271 h 367"/>
                <a:gd name="T26" fmla="*/ 13 w 246"/>
                <a:gd name="T27" fmla="*/ 316 h 367"/>
                <a:gd name="T28" fmla="*/ 14 w 246"/>
                <a:gd name="T29" fmla="*/ 331 h 367"/>
                <a:gd name="T30" fmla="*/ 6 w 246"/>
                <a:gd name="T31" fmla="*/ 345 h 367"/>
                <a:gd name="T32" fmla="*/ 14 w 246"/>
                <a:gd name="T33" fmla="*/ 367 h 367"/>
                <a:gd name="T34" fmla="*/ 83 w 246"/>
                <a:gd name="T35" fmla="*/ 317 h 367"/>
                <a:gd name="T36" fmla="*/ 84 w 246"/>
                <a:gd name="T37" fmla="*/ 353 h 367"/>
                <a:gd name="T38" fmla="*/ 109 w 246"/>
                <a:gd name="T39" fmla="*/ 335 h 367"/>
                <a:gd name="T40" fmla="*/ 138 w 246"/>
                <a:gd name="T41" fmla="*/ 347 h 367"/>
                <a:gd name="T42" fmla="*/ 157 w 246"/>
                <a:gd name="T43" fmla="*/ 342 h 367"/>
                <a:gd name="T44" fmla="*/ 176 w 246"/>
                <a:gd name="T45" fmla="*/ 345 h 367"/>
                <a:gd name="T46" fmla="*/ 178 w 246"/>
                <a:gd name="T47" fmla="*/ 308 h 367"/>
                <a:gd name="T48" fmla="*/ 246 w 246"/>
                <a:gd name="T49" fmla="*/ 271 h 367"/>
                <a:gd name="T50" fmla="*/ 246 w 246"/>
                <a:gd name="T51" fmla="*/ 267 h 367"/>
                <a:gd name="T52" fmla="*/ 244 w 246"/>
                <a:gd name="T53" fmla="*/ 261 h 367"/>
                <a:gd name="T54" fmla="*/ 239 w 246"/>
                <a:gd name="T55" fmla="*/ 258 h 367"/>
                <a:gd name="T56" fmla="*/ 238 w 246"/>
                <a:gd name="T57" fmla="*/ 257 h 367"/>
                <a:gd name="T58" fmla="*/ 230 w 246"/>
                <a:gd name="T59" fmla="*/ 239 h 367"/>
                <a:gd name="T60" fmla="*/ 195 w 246"/>
                <a:gd name="T61" fmla="*/ 183 h 367"/>
                <a:gd name="T62" fmla="*/ 179 w 246"/>
                <a:gd name="T63" fmla="*/ 1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367">
                  <a:moveTo>
                    <a:pt x="172" y="150"/>
                  </a:moveTo>
                  <a:cubicBezTo>
                    <a:pt x="52" y="148"/>
                    <a:pt x="52" y="148"/>
                    <a:pt x="52" y="148"/>
                  </a:cubicBezTo>
                  <a:cubicBezTo>
                    <a:pt x="59" y="77"/>
                    <a:pt x="59" y="77"/>
                    <a:pt x="59" y="77"/>
                  </a:cubicBezTo>
                  <a:cubicBezTo>
                    <a:pt x="1" y="0"/>
                    <a:pt x="1" y="0"/>
                    <a:pt x="1" y="0"/>
                  </a:cubicBezTo>
                  <a:cubicBezTo>
                    <a:pt x="0" y="7"/>
                    <a:pt x="0" y="7"/>
                    <a:pt x="0" y="7"/>
                  </a:cubicBezTo>
                  <a:cubicBezTo>
                    <a:pt x="0" y="7"/>
                    <a:pt x="0" y="7"/>
                    <a:pt x="0" y="7"/>
                  </a:cubicBezTo>
                  <a:cubicBezTo>
                    <a:pt x="0" y="11"/>
                    <a:pt x="2" y="13"/>
                    <a:pt x="2" y="17"/>
                  </a:cubicBezTo>
                  <a:cubicBezTo>
                    <a:pt x="2" y="21"/>
                    <a:pt x="0" y="23"/>
                    <a:pt x="0" y="27"/>
                  </a:cubicBezTo>
                  <a:cubicBezTo>
                    <a:pt x="0" y="32"/>
                    <a:pt x="2" y="42"/>
                    <a:pt x="5" y="47"/>
                  </a:cubicBezTo>
                  <a:cubicBezTo>
                    <a:pt x="7" y="50"/>
                    <a:pt x="9" y="61"/>
                    <a:pt x="11" y="62"/>
                  </a:cubicBezTo>
                  <a:cubicBezTo>
                    <a:pt x="14" y="65"/>
                    <a:pt x="18" y="62"/>
                    <a:pt x="19" y="68"/>
                  </a:cubicBezTo>
                  <a:cubicBezTo>
                    <a:pt x="20" y="75"/>
                    <a:pt x="22" y="81"/>
                    <a:pt x="21" y="88"/>
                  </a:cubicBezTo>
                  <a:cubicBezTo>
                    <a:pt x="19" y="95"/>
                    <a:pt x="13" y="96"/>
                    <a:pt x="13" y="105"/>
                  </a:cubicBezTo>
                  <a:cubicBezTo>
                    <a:pt x="13" y="110"/>
                    <a:pt x="13" y="114"/>
                    <a:pt x="15" y="119"/>
                  </a:cubicBezTo>
                  <a:cubicBezTo>
                    <a:pt x="17" y="124"/>
                    <a:pt x="21" y="126"/>
                    <a:pt x="20" y="132"/>
                  </a:cubicBezTo>
                  <a:cubicBezTo>
                    <a:pt x="19" y="132"/>
                    <a:pt x="19" y="132"/>
                    <a:pt x="19" y="132"/>
                  </a:cubicBezTo>
                  <a:cubicBezTo>
                    <a:pt x="18" y="133"/>
                    <a:pt x="17" y="135"/>
                    <a:pt x="16" y="136"/>
                  </a:cubicBezTo>
                  <a:cubicBezTo>
                    <a:pt x="14" y="138"/>
                    <a:pt x="12" y="140"/>
                    <a:pt x="10" y="142"/>
                  </a:cubicBezTo>
                  <a:cubicBezTo>
                    <a:pt x="3" y="149"/>
                    <a:pt x="3" y="149"/>
                    <a:pt x="3" y="149"/>
                  </a:cubicBezTo>
                  <a:cubicBezTo>
                    <a:pt x="3" y="149"/>
                    <a:pt x="3" y="149"/>
                    <a:pt x="3" y="149"/>
                  </a:cubicBezTo>
                  <a:cubicBezTo>
                    <a:pt x="10" y="163"/>
                    <a:pt x="14" y="173"/>
                    <a:pt x="14" y="188"/>
                  </a:cubicBezTo>
                  <a:cubicBezTo>
                    <a:pt x="14" y="196"/>
                    <a:pt x="16" y="203"/>
                    <a:pt x="17" y="210"/>
                  </a:cubicBezTo>
                  <a:cubicBezTo>
                    <a:pt x="19" y="216"/>
                    <a:pt x="24" y="220"/>
                    <a:pt x="21" y="226"/>
                  </a:cubicBezTo>
                  <a:cubicBezTo>
                    <a:pt x="14" y="230"/>
                    <a:pt x="12" y="238"/>
                    <a:pt x="9" y="244"/>
                  </a:cubicBezTo>
                  <a:cubicBezTo>
                    <a:pt x="8" y="247"/>
                    <a:pt x="5" y="259"/>
                    <a:pt x="6" y="261"/>
                  </a:cubicBezTo>
                  <a:cubicBezTo>
                    <a:pt x="6" y="264"/>
                    <a:pt x="7" y="267"/>
                    <a:pt x="7" y="271"/>
                  </a:cubicBezTo>
                  <a:cubicBezTo>
                    <a:pt x="7" y="282"/>
                    <a:pt x="13" y="290"/>
                    <a:pt x="13" y="301"/>
                  </a:cubicBezTo>
                  <a:cubicBezTo>
                    <a:pt x="13" y="316"/>
                    <a:pt x="13" y="316"/>
                    <a:pt x="13" y="316"/>
                  </a:cubicBezTo>
                  <a:cubicBezTo>
                    <a:pt x="13" y="316"/>
                    <a:pt x="13" y="316"/>
                    <a:pt x="13" y="316"/>
                  </a:cubicBezTo>
                  <a:cubicBezTo>
                    <a:pt x="15" y="322"/>
                    <a:pt x="15" y="326"/>
                    <a:pt x="14" y="331"/>
                  </a:cubicBezTo>
                  <a:cubicBezTo>
                    <a:pt x="13" y="334"/>
                    <a:pt x="12" y="336"/>
                    <a:pt x="10" y="338"/>
                  </a:cubicBezTo>
                  <a:cubicBezTo>
                    <a:pt x="8" y="341"/>
                    <a:pt x="7" y="343"/>
                    <a:pt x="6" y="345"/>
                  </a:cubicBezTo>
                  <a:cubicBezTo>
                    <a:pt x="4" y="349"/>
                    <a:pt x="5" y="351"/>
                    <a:pt x="7" y="355"/>
                  </a:cubicBezTo>
                  <a:cubicBezTo>
                    <a:pt x="14" y="367"/>
                    <a:pt x="14" y="367"/>
                    <a:pt x="14" y="367"/>
                  </a:cubicBezTo>
                  <a:cubicBezTo>
                    <a:pt x="14" y="367"/>
                    <a:pt x="14" y="367"/>
                    <a:pt x="14" y="367"/>
                  </a:cubicBezTo>
                  <a:cubicBezTo>
                    <a:pt x="83" y="317"/>
                    <a:pt x="83" y="317"/>
                    <a:pt x="83" y="317"/>
                  </a:cubicBezTo>
                  <a:cubicBezTo>
                    <a:pt x="87" y="324"/>
                    <a:pt x="78" y="328"/>
                    <a:pt x="80" y="334"/>
                  </a:cubicBezTo>
                  <a:cubicBezTo>
                    <a:pt x="91" y="336"/>
                    <a:pt x="72" y="350"/>
                    <a:pt x="84" y="353"/>
                  </a:cubicBezTo>
                  <a:cubicBezTo>
                    <a:pt x="93" y="355"/>
                    <a:pt x="94" y="343"/>
                    <a:pt x="98" y="338"/>
                  </a:cubicBezTo>
                  <a:cubicBezTo>
                    <a:pt x="101" y="334"/>
                    <a:pt x="105" y="327"/>
                    <a:pt x="109" y="335"/>
                  </a:cubicBezTo>
                  <a:cubicBezTo>
                    <a:pt x="113" y="343"/>
                    <a:pt x="118" y="351"/>
                    <a:pt x="127" y="353"/>
                  </a:cubicBezTo>
                  <a:cubicBezTo>
                    <a:pt x="133" y="355"/>
                    <a:pt x="136" y="352"/>
                    <a:pt x="138" y="347"/>
                  </a:cubicBezTo>
                  <a:cubicBezTo>
                    <a:pt x="141" y="341"/>
                    <a:pt x="141" y="341"/>
                    <a:pt x="148" y="340"/>
                  </a:cubicBezTo>
                  <a:cubicBezTo>
                    <a:pt x="151" y="341"/>
                    <a:pt x="154" y="340"/>
                    <a:pt x="157" y="342"/>
                  </a:cubicBezTo>
                  <a:cubicBezTo>
                    <a:pt x="162" y="345"/>
                    <a:pt x="163" y="350"/>
                    <a:pt x="170" y="348"/>
                  </a:cubicBezTo>
                  <a:cubicBezTo>
                    <a:pt x="172" y="347"/>
                    <a:pt x="174" y="346"/>
                    <a:pt x="176" y="345"/>
                  </a:cubicBezTo>
                  <a:cubicBezTo>
                    <a:pt x="179" y="343"/>
                    <a:pt x="182" y="341"/>
                    <a:pt x="186" y="339"/>
                  </a:cubicBezTo>
                  <a:cubicBezTo>
                    <a:pt x="198" y="332"/>
                    <a:pt x="178" y="317"/>
                    <a:pt x="178" y="308"/>
                  </a:cubicBezTo>
                  <a:cubicBezTo>
                    <a:pt x="179" y="307"/>
                    <a:pt x="179" y="305"/>
                    <a:pt x="180" y="304"/>
                  </a:cubicBezTo>
                  <a:cubicBezTo>
                    <a:pt x="246" y="271"/>
                    <a:pt x="246" y="271"/>
                    <a:pt x="246" y="271"/>
                  </a:cubicBezTo>
                  <a:cubicBezTo>
                    <a:pt x="246" y="271"/>
                    <a:pt x="246" y="271"/>
                    <a:pt x="246" y="271"/>
                  </a:cubicBezTo>
                  <a:cubicBezTo>
                    <a:pt x="246" y="267"/>
                    <a:pt x="246" y="267"/>
                    <a:pt x="246" y="267"/>
                  </a:cubicBezTo>
                  <a:cubicBezTo>
                    <a:pt x="245" y="266"/>
                    <a:pt x="245" y="265"/>
                    <a:pt x="245" y="263"/>
                  </a:cubicBezTo>
                  <a:cubicBezTo>
                    <a:pt x="244" y="262"/>
                    <a:pt x="244" y="262"/>
                    <a:pt x="244" y="261"/>
                  </a:cubicBezTo>
                  <a:cubicBezTo>
                    <a:pt x="243" y="259"/>
                    <a:pt x="242" y="259"/>
                    <a:pt x="240" y="258"/>
                  </a:cubicBezTo>
                  <a:cubicBezTo>
                    <a:pt x="240" y="258"/>
                    <a:pt x="240" y="258"/>
                    <a:pt x="239" y="258"/>
                  </a:cubicBezTo>
                  <a:cubicBezTo>
                    <a:pt x="239" y="258"/>
                    <a:pt x="239" y="258"/>
                    <a:pt x="239" y="258"/>
                  </a:cubicBezTo>
                  <a:cubicBezTo>
                    <a:pt x="239" y="258"/>
                    <a:pt x="239" y="257"/>
                    <a:pt x="238" y="257"/>
                  </a:cubicBezTo>
                  <a:cubicBezTo>
                    <a:pt x="238" y="257"/>
                    <a:pt x="238" y="257"/>
                    <a:pt x="237" y="256"/>
                  </a:cubicBezTo>
                  <a:cubicBezTo>
                    <a:pt x="237" y="249"/>
                    <a:pt x="236" y="244"/>
                    <a:pt x="230" y="239"/>
                  </a:cubicBezTo>
                  <a:cubicBezTo>
                    <a:pt x="224" y="234"/>
                    <a:pt x="220" y="229"/>
                    <a:pt x="215" y="223"/>
                  </a:cubicBezTo>
                  <a:cubicBezTo>
                    <a:pt x="206" y="212"/>
                    <a:pt x="203" y="195"/>
                    <a:pt x="195" y="183"/>
                  </a:cubicBezTo>
                  <a:cubicBezTo>
                    <a:pt x="193" y="179"/>
                    <a:pt x="184" y="169"/>
                    <a:pt x="180" y="167"/>
                  </a:cubicBezTo>
                  <a:cubicBezTo>
                    <a:pt x="180" y="167"/>
                    <a:pt x="180" y="168"/>
                    <a:pt x="179" y="166"/>
                  </a:cubicBezTo>
                  <a:cubicBezTo>
                    <a:pt x="172" y="150"/>
                    <a:pt x="172" y="150"/>
                    <a:pt x="172" y="15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5" name="Freeform 42"/>
            <p:cNvSpPr>
              <a:spLocks/>
            </p:cNvSpPr>
            <p:nvPr/>
          </p:nvSpPr>
          <p:spPr bwMode="auto">
            <a:xfrm>
              <a:off x="3860801" y="1557338"/>
              <a:ext cx="841375" cy="438150"/>
            </a:xfrm>
            <a:custGeom>
              <a:avLst/>
              <a:gdLst>
                <a:gd name="T0" fmla="*/ 300 w 321"/>
                <a:gd name="T1" fmla="*/ 0 h 167"/>
                <a:gd name="T2" fmla="*/ 311 w 321"/>
                <a:gd name="T3" fmla="*/ 39 h 167"/>
                <a:gd name="T4" fmla="*/ 314 w 321"/>
                <a:gd name="T5" fmla="*/ 61 h 167"/>
                <a:gd name="T6" fmla="*/ 318 w 321"/>
                <a:gd name="T7" fmla="*/ 77 h 167"/>
                <a:gd name="T8" fmla="*/ 306 w 321"/>
                <a:gd name="T9" fmla="*/ 95 h 167"/>
                <a:gd name="T10" fmla="*/ 303 w 321"/>
                <a:gd name="T11" fmla="*/ 112 h 167"/>
                <a:gd name="T12" fmla="*/ 304 w 321"/>
                <a:gd name="T13" fmla="*/ 122 h 167"/>
                <a:gd name="T14" fmla="*/ 310 w 321"/>
                <a:gd name="T15" fmla="*/ 152 h 167"/>
                <a:gd name="T16" fmla="*/ 310 w 321"/>
                <a:gd name="T17" fmla="*/ 167 h 167"/>
                <a:gd name="T18" fmla="*/ 310 w 321"/>
                <a:gd name="T19" fmla="*/ 167 h 167"/>
                <a:gd name="T20" fmla="*/ 40 w 321"/>
                <a:gd name="T21" fmla="*/ 149 h 167"/>
                <a:gd name="T22" fmla="*/ 40 w 321"/>
                <a:gd name="T23" fmla="*/ 149 h 167"/>
                <a:gd name="T24" fmla="*/ 38 w 321"/>
                <a:gd name="T25" fmla="*/ 146 h 167"/>
                <a:gd name="T26" fmla="*/ 37 w 321"/>
                <a:gd name="T27" fmla="*/ 143 h 167"/>
                <a:gd name="T28" fmla="*/ 37 w 321"/>
                <a:gd name="T29" fmla="*/ 141 h 167"/>
                <a:gd name="T30" fmla="*/ 38 w 321"/>
                <a:gd name="T31" fmla="*/ 140 h 167"/>
                <a:gd name="T32" fmla="*/ 38 w 321"/>
                <a:gd name="T33" fmla="*/ 138 h 167"/>
                <a:gd name="T34" fmla="*/ 40 w 321"/>
                <a:gd name="T35" fmla="*/ 136 h 167"/>
                <a:gd name="T36" fmla="*/ 40 w 321"/>
                <a:gd name="T37" fmla="*/ 134 h 167"/>
                <a:gd name="T38" fmla="*/ 41 w 321"/>
                <a:gd name="T39" fmla="*/ 112 h 167"/>
                <a:gd name="T40" fmla="*/ 32 w 321"/>
                <a:gd name="T41" fmla="*/ 100 h 167"/>
                <a:gd name="T42" fmla="*/ 24 w 321"/>
                <a:gd name="T43" fmla="*/ 92 h 167"/>
                <a:gd name="T44" fmla="*/ 21 w 321"/>
                <a:gd name="T45" fmla="*/ 80 h 167"/>
                <a:gd name="T46" fmla="*/ 21 w 321"/>
                <a:gd name="T47" fmla="*/ 68 h 167"/>
                <a:gd name="T48" fmla="*/ 9 w 321"/>
                <a:gd name="T49" fmla="*/ 57 h 167"/>
                <a:gd name="T50" fmla="*/ 16 w 321"/>
                <a:gd name="T51" fmla="*/ 39 h 167"/>
                <a:gd name="T52" fmla="*/ 23 w 321"/>
                <a:gd name="T53" fmla="*/ 24 h 167"/>
                <a:gd name="T54" fmla="*/ 12 w 321"/>
                <a:gd name="T55" fmla="*/ 7 h 167"/>
                <a:gd name="T56" fmla="*/ 10 w 321"/>
                <a:gd name="T57" fmla="*/ 6 h 167"/>
                <a:gd name="T58" fmla="*/ 10 w 321"/>
                <a:gd name="T59" fmla="*/ 4 h 167"/>
                <a:gd name="T60" fmla="*/ 13 w 321"/>
                <a:gd name="T61" fmla="*/ 0 h 167"/>
                <a:gd name="T62" fmla="*/ 14 w 321"/>
                <a:gd name="T63" fmla="*/ 0 h 167"/>
                <a:gd name="T64" fmla="*/ 14 w 321"/>
                <a:gd name="T65" fmla="*/ 0 h 167"/>
                <a:gd name="T66" fmla="*/ 300 w 321"/>
                <a:gd name="T6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1" h="167">
                  <a:moveTo>
                    <a:pt x="300" y="0"/>
                  </a:moveTo>
                  <a:cubicBezTo>
                    <a:pt x="307" y="14"/>
                    <a:pt x="311" y="24"/>
                    <a:pt x="311" y="39"/>
                  </a:cubicBezTo>
                  <a:cubicBezTo>
                    <a:pt x="311" y="47"/>
                    <a:pt x="313" y="54"/>
                    <a:pt x="314" y="61"/>
                  </a:cubicBezTo>
                  <a:cubicBezTo>
                    <a:pt x="316" y="67"/>
                    <a:pt x="321" y="71"/>
                    <a:pt x="318" y="77"/>
                  </a:cubicBezTo>
                  <a:cubicBezTo>
                    <a:pt x="311" y="81"/>
                    <a:pt x="309" y="89"/>
                    <a:pt x="306" y="95"/>
                  </a:cubicBezTo>
                  <a:cubicBezTo>
                    <a:pt x="305" y="98"/>
                    <a:pt x="302" y="110"/>
                    <a:pt x="303" y="112"/>
                  </a:cubicBezTo>
                  <a:cubicBezTo>
                    <a:pt x="303" y="115"/>
                    <a:pt x="304" y="118"/>
                    <a:pt x="304" y="122"/>
                  </a:cubicBezTo>
                  <a:cubicBezTo>
                    <a:pt x="304" y="133"/>
                    <a:pt x="310" y="141"/>
                    <a:pt x="310" y="152"/>
                  </a:cubicBezTo>
                  <a:cubicBezTo>
                    <a:pt x="310" y="167"/>
                    <a:pt x="310" y="167"/>
                    <a:pt x="310" y="167"/>
                  </a:cubicBezTo>
                  <a:cubicBezTo>
                    <a:pt x="310" y="167"/>
                    <a:pt x="310" y="167"/>
                    <a:pt x="310" y="167"/>
                  </a:cubicBezTo>
                  <a:cubicBezTo>
                    <a:pt x="40" y="149"/>
                    <a:pt x="40" y="149"/>
                    <a:pt x="40" y="149"/>
                  </a:cubicBezTo>
                  <a:cubicBezTo>
                    <a:pt x="40" y="149"/>
                    <a:pt x="40" y="149"/>
                    <a:pt x="40" y="149"/>
                  </a:cubicBezTo>
                  <a:cubicBezTo>
                    <a:pt x="38" y="146"/>
                    <a:pt x="38" y="146"/>
                    <a:pt x="38" y="146"/>
                  </a:cubicBezTo>
                  <a:cubicBezTo>
                    <a:pt x="38" y="145"/>
                    <a:pt x="37" y="144"/>
                    <a:pt x="37" y="143"/>
                  </a:cubicBezTo>
                  <a:cubicBezTo>
                    <a:pt x="37" y="143"/>
                    <a:pt x="37" y="142"/>
                    <a:pt x="37" y="141"/>
                  </a:cubicBezTo>
                  <a:cubicBezTo>
                    <a:pt x="38" y="140"/>
                    <a:pt x="38" y="140"/>
                    <a:pt x="38" y="140"/>
                  </a:cubicBezTo>
                  <a:cubicBezTo>
                    <a:pt x="38" y="139"/>
                    <a:pt x="38" y="138"/>
                    <a:pt x="38" y="138"/>
                  </a:cubicBezTo>
                  <a:cubicBezTo>
                    <a:pt x="39" y="137"/>
                    <a:pt x="39" y="136"/>
                    <a:pt x="40" y="136"/>
                  </a:cubicBezTo>
                  <a:cubicBezTo>
                    <a:pt x="40" y="136"/>
                    <a:pt x="40" y="134"/>
                    <a:pt x="40" y="134"/>
                  </a:cubicBezTo>
                  <a:cubicBezTo>
                    <a:pt x="42" y="128"/>
                    <a:pt x="42" y="118"/>
                    <a:pt x="41" y="112"/>
                  </a:cubicBezTo>
                  <a:cubicBezTo>
                    <a:pt x="40" y="105"/>
                    <a:pt x="34" y="105"/>
                    <a:pt x="32" y="100"/>
                  </a:cubicBezTo>
                  <a:cubicBezTo>
                    <a:pt x="29" y="98"/>
                    <a:pt x="27" y="94"/>
                    <a:pt x="24" y="92"/>
                  </a:cubicBezTo>
                  <a:cubicBezTo>
                    <a:pt x="23" y="88"/>
                    <a:pt x="21" y="85"/>
                    <a:pt x="21" y="80"/>
                  </a:cubicBezTo>
                  <a:cubicBezTo>
                    <a:pt x="21" y="76"/>
                    <a:pt x="22" y="72"/>
                    <a:pt x="21" y="68"/>
                  </a:cubicBezTo>
                  <a:cubicBezTo>
                    <a:pt x="21" y="57"/>
                    <a:pt x="17" y="59"/>
                    <a:pt x="9" y="57"/>
                  </a:cubicBezTo>
                  <a:cubicBezTo>
                    <a:pt x="0" y="54"/>
                    <a:pt x="14" y="42"/>
                    <a:pt x="16" y="39"/>
                  </a:cubicBezTo>
                  <a:cubicBezTo>
                    <a:pt x="21" y="35"/>
                    <a:pt x="24" y="30"/>
                    <a:pt x="23" y="24"/>
                  </a:cubicBezTo>
                  <a:cubicBezTo>
                    <a:pt x="22" y="16"/>
                    <a:pt x="17" y="12"/>
                    <a:pt x="12" y="7"/>
                  </a:cubicBezTo>
                  <a:cubicBezTo>
                    <a:pt x="11" y="7"/>
                    <a:pt x="10" y="7"/>
                    <a:pt x="10" y="6"/>
                  </a:cubicBezTo>
                  <a:cubicBezTo>
                    <a:pt x="10" y="6"/>
                    <a:pt x="10" y="5"/>
                    <a:pt x="10" y="4"/>
                  </a:cubicBezTo>
                  <a:cubicBezTo>
                    <a:pt x="10" y="3"/>
                    <a:pt x="11" y="1"/>
                    <a:pt x="13" y="0"/>
                  </a:cubicBezTo>
                  <a:cubicBezTo>
                    <a:pt x="13" y="0"/>
                    <a:pt x="13" y="0"/>
                    <a:pt x="14" y="0"/>
                  </a:cubicBezTo>
                  <a:cubicBezTo>
                    <a:pt x="14" y="0"/>
                    <a:pt x="14" y="0"/>
                    <a:pt x="14" y="0"/>
                  </a:cubicBezTo>
                  <a:cubicBezTo>
                    <a:pt x="300" y="0"/>
                    <a:pt x="300" y="0"/>
                    <a:pt x="300" y="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6" name="Freeform 43"/>
            <p:cNvSpPr>
              <a:spLocks/>
            </p:cNvSpPr>
            <p:nvPr/>
          </p:nvSpPr>
          <p:spPr bwMode="auto">
            <a:xfrm>
              <a:off x="3395663" y="1417638"/>
              <a:ext cx="574675" cy="735013"/>
            </a:xfrm>
            <a:custGeom>
              <a:avLst/>
              <a:gdLst>
                <a:gd name="T0" fmla="*/ 105 w 219"/>
                <a:gd name="T1" fmla="*/ 230 h 280"/>
                <a:gd name="T2" fmla="*/ 109 w 219"/>
                <a:gd name="T3" fmla="*/ 231 h 280"/>
                <a:gd name="T4" fmla="*/ 128 w 219"/>
                <a:gd name="T5" fmla="*/ 244 h 280"/>
                <a:gd name="T6" fmla="*/ 144 w 219"/>
                <a:gd name="T7" fmla="*/ 256 h 280"/>
                <a:gd name="T8" fmla="*/ 156 w 219"/>
                <a:gd name="T9" fmla="*/ 278 h 280"/>
                <a:gd name="T10" fmla="*/ 181 w 219"/>
                <a:gd name="T11" fmla="*/ 258 h 280"/>
                <a:gd name="T12" fmla="*/ 183 w 219"/>
                <a:gd name="T13" fmla="*/ 257 h 280"/>
                <a:gd name="T14" fmla="*/ 192 w 219"/>
                <a:gd name="T15" fmla="*/ 253 h 280"/>
                <a:gd name="T16" fmla="*/ 197 w 219"/>
                <a:gd name="T17" fmla="*/ 253 h 280"/>
                <a:gd name="T18" fmla="*/ 203 w 219"/>
                <a:gd name="T19" fmla="*/ 252 h 280"/>
                <a:gd name="T20" fmla="*/ 215 w 219"/>
                <a:gd name="T21" fmla="*/ 248 h 280"/>
                <a:gd name="T22" fmla="*/ 215 w 219"/>
                <a:gd name="T23" fmla="*/ 248 h 280"/>
                <a:gd name="T24" fmla="*/ 215 w 219"/>
                <a:gd name="T25" fmla="*/ 241 h 280"/>
                <a:gd name="T26" fmla="*/ 212 w 219"/>
                <a:gd name="T27" fmla="*/ 217 h 280"/>
                <a:gd name="T28" fmla="*/ 214 w 219"/>
                <a:gd name="T29" fmla="*/ 211 h 280"/>
                <a:gd name="T30" fmla="*/ 217 w 219"/>
                <a:gd name="T31" fmla="*/ 207 h 280"/>
                <a:gd name="T32" fmla="*/ 217 w 219"/>
                <a:gd name="T33" fmla="*/ 206 h 280"/>
                <a:gd name="T34" fmla="*/ 217 w 219"/>
                <a:gd name="T35" fmla="*/ 205 h 280"/>
                <a:gd name="T36" fmla="*/ 217 w 219"/>
                <a:gd name="T37" fmla="*/ 202 h 280"/>
                <a:gd name="T38" fmla="*/ 217 w 219"/>
                <a:gd name="T39" fmla="*/ 202 h 280"/>
                <a:gd name="T40" fmla="*/ 215 w 219"/>
                <a:gd name="T41" fmla="*/ 199 h 280"/>
                <a:gd name="T42" fmla="*/ 214 w 219"/>
                <a:gd name="T43" fmla="*/ 196 h 280"/>
                <a:gd name="T44" fmla="*/ 214 w 219"/>
                <a:gd name="T45" fmla="*/ 194 h 280"/>
                <a:gd name="T46" fmla="*/ 215 w 219"/>
                <a:gd name="T47" fmla="*/ 193 h 280"/>
                <a:gd name="T48" fmla="*/ 215 w 219"/>
                <a:gd name="T49" fmla="*/ 191 h 280"/>
                <a:gd name="T50" fmla="*/ 217 w 219"/>
                <a:gd name="T51" fmla="*/ 189 h 280"/>
                <a:gd name="T52" fmla="*/ 217 w 219"/>
                <a:gd name="T53" fmla="*/ 187 h 280"/>
                <a:gd name="T54" fmla="*/ 218 w 219"/>
                <a:gd name="T55" fmla="*/ 165 h 280"/>
                <a:gd name="T56" fmla="*/ 209 w 219"/>
                <a:gd name="T57" fmla="*/ 153 h 280"/>
                <a:gd name="T58" fmla="*/ 201 w 219"/>
                <a:gd name="T59" fmla="*/ 145 h 280"/>
                <a:gd name="T60" fmla="*/ 198 w 219"/>
                <a:gd name="T61" fmla="*/ 133 h 280"/>
                <a:gd name="T62" fmla="*/ 198 w 219"/>
                <a:gd name="T63" fmla="*/ 121 h 280"/>
                <a:gd name="T64" fmla="*/ 186 w 219"/>
                <a:gd name="T65" fmla="*/ 110 h 280"/>
                <a:gd name="T66" fmla="*/ 193 w 219"/>
                <a:gd name="T67" fmla="*/ 92 h 280"/>
                <a:gd name="T68" fmla="*/ 200 w 219"/>
                <a:gd name="T69" fmla="*/ 77 h 280"/>
                <a:gd name="T70" fmla="*/ 189 w 219"/>
                <a:gd name="T71" fmla="*/ 60 h 280"/>
                <a:gd name="T72" fmla="*/ 187 w 219"/>
                <a:gd name="T73" fmla="*/ 59 h 280"/>
                <a:gd name="T74" fmla="*/ 187 w 219"/>
                <a:gd name="T75" fmla="*/ 57 h 280"/>
                <a:gd name="T76" fmla="*/ 190 w 219"/>
                <a:gd name="T77" fmla="*/ 53 h 280"/>
                <a:gd name="T78" fmla="*/ 191 w 219"/>
                <a:gd name="T79" fmla="*/ 53 h 280"/>
                <a:gd name="T80" fmla="*/ 195 w 219"/>
                <a:gd name="T81" fmla="*/ 38 h 280"/>
                <a:gd name="T82" fmla="*/ 181 w 219"/>
                <a:gd name="T83" fmla="*/ 27 h 280"/>
                <a:gd name="T84" fmla="*/ 165 w 219"/>
                <a:gd name="T85" fmla="*/ 17 h 280"/>
                <a:gd name="T86" fmla="*/ 143 w 219"/>
                <a:gd name="T87" fmla="*/ 17 h 280"/>
                <a:gd name="T88" fmla="*/ 120 w 219"/>
                <a:gd name="T89" fmla="*/ 20 h 280"/>
                <a:gd name="T90" fmla="*/ 102 w 219"/>
                <a:gd name="T91" fmla="*/ 6 h 280"/>
                <a:gd name="T92" fmla="*/ 69 w 219"/>
                <a:gd name="T93" fmla="*/ 0 h 280"/>
                <a:gd name="T94" fmla="*/ 69 w 219"/>
                <a:gd name="T95" fmla="*/ 0 h 280"/>
                <a:gd name="T96" fmla="*/ 32 w 219"/>
                <a:gd name="T97" fmla="*/ 46 h 280"/>
                <a:gd name="T98" fmla="*/ 16 w 219"/>
                <a:gd name="T99" fmla="*/ 128 h 280"/>
                <a:gd name="T100" fmla="*/ 0 w 219"/>
                <a:gd name="T101" fmla="*/ 179 h 280"/>
                <a:gd name="T102" fmla="*/ 1 w 219"/>
                <a:gd name="T103" fmla="*/ 187 h 280"/>
                <a:gd name="T104" fmla="*/ 1 w 219"/>
                <a:gd name="T105" fmla="*/ 187 h 280"/>
                <a:gd name="T106" fmla="*/ 3 w 219"/>
                <a:gd name="T107" fmla="*/ 187 h 280"/>
                <a:gd name="T108" fmla="*/ 23 w 219"/>
                <a:gd name="T109" fmla="*/ 197 h 280"/>
                <a:gd name="T110" fmla="*/ 44 w 219"/>
                <a:gd name="T111" fmla="*/ 203 h 280"/>
                <a:gd name="T112" fmla="*/ 58 w 219"/>
                <a:gd name="T113" fmla="*/ 208 h 280"/>
                <a:gd name="T114" fmla="*/ 82 w 219"/>
                <a:gd name="T115" fmla="*/ 210 h 280"/>
                <a:gd name="T116" fmla="*/ 98 w 219"/>
                <a:gd name="T117" fmla="*/ 223 h 280"/>
                <a:gd name="T118" fmla="*/ 105 w 219"/>
                <a:gd name="T119" fmla="*/ 23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80">
                  <a:moveTo>
                    <a:pt x="105" y="230"/>
                  </a:moveTo>
                  <a:cubicBezTo>
                    <a:pt x="106" y="230"/>
                    <a:pt x="108" y="231"/>
                    <a:pt x="109" y="231"/>
                  </a:cubicBezTo>
                  <a:cubicBezTo>
                    <a:pt x="115" y="235"/>
                    <a:pt x="122" y="238"/>
                    <a:pt x="128" y="244"/>
                  </a:cubicBezTo>
                  <a:cubicBezTo>
                    <a:pt x="132" y="249"/>
                    <a:pt x="139" y="251"/>
                    <a:pt x="144" y="256"/>
                  </a:cubicBezTo>
                  <a:cubicBezTo>
                    <a:pt x="150" y="260"/>
                    <a:pt x="149" y="275"/>
                    <a:pt x="156" y="278"/>
                  </a:cubicBezTo>
                  <a:cubicBezTo>
                    <a:pt x="160" y="280"/>
                    <a:pt x="177" y="260"/>
                    <a:pt x="181" y="258"/>
                  </a:cubicBezTo>
                  <a:cubicBezTo>
                    <a:pt x="182" y="257"/>
                    <a:pt x="183" y="257"/>
                    <a:pt x="183" y="257"/>
                  </a:cubicBezTo>
                  <a:cubicBezTo>
                    <a:pt x="187" y="255"/>
                    <a:pt x="188" y="253"/>
                    <a:pt x="192" y="253"/>
                  </a:cubicBezTo>
                  <a:cubicBezTo>
                    <a:pt x="194" y="253"/>
                    <a:pt x="195" y="253"/>
                    <a:pt x="197" y="253"/>
                  </a:cubicBezTo>
                  <a:cubicBezTo>
                    <a:pt x="199" y="253"/>
                    <a:pt x="201" y="252"/>
                    <a:pt x="203" y="252"/>
                  </a:cubicBezTo>
                  <a:cubicBezTo>
                    <a:pt x="215" y="248"/>
                    <a:pt x="215" y="248"/>
                    <a:pt x="215" y="248"/>
                  </a:cubicBezTo>
                  <a:cubicBezTo>
                    <a:pt x="215" y="248"/>
                    <a:pt x="215" y="248"/>
                    <a:pt x="215" y="248"/>
                  </a:cubicBezTo>
                  <a:cubicBezTo>
                    <a:pt x="215" y="241"/>
                    <a:pt x="215" y="241"/>
                    <a:pt x="215" y="241"/>
                  </a:cubicBezTo>
                  <a:cubicBezTo>
                    <a:pt x="216" y="232"/>
                    <a:pt x="211" y="224"/>
                    <a:pt x="212" y="217"/>
                  </a:cubicBezTo>
                  <a:cubicBezTo>
                    <a:pt x="213" y="215"/>
                    <a:pt x="214" y="213"/>
                    <a:pt x="214" y="211"/>
                  </a:cubicBezTo>
                  <a:cubicBezTo>
                    <a:pt x="215" y="211"/>
                    <a:pt x="217" y="208"/>
                    <a:pt x="217" y="207"/>
                  </a:cubicBezTo>
                  <a:cubicBezTo>
                    <a:pt x="217" y="207"/>
                    <a:pt x="217" y="206"/>
                    <a:pt x="217" y="206"/>
                  </a:cubicBezTo>
                  <a:cubicBezTo>
                    <a:pt x="217" y="206"/>
                    <a:pt x="217" y="205"/>
                    <a:pt x="217" y="205"/>
                  </a:cubicBezTo>
                  <a:cubicBezTo>
                    <a:pt x="217" y="204"/>
                    <a:pt x="217" y="203"/>
                    <a:pt x="217" y="202"/>
                  </a:cubicBezTo>
                  <a:cubicBezTo>
                    <a:pt x="217" y="202"/>
                    <a:pt x="217" y="202"/>
                    <a:pt x="217" y="202"/>
                  </a:cubicBezTo>
                  <a:cubicBezTo>
                    <a:pt x="215" y="199"/>
                    <a:pt x="215" y="199"/>
                    <a:pt x="215" y="199"/>
                  </a:cubicBezTo>
                  <a:cubicBezTo>
                    <a:pt x="215" y="198"/>
                    <a:pt x="214" y="197"/>
                    <a:pt x="214" y="196"/>
                  </a:cubicBezTo>
                  <a:cubicBezTo>
                    <a:pt x="214" y="196"/>
                    <a:pt x="214" y="195"/>
                    <a:pt x="214" y="194"/>
                  </a:cubicBezTo>
                  <a:cubicBezTo>
                    <a:pt x="215" y="193"/>
                    <a:pt x="215" y="193"/>
                    <a:pt x="215" y="193"/>
                  </a:cubicBezTo>
                  <a:cubicBezTo>
                    <a:pt x="215" y="192"/>
                    <a:pt x="215" y="191"/>
                    <a:pt x="215" y="191"/>
                  </a:cubicBezTo>
                  <a:cubicBezTo>
                    <a:pt x="216" y="190"/>
                    <a:pt x="216" y="189"/>
                    <a:pt x="217" y="189"/>
                  </a:cubicBezTo>
                  <a:cubicBezTo>
                    <a:pt x="217" y="189"/>
                    <a:pt x="217" y="187"/>
                    <a:pt x="217" y="187"/>
                  </a:cubicBezTo>
                  <a:cubicBezTo>
                    <a:pt x="219" y="181"/>
                    <a:pt x="219" y="171"/>
                    <a:pt x="218" y="165"/>
                  </a:cubicBezTo>
                  <a:cubicBezTo>
                    <a:pt x="217" y="158"/>
                    <a:pt x="211" y="158"/>
                    <a:pt x="209" y="153"/>
                  </a:cubicBezTo>
                  <a:cubicBezTo>
                    <a:pt x="206" y="151"/>
                    <a:pt x="204" y="147"/>
                    <a:pt x="201" y="145"/>
                  </a:cubicBezTo>
                  <a:cubicBezTo>
                    <a:pt x="200" y="141"/>
                    <a:pt x="198" y="138"/>
                    <a:pt x="198" y="133"/>
                  </a:cubicBezTo>
                  <a:cubicBezTo>
                    <a:pt x="198" y="129"/>
                    <a:pt x="199" y="125"/>
                    <a:pt x="198" y="121"/>
                  </a:cubicBezTo>
                  <a:cubicBezTo>
                    <a:pt x="198" y="110"/>
                    <a:pt x="194" y="112"/>
                    <a:pt x="186" y="110"/>
                  </a:cubicBezTo>
                  <a:cubicBezTo>
                    <a:pt x="177" y="107"/>
                    <a:pt x="191" y="95"/>
                    <a:pt x="193" y="92"/>
                  </a:cubicBezTo>
                  <a:cubicBezTo>
                    <a:pt x="198" y="88"/>
                    <a:pt x="201" y="83"/>
                    <a:pt x="200" y="77"/>
                  </a:cubicBezTo>
                  <a:cubicBezTo>
                    <a:pt x="199" y="69"/>
                    <a:pt x="194" y="65"/>
                    <a:pt x="189" y="60"/>
                  </a:cubicBezTo>
                  <a:cubicBezTo>
                    <a:pt x="188" y="60"/>
                    <a:pt x="187" y="60"/>
                    <a:pt x="187" y="59"/>
                  </a:cubicBezTo>
                  <a:cubicBezTo>
                    <a:pt x="187" y="59"/>
                    <a:pt x="187" y="58"/>
                    <a:pt x="187" y="57"/>
                  </a:cubicBezTo>
                  <a:cubicBezTo>
                    <a:pt x="187" y="56"/>
                    <a:pt x="188" y="54"/>
                    <a:pt x="190" y="53"/>
                  </a:cubicBezTo>
                  <a:cubicBezTo>
                    <a:pt x="190" y="53"/>
                    <a:pt x="190" y="53"/>
                    <a:pt x="191" y="53"/>
                  </a:cubicBezTo>
                  <a:cubicBezTo>
                    <a:pt x="195" y="38"/>
                    <a:pt x="195" y="38"/>
                    <a:pt x="195" y="38"/>
                  </a:cubicBezTo>
                  <a:cubicBezTo>
                    <a:pt x="181" y="27"/>
                    <a:pt x="181" y="27"/>
                    <a:pt x="181" y="27"/>
                  </a:cubicBezTo>
                  <a:cubicBezTo>
                    <a:pt x="176" y="20"/>
                    <a:pt x="174" y="17"/>
                    <a:pt x="165" y="17"/>
                  </a:cubicBezTo>
                  <a:cubicBezTo>
                    <a:pt x="160" y="21"/>
                    <a:pt x="147" y="24"/>
                    <a:pt x="143" y="17"/>
                  </a:cubicBezTo>
                  <a:cubicBezTo>
                    <a:pt x="132" y="13"/>
                    <a:pt x="130" y="15"/>
                    <a:pt x="120" y="20"/>
                  </a:cubicBezTo>
                  <a:cubicBezTo>
                    <a:pt x="113" y="23"/>
                    <a:pt x="104" y="11"/>
                    <a:pt x="102" y="6"/>
                  </a:cubicBezTo>
                  <a:cubicBezTo>
                    <a:pt x="93" y="0"/>
                    <a:pt x="79" y="4"/>
                    <a:pt x="69" y="0"/>
                  </a:cubicBezTo>
                  <a:cubicBezTo>
                    <a:pt x="69" y="0"/>
                    <a:pt x="69" y="0"/>
                    <a:pt x="69" y="0"/>
                  </a:cubicBezTo>
                  <a:cubicBezTo>
                    <a:pt x="32" y="46"/>
                    <a:pt x="32" y="46"/>
                    <a:pt x="32" y="46"/>
                  </a:cubicBezTo>
                  <a:cubicBezTo>
                    <a:pt x="16" y="128"/>
                    <a:pt x="16" y="128"/>
                    <a:pt x="16" y="128"/>
                  </a:cubicBezTo>
                  <a:cubicBezTo>
                    <a:pt x="0" y="179"/>
                    <a:pt x="0" y="179"/>
                    <a:pt x="0" y="179"/>
                  </a:cubicBezTo>
                  <a:cubicBezTo>
                    <a:pt x="1" y="187"/>
                    <a:pt x="1" y="187"/>
                    <a:pt x="1" y="187"/>
                  </a:cubicBezTo>
                  <a:cubicBezTo>
                    <a:pt x="1" y="187"/>
                    <a:pt x="1" y="187"/>
                    <a:pt x="1" y="187"/>
                  </a:cubicBezTo>
                  <a:cubicBezTo>
                    <a:pt x="3" y="187"/>
                    <a:pt x="3" y="187"/>
                    <a:pt x="3" y="187"/>
                  </a:cubicBezTo>
                  <a:cubicBezTo>
                    <a:pt x="9" y="187"/>
                    <a:pt x="17" y="193"/>
                    <a:pt x="23" y="197"/>
                  </a:cubicBezTo>
                  <a:cubicBezTo>
                    <a:pt x="29" y="200"/>
                    <a:pt x="36" y="202"/>
                    <a:pt x="44" y="203"/>
                  </a:cubicBezTo>
                  <a:cubicBezTo>
                    <a:pt x="49" y="204"/>
                    <a:pt x="53" y="206"/>
                    <a:pt x="58" y="208"/>
                  </a:cubicBezTo>
                  <a:cubicBezTo>
                    <a:pt x="66" y="211"/>
                    <a:pt x="74" y="209"/>
                    <a:pt x="82" y="210"/>
                  </a:cubicBezTo>
                  <a:cubicBezTo>
                    <a:pt x="88" y="210"/>
                    <a:pt x="95" y="218"/>
                    <a:pt x="98" y="223"/>
                  </a:cubicBezTo>
                  <a:cubicBezTo>
                    <a:pt x="105" y="230"/>
                    <a:pt x="105" y="230"/>
                    <a:pt x="105" y="23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7" name="Freeform 44"/>
            <p:cNvSpPr>
              <a:spLocks/>
            </p:cNvSpPr>
            <p:nvPr/>
          </p:nvSpPr>
          <p:spPr bwMode="auto">
            <a:xfrm>
              <a:off x="1898651" y="1557338"/>
              <a:ext cx="889000" cy="965200"/>
            </a:xfrm>
            <a:custGeom>
              <a:avLst/>
              <a:gdLst>
                <a:gd name="T0" fmla="*/ 60 w 339"/>
                <a:gd name="T1" fmla="*/ 134 h 368"/>
                <a:gd name="T2" fmla="*/ 100 w 339"/>
                <a:gd name="T3" fmla="*/ 90 h 368"/>
                <a:gd name="T4" fmla="*/ 256 w 339"/>
                <a:gd name="T5" fmla="*/ 0 h 368"/>
                <a:gd name="T6" fmla="*/ 256 w 339"/>
                <a:gd name="T7" fmla="*/ 0 h 368"/>
                <a:gd name="T8" fmla="*/ 268 w 339"/>
                <a:gd name="T9" fmla="*/ 16 h 368"/>
                <a:gd name="T10" fmla="*/ 271 w 339"/>
                <a:gd name="T11" fmla="*/ 27 h 368"/>
                <a:gd name="T12" fmla="*/ 268 w 339"/>
                <a:gd name="T13" fmla="*/ 38 h 368"/>
                <a:gd name="T14" fmla="*/ 265 w 339"/>
                <a:gd name="T15" fmla="*/ 55 h 368"/>
                <a:gd name="T16" fmla="*/ 268 w 339"/>
                <a:gd name="T17" fmla="*/ 69 h 368"/>
                <a:gd name="T18" fmla="*/ 265 w 339"/>
                <a:gd name="T19" fmla="*/ 78 h 368"/>
                <a:gd name="T20" fmla="*/ 264 w 339"/>
                <a:gd name="T21" fmla="*/ 90 h 368"/>
                <a:gd name="T22" fmla="*/ 269 w 339"/>
                <a:gd name="T23" fmla="*/ 101 h 368"/>
                <a:gd name="T24" fmla="*/ 272 w 339"/>
                <a:gd name="T25" fmla="*/ 118 h 368"/>
                <a:gd name="T26" fmla="*/ 281 w 339"/>
                <a:gd name="T27" fmla="*/ 133 h 368"/>
                <a:gd name="T28" fmla="*/ 288 w 339"/>
                <a:gd name="T29" fmla="*/ 155 h 368"/>
                <a:gd name="T30" fmla="*/ 307 w 339"/>
                <a:gd name="T31" fmla="*/ 173 h 368"/>
                <a:gd name="T32" fmla="*/ 333 w 339"/>
                <a:gd name="T33" fmla="*/ 192 h 368"/>
                <a:gd name="T34" fmla="*/ 339 w 339"/>
                <a:gd name="T35" fmla="*/ 203 h 368"/>
                <a:gd name="T36" fmla="*/ 339 w 339"/>
                <a:gd name="T37" fmla="*/ 203 h 368"/>
                <a:gd name="T38" fmla="*/ 125 w 339"/>
                <a:gd name="T39" fmla="*/ 368 h 368"/>
                <a:gd name="T40" fmla="*/ 125 w 339"/>
                <a:gd name="T41" fmla="*/ 368 h 368"/>
                <a:gd name="T42" fmla="*/ 125 w 339"/>
                <a:gd name="T43" fmla="*/ 363 h 368"/>
                <a:gd name="T44" fmla="*/ 117 w 339"/>
                <a:gd name="T45" fmla="*/ 335 h 368"/>
                <a:gd name="T46" fmla="*/ 105 w 339"/>
                <a:gd name="T47" fmla="*/ 324 h 368"/>
                <a:gd name="T48" fmla="*/ 97 w 339"/>
                <a:gd name="T49" fmla="*/ 300 h 368"/>
                <a:gd name="T50" fmla="*/ 82 w 339"/>
                <a:gd name="T51" fmla="*/ 284 h 368"/>
                <a:gd name="T52" fmla="*/ 76 w 339"/>
                <a:gd name="T53" fmla="*/ 266 h 368"/>
                <a:gd name="T54" fmla="*/ 69 w 339"/>
                <a:gd name="T55" fmla="*/ 243 h 368"/>
                <a:gd name="T56" fmla="*/ 21 w 339"/>
                <a:gd name="T57" fmla="*/ 203 h 368"/>
                <a:gd name="T58" fmla="*/ 4 w 339"/>
                <a:gd name="T59" fmla="*/ 204 h 368"/>
                <a:gd name="T60" fmla="*/ 0 w 339"/>
                <a:gd name="T61" fmla="*/ 205 h 368"/>
                <a:gd name="T62" fmla="*/ 0 w 339"/>
                <a:gd name="T63" fmla="*/ 205 h 368"/>
                <a:gd name="T64" fmla="*/ 60 w 339"/>
                <a:gd name="T65" fmla="*/ 134 h 368"/>
                <a:gd name="connsiteX0" fmla="*/ 1770 w 10000"/>
                <a:gd name="connsiteY0" fmla="*/ 3641 h 10000"/>
                <a:gd name="connsiteX1" fmla="*/ 2950 w 10000"/>
                <a:gd name="connsiteY1" fmla="*/ 2446 h 10000"/>
                <a:gd name="connsiteX2" fmla="*/ 7552 w 10000"/>
                <a:gd name="connsiteY2" fmla="*/ 0 h 10000"/>
                <a:gd name="connsiteX3" fmla="*/ 7552 w 10000"/>
                <a:gd name="connsiteY3" fmla="*/ 0 h 10000"/>
                <a:gd name="connsiteX4" fmla="*/ 7906 w 10000"/>
                <a:gd name="connsiteY4" fmla="*/ 435 h 10000"/>
                <a:gd name="connsiteX5" fmla="*/ 7994 w 10000"/>
                <a:gd name="connsiteY5" fmla="*/ 734 h 10000"/>
                <a:gd name="connsiteX6" fmla="*/ 7906 w 10000"/>
                <a:gd name="connsiteY6" fmla="*/ 1033 h 10000"/>
                <a:gd name="connsiteX7" fmla="*/ 7817 w 10000"/>
                <a:gd name="connsiteY7" fmla="*/ 1495 h 10000"/>
                <a:gd name="connsiteX8" fmla="*/ 7906 w 10000"/>
                <a:gd name="connsiteY8" fmla="*/ 1875 h 10000"/>
                <a:gd name="connsiteX9" fmla="*/ 7817 w 10000"/>
                <a:gd name="connsiteY9" fmla="*/ 2120 h 10000"/>
                <a:gd name="connsiteX10" fmla="*/ 7788 w 10000"/>
                <a:gd name="connsiteY10" fmla="*/ 2446 h 10000"/>
                <a:gd name="connsiteX11" fmla="*/ 7935 w 10000"/>
                <a:gd name="connsiteY11" fmla="*/ 2745 h 10000"/>
                <a:gd name="connsiteX12" fmla="*/ 8024 w 10000"/>
                <a:gd name="connsiteY12" fmla="*/ 3207 h 10000"/>
                <a:gd name="connsiteX13" fmla="*/ 8289 w 10000"/>
                <a:gd name="connsiteY13" fmla="*/ 3614 h 10000"/>
                <a:gd name="connsiteX14" fmla="*/ 8496 w 10000"/>
                <a:gd name="connsiteY14" fmla="*/ 4212 h 10000"/>
                <a:gd name="connsiteX15" fmla="*/ 9056 w 10000"/>
                <a:gd name="connsiteY15" fmla="*/ 4701 h 10000"/>
                <a:gd name="connsiteX16" fmla="*/ 9823 w 10000"/>
                <a:gd name="connsiteY16" fmla="*/ 5217 h 10000"/>
                <a:gd name="connsiteX17" fmla="*/ 10000 w 10000"/>
                <a:gd name="connsiteY17" fmla="*/ 5516 h 10000"/>
                <a:gd name="connsiteX18" fmla="*/ 10000 w 10000"/>
                <a:gd name="connsiteY18" fmla="*/ 5516 h 10000"/>
                <a:gd name="connsiteX19" fmla="*/ 3687 w 10000"/>
                <a:gd name="connsiteY19" fmla="*/ 10000 h 10000"/>
                <a:gd name="connsiteX20" fmla="*/ 3687 w 10000"/>
                <a:gd name="connsiteY20" fmla="*/ 10000 h 10000"/>
                <a:gd name="connsiteX21" fmla="*/ 3687 w 10000"/>
                <a:gd name="connsiteY21" fmla="*/ 9864 h 10000"/>
                <a:gd name="connsiteX22" fmla="*/ 3451 w 10000"/>
                <a:gd name="connsiteY22" fmla="*/ 9103 h 10000"/>
                <a:gd name="connsiteX23" fmla="*/ 3097 w 10000"/>
                <a:gd name="connsiteY23" fmla="*/ 8804 h 10000"/>
                <a:gd name="connsiteX24" fmla="*/ 2861 w 10000"/>
                <a:gd name="connsiteY24" fmla="*/ 8152 h 10000"/>
                <a:gd name="connsiteX25" fmla="*/ 2419 w 10000"/>
                <a:gd name="connsiteY25" fmla="*/ 7717 h 10000"/>
                <a:gd name="connsiteX26" fmla="*/ 2035 w 10000"/>
                <a:gd name="connsiteY26" fmla="*/ 6603 h 10000"/>
                <a:gd name="connsiteX27" fmla="*/ 619 w 10000"/>
                <a:gd name="connsiteY27" fmla="*/ 5516 h 10000"/>
                <a:gd name="connsiteX28" fmla="*/ 118 w 10000"/>
                <a:gd name="connsiteY28" fmla="*/ 5543 h 10000"/>
                <a:gd name="connsiteX29" fmla="*/ 0 w 10000"/>
                <a:gd name="connsiteY29" fmla="*/ 5571 h 10000"/>
                <a:gd name="connsiteX30" fmla="*/ 0 w 10000"/>
                <a:gd name="connsiteY30" fmla="*/ 5571 h 10000"/>
                <a:gd name="connsiteX31" fmla="*/ 1770 w 10000"/>
                <a:gd name="connsiteY31" fmla="*/ 3641 h 10000"/>
                <a:gd name="connsiteX0" fmla="*/ 1770 w 10000"/>
                <a:gd name="connsiteY0" fmla="*/ 3641 h 10000"/>
                <a:gd name="connsiteX1" fmla="*/ 2950 w 10000"/>
                <a:gd name="connsiteY1" fmla="*/ 2446 h 10000"/>
                <a:gd name="connsiteX2" fmla="*/ 7552 w 10000"/>
                <a:gd name="connsiteY2" fmla="*/ 0 h 10000"/>
                <a:gd name="connsiteX3" fmla="*/ 7552 w 10000"/>
                <a:gd name="connsiteY3" fmla="*/ 0 h 10000"/>
                <a:gd name="connsiteX4" fmla="*/ 7906 w 10000"/>
                <a:gd name="connsiteY4" fmla="*/ 435 h 10000"/>
                <a:gd name="connsiteX5" fmla="*/ 7994 w 10000"/>
                <a:gd name="connsiteY5" fmla="*/ 734 h 10000"/>
                <a:gd name="connsiteX6" fmla="*/ 7906 w 10000"/>
                <a:gd name="connsiteY6" fmla="*/ 1033 h 10000"/>
                <a:gd name="connsiteX7" fmla="*/ 7817 w 10000"/>
                <a:gd name="connsiteY7" fmla="*/ 1495 h 10000"/>
                <a:gd name="connsiteX8" fmla="*/ 7906 w 10000"/>
                <a:gd name="connsiteY8" fmla="*/ 1875 h 10000"/>
                <a:gd name="connsiteX9" fmla="*/ 7817 w 10000"/>
                <a:gd name="connsiteY9" fmla="*/ 2120 h 10000"/>
                <a:gd name="connsiteX10" fmla="*/ 7788 w 10000"/>
                <a:gd name="connsiteY10" fmla="*/ 2446 h 10000"/>
                <a:gd name="connsiteX11" fmla="*/ 7935 w 10000"/>
                <a:gd name="connsiteY11" fmla="*/ 2745 h 10000"/>
                <a:gd name="connsiteX12" fmla="*/ 8024 w 10000"/>
                <a:gd name="connsiteY12" fmla="*/ 3207 h 10000"/>
                <a:gd name="connsiteX13" fmla="*/ 8289 w 10000"/>
                <a:gd name="connsiteY13" fmla="*/ 3614 h 10000"/>
                <a:gd name="connsiteX14" fmla="*/ 8496 w 10000"/>
                <a:gd name="connsiteY14" fmla="*/ 4212 h 10000"/>
                <a:gd name="connsiteX15" fmla="*/ 9056 w 10000"/>
                <a:gd name="connsiteY15" fmla="*/ 4701 h 10000"/>
                <a:gd name="connsiteX16" fmla="*/ 9823 w 10000"/>
                <a:gd name="connsiteY16" fmla="*/ 5217 h 10000"/>
                <a:gd name="connsiteX17" fmla="*/ 10000 w 10000"/>
                <a:gd name="connsiteY17" fmla="*/ 5516 h 10000"/>
                <a:gd name="connsiteX18" fmla="*/ 10000 w 10000"/>
                <a:gd name="connsiteY18" fmla="*/ 5516 h 10000"/>
                <a:gd name="connsiteX19" fmla="*/ 3687 w 10000"/>
                <a:gd name="connsiteY19" fmla="*/ 10000 h 10000"/>
                <a:gd name="connsiteX20" fmla="*/ 3687 w 10000"/>
                <a:gd name="connsiteY20" fmla="*/ 10000 h 10000"/>
                <a:gd name="connsiteX21" fmla="*/ 3687 w 10000"/>
                <a:gd name="connsiteY21" fmla="*/ 9864 h 10000"/>
                <a:gd name="connsiteX22" fmla="*/ 3451 w 10000"/>
                <a:gd name="connsiteY22" fmla="*/ 9103 h 10000"/>
                <a:gd name="connsiteX23" fmla="*/ 3097 w 10000"/>
                <a:gd name="connsiteY23" fmla="*/ 8804 h 10000"/>
                <a:gd name="connsiteX24" fmla="*/ 2419 w 10000"/>
                <a:gd name="connsiteY24" fmla="*/ 7717 h 10000"/>
                <a:gd name="connsiteX25" fmla="*/ 2035 w 10000"/>
                <a:gd name="connsiteY25" fmla="*/ 6603 h 10000"/>
                <a:gd name="connsiteX26" fmla="*/ 619 w 10000"/>
                <a:gd name="connsiteY26" fmla="*/ 5516 h 10000"/>
                <a:gd name="connsiteX27" fmla="*/ 118 w 10000"/>
                <a:gd name="connsiteY27" fmla="*/ 5543 h 10000"/>
                <a:gd name="connsiteX28" fmla="*/ 0 w 10000"/>
                <a:gd name="connsiteY28" fmla="*/ 5571 h 10000"/>
                <a:gd name="connsiteX29" fmla="*/ 0 w 10000"/>
                <a:gd name="connsiteY29" fmla="*/ 5571 h 10000"/>
                <a:gd name="connsiteX30" fmla="*/ 1770 w 10000"/>
                <a:gd name="connsiteY30" fmla="*/ 364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10000">
                  <a:moveTo>
                    <a:pt x="1770" y="3641"/>
                  </a:moveTo>
                  <a:lnTo>
                    <a:pt x="2950" y="2446"/>
                  </a:lnTo>
                  <a:lnTo>
                    <a:pt x="7552" y="0"/>
                  </a:lnTo>
                  <a:lnTo>
                    <a:pt x="7552" y="0"/>
                  </a:lnTo>
                  <a:cubicBezTo>
                    <a:pt x="7640" y="163"/>
                    <a:pt x="7817" y="245"/>
                    <a:pt x="7906" y="435"/>
                  </a:cubicBezTo>
                  <a:cubicBezTo>
                    <a:pt x="7935" y="543"/>
                    <a:pt x="7965" y="625"/>
                    <a:pt x="7994" y="734"/>
                  </a:cubicBezTo>
                  <a:cubicBezTo>
                    <a:pt x="7994" y="842"/>
                    <a:pt x="7935" y="924"/>
                    <a:pt x="7906" y="1033"/>
                  </a:cubicBezTo>
                  <a:cubicBezTo>
                    <a:pt x="7847" y="1114"/>
                    <a:pt x="7817" y="1413"/>
                    <a:pt x="7817" y="1495"/>
                  </a:cubicBezTo>
                  <a:cubicBezTo>
                    <a:pt x="7817" y="1603"/>
                    <a:pt x="7994" y="1766"/>
                    <a:pt x="7906" y="1875"/>
                  </a:cubicBezTo>
                  <a:cubicBezTo>
                    <a:pt x="7906" y="1957"/>
                    <a:pt x="7847" y="2038"/>
                    <a:pt x="7817" y="2120"/>
                  </a:cubicBezTo>
                  <a:cubicBezTo>
                    <a:pt x="7807" y="2229"/>
                    <a:pt x="7798" y="2337"/>
                    <a:pt x="7788" y="2446"/>
                  </a:cubicBezTo>
                  <a:cubicBezTo>
                    <a:pt x="7788" y="2554"/>
                    <a:pt x="7906" y="2663"/>
                    <a:pt x="7935" y="2745"/>
                  </a:cubicBezTo>
                  <a:cubicBezTo>
                    <a:pt x="7965" y="2880"/>
                    <a:pt x="7935" y="3071"/>
                    <a:pt x="8024" y="3207"/>
                  </a:cubicBezTo>
                  <a:cubicBezTo>
                    <a:pt x="8083" y="3315"/>
                    <a:pt x="8201" y="3560"/>
                    <a:pt x="8289" y="3614"/>
                  </a:cubicBezTo>
                  <a:cubicBezTo>
                    <a:pt x="8378" y="3804"/>
                    <a:pt x="8378" y="4022"/>
                    <a:pt x="8496" y="4212"/>
                  </a:cubicBezTo>
                  <a:cubicBezTo>
                    <a:pt x="8584" y="4402"/>
                    <a:pt x="8879" y="4538"/>
                    <a:pt x="9056" y="4701"/>
                  </a:cubicBezTo>
                  <a:lnTo>
                    <a:pt x="9823" y="5217"/>
                  </a:lnTo>
                  <a:lnTo>
                    <a:pt x="10000" y="5516"/>
                  </a:lnTo>
                  <a:lnTo>
                    <a:pt x="10000" y="5516"/>
                  </a:lnTo>
                  <a:lnTo>
                    <a:pt x="3687" y="10000"/>
                  </a:lnTo>
                  <a:lnTo>
                    <a:pt x="3687" y="10000"/>
                  </a:lnTo>
                  <a:lnTo>
                    <a:pt x="3687" y="9864"/>
                  </a:lnTo>
                  <a:cubicBezTo>
                    <a:pt x="3687" y="9565"/>
                    <a:pt x="3569" y="9402"/>
                    <a:pt x="3451" y="9103"/>
                  </a:cubicBezTo>
                  <a:cubicBezTo>
                    <a:pt x="3333" y="9003"/>
                    <a:pt x="3269" y="9035"/>
                    <a:pt x="3097" y="8804"/>
                  </a:cubicBezTo>
                  <a:cubicBezTo>
                    <a:pt x="2925" y="8573"/>
                    <a:pt x="2596" y="8084"/>
                    <a:pt x="2419" y="7717"/>
                  </a:cubicBezTo>
                  <a:cubicBezTo>
                    <a:pt x="2281" y="7459"/>
                    <a:pt x="2335" y="6970"/>
                    <a:pt x="2035" y="6603"/>
                  </a:cubicBezTo>
                  <a:cubicBezTo>
                    <a:pt x="1740" y="6087"/>
                    <a:pt x="1475" y="5353"/>
                    <a:pt x="619" y="5516"/>
                  </a:cubicBezTo>
                  <a:cubicBezTo>
                    <a:pt x="472" y="5543"/>
                    <a:pt x="265" y="5516"/>
                    <a:pt x="118" y="5543"/>
                  </a:cubicBezTo>
                  <a:cubicBezTo>
                    <a:pt x="59" y="5571"/>
                    <a:pt x="29" y="5571"/>
                    <a:pt x="0" y="5571"/>
                  </a:cubicBezTo>
                  <a:lnTo>
                    <a:pt x="0" y="5571"/>
                  </a:lnTo>
                  <a:lnTo>
                    <a:pt x="1770" y="3641"/>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158" name="Freeform 45"/>
            <p:cNvSpPr>
              <a:spLocks/>
            </p:cNvSpPr>
            <p:nvPr/>
          </p:nvSpPr>
          <p:spPr bwMode="auto">
            <a:xfrm>
              <a:off x="3862388" y="1011238"/>
              <a:ext cx="833438" cy="546100"/>
            </a:xfrm>
            <a:custGeom>
              <a:avLst/>
              <a:gdLst>
                <a:gd name="T0" fmla="*/ 13 w 318"/>
                <a:gd name="T1" fmla="*/ 208 h 208"/>
                <a:gd name="T2" fmla="*/ 299 w 318"/>
                <a:gd name="T3" fmla="*/ 208 h 208"/>
                <a:gd name="T4" fmla="*/ 299 w 318"/>
                <a:gd name="T5" fmla="*/ 208 h 208"/>
                <a:gd name="T6" fmla="*/ 306 w 318"/>
                <a:gd name="T7" fmla="*/ 201 h 208"/>
                <a:gd name="T8" fmla="*/ 312 w 318"/>
                <a:gd name="T9" fmla="*/ 195 h 208"/>
                <a:gd name="T10" fmla="*/ 315 w 318"/>
                <a:gd name="T11" fmla="*/ 191 h 208"/>
                <a:gd name="T12" fmla="*/ 316 w 318"/>
                <a:gd name="T13" fmla="*/ 191 h 208"/>
                <a:gd name="T14" fmla="*/ 311 w 318"/>
                <a:gd name="T15" fmla="*/ 178 h 208"/>
                <a:gd name="T16" fmla="*/ 309 w 318"/>
                <a:gd name="T17" fmla="*/ 164 h 208"/>
                <a:gd name="T18" fmla="*/ 317 w 318"/>
                <a:gd name="T19" fmla="*/ 147 h 208"/>
                <a:gd name="T20" fmla="*/ 315 w 318"/>
                <a:gd name="T21" fmla="*/ 127 h 208"/>
                <a:gd name="T22" fmla="*/ 307 w 318"/>
                <a:gd name="T23" fmla="*/ 121 h 208"/>
                <a:gd name="T24" fmla="*/ 301 w 318"/>
                <a:gd name="T25" fmla="*/ 106 h 208"/>
                <a:gd name="T26" fmla="*/ 296 w 318"/>
                <a:gd name="T27" fmla="*/ 86 h 208"/>
                <a:gd name="T28" fmla="*/ 298 w 318"/>
                <a:gd name="T29" fmla="*/ 76 h 208"/>
                <a:gd name="T30" fmla="*/ 296 w 318"/>
                <a:gd name="T31" fmla="*/ 66 h 208"/>
                <a:gd name="T32" fmla="*/ 296 w 318"/>
                <a:gd name="T33" fmla="*/ 66 h 208"/>
                <a:gd name="T34" fmla="*/ 297 w 318"/>
                <a:gd name="T35" fmla="*/ 59 h 208"/>
                <a:gd name="T36" fmla="*/ 280 w 318"/>
                <a:gd name="T37" fmla="*/ 36 h 208"/>
                <a:gd name="T38" fmla="*/ 233 w 318"/>
                <a:gd name="T39" fmla="*/ 66 h 208"/>
                <a:gd name="T40" fmla="*/ 225 w 318"/>
                <a:gd name="T41" fmla="*/ 69 h 208"/>
                <a:gd name="T42" fmla="*/ 220 w 318"/>
                <a:gd name="T43" fmla="*/ 68 h 208"/>
                <a:gd name="T44" fmla="*/ 215 w 318"/>
                <a:gd name="T45" fmla="*/ 57 h 208"/>
                <a:gd name="T46" fmla="*/ 225 w 318"/>
                <a:gd name="T47" fmla="*/ 33 h 208"/>
                <a:gd name="T48" fmla="*/ 228 w 318"/>
                <a:gd name="T49" fmla="*/ 29 h 208"/>
                <a:gd name="T50" fmla="*/ 220 w 318"/>
                <a:gd name="T51" fmla="*/ 14 h 208"/>
                <a:gd name="T52" fmla="*/ 215 w 318"/>
                <a:gd name="T53" fmla="*/ 6 h 208"/>
                <a:gd name="T54" fmla="*/ 63 w 318"/>
                <a:gd name="T55" fmla="*/ 0 h 208"/>
                <a:gd name="T56" fmla="*/ 63 w 318"/>
                <a:gd name="T57" fmla="*/ 0 h 208"/>
                <a:gd name="T58" fmla="*/ 46 w 318"/>
                <a:gd name="T59" fmla="*/ 20 h 208"/>
                <a:gd name="T60" fmla="*/ 42 w 318"/>
                <a:gd name="T61" fmla="*/ 74 h 208"/>
                <a:gd name="T62" fmla="*/ 23 w 318"/>
                <a:gd name="T63" fmla="*/ 75 h 208"/>
                <a:gd name="T64" fmla="*/ 4 w 318"/>
                <a:gd name="T65" fmla="*/ 87 h 208"/>
                <a:gd name="T66" fmla="*/ 7 w 318"/>
                <a:gd name="T67" fmla="*/ 96 h 208"/>
                <a:gd name="T68" fmla="*/ 8 w 318"/>
                <a:gd name="T69" fmla="*/ 106 h 208"/>
                <a:gd name="T70" fmla="*/ 9 w 318"/>
                <a:gd name="T71" fmla="*/ 115 h 208"/>
                <a:gd name="T72" fmla="*/ 4 w 318"/>
                <a:gd name="T73" fmla="*/ 124 h 208"/>
                <a:gd name="T74" fmla="*/ 3 w 318"/>
                <a:gd name="T75" fmla="*/ 132 h 208"/>
                <a:gd name="T76" fmla="*/ 9 w 318"/>
                <a:gd name="T77" fmla="*/ 137 h 208"/>
                <a:gd name="T78" fmla="*/ 11 w 318"/>
                <a:gd name="T79" fmla="*/ 139 h 208"/>
                <a:gd name="T80" fmla="*/ 8 w 318"/>
                <a:gd name="T81" fmla="*/ 146 h 208"/>
                <a:gd name="T82" fmla="*/ 13 w 318"/>
                <a:gd name="T83" fmla="*/ 149 h 208"/>
                <a:gd name="T84" fmla="*/ 8 w 318"/>
                <a:gd name="T85" fmla="*/ 159 h 208"/>
                <a:gd name="T86" fmla="*/ 12 w 318"/>
                <a:gd name="T87" fmla="*/ 165 h 208"/>
                <a:gd name="T88" fmla="*/ 13 w 318"/>
                <a:gd name="T89" fmla="*/ 177 h 208"/>
                <a:gd name="T90" fmla="*/ 15 w 318"/>
                <a:gd name="T91" fmla="*/ 181 h 208"/>
                <a:gd name="T92" fmla="*/ 16 w 318"/>
                <a:gd name="T93" fmla="*/ 187 h 208"/>
                <a:gd name="T94" fmla="*/ 17 w 318"/>
                <a:gd name="T95" fmla="*/ 193 h 208"/>
                <a:gd name="T96" fmla="*/ 17 w 318"/>
                <a:gd name="T97" fmla="*/ 193 h 208"/>
                <a:gd name="T98" fmla="*/ 13 w 318"/>
                <a:gd name="T99"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8" h="208">
                  <a:moveTo>
                    <a:pt x="13" y="208"/>
                  </a:moveTo>
                  <a:cubicBezTo>
                    <a:pt x="299" y="208"/>
                    <a:pt x="299" y="208"/>
                    <a:pt x="299" y="208"/>
                  </a:cubicBezTo>
                  <a:cubicBezTo>
                    <a:pt x="299" y="208"/>
                    <a:pt x="299" y="208"/>
                    <a:pt x="299" y="208"/>
                  </a:cubicBezTo>
                  <a:cubicBezTo>
                    <a:pt x="306" y="201"/>
                    <a:pt x="306" y="201"/>
                    <a:pt x="306" y="201"/>
                  </a:cubicBezTo>
                  <a:cubicBezTo>
                    <a:pt x="308" y="199"/>
                    <a:pt x="310" y="197"/>
                    <a:pt x="312" y="195"/>
                  </a:cubicBezTo>
                  <a:cubicBezTo>
                    <a:pt x="313" y="194"/>
                    <a:pt x="314" y="192"/>
                    <a:pt x="315" y="191"/>
                  </a:cubicBezTo>
                  <a:cubicBezTo>
                    <a:pt x="316" y="191"/>
                    <a:pt x="316" y="191"/>
                    <a:pt x="316" y="191"/>
                  </a:cubicBezTo>
                  <a:cubicBezTo>
                    <a:pt x="317" y="185"/>
                    <a:pt x="313" y="183"/>
                    <a:pt x="311" y="178"/>
                  </a:cubicBezTo>
                  <a:cubicBezTo>
                    <a:pt x="309" y="173"/>
                    <a:pt x="309" y="169"/>
                    <a:pt x="309" y="164"/>
                  </a:cubicBezTo>
                  <a:cubicBezTo>
                    <a:pt x="309" y="155"/>
                    <a:pt x="315" y="154"/>
                    <a:pt x="317" y="147"/>
                  </a:cubicBezTo>
                  <a:cubicBezTo>
                    <a:pt x="318" y="140"/>
                    <a:pt x="316" y="134"/>
                    <a:pt x="315" y="127"/>
                  </a:cubicBezTo>
                  <a:cubicBezTo>
                    <a:pt x="314" y="121"/>
                    <a:pt x="310" y="124"/>
                    <a:pt x="307" y="121"/>
                  </a:cubicBezTo>
                  <a:cubicBezTo>
                    <a:pt x="305" y="120"/>
                    <a:pt x="303" y="109"/>
                    <a:pt x="301" y="106"/>
                  </a:cubicBezTo>
                  <a:cubicBezTo>
                    <a:pt x="298" y="101"/>
                    <a:pt x="296" y="91"/>
                    <a:pt x="296" y="86"/>
                  </a:cubicBezTo>
                  <a:cubicBezTo>
                    <a:pt x="296" y="82"/>
                    <a:pt x="298" y="80"/>
                    <a:pt x="298" y="76"/>
                  </a:cubicBezTo>
                  <a:cubicBezTo>
                    <a:pt x="298" y="72"/>
                    <a:pt x="296" y="70"/>
                    <a:pt x="296" y="66"/>
                  </a:cubicBezTo>
                  <a:cubicBezTo>
                    <a:pt x="296" y="66"/>
                    <a:pt x="296" y="66"/>
                    <a:pt x="296" y="66"/>
                  </a:cubicBezTo>
                  <a:cubicBezTo>
                    <a:pt x="297" y="59"/>
                    <a:pt x="297" y="59"/>
                    <a:pt x="297" y="59"/>
                  </a:cubicBezTo>
                  <a:cubicBezTo>
                    <a:pt x="280" y="36"/>
                    <a:pt x="280" y="36"/>
                    <a:pt x="280" y="36"/>
                  </a:cubicBezTo>
                  <a:cubicBezTo>
                    <a:pt x="233" y="66"/>
                    <a:pt x="233" y="66"/>
                    <a:pt x="233" y="66"/>
                  </a:cubicBezTo>
                  <a:cubicBezTo>
                    <a:pt x="230" y="68"/>
                    <a:pt x="228" y="70"/>
                    <a:pt x="225" y="69"/>
                  </a:cubicBezTo>
                  <a:cubicBezTo>
                    <a:pt x="220" y="68"/>
                    <a:pt x="220" y="68"/>
                    <a:pt x="220" y="68"/>
                  </a:cubicBezTo>
                  <a:cubicBezTo>
                    <a:pt x="217" y="66"/>
                    <a:pt x="215" y="61"/>
                    <a:pt x="215" y="57"/>
                  </a:cubicBezTo>
                  <a:cubicBezTo>
                    <a:pt x="215" y="48"/>
                    <a:pt x="219" y="39"/>
                    <a:pt x="225" y="33"/>
                  </a:cubicBezTo>
                  <a:cubicBezTo>
                    <a:pt x="226" y="31"/>
                    <a:pt x="228" y="30"/>
                    <a:pt x="228" y="29"/>
                  </a:cubicBezTo>
                  <a:cubicBezTo>
                    <a:pt x="227" y="27"/>
                    <a:pt x="220" y="14"/>
                    <a:pt x="220" y="14"/>
                  </a:cubicBezTo>
                  <a:cubicBezTo>
                    <a:pt x="219" y="11"/>
                    <a:pt x="217" y="8"/>
                    <a:pt x="215" y="6"/>
                  </a:cubicBezTo>
                  <a:cubicBezTo>
                    <a:pt x="63" y="0"/>
                    <a:pt x="63" y="0"/>
                    <a:pt x="63" y="0"/>
                  </a:cubicBezTo>
                  <a:cubicBezTo>
                    <a:pt x="63" y="0"/>
                    <a:pt x="63" y="0"/>
                    <a:pt x="63" y="0"/>
                  </a:cubicBezTo>
                  <a:cubicBezTo>
                    <a:pt x="46" y="20"/>
                    <a:pt x="46" y="20"/>
                    <a:pt x="46" y="20"/>
                  </a:cubicBezTo>
                  <a:cubicBezTo>
                    <a:pt x="42" y="74"/>
                    <a:pt x="42" y="74"/>
                    <a:pt x="42" y="74"/>
                  </a:cubicBezTo>
                  <a:cubicBezTo>
                    <a:pt x="35" y="74"/>
                    <a:pt x="30" y="74"/>
                    <a:pt x="23" y="75"/>
                  </a:cubicBezTo>
                  <a:cubicBezTo>
                    <a:pt x="18" y="76"/>
                    <a:pt x="0" y="79"/>
                    <a:pt x="4" y="87"/>
                  </a:cubicBezTo>
                  <a:cubicBezTo>
                    <a:pt x="6" y="91"/>
                    <a:pt x="9" y="92"/>
                    <a:pt x="7" y="96"/>
                  </a:cubicBezTo>
                  <a:cubicBezTo>
                    <a:pt x="5" y="99"/>
                    <a:pt x="5" y="104"/>
                    <a:pt x="8" y="106"/>
                  </a:cubicBezTo>
                  <a:cubicBezTo>
                    <a:pt x="9" y="109"/>
                    <a:pt x="11" y="112"/>
                    <a:pt x="9" y="115"/>
                  </a:cubicBezTo>
                  <a:cubicBezTo>
                    <a:pt x="8" y="116"/>
                    <a:pt x="5" y="122"/>
                    <a:pt x="4" y="124"/>
                  </a:cubicBezTo>
                  <a:cubicBezTo>
                    <a:pt x="3" y="127"/>
                    <a:pt x="1" y="128"/>
                    <a:pt x="3" y="132"/>
                  </a:cubicBezTo>
                  <a:cubicBezTo>
                    <a:pt x="9" y="137"/>
                    <a:pt x="9" y="137"/>
                    <a:pt x="9" y="137"/>
                  </a:cubicBezTo>
                  <a:cubicBezTo>
                    <a:pt x="10" y="138"/>
                    <a:pt x="11" y="138"/>
                    <a:pt x="11" y="139"/>
                  </a:cubicBezTo>
                  <a:cubicBezTo>
                    <a:pt x="9" y="140"/>
                    <a:pt x="8" y="144"/>
                    <a:pt x="8" y="146"/>
                  </a:cubicBezTo>
                  <a:cubicBezTo>
                    <a:pt x="9" y="147"/>
                    <a:pt x="12" y="147"/>
                    <a:pt x="13" y="149"/>
                  </a:cubicBezTo>
                  <a:cubicBezTo>
                    <a:pt x="14" y="153"/>
                    <a:pt x="7" y="154"/>
                    <a:pt x="8" y="159"/>
                  </a:cubicBezTo>
                  <a:cubicBezTo>
                    <a:pt x="9" y="162"/>
                    <a:pt x="12" y="163"/>
                    <a:pt x="12" y="165"/>
                  </a:cubicBezTo>
                  <a:cubicBezTo>
                    <a:pt x="13" y="169"/>
                    <a:pt x="12" y="173"/>
                    <a:pt x="13" y="177"/>
                  </a:cubicBezTo>
                  <a:cubicBezTo>
                    <a:pt x="14" y="178"/>
                    <a:pt x="15" y="179"/>
                    <a:pt x="15" y="181"/>
                  </a:cubicBezTo>
                  <a:cubicBezTo>
                    <a:pt x="16" y="183"/>
                    <a:pt x="16" y="185"/>
                    <a:pt x="16" y="187"/>
                  </a:cubicBezTo>
                  <a:cubicBezTo>
                    <a:pt x="17" y="193"/>
                    <a:pt x="17" y="193"/>
                    <a:pt x="17" y="193"/>
                  </a:cubicBezTo>
                  <a:cubicBezTo>
                    <a:pt x="17" y="193"/>
                    <a:pt x="17" y="193"/>
                    <a:pt x="17" y="193"/>
                  </a:cubicBezTo>
                  <a:cubicBezTo>
                    <a:pt x="13" y="208"/>
                    <a:pt x="13" y="208"/>
                    <a:pt x="13" y="208"/>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9" name="Freeform 46"/>
            <p:cNvSpPr>
              <a:spLocks/>
            </p:cNvSpPr>
            <p:nvPr/>
          </p:nvSpPr>
          <p:spPr bwMode="auto">
            <a:xfrm>
              <a:off x="3367088" y="982663"/>
              <a:ext cx="660400" cy="534988"/>
            </a:xfrm>
            <a:custGeom>
              <a:avLst/>
              <a:gdLst>
                <a:gd name="T0" fmla="*/ 252 w 252"/>
                <a:gd name="T1" fmla="*/ 11 h 204"/>
                <a:gd name="T2" fmla="*/ 235 w 252"/>
                <a:gd name="T3" fmla="*/ 31 h 204"/>
                <a:gd name="T4" fmla="*/ 231 w 252"/>
                <a:gd name="T5" fmla="*/ 85 h 204"/>
                <a:gd name="T6" fmla="*/ 212 w 252"/>
                <a:gd name="T7" fmla="*/ 86 h 204"/>
                <a:gd name="T8" fmla="*/ 193 w 252"/>
                <a:gd name="T9" fmla="*/ 98 h 204"/>
                <a:gd name="T10" fmla="*/ 196 w 252"/>
                <a:gd name="T11" fmla="*/ 107 h 204"/>
                <a:gd name="T12" fmla="*/ 197 w 252"/>
                <a:gd name="T13" fmla="*/ 117 h 204"/>
                <a:gd name="T14" fmla="*/ 198 w 252"/>
                <a:gd name="T15" fmla="*/ 126 h 204"/>
                <a:gd name="T16" fmla="*/ 193 w 252"/>
                <a:gd name="T17" fmla="*/ 135 h 204"/>
                <a:gd name="T18" fmla="*/ 192 w 252"/>
                <a:gd name="T19" fmla="*/ 143 h 204"/>
                <a:gd name="T20" fmla="*/ 198 w 252"/>
                <a:gd name="T21" fmla="*/ 148 h 204"/>
                <a:gd name="T22" fmla="*/ 200 w 252"/>
                <a:gd name="T23" fmla="*/ 150 h 204"/>
                <a:gd name="T24" fmla="*/ 197 w 252"/>
                <a:gd name="T25" fmla="*/ 157 h 204"/>
                <a:gd name="T26" fmla="*/ 202 w 252"/>
                <a:gd name="T27" fmla="*/ 160 h 204"/>
                <a:gd name="T28" fmla="*/ 197 w 252"/>
                <a:gd name="T29" fmla="*/ 170 h 204"/>
                <a:gd name="T30" fmla="*/ 201 w 252"/>
                <a:gd name="T31" fmla="*/ 176 h 204"/>
                <a:gd name="T32" fmla="*/ 202 w 252"/>
                <a:gd name="T33" fmla="*/ 188 h 204"/>
                <a:gd name="T34" fmla="*/ 204 w 252"/>
                <a:gd name="T35" fmla="*/ 192 h 204"/>
                <a:gd name="T36" fmla="*/ 205 w 252"/>
                <a:gd name="T37" fmla="*/ 198 h 204"/>
                <a:gd name="T38" fmla="*/ 206 w 252"/>
                <a:gd name="T39" fmla="*/ 204 h 204"/>
                <a:gd name="T40" fmla="*/ 206 w 252"/>
                <a:gd name="T41" fmla="*/ 204 h 204"/>
                <a:gd name="T42" fmla="*/ 192 w 252"/>
                <a:gd name="T43" fmla="*/ 193 h 204"/>
                <a:gd name="T44" fmla="*/ 176 w 252"/>
                <a:gd name="T45" fmla="*/ 183 h 204"/>
                <a:gd name="T46" fmla="*/ 154 w 252"/>
                <a:gd name="T47" fmla="*/ 183 h 204"/>
                <a:gd name="T48" fmla="*/ 131 w 252"/>
                <a:gd name="T49" fmla="*/ 186 h 204"/>
                <a:gd name="T50" fmla="*/ 113 w 252"/>
                <a:gd name="T51" fmla="*/ 172 h 204"/>
                <a:gd name="T52" fmla="*/ 80 w 252"/>
                <a:gd name="T53" fmla="*/ 166 h 204"/>
                <a:gd name="T54" fmla="*/ 80 w 252"/>
                <a:gd name="T55" fmla="*/ 166 h 204"/>
                <a:gd name="T56" fmla="*/ 78 w 252"/>
                <a:gd name="T57" fmla="*/ 161 h 204"/>
                <a:gd name="T58" fmla="*/ 77 w 252"/>
                <a:gd name="T59" fmla="*/ 159 h 204"/>
                <a:gd name="T60" fmla="*/ 75 w 252"/>
                <a:gd name="T61" fmla="*/ 157 h 204"/>
                <a:gd name="T62" fmla="*/ 71 w 252"/>
                <a:gd name="T63" fmla="*/ 154 h 204"/>
                <a:gd name="T64" fmla="*/ 62 w 252"/>
                <a:gd name="T65" fmla="*/ 153 h 204"/>
                <a:gd name="T66" fmla="*/ 38 w 252"/>
                <a:gd name="T67" fmla="*/ 85 h 204"/>
                <a:gd name="T68" fmla="*/ 33 w 252"/>
                <a:gd name="T69" fmla="*/ 85 h 204"/>
                <a:gd name="T70" fmla="*/ 33 w 252"/>
                <a:gd name="T71" fmla="*/ 70 h 204"/>
                <a:gd name="T72" fmla="*/ 0 w 252"/>
                <a:gd name="T73" fmla="*/ 0 h 204"/>
                <a:gd name="T74" fmla="*/ 0 w 252"/>
                <a:gd name="T75" fmla="*/ 0 h 204"/>
                <a:gd name="T76" fmla="*/ 252 w 252"/>
                <a:gd name="T77" fmla="*/ 1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2" h="204">
                  <a:moveTo>
                    <a:pt x="252" y="11"/>
                  </a:moveTo>
                  <a:cubicBezTo>
                    <a:pt x="235" y="31"/>
                    <a:pt x="235" y="31"/>
                    <a:pt x="235" y="31"/>
                  </a:cubicBezTo>
                  <a:cubicBezTo>
                    <a:pt x="231" y="85"/>
                    <a:pt x="231" y="85"/>
                    <a:pt x="231" y="85"/>
                  </a:cubicBezTo>
                  <a:cubicBezTo>
                    <a:pt x="224" y="85"/>
                    <a:pt x="219" y="85"/>
                    <a:pt x="212" y="86"/>
                  </a:cubicBezTo>
                  <a:cubicBezTo>
                    <a:pt x="207" y="87"/>
                    <a:pt x="189" y="90"/>
                    <a:pt x="193" y="98"/>
                  </a:cubicBezTo>
                  <a:cubicBezTo>
                    <a:pt x="195" y="102"/>
                    <a:pt x="198" y="103"/>
                    <a:pt x="196" y="107"/>
                  </a:cubicBezTo>
                  <a:cubicBezTo>
                    <a:pt x="194" y="110"/>
                    <a:pt x="194" y="115"/>
                    <a:pt x="197" y="117"/>
                  </a:cubicBezTo>
                  <a:cubicBezTo>
                    <a:pt x="198" y="120"/>
                    <a:pt x="200" y="123"/>
                    <a:pt x="198" y="126"/>
                  </a:cubicBezTo>
                  <a:cubicBezTo>
                    <a:pt x="197" y="127"/>
                    <a:pt x="194" y="133"/>
                    <a:pt x="193" y="135"/>
                  </a:cubicBezTo>
                  <a:cubicBezTo>
                    <a:pt x="192" y="138"/>
                    <a:pt x="190" y="139"/>
                    <a:pt x="192" y="143"/>
                  </a:cubicBezTo>
                  <a:cubicBezTo>
                    <a:pt x="198" y="148"/>
                    <a:pt x="198" y="148"/>
                    <a:pt x="198" y="148"/>
                  </a:cubicBezTo>
                  <a:cubicBezTo>
                    <a:pt x="199" y="149"/>
                    <a:pt x="200" y="149"/>
                    <a:pt x="200" y="150"/>
                  </a:cubicBezTo>
                  <a:cubicBezTo>
                    <a:pt x="198" y="151"/>
                    <a:pt x="197" y="155"/>
                    <a:pt x="197" y="157"/>
                  </a:cubicBezTo>
                  <a:cubicBezTo>
                    <a:pt x="198" y="158"/>
                    <a:pt x="201" y="158"/>
                    <a:pt x="202" y="160"/>
                  </a:cubicBezTo>
                  <a:cubicBezTo>
                    <a:pt x="203" y="164"/>
                    <a:pt x="196" y="165"/>
                    <a:pt x="197" y="170"/>
                  </a:cubicBezTo>
                  <a:cubicBezTo>
                    <a:pt x="198" y="173"/>
                    <a:pt x="201" y="174"/>
                    <a:pt x="201" y="176"/>
                  </a:cubicBezTo>
                  <a:cubicBezTo>
                    <a:pt x="202" y="180"/>
                    <a:pt x="201" y="184"/>
                    <a:pt x="202" y="188"/>
                  </a:cubicBezTo>
                  <a:cubicBezTo>
                    <a:pt x="203" y="189"/>
                    <a:pt x="204" y="190"/>
                    <a:pt x="204" y="192"/>
                  </a:cubicBezTo>
                  <a:cubicBezTo>
                    <a:pt x="205" y="194"/>
                    <a:pt x="205" y="196"/>
                    <a:pt x="205" y="198"/>
                  </a:cubicBezTo>
                  <a:cubicBezTo>
                    <a:pt x="206" y="204"/>
                    <a:pt x="206" y="204"/>
                    <a:pt x="206" y="204"/>
                  </a:cubicBezTo>
                  <a:cubicBezTo>
                    <a:pt x="206" y="204"/>
                    <a:pt x="206" y="204"/>
                    <a:pt x="206" y="204"/>
                  </a:cubicBezTo>
                  <a:cubicBezTo>
                    <a:pt x="192" y="193"/>
                    <a:pt x="192" y="193"/>
                    <a:pt x="192" y="193"/>
                  </a:cubicBezTo>
                  <a:cubicBezTo>
                    <a:pt x="187" y="186"/>
                    <a:pt x="185" y="183"/>
                    <a:pt x="176" y="183"/>
                  </a:cubicBezTo>
                  <a:cubicBezTo>
                    <a:pt x="171" y="187"/>
                    <a:pt x="158" y="190"/>
                    <a:pt x="154" y="183"/>
                  </a:cubicBezTo>
                  <a:cubicBezTo>
                    <a:pt x="143" y="179"/>
                    <a:pt x="141" y="181"/>
                    <a:pt x="131" y="186"/>
                  </a:cubicBezTo>
                  <a:cubicBezTo>
                    <a:pt x="124" y="189"/>
                    <a:pt x="115" y="177"/>
                    <a:pt x="113" y="172"/>
                  </a:cubicBezTo>
                  <a:cubicBezTo>
                    <a:pt x="104" y="166"/>
                    <a:pt x="90" y="170"/>
                    <a:pt x="80" y="166"/>
                  </a:cubicBezTo>
                  <a:cubicBezTo>
                    <a:pt x="80" y="166"/>
                    <a:pt x="80" y="166"/>
                    <a:pt x="80" y="166"/>
                  </a:cubicBezTo>
                  <a:cubicBezTo>
                    <a:pt x="80" y="164"/>
                    <a:pt x="78" y="162"/>
                    <a:pt x="78" y="161"/>
                  </a:cubicBezTo>
                  <a:cubicBezTo>
                    <a:pt x="77" y="160"/>
                    <a:pt x="77" y="159"/>
                    <a:pt x="77" y="159"/>
                  </a:cubicBezTo>
                  <a:cubicBezTo>
                    <a:pt x="76" y="158"/>
                    <a:pt x="75" y="157"/>
                    <a:pt x="75" y="157"/>
                  </a:cubicBezTo>
                  <a:cubicBezTo>
                    <a:pt x="74" y="156"/>
                    <a:pt x="72" y="155"/>
                    <a:pt x="71" y="154"/>
                  </a:cubicBezTo>
                  <a:cubicBezTo>
                    <a:pt x="68" y="153"/>
                    <a:pt x="65" y="152"/>
                    <a:pt x="62" y="153"/>
                  </a:cubicBezTo>
                  <a:cubicBezTo>
                    <a:pt x="38" y="85"/>
                    <a:pt x="38" y="85"/>
                    <a:pt x="38" y="85"/>
                  </a:cubicBezTo>
                  <a:cubicBezTo>
                    <a:pt x="33" y="85"/>
                    <a:pt x="33" y="85"/>
                    <a:pt x="33" y="85"/>
                  </a:cubicBezTo>
                  <a:cubicBezTo>
                    <a:pt x="33" y="70"/>
                    <a:pt x="33" y="70"/>
                    <a:pt x="33" y="70"/>
                  </a:cubicBezTo>
                  <a:cubicBezTo>
                    <a:pt x="0" y="0"/>
                    <a:pt x="0" y="0"/>
                    <a:pt x="0" y="0"/>
                  </a:cubicBezTo>
                  <a:cubicBezTo>
                    <a:pt x="0" y="0"/>
                    <a:pt x="0" y="0"/>
                    <a:pt x="0" y="0"/>
                  </a:cubicBezTo>
                  <a:cubicBezTo>
                    <a:pt x="252" y="11"/>
                    <a:pt x="252" y="11"/>
                    <a:pt x="252" y="11"/>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0" name="Freeform 47"/>
            <p:cNvSpPr>
              <a:spLocks/>
            </p:cNvSpPr>
            <p:nvPr/>
          </p:nvSpPr>
          <p:spPr bwMode="auto">
            <a:xfrm>
              <a:off x="2908301" y="965201"/>
              <a:ext cx="668338" cy="969963"/>
            </a:xfrm>
            <a:custGeom>
              <a:avLst/>
              <a:gdLst>
                <a:gd name="T0" fmla="*/ 40 w 255"/>
                <a:gd name="T1" fmla="*/ 249 h 370"/>
                <a:gd name="T2" fmla="*/ 41 w 255"/>
                <a:gd name="T3" fmla="*/ 250 h 370"/>
                <a:gd name="T4" fmla="*/ 48 w 255"/>
                <a:gd name="T5" fmla="*/ 259 h 370"/>
                <a:gd name="T6" fmla="*/ 65 w 255"/>
                <a:gd name="T7" fmla="*/ 270 h 370"/>
                <a:gd name="T8" fmla="*/ 75 w 255"/>
                <a:gd name="T9" fmla="*/ 282 h 370"/>
                <a:gd name="T10" fmla="*/ 76 w 255"/>
                <a:gd name="T11" fmla="*/ 283 h 370"/>
                <a:gd name="T12" fmla="*/ 83 w 255"/>
                <a:gd name="T13" fmla="*/ 301 h 370"/>
                <a:gd name="T14" fmla="*/ 104 w 255"/>
                <a:gd name="T15" fmla="*/ 315 h 370"/>
                <a:gd name="T16" fmla="*/ 144 w 255"/>
                <a:gd name="T17" fmla="*/ 336 h 370"/>
                <a:gd name="T18" fmla="*/ 158 w 255"/>
                <a:gd name="T19" fmla="*/ 353 h 370"/>
                <a:gd name="T20" fmla="*/ 166 w 255"/>
                <a:gd name="T21" fmla="*/ 361 h 370"/>
                <a:gd name="T22" fmla="*/ 174 w 255"/>
                <a:gd name="T23" fmla="*/ 369 h 370"/>
                <a:gd name="T24" fmla="*/ 181 w 255"/>
                <a:gd name="T25" fmla="*/ 366 h 370"/>
                <a:gd name="T26" fmla="*/ 187 w 255"/>
                <a:gd name="T27" fmla="*/ 360 h 370"/>
                <a:gd name="T28" fmla="*/ 187 w 255"/>
                <a:gd name="T29" fmla="*/ 360 h 370"/>
                <a:gd name="T30" fmla="*/ 186 w 255"/>
                <a:gd name="T31" fmla="*/ 352 h 370"/>
                <a:gd name="T32" fmla="*/ 202 w 255"/>
                <a:gd name="T33" fmla="*/ 301 h 370"/>
                <a:gd name="T34" fmla="*/ 218 w 255"/>
                <a:gd name="T35" fmla="*/ 219 h 370"/>
                <a:gd name="T36" fmla="*/ 255 w 255"/>
                <a:gd name="T37" fmla="*/ 173 h 370"/>
                <a:gd name="T38" fmla="*/ 255 w 255"/>
                <a:gd name="T39" fmla="*/ 173 h 370"/>
                <a:gd name="T40" fmla="*/ 253 w 255"/>
                <a:gd name="T41" fmla="*/ 168 h 370"/>
                <a:gd name="T42" fmla="*/ 252 w 255"/>
                <a:gd name="T43" fmla="*/ 166 h 370"/>
                <a:gd name="T44" fmla="*/ 250 w 255"/>
                <a:gd name="T45" fmla="*/ 164 h 370"/>
                <a:gd name="T46" fmla="*/ 246 w 255"/>
                <a:gd name="T47" fmla="*/ 161 h 370"/>
                <a:gd name="T48" fmla="*/ 237 w 255"/>
                <a:gd name="T49" fmla="*/ 160 h 370"/>
                <a:gd name="T50" fmla="*/ 213 w 255"/>
                <a:gd name="T51" fmla="*/ 92 h 370"/>
                <a:gd name="T52" fmla="*/ 208 w 255"/>
                <a:gd name="T53" fmla="*/ 92 h 370"/>
                <a:gd name="T54" fmla="*/ 208 w 255"/>
                <a:gd name="T55" fmla="*/ 77 h 370"/>
                <a:gd name="T56" fmla="*/ 175 w 255"/>
                <a:gd name="T57" fmla="*/ 7 h 370"/>
                <a:gd name="T58" fmla="*/ 175 w 255"/>
                <a:gd name="T59" fmla="*/ 7 h 370"/>
                <a:gd name="T60" fmla="*/ 2 w 255"/>
                <a:gd name="T61" fmla="*/ 0 h 370"/>
                <a:gd name="T62" fmla="*/ 2 w 255"/>
                <a:gd name="T63" fmla="*/ 0 h 370"/>
                <a:gd name="T64" fmla="*/ 0 w 255"/>
                <a:gd name="T65" fmla="*/ 206 h 370"/>
                <a:gd name="T66" fmla="*/ 24 w 255"/>
                <a:gd name="T67" fmla="*/ 229 h 370"/>
                <a:gd name="T68" fmla="*/ 29 w 255"/>
                <a:gd name="T69" fmla="*/ 232 h 370"/>
                <a:gd name="T70" fmla="*/ 29 w 255"/>
                <a:gd name="T71" fmla="*/ 234 h 370"/>
                <a:gd name="T72" fmla="*/ 30 w 255"/>
                <a:gd name="T73" fmla="*/ 237 h 370"/>
                <a:gd name="T74" fmla="*/ 32 w 255"/>
                <a:gd name="T75" fmla="*/ 239 h 370"/>
                <a:gd name="T76" fmla="*/ 35 w 255"/>
                <a:gd name="T77" fmla="*/ 243 h 370"/>
                <a:gd name="T78" fmla="*/ 40 w 255"/>
                <a:gd name="T79" fmla="*/ 249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5" h="370">
                  <a:moveTo>
                    <a:pt x="40" y="249"/>
                  </a:moveTo>
                  <a:cubicBezTo>
                    <a:pt x="40" y="249"/>
                    <a:pt x="40" y="250"/>
                    <a:pt x="41" y="250"/>
                  </a:cubicBezTo>
                  <a:cubicBezTo>
                    <a:pt x="41" y="252"/>
                    <a:pt x="47" y="257"/>
                    <a:pt x="48" y="259"/>
                  </a:cubicBezTo>
                  <a:cubicBezTo>
                    <a:pt x="51" y="265"/>
                    <a:pt x="58" y="269"/>
                    <a:pt x="65" y="270"/>
                  </a:cubicBezTo>
                  <a:cubicBezTo>
                    <a:pt x="68" y="271"/>
                    <a:pt x="75" y="279"/>
                    <a:pt x="75" y="282"/>
                  </a:cubicBezTo>
                  <a:cubicBezTo>
                    <a:pt x="76" y="282"/>
                    <a:pt x="76" y="283"/>
                    <a:pt x="76" y="283"/>
                  </a:cubicBezTo>
                  <a:cubicBezTo>
                    <a:pt x="77" y="287"/>
                    <a:pt x="80" y="298"/>
                    <a:pt x="83" y="301"/>
                  </a:cubicBezTo>
                  <a:cubicBezTo>
                    <a:pt x="104" y="315"/>
                    <a:pt x="104" y="315"/>
                    <a:pt x="104" y="315"/>
                  </a:cubicBezTo>
                  <a:cubicBezTo>
                    <a:pt x="117" y="323"/>
                    <a:pt x="132" y="326"/>
                    <a:pt x="144" y="336"/>
                  </a:cubicBezTo>
                  <a:cubicBezTo>
                    <a:pt x="150" y="341"/>
                    <a:pt x="153" y="348"/>
                    <a:pt x="158" y="353"/>
                  </a:cubicBezTo>
                  <a:cubicBezTo>
                    <a:pt x="166" y="361"/>
                    <a:pt x="166" y="361"/>
                    <a:pt x="166" y="361"/>
                  </a:cubicBezTo>
                  <a:cubicBezTo>
                    <a:pt x="168" y="363"/>
                    <a:pt x="172" y="367"/>
                    <a:pt x="174" y="369"/>
                  </a:cubicBezTo>
                  <a:cubicBezTo>
                    <a:pt x="179" y="369"/>
                    <a:pt x="177" y="370"/>
                    <a:pt x="181" y="366"/>
                  </a:cubicBezTo>
                  <a:cubicBezTo>
                    <a:pt x="187" y="360"/>
                    <a:pt x="187" y="360"/>
                    <a:pt x="187" y="360"/>
                  </a:cubicBezTo>
                  <a:cubicBezTo>
                    <a:pt x="187" y="360"/>
                    <a:pt x="187" y="360"/>
                    <a:pt x="187" y="360"/>
                  </a:cubicBezTo>
                  <a:cubicBezTo>
                    <a:pt x="186" y="352"/>
                    <a:pt x="186" y="352"/>
                    <a:pt x="186" y="352"/>
                  </a:cubicBezTo>
                  <a:cubicBezTo>
                    <a:pt x="202" y="301"/>
                    <a:pt x="202" y="301"/>
                    <a:pt x="202" y="301"/>
                  </a:cubicBezTo>
                  <a:cubicBezTo>
                    <a:pt x="218" y="219"/>
                    <a:pt x="218" y="219"/>
                    <a:pt x="218" y="219"/>
                  </a:cubicBezTo>
                  <a:cubicBezTo>
                    <a:pt x="255" y="173"/>
                    <a:pt x="255" y="173"/>
                    <a:pt x="255" y="173"/>
                  </a:cubicBezTo>
                  <a:cubicBezTo>
                    <a:pt x="255" y="173"/>
                    <a:pt x="255" y="173"/>
                    <a:pt x="255" y="173"/>
                  </a:cubicBezTo>
                  <a:cubicBezTo>
                    <a:pt x="255" y="171"/>
                    <a:pt x="253" y="169"/>
                    <a:pt x="253" y="168"/>
                  </a:cubicBezTo>
                  <a:cubicBezTo>
                    <a:pt x="252" y="167"/>
                    <a:pt x="252" y="166"/>
                    <a:pt x="252" y="166"/>
                  </a:cubicBezTo>
                  <a:cubicBezTo>
                    <a:pt x="251" y="165"/>
                    <a:pt x="250" y="164"/>
                    <a:pt x="250" y="164"/>
                  </a:cubicBezTo>
                  <a:cubicBezTo>
                    <a:pt x="249" y="163"/>
                    <a:pt x="247" y="162"/>
                    <a:pt x="246" y="161"/>
                  </a:cubicBezTo>
                  <a:cubicBezTo>
                    <a:pt x="243" y="160"/>
                    <a:pt x="240" y="159"/>
                    <a:pt x="237" y="160"/>
                  </a:cubicBezTo>
                  <a:cubicBezTo>
                    <a:pt x="213" y="92"/>
                    <a:pt x="213" y="92"/>
                    <a:pt x="213" y="92"/>
                  </a:cubicBezTo>
                  <a:cubicBezTo>
                    <a:pt x="208" y="92"/>
                    <a:pt x="208" y="92"/>
                    <a:pt x="208" y="92"/>
                  </a:cubicBezTo>
                  <a:cubicBezTo>
                    <a:pt x="208" y="77"/>
                    <a:pt x="208" y="77"/>
                    <a:pt x="208" y="77"/>
                  </a:cubicBezTo>
                  <a:cubicBezTo>
                    <a:pt x="175" y="7"/>
                    <a:pt x="175" y="7"/>
                    <a:pt x="175" y="7"/>
                  </a:cubicBezTo>
                  <a:cubicBezTo>
                    <a:pt x="175" y="7"/>
                    <a:pt x="175" y="7"/>
                    <a:pt x="175" y="7"/>
                  </a:cubicBezTo>
                  <a:cubicBezTo>
                    <a:pt x="2" y="0"/>
                    <a:pt x="2" y="0"/>
                    <a:pt x="2" y="0"/>
                  </a:cubicBezTo>
                  <a:cubicBezTo>
                    <a:pt x="2" y="0"/>
                    <a:pt x="2" y="0"/>
                    <a:pt x="2" y="0"/>
                  </a:cubicBezTo>
                  <a:cubicBezTo>
                    <a:pt x="0" y="206"/>
                    <a:pt x="0" y="206"/>
                    <a:pt x="0" y="206"/>
                  </a:cubicBezTo>
                  <a:cubicBezTo>
                    <a:pt x="24" y="229"/>
                    <a:pt x="24" y="229"/>
                    <a:pt x="24" y="229"/>
                  </a:cubicBezTo>
                  <a:cubicBezTo>
                    <a:pt x="25" y="229"/>
                    <a:pt x="28" y="230"/>
                    <a:pt x="29" y="232"/>
                  </a:cubicBezTo>
                  <a:cubicBezTo>
                    <a:pt x="29" y="233"/>
                    <a:pt x="29" y="233"/>
                    <a:pt x="29" y="234"/>
                  </a:cubicBezTo>
                  <a:cubicBezTo>
                    <a:pt x="30" y="235"/>
                    <a:pt x="30" y="236"/>
                    <a:pt x="30" y="237"/>
                  </a:cubicBezTo>
                  <a:cubicBezTo>
                    <a:pt x="31" y="237"/>
                    <a:pt x="32" y="239"/>
                    <a:pt x="32" y="239"/>
                  </a:cubicBezTo>
                  <a:cubicBezTo>
                    <a:pt x="33" y="241"/>
                    <a:pt x="34" y="242"/>
                    <a:pt x="35" y="243"/>
                  </a:cubicBezTo>
                  <a:cubicBezTo>
                    <a:pt x="40" y="249"/>
                    <a:pt x="40" y="249"/>
                    <a:pt x="40" y="249"/>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1" name="Freeform 48"/>
            <p:cNvSpPr>
              <a:spLocks/>
            </p:cNvSpPr>
            <p:nvPr/>
          </p:nvSpPr>
          <p:spPr bwMode="auto">
            <a:xfrm>
              <a:off x="2195513" y="959752"/>
              <a:ext cx="817563" cy="1129399"/>
            </a:xfrm>
            <a:custGeom>
              <a:avLst/>
              <a:gdLst>
                <a:gd name="T0" fmla="*/ 239 w 312"/>
                <a:gd name="T1" fmla="*/ 7 h 438"/>
                <a:gd name="T2" fmla="*/ 229 w 312"/>
                <a:gd name="T3" fmla="*/ 10 h 438"/>
                <a:gd name="T4" fmla="*/ 208 w 312"/>
                <a:gd name="T5" fmla="*/ 9 h 438"/>
                <a:gd name="T6" fmla="*/ 185 w 312"/>
                <a:gd name="T7" fmla="*/ 0 h 438"/>
                <a:gd name="T8" fmla="*/ 151 w 312"/>
                <a:gd name="T9" fmla="*/ 21 h 438"/>
                <a:gd name="T10" fmla="*/ 117 w 312"/>
                <a:gd name="T11" fmla="*/ 33 h 438"/>
                <a:gd name="T12" fmla="*/ 80 w 312"/>
                <a:gd name="T13" fmla="*/ 44 h 438"/>
                <a:gd name="T14" fmla="*/ 32 w 312"/>
                <a:gd name="T15" fmla="*/ 68 h 438"/>
                <a:gd name="T16" fmla="*/ 0 w 312"/>
                <a:gd name="T17" fmla="*/ 86 h 438"/>
                <a:gd name="T18" fmla="*/ 4 w 312"/>
                <a:gd name="T19" fmla="*/ 93 h 438"/>
                <a:gd name="T20" fmla="*/ 56 w 312"/>
                <a:gd name="T21" fmla="*/ 88 h 438"/>
                <a:gd name="T22" fmla="*/ 99 w 312"/>
                <a:gd name="T23" fmla="*/ 83 h 438"/>
                <a:gd name="T24" fmla="*/ 88 w 312"/>
                <a:gd name="T25" fmla="*/ 111 h 438"/>
                <a:gd name="T26" fmla="*/ 113 w 312"/>
                <a:gd name="T27" fmla="*/ 118 h 438"/>
                <a:gd name="T28" fmla="*/ 115 w 312"/>
                <a:gd name="T29" fmla="*/ 131 h 438"/>
                <a:gd name="T30" fmla="*/ 114 w 312"/>
                <a:gd name="T31" fmla="*/ 142 h 438"/>
                <a:gd name="T32" fmla="*/ 126 w 312"/>
                <a:gd name="T33" fmla="*/ 172 h 438"/>
                <a:gd name="T34" fmla="*/ 138 w 312"/>
                <a:gd name="T35" fmla="*/ 197 h 438"/>
                <a:gd name="T36" fmla="*/ 143 w 312"/>
                <a:gd name="T37" fmla="*/ 235 h 438"/>
                <a:gd name="T38" fmla="*/ 155 w 312"/>
                <a:gd name="T39" fmla="*/ 251 h 438"/>
                <a:gd name="T40" fmla="*/ 155 w 312"/>
                <a:gd name="T41" fmla="*/ 273 h 438"/>
                <a:gd name="T42" fmla="*/ 155 w 312"/>
                <a:gd name="T43" fmla="*/ 304 h 438"/>
                <a:gd name="T44" fmla="*/ 151 w 312"/>
                <a:gd name="T45" fmla="*/ 325 h 438"/>
                <a:gd name="T46" fmla="*/ 159 w 312"/>
                <a:gd name="T47" fmla="*/ 353 h 438"/>
                <a:gd name="T48" fmla="*/ 175 w 312"/>
                <a:gd name="T49" fmla="*/ 390 h 438"/>
                <a:gd name="T50" fmla="*/ 220 w 312"/>
                <a:gd name="T51" fmla="*/ 427 h 438"/>
                <a:gd name="T52" fmla="*/ 226 w 312"/>
                <a:gd name="T53" fmla="*/ 438 h 438"/>
                <a:gd name="T54" fmla="*/ 264 w 312"/>
                <a:gd name="T55" fmla="*/ 375 h 438"/>
                <a:gd name="T56" fmla="*/ 312 w 312"/>
                <a:gd name="T57" fmla="*/ 258 h 438"/>
                <a:gd name="T58" fmla="*/ 304 w 312"/>
                <a:gd name="T59" fmla="*/ 248 h 438"/>
                <a:gd name="T60" fmla="*/ 301 w 312"/>
                <a:gd name="T61" fmla="*/ 243 h 438"/>
                <a:gd name="T62" fmla="*/ 296 w 312"/>
                <a:gd name="T63" fmla="*/ 238 h 438"/>
                <a:gd name="T64" fmla="*/ 274 w 312"/>
                <a:gd name="T65" fmla="*/ 9 h 438"/>
                <a:gd name="connsiteX0" fmla="*/ 8782 w 10000"/>
                <a:gd name="connsiteY0" fmla="*/ 205 h 10000"/>
                <a:gd name="connsiteX1" fmla="*/ 7660 w 10000"/>
                <a:gd name="connsiteY1" fmla="*/ 160 h 10000"/>
                <a:gd name="connsiteX2" fmla="*/ 7468 w 10000"/>
                <a:gd name="connsiteY2" fmla="*/ 183 h 10000"/>
                <a:gd name="connsiteX3" fmla="*/ 7340 w 10000"/>
                <a:gd name="connsiteY3" fmla="*/ 228 h 10000"/>
                <a:gd name="connsiteX4" fmla="*/ 7179 w 10000"/>
                <a:gd name="connsiteY4" fmla="*/ 274 h 10000"/>
                <a:gd name="connsiteX5" fmla="*/ 6667 w 10000"/>
                <a:gd name="connsiteY5" fmla="*/ 205 h 10000"/>
                <a:gd name="connsiteX6" fmla="*/ 6154 w 10000"/>
                <a:gd name="connsiteY6" fmla="*/ 320 h 10000"/>
                <a:gd name="connsiteX7" fmla="*/ 5929 w 10000"/>
                <a:gd name="connsiteY7" fmla="*/ 0 h 10000"/>
                <a:gd name="connsiteX8" fmla="*/ 5417 w 10000"/>
                <a:gd name="connsiteY8" fmla="*/ 365 h 10000"/>
                <a:gd name="connsiteX9" fmla="*/ 4840 w 10000"/>
                <a:gd name="connsiteY9" fmla="*/ 479 h 10000"/>
                <a:gd name="connsiteX10" fmla="*/ 3750 w 10000"/>
                <a:gd name="connsiteY10" fmla="*/ 753 h 10000"/>
                <a:gd name="connsiteX11" fmla="*/ 3205 w 10000"/>
                <a:gd name="connsiteY11" fmla="*/ 822 h 10000"/>
                <a:gd name="connsiteX12" fmla="*/ 2564 w 10000"/>
                <a:gd name="connsiteY12" fmla="*/ 1005 h 10000"/>
                <a:gd name="connsiteX13" fmla="*/ 1410 w 10000"/>
                <a:gd name="connsiteY13" fmla="*/ 1233 h 10000"/>
                <a:gd name="connsiteX14" fmla="*/ 1026 w 10000"/>
                <a:gd name="connsiteY14" fmla="*/ 1553 h 10000"/>
                <a:gd name="connsiteX15" fmla="*/ 577 w 10000"/>
                <a:gd name="connsiteY15" fmla="*/ 1621 h 10000"/>
                <a:gd name="connsiteX16" fmla="*/ 0 w 10000"/>
                <a:gd name="connsiteY16" fmla="*/ 1963 h 10000"/>
                <a:gd name="connsiteX17" fmla="*/ 0 w 10000"/>
                <a:gd name="connsiteY17" fmla="*/ 1963 h 10000"/>
                <a:gd name="connsiteX18" fmla="*/ 128 w 10000"/>
                <a:gd name="connsiteY18" fmla="*/ 2123 h 10000"/>
                <a:gd name="connsiteX19" fmla="*/ 994 w 10000"/>
                <a:gd name="connsiteY19" fmla="*/ 2032 h 10000"/>
                <a:gd name="connsiteX20" fmla="*/ 1795 w 10000"/>
                <a:gd name="connsiteY20" fmla="*/ 2009 h 10000"/>
                <a:gd name="connsiteX21" fmla="*/ 2340 w 10000"/>
                <a:gd name="connsiteY21" fmla="*/ 1895 h 10000"/>
                <a:gd name="connsiteX22" fmla="*/ 3173 w 10000"/>
                <a:gd name="connsiteY22" fmla="*/ 1895 h 10000"/>
                <a:gd name="connsiteX23" fmla="*/ 2660 w 10000"/>
                <a:gd name="connsiteY23" fmla="*/ 2215 h 10000"/>
                <a:gd name="connsiteX24" fmla="*/ 2821 w 10000"/>
                <a:gd name="connsiteY24" fmla="*/ 2534 h 10000"/>
                <a:gd name="connsiteX25" fmla="*/ 3173 w 10000"/>
                <a:gd name="connsiteY25" fmla="*/ 2694 h 10000"/>
                <a:gd name="connsiteX26" fmla="*/ 3622 w 10000"/>
                <a:gd name="connsiteY26" fmla="*/ 2694 h 10000"/>
                <a:gd name="connsiteX27" fmla="*/ 3654 w 10000"/>
                <a:gd name="connsiteY27" fmla="*/ 2945 h 10000"/>
                <a:gd name="connsiteX28" fmla="*/ 3686 w 10000"/>
                <a:gd name="connsiteY28" fmla="*/ 2991 h 10000"/>
                <a:gd name="connsiteX29" fmla="*/ 3686 w 10000"/>
                <a:gd name="connsiteY29" fmla="*/ 3014 h 10000"/>
                <a:gd name="connsiteX30" fmla="*/ 3654 w 10000"/>
                <a:gd name="connsiteY30" fmla="*/ 3242 h 10000"/>
                <a:gd name="connsiteX31" fmla="*/ 3910 w 10000"/>
                <a:gd name="connsiteY31" fmla="*/ 3676 h 10000"/>
                <a:gd name="connsiteX32" fmla="*/ 4038 w 10000"/>
                <a:gd name="connsiteY32" fmla="*/ 3927 h 10000"/>
                <a:gd name="connsiteX33" fmla="*/ 4263 w 10000"/>
                <a:gd name="connsiteY33" fmla="*/ 4155 h 10000"/>
                <a:gd name="connsiteX34" fmla="*/ 4423 w 10000"/>
                <a:gd name="connsiteY34" fmla="*/ 4498 h 10000"/>
                <a:gd name="connsiteX35" fmla="*/ 4551 w 10000"/>
                <a:gd name="connsiteY35" fmla="*/ 4840 h 10000"/>
                <a:gd name="connsiteX36" fmla="*/ 4583 w 10000"/>
                <a:gd name="connsiteY36" fmla="*/ 5365 h 10000"/>
                <a:gd name="connsiteX37" fmla="*/ 4583 w 10000"/>
                <a:gd name="connsiteY37" fmla="*/ 5365 h 10000"/>
                <a:gd name="connsiteX38" fmla="*/ 4968 w 10000"/>
                <a:gd name="connsiteY38" fmla="*/ 5731 h 10000"/>
                <a:gd name="connsiteX39" fmla="*/ 5064 w 10000"/>
                <a:gd name="connsiteY39" fmla="*/ 5982 h 10000"/>
                <a:gd name="connsiteX40" fmla="*/ 4968 w 10000"/>
                <a:gd name="connsiteY40" fmla="*/ 6233 h 10000"/>
                <a:gd name="connsiteX41" fmla="*/ 4872 w 10000"/>
                <a:gd name="connsiteY41" fmla="*/ 6621 h 10000"/>
                <a:gd name="connsiteX42" fmla="*/ 4968 w 10000"/>
                <a:gd name="connsiteY42" fmla="*/ 6941 h 10000"/>
                <a:gd name="connsiteX43" fmla="*/ 4872 w 10000"/>
                <a:gd name="connsiteY43" fmla="*/ 7146 h 10000"/>
                <a:gd name="connsiteX44" fmla="*/ 4840 w 10000"/>
                <a:gd name="connsiteY44" fmla="*/ 7420 h 10000"/>
                <a:gd name="connsiteX45" fmla="*/ 5000 w 10000"/>
                <a:gd name="connsiteY45" fmla="*/ 7671 h 10000"/>
                <a:gd name="connsiteX46" fmla="*/ 5096 w 10000"/>
                <a:gd name="connsiteY46" fmla="*/ 8059 h 10000"/>
                <a:gd name="connsiteX47" fmla="*/ 5385 w 10000"/>
                <a:gd name="connsiteY47" fmla="*/ 8402 h 10000"/>
                <a:gd name="connsiteX48" fmla="*/ 5609 w 10000"/>
                <a:gd name="connsiteY48" fmla="*/ 8904 h 10000"/>
                <a:gd name="connsiteX49" fmla="*/ 6218 w 10000"/>
                <a:gd name="connsiteY49" fmla="*/ 9315 h 10000"/>
                <a:gd name="connsiteX50" fmla="*/ 7051 w 10000"/>
                <a:gd name="connsiteY50" fmla="*/ 9749 h 10000"/>
                <a:gd name="connsiteX51" fmla="*/ 7244 w 10000"/>
                <a:gd name="connsiteY51" fmla="*/ 10000 h 10000"/>
                <a:gd name="connsiteX52" fmla="*/ 7244 w 10000"/>
                <a:gd name="connsiteY52" fmla="*/ 10000 h 10000"/>
                <a:gd name="connsiteX53" fmla="*/ 8462 w 10000"/>
                <a:gd name="connsiteY53" fmla="*/ 9292 h 10000"/>
                <a:gd name="connsiteX54" fmla="*/ 8462 w 10000"/>
                <a:gd name="connsiteY54" fmla="*/ 8562 h 10000"/>
                <a:gd name="connsiteX55" fmla="*/ 10000 w 10000"/>
                <a:gd name="connsiteY55" fmla="*/ 5890 h 10000"/>
                <a:gd name="connsiteX56" fmla="*/ 10000 w 10000"/>
                <a:gd name="connsiteY56" fmla="*/ 5890 h 10000"/>
                <a:gd name="connsiteX57" fmla="*/ 9840 w 10000"/>
                <a:gd name="connsiteY57" fmla="*/ 5753 h 10000"/>
                <a:gd name="connsiteX58" fmla="*/ 9744 w 10000"/>
                <a:gd name="connsiteY58" fmla="*/ 5662 h 10000"/>
                <a:gd name="connsiteX59" fmla="*/ 9679 w 10000"/>
                <a:gd name="connsiteY59" fmla="*/ 5616 h 10000"/>
                <a:gd name="connsiteX60" fmla="*/ 9647 w 10000"/>
                <a:gd name="connsiteY60" fmla="*/ 5548 h 10000"/>
                <a:gd name="connsiteX61" fmla="*/ 9647 w 10000"/>
                <a:gd name="connsiteY61" fmla="*/ 5502 h 10000"/>
                <a:gd name="connsiteX62" fmla="*/ 9487 w 10000"/>
                <a:gd name="connsiteY62" fmla="*/ 5434 h 10000"/>
                <a:gd name="connsiteX63" fmla="*/ 8718 w 10000"/>
                <a:gd name="connsiteY63" fmla="*/ 4909 h 10000"/>
                <a:gd name="connsiteX64" fmla="*/ 8782 w 10000"/>
                <a:gd name="connsiteY64" fmla="*/ 205 h 10000"/>
                <a:gd name="connsiteX0" fmla="*/ 8782 w 10000"/>
                <a:gd name="connsiteY0" fmla="*/ 205 h 10000"/>
                <a:gd name="connsiteX1" fmla="*/ 7660 w 10000"/>
                <a:gd name="connsiteY1" fmla="*/ 160 h 10000"/>
                <a:gd name="connsiteX2" fmla="*/ 7468 w 10000"/>
                <a:gd name="connsiteY2" fmla="*/ 183 h 10000"/>
                <a:gd name="connsiteX3" fmla="*/ 7340 w 10000"/>
                <a:gd name="connsiteY3" fmla="*/ 228 h 10000"/>
                <a:gd name="connsiteX4" fmla="*/ 7179 w 10000"/>
                <a:gd name="connsiteY4" fmla="*/ 274 h 10000"/>
                <a:gd name="connsiteX5" fmla="*/ 6667 w 10000"/>
                <a:gd name="connsiteY5" fmla="*/ 205 h 10000"/>
                <a:gd name="connsiteX6" fmla="*/ 6154 w 10000"/>
                <a:gd name="connsiteY6" fmla="*/ 320 h 10000"/>
                <a:gd name="connsiteX7" fmla="*/ 5929 w 10000"/>
                <a:gd name="connsiteY7" fmla="*/ 0 h 10000"/>
                <a:gd name="connsiteX8" fmla="*/ 5417 w 10000"/>
                <a:gd name="connsiteY8" fmla="*/ 365 h 10000"/>
                <a:gd name="connsiteX9" fmla="*/ 4840 w 10000"/>
                <a:gd name="connsiteY9" fmla="*/ 479 h 10000"/>
                <a:gd name="connsiteX10" fmla="*/ 3750 w 10000"/>
                <a:gd name="connsiteY10" fmla="*/ 753 h 10000"/>
                <a:gd name="connsiteX11" fmla="*/ 2564 w 10000"/>
                <a:gd name="connsiteY11" fmla="*/ 1005 h 10000"/>
                <a:gd name="connsiteX12" fmla="*/ 1410 w 10000"/>
                <a:gd name="connsiteY12" fmla="*/ 1233 h 10000"/>
                <a:gd name="connsiteX13" fmla="*/ 1026 w 10000"/>
                <a:gd name="connsiteY13" fmla="*/ 1553 h 10000"/>
                <a:gd name="connsiteX14" fmla="*/ 577 w 10000"/>
                <a:gd name="connsiteY14" fmla="*/ 1621 h 10000"/>
                <a:gd name="connsiteX15" fmla="*/ 0 w 10000"/>
                <a:gd name="connsiteY15" fmla="*/ 1963 h 10000"/>
                <a:gd name="connsiteX16" fmla="*/ 0 w 10000"/>
                <a:gd name="connsiteY16" fmla="*/ 1963 h 10000"/>
                <a:gd name="connsiteX17" fmla="*/ 128 w 10000"/>
                <a:gd name="connsiteY17" fmla="*/ 2123 h 10000"/>
                <a:gd name="connsiteX18" fmla="*/ 994 w 10000"/>
                <a:gd name="connsiteY18" fmla="*/ 2032 h 10000"/>
                <a:gd name="connsiteX19" fmla="*/ 1795 w 10000"/>
                <a:gd name="connsiteY19" fmla="*/ 2009 h 10000"/>
                <a:gd name="connsiteX20" fmla="*/ 2340 w 10000"/>
                <a:gd name="connsiteY20" fmla="*/ 1895 h 10000"/>
                <a:gd name="connsiteX21" fmla="*/ 3173 w 10000"/>
                <a:gd name="connsiteY21" fmla="*/ 1895 h 10000"/>
                <a:gd name="connsiteX22" fmla="*/ 2660 w 10000"/>
                <a:gd name="connsiteY22" fmla="*/ 2215 h 10000"/>
                <a:gd name="connsiteX23" fmla="*/ 2821 w 10000"/>
                <a:gd name="connsiteY23" fmla="*/ 2534 h 10000"/>
                <a:gd name="connsiteX24" fmla="*/ 3173 w 10000"/>
                <a:gd name="connsiteY24" fmla="*/ 2694 h 10000"/>
                <a:gd name="connsiteX25" fmla="*/ 3622 w 10000"/>
                <a:gd name="connsiteY25" fmla="*/ 2694 h 10000"/>
                <a:gd name="connsiteX26" fmla="*/ 3654 w 10000"/>
                <a:gd name="connsiteY26" fmla="*/ 2945 h 10000"/>
                <a:gd name="connsiteX27" fmla="*/ 3686 w 10000"/>
                <a:gd name="connsiteY27" fmla="*/ 2991 h 10000"/>
                <a:gd name="connsiteX28" fmla="*/ 3686 w 10000"/>
                <a:gd name="connsiteY28" fmla="*/ 3014 h 10000"/>
                <a:gd name="connsiteX29" fmla="*/ 3654 w 10000"/>
                <a:gd name="connsiteY29" fmla="*/ 3242 h 10000"/>
                <a:gd name="connsiteX30" fmla="*/ 3910 w 10000"/>
                <a:gd name="connsiteY30" fmla="*/ 3676 h 10000"/>
                <a:gd name="connsiteX31" fmla="*/ 4038 w 10000"/>
                <a:gd name="connsiteY31" fmla="*/ 3927 h 10000"/>
                <a:gd name="connsiteX32" fmla="*/ 4263 w 10000"/>
                <a:gd name="connsiteY32" fmla="*/ 4155 h 10000"/>
                <a:gd name="connsiteX33" fmla="*/ 4423 w 10000"/>
                <a:gd name="connsiteY33" fmla="*/ 4498 h 10000"/>
                <a:gd name="connsiteX34" fmla="*/ 4551 w 10000"/>
                <a:gd name="connsiteY34" fmla="*/ 4840 h 10000"/>
                <a:gd name="connsiteX35" fmla="*/ 4583 w 10000"/>
                <a:gd name="connsiteY35" fmla="*/ 5365 h 10000"/>
                <a:gd name="connsiteX36" fmla="*/ 4583 w 10000"/>
                <a:gd name="connsiteY36" fmla="*/ 5365 h 10000"/>
                <a:gd name="connsiteX37" fmla="*/ 4968 w 10000"/>
                <a:gd name="connsiteY37" fmla="*/ 5731 h 10000"/>
                <a:gd name="connsiteX38" fmla="*/ 5064 w 10000"/>
                <a:gd name="connsiteY38" fmla="*/ 5982 h 10000"/>
                <a:gd name="connsiteX39" fmla="*/ 4968 w 10000"/>
                <a:gd name="connsiteY39" fmla="*/ 6233 h 10000"/>
                <a:gd name="connsiteX40" fmla="*/ 4872 w 10000"/>
                <a:gd name="connsiteY40" fmla="*/ 6621 h 10000"/>
                <a:gd name="connsiteX41" fmla="*/ 4968 w 10000"/>
                <a:gd name="connsiteY41" fmla="*/ 6941 h 10000"/>
                <a:gd name="connsiteX42" fmla="*/ 4872 w 10000"/>
                <a:gd name="connsiteY42" fmla="*/ 7146 h 10000"/>
                <a:gd name="connsiteX43" fmla="*/ 4840 w 10000"/>
                <a:gd name="connsiteY43" fmla="*/ 7420 h 10000"/>
                <a:gd name="connsiteX44" fmla="*/ 5000 w 10000"/>
                <a:gd name="connsiteY44" fmla="*/ 7671 h 10000"/>
                <a:gd name="connsiteX45" fmla="*/ 5096 w 10000"/>
                <a:gd name="connsiteY45" fmla="*/ 8059 h 10000"/>
                <a:gd name="connsiteX46" fmla="*/ 5385 w 10000"/>
                <a:gd name="connsiteY46" fmla="*/ 8402 h 10000"/>
                <a:gd name="connsiteX47" fmla="*/ 5609 w 10000"/>
                <a:gd name="connsiteY47" fmla="*/ 8904 h 10000"/>
                <a:gd name="connsiteX48" fmla="*/ 6218 w 10000"/>
                <a:gd name="connsiteY48" fmla="*/ 9315 h 10000"/>
                <a:gd name="connsiteX49" fmla="*/ 7051 w 10000"/>
                <a:gd name="connsiteY49" fmla="*/ 9749 h 10000"/>
                <a:gd name="connsiteX50" fmla="*/ 7244 w 10000"/>
                <a:gd name="connsiteY50" fmla="*/ 10000 h 10000"/>
                <a:gd name="connsiteX51" fmla="*/ 7244 w 10000"/>
                <a:gd name="connsiteY51" fmla="*/ 10000 h 10000"/>
                <a:gd name="connsiteX52" fmla="*/ 8462 w 10000"/>
                <a:gd name="connsiteY52" fmla="*/ 9292 h 10000"/>
                <a:gd name="connsiteX53" fmla="*/ 8462 w 10000"/>
                <a:gd name="connsiteY53" fmla="*/ 8562 h 10000"/>
                <a:gd name="connsiteX54" fmla="*/ 10000 w 10000"/>
                <a:gd name="connsiteY54" fmla="*/ 5890 h 10000"/>
                <a:gd name="connsiteX55" fmla="*/ 10000 w 10000"/>
                <a:gd name="connsiteY55" fmla="*/ 5890 h 10000"/>
                <a:gd name="connsiteX56" fmla="*/ 9840 w 10000"/>
                <a:gd name="connsiteY56" fmla="*/ 5753 h 10000"/>
                <a:gd name="connsiteX57" fmla="*/ 9744 w 10000"/>
                <a:gd name="connsiteY57" fmla="*/ 5662 h 10000"/>
                <a:gd name="connsiteX58" fmla="*/ 9679 w 10000"/>
                <a:gd name="connsiteY58" fmla="*/ 5616 h 10000"/>
                <a:gd name="connsiteX59" fmla="*/ 9647 w 10000"/>
                <a:gd name="connsiteY59" fmla="*/ 5548 h 10000"/>
                <a:gd name="connsiteX60" fmla="*/ 9647 w 10000"/>
                <a:gd name="connsiteY60" fmla="*/ 5502 h 10000"/>
                <a:gd name="connsiteX61" fmla="*/ 9487 w 10000"/>
                <a:gd name="connsiteY61" fmla="*/ 5434 h 10000"/>
                <a:gd name="connsiteX62" fmla="*/ 8718 w 10000"/>
                <a:gd name="connsiteY62" fmla="*/ 4909 h 10000"/>
                <a:gd name="connsiteX63" fmla="*/ 8782 w 10000"/>
                <a:gd name="connsiteY63" fmla="*/ 205 h 10000"/>
                <a:gd name="connsiteX0" fmla="*/ 8782 w 10000"/>
                <a:gd name="connsiteY0" fmla="*/ 45 h 9840"/>
                <a:gd name="connsiteX1" fmla="*/ 7660 w 10000"/>
                <a:gd name="connsiteY1" fmla="*/ 0 h 9840"/>
                <a:gd name="connsiteX2" fmla="*/ 7468 w 10000"/>
                <a:gd name="connsiteY2" fmla="*/ 23 h 9840"/>
                <a:gd name="connsiteX3" fmla="*/ 7340 w 10000"/>
                <a:gd name="connsiteY3" fmla="*/ 68 h 9840"/>
                <a:gd name="connsiteX4" fmla="*/ 7179 w 10000"/>
                <a:gd name="connsiteY4" fmla="*/ 114 h 9840"/>
                <a:gd name="connsiteX5" fmla="*/ 6667 w 10000"/>
                <a:gd name="connsiteY5" fmla="*/ 45 h 9840"/>
                <a:gd name="connsiteX6" fmla="*/ 6154 w 10000"/>
                <a:gd name="connsiteY6" fmla="*/ 160 h 9840"/>
                <a:gd name="connsiteX7" fmla="*/ 5417 w 10000"/>
                <a:gd name="connsiteY7" fmla="*/ 205 h 9840"/>
                <a:gd name="connsiteX8" fmla="*/ 4840 w 10000"/>
                <a:gd name="connsiteY8" fmla="*/ 319 h 9840"/>
                <a:gd name="connsiteX9" fmla="*/ 3750 w 10000"/>
                <a:gd name="connsiteY9" fmla="*/ 593 h 9840"/>
                <a:gd name="connsiteX10" fmla="*/ 2564 w 10000"/>
                <a:gd name="connsiteY10" fmla="*/ 845 h 9840"/>
                <a:gd name="connsiteX11" fmla="*/ 1410 w 10000"/>
                <a:gd name="connsiteY11" fmla="*/ 1073 h 9840"/>
                <a:gd name="connsiteX12" fmla="*/ 1026 w 10000"/>
                <a:gd name="connsiteY12" fmla="*/ 1393 h 9840"/>
                <a:gd name="connsiteX13" fmla="*/ 577 w 10000"/>
                <a:gd name="connsiteY13" fmla="*/ 1461 h 9840"/>
                <a:gd name="connsiteX14" fmla="*/ 0 w 10000"/>
                <a:gd name="connsiteY14" fmla="*/ 1803 h 9840"/>
                <a:gd name="connsiteX15" fmla="*/ 0 w 10000"/>
                <a:gd name="connsiteY15" fmla="*/ 1803 h 9840"/>
                <a:gd name="connsiteX16" fmla="*/ 128 w 10000"/>
                <a:gd name="connsiteY16" fmla="*/ 1963 h 9840"/>
                <a:gd name="connsiteX17" fmla="*/ 994 w 10000"/>
                <a:gd name="connsiteY17" fmla="*/ 1872 h 9840"/>
                <a:gd name="connsiteX18" fmla="*/ 1795 w 10000"/>
                <a:gd name="connsiteY18" fmla="*/ 1849 h 9840"/>
                <a:gd name="connsiteX19" fmla="*/ 2340 w 10000"/>
                <a:gd name="connsiteY19" fmla="*/ 1735 h 9840"/>
                <a:gd name="connsiteX20" fmla="*/ 3173 w 10000"/>
                <a:gd name="connsiteY20" fmla="*/ 1735 h 9840"/>
                <a:gd name="connsiteX21" fmla="*/ 2660 w 10000"/>
                <a:gd name="connsiteY21" fmla="*/ 2055 h 9840"/>
                <a:gd name="connsiteX22" fmla="*/ 2821 w 10000"/>
                <a:gd name="connsiteY22" fmla="*/ 2374 h 9840"/>
                <a:gd name="connsiteX23" fmla="*/ 3173 w 10000"/>
                <a:gd name="connsiteY23" fmla="*/ 2534 h 9840"/>
                <a:gd name="connsiteX24" fmla="*/ 3622 w 10000"/>
                <a:gd name="connsiteY24" fmla="*/ 2534 h 9840"/>
                <a:gd name="connsiteX25" fmla="*/ 3654 w 10000"/>
                <a:gd name="connsiteY25" fmla="*/ 2785 h 9840"/>
                <a:gd name="connsiteX26" fmla="*/ 3686 w 10000"/>
                <a:gd name="connsiteY26" fmla="*/ 2831 h 9840"/>
                <a:gd name="connsiteX27" fmla="*/ 3686 w 10000"/>
                <a:gd name="connsiteY27" fmla="*/ 2854 h 9840"/>
                <a:gd name="connsiteX28" fmla="*/ 3654 w 10000"/>
                <a:gd name="connsiteY28" fmla="*/ 3082 h 9840"/>
                <a:gd name="connsiteX29" fmla="*/ 3910 w 10000"/>
                <a:gd name="connsiteY29" fmla="*/ 3516 h 9840"/>
                <a:gd name="connsiteX30" fmla="*/ 4038 w 10000"/>
                <a:gd name="connsiteY30" fmla="*/ 3767 h 9840"/>
                <a:gd name="connsiteX31" fmla="*/ 4263 w 10000"/>
                <a:gd name="connsiteY31" fmla="*/ 3995 h 9840"/>
                <a:gd name="connsiteX32" fmla="*/ 4423 w 10000"/>
                <a:gd name="connsiteY32" fmla="*/ 4338 h 9840"/>
                <a:gd name="connsiteX33" fmla="*/ 4551 w 10000"/>
                <a:gd name="connsiteY33" fmla="*/ 4680 h 9840"/>
                <a:gd name="connsiteX34" fmla="*/ 4583 w 10000"/>
                <a:gd name="connsiteY34" fmla="*/ 5205 h 9840"/>
                <a:gd name="connsiteX35" fmla="*/ 4583 w 10000"/>
                <a:gd name="connsiteY35" fmla="*/ 5205 h 9840"/>
                <a:gd name="connsiteX36" fmla="*/ 4968 w 10000"/>
                <a:gd name="connsiteY36" fmla="*/ 5571 h 9840"/>
                <a:gd name="connsiteX37" fmla="*/ 5064 w 10000"/>
                <a:gd name="connsiteY37" fmla="*/ 5822 h 9840"/>
                <a:gd name="connsiteX38" fmla="*/ 4968 w 10000"/>
                <a:gd name="connsiteY38" fmla="*/ 6073 h 9840"/>
                <a:gd name="connsiteX39" fmla="*/ 4872 w 10000"/>
                <a:gd name="connsiteY39" fmla="*/ 6461 h 9840"/>
                <a:gd name="connsiteX40" fmla="*/ 4968 w 10000"/>
                <a:gd name="connsiteY40" fmla="*/ 6781 h 9840"/>
                <a:gd name="connsiteX41" fmla="*/ 4872 w 10000"/>
                <a:gd name="connsiteY41" fmla="*/ 6986 h 9840"/>
                <a:gd name="connsiteX42" fmla="*/ 4840 w 10000"/>
                <a:gd name="connsiteY42" fmla="*/ 7260 h 9840"/>
                <a:gd name="connsiteX43" fmla="*/ 5000 w 10000"/>
                <a:gd name="connsiteY43" fmla="*/ 7511 h 9840"/>
                <a:gd name="connsiteX44" fmla="*/ 5096 w 10000"/>
                <a:gd name="connsiteY44" fmla="*/ 7899 h 9840"/>
                <a:gd name="connsiteX45" fmla="*/ 5385 w 10000"/>
                <a:gd name="connsiteY45" fmla="*/ 8242 h 9840"/>
                <a:gd name="connsiteX46" fmla="*/ 5609 w 10000"/>
                <a:gd name="connsiteY46" fmla="*/ 8744 h 9840"/>
                <a:gd name="connsiteX47" fmla="*/ 6218 w 10000"/>
                <a:gd name="connsiteY47" fmla="*/ 9155 h 9840"/>
                <a:gd name="connsiteX48" fmla="*/ 7051 w 10000"/>
                <a:gd name="connsiteY48" fmla="*/ 9589 h 9840"/>
                <a:gd name="connsiteX49" fmla="*/ 7244 w 10000"/>
                <a:gd name="connsiteY49" fmla="*/ 9840 h 9840"/>
                <a:gd name="connsiteX50" fmla="*/ 7244 w 10000"/>
                <a:gd name="connsiteY50" fmla="*/ 9840 h 9840"/>
                <a:gd name="connsiteX51" fmla="*/ 8462 w 10000"/>
                <a:gd name="connsiteY51" fmla="*/ 9132 h 9840"/>
                <a:gd name="connsiteX52" fmla="*/ 8462 w 10000"/>
                <a:gd name="connsiteY52" fmla="*/ 8402 h 9840"/>
                <a:gd name="connsiteX53" fmla="*/ 10000 w 10000"/>
                <a:gd name="connsiteY53" fmla="*/ 5730 h 9840"/>
                <a:gd name="connsiteX54" fmla="*/ 10000 w 10000"/>
                <a:gd name="connsiteY54" fmla="*/ 5730 h 9840"/>
                <a:gd name="connsiteX55" fmla="*/ 9840 w 10000"/>
                <a:gd name="connsiteY55" fmla="*/ 5593 h 9840"/>
                <a:gd name="connsiteX56" fmla="*/ 9744 w 10000"/>
                <a:gd name="connsiteY56" fmla="*/ 5502 h 9840"/>
                <a:gd name="connsiteX57" fmla="*/ 9679 w 10000"/>
                <a:gd name="connsiteY57" fmla="*/ 5456 h 9840"/>
                <a:gd name="connsiteX58" fmla="*/ 9647 w 10000"/>
                <a:gd name="connsiteY58" fmla="*/ 5388 h 9840"/>
                <a:gd name="connsiteX59" fmla="*/ 9647 w 10000"/>
                <a:gd name="connsiteY59" fmla="*/ 5342 h 9840"/>
                <a:gd name="connsiteX60" fmla="*/ 9487 w 10000"/>
                <a:gd name="connsiteY60" fmla="*/ 5274 h 9840"/>
                <a:gd name="connsiteX61" fmla="*/ 8718 w 10000"/>
                <a:gd name="connsiteY61" fmla="*/ 4749 h 9840"/>
                <a:gd name="connsiteX62" fmla="*/ 8782 w 10000"/>
                <a:gd name="connsiteY62" fmla="*/ 45 h 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0000" h="9840">
                  <a:moveTo>
                    <a:pt x="8782" y="45"/>
                  </a:moveTo>
                  <a:lnTo>
                    <a:pt x="7660" y="0"/>
                  </a:lnTo>
                  <a:cubicBezTo>
                    <a:pt x="7628" y="0"/>
                    <a:pt x="7500" y="0"/>
                    <a:pt x="7468" y="23"/>
                  </a:cubicBezTo>
                  <a:cubicBezTo>
                    <a:pt x="7404" y="45"/>
                    <a:pt x="7372" y="68"/>
                    <a:pt x="7340" y="68"/>
                  </a:cubicBezTo>
                  <a:cubicBezTo>
                    <a:pt x="7276" y="91"/>
                    <a:pt x="7212" y="91"/>
                    <a:pt x="7179" y="114"/>
                  </a:cubicBezTo>
                  <a:cubicBezTo>
                    <a:pt x="6923" y="114"/>
                    <a:pt x="6859" y="137"/>
                    <a:pt x="6667" y="45"/>
                  </a:cubicBezTo>
                  <a:cubicBezTo>
                    <a:pt x="6442" y="-46"/>
                    <a:pt x="6378" y="182"/>
                    <a:pt x="6154" y="160"/>
                  </a:cubicBezTo>
                  <a:cubicBezTo>
                    <a:pt x="5946" y="187"/>
                    <a:pt x="5636" y="179"/>
                    <a:pt x="5417" y="205"/>
                  </a:cubicBezTo>
                  <a:cubicBezTo>
                    <a:pt x="5417" y="411"/>
                    <a:pt x="5000" y="502"/>
                    <a:pt x="4840" y="319"/>
                  </a:cubicBezTo>
                  <a:cubicBezTo>
                    <a:pt x="4562" y="384"/>
                    <a:pt x="4022" y="536"/>
                    <a:pt x="3750" y="593"/>
                  </a:cubicBezTo>
                  <a:cubicBezTo>
                    <a:pt x="3371" y="681"/>
                    <a:pt x="2954" y="765"/>
                    <a:pt x="2564" y="845"/>
                  </a:cubicBezTo>
                  <a:cubicBezTo>
                    <a:pt x="2212" y="845"/>
                    <a:pt x="1731" y="1210"/>
                    <a:pt x="1410" y="1073"/>
                  </a:cubicBezTo>
                  <a:cubicBezTo>
                    <a:pt x="962" y="913"/>
                    <a:pt x="1250" y="1347"/>
                    <a:pt x="1026" y="1393"/>
                  </a:cubicBezTo>
                  <a:cubicBezTo>
                    <a:pt x="929" y="1415"/>
                    <a:pt x="641" y="1415"/>
                    <a:pt x="577" y="1461"/>
                  </a:cubicBezTo>
                  <a:cubicBezTo>
                    <a:pt x="256" y="1461"/>
                    <a:pt x="288" y="1849"/>
                    <a:pt x="0" y="1803"/>
                  </a:cubicBezTo>
                  <a:lnTo>
                    <a:pt x="0" y="1803"/>
                  </a:lnTo>
                  <a:cubicBezTo>
                    <a:pt x="43" y="1856"/>
                    <a:pt x="85" y="1910"/>
                    <a:pt x="128" y="1963"/>
                  </a:cubicBezTo>
                  <a:cubicBezTo>
                    <a:pt x="417" y="2123"/>
                    <a:pt x="673" y="1918"/>
                    <a:pt x="994" y="1872"/>
                  </a:cubicBezTo>
                  <a:cubicBezTo>
                    <a:pt x="1314" y="1826"/>
                    <a:pt x="1474" y="1781"/>
                    <a:pt x="1795" y="1849"/>
                  </a:cubicBezTo>
                  <a:cubicBezTo>
                    <a:pt x="1987" y="1895"/>
                    <a:pt x="2147" y="1781"/>
                    <a:pt x="2340" y="1735"/>
                  </a:cubicBezTo>
                  <a:cubicBezTo>
                    <a:pt x="2468" y="1689"/>
                    <a:pt x="3109" y="1666"/>
                    <a:pt x="3173" y="1735"/>
                  </a:cubicBezTo>
                  <a:cubicBezTo>
                    <a:pt x="3269" y="1826"/>
                    <a:pt x="2660" y="1895"/>
                    <a:pt x="2660" y="2055"/>
                  </a:cubicBezTo>
                  <a:cubicBezTo>
                    <a:pt x="2821" y="2169"/>
                    <a:pt x="2917" y="2214"/>
                    <a:pt x="2821" y="2374"/>
                  </a:cubicBezTo>
                  <a:cubicBezTo>
                    <a:pt x="2660" y="2694"/>
                    <a:pt x="2853" y="2580"/>
                    <a:pt x="3173" y="2534"/>
                  </a:cubicBezTo>
                  <a:cubicBezTo>
                    <a:pt x="3269" y="2511"/>
                    <a:pt x="3558" y="2511"/>
                    <a:pt x="3622" y="2534"/>
                  </a:cubicBezTo>
                  <a:cubicBezTo>
                    <a:pt x="3654" y="2557"/>
                    <a:pt x="3590" y="2694"/>
                    <a:pt x="3654" y="2785"/>
                  </a:cubicBezTo>
                  <a:cubicBezTo>
                    <a:pt x="3665" y="2800"/>
                    <a:pt x="3675" y="2816"/>
                    <a:pt x="3686" y="2831"/>
                  </a:cubicBezTo>
                  <a:lnTo>
                    <a:pt x="3686" y="2854"/>
                  </a:lnTo>
                  <a:cubicBezTo>
                    <a:pt x="3622" y="2922"/>
                    <a:pt x="3494" y="3014"/>
                    <a:pt x="3654" y="3082"/>
                  </a:cubicBezTo>
                  <a:cubicBezTo>
                    <a:pt x="3878" y="3128"/>
                    <a:pt x="3878" y="3379"/>
                    <a:pt x="3910" y="3516"/>
                  </a:cubicBezTo>
                  <a:cubicBezTo>
                    <a:pt x="3942" y="3607"/>
                    <a:pt x="3974" y="3698"/>
                    <a:pt x="4038" y="3767"/>
                  </a:cubicBezTo>
                  <a:cubicBezTo>
                    <a:pt x="4103" y="3835"/>
                    <a:pt x="4263" y="3927"/>
                    <a:pt x="4263" y="3995"/>
                  </a:cubicBezTo>
                  <a:cubicBezTo>
                    <a:pt x="4359" y="4087"/>
                    <a:pt x="4391" y="4224"/>
                    <a:pt x="4423" y="4338"/>
                  </a:cubicBezTo>
                  <a:cubicBezTo>
                    <a:pt x="4487" y="4452"/>
                    <a:pt x="4551" y="4566"/>
                    <a:pt x="4551" y="4680"/>
                  </a:cubicBezTo>
                  <a:cubicBezTo>
                    <a:pt x="4562" y="4855"/>
                    <a:pt x="4572" y="5030"/>
                    <a:pt x="4583" y="5205"/>
                  </a:cubicBezTo>
                  <a:lnTo>
                    <a:pt x="4583" y="5205"/>
                  </a:lnTo>
                  <a:cubicBezTo>
                    <a:pt x="4679" y="5342"/>
                    <a:pt x="4872" y="5411"/>
                    <a:pt x="4968" y="5571"/>
                  </a:cubicBezTo>
                  <a:cubicBezTo>
                    <a:pt x="5000" y="5662"/>
                    <a:pt x="5032" y="5730"/>
                    <a:pt x="5064" y="5822"/>
                  </a:cubicBezTo>
                  <a:cubicBezTo>
                    <a:pt x="5064" y="5913"/>
                    <a:pt x="5000" y="5982"/>
                    <a:pt x="4968" y="6073"/>
                  </a:cubicBezTo>
                  <a:cubicBezTo>
                    <a:pt x="4904" y="6141"/>
                    <a:pt x="4872" y="6393"/>
                    <a:pt x="4872" y="6461"/>
                  </a:cubicBezTo>
                  <a:cubicBezTo>
                    <a:pt x="4872" y="6552"/>
                    <a:pt x="5064" y="6689"/>
                    <a:pt x="4968" y="6781"/>
                  </a:cubicBezTo>
                  <a:cubicBezTo>
                    <a:pt x="4968" y="6849"/>
                    <a:pt x="4904" y="6918"/>
                    <a:pt x="4872" y="6986"/>
                  </a:cubicBezTo>
                  <a:cubicBezTo>
                    <a:pt x="4861" y="7077"/>
                    <a:pt x="4851" y="7169"/>
                    <a:pt x="4840" y="7260"/>
                  </a:cubicBezTo>
                  <a:cubicBezTo>
                    <a:pt x="4840" y="7351"/>
                    <a:pt x="4968" y="7443"/>
                    <a:pt x="5000" y="7511"/>
                  </a:cubicBezTo>
                  <a:cubicBezTo>
                    <a:pt x="5032" y="7625"/>
                    <a:pt x="5000" y="7785"/>
                    <a:pt x="5096" y="7899"/>
                  </a:cubicBezTo>
                  <a:cubicBezTo>
                    <a:pt x="5160" y="7991"/>
                    <a:pt x="5288" y="8196"/>
                    <a:pt x="5385" y="8242"/>
                  </a:cubicBezTo>
                  <a:cubicBezTo>
                    <a:pt x="5481" y="8402"/>
                    <a:pt x="5481" y="8584"/>
                    <a:pt x="5609" y="8744"/>
                  </a:cubicBezTo>
                  <a:cubicBezTo>
                    <a:pt x="5705" y="8904"/>
                    <a:pt x="6026" y="9018"/>
                    <a:pt x="6218" y="9155"/>
                  </a:cubicBezTo>
                  <a:lnTo>
                    <a:pt x="7051" y="9589"/>
                  </a:lnTo>
                  <a:cubicBezTo>
                    <a:pt x="7115" y="9673"/>
                    <a:pt x="7180" y="9756"/>
                    <a:pt x="7244" y="9840"/>
                  </a:cubicBezTo>
                  <a:lnTo>
                    <a:pt x="7244" y="9840"/>
                  </a:lnTo>
                  <a:lnTo>
                    <a:pt x="8462" y="9132"/>
                  </a:lnTo>
                  <a:lnTo>
                    <a:pt x="8462" y="8402"/>
                  </a:lnTo>
                  <a:lnTo>
                    <a:pt x="10000" y="5730"/>
                  </a:lnTo>
                  <a:lnTo>
                    <a:pt x="10000" y="5730"/>
                  </a:lnTo>
                  <a:cubicBezTo>
                    <a:pt x="9947" y="5684"/>
                    <a:pt x="9893" y="5639"/>
                    <a:pt x="9840" y="5593"/>
                  </a:cubicBezTo>
                  <a:cubicBezTo>
                    <a:pt x="9808" y="5571"/>
                    <a:pt x="9776" y="5548"/>
                    <a:pt x="9744" y="5502"/>
                  </a:cubicBezTo>
                  <a:cubicBezTo>
                    <a:pt x="9744" y="5502"/>
                    <a:pt x="9712" y="5456"/>
                    <a:pt x="9679" y="5456"/>
                  </a:cubicBezTo>
                  <a:cubicBezTo>
                    <a:pt x="9679" y="5434"/>
                    <a:pt x="9679" y="5411"/>
                    <a:pt x="9647" y="5388"/>
                  </a:cubicBezTo>
                  <a:lnTo>
                    <a:pt x="9647" y="5342"/>
                  </a:lnTo>
                  <a:cubicBezTo>
                    <a:pt x="9615" y="5297"/>
                    <a:pt x="9519" y="5274"/>
                    <a:pt x="9487" y="5274"/>
                  </a:cubicBezTo>
                  <a:lnTo>
                    <a:pt x="8718" y="4749"/>
                  </a:lnTo>
                  <a:cubicBezTo>
                    <a:pt x="8739" y="3181"/>
                    <a:pt x="8761" y="1613"/>
                    <a:pt x="8782" y="45"/>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2" name="Freeform 49"/>
            <p:cNvSpPr>
              <a:spLocks/>
            </p:cNvSpPr>
            <p:nvPr/>
          </p:nvSpPr>
          <p:spPr bwMode="auto">
            <a:xfrm>
              <a:off x="1957388" y="1143001"/>
              <a:ext cx="612775" cy="765175"/>
            </a:xfrm>
            <a:custGeom>
              <a:avLst/>
              <a:gdLst>
                <a:gd name="T0" fmla="*/ 25 w 234"/>
                <a:gd name="T1" fmla="*/ 16 h 292"/>
                <a:gd name="T2" fmla="*/ 21 w 234"/>
                <a:gd name="T3" fmla="*/ 23 h 292"/>
                <a:gd name="T4" fmla="*/ 18 w 234"/>
                <a:gd name="T5" fmla="*/ 35 h 292"/>
                <a:gd name="T6" fmla="*/ 6 w 234"/>
                <a:gd name="T7" fmla="*/ 47 h 292"/>
                <a:gd name="T8" fmla="*/ 12 w 234"/>
                <a:gd name="T9" fmla="*/ 64 h 292"/>
                <a:gd name="T10" fmla="*/ 18 w 234"/>
                <a:gd name="T11" fmla="*/ 79 h 292"/>
                <a:gd name="T12" fmla="*/ 22 w 234"/>
                <a:gd name="T13" fmla="*/ 100 h 292"/>
                <a:gd name="T14" fmla="*/ 21 w 234"/>
                <a:gd name="T15" fmla="*/ 121 h 292"/>
                <a:gd name="T16" fmla="*/ 24 w 234"/>
                <a:gd name="T17" fmla="*/ 151 h 292"/>
                <a:gd name="T18" fmla="*/ 36 w 234"/>
                <a:gd name="T19" fmla="*/ 175 h 292"/>
                <a:gd name="T20" fmla="*/ 30 w 234"/>
                <a:gd name="T21" fmla="*/ 182 h 292"/>
                <a:gd name="T22" fmla="*/ 26 w 234"/>
                <a:gd name="T23" fmla="*/ 196 h 292"/>
                <a:gd name="T24" fmla="*/ 26 w 234"/>
                <a:gd name="T25" fmla="*/ 196 h 292"/>
                <a:gd name="T26" fmla="*/ 25 w 234"/>
                <a:gd name="T27" fmla="*/ 207 h 292"/>
                <a:gd name="T28" fmla="*/ 43 w 234"/>
                <a:gd name="T29" fmla="*/ 215 h 292"/>
                <a:gd name="T30" fmla="*/ 43 w 234"/>
                <a:gd name="T31" fmla="*/ 230 h 292"/>
                <a:gd name="T32" fmla="*/ 45 w 234"/>
                <a:gd name="T33" fmla="*/ 243 h 292"/>
                <a:gd name="T34" fmla="*/ 43 w 234"/>
                <a:gd name="T35" fmla="*/ 252 h 292"/>
                <a:gd name="T36" fmla="*/ 45 w 234"/>
                <a:gd name="T37" fmla="*/ 266 h 292"/>
                <a:gd name="T38" fmla="*/ 37 w 234"/>
                <a:gd name="T39" fmla="*/ 282 h 292"/>
                <a:gd name="T40" fmla="*/ 38 w 234"/>
                <a:gd name="T41" fmla="*/ 292 h 292"/>
                <a:gd name="T42" fmla="*/ 38 w 234"/>
                <a:gd name="T43" fmla="*/ 292 h 292"/>
                <a:gd name="T44" fmla="*/ 78 w 234"/>
                <a:gd name="T45" fmla="*/ 248 h 292"/>
                <a:gd name="T46" fmla="*/ 234 w 234"/>
                <a:gd name="T47" fmla="*/ 158 h 292"/>
                <a:gd name="T48" fmla="*/ 234 w 234"/>
                <a:gd name="T49" fmla="*/ 158 h 292"/>
                <a:gd name="T50" fmla="*/ 233 w 234"/>
                <a:gd name="T51" fmla="*/ 135 h 292"/>
                <a:gd name="T52" fmla="*/ 229 w 234"/>
                <a:gd name="T53" fmla="*/ 120 h 292"/>
                <a:gd name="T54" fmla="*/ 224 w 234"/>
                <a:gd name="T55" fmla="*/ 105 h 292"/>
                <a:gd name="T56" fmla="*/ 217 w 234"/>
                <a:gd name="T57" fmla="*/ 95 h 292"/>
                <a:gd name="T58" fmla="*/ 213 w 234"/>
                <a:gd name="T59" fmla="*/ 84 h 292"/>
                <a:gd name="T60" fmla="*/ 205 w 234"/>
                <a:gd name="T61" fmla="*/ 65 h 292"/>
                <a:gd name="T62" fmla="*/ 206 w 234"/>
                <a:gd name="T63" fmla="*/ 55 h 292"/>
                <a:gd name="T64" fmla="*/ 206 w 234"/>
                <a:gd name="T65" fmla="*/ 54 h 292"/>
                <a:gd name="T66" fmla="*/ 205 w 234"/>
                <a:gd name="T67" fmla="*/ 52 h 292"/>
                <a:gd name="T68" fmla="*/ 204 w 234"/>
                <a:gd name="T69" fmla="*/ 41 h 292"/>
                <a:gd name="T70" fmla="*/ 190 w 234"/>
                <a:gd name="T71" fmla="*/ 41 h 292"/>
                <a:gd name="T72" fmla="*/ 179 w 234"/>
                <a:gd name="T73" fmla="*/ 34 h 292"/>
                <a:gd name="T74" fmla="*/ 174 w 234"/>
                <a:gd name="T75" fmla="*/ 20 h 292"/>
                <a:gd name="T76" fmla="*/ 190 w 234"/>
                <a:gd name="T77" fmla="*/ 6 h 292"/>
                <a:gd name="T78" fmla="*/ 164 w 234"/>
                <a:gd name="T79" fmla="*/ 6 h 292"/>
                <a:gd name="T80" fmla="*/ 147 w 234"/>
                <a:gd name="T81" fmla="*/ 11 h 292"/>
                <a:gd name="T82" fmla="*/ 122 w 234"/>
                <a:gd name="T83" fmla="*/ 12 h 292"/>
                <a:gd name="T84" fmla="*/ 95 w 234"/>
                <a:gd name="T85" fmla="*/ 16 h 292"/>
                <a:gd name="T86" fmla="*/ 91 w 234"/>
                <a:gd name="T87" fmla="*/ 9 h 292"/>
                <a:gd name="T88" fmla="*/ 91 w 234"/>
                <a:gd name="T89" fmla="*/ 9 h 292"/>
                <a:gd name="T90" fmla="*/ 84 w 234"/>
                <a:gd name="T91" fmla="*/ 5 h 292"/>
                <a:gd name="T92" fmla="*/ 82 w 234"/>
                <a:gd name="T93" fmla="*/ 0 h 292"/>
                <a:gd name="T94" fmla="*/ 81 w 234"/>
                <a:gd name="T95" fmla="*/ 0 h 292"/>
                <a:gd name="T96" fmla="*/ 25 w 234"/>
                <a:gd name="T97" fmla="*/ 1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4" h="292">
                  <a:moveTo>
                    <a:pt x="25" y="16"/>
                  </a:moveTo>
                  <a:cubicBezTo>
                    <a:pt x="21" y="23"/>
                    <a:pt x="21" y="23"/>
                    <a:pt x="21" y="23"/>
                  </a:cubicBezTo>
                  <a:cubicBezTo>
                    <a:pt x="18" y="27"/>
                    <a:pt x="15" y="29"/>
                    <a:pt x="18" y="35"/>
                  </a:cubicBezTo>
                  <a:cubicBezTo>
                    <a:pt x="19" y="38"/>
                    <a:pt x="9" y="44"/>
                    <a:pt x="6" y="47"/>
                  </a:cubicBezTo>
                  <a:cubicBezTo>
                    <a:pt x="0" y="54"/>
                    <a:pt x="7" y="60"/>
                    <a:pt x="12" y="64"/>
                  </a:cubicBezTo>
                  <a:cubicBezTo>
                    <a:pt x="13" y="68"/>
                    <a:pt x="16" y="75"/>
                    <a:pt x="18" y="79"/>
                  </a:cubicBezTo>
                  <a:cubicBezTo>
                    <a:pt x="20" y="86"/>
                    <a:pt x="22" y="93"/>
                    <a:pt x="22" y="100"/>
                  </a:cubicBezTo>
                  <a:cubicBezTo>
                    <a:pt x="21" y="107"/>
                    <a:pt x="20" y="114"/>
                    <a:pt x="21" y="121"/>
                  </a:cubicBezTo>
                  <a:cubicBezTo>
                    <a:pt x="21" y="132"/>
                    <a:pt x="25" y="139"/>
                    <a:pt x="24" y="151"/>
                  </a:cubicBezTo>
                  <a:cubicBezTo>
                    <a:pt x="22" y="163"/>
                    <a:pt x="28" y="167"/>
                    <a:pt x="36" y="175"/>
                  </a:cubicBezTo>
                  <a:cubicBezTo>
                    <a:pt x="36" y="177"/>
                    <a:pt x="32" y="180"/>
                    <a:pt x="30" y="182"/>
                  </a:cubicBezTo>
                  <a:cubicBezTo>
                    <a:pt x="29" y="185"/>
                    <a:pt x="26" y="192"/>
                    <a:pt x="26" y="196"/>
                  </a:cubicBezTo>
                  <a:cubicBezTo>
                    <a:pt x="26" y="196"/>
                    <a:pt x="26" y="196"/>
                    <a:pt x="26" y="196"/>
                  </a:cubicBezTo>
                  <a:cubicBezTo>
                    <a:pt x="26" y="196"/>
                    <a:pt x="25" y="206"/>
                    <a:pt x="25" y="207"/>
                  </a:cubicBezTo>
                  <a:cubicBezTo>
                    <a:pt x="28" y="208"/>
                    <a:pt x="50" y="208"/>
                    <a:pt x="43" y="215"/>
                  </a:cubicBezTo>
                  <a:cubicBezTo>
                    <a:pt x="40" y="219"/>
                    <a:pt x="39" y="227"/>
                    <a:pt x="43" y="230"/>
                  </a:cubicBezTo>
                  <a:cubicBezTo>
                    <a:pt x="47" y="231"/>
                    <a:pt x="47" y="240"/>
                    <a:pt x="45" y="243"/>
                  </a:cubicBezTo>
                  <a:cubicBezTo>
                    <a:pt x="45" y="244"/>
                    <a:pt x="43" y="251"/>
                    <a:pt x="43" y="252"/>
                  </a:cubicBezTo>
                  <a:cubicBezTo>
                    <a:pt x="46" y="258"/>
                    <a:pt x="50" y="258"/>
                    <a:pt x="45" y="266"/>
                  </a:cubicBezTo>
                  <a:cubicBezTo>
                    <a:pt x="43" y="272"/>
                    <a:pt x="39" y="276"/>
                    <a:pt x="37" y="282"/>
                  </a:cubicBezTo>
                  <a:cubicBezTo>
                    <a:pt x="38" y="292"/>
                    <a:pt x="38" y="292"/>
                    <a:pt x="38" y="292"/>
                  </a:cubicBezTo>
                  <a:cubicBezTo>
                    <a:pt x="38" y="292"/>
                    <a:pt x="38" y="292"/>
                    <a:pt x="38" y="292"/>
                  </a:cubicBezTo>
                  <a:cubicBezTo>
                    <a:pt x="78" y="248"/>
                    <a:pt x="78" y="248"/>
                    <a:pt x="78" y="248"/>
                  </a:cubicBezTo>
                  <a:cubicBezTo>
                    <a:pt x="234" y="158"/>
                    <a:pt x="234" y="158"/>
                    <a:pt x="234" y="158"/>
                  </a:cubicBezTo>
                  <a:cubicBezTo>
                    <a:pt x="234" y="158"/>
                    <a:pt x="234" y="158"/>
                    <a:pt x="234" y="158"/>
                  </a:cubicBezTo>
                  <a:cubicBezTo>
                    <a:pt x="233" y="135"/>
                    <a:pt x="233" y="135"/>
                    <a:pt x="233" y="135"/>
                  </a:cubicBezTo>
                  <a:cubicBezTo>
                    <a:pt x="233" y="130"/>
                    <a:pt x="231" y="125"/>
                    <a:pt x="229" y="120"/>
                  </a:cubicBezTo>
                  <a:cubicBezTo>
                    <a:pt x="228" y="115"/>
                    <a:pt x="227" y="109"/>
                    <a:pt x="224" y="105"/>
                  </a:cubicBezTo>
                  <a:cubicBezTo>
                    <a:pt x="224" y="102"/>
                    <a:pt x="219" y="98"/>
                    <a:pt x="217" y="95"/>
                  </a:cubicBezTo>
                  <a:cubicBezTo>
                    <a:pt x="215" y="92"/>
                    <a:pt x="214" y="88"/>
                    <a:pt x="213" y="84"/>
                  </a:cubicBezTo>
                  <a:cubicBezTo>
                    <a:pt x="212" y="78"/>
                    <a:pt x="212" y="67"/>
                    <a:pt x="205" y="65"/>
                  </a:cubicBezTo>
                  <a:cubicBezTo>
                    <a:pt x="200" y="62"/>
                    <a:pt x="204" y="58"/>
                    <a:pt x="206" y="55"/>
                  </a:cubicBezTo>
                  <a:cubicBezTo>
                    <a:pt x="206" y="55"/>
                    <a:pt x="206" y="55"/>
                    <a:pt x="206" y="54"/>
                  </a:cubicBezTo>
                  <a:cubicBezTo>
                    <a:pt x="206" y="54"/>
                    <a:pt x="205" y="52"/>
                    <a:pt x="205" y="52"/>
                  </a:cubicBezTo>
                  <a:cubicBezTo>
                    <a:pt x="203" y="48"/>
                    <a:pt x="205" y="42"/>
                    <a:pt x="204" y="41"/>
                  </a:cubicBezTo>
                  <a:cubicBezTo>
                    <a:pt x="202" y="40"/>
                    <a:pt x="193" y="40"/>
                    <a:pt x="190" y="41"/>
                  </a:cubicBezTo>
                  <a:cubicBezTo>
                    <a:pt x="180" y="43"/>
                    <a:pt x="174" y="48"/>
                    <a:pt x="179" y="34"/>
                  </a:cubicBezTo>
                  <a:cubicBezTo>
                    <a:pt x="182" y="27"/>
                    <a:pt x="179" y="25"/>
                    <a:pt x="174" y="20"/>
                  </a:cubicBezTo>
                  <a:cubicBezTo>
                    <a:pt x="174" y="13"/>
                    <a:pt x="193" y="10"/>
                    <a:pt x="190" y="6"/>
                  </a:cubicBezTo>
                  <a:cubicBezTo>
                    <a:pt x="188" y="3"/>
                    <a:pt x="168" y="4"/>
                    <a:pt x="164" y="6"/>
                  </a:cubicBezTo>
                  <a:cubicBezTo>
                    <a:pt x="158" y="8"/>
                    <a:pt x="153" y="13"/>
                    <a:pt x="147" y="11"/>
                  </a:cubicBezTo>
                  <a:cubicBezTo>
                    <a:pt x="137" y="8"/>
                    <a:pt x="132" y="10"/>
                    <a:pt x="122" y="12"/>
                  </a:cubicBezTo>
                  <a:cubicBezTo>
                    <a:pt x="112" y="14"/>
                    <a:pt x="104" y="23"/>
                    <a:pt x="95" y="16"/>
                  </a:cubicBezTo>
                  <a:cubicBezTo>
                    <a:pt x="91" y="9"/>
                    <a:pt x="91" y="9"/>
                    <a:pt x="91" y="9"/>
                  </a:cubicBezTo>
                  <a:cubicBezTo>
                    <a:pt x="91" y="9"/>
                    <a:pt x="91" y="9"/>
                    <a:pt x="91" y="9"/>
                  </a:cubicBezTo>
                  <a:cubicBezTo>
                    <a:pt x="89" y="9"/>
                    <a:pt x="87" y="8"/>
                    <a:pt x="84" y="5"/>
                  </a:cubicBezTo>
                  <a:cubicBezTo>
                    <a:pt x="82" y="0"/>
                    <a:pt x="82" y="0"/>
                    <a:pt x="82" y="0"/>
                  </a:cubicBezTo>
                  <a:cubicBezTo>
                    <a:pt x="81" y="0"/>
                    <a:pt x="81" y="0"/>
                    <a:pt x="81" y="0"/>
                  </a:cubicBezTo>
                  <a:cubicBezTo>
                    <a:pt x="25" y="16"/>
                    <a:pt x="25" y="16"/>
                    <a:pt x="25" y="16"/>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3" name="Freeform 50"/>
            <p:cNvSpPr>
              <a:spLocks/>
            </p:cNvSpPr>
            <p:nvPr/>
          </p:nvSpPr>
          <p:spPr bwMode="auto">
            <a:xfrm>
              <a:off x="1415482" y="1184276"/>
              <a:ext cx="665184" cy="918174"/>
            </a:xfrm>
            <a:custGeom>
              <a:avLst/>
              <a:gdLst>
                <a:gd name="T0" fmla="*/ 233 w 258"/>
                <a:gd name="T1" fmla="*/ 0 h 349"/>
                <a:gd name="T2" fmla="*/ 229 w 258"/>
                <a:gd name="T3" fmla="*/ 7 h 349"/>
                <a:gd name="T4" fmla="*/ 226 w 258"/>
                <a:gd name="T5" fmla="*/ 19 h 349"/>
                <a:gd name="T6" fmla="*/ 214 w 258"/>
                <a:gd name="T7" fmla="*/ 31 h 349"/>
                <a:gd name="T8" fmla="*/ 220 w 258"/>
                <a:gd name="T9" fmla="*/ 48 h 349"/>
                <a:gd name="T10" fmla="*/ 226 w 258"/>
                <a:gd name="T11" fmla="*/ 63 h 349"/>
                <a:gd name="T12" fmla="*/ 230 w 258"/>
                <a:gd name="T13" fmla="*/ 84 h 349"/>
                <a:gd name="T14" fmla="*/ 229 w 258"/>
                <a:gd name="T15" fmla="*/ 105 h 349"/>
                <a:gd name="T16" fmla="*/ 232 w 258"/>
                <a:gd name="T17" fmla="*/ 135 h 349"/>
                <a:gd name="T18" fmla="*/ 244 w 258"/>
                <a:gd name="T19" fmla="*/ 159 h 349"/>
                <a:gd name="T20" fmla="*/ 238 w 258"/>
                <a:gd name="T21" fmla="*/ 166 h 349"/>
                <a:gd name="T22" fmla="*/ 234 w 258"/>
                <a:gd name="T23" fmla="*/ 180 h 349"/>
                <a:gd name="T24" fmla="*/ 234 w 258"/>
                <a:gd name="T25" fmla="*/ 180 h 349"/>
                <a:gd name="T26" fmla="*/ 233 w 258"/>
                <a:gd name="T27" fmla="*/ 191 h 349"/>
                <a:gd name="T28" fmla="*/ 251 w 258"/>
                <a:gd name="T29" fmla="*/ 199 h 349"/>
                <a:gd name="T30" fmla="*/ 251 w 258"/>
                <a:gd name="T31" fmla="*/ 214 h 349"/>
                <a:gd name="T32" fmla="*/ 253 w 258"/>
                <a:gd name="T33" fmla="*/ 227 h 349"/>
                <a:gd name="T34" fmla="*/ 251 w 258"/>
                <a:gd name="T35" fmla="*/ 236 h 349"/>
                <a:gd name="T36" fmla="*/ 253 w 258"/>
                <a:gd name="T37" fmla="*/ 250 h 349"/>
                <a:gd name="T38" fmla="*/ 245 w 258"/>
                <a:gd name="T39" fmla="*/ 266 h 349"/>
                <a:gd name="T40" fmla="*/ 246 w 258"/>
                <a:gd name="T41" fmla="*/ 276 h 349"/>
                <a:gd name="T42" fmla="*/ 246 w 258"/>
                <a:gd name="T43" fmla="*/ 276 h 349"/>
                <a:gd name="T44" fmla="*/ 186 w 258"/>
                <a:gd name="T45" fmla="*/ 347 h 349"/>
                <a:gd name="T46" fmla="*/ 186 w 258"/>
                <a:gd name="T47" fmla="*/ 347 h 349"/>
                <a:gd name="T48" fmla="*/ 165 w 258"/>
                <a:gd name="T49" fmla="*/ 346 h 349"/>
                <a:gd name="T50" fmla="*/ 145 w 258"/>
                <a:gd name="T51" fmla="*/ 333 h 349"/>
                <a:gd name="T52" fmla="*/ 134 w 258"/>
                <a:gd name="T53" fmla="*/ 315 h 349"/>
                <a:gd name="T54" fmla="*/ 115 w 258"/>
                <a:gd name="T55" fmla="*/ 300 h 349"/>
                <a:gd name="T56" fmla="*/ 100 w 258"/>
                <a:gd name="T57" fmla="*/ 284 h 349"/>
                <a:gd name="T58" fmla="*/ 93 w 258"/>
                <a:gd name="T59" fmla="*/ 278 h 349"/>
                <a:gd name="T60" fmla="*/ 95 w 258"/>
                <a:gd name="T61" fmla="*/ 269 h 349"/>
                <a:gd name="T62" fmla="*/ 84 w 258"/>
                <a:gd name="T63" fmla="*/ 270 h 349"/>
                <a:gd name="T64" fmla="*/ 65 w 258"/>
                <a:gd name="T65" fmla="*/ 263 h 349"/>
                <a:gd name="T66" fmla="*/ 55 w 258"/>
                <a:gd name="T67" fmla="*/ 254 h 349"/>
                <a:gd name="T68" fmla="*/ 38 w 258"/>
                <a:gd name="T69" fmla="*/ 245 h 349"/>
                <a:gd name="T70" fmla="*/ 20 w 258"/>
                <a:gd name="T71" fmla="*/ 228 h 349"/>
                <a:gd name="T72" fmla="*/ 6 w 258"/>
                <a:gd name="T73" fmla="*/ 217 h 349"/>
                <a:gd name="T74" fmla="*/ 2 w 258"/>
                <a:gd name="T75" fmla="*/ 200 h 349"/>
                <a:gd name="T76" fmla="*/ 15 w 258"/>
                <a:gd name="T77" fmla="*/ 181 h 349"/>
                <a:gd name="T78" fmla="*/ 17 w 258"/>
                <a:gd name="T79" fmla="*/ 159 h 349"/>
                <a:gd name="T80" fmla="*/ 20 w 258"/>
                <a:gd name="T81" fmla="*/ 156 h 349"/>
                <a:gd name="T82" fmla="*/ 26 w 258"/>
                <a:gd name="T83" fmla="*/ 152 h 349"/>
                <a:gd name="T84" fmla="*/ 25 w 258"/>
                <a:gd name="T85" fmla="*/ 142 h 349"/>
                <a:gd name="T86" fmla="*/ 30 w 258"/>
                <a:gd name="T87" fmla="*/ 144 h 349"/>
                <a:gd name="T88" fmla="*/ 34 w 258"/>
                <a:gd name="T89" fmla="*/ 138 h 349"/>
                <a:gd name="T90" fmla="*/ 45 w 258"/>
                <a:gd name="T91" fmla="*/ 140 h 349"/>
                <a:gd name="T92" fmla="*/ 42 w 258"/>
                <a:gd name="T93" fmla="*/ 127 h 349"/>
                <a:gd name="T94" fmla="*/ 50 w 258"/>
                <a:gd name="T95" fmla="*/ 125 h 349"/>
                <a:gd name="T96" fmla="*/ 52 w 258"/>
                <a:gd name="T97" fmla="*/ 115 h 349"/>
                <a:gd name="T98" fmla="*/ 53 w 258"/>
                <a:gd name="T99" fmla="*/ 115 h 349"/>
                <a:gd name="T100" fmla="*/ 60 w 258"/>
                <a:gd name="T101" fmla="*/ 107 h 349"/>
                <a:gd name="T102" fmla="*/ 70 w 258"/>
                <a:gd name="T103" fmla="*/ 105 h 349"/>
                <a:gd name="T104" fmla="*/ 82 w 258"/>
                <a:gd name="T105" fmla="*/ 91 h 349"/>
                <a:gd name="T106" fmla="*/ 88 w 258"/>
                <a:gd name="T107" fmla="*/ 87 h 349"/>
                <a:gd name="T108" fmla="*/ 99 w 258"/>
                <a:gd name="T109" fmla="*/ 77 h 349"/>
                <a:gd name="T110" fmla="*/ 108 w 258"/>
                <a:gd name="T111" fmla="*/ 76 h 349"/>
                <a:gd name="T112" fmla="*/ 118 w 258"/>
                <a:gd name="T113" fmla="*/ 69 h 349"/>
                <a:gd name="T114" fmla="*/ 123 w 258"/>
                <a:gd name="T115" fmla="*/ 47 h 349"/>
                <a:gd name="T116" fmla="*/ 125 w 258"/>
                <a:gd name="T117" fmla="*/ 32 h 349"/>
                <a:gd name="T118" fmla="*/ 125 w 258"/>
                <a:gd name="T119" fmla="*/ 32 h 349"/>
                <a:gd name="T120" fmla="*/ 233 w 258"/>
                <a:gd name="T121" fmla="*/ 0 h 349"/>
                <a:gd name="connsiteX0" fmla="*/ 8969 w 9836"/>
                <a:gd name="connsiteY0" fmla="*/ 0 h 9973"/>
                <a:gd name="connsiteX1" fmla="*/ 8814 w 9836"/>
                <a:gd name="connsiteY1" fmla="*/ 201 h 9973"/>
                <a:gd name="connsiteX2" fmla="*/ 8698 w 9836"/>
                <a:gd name="connsiteY2" fmla="*/ 544 h 9973"/>
                <a:gd name="connsiteX3" fmla="*/ 8233 w 9836"/>
                <a:gd name="connsiteY3" fmla="*/ 888 h 9973"/>
                <a:gd name="connsiteX4" fmla="*/ 8465 w 9836"/>
                <a:gd name="connsiteY4" fmla="*/ 1375 h 9973"/>
                <a:gd name="connsiteX5" fmla="*/ 8698 w 9836"/>
                <a:gd name="connsiteY5" fmla="*/ 1805 h 9973"/>
                <a:gd name="connsiteX6" fmla="*/ 8853 w 9836"/>
                <a:gd name="connsiteY6" fmla="*/ 2407 h 9973"/>
                <a:gd name="connsiteX7" fmla="*/ 8814 w 9836"/>
                <a:gd name="connsiteY7" fmla="*/ 3009 h 9973"/>
                <a:gd name="connsiteX8" fmla="*/ 8930 w 9836"/>
                <a:gd name="connsiteY8" fmla="*/ 3868 h 9973"/>
                <a:gd name="connsiteX9" fmla="*/ 9395 w 9836"/>
                <a:gd name="connsiteY9" fmla="*/ 4556 h 9973"/>
                <a:gd name="connsiteX10" fmla="*/ 9163 w 9836"/>
                <a:gd name="connsiteY10" fmla="*/ 4756 h 9973"/>
                <a:gd name="connsiteX11" fmla="*/ 9008 w 9836"/>
                <a:gd name="connsiteY11" fmla="*/ 5158 h 9973"/>
                <a:gd name="connsiteX12" fmla="*/ 9008 w 9836"/>
                <a:gd name="connsiteY12" fmla="*/ 5158 h 9973"/>
                <a:gd name="connsiteX13" fmla="*/ 8969 w 9836"/>
                <a:gd name="connsiteY13" fmla="*/ 5473 h 9973"/>
                <a:gd name="connsiteX14" fmla="*/ 9667 w 9836"/>
                <a:gd name="connsiteY14" fmla="*/ 5702 h 9973"/>
                <a:gd name="connsiteX15" fmla="*/ 9667 w 9836"/>
                <a:gd name="connsiteY15" fmla="*/ 6132 h 9973"/>
                <a:gd name="connsiteX16" fmla="*/ 9744 w 9836"/>
                <a:gd name="connsiteY16" fmla="*/ 6504 h 9973"/>
                <a:gd name="connsiteX17" fmla="*/ 9667 w 9836"/>
                <a:gd name="connsiteY17" fmla="*/ 6762 h 9973"/>
                <a:gd name="connsiteX18" fmla="*/ 9744 w 9836"/>
                <a:gd name="connsiteY18" fmla="*/ 7163 h 9973"/>
                <a:gd name="connsiteX19" fmla="*/ 9434 w 9836"/>
                <a:gd name="connsiteY19" fmla="*/ 7622 h 9973"/>
                <a:gd name="connsiteX20" fmla="*/ 9473 w 9836"/>
                <a:gd name="connsiteY20" fmla="*/ 7908 h 9973"/>
                <a:gd name="connsiteX21" fmla="*/ 9473 w 9836"/>
                <a:gd name="connsiteY21" fmla="*/ 7908 h 9973"/>
                <a:gd name="connsiteX22" fmla="*/ 7147 w 9836"/>
                <a:gd name="connsiteY22" fmla="*/ 9943 h 9973"/>
                <a:gd name="connsiteX23" fmla="*/ 7147 w 9836"/>
                <a:gd name="connsiteY23" fmla="*/ 9943 h 9973"/>
                <a:gd name="connsiteX24" fmla="*/ 6333 w 9836"/>
                <a:gd name="connsiteY24" fmla="*/ 9914 h 9973"/>
                <a:gd name="connsiteX25" fmla="*/ 5558 w 9836"/>
                <a:gd name="connsiteY25" fmla="*/ 9542 h 9973"/>
                <a:gd name="connsiteX26" fmla="*/ 5132 w 9836"/>
                <a:gd name="connsiteY26" fmla="*/ 9026 h 9973"/>
                <a:gd name="connsiteX27" fmla="*/ 4395 w 9836"/>
                <a:gd name="connsiteY27" fmla="*/ 8596 h 9973"/>
                <a:gd name="connsiteX28" fmla="*/ 3814 w 9836"/>
                <a:gd name="connsiteY28" fmla="*/ 8138 h 9973"/>
                <a:gd name="connsiteX29" fmla="*/ 3543 w 9836"/>
                <a:gd name="connsiteY29" fmla="*/ 7966 h 9973"/>
                <a:gd name="connsiteX30" fmla="*/ 3620 w 9836"/>
                <a:gd name="connsiteY30" fmla="*/ 7708 h 9973"/>
                <a:gd name="connsiteX31" fmla="*/ 3194 w 9836"/>
                <a:gd name="connsiteY31" fmla="*/ 7736 h 9973"/>
                <a:gd name="connsiteX32" fmla="*/ 2457 w 9836"/>
                <a:gd name="connsiteY32" fmla="*/ 7536 h 9973"/>
                <a:gd name="connsiteX33" fmla="*/ 2070 w 9836"/>
                <a:gd name="connsiteY33" fmla="*/ 7278 h 9973"/>
                <a:gd name="connsiteX34" fmla="*/ 1411 w 9836"/>
                <a:gd name="connsiteY34" fmla="*/ 7020 h 9973"/>
                <a:gd name="connsiteX35" fmla="*/ 713 w 9836"/>
                <a:gd name="connsiteY35" fmla="*/ 6533 h 9973"/>
                <a:gd name="connsiteX36" fmla="*/ 171 w 9836"/>
                <a:gd name="connsiteY36" fmla="*/ 6218 h 9973"/>
                <a:gd name="connsiteX37" fmla="*/ 16 w 9836"/>
                <a:gd name="connsiteY37" fmla="*/ 5731 h 9973"/>
                <a:gd name="connsiteX38" fmla="*/ 519 w 9836"/>
                <a:gd name="connsiteY38" fmla="*/ 5186 h 9973"/>
                <a:gd name="connsiteX39" fmla="*/ 597 w 9836"/>
                <a:gd name="connsiteY39" fmla="*/ 4556 h 9973"/>
                <a:gd name="connsiteX40" fmla="*/ 713 w 9836"/>
                <a:gd name="connsiteY40" fmla="*/ 4470 h 9973"/>
                <a:gd name="connsiteX41" fmla="*/ 946 w 9836"/>
                <a:gd name="connsiteY41" fmla="*/ 4355 h 9973"/>
                <a:gd name="connsiteX42" fmla="*/ 907 w 9836"/>
                <a:gd name="connsiteY42" fmla="*/ 4069 h 9973"/>
                <a:gd name="connsiteX43" fmla="*/ 1101 w 9836"/>
                <a:gd name="connsiteY43" fmla="*/ 4126 h 9973"/>
                <a:gd name="connsiteX44" fmla="*/ 1682 w 9836"/>
                <a:gd name="connsiteY44" fmla="*/ 4011 h 9973"/>
                <a:gd name="connsiteX45" fmla="*/ 1566 w 9836"/>
                <a:gd name="connsiteY45" fmla="*/ 3639 h 9973"/>
                <a:gd name="connsiteX46" fmla="*/ 1876 w 9836"/>
                <a:gd name="connsiteY46" fmla="*/ 3582 h 9973"/>
                <a:gd name="connsiteX47" fmla="*/ 1954 w 9836"/>
                <a:gd name="connsiteY47" fmla="*/ 3295 h 9973"/>
                <a:gd name="connsiteX48" fmla="*/ 1992 w 9836"/>
                <a:gd name="connsiteY48" fmla="*/ 3295 h 9973"/>
                <a:gd name="connsiteX49" fmla="*/ 2264 w 9836"/>
                <a:gd name="connsiteY49" fmla="*/ 3066 h 9973"/>
                <a:gd name="connsiteX50" fmla="*/ 2651 w 9836"/>
                <a:gd name="connsiteY50" fmla="*/ 3009 h 9973"/>
                <a:gd name="connsiteX51" fmla="*/ 3116 w 9836"/>
                <a:gd name="connsiteY51" fmla="*/ 2607 h 9973"/>
                <a:gd name="connsiteX52" fmla="*/ 3349 w 9836"/>
                <a:gd name="connsiteY52" fmla="*/ 2493 h 9973"/>
                <a:gd name="connsiteX53" fmla="*/ 3775 w 9836"/>
                <a:gd name="connsiteY53" fmla="*/ 2206 h 9973"/>
                <a:gd name="connsiteX54" fmla="*/ 4124 w 9836"/>
                <a:gd name="connsiteY54" fmla="*/ 2178 h 9973"/>
                <a:gd name="connsiteX55" fmla="*/ 4512 w 9836"/>
                <a:gd name="connsiteY55" fmla="*/ 1977 h 9973"/>
                <a:gd name="connsiteX56" fmla="*/ 4705 w 9836"/>
                <a:gd name="connsiteY56" fmla="*/ 1347 h 9973"/>
                <a:gd name="connsiteX57" fmla="*/ 4783 w 9836"/>
                <a:gd name="connsiteY57" fmla="*/ 917 h 9973"/>
                <a:gd name="connsiteX58" fmla="*/ 4783 w 9836"/>
                <a:gd name="connsiteY58" fmla="*/ 917 h 9973"/>
                <a:gd name="connsiteX59" fmla="*/ 8969 w 9836"/>
                <a:gd name="connsiteY59" fmla="*/ 0 h 9973"/>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2105 w 10000"/>
                <a:gd name="connsiteY33" fmla="*/ 7298 h 10000"/>
                <a:gd name="connsiteX34" fmla="*/ 1435 w 10000"/>
                <a:gd name="connsiteY34" fmla="*/ 7039 h 10000"/>
                <a:gd name="connsiteX35" fmla="*/ 725 w 10000"/>
                <a:gd name="connsiteY35" fmla="*/ 6551 h 10000"/>
                <a:gd name="connsiteX36" fmla="*/ 174 w 10000"/>
                <a:gd name="connsiteY36" fmla="*/ 6235 h 10000"/>
                <a:gd name="connsiteX37" fmla="*/ 16 w 10000"/>
                <a:gd name="connsiteY37" fmla="*/ 5747 h 10000"/>
                <a:gd name="connsiteX38" fmla="*/ 528 w 10000"/>
                <a:gd name="connsiteY38" fmla="*/ 5200 h 10000"/>
                <a:gd name="connsiteX39" fmla="*/ 607 w 10000"/>
                <a:gd name="connsiteY39" fmla="*/ 4568 h 10000"/>
                <a:gd name="connsiteX40" fmla="*/ 725 w 10000"/>
                <a:gd name="connsiteY40" fmla="*/ 4482 h 10000"/>
                <a:gd name="connsiteX41" fmla="*/ 962 w 10000"/>
                <a:gd name="connsiteY41" fmla="*/ 4367 h 10000"/>
                <a:gd name="connsiteX42" fmla="*/ 922 w 10000"/>
                <a:gd name="connsiteY42" fmla="*/ 4080 h 10000"/>
                <a:gd name="connsiteX43" fmla="*/ 1119 w 10000"/>
                <a:gd name="connsiteY43" fmla="*/ 4137 h 10000"/>
                <a:gd name="connsiteX44" fmla="*/ 1710 w 10000"/>
                <a:gd name="connsiteY44" fmla="*/ 4022 h 10000"/>
                <a:gd name="connsiteX45" fmla="*/ 1592 w 10000"/>
                <a:gd name="connsiteY45" fmla="*/ 3649 h 10000"/>
                <a:gd name="connsiteX46" fmla="*/ 1987 w 10000"/>
                <a:gd name="connsiteY46" fmla="*/ 3304 h 10000"/>
                <a:gd name="connsiteX47" fmla="*/ 2025 w 10000"/>
                <a:gd name="connsiteY47" fmla="*/ 3304 h 10000"/>
                <a:gd name="connsiteX48" fmla="*/ 2302 w 10000"/>
                <a:gd name="connsiteY48" fmla="*/ 3074 h 10000"/>
                <a:gd name="connsiteX49" fmla="*/ 2695 w 10000"/>
                <a:gd name="connsiteY49" fmla="*/ 3017 h 10000"/>
                <a:gd name="connsiteX50" fmla="*/ 3168 w 10000"/>
                <a:gd name="connsiteY50" fmla="*/ 2614 h 10000"/>
                <a:gd name="connsiteX51" fmla="*/ 3405 w 10000"/>
                <a:gd name="connsiteY51" fmla="*/ 2500 h 10000"/>
                <a:gd name="connsiteX52" fmla="*/ 3838 w 10000"/>
                <a:gd name="connsiteY52" fmla="*/ 2212 h 10000"/>
                <a:gd name="connsiteX53" fmla="*/ 4193 w 10000"/>
                <a:gd name="connsiteY53" fmla="*/ 2184 h 10000"/>
                <a:gd name="connsiteX54" fmla="*/ 4587 w 10000"/>
                <a:gd name="connsiteY54" fmla="*/ 1982 h 10000"/>
                <a:gd name="connsiteX55" fmla="*/ 4783 w 10000"/>
                <a:gd name="connsiteY55" fmla="*/ 1351 h 10000"/>
                <a:gd name="connsiteX56" fmla="*/ 4863 w 10000"/>
                <a:gd name="connsiteY56" fmla="*/ 919 h 10000"/>
                <a:gd name="connsiteX57" fmla="*/ 4863 w 10000"/>
                <a:gd name="connsiteY57" fmla="*/ 919 h 10000"/>
                <a:gd name="connsiteX58" fmla="*/ 9119 w 10000"/>
                <a:gd name="connsiteY58" fmla="*/ 0 h 10000"/>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2105 w 10000"/>
                <a:gd name="connsiteY33" fmla="*/ 7298 h 10000"/>
                <a:gd name="connsiteX34" fmla="*/ 1435 w 10000"/>
                <a:gd name="connsiteY34" fmla="*/ 7039 h 10000"/>
                <a:gd name="connsiteX35" fmla="*/ 725 w 10000"/>
                <a:gd name="connsiteY35" fmla="*/ 6551 h 10000"/>
                <a:gd name="connsiteX36" fmla="*/ 174 w 10000"/>
                <a:gd name="connsiteY36" fmla="*/ 6235 h 10000"/>
                <a:gd name="connsiteX37" fmla="*/ 16 w 10000"/>
                <a:gd name="connsiteY37" fmla="*/ 5747 h 10000"/>
                <a:gd name="connsiteX38" fmla="*/ 528 w 10000"/>
                <a:gd name="connsiteY38" fmla="*/ 5200 h 10000"/>
                <a:gd name="connsiteX39" fmla="*/ 607 w 10000"/>
                <a:gd name="connsiteY39" fmla="*/ 4568 h 10000"/>
                <a:gd name="connsiteX40" fmla="*/ 725 w 10000"/>
                <a:gd name="connsiteY40" fmla="*/ 4482 h 10000"/>
                <a:gd name="connsiteX41" fmla="*/ 962 w 10000"/>
                <a:gd name="connsiteY41" fmla="*/ 4367 h 10000"/>
                <a:gd name="connsiteX42" fmla="*/ 922 w 10000"/>
                <a:gd name="connsiteY42" fmla="*/ 4080 h 10000"/>
                <a:gd name="connsiteX43" fmla="*/ 1119 w 10000"/>
                <a:gd name="connsiteY43" fmla="*/ 4137 h 10000"/>
                <a:gd name="connsiteX44" fmla="*/ 1710 w 10000"/>
                <a:gd name="connsiteY44" fmla="*/ 4022 h 10000"/>
                <a:gd name="connsiteX45" fmla="*/ 1592 w 10000"/>
                <a:gd name="connsiteY45" fmla="*/ 3649 h 10000"/>
                <a:gd name="connsiteX46" fmla="*/ 1987 w 10000"/>
                <a:gd name="connsiteY46" fmla="*/ 3304 h 10000"/>
                <a:gd name="connsiteX47" fmla="*/ 2025 w 10000"/>
                <a:gd name="connsiteY47" fmla="*/ 3304 h 10000"/>
                <a:gd name="connsiteX48" fmla="*/ 2302 w 10000"/>
                <a:gd name="connsiteY48" fmla="*/ 3074 h 10000"/>
                <a:gd name="connsiteX49" fmla="*/ 3168 w 10000"/>
                <a:gd name="connsiteY49" fmla="*/ 2614 h 10000"/>
                <a:gd name="connsiteX50" fmla="*/ 3405 w 10000"/>
                <a:gd name="connsiteY50" fmla="*/ 2500 h 10000"/>
                <a:gd name="connsiteX51" fmla="*/ 3838 w 10000"/>
                <a:gd name="connsiteY51" fmla="*/ 2212 h 10000"/>
                <a:gd name="connsiteX52" fmla="*/ 4193 w 10000"/>
                <a:gd name="connsiteY52" fmla="*/ 2184 h 10000"/>
                <a:gd name="connsiteX53" fmla="*/ 4587 w 10000"/>
                <a:gd name="connsiteY53" fmla="*/ 1982 h 10000"/>
                <a:gd name="connsiteX54" fmla="*/ 4783 w 10000"/>
                <a:gd name="connsiteY54" fmla="*/ 1351 h 10000"/>
                <a:gd name="connsiteX55" fmla="*/ 4863 w 10000"/>
                <a:gd name="connsiteY55" fmla="*/ 919 h 10000"/>
                <a:gd name="connsiteX56" fmla="*/ 4863 w 10000"/>
                <a:gd name="connsiteY56" fmla="*/ 919 h 10000"/>
                <a:gd name="connsiteX57" fmla="*/ 9119 w 10000"/>
                <a:gd name="connsiteY57" fmla="*/ 0 h 10000"/>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2105 w 10000"/>
                <a:gd name="connsiteY33" fmla="*/ 7298 h 10000"/>
                <a:gd name="connsiteX34" fmla="*/ 1435 w 10000"/>
                <a:gd name="connsiteY34" fmla="*/ 7039 h 10000"/>
                <a:gd name="connsiteX35" fmla="*/ 725 w 10000"/>
                <a:gd name="connsiteY35" fmla="*/ 6551 h 10000"/>
                <a:gd name="connsiteX36" fmla="*/ 174 w 10000"/>
                <a:gd name="connsiteY36" fmla="*/ 6235 h 10000"/>
                <a:gd name="connsiteX37" fmla="*/ 16 w 10000"/>
                <a:gd name="connsiteY37" fmla="*/ 5747 h 10000"/>
                <a:gd name="connsiteX38" fmla="*/ 528 w 10000"/>
                <a:gd name="connsiteY38" fmla="*/ 5200 h 10000"/>
                <a:gd name="connsiteX39" fmla="*/ 607 w 10000"/>
                <a:gd name="connsiteY39" fmla="*/ 4568 h 10000"/>
                <a:gd name="connsiteX40" fmla="*/ 725 w 10000"/>
                <a:gd name="connsiteY40" fmla="*/ 4482 h 10000"/>
                <a:gd name="connsiteX41" fmla="*/ 962 w 10000"/>
                <a:gd name="connsiteY41" fmla="*/ 4367 h 10000"/>
                <a:gd name="connsiteX42" fmla="*/ 922 w 10000"/>
                <a:gd name="connsiteY42" fmla="*/ 4080 h 10000"/>
                <a:gd name="connsiteX43" fmla="*/ 1119 w 10000"/>
                <a:gd name="connsiteY43" fmla="*/ 4137 h 10000"/>
                <a:gd name="connsiteX44" fmla="*/ 1710 w 10000"/>
                <a:gd name="connsiteY44" fmla="*/ 4022 h 10000"/>
                <a:gd name="connsiteX45" fmla="*/ 1592 w 10000"/>
                <a:gd name="connsiteY45" fmla="*/ 3649 h 10000"/>
                <a:gd name="connsiteX46" fmla="*/ 1987 w 10000"/>
                <a:gd name="connsiteY46" fmla="*/ 3304 h 10000"/>
                <a:gd name="connsiteX47" fmla="*/ 2025 w 10000"/>
                <a:gd name="connsiteY47" fmla="*/ 3304 h 10000"/>
                <a:gd name="connsiteX48" fmla="*/ 2302 w 10000"/>
                <a:gd name="connsiteY48" fmla="*/ 3074 h 10000"/>
                <a:gd name="connsiteX49" fmla="*/ 3168 w 10000"/>
                <a:gd name="connsiteY49" fmla="*/ 2614 h 10000"/>
                <a:gd name="connsiteX50" fmla="*/ 3405 w 10000"/>
                <a:gd name="connsiteY50" fmla="*/ 2500 h 10000"/>
                <a:gd name="connsiteX51" fmla="*/ 4193 w 10000"/>
                <a:gd name="connsiteY51" fmla="*/ 2184 h 10000"/>
                <a:gd name="connsiteX52" fmla="*/ 4587 w 10000"/>
                <a:gd name="connsiteY52" fmla="*/ 1982 h 10000"/>
                <a:gd name="connsiteX53" fmla="*/ 4783 w 10000"/>
                <a:gd name="connsiteY53" fmla="*/ 1351 h 10000"/>
                <a:gd name="connsiteX54" fmla="*/ 4863 w 10000"/>
                <a:gd name="connsiteY54" fmla="*/ 919 h 10000"/>
                <a:gd name="connsiteX55" fmla="*/ 4863 w 10000"/>
                <a:gd name="connsiteY55" fmla="*/ 919 h 10000"/>
                <a:gd name="connsiteX56" fmla="*/ 9119 w 10000"/>
                <a:gd name="connsiteY56" fmla="*/ 0 h 10000"/>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2105 w 10000"/>
                <a:gd name="connsiteY33" fmla="*/ 7298 h 10000"/>
                <a:gd name="connsiteX34" fmla="*/ 1435 w 10000"/>
                <a:gd name="connsiteY34" fmla="*/ 7039 h 10000"/>
                <a:gd name="connsiteX35" fmla="*/ 725 w 10000"/>
                <a:gd name="connsiteY35" fmla="*/ 6551 h 10000"/>
                <a:gd name="connsiteX36" fmla="*/ 174 w 10000"/>
                <a:gd name="connsiteY36" fmla="*/ 6235 h 10000"/>
                <a:gd name="connsiteX37" fmla="*/ 16 w 10000"/>
                <a:gd name="connsiteY37" fmla="*/ 5747 h 10000"/>
                <a:gd name="connsiteX38" fmla="*/ 528 w 10000"/>
                <a:gd name="connsiteY38" fmla="*/ 5200 h 10000"/>
                <a:gd name="connsiteX39" fmla="*/ 607 w 10000"/>
                <a:gd name="connsiteY39" fmla="*/ 4568 h 10000"/>
                <a:gd name="connsiteX40" fmla="*/ 725 w 10000"/>
                <a:gd name="connsiteY40" fmla="*/ 4482 h 10000"/>
                <a:gd name="connsiteX41" fmla="*/ 962 w 10000"/>
                <a:gd name="connsiteY41" fmla="*/ 4367 h 10000"/>
                <a:gd name="connsiteX42" fmla="*/ 922 w 10000"/>
                <a:gd name="connsiteY42" fmla="*/ 4080 h 10000"/>
                <a:gd name="connsiteX43" fmla="*/ 1119 w 10000"/>
                <a:gd name="connsiteY43" fmla="*/ 4137 h 10000"/>
                <a:gd name="connsiteX44" fmla="*/ 1710 w 10000"/>
                <a:gd name="connsiteY44" fmla="*/ 4022 h 10000"/>
                <a:gd name="connsiteX45" fmla="*/ 1592 w 10000"/>
                <a:gd name="connsiteY45" fmla="*/ 3649 h 10000"/>
                <a:gd name="connsiteX46" fmla="*/ 1987 w 10000"/>
                <a:gd name="connsiteY46" fmla="*/ 3304 h 10000"/>
                <a:gd name="connsiteX47" fmla="*/ 2025 w 10000"/>
                <a:gd name="connsiteY47" fmla="*/ 3304 h 10000"/>
                <a:gd name="connsiteX48" fmla="*/ 2302 w 10000"/>
                <a:gd name="connsiteY48" fmla="*/ 3074 h 10000"/>
                <a:gd name="connsiteX49" fmla="*/ 3168 w 10000"/>
                <a:gd name="connsiteY49" fmla="*/ 2614 h 10000"/>
                <a:gd name="connsiteX50" fmla="*/ 3405 w 10000"/>
                <a:gd name="connsiteY50" fmla="*/ 2500 h 10000"/>
                <a:gd name="connsiteX51" fmla="*/ 4193 w 10000"/>
                <a:gd name="connsiteY51" fmla="*/ 2184 h 10000"/>
                <a:gd name="connsiteX52" fmla="*/ 4783 w 10000"/>
                <a:gd name="connsiteY52" fmla="*/ 1351 h 10000"/>
                <a:gd name="connsiteX53" fmla="*/ 4863 w 10000"/>
                <a:gd name="connsiteY53" fmla="*/ 919 h 10000"/>
                <a:gd name="connsiteX54" fmla="*/ 4863 w 10000"/>
                <a:gd name="connsiteY54" fmla="*/ 919 h 10000"/>
                <a:gd name="connsiteX55" fmla="*/ 9119 w 10000"/>
                <a:gd name="connsiteY55" fmla="*/ 0 h 10000"/>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2105 w 10000"/>
                <a:gd name="connsiteY33" fmla="*/ 7298 h 10000"/>
                <a:gd name="connsiteX34" fmla="*/ 1435 w 10000"/>
                <a:gd name="connsiteY34" fmla="*/ 7039 h 10000"/>
                <a:gd name="connsiteX35" fmla="*/ 725 w 10000"/>
                <a:gd name="connsiteY35" fmla="*/ 6551 h 10000"/>
                <a:gd name="connsiteX36" fmla="*/ 174 w 10000"/>
                <a:gd name="connsiteY36" fmla="*/ 6235 h 10000"/>
                <a:gd name="connsiteX37" fmla="*/ 16 w 10000"/>
                <a:gd name="connsiteY37" fmla="*/ 5747 h 10000"/>
                <a:gd name="connsiteX38" fmla="*/ 528 w 10000"/>
                <a:gd name="connsiteY38" fmla="*/ 5200 h 10000"/>
                <a:gd name="connsiteX39" fmla="*/ 607 w 10000"/>
                <a:gd name="connsiteY39" fmla="*/ 4568 h 10000"/>
                <a:gd name="connsiteX40" fmla="*/ 725 w 10000"/>
                <a:gd name="connsiteY40" fmla="*/ 4482 h 10000"/>
                <a:gd name="connsiteX41" fmla="*/ 962 w 10000"/>
                <a:gd name="connsiteY41" fmla="*/ 4367 h 10000"/>
                <a:gd name="connsiteX42" fmla="*/ 922 w 10000"/>
                <a:gd name="connsiteY42" fmla="*/ 4080 h 10000"/>
                <a:gd name="connsiteX43" fmla="*/ 1119 w 10000"/>
                <a:gd name="connsiteY43" fmla="*/ 4137 h 10000"/>
                <a:gd name="connsiteX44" fmla="*/ 1710 w 10000"/>
                <a:gd name="connsiteY44" fmla="*/ 4022 h 10000"/>
                <a:gd name="connsiteX45" fmla="*/ 1592 w 10000"/>
                <a:gd name="connsiteY45" fmla="*/ 3649 h 10000"/>
                <a:gd name="connsiteX46" fmla="*/ 1987 w 10000"/>
                <a:gd name="connsiteY46" fmla="*/ 3304 h 10000"/>
                <a:gd name="connsiteX47" fmla="*/ 2025 w 10000"/>
                <a:gd name="connsiteY47" fmla="*/ 3304 h 10000"/>
                <a:gd name="connsiteX48" fmla="*/ 2302 w 10000"/>
                <a:gd name="connsiteY48" fmla="*/ 3074 h 10000"/>
                <a:gd name="connsiteX49" fmla="*/ 3168 w 10000"/>
                <a:gd name="connsiteY49" fmla="*/ 2614 h 10000"/>
                <a:gd name="connsiteX50" fmla="*/ 3405 w 10000"/>
                <a:gd name="connsiteY50" fmla="*/ 2500 h 10000"/>
                <a:gd name="connsiteX51" fmla="*/ 4193 w 10000"/>
                <a:gd name="connsiteY51" fmla="*/ 2184 h 10000"/>
                <a:gd name="connsiteX52" fmla="*/ 4863 w 10000"/>
                <a:gd name="connsiteY52" fmla="*/ 919 h 10000"/>
                <a:gd name="connsiteX53" fmla="*/ 4863 w 10000"/>
                <a:gd name="connsiteY53" fmla="*/ 919 h 10000"/>
                <a:gd name="connsiteX54" fmla="*/ 9119 w 10000"/>
                <a:gd name="connsiteY54" fmla="*/ 0 h 10000"/>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2105 w 10000"/>
                <a:gd name="connsiteY33" fmla="*/ 7298 h 10000"/>
                <a:gd name="connsiteX34" fmla="*/ 725 w 10000"/>
                <a:gd name="connsiteY34" fmla="*/ 6551 h 10000"/>
                <a:gd name="connsiteX35" fmla="*/ 174 w 10000"/>
                <a:gd name="connsiteY35" fmla="*/ 6235 h 10000"/>
                <a:gd name="connsiteX36" fmla="*/ 16 w 10000"/>
                <a:gd name="connsiteY36" fmla="*/ 5747 h 10000"/>
                <a:gd name="connsiteX37" fmla="*/ 528 w 10000"/>
                <a:gd name="connsiteY37" fmla="*/ 5200 h 10000"/>
                <a:gd name="connsiteX38" fmla="*/ 607 w 10000"/>
                <a:gd name="connsiteY38" fmla="*/ 4568 h 10000"/>
                <a:gd name="connsiteX39" fmla="*/ 725 w 10000"/>
                <a:gd name="connsiteY39" fmla="*/ 4482 h 10000"/>
                <a:gd name="connsiteX40" fmla="*/ 962 w 10000"/>
                <a:gd name="connsiteY40" fmla="*/ 4367 h 10000"/>
                <a:gd name="connsiteX41" fmla="*/ 922 w 10000"/>
                <a:gd name="connsiteY41" fmla="*/ 4080 h 10000"/>
                <a:gd name="connsiteX42" fmla="*/ 1119 w 10000"/>
                <a:gd name="connsiteY42" fmla="*/ 4137 h 10000"/>
                <a:gd name="connsiteX43" fmla="*/ 1710 w 10000"/>
                <a:gd name="connsiteY43" fmla="*/ 4022 h 10000"/>
                <a:gd name="connsiteX44" fmla="*/ 1592 w 10000"/>
                <a:gd name="connsiteY44" fmla="*/ 3649 h 10000"/>
                <a:gd name="connsiteX45" fmla="*/ 1987 w 10000"/>
                <a:gd name="connsiteY45" fmla="*/ 3304 h 10000"/>
                <a:gd name="connsiteX46" fmla="*/ 2025 w 10000"/>
                <a:gd name="connsiteY46" fmla="*/ 3304 h 10000"/>
                <a:gd name="connsiteX47" fmla="*/ 2302 w 10000"/>
                <a:gd name="connsiteY47" fmla="*/ 3074 h 10000"/>
                <a:gd name="connsiteX48" fmla="*/ 3168 w 10000"/>
                <a:gd name="connsiteY48" fmla="*/ 2614 h 10000"/>
                <a:gd name="connsiteX49" fmla="*/ 3405 w 10000"/>
                <a:gd name="connsiteY49" fmla="*/ 2500 h 10000"/>
                <a:gd name="connsiteX50" fmla="*/ 4193 w 10000"/>
                <a:gd name="connsiteY50" fmla="*/ 2184 h 10000"/>
                <a:gd name="connsiteX51" fmla="*/ 4863 w 10000"/>
                <a:gd name="connsiteY51" fmla="*/ 919 h 10000"/>
                <a:gd name="connsiteX52" fmla="*/ 4863 w 10000"/>
                <a:gd name="connsiteY52" fmla="*/ 919 h 10000"/>
                <a:gd name="connsiteX53" fmla="*/ 9119 w 10000"/>
                <a:gd name="connsiteY53" fmla="*/ 0 h 10000"/>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725 w 10000"/>
                <a:gd name="connsiteY33" fmla="*/ 6551 h 10000"/>
                <a:gd name="connsiteX34" fmla="*/ 174 w 10000"/>
                <a:gd name="connsiteY34" fmla="*/ 6235 h 10000"/>
                <a:gd name="connsiteX35" fmla="*/ 16 w 10000"/>
                <a:gd name="connsiteY35" fmla="*/ 5747 h 10000"/>
                <a:gd name="connsiteX36" fmla="*/ 528 w 10000"/>
                <a:gd name="connsiteY36" fmla="*/ 5200 h 10000"/>
                <a:gd name="connsiteX37" fmla="*/ 607 w 10000"/>
                <a:gd name="connsiteY37" fmla="*/ 4568 h 10000"/>
                <a:gd name="connsiteX38" fmla="*/ 725 w 10000"/>
                <a:gd name="connsiteY38" fmla="*/ 4482 h 10000"/>
                <a:gd name="connsiteX39" fmla="*/ 962 w 10000"/>
                <a:gd name="connsiteY39" fmla="*/ 4367 h 10000"/>
                <a:gd name="connsiteX40" fmla="*/ 922 w 10000"/>
                <a:gd name="connsiteY40" fmla="*/ 4080 h 10000"/>
                <a:gd name="connsiteX41" fmla="*/ 1119 w 10000"/>
                <a:gd name="connsiteY41" fmla="*/ 4137 h 10000"/>
                <a:gd name="connsiteX42" fmla="*/ 1710 w 10000"/>
                <a:gd name="connsiteY42" fmla="*/ 4022 h 10000"/>
                <a:gd name="connsiteX43" fmla="*/ 1592 w 10000"/>
                <a:gd name="connsiteY43" fmla="*/ 3649 h 10000"/>
                <a:gd name="connsiteX44" fmla="*/ 1987 w 10000"/>
                <a:gd name="connsiteY44" fmla="*/ 3304 h 10000"/>
                <a:gd name="connsiteX45" fmla="*/ 2025 w 10000"/>
                <a:gd name="connsiteY45" fmla="*/ 3304 h 10000"/>
                <a:gd name="connsiteX46" fmla="*/ 2302 w 10000"/>
                <a:gd name="connsiteY46" fmla="*/ 3074 h 10000"/>
                <a:gd name="connsiteX47" fmla="*/ 3168 w 10000"/>
                <a:gd name="connsiteY47" fmla="*/ 2614 h 10000"/>
                <a:gd name="connsiteX48" fmla="*/ 3405 w 10000"/>
                <a:gd name="connsiteY48" fmla="*/ 2500 h 10000"/>
                <a:gd name="connsiteX49" fmla="*/ 4193 w 10000"/>
                <a:gd name="connsiteY49" fmla="*/ 2184 h 10000"/>
                <a:gd name="connsiteX50" fmla="*/ 4863 w 10000"/>
                <a:gd name="connsiteY50" fmla="*/ 919 h 10000"/>
                <a:gd name="connsiteX51" fmla="*/ 4863 w 10000"/>
                <a:gd name="connsiteY51" fmla="*/ 919 h 10000"/>
                <a:gd name="connsiteX52" fmla="*/ 9119 w 10000"/>
                <a:gd name="connsiteY52" fmla="*/ 0 h 10000"/>
                <a:gd name="connsiteX0" fmla="*/ 4468 w 10000"/>
                <a:gd name="connsiteY0" fmla="*/ 8619 h 10051"/>
                <a:gd name="connsiteX1" fmla="*/ 3878 w 10000"/>
                <a:gd name="connsiteY1" fmla="*/ 8160 h 10051"/>
                <a:gd name="connsiteX2" fmla="*/ 3602 w 10000"/>
                <a:gd name="connsiteY2" fmla="*/ 7988 h 10051"/>
                <a:gd name="connsiteX3" fmla="*/ 3680 w 10000"/>
                <a:gd name="connsiteY3" fmla="*/ 7729 h 10051"/>
                <a:gd name="connsiteX4" fmla="*/ 3247 w 10000"/>
                <a:gd name="connsiteY4" fmla="*/ 7757 h 10051"/>
                <a:gd name="connsiteX5" fmla="*/ 2498 w 10000"/>
                <a:gd name="connsiteY5" fmla="*/ 7556 h 10051"/>
                <a:gd name="connsiteX6" fmla="*/ 725 w 10000"/>
                <a:gd name="connsiteY6" fmla="*/ 6551 h 10051"/>
                <a:gd name="connsiteX7" fmla="*/ 174 w 10000"/>
                <a:gd name="connsiteY7" fmla="*/ 6235 h 10051"/>
                <a:gd name="connsiteX8" fmla="*/ 16 w 10000"/>
                <a:gd name="connsiteY8" fmla="*/ 5747 h 10051"/>
                <a:gd name="connsiteX9" fmla="*/ 528 w 10000"/>
                <a:gd name="connsiteY9" fmla="*/ 5200 h 10051"/>
                <a:gd name="connsiteX10" fmla="*/ 607 w 10000"/>
                <a:gd name="connsiteY10" fmla="*/ 4568 h 10051"/>
                <a:gd name="connsiteX11" fmla="*/ 725 w 10000"/>
                <a:gd name="connsiteY11" fmla="*/ 4482 h 10051"/>
                <a:gd name="connsiteX12" fmla="*/ 962 w 10000"/>
                <a:gd name="connsiteY12" fmla="*/ 4367 h 10051"/>
                <a:gd name="connsiteX13" fmla="*/ 922 w 10000"/>
                <a:gd name="connsiteY13" fmla="*/ 4080 h 10051"/>
                <a:gd name="connsiteX14" fmla="*/ 1119 w 10000"/>
                <a:gd name="connsiteY14" fmla="*/ 4137 h 10051"/>
                <a:gd name="connsiteX15" fmla="*/ 1710 w 10000"/>
                <a:gd name="connsiteY15" fmla="*/ 4022 h 10051"/>
                <a:gd name="connsiteX16" fmla="*/ 1592 w 10000"/>
                <a:gd name="connsiteY16" fmla="*/ 3649 h 10051"/>
                <a:gd name="connsiteX17" fmla="*/ 1987 w 10000"/>
                <a:gd name="connsiteY17" fmla="*/ 3304 h 10051"/>
                <a:gd name="connsiteX18" fmla="*/ 2025 w 10000"/>
                <a:gd name="connsiteY18" fmla="*/ 3304 h 10051"/>
                <a:gd name="connsiteX19" fmla="*/ 2302 w 10000"/>
                <a:gd name="connsiteY19" fmla="*/ 3074 h 10051"/>
                <a:gd name="connsiteX20" fmla="*/ 3168 w 10000"/>
                <a:gd name="connsiteY20" fmla="*/ 2614 h 10051"/>
                <a:gd name="connsiteX21" fmla="*/ 3405 w 10000"/>
                <a:gd name="connsiteY21" fmla="*/ 2500 h 10051"/>
                <a:gd name="connsiteX22" fmla="*/ 4193 w 10000"/>
                <a:gd name="connsiteY22" fmla="*/ 2184 h 10051"/>
                <a:gd name="connsiteX23" fmla="*/ 4863 w 10000"/>
                <a:gd name="connsiteY23" fmla="*/ 919 h 10051"/>
                <a:gd name="connsiteX24" fmla="*/ 4863 w 10000"/>
                <a:gd name="connsiteY24" fmla="*/ 919 h 10051"/>
                <a:gd name="connsiteX25" fmla="*/ 9119 w 10000"/>
                <a:gd name="connsiteY25" fmla="*/ 0 h 10051"/>
                <a:gd name="connsiteX26" fmla="*/ 8961 w 10000"/>
                <a:gd name="connsiteY26" fmla="*/ 202 h 10051"/>
                <a:gd name="connsiteX27" fmla="*/ 8843 w 10000"/>
                <a:gd name="connsiteY27" fmla="*/ 545 h 10051"/>
                <a:gd name="connsiteX28" fmla="*/ 8370 w 10000"/>
                <a:gd name="connsiteY28" fmla="*/ 890 h 10051"/>
                <a:gd name="connsiteX29" fmla="*/ 8606 w 10000"/>
                <a:gd name="connsiteY29" fmla="*/ 1379 h 10051"/>
                <a:gd name="connsiteX30" fmla="*/ 8843 w 10000"/>
                <a:gd name="connsiteY30" fmla="*/ 1810 h 10051"/>
                <a:gd name="connsiteX31" fmla="*/ 9001 w 10000"/>
                <a:gd name="connsiteY31" fmla="*/ 2414 h 10051"/>
                <a:gd name="connsiteX32" fmla="*/ 8961 w 10000"/>
                <a:gd name="connsiteY32" fmla="*/ 3017 h 10051"/>
                <a:gd name="connsiteX33" fmla="*/ 9079 w 10000"/>
                <a:gd name="connsiteY33" fmla="*/ 3878 h 10051"/>
                <a:gd name="connsiteX34" fmla="*/ 9552 w 10000"/>
                <a:gd name="connsiteY34" fmla="*/ 4568 h 10051"/>
                <a:gd name="connsiteX35" fmla="*/ 9316 w 10000"/>
                <a:gd name="connsiteY35" fmla="*/ 4769 h 10051"/>
                <a:gd name="connsiteX36" fmla="*/ 9158 w 10000"/>
                <a:gd name="connsiteY36" fmla="*/ 5172 h 10051"/>
                <a:gd name="connsiteX37" fmla="*/ 9158 w 10000"/>
                <a:gd name="connsiteY37" fmla="*/ 5172 h 10051"/>
                <a:gd name="connsiteX38" fmla="*/ 9119 w 10000"/>
                <a:gd name="connsiteY38" fmla="*/ 5488 h 10051"/>
                <a:gd name="connsiteX39" fmla="*/ 9828 w 10000"/>
                <a:gd name="connsiteY39" fmla="*/ 5717 h 10051"/>
                <a:gd name="connsiteX40" fmla="*/ 9828 w 10000"/>
                <a:gd name="connsiteY40" fmla="*/ 6149 h 10051"/>
                <a:gd name="connsiteX41" fmla="*/ 9906 w 10000"/>
                <a:gd name="connsiteY41" fmla="*/ 6522 h 10051"/>
                <a:gd name="connsiteX42" fmla="*/ 9828 w 10000"/>
                <a:gd name="connsiteY42" fmla="*/ 6780 h 10051"/>
                <a:gd name="connsiteX43" fmla="*/ 9906 w 10000"/>
                <a:gd name="connsiteY43" fmla="*/ 7182 h 10051"/>
                <a:gd name="connsiteX44" fmla="*/ 9591 w 10000"/>
                <a:gd name="connsiteY44" fmla="*/ 7643 h 10051"/>
                <a:gd name="connsiteX45" fmla="*/ 9631 w 10000"/>
                <a:gd name="connsiteY45" fmla="*/ 7929 h 10051"/>
                <a:gd name="connsiteX46" fmla="*/ 9631 w 10000"/>
                <a:gd name="connsiteY46" fmla="*/ 7929 h 10051"/>
                <a:gd name="connsiteX47" fmla="*/ 7266 w 10000"/>
                <a:gd name="connsiteY47" fmla="*/ 9970 h 10051"/>
                <a:gd name="connsiteX48" fmla="*/ 7266 w 10000"/>
                <a:gd name="connsiteY48" fmla="*/ 9970 h 10051"/>
                <a:gd name="connsiteX49" fmla="*/ 6439 w 10000"/>
                <a:gd name="connsiteY49" fmla="*/ 9941 h 10051"/>
                <a:gd name="connsiteX50" fmla="*/ 5651 w 10000"/>
                <a:gd name="connsiteY50" fmla="*/ 9568 h 10051"/>
                <a:gd name="connsiteX51" fmla="*/ 6593 w 10000"/>
                <a:gd name="connsiteY51" fmla="*/ 10051 h 10051"/>
                <a:gd name="connsiteX0" fmla="*/ 4468 w 10000"/>
                <a:gd name="connsiteY0" fmla="*/ 8619 h 10051"/>
                <a:gd name="connsiteX1" fmla="*/ 3878 w 10000"/>
                <a:gd name="connsiteY1" fmla="*/ 8160 h 10051"/>
                <a:gd name="connsiteX2" fmla="*/ 3602 w 10000"/>
                <a:gd name="connsiteY2" fmla="*/ 7988 h 10051"/>
                <a:gd name="connsiteX3" fmla="*/ 3680 w 10000"/>
                <a:gd name="connsiteY3" fmla="*/ 7729 h 10051"/>
                <a:gd name="connsiteX4" fmla="*/ 3247 w 10000"/>
                <a:gd name="connsiteY4" fmla="*/ 7757 h 10051"/>
                <a:gd name="connsiteX5" fmla="*/ 2498 w 10000"/>
                <a:gd name="connsiteY5" fmla="*/ 7556 h 10051"/>
                <a:gd name="connsiteX6" fmla="*/ 725 w 10000"/>
                <a:gd name="connsiteY6" fmla="*/ 6551 h 10051"/>
                <a:gd name="connsiteX7" fmla="*/ 174 w 10000"/>
                <a:gd name="connsiteY7" fmla="*/ 6235 h 10051"/>
                <a:gd name="connsiteX8" fmla="*/ 16 w 10000"/>
                <a:gd name="connsiteY8" fmla="*/ 5747 h 10051"/>
                <a:gd name="connsiteX9" fmla="*/ 607 w 10000"/>
                <a:gd name="connsiteY9" fmla="*/ 4568 h 10051"/>
                <a:gd name="connsiteX10" fmla="*/ 725 w 10000"/>
                <a:gd name="connsiteY10" fmla="*/ 4482 h 10051"/>
                <a:gd name="connsiteX11" fmla="*/ 962 w 10000"/>
                <a:gd name="connsiteY11" fmla="*/ 4367 h 10051"/>
                <a:gd name="connsiteX12" fmla="*/ 922 w 10000"/>
                <a:gd name="connsiteY12" fmla="*/ 4080 h 10051"/>
                <a:gd name="connsiteX13" fmla="*/ 1119 w 10000"/>
                <a:gd name="connsiteY13" fmla="*/ 4137 h 10051"/>
                <a:gd name="connsiteX14" fmla="*/ 1710 w 10000"/>
                <a:gd name="connsiteY14" fmla="*/ 4022 h 10051"/>
                <a:gd name="connsiteX15" fmla="*/ 1592 w 10000"/>
                <a:gd name="connsiteY15" fmla="*/ 3649 h 10051"/>
                <a:gd name="connsiteX16" fmla="*/ 1987 w 10000"/>
                <a:gd name="connsiteY16" fmla="*/ 3304 h 10051"/>
                <a:gd name="connsiteX17" fmla="*/ 2025 w 10000"/>
                <a:gd name="connsiteY17" fmla="*/ 3304 h 10051"/>
                <a:gd name="connsiteX18" fmla="*/ 2302 w 10000"/>
                <a:gd name="connsiteY18" fmla="*/ 3074 h 10051"/>
                <a:gd name="connsiteX19" fmla="*/ 3168 w 10000"/>
                <a:gd name="connsiteY19" fmla="*/ 2614 h 10051"/>
                <a:gd name="connsiteX20" fmla="*/ 3405 w 10000"/>
                <a:gd name="connsiteY20" fmla="*/ 2500 h 10051"/>
                <a:gd name="connsiteX21" fmla="*/ 4193 w 10000"/>
                <a:gd name="connsiteY21" fmla="*/ 2184 h 10051"/>
                <a:gd name="connsiteX22" fmla="*/ 4863 w 10000"/>
                <a:gd name="connsiteY22" fmla="*/ 919 h 10051"/>
                <a:gd name="connsiteX23" fmla="*/ 4863 w 10000"/>
                <a:gd name="connsiteY23" fmla="*/ 919 h 10051"/>
                <a:gd name="connsiteX24" fmla="*/ 9119 w 10000"/>
                <a:gd name="connsiteY24" fmla="*/ 0 h 10051"/>
                <a:gd name="connsiteX25" fmla="*/ 8961 w 10000"/>
                <a:gd name="connsiteY25" fmla="*/ 202 h 10051"/>
                <a:gd name="connsiteX26" fmla="*/ 8843 w 10000"/>
                <a:gd name="connsiteY26" fmla="*/ 545 h 10051"/>
                <a:gd name="connsiteX27" fmla="*/ 8370 w 10000"/>
                <a:gd name="connsiteY27" fmla="*/ 890 h 10051"/>
                <a:gd name="connsiteX28" fmla="*/ 8606 w 10000"/>
                <a:gd name="connsiteY28" fmla="*/ 1379 h 10051"/>
                <a:gd name="connsiteX29" fmla="*/ 8843 w 10000"/>
                <a:gd name="connsiteY29" fmla="*/ 1810 h 10051"/>
                <a:gd name="connsiteX30" fmla="*/ 9001 w 10000"/>
                <a:gd name="connsiteY30" fmla="*/ 2414 h 10051"/>
                <a:gd name="connsiteX31" fmla="*/ 8961 w 10000"/>
                <a:gd name="connsiteY31" fmla="*/ 3017 h 10051"/>
                <a:gd name="connsiteX32" fmla="*/ 9079 w 10000"/>
                <a:gd name="connsiteY32" fmla="*/ 3878 h 10051"/>
                <a:gd name="connsiteX33" fmla="*/ 9552 w 10000"/>
                <a:gd name="connsiteY33" fmla="*/ 4568 h 10051"/>
                <a:gd name="connsiteX34" fmla="*/ 9316 w 10000"/>
                <a:gd name="connsiteY34" fmla="*/ 4769 h 10051"/>
                <a:gd name="connsiteX35" fmla="*/ 9158 w 10000"/>
                <a:gd name="connsiteY35" fmla="*/ 5172 h 10051"/>
                <a:gd name="connsiteX36" fmla="*/ 9158 w 10000"/>
                <a:gd name="connsiteY36" fmla="*/ 5172 h 10051"/>
                <a:gd name="connsiteX37" fmla="*/ 9119 w 10000"/>
                <a:gd name="connsiteY37" fmla="*/ 5488 h 10051"/>
                <a:gd name="connsiteX38" fmla="*/ 9828 w 10000"/>
                <a:gd name="connsiteY38" fmla="*/ 5717 h 10051"/>
                <a:gd name="connsiteX39" fmla="*/ 9828 w 10000"/>
                <a:gd name="connsiteY39" fmla="*/ 6149 h 10051"/>
                <a:gd name="connsiteX40" fmla="*/ 9906 w 10000"/>
                <a:gd name="connsiteY40" fmla="*/ 6522 h 10051"/>
                <a:gd name="connsiteX41" fmla="*/ 9828 w 10000"/>
                <a:gd name="connsiteY41" fmla="*/ 6780 h 10051"/>
                <a:gd name="connsiteX42" fmla="*/ 9906 w 10000"/>
                <a:gd name="connsiteY42" fmla="*/ 7182 h 10051"/>
                <a:gd name="connsiteX43" fmla="*/ 9591 w 10000"/>
                <a:gd name="connsiteY43" fmla="*/ 7643 h 10051"/>
                <a:gd name="connsiteX44" fmla="*/ 9631 w 10000"/>
                <a:gd name="connsiteY44" fmla="*/ 7929 h 10051"/>
                <a:gd name="connsiteX45" fmla="*/ 9631 w 10000"/>
                <a:gd name="connsiteY45" fmla="*/ 7929 h 10051"/>
                <a:gd name="connsiteX46" fmla="*/ 7266 w 10000"/>
                <a:gd name="connsiteY46" fmla="*/ 9970 h 10051"/>
                <a:gd name="connsiteX47" fmla="*/ 7266 w 10000"/>
                <a:gd name="connsiteY47" fmla="*/ 9970 h 10051"/>
                <a:gd name="connsiteX48" fmla="*/ 6439 w 10000"/>
                <a:gd name="connsiteY48" fmla="*/ 9941 h 10051"/>
                <a:gd name="connsiteX49" fmla="*/ 5651 w 10000"/>
                <a:gd name="connsiteY49" fmla="*/ 9568 h 10051"/>
                <a:gd name="connsiteX50" fmla="*/ 6593 w 10000"/>
                <a:gd name="connsiteY50" fmla="*/ 10051 h 1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10051">
                  <a:moveTo>
                    <a:pt x="4468" y="8619"/>
                  </a:moveTo>
                  <a:cubicBezTo>
                    <a:pt x="4350" y="8562"/>
                    <a:pt x="3917" y="8245"/>
                    <a:pt x="3878" y="8160"/>
                  </a:cubicBezTo>
                  <a:cubicBezTo>
                    <a:pt x="3798" y="8102"/>
                    <a:pt x="3602" y="8074"/>
                    <a:pt x="3602" y="7988"/>
                  </a:cubicBezTo>
                  <a:cubicBezTo>
                    <a:pt x="3680" y="7958"/>
                    <a:pt x="3878" y="7729"/>
                    <a:pt x="3680" y="7729"/>
                  </a:cubicBezTo>
                  <a:cubicBezTo>
                    <a:pt x="3523" y="7729"/>
                    <a:pt x="3405" y="7786"/>
                    <a:pt x="3247" y="7757"/>
                  </a:cubicBezTo>
                  <a:cubicBezTo>
                    <a:pt x="2932" y="7671"/>
                    <a:pt x="2918" y="7757"/>
                    <a:pt x="2498" y="7556"/>
                  </a:cubicBezTo>
                  <a:cubicBezTo>
                    <a:pt x="2078" y="7355"/>
                    <a:pt x="1112" y="6771"/>
                    <a:pt x="725" y="6551"/>
                  </a:cubicBezTo>
                  <a:cubicBezTo>
                    <a:pt x="370" y="6494"/>
                    <a:pt x="212" y="6494"/>
                    <a:pt x="174" y="6235"/>
                  </a:cubicBezTo>
                  <a:cubicBezTo>
                    <a:pt x="174" y="6062"/>
                    <a:pt x="-63" y="5919"/>
                    <a:pt x="16" y="5747"/>
                  </a:cubicBezTo>
                  <a:cubicBezTo>
                    <a:pt x="88" y="5469"/>
                    <a:pt x="489" y="4779"/>
                    <a:pt x="607" y="4568"/>
                  </a:cubicBezTo>
                  <a:cubicBezTo>
                    <a:pt x="607" y="4539"/>
                    <a:pt x="685" y="4482"/>
                    <a:pt x="725" y="4482"/>
                  </a:cubicBezTo>
                  <a:cubicBezTo>
                    <a:pt x="765" y="4425"/>
                    <a:pt x="922" y="4453"/>
                    <a:pt x="962" y="4367"/>
                  </a:cubicBezTo>
                  <a:cubicBezTo>
                    <a:pt x="962" y="4281"/>
                    <a:pt x="843" y="4166"/>
                    <a:pt x="922" y="4080"/>
                  </a:cubicBezTo>
                  <a:cubicBezTo>
                    <a:pt x="1001" y="4080"/>
                    <a:pt x="1040" y="4137"/>
                    <a:pt x="1119" y="4137"/>
                  </a:cubicBezTo>
                  <a:cubicBezTo>
                    <a:pt x="1251" y="4127"/>
                    <a:pt x="1632" y="4103"/>
                    <a:pt x="1710" y="4022"/>
                  </a:cubicBezTo>
                  <a:cubicBezTo>
                    <a:pt x="1632" y="3908"/>
                    <a:pt x="1474" y="3764"/>
                    <a:pt x="1592" y="3649"/>
                  </a:cubicBezTo>
                  <a:cubicBezTo>
                    <a:pt x="1638" y="3529"/>
                    <a:pt x="1915" y="3362"/>
                    <a:pt x="1987" y="3304"/>
                  </a:cubicBezTo>
                  <a:lnTo>
                    <a:pt x="2025" y="3304"/>
                  </a:lnTo>
                  <a:cubicBezTo>
                    <a:pt x="2262" y="3304"/>
                    <a:pt x="2144" y="3190"/>
                    <a:pt x="2302" y="3074"/>
                  </a:cubicBezTo>
                  <a:cubicBezTo>
                    <a:pt x="2493" y="2959"/>
                    <a:pt x="2984" y="2710"/>
                    <a:pt x="3168" y="2614"/>
                  </a:cubicBezTo>
                  <a:cubicBezTo>
                    <a:pt x="3208" y="2557"/>
                    <a:pt x="3326" y="2528"/>
                    <a:pt x="3405" y="2500"/>
                  </a:cubicBezTo>
                  <a:cubicBezTo>
                    <a:pt x="3576" y="2428"/>
                    <a:pt x="3996" y="2270"/>
                    <a:pt x="4193" y="2184"/>
                  </a:cubicBezTo>
                  <a:cubicBezTo>
                    <a:pt x="4436" y="1920"/>
                    <a:pt x="4751" y="1130"/>
                    <a:pt x="4863" y="919"/>
                  </a:cubicBezTo>
                  <a:lnTo>
                    <a:pt x="4863" y="919"/>
                  </a:lnTo>
                  <a:lnTo>
                    <a:pt x="9119" y="0"/>
                  </a:lnTo>
                  <a:cubicBezTo>
                    <a:pt x="9066" y="67"/>
                    <a:pt x="9014" y="135"/>
                    <a:pt x="8961" y="202"/>
                  </a:cubicBezTo>
                  <a:cubicBezTo>
                    <a:pt x="8843" y="316"/>
                    <a:pt x="8724" y="373"/>
                    <a:pt x="8843" y="545"/>
                  </a:cubicBezTo>
                  <a:cubicBezTo>
                    <a:pt x="8882" y="632"/>
                    <a:pt x="8488" y="804"/>
                    <a:pt x="8370" y="890"/>
                  </a:cubicBezTo>
                  <a:cubicBezTo>
                    <a:pt x="8133" y="1092"/>
                    <a:pt x="8409" y="1264"/>
                    <a:pt x="8606" y="1379"/>
                  </a:cubicBezTo>
                  <a:cubicBezTo>
                    <a:pt x="8646" y="1494"/>
                    <a:pt x="8764" y="1696"/>
                    <a:pt x="8843" y="1810"/>
                  </a:cubicBezTo>
                  <a:cubicBezTo>
                    <a:pt x="8921" y="2011"/>
                    <a:pt x="9001" y="2212"/>
                    <a:pt x="9001" y="2414"/>
                  </a:cubicBezTo>
                  <a:cubicBezTo>
                    <a:pt x="8961" y="2614"/>
                    <a:pt x="8921" y="2816"/>
                    <a:pt x="8961" y="3017"/>
                  </a:cubicBezTo>
                  <a:cubicBezTo>
                    <a:pt x="8961" y="3333"/>
                    <a:pt x="9119" y="3534"/>
                    <a:pt x="9079" y="3878"/>
                  </a:cubicBezTo>
                  <a:cubicBezTo>
                    <a:pt x="9001" y="4223"/>
                    <a:pt x="9236" y="4339"/>
                    <a:pt x="9552" y="4568"/>
                  </a:cubicBezTo>
                  <a:cubicBezTo>
                    <a:pt x="9552" y="4625"/>
                    <a:pt x="9394" y="4712"/>
                    <a:pt x="9316" y="4769"/>
                  </a:cubicBezTo>
                  <a:cubicBezTo>
                    <a:pt x="9276" y="4855"/>
                    <a:pt x="9158" y="5057"/>
                    <a:pt x="9158" y="5172"/>
                  </a:cubicBezTo>
                  <a:lnTo>
                    <a:pt x="9158" y="5172"/>
                  </a:lnTo>
                  <a:cubicBezTo>
                    <a:pt x="9158" y="5172"/>
                    <a:pt x="9119" y="5459"/>
                    <a:pt x="9119" y="5488"/>
                  </a:cubicBezTo>
                  <a:cubicBezTo>
                    <a:pt x="9236" y="5516"/>
                    <a:pt x="10104" y="5516"/>
                    <a:pt x="9828" y="5717"/>
                  </a:cubicBezTo>
                  <a:cubicBezTo>
                    <a:pt x="9709" y="5833"/>
                    <a:pt x="9671" y="6062"/>
                    <a:pt x="9828" y="6149"/>
                  </a:cubicBezTo>
                  <a:cubicBezTo>
                    <a:pt x="9986" y="6177"/>
                    <a:pt x="9986" y="6435"/>
                    <a:pt x="9906" y="6522"/>
                  </a:cubicBezTo>
                  <a:cubicBezTo>
                    <a:pt x="9906" y="6551"/>
                    <a:pt x="9828" y="6752"/>
                    <a:pt x="9828" y="6780"/>
                  </a:cubicBezTo>
                  <a:cubicBezTo>
                    <a:pt x="9946" y="6953"/>
                    <a:pt x="10104" y="6953"/>
                    <a:pt x="9906" y="7182"/>
                  </a:cubicBezTo>
                  <a:cubicBezTo>
                    <a:pt x="9828" y="7355"/>
                    <a:pt x="9671" y="7470"/>
                    <a:pt x="9591" y="7643"/>
                  </a:cubicBezTo>
                  <a:cubicBezTo>
                    <a:pt x="9604" y="7738"/>
                    <a:pt x="9618" y="7834"/>
                    <a:pt x="9631" y="7929"/>
                  </a:cubicBezTo>
                  <a:lnTo>
                    <a:pt x="9631" y="7929"/>
                  </a:lnTo>
                  <a:lnTo>
                    <a:pt x="7266" y="9970"/>
                  </a:lnTo>
                  <a:lnTo>
                    <a:pt x="7266" y="9970"/>
                  </a:lnTo>
                  <a:cubicBezTo>
                    <a:pt x="6951" y="10027"/>
                    <a:pt x="6833" y="9998"/>
                    <a:pt x="6439" y="9941"/>
                  </a:cubicBezTo>
                  <a:cubicBezTo>
                    <a:pt x="6005" y="9826"/>
                    <a:pt x="5966" y="9739"/>
                    <a:pt x="5651" y="9568"/>
                  </a:cubicBezTo>
                  <a:cubicBezTo>
                    <a:pt x="5611" y="9423"/>
                    <a:pt x="5336" y="9165"/>
                    <a:pt x="6593" y="10051"/>
                  </a:cubicBezTo>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4" name="Freeform 51"/>
            <p:cNvSpPr>
              <a:spLocks/>
            </p:cNvSpPr>
            <p:nvPr/>
          </p:nvSpPr>
          <p:spPr bwMode="auto">
            <a:xfrm>
              <a:off x="6313488" y="1885951"/>
              <a:ext cx="720725" cy="579438"/>
            </a:xfrm>
            <a:custGeom>
              <a:avLst/>
              <a:gdLst>
                <a:gd name="T0" fmla="*/ 0 w 275"/>
                <a:gd name="T1" fmla="*/ 186 h 221"/>
                <a:gd name="T2" fmla="*/ 12 w 275"/>
                <a:gd name="T3" fmla="*/ 192 h 221"/>
                <a:gd name="T4" fmla="*/ 24 w 275"/>
                <a:gd name="T5" fmla="*/ 201 h 221"/>
                <a:gd name="T6" fmla="*/ 28 w 275"/>
                <a:gd name="T7" fmla="*/ 206 h 221"/>
                <a:gd name="T8" fmla="*/ 33 w 275"/>
                <a:gd name="T9" fmla="*/ 212 h 221"/>
                <a:gd name="T10" fmla="*/ 39 w 275"/>
                <a:gd name="T11" fmla="*/ 221 h 221"/>
                <a:gd name="T12" fmla="*/ 39 w 275"/>
                <a:gd name="T13" fmla="*/ 221 h 221"/>
                <a:gd name="T14" fmla="*/ 40 w 275"/>
                <a:gd name="T15" fmla="*/ 220 h 221"/>
                <a:gd name="T16" fmla="*/ 82 w 275"/>
                <a:gd name="T17" fmla="*/ 194 h 221"/>
                <a:gd name="T18" fmla="*/ 111 w 275"/>
                <a:gd name="T19" fmla="*/ 185 h 221"/>
                <a:gd name="T20" fmla="*/ 139 w 275"/>
                <a:gd name="T21" fmla="*/ 192 h 221"/>
                <a:gd name="T22" fmla="*/ 145 w 275"/>
                <a:gd name="T23" fmla="*/ 197 h 221"/>
                <a:gd name="T24" fmla="*/ 167 w 275"/>
                <a:gd name="T25" fmla="*/ 200 h 221"/>
                <a:gd name="T26" fmla="*/ 206 w 275"/>
                <a:gd name="T27" fmla="*/ 209 h 221"/>
                <a:gd name="T28" fmla="*/ 238 w 275"/>
                <a:gd name="T29" fmla="*/ 200 h 221"/>
                <a:gd name="T30" fmla="*/ 245 w 275"/>
                <a:gd name="T31" fmla="*/ 208 h 221"/>
                <a:gd name="T32" fmla="*/ 251 w 275"/>
                <a:gd name="T33" fmla="*/ 217 h 221"/>
                <a:gd name="T34" fmla="*/ 251 w 275"/>
                <a:gd name="T35" fmla="*/ 217 h 221"/>
                <a:gd name="T36" fmla="*/ 275 w 275"/>
                <a:gd name="T37" fmla="*/ 192 h 221"/>
                <a:gd name="T38" fmla="*/ 275 w 275"/>
                <a:gd name="T39" fmla="*/ 192 h 221"/>
                <a:gd name="T40" fmla="*/ 88 w 275"/>
                <a:gd name="T41" fmla="*/ 0 h 221"/>
                <a:gd name="T42" fmla="*/ 88 w 275"/>
                <a:gd name="T43" fmla="*/ 0 h 221"/>
                <a:gd name="T44" fmla="*/ 0 w 275"/>
                <a:gd name="T45" fmla="*/ 18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5" h="221">
                  <a:moveTo>
                    <a:pt x="0" y="186"/>
                  </a:moveTo>
                  <a:cubicBezTo>
                    <a:pt x="4" y="187"/>
                    <a:pt x="8" y="190"/>
                    <a:pt x="12" y="192"/>
                  </a:cubicBezTo>
                  <a:cubicBezTo>
                    <a:pt x="15" y="196"/>
                    <a:pt x="20" y="197"/>
                    <a:pt x="24" y="201"/>
                  </a:cubicBezTo>
                  <a:cubicBezTo>
                    <a:pt x="25" y="203"/>
                    <a:pt x="26" y="205"/>
                    <a:pt x="28" y="206"/>
                  </a:cubicBezTo>
                  <a:cubicBezTo>
                    <a:pt x="29" y="207"/>
                    <a:pt x="32" y="210"/>
                    <a:pt x="33" y="212"/>
                  </a:cubicBezTo>
                  <a:cubicBezTo>
                    <a:pt x="39" y="221"/>
                    <a:pt x="39" y="221"/>
                    <a:pt x="39" y="221"/>
                  </a:cubicBezTo>
                  <a:cubicBezTo>
                    <a:pt x="39" y="221"/>
                    <a:pt x="39" y="221"/>
                    <a:pt x="39" y="221"/>
                  </a:cubicBezTo>
                  <a:cubicBezTo>
                    <a:pt x="39" y="221"/>
                    <a:pt x="40" y="221"/>
                    <a:pt x="40" y="220"/>
                  </a:cubicBezTo>
                  <a:cubicBezTo>
                    <a:pt x="60" y="220"/>
                    <a:pt x="68" y="204"/>
                    <a:pt x="82" y="194"/>
                  </a:cubicBezTo>
                  <a:cubicBezTo>
                    <a:pt x="89" y="190"/>
                    <a:pt x="103" y="186"/>
                    <a:pt x="111" y="185"/>
                  </a:cubicBezTo>
                  <a:cubicBezTo>
                    <a:pt x="124" y="184"/>
                    <a:pt x="128" y="187"/>
                    <a:pt x="139" y="192"/>
                  </a:cubicBezTo>
                  <a:cubicBezTo>
                    <a:pt x="141" y="194"/>
                    <a:pt x="143" y="196"/>
                    <a:pt x="145" y="197"/>
                  </a:cubicBezTo>
                  <a:cubicBezTo>
                    <a:pt x="151" y="206"/>
                    <a:pt x="159" y="205"/>
                    <a:pt x="167" y="200"/>
                  </a:cubicBezTo>
                  <a:cubicBezTo>
                    <a:pt x="176" y="195"/>
                    <a:pt x="193" y="217"/>
                    <a:pt x="206" y="209"/>
                  </a:cubicBezTo>
                  <a:cubicBezTo>
                    <a:pt x="220" y="202"/>
                    <a:pt x="223" y="189"/>
                    <a:pt x="238" y="200"/>
                  </a:cubicBezTo>
                  <a:cubicBezTo>
                    <a:pt x="239" y="203"/>
                    <a:pt x="243" y="206"/>
                    <a:pt x="245" y="208"/>
                  </a:cubicBezTo>
                  <a:cubicBezTo>
                    <a:pt x="251" y="217"/>
                    <a:pt x="251" y="217"/>
                    <a:pt x="251" y="217"/>
                  </a:cubicBezTo>
                  <a:cubicBezTo>
                    <a:pt x="251" y="217"/>
                    <a:pt x="251" y="217"/>
                    <a:pt x="251" y="217"/>
                  </a:cubicBezTo>
                  <a:cubicBezTo>
                    <a:pt x="275" y="192"/>
                    <a:pt x="275" y="192"/>
                    <a:pt x="275" y="192"/>
                  </a:cubicBezTo>
                  <a:cubicBezTo>
                    <a:pt x="275" y="192"/>
                    <a:pt x="275" y="192"/>
                    <a:pt x="275" y="192"/>
                  </a:cubicBezTo>
                  <a:cubicBezTo>
                    <a:pt x="88" y="0"/>
                    <a:pt x="88" y="0"/>
                    <a:pt x="88" y="0"/>
                  </a:cubicBezTo>
                  <a:cubicBezTo>
                    <a:pt x="88" y="0"/>
                    <a:pt x="88" y="0"/>
                    <a:pt x="88" y="0"/>
                  </a:cubicBezTo>
                  <a:cubicBezTo>
                    <a:pt x="0" y="186"/>
                    <a:pt x="0" y="186"/>
                    <a:pt x="0" y="186"/>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sp>
        <p:nvSpPr>
          <p:cNvPr id="166" name="Rounded Rectangle 165"/>
          <p:cNvSpPr/>
          <p:nvPr/>
        </p:nvSpPr>
        <p:spPr>
          <a:xfrm>
            <a:off x="5791200" y="4800600"/>
            <a:ext cx="381000" cy="228600"/>
          </a:xfrm>
          <a:prstGeom prst="roundRect">
            <a:avLst/>
          </a:prstGeom>
          <a:solidFill>
            <a:srgbClr val="0000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5791200" y="5334000"/>
            <a:ext cx="381000" cy="228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xtBox 167"/>
          <p:cNvSpPr txBox="1"/>
          <p:nvPr/>
        </p:nvSpPr>
        <p:spPr>
          <a:xfrm>
            <a:off x="6172200" y="4724400"/>
            <a:ext cx="2667000" cy="338554"/>
          </a:xfrm>
          <a:prstGeom prst="rect">
            <a:avLst/>
          </a:prstGeom>
          <a:noFill/>
          <a:effectLst>
            <a:outerShdw blurRad="76200" dir="18900000" sy="23000" kx="-1200000" algn="bl" rotWithShape="0">
              <a:prstClr val="black">
                <a:alpha val="20000"/>
              </a:prstClr>
            </a:outerShdw>
          </a:effectLst>
        </p:spPr>
        <p:txBody>
          <a:bodyPr wrap="square" rtlCol="0">
            <a:spAutoFit/>
          </a:bodyPr>
          <a:lstStyle/>
          <a:p>
            <a:r>
              <a:rPr lang="en-US" sz="1600" dirty="0" smtClean="0"/>
              <a:t>City/County Interface</a:t>
            </a:r>
          </a:p>
        </p:txBody>
      </p:sp>
      <p:sp>
        <p:nvSpPr>
          <p:cNvPr id="169" name="TextBox 168"/>
          <p:cNvSpPr txBox="1"/>
          <p:nvPr/>
        </p:nvSpPr>
        <p:spPr>
          <a:xfrm>
            <a:off x="6019800" y="5181600"/>
            <a:ext cx="2819400" cy="584775"/>
          </a:xfrm>
          <a:prstGeom prst="rect">
            <a:avLst/>
          </a:prstGeom>
          <a:noFill/>
          <a:effectLst>
            <a:outerShdw blurRad="76200" dir="18900000" sy="23000" kx="-1200000" algn="bl" rotWithShape="0">
              <a:prstClr val="black">
                <a:alpha val="20000"/>
              </a:prstClr>
            </a:outerShdw>
          </a:effectLst>
        </p:spPr>
        <p:txBody>
          <a:bodyPr wrap="square" rtlCol="0">
            <a:spAutoFit/>
          </a:bodyPr>
          <a:lstStyle/>
          <a:p>
            <a:r>
              <a:rPr lang="en-US" sz="1600" dirty="0" smtClean="0"/>
              <a:t>NC State Interfaces (</a:t>
            </a:r>
            <a:r>
              <a:rPr lang="en-US" sz="1600" dirty="0" err="1" smtClean="0"/>
              <a:t>NCSHP</a:t>
            </a:r>
            <a:r>
              <a:rPr lang="en-US" sz="1600" dirty="0" smtClean="0"/>
              <a:t> / NC SBI)</a:t>
            </a:r>
          </a:p>
        </p:txBody>
      </p:sp>
      <p:pic>
        <p:nvPicPr>
          <p:cNvPr id="170" name="Picture 169" descr="LinxLogo.png"/>
          <p:cNvPicPr>
            <a:picLocks noChangeAspect="1"/>
          </p:cNvPicPr>
          <p:nvPr/>
        </p:nvPicPr>
        <p:blipFill>
          <a:blip r:embed="rId2" cstate="print"/>
          <a:stretch>
            <a:fillRect/>
          </a:stretch>
        </p:blipFill>
        <p:spPr>
          <a:xfrm>
            <a:off x="381000" y="4572000"/>
            <a:ext cx="1710211" cy="1752600"/>
          </a:xfrm>
          <a:prstGeom prst="rect">
            <a:avLst/>
          </a:prstGeom>
        </p:spPr>
      </p:pic>
      <p:sp>
        <p:nvSpPr>
          <p:cNvPr id="172" name="Rounded Rectangle 171"/>
          <p:cNvSpPr/>
          <p:nvPr/>
        </p:nvSpPr>
        <p:spPr bwMode="auto">
          <a:xfrm>
            <a:off x="5791200" y="4267200"/>
            <a:ext cx="381000" cy="228600"/>
          </a:xfrm>
          <a:prstGeom prst="roundRect">
            <a:avLst/>
          </a:prstGeom>
          <a:solidFill>
            <a:srgbClr val="00B0F0"/>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174" name="Rectangle 173"/>
          <p:cNvSpPr/>
          <p:nvPr/>
        </p:nvSpPr>
        <p:spPr>
          <a:xfrm>
            <a:off x="6324600" y="4191000"/>
            <a:ext cx="2514600" cy="338554"/>
          </a:xfrm>
          <a:prstGeom prst="rect">
            <a:avLst/>
          </a:prstGeom>
        </p:spPr>
        <p:txBody>
          <a:bodyPr wrap="square">
            <a:spAutoFit/>
          </a:bodyPr>
          <a:lstStyle/>
          <a:p>
            <a:pPr algn="l"/>
            <a:r>
              <a:rPr lang="en-US" sz="1600" dirty="0" smtClean="0"/>
              <a:t>Grant Funds Approved</a:t>
            </a:r>
            <a:endParaRPr lang="en-US" sz="1600" dirty="0"/>
          </a:p>
        </p:txBody>
      </p:sp>
      <p:sp>
        <p:nvSpPr>
          <p:cNvPr id="175" name="Slide Number Placeholder 174"/>
          <p:cNvSpPr>
            <a:spLocks noGrp="1"/>
          </p:cNvSpPr>
          <p:nvPr>
            <p:ph type="sldNum" sz="quarter" idx="12"/>
          </p:nvPr>
        </p:nvSpPr>
        <p:spPr/>
        <p:txBody>
          <a:bodyPr/>
          <a:lstStyle/>
          <a:p>
            <a:pPr>
              <a:defRPr/>
            </a:pPr>
            <a:fld id="{EADCFAA4-0CAD-453C-BA64-C007F9ED9EEA}" type="slidenum">
              <a:rPr lang="en-US" smtClean="0"/>
              <a:pPr>
                <a:defRPr/>
              </a:pPr>
              <a:t>5</a:t>
            </a:fld>
            <a:endParaRPr lang="en-US"/>
          </a:p>
        </p:txBody>
      </p:sp>
      <p:sp>
        <p:nvSpPr>
          <p:cNvPr id="165" name="Date Placeholder 164"/>
          <p:cNvSpPr>
            <a:spLocks noGrp="1"/>
          </p:cNvSpPr>
          <p:nvPr>
            <p:ph type="dt" sz="half" idx="11"/>
          </p:nvPr>
        </p:nvSpPr>
        <p:spPr/>
        <p:txBody>
          <a:bodyPr/>
          <a:lstStyle/>
          <a:p>
            <a:pPr>
              <a:defRPr/>
            </a:pPr>
            <a:r>
              <a:rPr lang="en-US" smtClean="0"/>
              <a:t>September   2017</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05000" y="762000"/>
            <a:ext cx="6096000" cy="461665"/>
          </a:xfrm>
          <a:prstGeom prst="rect">
            <a:avLst/>
          </a:prstGeom>
          <a:noFill/>
          <a:effectLst>
            <a:outerShdw blurRad="76200" dir="18900000" sy="23000" kx="-1200000" algn="bl" rotWithShape="0">
              <a:prstClr val="black">
                <a:alpha val="20000"/>
              </a:prstClr>
            </a:outerShdw>
          </a:effectLst>
        </p:spPr>
        <p:txBody>
          <a:bodyPr wrap="square" rtlCol="0">
            <a:spAutoFit/>
          </a:bodyPr>
          <a:lstStyle/>
          <a:p>
            <a:r>
              <a:rPr lang="en-US" sz="2400" b="1" u="sng" dirty="0" smtClean="0">
                <a:solidFill>
                  <a:srgbClr val="00008E"/>
                </a:solidFill>
              </a:rPr>
              <a:t>LInX Carolinas Coverage Map Sept 2018</a:t>
            </a:r>
            <a:endParaRPr lang="en-US" sz="2400" b="1" u="sng" dirty="0">
              <a:solidFill>
                <a:srgbClr val="00008E"/>
              </a:solidFill>
            </a:endParaRPr>
          </a:p>
        </p:txBody>
      </p:sp>
      <p:grpSp>
        <p:nvGrpSpPr>
          <p:cNvPr id="2" name="Counties"/>
          <p:cNvGrpSpPr/>
          <p:nvPr/>
        </p:nvGrpSpPr>
        <p:grpSpPr>
          <a:xfrm>
            <a:off x="838200" y="1447800"/>
            <a:ext cx="7620000" cy="2457466"/>
            <a:chOff x="0" y="1689100"/>
            <a:chExt cx="9144001" cy="3467979"/>
          </a:xfrm>
          <a:effectLst>
            <a:outerShdw blurRad="88900" dist="25400" dir="3000000" sx="99000" sy="99000" algn="ctr" rotWithShape="0">
              <a:srgbClr val="000000">
                <a:alpha val="43000"/>
              </a:srgbClr>
            </a:outerShdw>
          </a:effectLst>
        </p:grpSpPr>
        <p:sp>
          <p:nvSpPr>
            <p:cNvPr id="12" name="Freeform 5"/>
            <p:cNvSpPr>
              <a:spLocks noEditPoints="1"/>
            </p:cNvSpPr>
            <p:nvPr/>
          </p:nvSpPr>
          <p:spPr bwMode="auto">
            <a:xfrm>
              <a:off x="8580438" y="2155825"/>
              <a:ext cx="563563" cy="1328738"/>
            </a:xfrm>
            <a:custGeom>
              <a:avLst/>
              <a:gdLst>
                <a:gd name="T0" fmla="*/ 88 w 191"/>
                <a:gd name="T1" fmla="*/ 14 h 450"/>
                <a:gd name="T2" fmla="*/ 101 w 191"/>
                <a:gd name="T3" fmla="*/ 48 h 450"/>
                <a:gd name="T4" fmla="*/ 131 w 191"/>
                <a:gd name="T5" fmla="*/ 105 h 450"/>
                <a:gd name="T6" fmla="*/ 143 w 191"/>
                <a:gd name="T7" fmla="*/ 135 h 450"/>
                <a:gd name="T8" fmla="*/ 165 w 191"/>
                <a:gd name="T9" fmla="*/ 186 h 450"/>
                <a:gd name="T10" fmla="*/ 165 w 191"/>
                <a:gd name="T11" fmla="*/ 195 h 450"/>
                <a:gd name="T12" fmla="*/ 141 w 191"/>
                <a:gd name="T13" fmla="*/ 150 h 450"/>
                <a:gd name="T14" fmla="*/ 115 w 191"/>
                <a:gd name="T15" fmla="*/ 104 h 450"/>
                <a:gd name="T16" fmla="*/ 107 w 191"/>
                <a:gd name="T17" fmla="*/ 102 h 450"/>
                <a:gd name="T18" fmla="*/ 104 w 191"/>
                <a:gd name="T19" fmla="*/ 86 h 450"/>
                <a:gd name="T20" fmla="*/ 107 w 191"/>
                <a:gd name="T21" fmla="*/ 73 h 450"/>
                <a:gd name="T22" fmla="*/ 92 w 191"/>
                <a:gd name="T23" fmla="*/ 56 h 450"/>
                <a:gd name="T24" fmla="*/ 81 w 191"/>
                <a:gd name="T25" fmla="*/ 1 h 450"/>
                <a:gd name="T26" fmla="*/ 119 w 191"/>
                <a:gd name="T27" fmla="*/ 129 h 450"/>
                <a:gd name="T28" fmla="*/ 110 w 191"/>
                <a:gd name="T29" fmla="*/ 142 h 450"/>
                <a:gd name="T30" fmla="*/ 137 w 191"/>
                <a:gd name="T31" fmla="*/ 170 h 450"/>
                <a:gd name="T32" fmla="*/ 126 w 191"/>
                <a:gd name="T33" fmla="*/ 137 h 450"/>
                <a:gd name="T34" fmla="*/ 159 w 191"/>
                <a:gd name="T35" fmla="*/ 414 h 450"/>
                <a:gd name="T36" fmla="*/ 171 w 191"/>
                <a:gd name="T37" fmla="*/ 385 h 450"/>
                <a:gd name="T38" fmla="*/ 178 w 191"/>
                <a:gd name="T39" fmla="*/ 367 h 450"/>
                <a:gd name="T40" fmla="*/ 186 w 191"/>
                <a:gd name="T41" fmla="*/ 294 h 450"/>
                <a:gd name="T42" fmla="*/ 183 w 191"/>
                <a:gd name="T43" fmla="*/ 251 h 450"/>
                <a:gd name="T44" fmla="*/ 180 w 191"/>
                <a:gd name="T45" fmla="*/ 232 h 450"/>
                <a:gd name="T46" fmla="*/ 170 w 191"/>
                <a:gd name="T47" fmla="*/ 203 h 450"/>
                <a:gd name="T48" fmla="*/ 168 w 191"/>
                <a:gd name="T49" fmla="*/ 196 h 450"/>
                <a:gd name="T50" fmla="*/ 184 w 191"/>
                <a:gd name="T51" fmla="*/ 234 h 450"/>
                <a:gd name="T52" fmla="*/ 186 w 191"/>
                <a:gd name="T53" fmla="*/ 316 h 450"/>
                <a:gd name="T54" fmla="*/ 184 w 191"/>
                <a:gd name="T55" fmla="*/ 334 h 450"/>
                <a:gd name="T56" fmla="*/ 183 w 191"/>
                <a:gd name="T57" fmla="*/ 350 h 450"/>
                <a:gd name="T58" fmla="*/ 180 w 191"/>
                <a:gd name="T59" fmla="*/ 367 h 450"/>
                <a:gd name="T60" fmla="*/ 176 w 191"/>
                <a:gd name="T61" fmla="*/ 385 h 450"/>
                <a:gd name="T62" fmla="*/ 169 w 191"/>
                <a:gd name="T63" fmla="*/ 420 h 450"/>
                <a:gd name="T64" fmla="*/ 131 w 191"/>
                <a:gd name="T65" fmla="*/ 432 h 450"/>
                <a:gd name="T66" fmla="*/ 98 w 191"/>
                <a:gd name="T67" fmla="*/ 443 h 450"/>
                <a:gd name="T68" fmla="*/ 126 w 191"/>
                <a:gd name="T69" fmla="*/ 433 h 450"/>
                <a:gd name="T70" fmla="*/ 50 w 191"/>
                <a:gd name="T71" fmla="*/ 260 h 450"/>
                <a:gd name="T72" fmla="*/ 64 w 191"/>
                <a:gd name="T73" fmla="*/ 283 h 450"/>
                <a:gd name="T74" fmla="*/ 92 w 191"/>
                <a:gd name="T75" fmla="*/ 261 h 450"/>
                <a:gd name="T76" fmla="*/ 94 w 191"/>
                <a:gd name="T77" fmla="*/ 253 h 450"/>
                <a:gd name="T78" fmla="*/ 84 w 191"/>
                <a:gd name="T79" fmla="*/ 237 h 450"/>
                <a:gd name="T80" fmla="*/ 101 w 191"/>
                <a:gd name="T81" fmla="*/ 232 h 450"/>
                <a:gd name="T82" fmla="*/ 95 w 191"/>
                <a:gd name="T83" fmla="*/ 208 h 450"/>
                <a:gd name="T84" fmla="*/ 95 w 191"/>
                <a:gd name="T85" fmla="*/ 173 h 450"/>
                <a:gd name="T86" fmla="*/ 82 w 191"/>
                <a:gd name="T87" fmla="*/ 136 h 450"/>
                <a:gd name="T88" fmla="*/ 63 w 191"/>
                <a:gd name="T89" fmla="*/ 113 h 450"/>
                <a:gd name="T90" fmla="*/ 21 w 191"/>
                <a:gd name="T91" fmla="*/ 117 h 450"/>
                <a:gd name="T92" fmla="*/ 46 w 191"/>
                <a:gd name="T93" fmla="*/ 123 h 450"/>
                <a:gd name="T94" fmla="*/ 35 w 191"/>
                <a:gd name="T95" fmla="*/ 127 h 450"/>
                <a:gd name="T96" fmla="*/ 50 w 191"/>
                <a:gd name="T97" fmla="*/ 148 h 450"/>
                <a:gd name="T98" fmla="*/ 36 w 191"/>
                <a:gd name="T99" fmla="*/ 137 h 450"/>
                <a:gd name="T100" fmla="*/ 8 w 191"/>
                <a:gd name="T101" fmla="*/ 152 h 450"/>
                <a:gd name="T102" fmla="*/ 2 w 191"/>
                <a:gd name="T103" fmla="*/ 225 h 450"/>
                <a:gd name="T104" fmla="*/ 43 w 191"/>
                <a:gd name="T105" fmla="*/ 2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1" h="450">
                  <a:moveTo>
                    <a:pt x="84" y="0"/>
                  </a:moveTo>
                  <a:cubicBezTo>
                    <a:pt x="86" y="4"/>
                    <a:pt x="87" y="9"/>
                    <a:pt x="87" y="10"/>
                  </a:cubicBezTo>
                  <a:cubicBezTo>
                    <a:pt x="87" y="10"/>
                    <a:pt x="87" y="10"/>
                    <a:pt x="87" y="10"/>
                  </a:cubicBezTo>
                  <a:cubicBezTo>
                    <a:pt x="87" y="10"/>
                    <a:pt x="88" y="14"/>
                    <a:pt x="88" y="14"/>
                  </a:cubicBezTo>
                  <a:cubicBezTo>
                    <a:pt x="88" y="17"/>
                    <a:pt x="92" y="24"/>
                    <a:pt x="93" y="27"/>
                  </a:cubicBezTo>
                  <a:cubicBezTo>
                    <a:pt x="94" y="31"/>
                    <a:pt x="97" y="37"/>
                    <a:pt x="97" y="40"/>
                  </a:cubicBezTo>
                  <a:cubicBezTo>
                    <a:pt x="98" y="40"/>
                    <a:pt x="98" y="41"/>
                    <a:pt x="98" y="41"/>
                  </a:cubicBezTo>
                  <a:cubicBezTo>
                    <a:pt x="99" y="41"/>
                    <a:pt x="100" y="47"/>
                    <a:pt x="101" y="48"/>
                  </a:cubicBezTo>
                  <a:cubicBezTo>
                    <a:pt x="101" y="51"/>
                    <a:pt x="106" y="54"/>
                    <a:pt x="106" y="58"/>
                  </a:cubicBezTo>
                  <a:cubicBezTo>
                    <a:pt x="107" y="58"/>
                    <a:pt x="115" y="75"/>
                    <a:pt x="115" y="77"/>
                  </a:cubicBezTo>
                  <a:cubicBezTo>
                    <a:pt x="122" y="89"/>
                    <a:pt x="122" y="89"/>
                    <a:pt x="122" y="89"/>
                  </a:cubicBezTo>
                  <a:cubicBezTo>
                    <a:pt x="125" y="94"/>
                    <a:pt x="129" y="100"/>
                    <a:pt x="131" y="105"/>
                  </a:cubicBezTo>
                  <a:cubicBezTo>
                    <a:pt x="130" y="107"/>
                    <a:pt x="132" y="107"/>
                    <a:pt x="132" y="110"/>
                  </a:cubicBezTo>
                  <a:cubicBezTo>
                    <a:pt x="132" y="110"/>
                    <a:pt x="135" y="115"/>
                    <a:pt x="135" y="116"/>
                  </a:cubicBezTo>
                  <a:cubicBezTo>
                    <a:pt x="135" y="116"/>
                    <a:pt x="136" y="117"/>
                    <a:pt x="136" y="118"/>
                  </a:cubicBezTo>
                  <a:cubicBezTo>
                    <a:pt x="138" y="119"/>
                    <a:pt x="139" y="134"/>
                    <a:pt x="143" y="135"/>
                  </a:cubicBezTo>
                  <a:cubicBezTo>
                    <a:pt x="143" y="135"/>
                    <a:pt x="143" y="136"/>
                    <a:pt x="144" y="136"/>
                  </a:cubicBezTo>
                  <a:cubicBezTo>
                    <a:pt x="145" y="144"/>
                    <a:pt x="151" y="153"/>
                    <a:pt x="154" y="160"/>
                  </a:cubicBezTo>
                  <a:cubicBezTo>
                    <a:pt x="155" y="164"/>
                    <a:pt x="157" y="169"/>
                    <a:pt x="158" y="172"/>
                  </a:cubicBezTo>
                  <a:cubicBezTo>
                    <a:pt x="160" y="175"/>
                    <a:pt x="165" y="182"/>
                    <a:pt x="165" y="186"/>
                  </a:cubicBezTo>
                  <a:cubicBezTo>
                    <a:pt x="167" y="189"/>
                    <a:pt x="167" y="191"/>
                    <a:pt x="167" y="194"/>
                  </a:cubicBezTo>
                  <a:cubicBezTo>
                    <a:pt x="167" y="194"/>
                    <a:pt x="167" y="195"/>
                    <a:pt x="167" y="195"/>
                  </a:cubicBezTo>
                  <a:cubicBezTo>
                    <a:pt x="166" y="195"/>
                    <a:pt x="166" y="195"/>
                    <a:pt x="166" y="195"/>
                  </a:cubicBezTo>
                  <a:cubicBezTo>
                    <a:pt x="166" y="195"/>
                    <a:pt x="166" y="195"/>
                    <a:pt x="165" y="195"/>
                  </a:cubicBezTo>
                  <a:cubicBezTo>
                    <a:pt x="164" y="192"/>
                    <a:pt x="160" y="189"/>
                    <a:pt x="159" y="186"/>
                  </a:cubicBezTo>
                  <a:cubicBezTo>
                    <a:pt x="157" y="183"/>
                    <a:pt x="154" y="179"/>
                    <a:pt x="152" y="176"/>
                  </a:cubicBezTo>
                  <a:cubicBezTo>
                    <a:pt x="150" y="174"/>
                    <a:pt x="152" y="170"/>
                    <a:pt x="149" y="167"/>
                  </a:cubicBezTo>
                  <a:cubicBezTo>
                    <a:pt x="144" y="163"/>
                    <a:pt x="143" y="156"/>
                    <a:pt x="141" y="150"/>
                  </a:cubicBezTo>
                  <a:cubicBezTo>
                    <a:pt x="139" y="145"/>
                    <a:pt x="141" y="140"/>
                    <a:pt x="138" y="136"/>
                  </a:cubicBezTo>
                  <a:cubicBezTo>
                    <a:pt x="129" y="119"/>
                    <a:pt x="129" y="119"/>
                    <a:pt x="129" y="119"/>
                  </a:cubicBezTo>
                  <a:cubicBezTo>
                    <a:pt x="127" y="115"/>
                    <a:pt x="125" y="115"/>
                    <a:pt x="122" y="113"/>
                  </a:cubicBezTo>
                  <a:cubicBezTo>
                    <a:pt x="118" y="111"/>
                    <a:pt x="118" y="108"/>
                    <a:pt x="115" y="104"/>
                  </a:cubicBezTo>
                  <a:cubicBezTo>
                    <a:pt x="115" y="102"/>
                    <a:pt x="114" y="101"/>
                    <a:pt x="113" y="99"/>
                  </a:cubicBezTo>
                  <a:cubicBezTo>
                    <a:pt x="113" y="99"/>
                    <a:pt x="112" y="99"/>
                    <a:pt x="112" y="99"/>
                  </a:cubicBezTo>
                  <a:cubicBezTo>
                    <a:pt x="112" y="99"/>
                    <a:pt x="111" y="98"/>
                    <a:pt x="111" y="98"/>
                  </a:cubicBezTo>
                  <a:cubicBezTo>
                    <a:pt x="110" y="99"/>
                    <a:pt x="109" y="102"/>
                    <a:pt x="107" y="102"/>
                  </a:cubicBezTo>
                  <a:cubicBezTo>
                    <a:pt x="105" y="96"/>
                    <a:pt x="97" y="100"/>
                    <a:pt x="97" y="92"/>
                  </a:cubicBezTo>
                  <a:cubicBezTo>
                    <a:pt x="97" y="89"/>
                    <a:pt x="95" y="85"/>
                    <a:pt x="99" y="86"/>
                  </a:cubicBezTo>
                  <a:cubicBezTo>
                    <a:pt x="101" y="87"/>
                    <a:pt x="105" y="89"/>
                    <a:pt x="106" y="91"/>
                  </a:cubicBezTo>
                  <a:cubicBezTo>
                    <a:pt x="107" y="91"/>
                    <a:pt x="104" y="86"/>
                    <a:pt x="104" y="86"/>
                  </a:cubicBezTo>
                  <a:cubicBezTo>
                    <a:pt x="104" y="85"/>
                    <a:pt x="105" y="83"/>
                    <a:pt x="105" y="81"/>
                  </a:cubicBezTo>
                  <a:cubicBezTo>
                    <a:pt x="105" y="81"/>
                    <a:pt x="111" y="88"/>
                    <a:pt x="111" y="89"/>
                  </a:cubicBezTo>
                  <a:cubicBezTo>
                    <a:pt x="111" y="89"/>
                    <a:pt x="111" y="89"/>
                    <a:pt x="111" y="89"/>
                  </a:cubicBezTo>
                  <a:cubicBezTo>
                    <a:pt x="114" y="89"/>
                    <a:pt x="108" y="75"/>
                    <a:pt x="107" y="73"/>
                  </a:cubicBezTo>
                  <a:cubicBezTo>
                    <a:pt x="104" y="74"/>
                    <a:pt x="100" y="82"/>
                    <a:pt x="96" y="82"/>
                  </a:cubicBezTo>
                  <a:cubicBezTo>
                    <a:pt x="95" y="82"/>
                    <a:pt x="95" y="82"/>
                    <a:pt x="95" y="82"/>
                  </a:cubicBezTo>
                  <a:cubicBezTo>
                    <a:pt x="95" y="82"/>
                    <a:pt x="95" y="82"/>
                    <a:pt x="95" y="82"/>
                  </a:cubicBezTo>
                  <a:cubicBezTo>
                    <a:pt x="95" y="73"/>
                    <a:pt x="93" y="64"/>
                    <a:pt x="92" y="56"/>
                  </a:cubicBezTo>
                  <a:cubicBezTo>
                    <a:pt x="91" y="48"/>
                    <a:pt x="89" y="40"/>
                    <a:pt x="89" y="33"/>
                  </a:cubicBezTo>
                  <a:cubicBezTo>
                    <a:pt x="88" y="32"/>
                    <a:pt x="87" y="23"/>
                    <a:pt x="86" y="22"/>
                  </a:cubicBezTo>
                  <a:cubicBezTo>
                    <a:pt x="84" y="11"/>
                    <a:pt x="84" y="11"/>
                    <a:pt x="84" y="11"/>
                  </a:cubicBezTo>
                  <a:cubicBezTo>
                    <a:pt x="83" y="8"/>
                    <a:pt x="81" y="3"/>
                    <a:pt x="81" y="1"/>
                  </a:cubicBezTo>
                  <a:cubicBezTo>
                    <a:pt x="84" y="0"/>
                    <a:pt x="84" y="0"/>
                    <a:pt x="84" y="0"/>
                  </a:cubicBezTo>
                  <a:close/>
                  <a:moveTo>
                    <a:pt x="126" y="137"/>
                  </a:moveTo>
                  <a:cubicBezTo>
                    <a:pt x="125" y="139"/>
                    <a:pt x="118" y="147"/>
                    <a:pt x="118" y="141"/>
                  </a:cubicBezTo>
                  <a:cubicBezTo>
                    <a:pt x="118" y="137"/>
                    <a:pt x="120" y="133"/>
                    <a:pt x="119" y="129"/>
                  </a:cubicBezTo>
                  <a:cubicBezTo>
                    <a:pt x="115" y="128"/>
                    <a:pt x="112" y="127"/>
                    <a:pt x="108" y="125"/>
                  </a:cubicBezTo>
                  <a:cubicBezTo>
                    <a:pt x="104" y="123"/>
                    <a:pt x="101" y="124"/>
                    <a:pt x="96" y="125"/>
                  </a:cubicBezTo>
                  <a:cubicBezTo>
                    <a:pt x="96" y="128"/>
                    <a:pt x="103" y="132"/>
                    <a:pt x="104" y="135"/>
                  </a:cubicBezTo>
                  <a:cubicBezTo>
                    <a:pt x="106" y="138"/>
                    <a:pt x="105" y="140"/>
                    <a:pt x="110" y="142"/>
                  </a:cubicBezTo>
                  <a:cubicBezTo>
                    <a:pt x="116" y="144"/>
                    <a:pt x="120" y="154"/>
                    <a:pt x="120" y="160"/>
                  </a:cubicBezTo>
                  <a:cubicBezTo>
                    <a:pt x="120" y="165"/>
                    <a:pt x="119" y="170"/>
                    <a:pt x="122" y="174"/>
                  </a:cubicBezTo>
                  <a:cubicBezTo>
                    <a:pt x="123" y="175"/>
                    <a:pt x="126" y="174"/>
                    <a:pt x="127" y="174"/>
                  </a:cubicBezTo>
                  <a:cubicBezTo>
                    <a:pt x="130" y="173"/>
                    <a:pt x="137" y="175"/>
                    <a:pt x="137" y="170"/>
                  </a:cubicBezTo>
                  <a:cubicBezTo>
                    <a:pt x="137" y="168"/>
                    <a:pt x="134" y="165"/>
                    <a:pt x="135" y="162"/>
                  </a:cubicBezTo>
                  <a:cubicBezTo>
                    <a:pt x="136" y="158"/>
                    <a:pt x="134" y="154"/>
                    <a:pt x="132" y="151"/>
                  </a:cubicBezTo>
                  <a:cubicBezTo>
                    <a:pt x="131" y="148"/>
                    <a:pt x="128" y="142"/>
                    <a:pt x="128" y="140"/>
                  </a:cubicBezTo>
                  <a:cubicBezTo>
                    <a:pt x="126" y="137"/>
                    <a:pt x="126" y="137"/>
                    <a:pt x="126" y="137"/>
                  </a:cubicBezTo>
                  <a:close/>
                  <a:moveTo>
                    <a:pt x="128" y="431"/>
                  </a:moveTo>
                  <a:cubicBezTo>
                    <a:pt x="133" y="426"/>
                    <a:pt x="134" y="419"/>
                    <a:pt x="142" y="419"/>
                  </a:cubicBezTo>
                  <a:cubicBezTo>
                    <a:pt x="144" y="419"/>
                    <a:pt x="146" y="417"/>
                    <a:pt x="148" y="416"/>
                  </a:cubicBezTo>
                  <a:cubicBezTo>
                    <a:pt x="151" y="415"/>
                    <a:pt x="155" y="414"/>
                    <a:pt x="159" y="414"/>
                  </a:cubicBezTo>
                  <a:cubicBezTo>
                    <a:pt x="161" y="414"/>
                    <a:pt x="167" y="411"/>
                    <a:pt x="168" y="414"/>
                  </a:cubicBezTo>
                  <a:cubicBezTo>
                    <a:pt x="168" y="414"/>
                    <a:pt x="169" y="414"/>
                    <a:pt x="170" y="414"/>
                  </a:cubicBezTo>
                  <a:cubicBezTo>
                    <a:pt x="172" y="412"/>
                    <a:pt x="172" y="403"/>
                    <a:pt x="172" y="400"/>
                  </a:cubicBezTo>
                  <a:cubicBezTo>
                    <a:pt x="172" y="395"/>
                    <a:pt x="170" y="389"/>
                    <a:pt x="171" y="385"/>
                  </a:cubicBezTo>
                  <a:cubicBezTo>
                    <a:pt x="171" y="382"/>
                    <a:pt x="173" y="378"/>
                    <a:pt x="173" y="375"/>
                  </a:cubicBezTo>
                  <a:cubicBezTo>
                    <a:pt x="173" y="375"/>
                    <a:pt x="173" y="374"/>
                    <a:pt x="173" y="374"/>
                  </a:cubicBezTo>
                  <a:cubicBezTo>
                    <a:pt x="174" y="373"/>
                    <a:pt x="176" y="370"/>
                    <a:pt x="177" y="369"/>
                  </a:cubicBezTo>
                  <a:cubicBezTo>
                    <a:pt x="177" y="369"/>
                    <a:pt x="177" y="368"/>
                    <a:pt x="178" y="367"/>
                  </a:cubicBezTo>
                  <a:cubicBezTo>
                    <a:pt x="178" y="354"/>
                    <a:pt x="184" y="340"/>
                    <a:pt x="182" y="326"/>
                  </a:cubicBezTo>
                  <a:cubicBezTo>
                    <a:pt x="183" y="323"/>
                    <a:pt x="182" y="317"/>
                    <a:pt x="182" y="313"/>
                  </a:cubicBezTo>
                  <a:cubicBezTo>
                    <a:pt x="182" y="311"/>
                    <a:pt x="181" y="307"/>
                    <a:pt x="182" y="304"/>
                  </a:cubicBezTo>
                  <a:cubicBezTo>
                    <a:pt x="185" y="302"/>
                    <a:pt x="185" y="297"/>
                    <a:pt x="186" y="294"/>
                  </a:cubicBezTo>
                  <a:cubicBezTo>
                    <a:pt x="187" y="289"/>
                    <a:pt x="187" y="284"/>
                    <a:pt x="187" y="279"/>
                  </a:cubicBezTo>
                  <a:cubicBezTo>
                    <a:pt x="188" y="278"/>
                    <a:pt x="187" y="260"/>
                    <a:pt x="186" y="259"/>
                  </a:cubicBezTo>
                  <a:cubicBezTo>
                    <a:pt x="185" y="258"/>
                    <a:pt x="185" y="257"/>
                    <a:pt x="184" y="256"/>
                  </a:cubicBezTo>
                  <a:cubicBezTo>
                    <a:pt x="184" y="255"/>
                    <a:pt x="183" y="253"/>
                    <a:pt x="183" y="251"/>
                  </a:cubicBezTo>
                  <a:cubicBezTo>
                    <a:pt x="183" y="249"/>
                    <a:pt x="183" y="247"/>
                    <a:pt x="183" y="245"/>
                  </a:cubicBezTo>
                  <a:cubicBezTo>
                    <a:pt x="183" y="242"/>
                    <a:pt x="182" y="239"/>
                    <a:pt x="182" y="236"/>
                  </a:cubicBezTo>
                  <a:cubicBezTo>
                    <a:pt x="181" y="235"/>
                    <a:pt x="181" y="234"/>
                    <a:pt x="180" y="234"/>
                  </a:cubicBezTo>
                  <a:cubicBezTo>
                    <a:pt x="180" y="233"/>
                    <a:pt x="180" y="233"/>
                    <a:pt x="180" y="232"/>
                  </a:cubicBezTo>
                  <a:cubicBezTo>
                    <a:pt x="180" y="229"/>
                    <a:pt x="179" y="224"/>
                    <a:pt x="178" y="221"/>
                  </a:cubicBezTo>
                  <a:cubicBezTo>
                    <a:pt x="177" y="218"/>
                    <a:pt x="175" y="214"/>
                    <a:pt x="174" y="211"/>
                  </a:cubicBezTo>
                  <a:cubicBezTo>
                    <a:pt x="173" y="209"/>
                    <a:pt x="172" y="206"/>
                    <a:pt x="171" y="205"/>
                  </a:cubicBezTo>
                  <a:cubicBezTo>
                    <a:pt x="171" y="205"/>
                    <a:pt x="170" y="204"/>
                    <a:pt x="170" y="203"/>
                  </a:cubicBezTo>
                  <a:cubicBezTo>
                    <a:pt x="170" y="203"/>
                    <a:pt x="170" y="203"/>
                    <a:pt x="170" y="203"/>
                  </a:cubicBezTo>
                  <a:cubicBezTo>
                    <a:pt x="169" y="202"/>
                    <a:pt x="168" y="201"/>
                    <a:pt x="168" y="200"/>
                  </a:cubicBezTo>
                  <a:cubicBezTo>
                    <a:pt x="168" y="199"/>
                    <a:pt x="168" y="197"/>
                    <a:pt x="168" y="196"/>
                  </a:cubicBezTo>
                  <a:cubicBezTo>
                    <a:pt x="168" y="196"/>
                    <a:pt x="168" y="196"/>
                    <a:pt x="168" y="196"/>
                  </a:cubicBezTo>
                  <a:cubicBezTo>
                    <a:pt x="168" y="196"/>
                    <a:pt x="168" y="196"/>
                    <a:pt x="168" y="196"/>
                  </a:cubicBezTo>
                  <a:cubicBezTo>
                    <a:pt x="173" y="201"/>
                    <a:pt x="174" y="205"/>
                    <a:pt x="177" y="211"/>
                  </a:cubicBezTo>
                  <a:cubicBezTo>
                    <a:pt x="180" y="217"/>
                    <a:pt x="182" y="225"/>
                    <a:pt x="183" y="232"/>
                  </a:cubicBezTo>
                  <a:cubicBezTo>
                    <a:pt x="183" y="232"/>
                    <a:pt x="184" y="233"/>
                    <a:pt x="184" y="234"/>
                  </a:cubicBezTo>
                  <a:cubicBezTo>
                    <a:pt x="185" y="236"/>
                    <a:pt x="186" y="241"/>
                    <a:pt x="186" y="243"/>
                  </a:cubicBezTo>
                  <a:cubicBezTo>
                    <a:pt x="189" y="255"/>
                    <a:pt x="190" y="268"/>
                    <a:pt x="190" y="280"/>
                  </a:cubicBezTo>
                  <a:cubicBezTo>
                    <a:pt x="191" y="286"/>
                    <a:pt x="190" y="293"/>
                    <a:pt x="189" y="299"/>
                  </a:cubicBezTo>
                  <a:cubicBezTo>
                    <a:pt x="189" y="304"/>
                    <a:pt x="188" y="312"/>
                    <a:pt x="186" y="316"/>
                  </a:cubicBezTo>
                  <a:cubicBezTo>
                    <a:pt x="186" y="316"/>
                    <a:pt x="186" y="317"/>
                    <a:pt x="186" y="317"/>
                  </a:cubicBezTo>
                  <a:cubicBezTo>
                    <a:pt x="186" y="317"/>
                    <a:pt x="186" y="317"/>
                    <a:pt x="186" y="318"/>
                  </a:cubicBezTo>
                  <a:cubicBezTo>
                    <a:pt x="185" y="320"/>
                    <a:pt x="185" y="323"/>
                    <a:pt x="185" y="326"/>
                  </a:cubicBezTo>
                  <a:cubicBezTo>
                    <a:pt x="184" y="328"/>
                    <a:pt x="185" y="332"/>
                    <a:pt x="184" y="334"/>
                  </a:cubicBezTo>
                  <a:cubicBezTo>
                    <a:pt x="184" y="335"/>
                    <a:pt x="184" y="335"/>
                    <a:pt x="184" y="335"/>
                  </a:cubicBezTo>
                  <a:cubicBezTo>
                    <a:pt x="184" y="335"/>
                    <a:pt x="184" y="336"/>
                    <a:pt x="184" y="336"/>
                  </a:cubicBezTo>
                  <a:cubicBezTo>
                    <a:pt x="184" y="337"/>
                    <a:pt x="184" y="337"/>
                    <a:pt x="184" y="337"/>
                  </a:cubicBezTo>
                  <a:cubicBezTo>
                    <a:pt x="183" y="340"/>
                    <a:pt x="183" y="346"/>
                    <a:pt x="183" y="350"/>
                  </a:cubicBezTo>
                  <a:cubicBezTo>
                    <a:pt x="181" y="363"/>
                    <a:pt x="181" y="363"/>
                    <a:pt x="181" y="363"/>
                  </a:cubicBezTo>
                  <a:cubicBezTo>
                    <a:pt x="181" y="364"/>
                    <a:pt x="181" y="364"/>
                    <a:pt x="181" y="364"/>
                  </a:cubicBezTo>
                  <a:cubicBezTo>
                    <a:pt x="181" y="364"/>
                    <a:pt x="181" y="365"/>
                    <a:pt x="181" y="365"/>
                  </a:cubicBezTo>
                  <a:cubicBezTo>
                    <a:pt x="181" y="365"/>
                    <a:pt x="181" y="366"/>
                    <a:pt x="180" y="367"/>
                  </a:cubicBezTo>
                  <a:cubicBezTo>
                    <a:pt x="180" y="367"/>
                    <a:pt x="180" y="368"/>
                    <a:pt x="180" y="369"/>
                  </a:cubicBezTo>
                  <a:cubicBezTo>
                    <a:pt x="179" y="371"/>
                    <a:pt x="179" y="371"/>
                    <a:pt x="179" y="371"/>
                  </a:cubicBezTo>
                  <a:cubicBezTo>
                    <a:pt x="179" y="372"/>
                    <a:pt x="178" y="373"/>
                    <a:pt x="178" y="375"/>
                  </a:cubicBezTo>
                  <a:cubicBezTo>
                    <a:pt x="176" y="385"/>
                    <a:pt x="176" y="385"/>
                    <a:pt x="176" y="385"/>
                  </a:cubicBezTo>
                  <a:cubicBezTo>
                    <a:pt x="174" y="400"/>
                    <a:pt x="174" y="400"/>
                    <a:pt x="174" y="400"/>
                  </a:cubicBezTo>
                  <a:cubicBezTo>
                    <a:pt x="174" y="403"/>
                    <a:pt x="174" y="410"/>
                    <a:pt x="173" y="413"/>
                  </a:cubicBezTo>
                  <a:cubicBezTo>
                    <a:pt x="172" y="414"/>
                    <a:pt x="172" y="415"/>
                    <a:pt x="172" y="416"/>
                  </a:cubicBezTo>
                  <a:cubicBezTo>
                    <a:pt x="170" y="417"/>
                    <a:pt x="170" y="419"/>
                    <a:pt x="169" y="420"/>
                  </a:cubicBezTo>
                  <a:cubicBezTo>
                    <a:pt x="169" y="425"/>
                    <a:pt x="167" y="430"/>
                    <a:pt x="167" y="435"/>
                  </a:cubicBezTo>
                  <a:cubicBezTo>
                    <a:pt x="167" y="435"/>
                    <a:pt x="167" y="435"/>
                    <a:pt x="167" y="435"/>
                  </a:cubicBezTo>
                  <a:cubicBezTo>
                    <a:pt x="166" y="431"/>
                    <a:pt x="157" y="427"/>
                    <a:pt x="153" y="426"/>
                  </a:cubicBezTo>
                  <a:cubicBezTo>
                    <a:pt x="144" y="424"/>
                    <a:pt x="138" y="428"/>
                    <a:pt x="131" y="432"/>
                  </a:cubicBezTo>
                  <a:cubicBezTo>
                    <a:pt x="123" y="436"/>
                    <a:pt x="113" y="437"/>
                    <a:pt x="105" y="442"/>
                  </a:cubicBezTo>
                  <a:cubicBezTo>
                    <a:pt x="102" y="444"/>
                    <a:pt x="99" y="445"/>
                    <a:pt x="95" y="446"/>
                  </a:cubicBezTo>
                  <a:cubicBezTo>
                    <a:pt x="94" y="447"/>
                    <a:pt x="86" y="450"/>
                    <a:pt x="86" y="448"/>
                  </a:cubicBezTo>
                  <a:cubicBezTo>
                    <a:pt x="89" y="445"/>
                    <a:pt x="95" y="445"/>
                    <a:pt x="98" y="443"/>
                  </a:cubicBezTo>
                  <a:cubicBezTo>
                    <a:pt x="106" y="438"/>
                    <a:pt x="106" y="438"/>
                    <a:pt x="106" y="438"/>
                  </a:cubicBezTo>
                  <a:cubicBezTo>
                    <a:pt x="108" y="437"/>
                    <a:pt x="108" y="434"/>
                    <a:pt x="111" y="434"/>
                  </a:cubicBezTo>
                  <a:cubicBezTo>
                    <a:pt x="112" y="433"/>
                    <a:pt x="113" y="434"/>
                    <a:pt x="114" y="434"/>
                  </a:cubicBezTo>
                  <a:cubicBezTo>
                    <a:pt x="118" y="435"/>
                    <a:pt x="122" y="433"/>
                    <a:pt x="126" y="433"/>
                  </a:cubicBezTo>
                  <a:cubicBezTo>
                    <a:pt x="128" y="431"/>
                    <a:pt x="128" y="431"/>
                    <a:pt x="128" y="431"/>
                  </a:cubicBezTo>
                  <a:close/>
                  <a:moveTo>
                    <a:pt x="43" y="254"/>
                  </a:moveTo>
                  <a:cubicBezTo>
                    <a:pt x="44" y="255"/>
                    <a:pt x="45" y="258"/>
                    <a:pt x="46" y="259"/>
                  </a:cubicBezTo>
                  <a:cubicBezTo>
                    <a:pt x="47" y="260"/>
                    <a:pt x="49" y="259"/>
                    <a:pt x="50" y="260"/>
                  </a:cubicBezTo>
                  <a:cubicBezTo>
                    <a:pt x="52" y="261"/>
                    <a:pt x="47" y="266"/>
                    <a:pt x="50" y="268"/>
                  </a:cubicBezTo>
                  <a:cubicBezTo>
                    <a:pt x="50" y="269"/>
                    <a:pt x="53" y="269"/>
                    <a:pt x="53" y="271"/>
                  </a:cubicBezTo>
                  <a:cubicBezTo>
                    <a:pt x="53" y="285"/>
                    <a:pt x="68" y="271"/>
                    <a:pt x="67" y="276"/>
                  </a:cubicBezTo>
                  <a:cubicBezTo>
                    <a:pt x="67" y="278"/>
                    <a:pt x="64" y="281"/>
                    <a:pt x="64" y="283"/>
                  </a:cubicBezTo>
                  <a:cubicBezTo>
                    <a:pt x="67" y="280"/>
                    <a:pt x="77" y="281"/>
                    <a:pt x="79" y="279"/>
                  </a:cubicBezTo>
                  <a:cubicBezTo>
                    <a:pt x="82" y="277"/>
                    <a:pt x="73" y="271"/>
                    <a:pt x="83" y="271"/>
                  </a:cubicBezTo>
                  <a:cubicBezTo>
                    <a:pt x="88" y="271"/>
                    <a:pt x="89" y="267"/>
                    <a:pt x="91" y="264"/>
                  </a:cubicBezTo>
                  <a:cubicBezTo>
                    <a:pt x="91" y="263"/>
                    <a:pt x="92" y="262"/>
                    <a:pt x="92" y="261"/>
                  </a:cubicBezTo>
                  <a:cubicBezTo>
                    <a:pt x="93" y="261"/>
                    <a:pt x="94" y="261"/>
                    <a:pt x="94" y="261"/>
                  </a:cubicBezTo>
                  <a:cubicBezTo>
                    <a:pt x="94" y="261"/>
                    <a:pt x="94" y="261"/>
                    <a:pt x="94" y="261"/>
                  </a:cubicBezTo>
                  <a:cubicBezTo>
                    <a:pt x="96" y="259"/>
                    <a:pt x="96" y="259"/>
                    <a:pt x="96" y="259"/>
                  </a:cubicBezTo>
                  <a:cubicBezTo>
                    <a:pt x="96" y="257"/>
                    <a:pt x="94" y="256"/>
                    <a:pt x="94" y="253"/>
                  </a:cubicBezTo>
                  <a:cubicBezTo>
                    <a:pt x="93" y="250"/>
                    <a:pt x="92" y="251"/>
                    <a:pt x="89" y="250"/>
                  </a:cubicBezTo>
                  <a:cubicBezTo>
                    <a:pt x="85" y="249"/>
                    <a:pt x="84" y="241"/>
                    <a:pt x="84" y="237"/>
                  </a:cubicBezTo>
                  <a:cubicBezTo>
                    <a:pt x="84" y="237"/>
                    <a:pt x="84" y="237"/>
                    <a:pt x="84" y="237"/>
                  </a:cubicBezTo>
                  <a:cubicBezTo>
                    <a:pt x="84" y="237"/>
                    <a:pt x="84" y="237"/>
                    <a:pt x="84" y="237"/>
                  </a:cubicBezTo>
                  <a:cubicBezTo>
                    <a:pt x="72" y="234"/>
                    <a:pt x="89" y="222"/>
                    <a:pt x="91" y="228"/>
                  </a:cubicBezTo>
                  <a:cubicBezTo>
                    <a:pt x="94" y="228"/>
                    <a:pt x="95" y="234"/>
                    <a:pt x="95" y="236"/>
                  </a:cubicBezTo>
                  <a:cubicBezTo>
                    <a:pt x="95" y="236"/>
                    <a:pt x="95" y="236"/>
                    <a:pt x="96" y="236"/>
                  </a:cubicBezTo>
                  <a:cubicBezTo>
                    <a:pt x="96" y="236"/>
                    <a:pt x="100" y="234"/>
                    <a:pt x="101" y="232"/>
                  </a:cubicBezTo>
                  <a:cubicBezTo>
                    <a:pt x="101" y="232"/>
                    <a:pt x="102" y="226"/>
                    <a:pt x="102" y="226"/>
                  </a:cubicBezTo>
                  <a:cubicBezTo>
                    <a:pt x="102" y="224"/>
                    <a:pt x="98" y="223"/>
                    <a:pt x="98" y="222"/>
                  </a:cubicBezTo>
                  <a:cubicBezTo>
                    <a:pt x="98" y="221"/>
                    <a:pt x="97" y="215"/>
                    <a:pt x="97" y="214"/>
                  </a:cubicBezTo>
                  <a:cubicBezTo>
                    <a:pt x="97" y="211"/>
                    <a:pt x="96" y="209"/>
                    <a:pt x="95" y="208"/>
                  </a:cubicBezTo>
                  <a:cubicBezTo>
                    <a:pt x="94" y="206"/>
                    <a:pt x="94" y="197"/>
                    <a:pt x="94" y="195"/>
                  </a:cubicBezTo>
                  <a:cubicBezTo>
                    <a:pt x="94" y="193"/>
                    <a:pt x="94" y="188"/>
                    <a:pt x="94" y="186"/>
                  </a:cubicBezTo>
                  <a:cubicBezTo>
                    <a:pt x="95" y="185"/>
                    <a:pt x="99" y="177"/>
                    <a:pt x="96" y="176"/>
                  </a:cubicBezTo>
                  <a:cubicBezTo>
                    <a:pt x="96" y="175"/>
                    <a:pt x="95" y="175"/>
                    <a:pt x="95" y="173"/>
                  </a:cubicBezTo>
                  <a:cubicBezTo>
                    <a:pt x="95" y="168"/>
                    <a:pt x="90" y="165"/>
                    <a:pt x="89" y="162"/>
                  </a:cubicBezTo>
                  <a:cubicBezTo>
                    <a:pt x="89" y="159"/>
                    <a:pt x="89" y="152"/>
                    <a:pt x="90" y="149"/>
                  </a:cubicBezTo>
                  <a:cubicBezTo>
                    <a:pt x="91" y="146"/>
                    <a:pt x="87" y="147"/>
                    <a:pt x="86" y="145"/>
                  </a:cubicBezTo>
                  <a:cubicBezTo>
                    <a:pt x="84" y="143"/>
                    <a:pt x="83" y="139"/>
                    <a:pt x="82" y="136"/>
                  </a:cubicBezTo>
                  <a:cubicBezTo>
                    <a:pt x="82" y="134"/>
                    <a:pt x="79" y="135"/>
                    <a:pt x="79" y="133"/>
                  </a:cubicBezTo>
                  <a:cubicBezTo>
                    <a:pt x="79" y="128"/>
                    <a:pt x="79" y="128"/>
                    <a:pt x="79" y="128"/>
                  </a:cubicBezTo>
                  <a:cubicBezTo>
                    <a:pt x="79" y="120"/>
                    <a:pt x="65" y="126"/>
                    <a:pt x="68" y="119"/>
                  </a:cubicBezTo>
                  <a:cubicBezTo>
                    <a:pt x="69" y="114"/>
                    <a:pt x="66" y="115"/>
                    <a:pt x="63" y="113"/>
                  </a:cubicBezTo>
                  <a:cubicBezTo>
                    <a:pt x="61" y="111"/>
                    <a:pt x="54" y="109"/>
                    <a:pt x="51" y="109"/>
                  </a:cubicBezTo>
                  <a:cubicBezTo>
                    <a:pt x="47" y="109"/>
                    <a:pt x="45" y="111"/>
                    <a:pt x="41" y="111"/>
                  </a:cubicBezTo>
                  <a:cubicBezTo>
                    <a:pt x="39" y="112"/>
                    <a:pt x="36" y="109"/>
                    <a:pt x="35" y="110"/>
                  </a:cubicBezTo>
                  <a:cubicBezTo>
                    <a:pt x="34" y="110"/>
                    <a:pt x="16" y="114"/>
                    <a:pt x="21" y="117"/>
                  </a:cubicBezTo>
                  <a:cubicBezTo>
                    <a:pt x="26" y="120"/>
                    <a:pt x="31" y="130"/>
                    <a:pt x="35" y="123"/>
                  </a:cubicBezTo>
                  <a:cubicBezTo>
                    <a:pt x="40" y="115"/>
                    <a:pt x="46" y="121"/>
                    <a:pt x="50" y="111"/>
                  </a:cubicBezTo>
                  <a:cubicBezTo>
                    <a:pt x="50" y="109"/>
                    <a:pt x="54" y="113"/>
                    <a:pt x="54" y="115"/>
                  </a:cubicBezTo>
                  <a:cubicBezTo>
                    <a:pt x="53" y="118"/>
                    <a:pt x="51" y="122"/>
                    <a:pt x="46" y="123"/>
                  </a:cubicBezTo>
                  <a:cubicBezTo>
                    <a:pt x="44" y="124"/>
                    <a:pt x="54" y="124"/>
                    <a:pt x="56" y="124"/>
                  </a:cubicBezTo>
                  <a:cubicBezTo>
                    <a:pt x="58" y="124"/>
                    <a:pt x="67" y="129"/>
                    <a:pt x="68" y="131"/>
                  </a:cubicBezTo>
                  <a:cubicBezTo>
                    <a:pt x="62" y="131"/>
                    <a:pt x="57" y="131"/>
                    <a:pt x="52" y="133"/>
                  </a:cubicBezTo>
                  <a:cubicBezTo>
                    <a:pt x="46" y="136"/>
                    <a:pt x="39" y="122"/>
                    <a:pt x="35" y="127"/>
                  </a:cubicBezTo>
                  <a:cubicBezTo>
                    <a:pt x="31" y="130"/>
                    <a:pt x="37" y="134"/>
                    <a:pt x="38" y="136"/>
                  </a:cubicBezTo>
                  <a:cubicBezTo>
                    <a:pt x="39" y="138"/>
                    <a:pt x="38" y="142"/>
                    <a:pt x="39" y="143"/>
                  </a:cubicBezTo>
                  <a:cubicBezTo>
                    <a:pt x="40" y="144"/>
                    <a:pt x="43" y="142"/>
                    <a:pt x="45" y="144"/>
                  </a:cubicBezTo>
                  <a:cubicBezTo>
                    <a:pt x="47" y="148"/>
                    <a:pt x="46" y="147"/>
                    <a:pt x="50" y="148"/>
                  </a:cubicBezTo>
                  <a:cubicBezTo>
                    <a:pt x="49" y="149"/>
                    <a:pt x="49" y="151"/>
                    <a:pt x="47" y="150"/>
                  </a:cubicBezTo>
                  <a:cubicBezTo>
                    <a:pt x="44" y="146"/>
                    <a:pt x="44" y="146"/>
                    <a:pt x="44" y="146"/>
                  </a:cubicBezTo>
                  <a:cubicBezTo>
                    <a:pt x="41" y="144"/>
                    <a:pt x="36" y="150"/>
                    <a:pt x="36" y="144"/>
                  </a:cubicBezTo>
                  <a:cubicBezTo>
                    <a:pt x="36" y="143"/>
                    <a:pt x="36" y="138"/>
                    <a:pt x="36" y="137"/>
                  </a:cubicBezTo>
                  <a:cubicBezTo>
                    <a:pt x="32" y="133"/>
                    <a:pt x="26" y="141"/>
                    <a:pt x="28" y="135"/>
                  </a:cubicBezTo>
                  <a:cubicBezTo>
                    <a:pt x="29" y="133"/>
                    <a:pt x="30" y="130"/>
                    <a:pt x="27" y="131"/>
                  </a:cubicBezTo>
                  <a:cubicBezTo>
                    <a:pt x="21" y="133"/>
                    <a:pt x="17" y="140"/>
                    <a:pt x="11" y="144"/>
                  </a:cubicBezTo>
                  <a:cubicBezTo>
                    <a:pt x="6" y="147"/>
                    <a:pt x="8" y="147"/>
                    <a:pt x="8" y="152"/>
                  </a:cubicBezTo>
                  <a:cubicBezTo>
                    <a:pt x="8" y="159"/>
                    <a:pt x="6" y="159"/>
                    <a:pt x="9" y="165"/>
                  </a:cubicBezTo>
                  <a:cubicBezTo>
                    <a:pt x="13" y="168"/>
                    <a:pt x="7" y="174"/>
                    <a:pt x="6" y="177"/>
                  </a:cubicBezTo>
                  <a:cubicBezTo>
                    <a:pt x="4" y="182"/>
                    <a:pt x="8" y="187"/>
                    <a:pt x="7" y="192"/>
                  </a:cubicBezTo>
                  <a:cubicBezTo>
                    <a:pt x="6" y="204"/>
                    <a:pt x="2" y="214"/>
                    <a:pt x="2" y="225"/>
                  </a:cubicBezTo>
                  <a:cubicBezTo>
                    <a:pt x="2" y="228"/>
                    <a:pt x="1" y="234"/>
                    <a:pt x="0" y="240"/>
                  </a:cubicBezTo>
                  <a:cubicBezTo>
                    <a:pt x="0" y="240"/>
                    <a:pt x="0" y="240"/>
                    <a:pt x="0" y="240"/>
                  </a:cubicBezTo>
                  <a:cubicBezTo>
                    <a:pt x="35" y="240"/>
                    <a:pt x="35" y="240"/>
                    <a:pt x="35" y="240"/>
                  </a:cubicBezTo>
                  <a:cubicBezTo>
                    <a:pt x="43" y="254"/>
                    <a:pt x="43" y="254"/>
                    <a:pt x="43" y="254"/>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 name="Freeform 6"/>
            <p:cNvSpPr>
              <a:spLocks/>
            </p:cNvSpPr>
            <p:nvPr/>
          </p:nvSpPr>
          <p:spPr bwMode="auto">
            <a:xfrm>
              <a:off x="7354887" y="3005139"/>
              <a:ext cx="595781" cy="431800"/>
            </a:xfrm>
            <a:custGeom>
              <a:avLst/>
              <a:gdLst>
                <a:gd name="T0" fmla="*/ 46 w 204"/>
                <a:gd name="T1" fmla="*/ 10 h 146"/>
                <a:gd name="T2" fmla="*/ 32 w 204"/>
                <a:gd name="T3" fmla="*/ 0 h 146"/>
                <a:gd name="T4" fmla="*/ 32 w 204"/>
                <a:gd name="T5" fmla="*/ 0 h 146"/>
                <a:gd name="T6" fmla="*/ 23 w 204"/>
                <a:gd name="T7" fmla="*/ 4 h 146"/>
                <a:gd name="T8" fmla="*/ 12 w 204"/>
                <a:gd name="T9" fmla="*/ 12 h 146"/>
                <a:gd name="T10" fmla="*/ 5 w 204"/>
                <a:gd name="T11" fmla="*/ 17 h 146"/>
                <a:gd name="T12" fmla="*/ 7 w 204"/>
                <a:gd name="T13" fmla="*/ 35 h 146"/>
                <a:gd name="T14" fmla="*/ 4 w 204"/>
                <a:gd name="T15" fmla="*/ 48 h 146"/>
                <a:gd name="T16" fmla="*/ 1 w 204"/>
                <a:gd name="T17" fmla="*/ 55 h 146"/>
                <a:gd name="T18" fmla="*/ 1 w 204"/>
                <a:gd name="T19" fmla="*/ 56 h 146"/>
                <a:gd name="T20" fmla="*/ 0 w 204"/>
                <a:gd name="T21" fmla="*/ 57 h 146"/>
                <a:gd name="T22" fmla="*/ 1 w 204"/>
                <a:gd name="T23" fmla="*/ 61 h 146"/>
                <a:gd name="T24" fmla="*/ 1 w 204"/>
                <a:gd name="T25" fmla="*/ 61 h 146"/>
                <a:gd name="T26" fmla="*/ 104 w 204"/>
                <a:gd name="T27" fmla="*/ 132 h 146"/>
                <a:gd name="T28" fmla="*/ 104 w 204"/>
                <a:gd name="T29" fmla="*/ 132 h 146"/>
                <a:gd name="T30" fmla="*/ 122 w 204"/>
                <a:gd name="T31" fmla="*/ 146 h 146"/>
                <a:gd name="T32" fmla="*/ 194 w 204"/>
                <a:gd name="T33" fmla="*/ 135 h 146"/>
                <a:gd name="T34" fmla="*/ 202 w 204"/>
                <a:gd name="T35" fmla="*/ 121 h 146"/>
                <a:gd name="T36" fmla="*/ 202 w 204"/>
                <a:gd name="T37" fmla="*/ 121 h 146"/>
                <a:gd name="T38" fmla="*/ 200 w 204"/>
                <a:gd name="T39" fmla="*/ 120 h 146"/>
                <a:gd name="T40" fmla="*/ 201 w 204"/>
                <a:gd name="T41" fmla="*/ 115 h 146"/>
                <a:gd name="T42" fmla="*/ 200 w 204"/>
                <a:gd name="T43" fmla="*/ 111 h 146"/>
                <a:gd name="T44" fmla="*/ 201 w 204"/>
                <a:gd name="T45" fmla="*/ 103 h 146"/>
                <a:gd name="T46" fmla="*/ 200 w 204"/>
                <a:gd name="T47" fmla="*/ 97 h 146"/>
                <a:gd name="T48" fmla="*/ 199 w 204"/>
                <a:gd name="T49" fmla="*/ 93 h 146"/>
                <a:gd name="T50" fmla="*/ 187 w 204"/>
                <a:gd name="T51" fmla="*/ 94 h 146"/>
                <a:gd name="T52" fmla="*/ 175 w 204"/>
                <a:gd name="T53" fmla="*/ 93 h 146"/>
                <a:gd name="T54" fmla="*/ 172 w 204"/>
                <a:gd name="T55" fmla="*/ 90 h 146"/>
                <a:gd name="T56" fmla="*/ 156 w 204"/>
                <a:gd name="T57" fmla="*/ 97 h 146"/>
                <a:gd name="T58" fmla="*/ 150 w 204"/>
                <a:gd name="T59" fmla="*/ 103 h 146"/>
                <a:gd name="T60" fmla="*/ 144 w 204"/>
                <a:gd name="T61" fmla="*/ 103 h 146"/>
                <a:gd name="T62" fmla="*/ 146 w 204"/>
                <a:gd name="T63" fmla="*/ 100 h 146"/>
                <a:gd name="T64" fmla="*/ 163 w 204"/>
                <a:gd name="T65" fmla="*/ 88 h 146"/>
                <a:gd name="T66" fmla="*/ 173 w 204"/>
                <a:gd name="T67" fmla="*/ 84 h 146"/>
                <a:gd name="T68" fmla="*/ 164 w 204"/>
                <a:gd name="T69" fmla="*/ 80 h 146"/>
                <a:gd name="T70" fmla="*/ 151 w 204"/>
                <a:gd name="T71" fmla="*/ 76 h 146"/>
                <a:gd name="T72" fmla="*/ 136 w 204"/>
                <a:gd name="T73" fmla="*/ 72 h 146"/>
                <a:gd name="T74" fmla="*/ 126 w 204"/>
                <a:gd name="T75" fmla="*/ 79 h 146"/>
                <a:gd name="T76" fmla="*/ 130 w 204"/>
                <a:gd name="T77" fmla="*/ 70 h 146"/>
                <a:gd name="T78" fmla="*/ 125 w 204"/>
                <a:gd name="T79" fmla="*/ 63 h 146"/>
                <a:gd name="T80" fmla="*/ 110 w 204"/>
                <a:gd name="T81" fmla="*/ 58 h 146"/>
                <a:gd name="T82" fmla="*/ 93 w 204"/>
                <a:gd name="T83" fmla="*/ 49 h 146"/>
                <a:gd name="T84" fmla="*/ 85 w 204"/>
                <a:gd name="T85" fmla="*/ 52 h 146"/>
                <a:gd name="T86" fmla="*/ 79 w 204"/>
                <a:gd name="T87" fmla="*/ 51 h 146"/>
                <a:gd name="T88" fmla="*/ 70 w 204"/>
                <a:gd name="T89" fmla="*/ 37 h 146"/>
                <a:gd name="T90" fmla="*/ 46 w 204"/>
                <a:gd name="T91" fmla="*/ 21 h 146"/>
                <a:gd name="T92" fmla="*/ 60 w 204"/>
                <a:gd name="T93" fmla="*/ 25 h 146"/>
                <a:gd name="T94" fmla="*/ 59 w 204"/>
                <a:gd name="T95" fmla="*/ 23 h 146"/>
                <a:gd name="T96" fmla="*/ 46 w 204"/>
                <a:gd name="T97" fmla="*/ 10 h 146"/>
                <a:gd name="connsiteX0" fmla="*/ 2255 w 9945"/>
                <a:gd name="connsiteY0" fmla="*/ 685 h 10000"/>
                <a:gd name="connsiteX1" fmla="*/ 1569 w 9945"/>
                <a:gd name="connsiteY1" fmla="*/ 0 h 10000"/>
                <a:gd name="connsiteX2" fmla="*/ 1569 w 9945"/>
                <a:gd name="connsiteY2" fmla="*/ 0 h 10000"/>
                <a:gd name="connsiteX3" fmla="*/ 1127 w 9945"/>
                <a:gd name="connsiteY3" fmla="*/ 274 h 10000"/>
                <a:gd name="connsiteX4" fmla="*/ 588 w 9945"/>
                <a:gd name="connsiteY4" fmla="*/ 822 h 10000"/>
                <a:gd name="connsiteX5" fmla="*/ 245 w 9945"/>
                <a:gd name="connsiteY5" fmla="*/ 1164 h 10000"/>
                <a:gd name="connsiteX6" fmla="*/ 343 w 9945"/>
                <a:gd name="connsiteY6" fmla="*/ 2397 h 10000"/>
                <a:gd name="connsiteX7" fmla="*/ 196 w 9945"/>
                <a:gd name="connsiteY7" fmla="*/ 3288 h 10000"/>
                <a:gd name="connsiteX8" fmla="*/ 49 w 9945"/>
                <a:gd name="connsiteY8" fmla="*/ 3767 h 10000"/>
                <a:gd name="connsiteX9" fmla="*/ 49 w 9945"/>
                <a:gd name="connsiteY9" fmla="*/ 3836 h 10000"/>
                <a:gd name="connsiteX10" fmla="*/ 0 w 9945"/>
                <a:gd name="connsiteY10" fmla="*/ 3904 h 10000"/>
                <a:gd name="connsiteX11" fmla="*/ 49 w 9945"/>
                <a:gd name="connsiteY11" fmla="*/ 4178 h 10000"/>
                <a:gd name="connsiteX12" fmla="*/ 49 w 9945"/>
                <a:gd name="connsiteY12" fmla="*/ 4178 h 10000"/>
                <a:gd name="connsiteX13" fmla="*/ 5098 w 9945"/>
                <a:gd name="connsiteY13" fmla="*/ 9041 h 10000"/>
                <a:gd name="connsiteX14" fmla="*/ 5098 w 9945"/>
                <a:gd name="connsiteY14" fmla="*/ 9041 h 10000"/>
                <a:gd name="connsiteX15" fmla="*/ 5980 w 9945"/>
                <a:gd name="connsiteY15" fmla="*/ 10000 h 10000"/>
                <a:gd name="connsiteX16" fmla="*/ 9510 w 9945"/>
                <a:gd name="connsiteY16" fmla="*/ 9247 h 10000"/>
                <a:gd name="connsiteX17" fmla="*/ 9902 w 9945"/>
                <a:gd name="connsiteY17" fmla="*/ 8288 h 10000"/>
                <a:gd name="connsiteX18" fmla="*/ 9902 w 9945"/>
                <a:gd name="connsiteY18" fmla="*/ 8288 h 10000"/>
                <a:gd name="connsiteX19" fmla="*/ 9804 w 9945"/>
                <a:gd name="connsiteY19" fmla="*/ 8219 h 10000"/>
                <a:gd name="connsiteX20" fmla="*/ 9853 w 9945"/>
                <a:gd name="connsiteY20" fmla="*/ 7877 h 10000"/>
                <a:gd name="connsiteX21" fmla="*/ 9804 w 9945"/>
                <a:gd name="connsiteY21" fmla="*/ 7603 h 10000"/>
                <a:gd name="connsiteX22" fmla="*/ 9853 w 9945"/>
                <a:gd name="connsiteY22" fmla="*/ 7055 h 10000"/>
                <a:gd name="connsiteX23" fmla="*/ 9804 w 9945"/>
                <a:gd name="connsiteY23" fmla="*/ 6644 h 10000"/>
                <a:gd name="connsiteX24" fmla="*/ 9755 w 9945"/>
                <a:gd name="connsiteY24" fmla="*/ 6370 h 10000"/>
                <a:gd name="connsiteX25" fmla="*/ 9167 w 9945"/>
                <a:gd name="connsiteY25" fmla="*/ 6438 h 10000"/>
                <a:gd name="connsiteX26" fmla="*/ 8578 w 9945"/>
                <a:gd name="connsiteY26" fmla="*/ 6370 h 10000"/>
                <a:gd name="connsiteX27" fmla="*/ 8431 w 9945"/>
                <a:gd name="connsiteY27" fmla="*/ 6164 h 10000"/>
                <a:gd name="connsiteX28" fmla="*/ 7647 w 9945"/>
                <a:gd name="connsiteY28" fmla="*/ 6644 h 10000"/>
                <a:gd name="connsiteX29" fmla="*/ 7353 w 9945"/>
                <a:gd name="connsiteY29" fmla="*/ 7055 h 10000"/>
                <a:gd name="connsiteX30" fmla="*/ 7059 w 9945"/>
                <a:gd name="connsiteY30" fmla="*/ 7055 h 10000"/>
                <a:gd name="connsiteX31" fmla="*/ 7990 w 9945"/>
                <a:gd name="connsiteY31" fmla="*/ 6027 h 10000"/>
                <a:gd name="connsiteX32" fmla="*/ 8480 w 9945"/>
                <a:gd name="connsiteY32" fmla="*/ 5753 h 10000"/>
                <a:gd name="connsiteX33" fmla="*/ 8039 w 9945"/>
                <a:gd name="connsiteY33" fmla="*/ 5479 h 10000"/>
                <a:gd name="connsiteX34" fmla="*/ 7402 w 9945"/>
                <a:gd name="connsiteY34" fmla="*/ 5205 h 10000"/>
                <a:gd name="connsiteX35" fmla="*/ 6667 w 9945"/>
                <a:gd name="connsiteY35" fmla="*/ 4932 h 10000"/>
                <a:gd name="connsiteX36" fmla="*/ 6176 w 9945"/>
                <a:gd name="connsiteY36" fmla="*/ 5411 h 10000"/>
                <a:gd name="connsiteX37" fmla="*/ 6373 w 9945"/>
                <a:gd name="connsiteY37" fmla="*/ 4795 h 10000"/>
                <a:gd name="connsiteX38" fmla="*/ 6127 w 9945"/>
                <a:gd name="connsiteY38" fmla="*/ 4315 h 10000"/>
                <a:gd name="connsiteX39" fmla="*/ 5392 w 9945"/>
                <a:gd name="connsiteY39" fmla="*/ 3973 h 10000"/>
                <a:gd name="connsiteX40" fmla="*/ 4559 w 9945"/>
                <a:gd name="connsiteY40" fmla="*/ 3356 h 10000"/>
                <a:gd name="connsiteX41" fmla="*/ 4167 w 9945"/>
                <a:gd name="connsiteY41" fmla="*/ 3562 h 10000"/>
                <a:gd name="connsiteX42" fmla="*/ 3873 w 9945"/>
                <a:gd name="connsiteY42" fmla="*/ 3493 h 10000"/>
                <a:gd name="connsiteX43" fmla="*/ 3431 w 9945"/>
                <a:gd name="connsiteY43" fmla="*/ 2534 h 10000"/>
                <a:gd name="connsiteX44" fmla="*/ 2255 w 9945"/>
                <a:gd name="connsiteY44" fmla="*/ 1438 h 10000"/>
                <a:gd name="connsiteX45" fmla="*/ 2941 w 9945"/>
                <a:gd name="connsiteY45" fmla="*/ 1712 h 10000"/>
                <a:gd name="connsiteX46" fmla="*/ 2892 w 9945"/>
                <a:gd name="connsiteY46" fmla="*/ 1575 h 10000"/>
                <a:gd name="connsiteX47" fmla="*/ 2255 w 9945"/>
                <a:gd name="connsiteY47" fmla="*/ 685 h 10000"/>
                <a:gd name="connsiteX0" fmla="*/ 2267 w 10000"/>
                <a:gd name="connsiteY0" fmla="*/ 685 h 10000"/>
                <a:gd name="connsiteX1" fmla="*/ 1578 w 10000"/>
                <a:gd name="connsiteY1" fmla="*/ 0 h 10000"/>
                <a:gd name="connsiteX2" fmla="*/ 1578 w 10000"/>
                <a:gd name="connsiteY2" fmla="*/ 0 h 10000"/>
                <a:gd name="connsiteX3" fmla="*/ 1133 w 10000"/>
                <a:gd name="connsiteY3" fmla="*/ 274 h 10000"/>
                <a:gd name="connsiteX4" fmla="*/ 591 w 10000"/>
                <a:gd name="connsiteY4" fmla="*/ 822 h 10000"/>
                <a:gd name="connsiteX5" fmla="*/ 246 w 10000"/>
                <a:gd name="connsiteY5" fmla="*/ 1164 h 10000"/>
                <a:gd name="connsiteX6" fmla="*/ 345 w 10000"/>
                <a:gd name="connsiteY6" fmla="*/ 2397 h 10000"/>
                <a:gd name="connsiteX7" fmla="*/ 197 w 10000"/>
                <a:gd name="connsiteY7" fmla="*/ 3288 h 10000"/>
                <a:gd name="connsiteX8" fmla="*/ 49 w 10000"/>
                <a:gd name="connsiteY8" fmla="*/ 3767 h 10000"/>
                <a:gd name="connsiteX9" fmla="*/ 49 w 10000"/>
                <a:gd name="connsiteY9" fmla="*/ 3836 h 10000"/>
                <a:gd name="connsiteX10" fmla="*/ 0 w 10000"/>
                <a:gd name="connsiteY10" fmla="*/ 3904 h 10000"/>
                <a:gd name="connsiteX11" fmla="*/ 49 w 10000"/>
                <a:gd name="connsiteY11" fmla="*/ 4178 h 10000"/>
                <a:gd name="connsiteX12" fmla="*/ 49 w 10000"/>
                <a:gd name="connsiteY12" fmla="*/ 4178 h 10000"/>
                <a:gd name="connsiteX13" fmla="*/ 5126 w 10000"/>
                <a:gd name="connsiteY13" fmla="*/ 9041 h 10000"/>
                <a:gd name="connsiteX14" fmla="*/ 5126 w 10000"/>
                <a:gd name="connsiteY14" fmla="*/ 9041 h 10000"/>
                <a:gd name="connsiteX15" fmla="*/ 6013 w 10000"/>
                <a:gd name="connsiteY15" fmla="*/ 10000 h 10000"/>
                <a:gd name="connsiteX16" fmla="*/ 9563 w 10000"/>
                <a:gd name="connsiteY16" fmla="*/ 9247 h 10000"/>
                <a:gd name="connsiteX17" fmla="*/ 9957 w 10000"/>
                <a:gd name="connsiteY17" fmla="*/ 8288 h 10000"/>
                <a:gd name="connsiteX18" fmla="*/ 9957 w 10000"/>
                <a:gd name="connsiteY18" fmla="*/ 8288 h 10000"/>
                <a:gd name="connsiteX19" fmla="*/ 9858 w 10000"/>
                <a:gd name="connsiteY19" fmla="*/ 8219 h 10000"/>
                <a:gd name="connsiteX20" fmla="*/ 9907 w 10000"/>
                <a:gd name="connsiteY20" fmla="*/ 7877 h 10000"/>
                <a:gd name="connsiteX21" fmla="*/ 9858 w 10000"/>
                <a:gd name="connsiteY21" fmla="*/ 7603 h 10000"/>
                <a:gd name="connsiteX22" fmla="*/ 9907 w 10000"/>
                <a:gd name="connsiteY22" fmla="*/ 7055 h 10000"/>
                <a:gd name="connsiteX23" fmla="*/ 9858 w 10000"/>
                <a:gd name="connsiteY23" fmla="*/ 6644 h 10000"/>
                <a:gd name="connsiteX24" fmla="*/ 9809 w 10000"/>
                <a:gd name="connsiteY24" fmla="*/ 6370 h 10000"/>
                <a:gd name="connsiteX25" fmla="*/ 9218 w 10000"/>
                <a:gd name="connsiteY25" fmla="*/ 6438 h 10000"/>
                <a:gd name="connsiteX26" fmla="*/ 8625 w 10000"/>
                <a:gd name="connsiteY26" fmla="*/ 6370 h 10000"/>
                <a:gd name="connsiteX27" fmla="*/ 8478 w 10000"/>
                <a:gd name="connsiteY27" fmla="*/ 6164 h 10000"/>
                <a:gd name="connsiteX28" fmla="*/ 7689 w 10000"/>
                <a:gd name="connsiteY28" fmla="*/ 6644 h 10000"/>
                <a:gd name="connsiteX29" fmla="*/ 7394 w 10000"/>
                <a:gd name="connsiteY29" fmla="*/ 7055 h 10000"/>
                <a:gd name="connsiteX30" fmla="*/ 8034 w 10000"/>
                <a:gd name="connsiteY30" fmla="*/ 6027 h 10000"/>
                <a:gd name="connsiteX31" fmla="*/ 8527 w 10000"/>
                <a:gd name="connsiteY31" fmla="*/ 5753 h 10000"/>
                <a:gd name="connsiteX32" fmla="*/ 8083 w 10000"/>
                <a:gd name="connsiteY32" fmla="*/ 5479 h 10000"/>
                <a:gd name="connsiteX33" fmla="*/ 7443 w 10000"/>
                <a:gd name="connsiteY33" fmla="*/ 5205 h 10000"/>
                <a:gd name="connsiteX34" fmla="*/ 6704 w 10000"/>
                <a:gd name="connsiteY34" fmla="*/ 4932 h 10000"/>
                <a:gd name="connsiteX35" fmla="*/ 6210 w 10000"/>
                <a:gd name="connsiteY35" fmla="*/ 5411 h 10000"/>
                <a:gd name="connsiteX36" fmla="*/ 6408 w 10000"/>
                <a:gd name="connsiteY36" fmla="*/ 4795 h 10000"/>
                <a:gd name="connsiteX37" fmla="*/ 6161 w 10000"/>
                <a:gd name="connsiteY37" fmla="*/ 4315 h 10000"/>
                <a:gd name="connsiteX38" fmla="*/ 5422 w 10000"/>
                <a:gd name="connsiteY38" fmla="*/ 3973 h 10000"/>
                <a:gd name="connsiteX39" fmla="*/ 4584 w 10000"/>
                <a:gd name="connsiteY39" fmla="*/ 3356 h 10000"/>
                <a:gd name="connsiteX40" fmla="*/ 4190 w 10000"/>
                <a:gd name="connsiteY40" fmla="*/ 3562 h 10000"/>
                <a:gd name="connsiteX41" fmla="*/ 3894 w 10000"/>
                <a:gd name="connsiteY41" fmla="*/ 3493 h 10000"/>
                <a:gd name="connsiteX42" fmla="*/ 3450 w 10000"/>
                <a:gd name="connsiteY42" fmla="*/ 2534 h 10000"/>
                <a:gd name="connsiteX43" fmla="*/ 2267 w 10000"/>
                <a:gd name="connsiteY43" fmla="*/ 1438 h 10000"/>
                <a:gd name="connsiteX44" fmla="*/ 2957 w 10000"/>
                <a:gd name="connsiteY44" fmla="*/ 1712 h 10000"/>
                <a:gd name="connsiteX45" fmla="*/ 2908 w 10000"/>
                <a:gd name="connsiteY45" fmla="*/ 1575 h 10000"/>
                <a:gd name="connsiteX46" fmla="*/ 2267 w 10000"/>
                <a:gd name="connsiteY46" fmla="*/ 685 h 10000"/>
                <a:gd name="connsiteX0" fmla="*/ 2267 w 10000"/>
                <a:gd name="connsiteY0" fmla="*/ 685 h 10000"/>
                <a:gd name="connsiteX1" fmla="*/ 1578 w 10000"/>
                <a:gd name="connsiteY1" fmla="*/ 0 h 10000"/>
                <a:gd name="connsiteX2" fmla="*/ 1578 w 10000"/>
                <a:gd name="connsiteY2" fmla="*/ 0 h 10000"/>
                <a:gd name="connsiteX3" fmla="*/ 1133 w 10000"/>
                <a:gd name="connsiteY3" fmla="*/ 274 h 10000"/>
                <a:gd name="connsiteX4" fmla="*/ 591 w 10000"/>
                <a:gd name="connsiteY4" fmla="*/ 822 h 10000"/>
                <a:gd name="connsiteX5" fmla="*/ 246 w 10000"/>
                <a:gd name="connsiteY5" fmla="*/ 1164 h 10000"/>
                <a:gd name="connsiteX6" fmla="*/ 345 w 10000"/>
                <a:gd name="connsiteY6" fmla="*/ 2397 h 10000"/>
                <a:gd name="connsiteX7" fmla="*/ 197 w 10000"/>
                <a:gd name="connsiteY7" fmla="*/ 3288 h 10000"/>
                <a:gd name="connsiteX8" fmla="*/ 49 w 10000"/>
                <a:gd name="connsiteY8" fmla="*/ 3767 h 10000"/>
                <a:gd name="connsiteX9" fmla="*/ 49 w 10000"/>
                <a:gd name="connsiteY9" fmla="*/ 3836 h 10000"/>
                <a:gd name="connsiteX10" fmla="*/ 0 w 10000"/>
                <a:gd name="connsiteY10" fmla="*/ 3904 h 10000"/>
                <a:gd name="connsiteX11" fmla="*/ 49 w 10000"/>
                <a:gd name="connsiteY11" fmla="*/ 4178 h 10000"/>
                <a:gd name="connsiteX12" fmla="*/ 49 w 10000"/>
                <a:gd name="connsiteY12" fmla="*/ 4178 h 10000"/>
                <a:gd name="connsiteX13" fmla="*/ 5126 w 10000"/>
                <a:gd name="connsiteY13" fmla="*/ 9041 h 10000"/>
                <a:gd name="connsiteX14" fmla="*/ 5126 w 10000"/>
                <a:gd name="connsiteY14" fmla="*/ 9041 h 10000"/>
                <a:gd name="connsiteX15" fmla="*/ 6013 w 10000"/>
                <a:gd name="connsiteY15" fmla="*/ 10000 h 10000"/>
                <a:gd name="connsiteX16" fmla="*/ 9563 w 10000"/>
                <a:gd name="connsiteY16" fmla="*/ 9247 h 10000"/>
                <a:gd name="connsiteX17" fmla="*/ 9957 w 10000"/>
                <a:gd name="connsiteY17" fmla="*/ 8288 h 10000"/>
                <a:gd name="connsiteX18" fmla="*/ 9957 w 10000"/>
                <a:gd name="connsiteY18" fmla="*/ 8288 h 10000"/>
                <a:gd name="connsiteX19" fmla="*/ 9858 w 10000"/>
                <a:gd name="connsiteY19" fmla="*/ 8219 h 10000"/>
                <a:gd name="connsiteX20" fmla="*/ 9907 w 10000"/>
                <a:gd name="connsiteY20" fmla="*/ 7877 h 10000"/>
                <a:gd name="connsiteX21" fmla="*/ 9858 w 10000"/>
                <a:gd name="connsiteY21" fmla="*/ 7603 h 10000"/>
                <a:gd name="connsiteX22" fmla="*/ 9907 w 10000"/>
                <a:gd name="connsiteY22" fmla="*/ 7055 h 10000"/>
                <a:gd name="connsiteX23" fmla="*/ 9858 w 10000"/>
                <a:gd name="connsiteY23" fmla="*/ 6644 h 10000"/>
                <a:gd name="connsiteX24" fmla="*/ 9809 w 10000"/>
                <a:gd name="connsiteY24" fmla="*/ 6370 h 10000"/>
                <a:gd name="connsiteX25" fmla="*/ 9218 w 10000"/>
                <a:gd name="connsiteY25" fmla="*/ 6438 h 10000"/>
                <a:gd name="connsiteX26" fmla="*/ 8625 w 10000"/>
                <a:gd name="connsiteY26" fmla="*/ 6370 h 10000"/>
                <a:gd name="connsiteX27" fmla="*/ 8478 w 10000"/>
                <a:gd name="connsiteY27" fmla="*/ 6164 h 10000"/>
                <a:gd name="connsiteX28" fmla="*/ 7689 w 10000"/>
                <a:gd name="connsiteY28" fmla="*/ 6644 h 10000"/>
                <a:gd name="connsiteX29" fmla="*/ 7394 w 10000"/>
                <a:gd name="connsiteY29" fmla="*/ 7055 h 10000"/>
                <a:gd name="connsiteX30" fmla="*/ 8034 w 10000"/>
                <a:gd name="connsiteY30" fmla="*/ 6027 h 10000"/>
                <a:gd name="connsiteX31" fmla="*/ 8527 w 10000"/>
                <a:gd name="connsiteY31" fmla="*/ 5753 h 10000"/>
                <a:gd name="connsiteX32" fmla="*/ 8083 w 10000"/>
                <a:gd name="connsiteY32" fmla="*/ 5479 h 10000"/>
                <a:gd name="connsiteX33" fmla="*/ 7443 w 10000"/>
                <a:gd name="connsiteY33" fmla="*/ 5205 h 10000"/>
                <a:gd name="connsiteX34" fmla="*/ 6704 w 10000"/>
                <a:gd name="connsiteY34" fmla="*/ 4932 h 10000"/>
                <a:gd name="connsiteX35" fmla="*/ 6210 w 10000"/>
                <a:gd name="connsiteY35" fmla="*/ 5411 h 10000"/>
                <a:gd name="connsiteX36" fmla="*/ 6408 w 10000"/>
                <a:gd name="connsiteY36" fmla="*/ 4795 h 10000"/>
                <a:gd name="connsiteX37" fmla="*/ 5422 w 10000"/>
                <a:gd name="connsiteY37" fmla="*/ 3973 h 10000"/>
                <a:gd name="connsiteX38" fmla="*/ 4584 w 10000"/>
                <a:gd name="connsiteY38" fmla="*/ 3356 h 10000"/>
                <a:gd name="connsiteX39" fmla="*/ 4190 w 10000"/>
                <a:gd name="connsiteY39" fmla="*/ 3562 h 10000"/>
                <a:gd name="connsiteX40" fmla="*/ 3894 w 10000"/>
                <a:gd name="connsiteY40" fmla="*/ 3493 h 10000"/>
                <a:gd name="connsiteX41" fmla="*/ 3450 w 10000"/>
                <a:gd name="connsiteY41" fmla="*/ 2534 h 10000"/>
                <a:gd name="connsiteX42" fmla="*/ 2267 w 10000"/>
                <a:gd name="connsiteY42" fmla="*/ 1438 h 10000"/>
                <a:gd name="connsiteX43" fmla="*/ 2957 w 10000"/>
                <a:gd name="connsiteY43" fmla="*/ 1712 h 10000"/>
                <a:gd name="connsiteX44" fmla="*/ 2908 w 10000"/>
                <a:gd name="connsiteY44" fmla="*/ 1575 h 10000"/>
                <a:gd name="connsiteX45" fmla="*/ 2267 w 10000"/>
                <a:gd name="connsiteY45" fmla="*/ 685 h 10000"/>
                <a:gd name="connsiteX0" fmla="*/ 2267 w 10000"/>
                <a:gd name="connsiteY0" fmla="*/ 685 h 10000"/>
                <a:gd name="connsiteX1" fmla="*/ 1578 w 10000"/>
                <a:gd name="connsiteY1" fmla="*/ 0 h 10000"/>
                <a:gd name="connsiteX2" fmla="*/ 1578 w 10000"/>
                <a:gd name="connsiteY2" fmla="*/ 0 h 10000"/>
                <a:gd name="connsiteX3" fmla="*/ 1133 w 10000"/>
                <a:gd name="connsiteY3" fmla="*/ 274 h 10000"/>
                <a:gd name="connsiteX4" fmla="*/ 591 w 10000"/>
                <a:gd name="connsiteY4" fmla="*/ 822 h 10000"/>
                <a:gd name="connsiteX5" fmla="*/ 246 w 10000"/>
                <a:gd name="connsiteY5" fmla="*/ 1164 h 10000"/>
                <a:gd name="connsiteX6" fmla="*/ 345 w 10000"/>
                <a:gd name="connsiteY6" fmla="*/ 2397 h 10000"/>
                <a:gd name="connsiteX7" fmla="*/ 197 w 10000"/>
                <a:gd name="connsiteY7" fmla="*/ 3288 h 10000"/>
                <a:gd name="connsiteX8" fmla="*/ 49 w 10000"/>
                <a:gd name="connsiteY8" fmla="*/ 3767 h 10000"/>
                <a:gd name="connsiteX9" fmla="*/ 49 w 10000"/>
                <a:gd name="connsiteY9" fmla="*/ 3836 h 10000"/>
                <a:gd name="connsiteX10" fmla="*/ 0 w 10000"/>
                <a:gd name="connsiteY10" fmla="*/ 3904 h 10000"/>
                <a:gd name="connsiteX11" fmla="*/ 49 w 10000"/>
                <a:gd name="connsiteY11" fmla="*/ 4178 h 10000"/>
                <a:gd name="connsiteX12" fmla="*/ 49 w 10000"/>
                <a:gd name="connsiteY12" fmla="*/ 4178 h 10000"/>
                <a:gd name="connsiteX13" fmla="*/ 5126 w 10000"/>
                <a:gd name="connsiteY13" fmla="*/ 9041 h 10000"/>
                <a:gd name="connsiteX14" fmla="*/ 5126 w 10000"/>
                <a:gd name="connsiteY14" fmla="*/ 9041 h 10000"/>
                <a:gd name="connsiteX15" fmla="*/ 6013 w 10000"/>
                <a:gd name="connsiteY15" fmla="*/ 10000 h 10000"/>
                <a:gd name="connsiteX16" fmla="*/ 9563 w 10000"/>
                <a:gd name="connsiteY16" fmla="*/ 9247 h 10000"/>
                <a:gd name="connsiteX17" fmla="*/ 9957 w 10000"/>
                <a:gd name="connsiteY17" fmla="*/ 8288 h 10000"/>
                <a:gd name="connsiteX18" fmla="*/ 9957 w 10000"/>
                <a:gd name="connsiteY18" fmla="*/ 8288 h 10000"/>
                <a:gd name="connsiteX19" fmla="*/ 9858 w 10000"/>
                <a:gd name="connsiteY19" fmla="*/ 8219 h 10000"/>
                <a:gd name="connsiteX20" fmla="*/ 9907 w 10000"/>
                <a:gd name="connsiteY20" fmla="*/ 7877 h 10000"/>
                <a:gd name="connsiteX21" fmla="*/ 9858 w 10000"/>
                <a:gd name="connsiteY21" fmla="*/ 7603 h 10000"/>
                <a:gd name="connsiteX22" fmla="*/ 9907 w 10000"/>
                <a:gd name="connsiteY22" fmla="*/ 7055 h 10000"/>
                <a:gd name="connsiteX23" fmla="*/ 9858 w 10000"/>
                <a:gd name="connsiteY23" fmla="*/ 6644 h 10000"/>
                <a:gd name="connsiteX24" fmla="*/ 9809 w 10000"/>
                <a:gd name="connsiteY24" fmla="*/ 6370 h 10000"/>
                <a:gd name="connsiteX25" fmla="*/ 9218 w 10000"/>
                <a:gd name="connsiteY25" fmla="*/ 6438 h 10000"/>
                <a:gd name="connsiteX26" fmla="*/ 8625 w 10000"/>
                <a:gd name="connsiteY26" fmla="*/ 6370 h 10000"/>
                <a:gd name="connsiteX27" fmla="*/ 8478 w 10000"/>
                <a:gd name="connsiteY27" fmla="*/ 6164 h 10000"/>
                <a:gd name="connsiteX28" fmla="*/ 7689 w 10000"/>
                <a:gd name="connsiteY28" fmla="*/ 6644 h 10000"/>
                <a:gd name="connsiteX29" fmla="*/ 7394 w 10000"/>
                <a:gd name="connsiteY29" fmla="*/ 7055 h 10000"/>
                <a:gd name="connsiteX30" fmla="*/ 8034 w 10000"/>
                <a:gd name="connsiteY30" fmla="*/ 6027 h 10000"/>
                <a:gd name="connsiteX31" fmla="*/ 8527 w 10000"/>
                <a:gd name="connsiteY31" fmla="*/ 5753 h 10000"/>
                <a:gd name="connsiteX32" fmla="*/ 8083 w 10000"/>
                <a:gd name="connsiteY32" fmla="*/ 5479 h 10000"/>
                <a:gd name="connsiteX33" fmla="*/ 7443 w 10000"/>
                <a:gd name="connsiteY33" fmla="*/ 5205 h 10000"/>
                <a:gd name="connsiteX34" fmla="*/ 6704 w 10000"/>
                <a:gd name="connsiteY34" fmla="*/ 4932 h 10000"/>
                <a:gd name="connsiteX35" fmla="*/ 6210 w 10000"/>
                <a:gd name="connsiteY35" fmla="*/ 5411 h 10000"/>
                <a:gd name="connsiteX36" fmla="*/ 6408 w 10000"/>
                <a:gd name="connsiteY36" fmla="*/ 4795 h 10000"/>
                <a:gd name="connsiteX37" fmla="*/ 5422 w 10000"/>
                <a:gd name="connsiteY37" fmla="*/ 4329 h 10000"/>
                <a:gd name="connsiteX38" fmla="*/ 4584 w 10000"/>
                <a:gd name="connsiteY38" fmla="*/ 3356 h 10000"/>
                <a:gd name="connsiteX39" fmla="*/ 4190 w 10000"/>
                <a:gd name="connsiteY39" fmla="*/ 3562 h 10000"/>
                <a:gd name="connsiteX40" fmla="*/ 3894 w 10000"/>
                <a:gd name="connsiteY40" fmla="*/ 3493 h 10000"/>
                <a:gd name="connsiteX41" fmla="*/ 3450 w 10000"/>
                <a:gd name="connsiteY41" fmla="*/ 2534 h 10000"/>
                <a:gd name="connsiteX42" fmla="*/ 2267 w 10000"/>
                <a:gd name="connsiteY42" fmla="*/ 1438 h 10000"/>
                <a:gd name="connsiteX43" fmla="*/ 2957 w 10000"/>
                <a:gd name="connsiteY43" fmla="*/ 1712 h 10000"/>
                <a:gd name="connsiteX44" fmla="*/ 2908 w 10000"/>
                <a:gd name="connsiteY44" fmla="*/ 1575 h 10000"/>
                <a:gd name="connsiteX45" fmla="*/ 2267 w 10000"/>
                <a:gd name="connsiteY45" fmla="*/ 685 h 10000"/>
                <a:gd name="connsiteX0" fmla="*/ 2267 w 9957"/>
                <a:gd name="connsiteY0" fmla="*/ 685 h 10000"/>
                <a:gd name="connsiteX1" fmla="*/ 1578 w 9957"/>
                <a:gd name="connsiteY1" fmla="*/ 0 h 10000"/>
                <a:gd name="connsiteX2" fmla="*/ 1578 w 9957"/>
                <a:gd name="connsiteY2" fmla="*/ 0 h 10000"/>
                <a:gd name="connsiteX3" fmla="*/ 1133 w 9957"/>
                <a:gd name="connsiteY3" fmla="*/ 274 h 10000"/>
                <a:gd name="connsiteX4" fmla="*/ 591 w 9957"/>
                <a:gd name="connsiteY4" fmla="*/ 822 h 10000"/>
                <a:gd name="connsiteX5" fmla="*/ 246 w 9957"/>
                <a:gd name="connsiteY5" fmla="*/ 1164 h 10000"/>
                <a:gd name="connsiteX6" fmla="*/ 345 w 9957"/>
                <a:gd name="connsiteY6" fmla="*/ 2397 h 10000"/>
                <a:gd name="connsiteX7" fmla="*/ 197 w 9957"/>
                <a:gd name="connsiteY7" fmla="*/ 3288 h 10000"/>
                <a:gd name="connsiteX8" fmla="*/ 49 w 9957"/>
                <a:gd name="connsiteY8" fmla="*/ 3767 h 10000"/>
                <a:gd name="connsiteX9" fmla="*/ 49 w 9957"/>
                <a:gd name="connsiteY9" fmla="*/ 3836 h 10000"/>
                <a:gd name="connsiteX10" fmla="*/ 0 w 9957"/>
                <a:gd name="connsiteY10" fmla="*/ 3904 h 10000"/>
                <a:gd name="connsiteX11" fmla="*/ 49 w 9957"/>
                <a:gd name="connsiteY11" fmla="*/ 4178 h 10000"/>
                <a:gd name="connsiteX12" fmla="*/ 49 w 9957"/>
                <a:gd name="connsiteY12" fmla="*/ 4178 h 10000"/>
                <a:gd name="connsiteX13" fmla="*/ 5126 w 9957"/>
                <a:gd name="connsiteY13" fmla="*/ 9041 h 10000"/>
                <a:gd name="connsiteX14" fmla="*/ 5126 w 9957"/>
                <a:gd name="connsiteY14" fmla="*/ 9041 h 10000"/>
                <a:gd name="connsiteX15" fmla="*/ 6013 w 9957"/>
                <a:gd name="connsiteY15" fmla="*/ 10000 h 10000"/>
                <a:gd name="connsiteX16" fmla="*/ 9563 w 9957"/>
                <a:gd name="connsiteY16" fmla="*/ 9247 h 10000"/>
                <a:gd name="connsiteX17" fmla="*/ 9957 w 9957"/>
                <a:gd name="connsiteY17" fmla="*/ 8288 h 10000"/>
                <a:gd name="connsiteX18" fmla="*/ 9957 w 9957"/>
                <a:gd name="connsiteY18" fmla="*/ 8288 h 10000"/>
                <a:gd name="connsiteX19" fmla="*/ 9858 w 9957"/>
                <a:gd name="connsiteY19" fmla="*/ 8219 h 10000"/>
                <a:gd name="connsiteX20" fmla="*/ 9907 w 9957"/>
                <a:gd name="connsiteY20" fmla="*/ 7877 h 10000"/>
                <a:gd name="connsiteX21" fmla="*/ 9858 w 9957"/>
                <a:gd name="connsiteY21" fmla="*/ 7603 h 10000"/>
                <a:gd name="connsiteX22" fmla="*/ 9907 w 9957"/>
                <a:gd name="connsiteY22" fmla="*/ 7055 h 10000"/>
                <a:gd name="connsiteX23" fmla="*/ 9858 w 9957"/>
                <a:gd name="connsiteY23" fmla="*/ 6644 h 10000"/>
                <a:gd name="connsiteX24" fmla="*/ 9218 w 9957"/>
                <a:gd name="connsiteY24" fmla="*/ 6438 h 10000"/>
                <a:gd name="connsiteX25" fmla="*/ 8625 w 9957"/>
                <a:gd name="connsiteY25" fmla="*/ 6370 h 10000"/>
                <a:gd name="connsiteX26" fmla="*/ 8478 w 9957"/>
                <a:gd name="connsiteY26" fmla="*/ 6164 h 10000"/>
                <a:gd name="connsiteX27" fmla="*/ 7689 w 9957"/>
                <a:gd name="connsiteY27" fmla="*/ 6644 h 10000"/>
                <a:gd name="connsiteX28" fmla="*/ 7394 w 9957"/>
                <a:gd name="connsiteY28" fmla="*/ 7055 h 10000"/>
                <a:gd name="connsiteX29" fmla="*/ 8034 w 9957"/>
                <a:gd name="connsiteY29" fmla="*/ 6027 h 10000"/>
                <a:gd name="connsiteX30" fmla="*/ 8527 w 9957"/>
                <a:gd name="connsiteY30" fmla="*/ 5753 h 10000"/>
                <a:gd name="connsiteX31" fmla="*/ 8083 w 9957"/>
                <a:gd name="connsiteY31" fmla="*/ 5479 h 10000"/>
                <a:gd name="connsiteX32" fmla="*/ 7443 w 9957"/>
                <a:gd name="connsiteY32" fmla="*/ 5205 h 10000"/>
                <a:gd name="connsiteX33" fmla="*/ 6704 w 9957"/>
                <a:gd name="connsiteY33" fmla="*/ 4932 h 10000"/>
                <a:gd name="connsiteX34" fmla="*/ 6210 w 9957"/>
                <a:gd name="connsiteY34" fmla="*/ 5411 h 10000"/>
                <a:gd name="connsiteX35" fmla="*/ 6408 w 9957"/>
                <a:gd name="connsiteY35" fmla="*/ 4795 h 10000"/>
                <a:gd name="connsiteX36" fmla="*/ 5422 w 9957"/>
                <a:gd name="connsiteY36" fmla="*/ 4329 h 10000"/>
                <a:gd name="connsiteX37" fmla="*/ 4584 w 9957"/>
                <a:gd name="connsiteY37" fmla="*/ 3356 h 10000"/>
                <a:gd name="connsiteX38" fmla="*/ 4190 w 9957"/>
                <a:gd name="connsiteY38" fmla="*/ 3562 h 10000"/>
                <a:gd name="connsiteX39" fmla="*/ 3894 w 9957"/>
                <a:gd name="connsiteY39" fmla="*/ 3493 h 10000"/>
                <a:gd name="connsiteX40" fmla="*/ 3450 w 9957"/>
                <a:gd name="connsiteY40" fmla="*/ 2534 h 10000"/>
                <a:gd name="connsiteX41" fmla="*/ 2267 w 9957"/>
                <a:gd name="connsiteY41" fmla="*/ 1438 h 10000"/>
                <a:gd name="connsiteX42" fmla="*/ 2957 w 9957"/>
                <a:gd name="connsiteY42" fmla="*/ 1712 h 10000"/>
                <a:gd name="connsiteX43" fmla="*/ 2908 w 9957"/>
                <a:gd name="connsiteY43" fmla="*/ 1575 h 10000"/>
                <a:gd name="connsiteX44" fmla="*/ 2267 w 9957"/>
                <a:gd name="connsiteY44" fmla="*/ 68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57" h="10000">
                  <a:moveTo>
                    <a:pt x="2267" y="685"/>
                  </a:moveTo>
                  <a:lnTo>
                    <a:pt x="1578" y="0"/>
                  </a:lnTo>
                  <a:lnTo>
                    <a:pt x="1578" y="0"/>
                  </a:lnTo>
                  <a:lnTo>
                    <a:pt x="1133" y="274"/>
                  </a:lnTo>
                  <a:cubicBezTo>
                    <a:pt x="936" y="479"/>
                    <a:pt x="739" y="616"/>
                    <a:pt x="591" y="822"/>
                  </a:cubicBezTo>
                  <a:cubicBezTo>
                    <a:pt x="493" y="890"/>
                    <a:pt x="296" y="1027"/>
                    <a:pt x="246" y="1164"/>
                  </a:cubicBezTo>
                  <a:cubicBezTo>
                    <a:pt x="99" y="1507"/>
                    <a:pt x="345" y="1986"/>
                    <a:pt x="345" y="2397"/>
                  </a:cubicBezTo>
                  <a:cubicBezTo>
                    <a:pt x="345" y="2671"/>
                    <a:pt x="296" y="3014"/>
                    <a:pt x="197" y="3288"/>
                  </a:cubicBezTo>
                  <a:cubicBezTo>
                    <a:pt x="197" y="3425"/>
                    <a:pt x="99" y="3630"/>
                    <a:pt x="49" y="3767"/>
                  </a:cubicBezTo>
                  <a:lnTo>
                    <a:pt x="49" y="3836"/>
                  </a:lnTo>
                  <a:cubicBezTo>
                    <a:pt x="0" y="3904"/>
                    <a:pt x="49" y="3904"/>
                    <a:pt x="0" y="3904"/>
                  </a:cubicBezTo>
                  <a:cubicBezTo>
                    <a:pt x="0" y="3973"/>
                    <a:pt x="49" y="4110"/>
                    <a:pt x="49" y="4178"/>
                  </a:cubicBezTo>
                  <a:lnTo>
                    <a:pt x="49" y="4178"/>
                  </a:lnTo>
                  <a:lnTo>
                    <a:pt x="5126" y="9041"/>
                  </a:lnTo>
                  <a:lnTo>
                    <a:pt x="5126" y="9041"/>
                  </a:lnTo>
                  <a:lnTo>
                    <a:pt x="6013" y="10000"/>
                  </a:lnTo>
                  <a:lnTo>
                    <a:pt x="9563" y="9247"/>
                  </a:lnTo>
                  <a:lnTo>
                    <a:pt x="9957" y="8288"/>
                  </a:lnTo>
                  <a:lnTo>
                    <a:pt x="9957" y="8288"/>
                  </a:lnTo>
                  <a:lnTo>
                    <a:pt x="9858" y="8219"/>
                  </a:lnTo>
                  <a:cubicBezTo>
                    <a:pt x="9760" y="8219"/>
                    <a:pt x="9907" y="7945"/>
                    <a:pt x="9907" y="7877"/>
                  </a:cubicBezTo>
                  <a:cubicBezTo>
                    <a:pt x="9907" y="7740"/>
                    <a:pt x="9809" y="7671"/>
                    <a:pt x="9858" y="7603"/>
                  </a:cubicBezTo>
                  <a:cubicBezTo>
                    <a:pt x="9858" y="7397"/>
                    <a:pt x="9907" y="7260"/>
                    <a:pt x="9907" y="7055"/>
                  </a:cubicBezTo>
                  <a:cubicBezTo>
                    <a:pt x="9907" y="6918"/>
                    <a:pt x="9710" y="6781"/>
                    <a:pt x="9858" y="6644"/>
                  </a:cubicBezTo>
                  <a:cubicBezTo>
                    <a:pt x="9743" y="6541"/>
                    <a:pt x="9423" y="6484"/>
                    <a:pt x="9218" y="6438"/>
                  </a:cubicBezTo>
                  <a:cubicBezTo>
                    <a:pt x="9021" y="6370"/>
                    <a:pt x="8773" y="6096"/>
                    <a:pt x="8625" y="6370"/>
                  </a:cubicBezTo>
                  <a:cubicBezTo>
                    <a:pt x="8527" y="6644"/>
                    <a:pt x="8527" y="6233"/>
                    <a:pt x="8478" y="6164"/>
                  </a:cubicBezTo>
                  <a:cubicBezTo>
                    <a:pt x="8182" y="6164"/>
                    <a:pt x="7936" y="6644"/>
                    <a:pt x="7689" y="6644"/>
                  </a:cubicBezTo>
                  <a:cubicBezTo>
                    <a:pt x="7492" y="6644"/>
                    <a:pt x="7337" y="7158"/>
                    <a:pt x="7394" y="7055"/>
                  </a:cubicBezTo>
                  <a:cubicBezTo>
                    <a:pt x="7451" y="6952"/>
                    <a:pt x="7845" y="6244"/>
                    <a:pt x="8034" y="6027"/>
                  </a:cubicBezTo>
                  <a:cubicBezTo>
                    <a:pt x="8083" y="5959"/>
                    <a:pt x="8675" y="5890"/>
                    <a:pt x="8527" y="5753"/>
                  </a:cubicBezTo>
                  <a:cubicBezTo>
                    <a:pt x="8379" y="5685"/>
                    <a:pt x="8182" y="5479"/>
                    <a:pt x="8083" y="5479"/>
                  </a:cubicBezTo>
                  <a:cubicBezTo>
                    <a:pt x="7837" y="5479"/>
                    <a:pt x="7591" y="5411"/>
                    <a:pt x="7443" y="5205"/>
                  </a:cubicBezTo>
                  <a:cubicBezTo>
                    <a:pt x="7197" y="4932"/>
                    <a:pt x="6950" y="5137"/>
                    <a:pt x="6704" y="4932"/>
                  </a:cubicBezTo>
                  <a:cubicBezTo>
                    <a:pt x="6408" y="4658"/>
                    <a:pt x="6507" y="5342"/>
                    <a:pt x="6210" y="5411"/>
                  </a:cubicBezTo>
                  <a:cubicBezTo>
                    <a:pt x="6359" y="5137"/>
                    <a:pt x="6539" y="4975"/>
                    <a:pt x="6408" y="4795"/>
                  </a:cubicBezTo>
                  <a:cubicBezTo>
                    <a:pt x="6277" y="4615"/>
                    <a:pt x="5726" y="4569"/>
                    <a:pt x="5422" y="4329"/>
                  </a:cubicBezTo>
                  <a:cubicBezTo>
                    <a:pt x="5126" y="4329"/>
                    <a:pt x="4781" y="3699"/>
                    <a:pt x="4584" y="3356"/>
                  </a:cubicBezTo>
                  <a:cubicBezTo>
                    <a:pt x="4486" y="3151"/>
                    <a:pt x="4289" y="3425"/>
                    <a:pt x="4190" y="3562"/>
                  </a:cubicBezTo>
                  <a:cubicBezTo>
                    <a:pt x="3894" y="3767"/>
                    <a:pt x="3944" y="3973"/>
                    <a:pt x="3894" y="3493"/>
                  </a:cubicBezTo>
                  <a:cubicBezTo>
                    <a:pt x="3845" y="2945"/>
                    <a:pt x="3796" y="2808"/>
                    <a:pt x="3450" y="2534"/>
                  </a:cubicBezTo>
                  <a:cubicBezTo>
                    <a:pt x="3253" y="2397"/>
                    <a:pt x="2267" y="1644"/>
                    <a:pt x="2267" y="1438"/>
                  </a:cubicBezTo>
                  <a:cubicBezTo>
                    <a:pt x="2465" y="1438"/>
                    <a:pt x="2760" y="1712"/>
                    <a:pt x="2957" y="1712"/>
                  </a:cubicBezTo>
                  <a:cubicBezTo>
                    <a:pt x="2941" y="1666"/>
                    <a:pt x="2924" y="1621"/>
                    <a:pt x="2908" y="1575"/>
                  </a:cubicBezTo>
                  <a:cubicBezTo>
                    <a:pt x="2908" y="1233"/>
                    <a:pt x="2267" y="1027"/>
                    <a:pt x="2267" y="685"/>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 name="Freeform 7"/>
            <p:cNvSpPr>
              <a:spLocks/>
            </p:cNvSpPr>
            <p:nvPr/>
          </p:nvSpPr>
          <p:spPr bwMode="auto">
            <a:xfrm>
              <a:off x="0" y="3348038"/>
              <a:ext cx="646113" cy="387350"/>
            </a:xfrm>
            <a:custGeom>
              <a:avLst/>
              <a:gdLst>
                <a:gd name="T0" fmla="*/ 109 w 219"/>
                <a:gd name="T1" fmla="*/ 131 h 131"/>
                <a:gd name="T2" fmla="*/ 118 w 219"/>
                <a:gd name="T3" fmla="*/ 117 h 131"/>
                <a:gd name="T4" fmla="*/ 120 w 219"/>
                <a:gd name="T5" fmla="*/ 115 h 131"/>
                <a:gd name="T6" fmla="*/ 152 w 219"/>
                <a:gd name="T7" fmla="*/ 74 h 131"/>
                <a:gd name="T8" fmla="*/ 170 w 219"/>
                <a:gd name="T9" fmla="*/ 61 h 131"/>
                <a:gd name="T10" fmla="*/ 193 w 219"/>
                <a:gd name="T11" fmla="*/ 54 h 131"/>
                <a:gd name="T12" fmla="*/ 203 w 219"/>
                <a:gd name="T13" fmla="*/ 54 h 131"/>
                <a:gd name="T14" fmla="*/ 203 w 219"/>
                <a:gd name="T15" fmla="*/ 54 h 131"/>
                <a:gd name="T16" fmla="*/ 205 w 219"/>
                <a:gd name="T17" fmla="*/ 45 h 131"/>
                <a:gd name="T18" fmla="*/ 207 w 219"/>
                <a:gd name="T19" fmla="*/ 35 h 131"/>
                <a:gd name="T20" fmla="*/ 212 w 219"/>
                <a:gd name="T21" fmla="*/ 26 h 131"/>
                <a:gd name="T22" fmla="*/ 218 w 219"/>
                <a:gd name="T23" fmla="*/ 19 h 131"/>
                <a:gd name="T24" fmla="*/ 218 w 219"/>
                <a:gd name="T25" fmla="*/ 15 h 131"/>
                <a:gd name="T26" fmla="*/ 219 w 219"/>
                <a:gd name="T27" fmla="*/ 13 h 131"/>
                <a:gd name="T28" fmla="*/ 219 w 219"/>
                <a:gd name="T29" fmla="*/ 13 h 131"/>
                <a:gd name="T30" fmla="*/ 209 w 219"/>
                <a:gd name="T31" fmla="*/ 16 h 131"/>
                <a:gd name="T32" fmla="*/ 195 w 219"/>
                <a:gd name="T33" fmla="*/ 19 h 131"/>
                <a:gd name="T34" fmla="*/ 175 w 219"/>
                <a:gd name="T35" fmla="*/ 14 h 131"/>
                <a:gd name="T36" fmla="*/ 157 w 219"/>
                <a:gd name="T37" fmla="*/ 18 h 131"/>
                <a:gd name="T38" fmla="*/ 119 w 219"/>
                <a:gd name="T39" fmla="*/ 30 h 131"/>
                <a:gd name="T40" fmla="*/ 118 w 219"/>
                <a:gd name="T41" fmla="*/ 30 h 131"/>
                <a:gd name="T42" fmla="*/ 109 w 219"/>
                <a:gd name="T43" fmla="*/ 18 h 131"/>
                <a:gd name="T44" fmla="*/ 105 w 219"/>
                <a:gd name="T45" fmla="*/ 5 h 131"/>
                <a:gd name="T46" fmla="*/ 102 w 219"/>
                <a:gd name="T47" fmla="*/ 0 h 131"/>
                <a:gd name="T48" fmla="*/ 102 w 219"/>
                <a:gd name="T49" fmla="*/ 0 h 131"/>
                <a:gd name="T50" fmla="*/ 91 w 219"/>
                <a:gd name="T51" fmla="*/ 12 h 131"/>
                <a:gd name="T52" fmla="*/ 78 w 219"/>
                <a:gd name="T53" fmla="*/ 19 h 131"/>
                <a:gd name="T54" fmla="*/ 77 w 219"/>
                <a:gd name="T55" fmla="*/ 19 h 131"/>
                <a:gd name="T56" fmla="*/ 75 w 219"/>
                <a:gd name="T57" fmla="*/ 20 h 131"/>
                <a:gd name="T58" fmla="*/ 64 w 219"/>
                <a:gd name="T59" fmla="*/ 21 h 131"/>
                <a:gd name="T60" fmla="*/ 54 w 219"/>
                <a:gd name="T61" fmla="*/ 23 h 131"/>
                <a:gd name="T62" fmla="*/ 42 w 219"/>
                <a:gd name="T63" fmla="*/ 17 h 131"/>
                <a:gd name="T64" fmla="*/ 41 w 219"/>
                <a:gd name="T65" fmla="*/ 14 h 131"/>
                <a:gd name="T66" fmla="*/ 39 w 219"/>
                <a:gd name="T67" fmla="*/ 12 h 131"/>
                <a:gd name="T68" fmla="*/ 39 w 219"/>
                <a:gd name="T69" fmla="*/ 12 h 131"/>
                <a:gd name="T70" fmla="*/ 24 w 219"/>
                <a:gd name="T71" fmla="*/ 19 h 131"/>
                <a:gd name="T72" fmla="*/ 12 w 219"/>
                <a:gd name="T73" fmla="*/ 31 h 131"/>
                <a:gd name="T74" fmla="*/ 9 w 219"/>
                <a:gd name="T75" fmla="*/ 58 h 131"/>
                <a:gd name="T76" fmla="*/ 0 w 219"/>
                <a:gd name="T77" fmla="*/ 131 h 131"/>
                <a:gd name="T78" fmla="*/ 0 w 219"/>
                <a:gd name="T79" fmla="*/ 131 h 131"/>
                <a:gd name="T80" fmla="*/ 109 w 219"/>
                <a:gd name="T81" fmla="*/ 131 h 131"/>
                <a:gd name="connsiteX0" fmla="*/ 4977 w 10000"/>
                <a:gd name="connsiteY0" fmla="*/ 10000 h 10000"/>
                <a:gd name="connsiteX1" fmla="*/ 5388 w 10000"/>
                <a:gd name="connsiteY1" fmla="*/ 8931 h 10000"/>
                <a:gd name="connsiteX2" fmla="*/ 5479 w 10000"/>
                <a:gd name="connsiteY2" fmla="*/ 8779 h 10000"/>
                <a:gd name="connsiteX3" fmla="*/ 6941 w 10000"/>
                <a:gd name="connsiteY3" fmla="*/ 5649 h 10000"/>
                <a:gd name="connsiteX4" fmla="*/ 7763 w 10000"/>
                <a:gd name="connsiteY4" fmla="*/ 4656 h 10000"/>
                <a:gd name="connsiteX5" fmla="*/ 8813 w 10000"/>
                <a:gd name="connsiteY5" fmla="*/ 4122 h 10000"/>
                <a:gd name="connsiteX6" fmla="*/ 9269 w 10000"/>
                <a:gd name="connsiteY6" fmla="*/ 4122 h 10000"/>
                <a:gd name="connsiteX7" fmla="*/ 9269 w 10000"/>
                <a:gd name="connsiteY7" fmla="*/ 4122 h 10000"/>
                <a:gd name="connsiteX8" fmla="*/ 9361 w 10000"/>
                <a:gd name="connsiteY8" fmla="*/ 3435 h 10000"/>
                <a:gd name="connsiteX9" fmla="*/ 9452 w 10000"/>
                <a:gd name="connsiteY9" fmla="*/ 2672 h 10000"/>
                <a:gd name="connsiteX10" fmla="*/ 9680 w 10000"/>
                <a:gd name="connsiteY10" fmla="*/ 1985 h 10000"/>
                <a:gd name="connsiteX11" fmla="*/ 9954 w 10000"/>
                <a:gd name="connsiteY11" fmla="*/ 1450 h 10000"/>
                <a:gd name="connsiteX12" fmla="*/ 9954 w 10000"/>
                <a:gd name="connsiteY12" fmla="*/ 1145 h 10000"/>
                <a:gd name="connsiteX13" fmla="*/ 10000 w 10000"/>
                <a:gd name="connsiteY13" fmla="*/ 992 h 10000"/>
                <a:gd name="connsiteX14" fmla="*/ 10000 w 10000"/>
                <a:gd name="connsiteY14" fmla="*/ 992 h 10000"/>
                <a:gd name="connsiteX15" fmla="*/ 9543 w 10000"/>
                <a:gd name="connsiteY15" fmla="*/ 1221 h 10000"/>
                <a:gd name="connsiteX16" fmla="*/ 8904 w 10000"/>
                <a:gd name="connsiteY16" fmla="*/ 1450 h 10000"/>
                <a:gd name="connsiteX17" fmla="*/ 7991 w 10000"/>
                <a:gd name="connsiteY17" fmla="*/ 1069 h 10000"/>
                <a:gd name="connsiteX18" fmla="*/ 7169 w 10000"/>
                <a:gd name="connsiteY18" fmla="*/ 1374 h 10000"/>
                <a:gd name="connsiteX19" fmla="*/ 5434 w 10000"/>
                <a:gd name="connsiteY19" fmla="*/ 2290 h 10000"/>
                <a:gd name="connsiteX20" fmla="*/ 5388 w 10000"/>
                <a:gd name="connsiteY20" fmla="*/ 2290 h 10000"/>
                <a:gd name="connsiteX21" fmla="*/ 4977 w 10000"/>
                <a:gd name="connsiteY21" fmla="*/ 1374 h 10000"/>
                <a:gd name="connsiteX22" fmla="*/ 4795 w 10000"/>
                <a:gd name="connsiteY22" fmla="*/ 382 h 10000"/>
                <a:gd name="connsiteX23" fmla="*/ 4658 w 10000"/>
                <a:gd name="connsiteY23" fmla="*/ 0 h 10000"/>
                <a:gd name="connsiteX24" fmla="*/ 4658 w 10000"/>
                <a:gd name="connsiteY24" fmla="*/ 0 h 10000"/>
                <a:gd name="connsiteX25" fmla="*/ 4155 w 10000"/>
                <a:gd name="connsiteY25" fmla="*/ 916 h 10000"/>
                <a:gd name="connsiteX26" fmla="*/ 3562 w 10000"/>
                <a:gd name="connsiteY26" fmla="*/ 1450 h 10000"/>
                <a:gd name="connsiteX27" fmla="*/ 3516 w 10000"/>
                <a:gd name="connsiteY27" fmla="*/ 1450 h 10000"/>
                <a:gd name="connsiteX28" fmla="*/ 3425 w 10000"/>
                <a:gd name="connsiteY28" fmla="*/ 1527 h 10000"/>
                <a:gd name="connsiteX29" fmla="*/ 2922 w 10000"/>
                <a:gd name="connsiteY29" fmla="*/ 1603 h 10000"/>
                <a:gd name="connsiteX30" fmla="*/ 2466 w 10000"/>
                <a:gd name="connsiteY30" fmla="*/ 1756 h 10000"/>
                <a:gd name="connsiteX31" fmla="*/ 1918 w 10000"/>
                <a:gd name="connsiteY31" fmla="*/ 1298 h 10000"/>
                <a:gd name="connsiteX32" fmla="*/ 1872 w 10000"/>
                <a:gd name="connsiteY32" fmla="*/ 1069 h 10000"/>
                <a:gd name="connsiteX33" fmla="*/ 1781 w 10000"/>
                <a:gd name="connsiteY33" fmla="*/ 916 h 10000"/>
                <a:gd name="connsiteX34" fmla="*/ 1781 w 10000"/>
                <a:gd name="connsiteY34" fmla="*/ 916 h 10000"/>
                <a:gd name="connsiteX35" fmla="*/ 1096 w 10000"/>
                <a:gd name="connsiteY35" fmla="*/ 1450 h 10000"/>
                <a:gd name="connsiteX36" fmla="*/ 706 w 10000"/>
                <a:gd name="connsiteY36" fmla="*/ 3159 h 10000"/>
                <a:gd name="connsiteX37" fmla="*/ 411 w 10000"/>
                <a:gd name="connsiteY37" fmla="*/ 4427 h 10000"/>
                <a:gd name="connsiteX38" fmla="*/ 0 w 10000"/>
                <a:gd name="connsiteY38" fmla="*/ 10000 h 10000"/>
                <a:gd name="connsiteX39" fmla="*/ 0 w 10000"/>
                <a:gd name="connsiteY39" fmla="*/ 10000 h 10000"/>
                <a:gd name="connsiteX40" fmla="*/ 4977 w 10000"/>
                <a:gd name="connsiteY40" fmla="*/ 10000 h 10000"/>
                <a:gd name="connsiteX0" fmla="*/ 4977 w 10000"/>
                <a:gd name="connsiteY0" fmla="*/ 10000 h 10000"/>
                <a:gd name="connsiteX1" fmla="*/ 5388 w 10000"/>
                <a:gd name="connsiteY1" fmla="*/ 8931 h 10000"/>
                <a:gd name="connsiteX2" fmla="*/ 5479 w 10000"/>
                <a:gd name="connsiteY2" fmla="*/ 8779 h 10000"/>
                <a:gd name="connsiteX3" fmla="*/ 6941 w 10000"/>
                <a:gd name="connsiteY3" fmla="*/ 5649 h 10000"/>
                <a:gd name="connsiteX4" fmla="*/ 7763 w 10000"/>
                <a:gd name="connsiteY4" fmla="*/ 4656 h 10000"/>
                <a:gd name="connsiteX5" fmla="*/ 8813 w 10000"/>
                <a:gd name="connsiteY5" fmla="*/ 4122 h 10000"/>
                <a:gd name="connsiteX6" fmla="*/ 9269 w 10000"/>
                <a:gd name="connsiteY6" fmla="*/ 4122 h 10000"/>
                <a:gd name="connsiteX7" fmla="*/ 9269 w 10000"/>
                <a:gd name="connsiteY7" fmla="*/ 4122 h 10000"/>
                <a:gd name="connsiteX8" fmla="*/ 9361 w 10000"/>
                <a:gd name="connsiteY8" fmla="*/ 3435 h 10000"/>
                <a:gd name="connsiteX9" fmla="*/ 9452 w 10000"/>
                <a:gd name="connsiteY9" fmla="*/ 2672 h 10000"/>
                <a:gd name="connsiteX10" fmla="*/ 9680 w 10000"/>
                <a:gd name="connsiteY10" fmla="*/ 1985 h 10000"/>
                <a:gd name="connsiteX11" fmla="*/ 9954 w 10000"/>
                <a:gd name="connsiteY11" fmla="*/ 1450 h 10000"/>
                <a:gd name="connsiteX12" fmla="*/ 9954 w 10000"/>
                <a:gd name="connsiteY12" fmla="*/ 1145 h 10000"/>
                <a:gd name="connsiteX13" fmla="*/ 10000 w 10000"/>
                <a:gd name="connsiteY13" fmla="*/ 992 h 10000"/>
                <a:gd name="connsiteX14" fmla="*/ 10000 w 10000"/>
                <a:gd name="connsiteY14" fmla="*/ 992 h 10000"/>
                <a:gd name="connsiteX15" fmla="*/ 9543 w 10000"/>
                <a:gd name="connsiteY15" fmla="*/ 1221 h 10000"/>
                <a:gd name="connsiteX16" fmla="*/ 8904 w 10000"/>
                <a:gd name="connsiteY16" fmla="*/ 1450 h 10000"/>
                <a:gd name="connsiteX17" fmla="*/ 7991 w 10000"/>
                <a:gd name="connsiteY17" fmla="*/ 1069 h 10000"/>
                <a:gd name="connsiteX18" fmla="*/ 7169 w 10000"/>
                <a:gd name="connsiteY18" fmla="*/ 1374 h 10000"/>
                <a:gd name="connsiteX19" fmla="*/ 5434 w 10000"/>
                <a:gd name="connsiteY19" fmla="*/ 2290 h 10000"/>
                <a:gd name="connsiteX20" fmla="*/ 5388 w 10000"/>
                <a:gd name="connsiteY20" fmla="*/ 2290 h 10000"/>
                <a:gd name="connsiteX21" fmla="*/ 4977 w 10000"/>
                <a:gd name="connsiteY21" fmla="*/ 1374 h 10000"/>
                <a:gd name="connsiteX22" fmla="*/ 4795 w 10000"/>
                <a:gd name="connsiteY22" fmla="*/ 382 h 10000"/>
                <a:gd name="connsiteX23" fmla="*/ 4658 w 10000"/>
                <a:gd name="connsiteY23" fmla="*/ 0 h 10000"/>
                <a:gd name="connsiteX24" fmla="*/ 4658 w 10000"/>
                <a:gd name="connsiteY24" fmla="*/ 0 h 10000"/>
                <a:gd name="connsiteX25" fmla="*/ 4155 w 10000"/>
                <a:gd name="connsiteY25" fmla="*/ 916 h 10000"/>
                <a:gd name="connsiteX26" fmla="*/ 3562 w 10000"/>
                <a:gd name="connsiteY26" fmla="*/ 1450 h 10000"/>
                <a:gd name="connsiteX27" fmla="*/ 3516 w 10000"/>
                <a:gd name="connsiteY27" fmla="*/ 1450 h 10000"/>
                <a:gd name="connsiteX28" fmla="*/ 3425 w 10000"/>
                <a:gd name="connsiteY28" fmla="*/ 1527 h 10000"/>
                <a:gd name="connsiteX29" fmla="*/ 2922 w 10000"/>
                <a:gd name="connsiteY29" fmla="*/ 1603 h 10000"/>
                <a:gd name="connsiteX30" fmla="*/ 2466 w 10000"/>
                <a:gd name="connsiteY30" fmla="*/ 1756 h 10000"/>
                <a:gd name="connsiteX31" fmla="*/ 1918 w 10000"/>
                <a:gd name="connsiteY31" fmla="*/ 1298 h 10000"/>
                <a:gd name="connsiteX32" fmla="*/ 1872 w 10000"/>
                <a:gd name="connsiteY32" fmla="*/ 1069 h 10000"/>
                <a:gd name="connsiteX33" fmla="*/ 1781 w 10000"/>
                <a:gd name="connsiteY33" fmla="*/ 916 h 10000"/>
                <a:gd name="connsiteX34" fmla="*/ 1781 w 10000"/>
                <a:gd name="connsiteY34" fmla="*/ 916 h 10000"/>
                <a:gd name="connsiteX35" fmla="*/ 1096 w 10000"/>
                <a:gd name="connsiteY35" fmla="*/ 1450 h 10000"/>
                <a:gd name="connsiteX36" fmla="*/ 706 w 10000"/>
                <a:gd name="connsiteY36" fmla="*/ 3159 h 10000"/>
                <a:gd name="connsiteX37" fmla="*/ 411 w 10000"/>
                <a:gd name="connsiteY37" fmla="*/ 5484 h 10000"/>
                <a:gd name="connsiteX38" fmla="*/ 0 w 10000"/>
                <a:gd name="connsiteY38" fmla="*/ 10000 h 10000"/>
                <a:gd name="connsiteX39" fmla="*/ 0 w 10000"/>
                <a:gd name="connsiteY39" fmla="*/ 10000 h 10000"/>
                <a:gd name="connsiteX40" fmla="*/ 4977 w 10000"/>
                <a:gd name="connsiteY4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000" h="10000">
                  <a:moveTo>
                    <a:pt x="4977" y="10000"/>
                  </a:moveTo>
                  <a:lnTo>
                    <a:pt x="5388" y="8931"/>
                  </a:lnTo>
                  <a:cubicBezTo>
                    <a:pt x="5434" y="8931"/>
                    <a:pt x="5434" y="8855"/>
                    <a:pt x="5479" y="8779"/>
                  </a:cubicBezTo>
                  <a:cubicBezTo>
                    <a:pt x="5799" y="7634"/>
                    <a:pt x="6530" y="6718"/>
                    <a:pt x="6941" y="5649"/>
                  </a:cubicBezTo>
                  <a:cubicBezTo>
                    <a:pt x="7123" y="5115"/>
                    <a:pt x="7397" y="4733"/>
                    <a:pt x="7763" y="4656"/>
                  </a:cubicBezTo>
                  <a:cubicBezTo>
                    <a:pt x="8128" y="4504"/>
                    <a:pt x="8447" y="4351"/>
                    <a:pt x="8813" y="4122"/>
                  </a:cubicBezTo>
                  <a:lnTo>
                    <a:pt x="9269" y="4122"/>
                  </a:lnTo>
                  <a:lnTo>
                    <a:pt x="9269" y="4122"/>
                  </a:lnTo>
                  <a:cubicBezTo>
                    <a:pt x="9300" y="3893"/>
                    <a:pt x="9330" y="3664"/>
                    <a:pt x="9361" y="3435"/>
                  </a:cubicBezTo>
                  <a:cubicBezTo>
                    <a:pt x="9406" y="3282"/>
                    <a:pt x="9543" y="2901"/>
                    <a:pt x="9452" y="2672"/>
                  </a:cubicBezTo>
                  <a:cubicBezTo>
                    <a:pt x="9452" y="2366"/>
                    <a:pt x="9543" y="2137"/>
                    <a:pt x="9680" y="1985"/>
                  </a:cubicBezTo>
                  <a:cubicBezTo>
                    <a:pt x="9817" y="1908"/>
                    <a:pt x="10000" y="1756"/>
                    <a:pt x="9954" y="1450"/>
                  </a:cubicBezTo>
                  <a:cubicBezTo>
                    <a:pt x="9909" y="1374"/>
                    <a:pt x="9909" y="1221"/>
                    <a:pt x="9954" y="1145"/>
                  </a:cubicBezTo>
                  <a:cubicBezTo>
                    <a:pt x="9954" y="1069"/>
                    <a:pt x="9954" y="992"/>
                    <a:pt x="10000" y="992"/>
                  </a:cubicBezTo>
                  <a:lnTo>
                    <a:pt x="10000" y="992"/>
                  </a:lnTo>
                  <a:lnTo>
                    <a:pt x="9543" y="1221"/>
                  </a:lnTo>
                  <a:lnTo>
                    <a:pt x="8904" y="1450"/>
                  </a:lnTo>
                  <a:cubicBezTo>
                    <a:pt x="8539" y="1450"/>
                    <a:pt x="8311" y="1145"/>
                    <a:pt x="7991" y="1069"/>
                  </a:cubicBezTo>
                  <a:cubicBezTo>
                    <a:pt x="7671" y="992"/>
                    <a:pt x="7397" y="1221"/>
                    <a:pt x="7169" y="1374"/>
                  </a:cubicBezTo>
                  <a:cubicBezTo>
                    <a:pt x="6575" y="1908"/>
                    <a:pt x="6073" y="2366"/>
                    <a:pt x="5434" y="2290"/>
                  </a:cubicBezTo>
                  <a:lnTo>
                    <a:pt x="5388" y="2290"/>
                  </a:lnTo>
                  <a:cubicBezTo>
                    <a:pt x="5205" y="1985"/>
                    <a:pt x="5023" y="1832"/>
                    <a:pt x="4977" y="1374"/>
                  </a:cubicBezTo>
                  <a:cubicBezTo>
                    <a:pt x="4932" y="1069"/>
                    <a:pt x="4932" y="687"/>
                    <a:pt x="4795" y="382"/>
                  </a:cubicBezTo>
                  <a:cubicBezTo>
                    <a:pt x="4749" y="255"/>
                    <a:pt x="4704" y="127"/>
                    <a:pt x="4658" y="0"/>
                  </a:cubicBezTo>
                  <a:lnTo>
                    <a:pt x="4658" y="0"/>
                  </a:lnTo>
                  <a:cubicBezTo>
                    <a:pt x="4612" y="382"/>
                    <a:pt x="4429" y="611"/>
                    <a:pt x="4155" y="916"/>
                  </a:cubicBezTo>
                  <a:cubicBezTo>
                    <a:pt x="4018" y="1069"/>
                    <a:pt x="3653" y="1221"/>
                    <a:pt x="3562" y="1450"/>
                  </a:cubicBezTo>
                  <a:lnTo>
                    <a:pt x="3516" y="1450"/>
                  </a:lnTo>
                  <a:cubicBezTo>
                    <a:pt x="3516" y="1450"/>
                    <a:pt x="3470" y="1527"/>
                    <a:pt x="3425" y="1527"/>
                  </a:cubicBezTo>
                  <a:cubicBezTo>
                    <a:pt x="3288" y="1527"/>
                    <a:pt x="3105" y="1603"/>
                    <a:pt x="2922" y="1603"/>
                  </a:cubicBezTo>
                  <a:cubicBezTo>
                    <a:pt x="2740" y="1603"/>
                    <a:pt x="2648" y="1679"/>
                    <a:pt x="2466" y="1756"/>
                  </a:cubicBezTo>
                  <a:cubicBezTo>
                    <a:pt x="2237" y="1832"/>
                    <a:pt x="1963" y="1832"/>
                    <a:pt x="1918" y="1298"/>
                  </a:cubicBezTo>
                  <a:cubicBezTo>
                    <a:pt x="1918" y="1298"/>
                    <a:pt x="1872" y="1145"/>
                    <a:pt x="1872" y="1069"/>
                  </a:cubicBezTo>
                  <a:cubicBezTo>
                    <a:pt x="1826" y="1069"/>
                    <a:pt x="1781" y="992"/>
                    <a:pt x="1781" y="916"/>
                  </a:cubicBezTo>
                  <a:lnTo>
                    <a:pt x="1781" y="916"/>
                  </a:lnTo>
                  <a:cubicBezTo>
                    <a:pt x="1507" y="840"/>
                    <a:pt x="1279" y="1221"/>
                    <a:pt x="1096" y="1450"/>
                  </a:cubicBezTo>
                  <a:cubicBezTo>
                    <a:pt x="1005" y="1679"/>
                    <a:pt x="752" y="2930"/>
                    <a:pt x="706" y="3159"/>
                  </a:cubicBezTo>
                  <a:cubicBezTo>
                    <a:pt x="569" y="3236"/>
                    <a:pt x="457" y="5179"/>
                    <a:pt x="411" y="5484"/>
                  </a:cubicBezTo>
                  <a:lnTo>
                    <a:pt x="0" y="10000"/>
                  </a:lnTo>
                  <a:lnTo>
                    <a:pt x="0" y="10000"/>
                  </a:lnTo>
                  <a:lnTo>
                    <a:pt x="4977" y="10000"/>
                  </a:ln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 name="Freeform 8"/>
            <p:cNvSpPr>
              <a:spLocks/>
            </p:cNvSpPr>
            <p:nvPr/>
          </p:nvSpPr>
          <p:spPr bwMode="auto">
            <a:xfrm>
              <a:off x="320675" y="3506788"/>
              <a:ext cx="534988" cy="228600"/>
            </a:xfrm>
            <a:custGeom>
              <a:avLst/>
              <a:gdLst>
                <a:gd name="T0" fmla="*/ 0 w 181"/>
                <a:gd name="T1" fmla="*/ 77 h 77"/>
                <a:gd name="T2" fmla="*/ 9 w 181"/>
                <a:gd name="T3" fmla="*/ 63 h 77"/>
                <a:gd name="T4" fmla="*/ 11 w 181"/>
                <a:gd name="T5" fmla="*/ 61 h 77"/>
                <a:gd name="T6" fmla="*/ 43 w 181"/>
                <a:gd name="T7" fmla="*/ 20 h 77"/>
                <a:gd name="T8" fmla="*/ 61 w 181"/>
                <a:gd name="T9" fmla="*/ 7 h 77"/>
                <a:gd name="T10" fmla="*/ 84 w 181"/>
                <a:gd name="T11" fmla="*/ 0 h 77"/>
                <a:gd name="T12" fmla="*/ 94 w 181"/>
                <a:gd name="T13" fmla="*/ 0 h 77"/>
                <a:gd name="T14" fmla="*/ 94 w 181"/>
                <a:gd name="T15" fmla="*/ 0 h 77"/>
                <a:gd name="T16" fmla="*/ 101 w 181"/>
                <a:gd name="T17" fmla="*/ 2 h 77"/>
                <a:gd name="T18" fmla="*/ 115 w 181"/>
                <a:gd name="T19" fmla="*/ 4 h 77"/>
                <a:gd name="T20" fmla="*/ 126 w 181"/>
                <a:gd name="T21" fmla="*/ 4 h 77"/>
                <a:gd name="T22" fmla="*/ 127 w 181"/>
                <a:gd name="T23" fmla="*/ 5 h 77"/>
                <a:gd name="T24" fmla="*/ 134 w 181"/>
                <a:gd name="T25" fmla="*/ 17 h 77"/>
                <a:gd name="T26" fmla="*/ 146 w 181"/>
                <a:gd name="T27" fmla="*/ 32 h 77"/>
                <a:gd name="T28" fmla="*/ 152 w 181"/>
                <a:gd name="T29" fmla="*/ 40 h 77"/>
                <a:gd name="T30" fmla="*/ 157 w 181"/>
                <a:gd name="T31" fmla="*/ 51 h 77"/>
                <a:gd name="T32" fmla="*/ 165 w 181"/>
                <a:gd name="T33" fmla="*/ 59 h 77"/>
                <a:gd name="T34" fmla="*/ 181 w 181"/>
                <a:gd name="T35" fmla="*/ 73 h 77"/>
                <a:gd name="T36" fmla="*/ 181 w 181"/>
                <a:gd name="T37" fmla="*/ 73 h 77"/>
                <a:gd name="T38" fmla="*/ 140 w 181"/>
                <a:gd name="T39" fmla="*/ 74 h 77"/>
                <a:gd name="T40" fmla="*/ 135 w 181"/>
                <a:gd name="T41" fmla="*/ 77 h 77"/>
                <a:gd name="T42" fmla="*/ 0 w 181"/>
                <a:gd name="T4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77">
                  <a:moveTo>
                    <a:pt x="0" y="77"/>
                  </a:moveTo>
                  <a:cubicBezTo>
                    <a:pt x="9" y="63"/>
                    <a:pt x="9" y="63"/>
                    <a:pt x="9" y="63"/>
                  </a:cubicBezTo>
                  <a:cubicBezTo>
                    <a:pt x="10" y="63"/>
                    <a:pt x="10" y="62"/>
                    <a:pt x="11" y="61"/>
                  </a:cubicBezTo>
                  <a:cubicBezTo>
                    <a:pt x="18" y="46"/>
                    <a:pt x="34" y="34"/>
                    <a:pt x="43" y="20"/>
                  </a:cubicBezTo>
                  <a:cubicBezTo>
                    <a:pt x="47" y="13"/>
                    <a:pt x="53" y="8"/>
                    <a:pt x="61" y="7"/>
                  </a:cubicBezTo>
                  <a:cubicBezTo>
                    <a:pt x="69" y="5"/>
                    <a:pt x="76" y="3"/>
                    <a:pt x="84" y="0"/>
                  </a:cubicBezTo>
                  <a:cubicBezTo>
                    <a:pt x="94" y="0"/>
                    <a:pt x="94" y="0"/>
                    <a:pt x="94" y="0"/>
                  </a:cubicBezTo>
                  <a:cubicBezTo>
                    <a:pt x="94" y="0"/>
                    <a:pt x="94" y="0"/>
                    <a:pt x="94" y="0"/>
                  </a:cubicBezTo>
                  <a:cubicBezTo>
                    <a:pt x="101" y="2"/>
                    <a:pt x="101" y="2"/>
                    <a:pt x="101" y="2"/>
                  </a:cubicBezTo>
                  <a:cubicBezTo>
                    <a:pt x="106" y="4"/>
                    <a:pt x="109" y="4"/>
                    <a:pt x="115" y="4"/>
                  </a:cubicBezTo>
                  <a:cubicBezTo>
                    <a:pt x="117" y="4"/>
                    <a:pt x="123" y="3"/>
                    <a:pt x="126" y="4"/>
                  </a:cubicBezTo>
                  <a:cubicBezTo>
                    <a:pt x="126" y="5"/>
                    <a:pt x="126" y="5"/>
                    <a:pt x="127" y="5"/>
                  </a:cubicBezTo>
                  <a:cubicBezTo>
                    <a:pt x="130" y="8"/>
                    <a:pt x="132" y="12"/>
                    <a:pt x="134" y="17"/>
                  </a:cubicBezTo>
                  <a:cubicBezTo>
                    <a:pt x="137" y="22"/>
                    <a:pt x="143" y="26"/>
                    <a:pt x="146" y="32"/>
                  </a:cubicBezTo>
                  <a:cubicBezTo>
                    <a:pt x="148" y="34"/>
                    <a:pt x="150" y="38"/>
                    <a:pt x="152" y="40"/>
                  </a:cubicBezTo>
                  <a:cubicBezTo>
                    <a:pt x="154" y="43"/>
                    <a:pt x="155" y="48"/>
                    <a:pt x="157" y="51"/>
                  </a:cubicBezTo>
                  <a:cubicBezTo>
                    <a:pt x="159" y="54"/>
                    <a:pt x="163" y="55"/>
                    <a:pt x="165" y="59"/>
                  </a:cubicBezTo>
                  <a:cubicBezTo>
                    <a:pt x="181" y="73"/>
                    <a:pt x="181" y="73"/>
                    <a:pt x="181" y="73"/>
                  </a:cubicBezTo>
                  <a:cubicBezTo>
                    <a:pt x="181" y="73"/>
                    <a:pt x="181" y="73"/>
                    <a:pt x="181" y="73"/>
                  </a:cubicBezTo>
                  <a:cubicBezTo>
                    <a:pt x="140" y="74"/>
                    <a:pt x="140" y="74"/>
                    <a:pt x="140" y="74"/>
                  </a:cubicBezTo>
                  <a:cubicBezTo>
                    <a:pt x="135" y="77"/>
                    <a:pt x="135" y="77"/>
                    <a:pt x="135" y="77"/>
                  </a:cubicBezTo>
                  <a:cubicBezTo>
                    <a:pt x="0" y="77"/>
                    <a:pt x="0" y="77"/>
                    <a:pt x="0" y="77"/>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 name="Freeform 9"/>
            <p:cNvSpPr>
              <a:spLocks/>
            </p:cNvSpPr>
            <p:nvPr/>
          </p:nvSpPr>
          <p:spPr bwMode="auto">
            <a:xfrm>
              <a:off x="292100" y="3117850"/>
              <a:ext cx="468313" cy="322263"/>
            </a:xfrm>
            <a:custGeom>
              <a:avLst/>
              <a:gdLst>
                <a:gd name="T0" fmla="*/ 42 w 159"/>
                <a:gd name="T1" fmla="*/ 0 h 109"/>
                <a:gd name="T2" fmla="*/ 55 w 159"/>
                <a:gd name="T3" fmla="*/ 2 h 109"/>
                <a:gd name="T4" fmla="*/ 118 w 159"/>
                <a:gd name="T5" fmla="*/ 13 h 109"/>
                <a:gd name="T6" fmla="*/ 128 w 159"/>
                <a:gd name="T7" fmla="*/ 15 h 109"/>
                <a:gd name="T8" fmla="*/ 141 w 159"/>
                <a:gd name="T9" fmla="*/ 13 h 109"/>
                <a:gd name="T10" fmla="*/ 156 w 159"/>
                <a:gd name="T11" fmla="*/ 13 h 109"/>
                <a:gd name="T12" fmla="*/ 156 w 159"/>
                <a:gd name="T13" fmla="*/ 13 h 109"/>
                <a:gd name="T14" fmla="*/ 147 w 159"/>
                <a:gd name="T15" fmla="*/ 49 h 109"/>
                <a:gd name="T16" fmla="*/ 120 w 159"/>
                <a:gd name="T17" fmla="*/ 69 h 109"/>
                <a:gd name="T18" fmla="*/ 120 w 159"/>
                <a:gd name="T19" fmla="*/ 80 h 109"/>
                <a:gd name="T20" fmla="*/ 120 w 159"/>
                <a:gd name="T21" fmla="*/ 80 h 109"/>
                <a:gd name="T22" fmla="*/ 120 w 159"/>
                <a:gd name="T23" fmla="*/ 91 h 109"/>
                <a:gd name="T24" fmla="*/ 120 w 159"/>
                <a:gd name="T25" fmla="*/ 91 h 109"/>
                <a:gd name="T26" fmla="*/ 110 w 159"/>
                <a:gd name="T27" fmla="*/ 94 h 109"/>
                <a:gd name="T28" fmla="*/ 96 w 159"/>
                <a:gd name="T29" fmla="*/ 97 h 109"/>
                <a:gd name="T30" fmla="*/ 76 w 159"/>
                <a:gd name="T31" fmla="*/ 92 h 109"/>
                <a:gd name="T32" fmla="*/ 58 w 159"/>
                <a:gd name="T33" fmla="*/ 96 h 109"/>
                <a:gd name="T34" fmla="*/ 20 w 159"/>
                <a:gd name="T35" fmla="*/ 108 h 109"/>
                <a:gd name="T36" fmla="*/ 19 w 159"/>
                <a:gd name="T37" fmla="*/ 108 h 109"/>
                <a:gd name="T38" fmla="*/ 10 w 159"/>
                <a:gd name="T39" fmla="*/ 96 h 109"/>
                <a:gd name="T40" fmla="*/ 6 w 159"/>
                <a:gd name="T41" fmla="*/ 83 h 109"/>
                <a:gd name="T42" fmla="*/ 3 w 159"/>
                <a:gd name="T43" fmla="*/ 78 h 109"/>
                <a:gd name="T44" fmla="*/ 3 w 159"/>
                <a:gd name="T45" fmla="*/ 78 h 109"/>
                <a:gd name="T46" fmla="*/ 3 w 159"/>
                <a:gd name="T47" fmla="*/ 70 h 109"/>
                <a:gd name="T48" fmla="*/ 3 w 159"/>
                <a:gd name="T49" fmla="*/ 53 h 109"/>
                <a:gd name="T50" fmla="*/ 11 w 159"/>
                <a:gd name="T51" fmla="*/ 44 h 109"/>
                <a:gd name="T52" fmla="*/ 10 w 159"/>
                <a:gd name="T53" fmla="*/ 25 h 109"/>
                <a:gd name="T54" fmla="*/ 27 w 159"/>
                <a:gd name="T55" fmla="*/ 10 h 109"/>
                <a:gd name="T56" fmla="*/ 42 w 159"/>
                <a:gd name="T5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9" h="109">
                  <a:moveTo>
                    <a:pt x="42" y="0"/>
                  </a:moveTo>
                  <a:cubicBezTo>
                    <a:pt x="55" y="2"/>
                    <a:pt x="55" y="2"/>
                    <a:pt x="55" y="2"/>
                  </a:cubicBezTo>
                  <a:cubicBezTo>
                    <a:pt x="118" y="13"/>
                    <a:pt x="118" y="13"/>
                    <a:pt x="118" y="13"/>
                  </a:cubicBezTo>
                  <a:cubicBezTo>
                    <a:pt x="121" y="13"/>
                    <a:pt x="124" y="15"/>
                    <a:pt x="128" y="15"/>
                  </a:cubicBezTo>
                  <a:cubicBezTo>
                    <a:pt x="131" y="15"/>
                    <a:pt x="139" y="9"/>
                    <a:pt x="141" y="13"/>
                  </a:cubicBezTo>
                  <a:cubicBezTo>
                    <a:pt x="144" y="19"/>
                    <a:pt x="152" y="13"/>
                    <a:pt x="156" y="13"/>
                  </a:cubicBezTo>
                  <a:cubicBezTo>
                    <a:pt x="156" y="13"/>
                    <a:pt x="156" y="13"/>
                    <a:pt x="156" y="13"/>
                  </a:cubicBezTo>
                  <a:cubicBezTo>
                    <a:pt x="159" y="23"/>
                    <a:pt x="154" y="41"/>
                    <a:pt x="147" y="49"/>
                  </a:cubicBezTo>
                  <a:cubicBezTo>
                    <a:pt x="139" y="57"/>
                    <a:pt x="120" y="55"/>
                    <a:pt x="120" y="69"/>
                  </a:cubicBezTo>
                  <a:cubicBezTo>
                    <a:pt x="120" y="80"/>
                    <a:pt x="120" y="80"/>
                    <a:pt x="120" y="80"/>
                  </a:cubicBezTo>
                  <a:cubicBezTo>
                    <a:pt x="120" y="80"/>
                    <a:pt x="120" y="80"/>
                    <a:pt x="120" y="80"/>
                  </a:cubicBezTo>
                  <a:cubicBezTo>
                    <a:pt x="120" y="91"/>
                    <a:pt x="120" y="91"/>
                    <a:pt x="120" y="91"/>
                  </a:cubicBezTo>
                  <a:cubicBezTo>
                    <a:pt x="120" y="91"/>
                    <a:pt x="120" y="91"/>
                    <a:pt x="120" y="91"/>
                  </a:cubicBezTo>
                  <a:cubicBezTo>
                    <a:pt x="110" y="94"/>
                    <a:pt x="110" y="94"/>
                    <a:pt x="110" y="94"/>
                  </a:cubicBezTo>
                  <a:cubicBezTo>
                    <a:pt x="96" y="97"/>
                    <a:pt x="96" y="97"/>
                    <a:pt x="96" y="97"/>
                  </a:cubicBezTo>
                  <a:cubicBezTo>
                    <a:pt x="88" y="97"/>
                    <a:pt x="83" y="93"/>
                    <a:pt x="76" y="92"/>
                  </a:cubicBezTo>
                  <a:cubicBezTo>
                    <a:pt x="69" y="91"/>
                    <a:pt x="63" y="94"/>
                    <a:pt x="58" y="96"/>
                  </a:cubicBezTo>
                  <a:cubicBezTo>
                    <a:pt x="45" y="103"/>
                    <a:pt x="34" y="109"/>
                    <a:pt x="20" y="108"/>
                  </a:cubicBezTo>
                  <a:cubicBezTo>
                    <a:pt x="20" y="108"/>
                    <a:pt x="20" y="108"/>
                    <a:pt x="19" y="108"/>
                  </a:cubicBezTo>
                  <a:cubicBezTo>
                    <a:pt x="15" y="104"/>
                    <a:pt x="11" y="102"/>
                    <a:pt x="10" y="96"/>
                  </a:cubicBezTo>
                  <a:cubicBezTo>
                    <a:pt x="9" y="92"/>
                    <a:pt x="9" y="87"/>
                    <a:pt x="6" y="83"/>
                  </a:cubicBezTo>
                  <a:cubicBezTo>
                    <a:pt x="3" y="78"/>
                    <a:pt x="3" y="78"/>
                    <a:pt x="3" y="78"/>
                  </a:cubicBezTo>
                  <a:cubicBezTo>
                    <a:pt x="3" y="78"/>
                    <a:pt x="3" y="78"/>
                    <a:pt x="3" y="78"/>
                  </a:cubicBezTo>
                  <a:cubicBezTo>
                    <a:pt x="3" y="76"/>
                    <a:pt x="3" y="74"/>
                    <a:pt x="3" y="70"/>
                  </a:cubicBezTo>
                  <a:cubicBezTo>
                    <a:pt x="3" y="64"/>
                    <a:pt x="0" y="58"/>
                    <a:pt x="3" y="53"/>
                  </a:cubicBezTo>
                  <a:cubicBezTo>
                    <a:pt x="5" y="49"/>
                    <a:pt x="9" y="50"/>
                    <a:pt x="11" y="44"/>
                  </a:cubicBezTo>
                  <a:cubicBezTo>
                    <a:pt x="13" y="37"/>
                    <a:pt x="6" y="31"/>
                    <a:pt x="10" y="25"/>
                  </a:cubicBezTo>
                  <a:cubicBezTo>
                    <a:pt x="15" y="19"/>
                    <a:pt x="19" y="13"/>
                    <a:pt x="27" y="10"/>
                  </a:cubicBezTo>
                  <a:cubicBezTo>
                    <a:pt x="31" y="5"/>
                    <a:pt x="37" y="3"/>
                    <a:pt x="42" y="0"/>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 name="Freeform 10"/>
            <p:cNvSpPr>
              <a:spLocks/>
            </p:cNvSpPr>
            <p:nvPr/>
          </p:nvSpPr>
          <p:spPr bwMode="auto">
            <a:xfrm>
              <a:off x="598488" y="3295650"/>
              <a:ext cx="654050" cy="427038"/>
            </a:xfrm>
            <a:custGeom>
              <a:avLst/>
              <a:gdLst>
                <a:gd name="T0" fmla="*/ 16 w 222"/>
                <a:gd name="T1" fmla="*/ 31 h 145"/>
                <a:gd name="T2" fmla="*/ 15 w 222"/>
                <a:gd name="T3" fmla="*/ 33 h 145"/>
                <a:gd name="T4" fmla="*/ 15 w 222"/>
                <a:gd name="T5" fmla="*/ 37 h 145"/>
                <a:gd name="T6" fmla="*/ 9 w 222"/>
                <a:gd name="T7" fmla="*/ 44 h 145"/>
                <a:gd name="T8" fmla="*/ 4 w 222"/>
                <a:gd name="T9" fmla="*/ 53 h 145"/>
                <a:gd name="T10" fmla="*/ 2 w 222"/>
                <a:gd name="T11" fmla="*/ 63 h 145"/>
                <a:gd name="T12" fmla="*/ 0 w 222"/>
                <a:gd name="T13" fmla="*/ 72 h 145"/>
                <a:gd name="T14" fmla="*/ 0 w 222"/>
                <a:gd name="T15" fmla="*/ 72 h 145"/>
                <a:gd name="T16" fmla="*/ 7 w 222"/>
                <a:gd name="T17" fmla="*/ 74 h 145"/>
                <a:gd name="T18" fmla="*/ 21 w 222"/>
                <a:gd name="T19" fmla="*/ 76 h 145"/>
                <a:gd name="T20" fmla="*/ 32 w 222"/>
                <a:gd name="T21" fmla="*/ 76 h 145"/>
                <a:gd name="T22" fmla="*/ 33 w 222"/>
                <a:gd name="T23" fmla="*/ 77 h 145"/>
                <a:gd name="T24" fmla="*/ 40 w 222"/>
                <a:gd name="T25" fmla="*/ 89 h 145"/>
                <a:gd name="T26" fmla="*/ 52 w 222"/>
                <a:gd name="T27" fmla="*/ 104 h 145"/>
                <a:gd name="T28" fmla="*/ 58 w 222"/>
                <a:gd name="T29" fmla="*/ 112 h 145"/>
                <a:gd name="T30" fmla="*/ 63 w 222"/>
                <a:gd name="T31" fmla="*/ 123 h 145"/>
                <a:gd name="T32" fmla="*/ 71 w 222"/>
                <a:gd name="T33" fmla="*/ 131 h 145"/>
                <a:gd name="T34" fmla="*/ 87 w 222"/>
                <a:gd name="T35" fmla="*/ 145 h 145"/>
                <a:gd name="T36" fmla="*/ 87 w 222"/>
                <a:gd name="T37" fmla="*/ 145 h 145"/>
                <a:gd name="T38" fmla="*/ 222 w 222"/>
                <a:gd name="T39" fmla="*/ 143 h 145"/>
                <a:gd name="T40" fmla="*/ 222 w 222"/>
                <a:gd name="T41" fmla="*/ 143 h 145"/>
                <a:gd name="T42" fmla="*/ 208 w 222"/>
                <a:gd name="T43" fmla="*/ 122 h 145"/>
                <a:gd name="T44" fmla="*/ 198 w 222"/>
                <a:gd name="T45" fmla="*/ 112 h 145"/>
                <a:gd name="T46" fmla="*/ 207 w 222"/>
                <a:gd name="T47" fmla="*/ 102 h 145"/>
                <a:gd name="T48" fmla="*/ 182 w 222"/>
                <a:gd name="T49" fmla="*/ 77 h 145"/>
                <a:gd name="T50" fmla="*/ 179 w 222"/>
                <a:gd name="T51" fmla="*/ 39 h 145"/>
                <a:gd name="T52" fmla="*/ 168 w 222"/>
                <a:gd name="T53" fmla="*/ 44 h 145"/>
                <a:gd name="T54" fmla="*/ 159 w 222"/>
                <a:gd name="T55" fmla="*/ 42 h 145"/>
                <a:gd name="T56" fmla="*/ 153 w 222"/>
                <a:gd name="T57" fmla="*/ 35 h 145"/>
                <a:gd name="T58" fmla="*/ 147 w 222"/>
                <a:gd name="T59" fmla="*/ 23 h 145"/>
                <a:gd name="T60" fmla="*/ 147 w 222"/>
                <a:gd name="T61" fmla="*/ 16 h 145"/>
                <a:gd name="T62" fmla="*/ 147 w 222"/>
                <a:gd name="T63" fmla="*/ 13 h 145"/>
                <a:gd name="T64" fmla="*/ 146 w 222"/>
                <a:gd name="T65" fmla="*/ 11 h 145"/>
                <a:gd name="T66" fmla="*/ 144 w 222"/>
                <a:gd name="T67" fmla="*/ 8 h 145"/>
                <a:gd name="T68" fmla="*/ 143 w 222"/>
                <a:gd name="T69" fmla="*/ 6 h 145"/>
                <a:gd name="T70" fmla="*/ 140 w 222"/>
                <a:gd name="T71" fmla="*/ 0 h 145"/>
                <a:gd name="T72" fmla="*/ 140 w 222"/>
                <a:gd name="T73" fmla="*/ 0 h 145"/>
                <a:gd name="T74" fmla="*/ 125 w 222"/>
                <a:gd name="T75" fmla="*/ 1 h 145"/>
                <a:gd name="T76" fmla="*/ 118 w 222"/>
                <a:gd name="T77" fmla="*/ 1 h 145"/>
                <a:gd name="T78" fmla="*/ 100 w 222"/>
                <a:gd name="T79" fmla="*/ 3 h 145"/>
                <a:gd name="T80" fmla="*/ 91 w 222"/>
                <a:gd name="T81" fmla="*/ 10 h 145"/>
                <a:gd name="T82" fmla="*/ 83 w 222"/>
                <a:gd name="T83" fmla="*/ 14 h 145"/>
                <a:gd name="T84" fmla="*/ 71 w 222"/>
                <a:gd name="T85" fmla="*/ 17 h 145"/>
                <a:gd name="T86" fmla="*/ 49 w 222"/>
                <a:gd name="T87" fmla="*/ 18 h 145"/>
                <a:gd name="T88" fmla="*/ 45 w 222"/>
                <a:gd name="T89" fmla="*/ 18 h 145"/>
                <a:gd name="T90" fmla="*/ 16 w 222"/>
                <a:gd name="T91" fmla="*/ 20 h 145"/>
                <a:gd name="T92" fmla="*/ 16 w 222"/>
                <a:gd name="T93" fmla="*/ 20 h 145"/>
                <a:gd name="T94" fmla="*/ 16 w 222"/>
                <a:gd name="T95" fmla="*/ 3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2" h="145">
                  <a:moveTo>
                    <a:pt x="16" y="31"/>
                  </a:moveTo>
                  <a:cubicBezTo>
                    <a:pt x="15" y="31"/>
                    <a:pt x="15" y="32"/>
                    <a:pt x="15" y="33"/>
                  </a:cubicBezTo>
                  <a:cubicBezTo>
                    <a:pt x="14" y="34"/>
                    <a:pt x="14" y="36"/>
                    <a:pt x="15" y="37"/>
                  </a:cubicBezTo>
                  <a:cubicBezTo>
                    <a:pt x="16" y="41"/>
                    <a:pt x="12" y="43"/>
                    <a:pt x="9" y="44"/>
                  </a:cubicBezTo>
                  <a:cubicBezTo>
                    <a:pt x="6" y="46"/>
                    <a:pt x="4" y="49"/>
                    <a:pt x="4" y="53"/>
                  </a:cubicBezTo>
                  <a:cubicBezTo>
                    <a:pt x="6" y="56"/>
                    <a:pt x="3" y="61"/>
                    <a:pt x="2" y="63"/>
                  </a:cubicBezTo>
                  <a:cubicBezTo>
                    <a:pt x="0" y="72"/>
                    <a:pt x="0" y="72"/>
                    <a:pt x="0" y="72"/>
                  </a:cubicBezTo>
                  <a:cubicBezTo>
                    <a:pt x="0" y="72"/>
                    <a:pt x="0" y="72"/>
                    <a:pt x="0" y="72"/>
                  </a:cubicBezTo>
                  <a:cubicBezTo>
                    <a:pt x="7" y="74"/>
                    <a:pt x="7" y="74"/>
                    <a:pt x="7" y="74"/>
                  </a:cubicBezTo>
                  <a:cubicBezTo>
                    <a:pt x="12" y="76"/>
                    <a:pt x="15" y="76"/>
                    <a:pt x="21" y="76"/>
                  </a:cubicBezTo>
                  <a:cubicBezTo>
                    <a:pt x="23" y="76"/>
                    <a:pt x="29" y="75"/>
                    <a:pt x="32" y="76"/>
                  </a:cubicBezTo>
                  <a:cubicBezTo>
                    <a:pt x="32" y="77"/>
                    <a:pt x="32" y="77"/>
                    <a:pt x="33" y="77"/>
                  </a:cubicBezTo>
                  <a:cubicBezTo>
                    <a:pt x="36" y="80"/>
                    <a:pt x="38" y="84"/>
                    <a:pt x="40" y="89"/>
                  </a:cubicBezTo>
                  <a:cubicBezTo>
                    <a:pt x="43" y="94"/>
                    <a:pt x="49" y="98"/>
                    <a:pt x="52" y="104"/>
                  </a:cubicBezTo>
                  <a:cubicBezTo>
                    <a:pt x="54" y="106"/>
                    <a:pt x="56" y="110"/>
                    <a:pt x="58" y="112"/>
                  </a:cubicBezTo>
                  <a:cubicBezTo>
                    <a:pt x="60" y="115"/>
                    <a:pt x="61" y="120"/>
                    <a:pt x="63" y="123"/>
                  </a:cubicBezTo>
                  <a:cubicBezTo>
                    <a:pt x="65" y="126"/>
                    <a:pt x="69" y="127"/>
                    <a:pt x="71" y="131"/>
                  </a:cubicBezTo>
                  <a:cubicBezTo>
                    <a:pt x="87" y="145"/>
                    <a:pt x="87" y="145"/>
                    <a:pt x="87" y="145"/>
                  </a:cubicBezTo>
                  <a:cubicBezTo>
                    <a:pt x="87" y="145"/>
                    <a:pt x="87" y="145"/>
                    <a:pt x="87" y="145"/>
                  </a:cubicBezTo>
                  <a:cubicBezTo>
                    <a:pt x="222" y="143"/>
                    <a:pt x="222" y="143"/>
                    <a:pt x="222" y="143"/>
                  </a:cubicBezTo>
                  <a:cubicBezTo>
                    <a:pt x="222" y="143"/>
                    <a:pt x="222" y="143"/>
                    <a:pt x="222" y="143"/>
                  </a:cubicBezTo>
                  <a:cubicBezTo>
                    <a:pt x="208" y="122"/>
                    <a:pt x="208" y="122"/>
                    <a:pt x="208" y="122"/>
                  </a:cubicBezTo>
                  <a:cubicBezTo>
                    <a:pt x="206" y="119"/>
                    <a:pt x="198" y="116"/>
                    <a:pt x="198" y="112"/>
                  </a:cubicBezTo>
                  <a:cubicBezTo>
                    <a:pt x="201" y="109"/>
                    <a:pt x="208" y="106"/>
                    <a:pt x="207" y="102"/>
                  </a:cubicBezTo>
                  <a:cubicBezTo>
                    <a:pt x="198" y="94"/>
                    <a:pt x="191" y="86"/>
                    <a:pt x="182" y="77"/>
                  </a:cubicBezTo>
                  <a:cubicBezTo>
                    <a:pt x="181" y="69"/>
                    <a:pt x="185" y="43"/>
                    <a:pt x="179" y="39"/>
                  </a:cubicBezTo>
                  <a:cubicBezTo>
                    <a:pt x="175" y="39"/>
                    <a:pt x="172" y="43"/>
                    <a:pt x="168" y="44"/>
                  </a:cubicBezTo>
                  <a:cubicBezTo>
                    <a:pt x="165" y="44"/>
                    <a:pt x="162" y="43"/>
                    <a:pt x="159" y="42"/>
                  </a:cubicBezTo>
                  <a:cubicBezTo>
                    <a:pt x="156" y="41"/>
                    <a:pt x="156" y="37"/>
                    <a:pt x="153" y="35"/>
                  </a:cubicBezTo>
                  <a:cubicBezTo>
                    <a:pt x="150" y="31"/>
                    <a:pt x="147" y="28"/>
                    <a:pt x="147" y="23"/>
                  </a:cubicBezTo>
                  <a:cubicBezTo>
                    <a:pt x="147" y="20"/>
                    <a:pt x="147" y="18"/>
                    <a:pt x="147" y="16"/>
                  </a:cubicBezTo>
                  <a:cubicBezTo>
                    <a:pt x="147" y="15"/>
                    <a:pt x="147" y="14"/>
                    <a:pt x="147" y="13"/>
                  </a:cubicBezTo>
                  <a:cubicBezTo>
                    <a:pt x="147" y="12"/>
                    <a:pt x="146" y="12"/>
                    <a:pt x="146" y="11"/>
                  </a:cubicBezTo>
                  <a:cubicBezTo>
                    <a:pt x="145" y="10"/>
                    <a:pt x="145" y="9"/>
                    <a:pt x="144" y="8"/>
                  </a:cubicBezTo>
                  <a:cubicBezTo>
                    <a:pt x="144" y="7"/>
                    <a:pt x="143" y="7"/>
                    <a:pt x="143" y="6"/>
                  </a:cubicBezTo>
                  <a:cubicBezTo>
                    <a:pt x="140" y="0"/>
                    <a:pt x="140" y="0"/>
                    <a:pt x="140" y="0"/>
                  </a:cubicBezTo>
                  <a:cubicBezTo>
                    <a:pt x="140" y="0"/>
                    <a:pt x="140" y="0"/>
                    <a:pt x="140" y="0"/>
                  </a:cubicBezTo>
                  <a:cubicBezTo>
                    <a:pt x="125" y="1"/>
                    <a:pt x="125" y="1"/>
                    <a:pt x="125" y="1"/>
                  </a:cubicBezTo>
                  <a:cubicBezTo>
                    <a:pt x="123" y="1"/>
                    <a:pt x="121" y="1"/>
                    <a:pt x="118" y="1"/>
                  </a:cubicBezTo>
                  <a:cubicBezTo>
                    <a:pt x="112" y="4"/>
                    <a:pt x="106" y="3"/>
                    <a:pt x="100" y="3"/>
                  </a:cubicBezTo>
                  <a:cubicBezTo>
                    <a:pt x="96" y="5"/>
                    <a:pt x="94" y="7"/>
                    <a:pt x="91" y="10"/>
                  </a:cubicBezTo>
                  <a:cubicBezTo>
                    <a:pt x="88" y="11"/>
                    <a:pt x="86" y="13"/>
                    <a:pt x="83" y="14"/>
                  </a:cubicBezTo>
                  <a:cubicBezTo>
                    <a:pt x="79" y="15"/>
                    <a:pt x="75" y="16"/>
                    <a:pt x="71" y="17"/>
                  </a:cubicBezTo>
                  <a:cubicBezTo>
                    <a:pt x="65" y="17"/>
                    <a:pt x="55" y="16"/>
                    <a:pt x="49" y="18"/>
                  </a:cubicBezTo>
                  <a:cubicBezTo>
                    <a:pt x="48" y="18"/>
                    <a:pt x="47" y="18"/>
                    <a:pt x="45" y="18"/>
                  </a:cubicBezTo>
                  <a:cubicBezTo>
                    <a:pt x="16" y="20"/>
                    <a:pt x="16" y="20"/>
                    <a:pt x="16" y="20"/>
                  </a:cubicBezTo>
                  <a:cubicBezTo>
                    <a:pt x="16" y="20"/>
                    <a:pt x="16" y="20"/>
                    <a:pt x="16" y="20"/>
                  </a:cubicBezTo>
                  <a:cubicBezTo>
                    <a:pt x="16" y="31"/>
                    <a:pt x="16" y="31"/>
                    <a:pt x="16" y="31"/>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 name="Freeform 11"/>
            <p:cNvSpPr>
              <a:spLocks/>
            </p:cNvSpPr>
            <p:nvPr/>
          </p:nvSpPr>
          <p:spPr bwMode="auto">
            <a:xfrm>
              <a:off x="415924" y="2832100"/>
              <a:ext cx="778817" cy="554038"/>
            </a:xfrm>
            <a:custGeom>
              <a:avLst/>
              <a:gdLst>
                <a:gd name="T0" fmla="*/ 78 w 267"/>
                <a:gd name="T1" fmla="*/ 177 h 188"/>
                <a:gd name="T2" fmla="*/ 78 w 267"/>
                <a:gd name="T3" fmla="*/ 188 h 188"/>
                <a:gd name="T4" fmla="*/ 78 w 267"/>
                <a:gd name="T5" fmla="*/ 177 h 188"/>
                <a:gd name="T6" fmla="*/ 78 w 267"/>
                <a:gd name="T7" fmla="*/ 166 h 188"/>
                <a:gd name="T8" fmla="*/ 105 w 267"/>
                <a:gd name="T9" fmla="*/ 146 h 188"/>
                <a:gd name="T10" fmla="*/ 114 w 267"/>
                <a:gd name="T11" fmla="*/ 110 h 188"/>
                <a:gd name="T12" fmla="*/ 114 w 267"/>
                <a:gd name="T13" fmla="*/ 110 h 188"/>
                <a:gd name="T14" fmla="*/ 99 w 267"/>
                <a:gd name="T15" fmla="*/ 110 h 188"/>
                <a:gd name="T16" fmla="*/ 86 w 267"/>
                <a:gd name="T17" fmla="*/ 112 h 188"/>
                <a:gd name="T18" fmla="*/ 76 w 267"/>
                <a:gd name="T19" fmla="*/ 110 h 188"/>
                <a:gd name="T20" fmla="*/ 13 w 267"/>
                <a:gd name="T21" fmla="*/ 99 h 188"/>
                <a:gd name="T22" fmla="*/ 0 w 267"/>
                <a:gd name="T23" fmla="*/ 97 h 188"/>
                <a:gd name="T24" fmla="*/ 0 w 267"/>
                <a:gd name="T25" fmla="*/ 97 h 188"/>
                <a:gd name="T26" fmla="*/ 2 w 267"/>
                <a:gd name="T27" fmla="*/ 95 h 188"/>
                <a:gd name="T28" fmla="*/ 16 w 267"/>
                <a:gd name="T29" fmla="*/ 76 h 188"/>
                <a:gd name="T30" fmla="*/ 26 w 267"/>
                <a:gd name="T31" fmla="*/ 76 h 188"/>
                <a:gd name="T32" fmla="*/ 37 w 267"/>
                <a:gd name="T33" fmla="*/ 72 h 188"/>
                <a:gd name="T34" fmla="*/ 45 w 267"/>
                <a:gd name="T35" fmla="*/ 66 h 188"/>
                <a:gd name="T36" fmla="*/ 63 w 267"/>
                <a:gd name="T37" fmla="*/ 60 h 188"/>
                <a:gd name="T38" fmla="*/ 86 w 267"/>
                <a:gd name="T39" fmla="*/ 57 h 188"/>
                <a:gd name="T40" fmla="*/ 109 w 267"/>
                <a:gd name="T41" fmla="*/ 53 h 188"/>
                <a:gd name="T42" fmla="*/ 120 w 267"/>
                <a:gd name="T43" fmla="*/ 59 h 188"/>
                <a:gd name="T44" fmla="*/ 144 w 267"/>
                <a:gd name="T45" fmla="*/ 59 h 188"/>
                <a:gd name="T46" fmla="*/ 156 w 267"/>
                <a:gd name="T47" fmla="*/ 49 h 188"/>
                <a:gd name="T48" fmla="*/ 167 w 267"/>
                <a:gd name="T49" fmla="*/ 38 h 188"/>
                <a:gd name="T50" fmla="*/ 183 w 267"/>
                <a:gd name="T51" fmla="*/ 34 h 188"/>
                <a:gd name="T52" fmla="*/ 199 w 267"/>
                <a:gd name="T53" fmla="*/ 20 h 188"/>
                <a:gd name="T54" fmla="*/ 210 w 267"/>
                <a:gd name="T55" fmla="*/ 15 h 188"/>
                <a:gd name="T56" fmla="*/ 223 w 267"/>
                <a:gd name="T57" fmla="*/ 8 h 188"/>
                <a:gd name="T58" fmla="*/ 231 w 267"/>
                <a:gd name="T59" fmla="*/ 0 h 188"/>
                <a:gd name="T60" fmla="*/ 231 w 267"/>
                <a:gd name="T61" fmla="*/ 0 h 188"/>
                <a:gd name="T62" fmla="*/ 244 w 267"/>
                <a:gd name="T63" fmla="*/ 0 h 188"/>
                <a:gd name="T64" fmla="*/ 245 w 267"/>
                <a:gd name="T65" fmla="*/ 2 h 188"/>
                <a:gd name="T66" fmla="*/ 245 w 267"/>
                <a:gd name="T67" fmla="*/ 2 h 188"/>
                <a:gd name="T68" fmla="*/ 246 w 267"/>
                <a:gd name="T69" fmla="*/ 2 h 188"/>
                <a:gd name="T70" fmla="*/ 252 w 267"/>
                <a:gd name="T71" fmla="*/ 14 h 188"/>
                <a:gd name="T72" fmla="*/ 254 w 267"/>
                <a:gd name="T73" fmla="*/ 24 h 188"/>
                <a:gd name="T74" fmla="*/ 254 w 267"/>
                <a:gd name="T75" fmla="*/ 34 h 188"/>
                <a:gd name="T76" fmla="*/ 263 w 267"/>
                <a:gd name="T77" fmla="*/ 52 h 188"/>
                <a:gd name="T78" fmla="*/ 258 w 267"/>
                <a:gd name="T79" fmla="*/ 69 h 188"/>
                <a:gd name="T80" fmla="*/ 255 w 267"/>
                <a:gd name="T81" fmla="*/ 76 h 188"/>
                <a:gd name="T82" fmla="*/ 255 w 267"/>
                <a:gd name="T83" fmla="*/ 76 h 188"/>
                <a:gd name="T84" fmla="*/ 248 w 267"/>
                <a:gd name="T85" fmla="*/ 75 h 188"/>
                <a:gd name="T86" fmla="*/ 238 w 267"/>
                <a:gd name="T87" fmla="*/ 72 h 188"/>
                <a:gd name="T88" fmla="*/ 228 w 267"/>
                <a:gd name="T89" fmla="*/ 80 h 188"/>
                <a:gd name="T90" fmla="*/ 211 w 267"/>
                <a:gd name="T91" fmla="*/ 96 h 188"/>
                <a:gd name="T92" fmla="*/ 199 w 267"/>
                <a:gd name="T93" fmla="*/ 95 h 188"/>
                <a:gd name="T94" fmla="*/ 195 w 267"/>
                <a:gd name="T95" fmla="*/ 120 h 188"/>
                <a:gd name="T96" fmla="*/ 203 w 267"/>
                <a:gd name="T97" fmla="*/ 142 h 188"/>
                <a:gd name="T98" fmla="*/ 202 w 267"/>
                <a:gd name="T99" fmla="*/ 157 h 188"/>
                <a:gd name="T100" fmla="*/ 202 w 267"/>
                <a:gd name="T101" fmla="*/ 157 h 188"/>
                <a:gd name="T102" fmla="*/ 187 w 267"/>
                <a:gd name="T103" fmla="*/ 158 h 188"/>
                <a:gd name="T104" fmla="*/ 180 w 267"/>
                <a:gd name="T105" fmla="*/ 158 h 188"/>
                <a:gd name="T106" fmla="*/ 162 w 267"/>
                <a:gd name="T107" fmla="*/ 160 h 188"/>
                <a:gd name="T108" fmla="*/ 153 w 267"/>
                <a:gd name="T109" fmla="*/ 167 h 188"/>
                <a:gd name="T110" fmla="*/ 145 w 267"/>
                <a:gd name="T111" fmla="*/ 171 h 188"/>
                <a:gd name="T112" fmla="*/ 133 w 267"/>
                <a:gd name="T113" fmla="*/ 174 h 188"/>
                <a:gd name="T114" fmla="*/ 111 w 267"/>
                <a:gd name="T115" fmla="*/ 175 h 188"/>
                <a:gd name="T116" fmla="*/ 107 w 267"/>
                <a:gd name="T117" fmla="*/ 175 h 188"/>
                <a:gd name="T118" fmla="*/ 78 w 267"/>
                <a:gd name="T119" fmla="*/ 177 h 188"/>
                <a:gd name="connsiteX0" fmla="*/ 2921 w 9891"/>
                <a:gd name="connsiteY0" fmla="*/ 9415 h 10000"/>
                <a:gd name="connsiteX1" fmla="*/ 2921 w 9891"/>
                <a:gd name="connsiteY1" fmla="*/ 10000 h 10000"/>
                <a:gd name="connsiteX2" fmla="*/ 2921 w 9891"/>
                <a:gd name="connsiteY2" fmla="*/ 9415 h 10000"/>
                <a:gd name="connsiteX3" fmla="*/ 2921 w 9891"/>
                <a:gd name="connsiteY3" fmla="*/ 8830 h 10000"/>
                <a:gd name="connsiteX4" fmla="*/ 3933 w 9891"/>
                <a:gd name="connsiteY4" fmla="*/ 7766 h 10000"/>
                <a:gd name="connsiteX5" fmla="*/ 4270 w 9891"/>
                <a:gd name="connsiteY5" fmla="*/ 5851 h 10000"/>
                <a:gd name="connsiteX6" fmla="*/ 4270 w 9891"/>
                <a:gd name="connsiteY6" fmla="*/ 5851 h 10000"/>
                <a:gd name="connsiteX7" fmla="*/ 3708 w 9891"/>
                <a:gd name="connsiteY7" fmla="*/ 5851 h 10000"/>
                <a:gd name="connsiteX8" fmla="*/ 3221 w 9891"/>
                <a:gd name="connsiteY8" fmla="*/ 5957 h 10000"/>
                <a:gd name="connsiteX9" fmla="*/ 2846 w 9891"/>
                <a:gd name="connsiteY9" fmla="*/ 5851 h 10000"/>
                <a:gd name="connsiteX10" fmla="*/ 487 w 9891"/>
                <a:gd name="connsiteY10" fmla="*/ 5266 h 10000"/>
                <a:gd name="connsiteX11" fmla="*/ 0 w 9891"/>
                <a:gd name="connsiteY11" fmla="*/ 5160 h 10000"/>
                <a:gd name="connsiteX12" fmla="*/ 0 w 9891"/>
                <a:gd name="connsiteY12" fmla="*/ 5160 h 10000"/>
                <a:gd name="connsiteX13" fmla="*/ 75 w 9891"/>
                <a:gd name="connsiteY13" fmla="*/ 5053 h 10000"/>
                <a:gd name="connsiteX14" fmla="*/ 599 w 9891"/>
                <a:gd name="connsiteY14" fmla="*/ 4043 h 10000"/>
                <a:gd name="connsiteX15" fmla="*/ 974 w 9891"/>
                <a:gd name="connsiteY15" fmla="*/ 4043 h 10000"/>
                <a:gd name="connsiteX16" fmla="*/ 1386 w 9891"/>
                <a:gd name="connsiteY16" fmla="*/ 3830 h 10000"/>
                <a:gd name="connsiteX17" fmla="*/ 1685 w 9891"/>
                <a:gd name="connsiteY17" fmla="*/ 3511 h 10000"/>
                <a:gd name="connsiteX18" fmla="*/ 2360 w 9891"/>
                <a:gd name="connsiteY18" fmla="*/ 3191 h 10000"/>
                <a:gd name="connsiteX19" fmla="*/ 3221 w 9891"/>
                <a:gd name="connsiteY19" fmla="*/ 3032 h 10000"/>
                <a:gd name="connsiteX20" fmla="*/ 4082 w 9891"/>
                <a:gd name="connsiteY20" fmla="*/ 2819 h 10000"/>
                <a:gd name="connsiteX21" fmla="*/ 4494 w 9891"/>
                <a:gd name="connsiteY21" fmla="*/ 3138 h 10000"/>
                <a:gd name="connsiteX22" fmla="*/ 5198 w 9891"/>
                <a:gd name="connsiteY22" fmla="*/ 3138 h 10000"/>
                <a:gd name="connsiteX23" fmla="*/ 5843 w 9891"/>
                <a:gd name="connsiteY23" fmla="*/ 2606 h 10000"/>
                <a:gd name="connsiteX24" fmla="*/ 6255 w 9891"/>
                <a:gd name="connsiteY24" fmla="*/ 2021 h 10000"/>
                <a:gd name="connsiteX25" fmla="*/ 6854 w 9891"/>
                <a:gd name="connsiteY25" fmla="*/ 1809 h 10000"/>
                <a:gd name="connsiteX26" fmla="*/ 7453 w 9891"/>
                <a:gd name="connsiteY26" fmla="*/ 1064 h 10000"/>
                <a:gd name="connsiteX27" fmla="*/ 7865 w 9891"/>
                <a:gd name="connsiteY27" fmla="*/ 798 h 10000"/>
                <a:gd name="connsiteX28" fmla="*/ 8352 w 9891"/>
                <a:gd name="connsiteY28" fmla="*/ 426 h 10000"/>
                <a:gd name="connsiteX29" fmla="*/ 8652 w 9891"/>
                <a:gd name="connsiteY29" fmla="*/ 0 h 10000"/>
                <a:gd name="connsiteX30" fmla="*/ 8652 w 9891"/>
                <a:gd name="connsiteY30" fmla="*/ 0 h 10000"/>
                <a:gd name="connsiteX31" fmla="*/ 9139 w 9891"/>
                <a:gd name="connsiteY31" fmla="*/ 0 h 10000"/>
                <a:gd name="connsiteX32" fmla="*/ 9176 w 9891"/>
                <a:gd name="connsiteY32" fmla="*/ 106 h 10000"/>
                <a:gd name="connsiteX33" fmla="*/ 9176 w 9891"/>
                <a:gd name="connsiteY33" fmla="*/ 106 h 10000"/>
                <a:gd name="connsiteX34" fmla="*/ 9213 w 9891"/>
                <a:gd name="connsiteY34" fmla="*/ 106 h 10000"/>
                <a:gd name="connsiteX35" fmla="*/ 9438 w 9891"/>
                <a:gd name="connsiteY35" fmla="*/ 745 h 10000"/>
                <a:gd name="connsiteX36" fmla="*/ 9513 w 9891"/>
                <a:gd name="connsiteY36" fmla="*/ 1277 h 10000"/>
                <a:gd name="connsiteX37" fmla="*/ 9513 w 9891"/>
                <a:gd name="connsiteY37" fmla="*/ 1809 h 10000"/>
                <a:gd name="connsiteX38" fmla="*/ 9850 w 9891"/>
                <a:gd name="connsiteY38" fmla="*/ 2766 h 10000"/>
                <a:gd name="connsiteX39" fmla="*/ 9663 w 9891"/>
                <a:gd name="connsiteY39" fmla="*/ 3670 h 10000"/>
                <a:gd name="connsiteX40" fmla="*/ 9551 w 9891"/>
                <a:gd name="connsiteY40" fmla="*/ 4043 h 10000"/>
                <a:gd name="connsiteX41" fmla="*/ 9551 w 9891"/>
                <a:gd name="connsiteY41" fmla="*/ 4043 h 10000"/>
                <a:gd name="connsiteX42" fmla="*/ 9288 w 9891"/>
                <a:gd name="connsiteY42" fmla="*/ 3989 h 10000"/>
                <a:gd name="connsiteX43" fmla="*/ 8914 w 9891"/>
                <a:gd name="connsiteY43" fmla="*/ 3830 h 10000"/>
                <a:gd name="connsiteX44" fmla="*/ 8539 w 9891"/>
                <a:gd name="connsiteY44" fmla="*/ 4255 h 10000"/>
                <a:gd name="connsiteX45" fmla="*/ 7903 w 9891"/>
                <a:gd name="connsiteY45" fmla="*/ 5106 h 10000"/>
                <a:gd name="connsiteX46" fmla="*/ 7453 w 9891"/>
                <a:gd name="connsiteY46" fmla="*/ 5053 h 10000"/>
                <a:gd name="connsiteX47" fmla="*/ 7303 w 9891"/>
                <a:gd name="connsiteY47" fmla="*/ 6383 h 10000"/>
                <a:gd name="connsiteX48" fmla="*/ 7603 w 9891"/>
                <a:gd name="connsiteY48" fmla="*/ 7553 h 10000"/>
                <a:gd name="connsiteX49" fmla="*/ 7566 w 9891"/>
                <a:gd name="connsiteY49" fmla="*/ 8351 h 10000"/>
                <a:gd name="connsiteX50" fmla="*/ 7566 w 9891"/>
                <a:gd name="connsiteY50" fmla="*/ 8351 h 10000"/>
                <a:gd name="connsiteX51" fmla="*/ 7004 w 9891"/>
                <a:gd name="connsiteY51" fmla="*/ 8404 h 10000"/>
                <a:gd name="connsiteX52" fmla="*/ 6742 w 9891"/>
                <a:gd name="connsiteY52" fmla="*/ 8404 h 10000"/>
                <a:gd name="connsiteX53" fmla="*/ 6067 w 9891"/>
                <a:gd name="connsiteY53" fmla="*/ 8511 h 10000"/>
                <a:gd name="connsiteX54" fmla="*/ 5730 w 9891"/>
                <a:gd name="connsiteY54" fmla="*/ 8883 h 10000"/>
                <a:gd name="connsiteX55" fmla="*/ 5431 w 9891"/>
                <a:gd name="connsiteY55" fmla="*/ 9096 h 10000"/>
                <a:gd name="connsiteX56" fmla="*/ 4981 w 9891"/>
                <a:gd name="connsiteY56" fmla="*/ 9255 h 10000"/>
                <a:gd name="connsiteX57" fmla="*/ 4157 w 9891"/>
                <a:gd name="connsiteY57" fmla="*/ 9309 h 10000"/>
                <a:gd name="connsiteX58" fmla="*/ 4007 w 9891"/>
                <a:gd name="connsiteY58" fmla="*/ 9309 h 10000"/>
                <a:gd name="connsiteX59" fmla="*/ 2921 w 9891"/>
                <a:gd name="connsiteY59" fmla="*/ 9415 h 10000"/>
                <a:gd name="connsiteX0" fmla="*/ 2953 w 10000"/>
                <a:gd name="connsiteY0" fmla="*/ 9415 h 10000"/>
                <a:gd name="connsiteX1" fmla="*/ 2953 w 10000"/>
                <a:gd name="connsiteY1" fmla="*/ 10000 h 10000"/>
                <a:gd name="connsiteX2" fmla="*/ 2953 w 10000"/>
                <a:gd name="connsiteY2" fmla="*/ 9415 h 10000"/>
                <a:gd name="connsiteX3" fmla="*/ 2953 w 10000"/>
                <a:gd name="connsiteY3" fmla="*/ 8830 h 10000"/>
                <a:gd name="connsiteX4" fmla="*/ 3976 w 10000"/>
                <a:gd name="connsiteY4" fmla="*/ 7766 h 10000"/>
                <a:gd name="connsiteX5" fmla="*/ 4317 w 10000"/>
                <a:gd name="connsiteY5" fmla="*/ 5851 h 10000"/>
                <a:gd name="connsiteX6" fmla="*/ 4317 w 10000"/>
                <a:gd name="connsiteY6" fmla="*/ 5851 h 10000"/>
                <a:gd name="connsiteX7" fmla="*/ 3749 w 10000"/>
                <a:gd name="connsiteY7" fmla="*/ 5851 h 10000"/>
                <a:gd name="connsiteX8" fmla="*/ 3256 w 10000"/>
                <a:gd name="connsiteY8" fmla="*/ 5957 h 10000"/>
                <a:gd name="connsiteX9" fmla="*/ 2877 w 10000"/>
                <a:gd name="connsiteY9" fmla="*/ 5851 h 10000"/>
                <a:gd name="connsiteX10" fmla="*/ 492 w 10000"/>
                <a:gd name="connsiteY10" fmla="*/ 5266 h 10000"/>
                <a:gd name="connsiteX11" fmla="*/ 0 w 10000"/>
                <a:gd name="connsiteY11" fmla="*/ 5160 h 10000"/>
                <a:gd name="connsiteX12" fmla="*/ 0 w 10000"/>
                <a:gd name="connsiteY12" fmla="*/ 5160 h 10000"/>
                <a:gd name="connsiteX13" fmla="*/ 76 w 10000"/>
                <a:gd name="connsiteY13" fmla="*/ 5053 h 10000"/>
                <a:gd name="connsiteX14" fmla="*/ 606 w 10000"/>
                <a:gd name="connsiteY14" fmla="*/ 4043 h 10000"/>
                <a:gd name="connsiteX15" fmla="*/ 985 w 10000"/>
                <a:gd name="connsiteY15" fmla="*/ 4043 h 10000"/>
                <a:gd name="connsiteX16" fmla="*/ 1401 w 10000"/>
                <a:gd name="connsiteY16" fmla="*/ 3830 h 10000"/>
                <a:gd name="connsiteX17" fmla="*/ 1704 w 10000"/>
                <a:gd name="connsiteY17" fmla="*/ 3511 h 10000"/>
                <a:gd name="connsiteX18" fmla="*/ 2386 w 10000"/>
                <a:gd name="connsiteY18" fmla="*/ 3191 h 10000"/>
                <a:gd name="connsiteX19" fmla="*/ 3256 w 10000"/>
                <a:gd name="connsiteY19" fmla="*/ 3032 h 10000"/>
                <a:gd name="connsiteX20" fmla="*/ 4127 w 10000"/>
                <a:gd name="connsiteY20" fmla="*/ 2819 h 10000"/>
                <a:gd name="connsiteX21" fmla="*/ 4544 w 10000"/>
                <a:gd name="connsiteY21" fmla="*/ 3138 h 10000"/>
                <a:gd name="connsiteX22" fmla="*/ 5255 w 10000"/>
                <a:gd name="connsiteY22" fmla="*/ 3138 h 10000"/>
                <a:gd name="connsiteX23" fmla="*/ 5907 w 10000"/>
                <a:gd name="connsiteY23" fmla="*/ 2606 h 10000"/>
                <a:gd name="connsiteX24" fmla="*/ 6324 w 10000"/>
                <a:gd name="connsiteY24" fmla="*/ 2021 h 10000"/>
                <a:gd name="connsiteX25" fmla="*/ 6930 w 10000"/>
                <a:gd name="connsiteY25" fmla="*/ 1809 h 10000"/>
                <a:gd name="connsiteX26" fmla="*/ 7206 w 10000"/>
                <a:gd name="connsiteY26" fmla="*/ 1064 h 10000"/>
                <a:gd name="connsiteX27" fmla="*/ 7952 w 10000"/>
                <a:gd name="connsiteY27" fmla="*/ 798 h 10000"/>
                <a:gd name="connsiteX28" fmla="*/ 8444 w 10000"/>
                <a:gd name="connsiteY28" fmla="*/ 426 h 10000"/>
                <a:gd name="connsiteX29" fmla="*/ 8747 w 10000"/>
                <a:gd name="connsiteY29" fmla="*/ 0 h 10000"/>
                <a:gd name="connsiteX30" fmla="*/ 8747 w 10000"/>
                <a:gd name="connsiteY30" fmla="*/ 0 h 10000"/>
                <a:gd name="connsiteX31" fmla="*/ 9240 w 10000"/>
                <a:gd name="connsiteY31" fmla="*/ 0 h 10000"/>
                <a:gd name="connsiteX32" fmla="*/ 9277 w 10000"/>
                <a:gd name="connsiteY32" fmla="*/ 106 h 10000"/>
                <a:gd name="connsiteX33" fmla="*/ 9277 w 10000"/>
                <a:gd name="connsiteY33" fmla="*/ 106 h 10000"/>
                <a:gd name="connsiteX34" fmla="*/ 9315 w 10000"/>
                <a:gd name="connsiteY34" fmla="*/ 106 h 10000"/>
                <a:gd name="connsiteX35" fmla="*/ 9542 w 10000"/>
                <a:gd name="connsiteY35" fmla="*/ 745 h 10000"/>
                <a:gd name="connsiteX36" fmla="*/ 9618 w 10000"/>
                <a:gd name="connsiteY36" fmla="*/ 1277 h 10000"/>
                <a:gd name="connsiteX37" fmla="*/ 9618 w 10000"/>
                <a:gd name="connsiteY37" fmla="*/ 1809 h 10000"/>
                <a:gd name="connsiteX38" fmla="*/ 9959 w 10000"/>
                <a:gd name="connsiteY38" fmla="*/ 2766 h 10000"/>
                <a:gd name="connsiteX39" fmla="*/ 9769 w 10000"/>
                <a:gd name="connsiteY39" fmla="*/ 3670 h 10000"/>
                <a:gd name="connsiteX40" fmla="*/ 9656 w 10000"/>
                <a:gd name="connsiteY40" fmla="*/ 4043 h 10000"/>
                <a:gd name="connsiteX41" fmla="*/ 9656 w 10000"/>
                <a:gd name="connsiteY41" fmla="*/ 4043 h 10000"/>
                <a:gd name="connsiteX42" fmla="*/ 9390 w 10000"/>
                <a:gd name="connsiteY42" fmla="*/ 3989 h 10000"/>
                <a:gd name="connsiteX43" fmla="*/ 9012 w 10000"/>
                <a:gd name="connsiteY43" fmla="*/ 3830 h 10000"/>
                <a:gd name="connsiteX44" fmla="*/ 8633 w 10000"/>
                <a:gd name="connsiteY44" fmla="*/ 4255 h 10000"/>
                <a:gd name="connsiteX45" fmla="*/ 7990 w 10000"/>
                <a:gd name="connsiteY45" fmla="*/ 5106 h 10000"/>
                <a:gd name="connsiteX46" fmla="*/ 7535 w 10000"/>
                <a:gd name="connsiteY46" fmla="*/ 5053 h 10000"/>
                <a:gd name="connsiteX47" fmla="*/ 7383 w 10000"/>
                <a:gd name="connsiteY47" fmla="*/ 6383 h 10000"/>
                <a:gd name="connsiteX48" fmla="*/ 7687 w 10000"/>
                <a:gd name="connsiteY48" fmla="*/ 7553 h 10000"/>
                <a:gd name="connsiteX49" fmla="*/ 7649 w 10000"/>
                <a:gd name="connsiteY49" fmla="*/ 8351 h 10000"/>
                <a:gd name="connsiteX50" fmla="*/ 7649 w 10000"/>
                <a:gd name="connsiteY50" fmla="*/ 8351 h 10000"/>
                <a:gd name="connsiteX51" fmla="*/ 7081 w 10000"/>
                <a:gd name="connsiteY51" fmla="*/ 8404 h 10000"/>
                <a:gd name="connsiteX52" fmla="*/ 6816 w 10000"/>
                <a:gd name="connsiteY52" fmla="*/ 8404 h 10000"/>
                <a:gd name="connsiteX53" fmla="*/ 6134 w 10000"/>
                <a:gd name="connsiteY53" fmla="*/ 8511 h 10000"/>
                <a:gd name="connsiteX54" fmla="*/ 5793 w 10000"/>
                <a:gd name="connsiteY54" fmla="*/ 8883 h 10000"/>
                <a:gd name="connsiteX55" fmla="*/ 5491 w 10000"/>
                <a:gd name="connsiteY55" fmla="*/ 9096 h 10000"/>
                <a:gd name="connsiteX56" fmla="*/ 5036 w 10000"/>
                <a:gd name="connsiteY56" fmla="*/ 9255 h 10000"/>
                <a:gd name="connsiteX57" fmla="*/ 4203 w 10000"/>
                <a:gd name="connsiteY57" fmla="*/ 9309 h 10000"/>
                <a:gd name="connsiteX58" fmla="*/ 4051 w 10000"/>
                <a:gd name="connsiteY58" fmla="*/ 9309 h 10000"/>
                <a:gd name="connsiteX59" fmla="*/ 2953 w 10000"/>
                <a:gd name="connsiteY59" fmla="*/ 9415 h 10000"/>
                <a:gd name="connsiteX0" fmla="*/ 2953 w 10000"/>
                <a:gd name="connsiteY0" fmla="*/ 9415 h 10000"/>
                <a:gd name="connsiteX1" fmla="*/ 2953 w 10000"/>
                <a:gd name="connsiteY1" fmla="*/ 10000 h 10000"/>
                <a:gd name="connsiteX2" fmla="*/ 2953 w 10000"/>
                <a:gd name="connsiteY2" fmla="*/ 9415 h 10000"/>
                <a:gd name="connsiteX3" fmla="*/ 2953 w 10000"/>
                <a:gd name="connsiteY3" fmla="*/ 8830 h 10000"/>
                <a:gd name="connsiteX4" fmla="*/ 3976 w 10000"/>
                <a:gd name="connsiteY4" fmla="*/ 7766 h 10000"/>
                <a:gd name="connsiteX5" fmla="*/ 4317 w 10000"/>
                <a:gd name="connsiteY5" fmla="*/ 5851 h 10000"/>
                <a:gd name="connsiteX6" fmla="*/ 4317 w 10000"/>
                <a:gd name="connsiteY6" fmla="*/ 5851 h 10000"/>
                <a:gd name="connsiteX7" fmla="*/ 3749 w 10000"/>
                <a:gd name="connsiteY7" fmla="*/ 5851 h 10000"/>
                <a:gd name="connsiteX8" fmla="*/ 3256 w 10000"/>
                <a:gd name="connsiteY8" fmla="*/ 5957 h 10000"/>
                <a:gd name="connsiteX9" fmla="*/ 2877 w 10000"/>
                <a:gd name="connsiteY9" fmla="*/ 5851 h 10000"/>
                <a:gd name="connsiteX10" fmla="*/ 492 w 10000"/>
                <a:gd name="connsiteY10" fmla="*/ 5266 h 10000"/>
                <a:gd name="connsiteX11" fmla="*/ 0 w 10000"/>
                <a:gd name="connsiteY11" fmla="*/ 5160 h 10000"/>
                <a:gd name="connsiteX12" fmla="*/ 0 w 10000"/>
                <a:gd name="connsiteY12" fmla="*/ 5160 h 10000"/>
                <a:gd name="connsiteX13" fmla="*/ 76 w 10000"/>
                <a:gd name="connsiteY13" fmla="*/ 5053 h 10000"/>
                <a:gd name="connsiteX14" fmla="*/ 606 w 10000"/>
                <a:gd name="connsiteY14" fmla="*/ 4043 h 10000"/>
                <a:gd name="connsiteX15" fmla="*/ 985 w 10000"/>
                <a:gd name="connsiteY15" fmla="*/ 4043 h 10000"/>
                <a:gd name="connsiteX16" fmla="*/ 1401 w 10000"/>
                <a:gd name="connsiteY16" fmla="*/ 3830 h 10000"/>
                <a:gd name="connsiteX17" fmla="*/ 1704 w 10000"/>
                <a:gd name="connsiteY17" fmla="*/ 3511 h 10000"/>
                <a:gd name="connsiteX18" fmla="*/ 2386 w 10000"/>
                <a:gd name="connsiteY18" fmla="*/ 3191 h 10000"/>
                <a:gd name="connsiteX19" fmla="*/ 3256 w 10000"/>
                <a:gd name="connsiteY19" fmla="*/ 3032 h 10000"/>
                <a:gd name="connsiteX20" fmla="*/ 4127 w 10000"/>
                <a:gd name="connsiteY20" fmla="*/ 2819 h 10000"/>
                <a:gd name="connsiteX21" fmla="*/ 4544 w 10000"/>
                <a:gd name="connsiteY21" fmla="*/ 3138 h 10000"/>
                <a:gd name="connsiteX22" fmla="*/ 5255 w 10000"/>
                <a:gd name="connsiteY22" fmla="*/ 3138 h 10000"/>
                <a:gd name="connsiteX23" fmla="*/ 5907 w 10000"/>
                <a:gd name="connsiteY23" fmla="*/ 2606 h 10000"/>
                <a:gd name="connsiteX24" fmla="*/ 6324 w 10000"/>
                <a:gd name="connsiteY24" fmla="*/ 2021 h 10000"/>
                <a:gd name="connsiteX25" fmla="*/ 6930 w 10000"/>
                <a:gd name="connsiteY25" fmla="*/ 1809 h 10000"/>
                <a:gd name="connsiteX26" fmla="*/ 7206 w 10000"/>
                <a:gd name="connsiteY26" fmla="*/ 1064 h 10000"/>
                <a:gd name="connsiteX27" fmla="*/ 7952 w 10000"/>
                <a:gd name="connsiteY27" fmla="*/ 798 h 10000"/>
                <a:gd name="connsiteX28" fmla="*/ 8050 w 10000"/>
                <a:gd name="connsiteY28" fmla="*/ 334 h 10000"/>
                <a:gd name="connsiteX29" fmla="*/ 8747 w 10000"/>
                <a:gd name="connsiteY29" fmla="*/ 0 h 10000"/>
                <a:gd name="connsiteX30" fmla="*/ 8747 w 10000"/>
                <a:gd name="connsiteY30" fmla="*/ 0 h 10000"/>
                <a:gd name="connsiteX31" fmla="*/ 9240 w 10000"/>
                <a:gd name="connsiteY31" fmla="*/ 0 h 10000"/>
                <a:gd name="connsiteX32" fmla="*/ 9277 w 10000"/>
                <a:gd name="connsiteY32" fmla="*/ 106 h 10000"/>
                <a:gd name="connsiteX33" fmla="*/ 9277 w 10000"/>
                <a:gd name="connsiteY33" fmla="*/ 106 h 10000"/>
                <a:gd name="connsiteX34" fmla="*/ 9315 w 10000"/>
                <a:gd name="connsiteY34" fmla="*/ 106 h 10000"/>
                <a:gd name="connsiteX35" fmla="*/ 9542 w 10000"/>
                <a:gd name="connsiteY35" fmla="*/ 745 h 10000"/>
                <a:gd name="connsiteX36" fmla="*/ 9618 w 10000"/>
                <a:gd name="connsiteY36" fmla="*/ 1277 h 10000"/>
                <a:gd name="connsiteX37" fmla="*/ 9618 w 10000"/>
                <a:gd name="connsiteY37" fmla="*/ 1809 h 10000"/>
                <a:gd name="connsiteX38" fmla="*/ 9959 w 10000"/>
                <a:gd name="connsiteY38" fmla="*/ 2766 h 10000"/>
                <a:gd name="connsiteX39" fmla="*/ 9769 w 10000"/>
                <a:gd name="connsiteY39" fmla="*/ 3670 h 10000"/>
                <a:gd name="connsiteX40" fmla="*/ 9656 w 10000"/>
                <a:gd name="connsiteY40" fmla="*/ 4043 h 10000"/>
                <a:gd name="connsiteX41" fmla="*/ 9656 w 10000"/>
                <a:gd name="connsiteY41" fmla="*/ 4043 h 10000"/>
                <a:gd name="connsiteX42" fmla="*/ 9390 w 10000"/>
                <a:gd name="connsiteY42" fmla="*/ 3989 h 10000"/>
                <a:gd name="connsiteX43" fmla="*/ 9012 w 10000"/>
                <a:gd name="connsiteY43" fmla="*/ 3830 h 10000"/>
                <a:gd name="connsiteX44" fmla="*/ 8633 w 10000"/>
                <a:gd name="connsiteY44" fmla="*/ 4255 h 10000"/>
                <a:gd name="connsiteX45" fmla="*/ 7990 w 10000"/>
                <a:gd name="connsiteY45" fmla="*/ 5106 h 10000"/>
                <a:gd name="connsiteX46" fmla="*/ 7535 w 10000"/>
                <a:gd name="connsiteY46" fmla="*/ 5053 h 10000"/>
                <a:gd name="connsiteX47" fmla="*/ 7383 w 10000"/>
                <a:gd name="connsiteY47" fmla="*/ 6383 h 10000"/>
                <a:gd name="connsiteX48" fmla="*/ 7687 w 10000"/>
                <a:gd name="connsiteY48" fmla="*/ 7553 h 10000"/>
                <a:gd name="connsiteX49" fmla="*/ 7649 w 10000"/>
                <a:gd name="connsiteY49" fmla="*/ 8351 h 10000"/>
                <a:gd name="connsiteX50" fmla="*/ 7649 w 10000"/>
                <a:gd name="connsiteY50" fmla="*/ 8351 h 10000"/>
                <a:gd name="connsiteX51" fmla="*/ 7081 w 10000"/>
                <a:gd name="connsiteY51" fmla="*/ 8404 h 10000"/>
                <a:gd name="connsiteX52" fmla="*/ 6816 w 10000"/>
                <a:gd name="connsiteY52" fmla="*/ 8404 h 10000"/>
                <a:gd name="connsiteX53" fmla="*/ 6134 w 10000"/>
                <a:gd name="connsiteY53" fmla="*/ 8511 h 10000"/>
                <a:gd name="connsiteX54" fmla="*/ 5793 w 10000"/>
                <a:gd name="connsiteY54" fmla="*/ 8883 h 10000"/>
                <a:gd name="connsiteX55" fmla="*/ 5491 w 10000"/>
                <a:gd name="connsiteY55" fmla="*/ 9096 h 10000"/>
                <a:gd name="connsiteX56" fmla="*/ 5036 w 10000"/>
                <a:gd name="connsiteY56" fmla="*/ 9255 h 10000"/>
                <a:gd name="connsiteX57" fmla="*/ 4203 w 10000"/>
                <a:gd name="connsiteY57" fmla="*/ 9309 h 10000"/>
                <a:gd name="connsiteX58" fmla="*/ 4051 w 10000"/>
                <a:gd name="connsiteY58" fmla="*/ 9309 h 10000"/>
                <a:gd name="connsiteX59" fmla="*/ 2953 w 10000"/>
                <a:gd name="connsiteY59" fmla="*/ 9415 h 10000"/>
                <a:gd name="connsiteX0" fmla="*/ 2953 w 10000"/>
                <a:gd name="connsiteY0" fmla="*/ 9415 h 10000"/>
                <a:gd name="connsiteX1" fmla="*/ 2953 w 10000"/>
                <a:gd name="connsiteY1" fmla="*/ 10000 h 10000"/>
                <a:gd name="connsiteX2" fmla="*/ 2953 w 10000"/>
                <a:gd name="connsiteY2" fmla="*/ 9415 h 10000"/>
                <a:gd name="connsiteX3" fmla="*/ 2953 w 10000"/>
                <a:gd name="connsiteY3" fmla="*/ 8830 h 10000"/>
                <a:gd name="connsiteX4" fmla="*/ 3976 w 10000"/>
                <a:gd name="connsiteY4" fmla="*/ 7766 h 10000"/>
                <a:gd name="connsiteX5" fmla="*/ 4317 w 10000"/>
                <a:gd name="connsiteY5" fmla="*/ 5851 h 10000"/>
                <a:gd name="connsiteX6" fmla="*/ 4317 w 10000"/>
                <a:gd name="connsiteY6" fmla="*/ 5851 h 10000"/>
                <a:gd name="connsiteX7" fmla="*/ 3749 w 10000"/>
                <a:gd name="connsiteY7" fmla="*/ 5851 h 10000"/>
                <a:gd name="connsiteX8" fmla="*/ 3256 w 10000"/>
                <a:gd name="connsiteY8" fmla="*/ 5957 h 10000"/>
                <a:gd name="connsiteX9" fmla="*/ 2877 w 10000"/>
                <a:gd name="connsiteY9" fmla="*/ 5851 h 10000"/>
                <a:gd name="connsiteX10" fmla="*/ 492 w 10000"/>
                <a:gd name="connsiteY10" fmla="*/ 5266 h 10000"/>
                <a:gd name="connsiteX11" fmla="*/ 0 w 10000"/>
                <a:gd name="connsiteY11" fmla="*/ 5160 h 10000"/>
                <a:gd name="connsiteX12" fmla="*/ 0 w 10000"/>
                <a:gd name="connsiteY12" fmla="*/ 5160 h 10000"/>
                <a:gd name="connsiteX13" fmla="*/ 76 w 10000"/>
                <a:gd name="connsiteY13" fmla="*/ 5053 h 10000"/>
                <a:gd name="connsiteX14" fmla="*/ 606 w 10000"/>
                <a:gd name="connsiteY14" fmla="*/ 4043 h 10000"/>
                <a:gd name="connsiteX15" fmla="*/ 985 w 10000"/>
                <a:gd name="connsiteY15" fmla="*/ 4043 h 10000"/>
                <a:gd name="connsiteX16" fmla="*/ 1401 w 10000"/>
                <a:gd name="connsiteY16" fmla="*/ 3830 h 10000"/>
                <a:gd name="connsiteX17" fmla="*/ 1704 w 10000"/>
                <a:gd name="connsiteY17" fmla="*/ 3511 h 10000"/>
                <a:gd name="connsiteX18" fmla="*/ 2386 w 10000"/>
                <a:gd name="connsiteY18" fmla="*/ 3191 h 10000"/>
                <a:gd name="connsiteX19" fmla="*/ 3256 w 10000"/>
                <a:gd name="connsiteY19" fmla="*/ 3032 h 10000"/>
                <a:gd name="connsiteX20" fmla="*/ 3930 w 10000"/>
                <a:gd name="connsiteY20" fmla="*/ 2819 h 10000"/>
                <a:gd name="connsiteX21" fmla="*/ 4544 w 10000"/>
                <a:gd name="connsiteY21" fmla="*/ 3138 h 10000"/>
                <a:gd name="connsiteX22" fmla="*/ 5255 w 10000"/>
                <a:gd name="connsiteY22" fmla="*/ 3138 h 10000"/>
                <a:gd name="connsiteX23" fmla="*/ 5907 w 10000"/>
                <a:gd name="connsiteY23" fmla="*/ 2606 h 10000"/>
                <a:gd name="connsiteX24" fmla="*/ 6324 w 10000"/>
                <a:gd name="connsiteY24" fmla="*/ 2021 h 10000"/>
                <a:gd name="connsiteX25" fmla="*/ 6930 w 10000"/>
                <a:gd name="connsiteY25" fmla="*/ 1809 h 10000"/>
                <a:gd name="connsiteX26" fmla="*/ 7206 w 10000"/>
                <a:gd name="connsiteY26" fmla="*/ 1064 h 10000"/>
                <a:gd name="connsiteX27" fmla="*/ 7952 w 10000"/>
                <a:gd name="connsiteY27" fmla="*/ 798 h 10000"/>
                <a:gd name="connsiteX28" fmla="*/ 8050 w 10000"/>
                <a:gd name="connsiteY28" fmla="*/ 334 h 10000"/>
                <a:gd name="connsiteX29" fmla="*/ 8747 w 10000"/>
                <a:gd name="connsiteY29" fmla="*/ 0 h 10000"/>
                <a:gd name="connsiteX30" fmla="*/ 8747 w 10000"/>
                <a:gd name="connsiteY30" fmla="*/ 0 h 10000"/>
                <a:gd name="connsiteX31" fmla="*/ 9240 w 10000"/>
                <a:gd name="connsiteY31" fmla="*/ 0 h 10000"/>
                <a:gd name="connsiteX32" fmla="*/ 9277 w 10000"/>
                <a:gd name="connsiteY32" fmla="*/ 106 h 10000"/>
                <a:gd name="connsiteX33" fmla="*/ 9277 w 10000"/>
                <a:gd name="connsiteY33" fmla="*/ 106 h 10000"/>
                <a:gd name="connsiteX34" fmla="*/ 9315 w 10000"/>
                <a:gd name="connsiteY34" fmla="*/ 106 h 10000"/>
                <a:gd name="connsiteX35" fmla="*/ 9542 w 10000"/>
                <a:gd name="connsiteY35" fmla="*/ 745 h 10000"/>
                <a:gd name="connsiteX36" fmla="*/ 9618 w 10000"/>
                <a:gd name="connsiteY36" fmla="*/ 1277 h 10000"/>
                <a:gd name="connsiteX37" fmla="*/ 9618 w 10000"/>
                <a:gd name="connsiteY37" fmla="*/ 1809 h 10000"/>
                <a:gd name="connsiteX38" fmla="*/ 9959 w 10000"/>
                <a:gd name="connsiteY38" fmla="*/ 2766 h 10000"/>
                <a:gd name="connsiteX39" fmla="*/ 9769 w 10000"/>
                <a:gd name="connsiteY39" fmla="*/ 3670 h 10000"/>
                <a:gd name="connsiteX40" fmla="*/ 9656 w 10000"/>
                <a:gd name="connsiteY40" fmla="*/ 4043 h 10000"/>
                <a:gd name="connsiteX41" fmla="*/ 9656 w 10000"/>
                <a:gd name="connsiteY41" fmla="*/ 4043 h 10000"/>
                <a:gd name="connsiteX42" fmla="*/ 9390 w 10000"/>
                <a:gd name="connsiteY42" fmla="*/ 3989 h 10000"/>
                <a:gd name="connsiteX43" fmla="*/ 9012 w 10000"/>
                <a:gd name="connsiteY43" fmla="*/ 3830 h 10000"/>
                <a:gd name="connsiteX44" fmla="*/ 8633 w 10000"/>
                <a:gd name="connsiteY44" fmla="*/ 4255 h 10000"/>
                <a:gd name="connsiteX45" fmla="*/ 7990 w 10000"/>
                <a:gd name="connsiteY45" fmla="*/ 5106 h 10000"/>
                <a:gd name="connsiteX46" fmla="*/ 7535 w 10000"/>
                <a:gd name="connsiteY46" fmla="*/ 5053 h 10000"/>
                <a:gd name="connsiteX47" fmla="*/ 7383 w 10000"/>
                <a:gd name="connsiteY47" fmla="*/ 6383 h 10000"/>
                <a:gd name="connsiteX48" fmla="*/ 7687 w 10000"/>
                <a:gd name="connsiteY48" fmla="*/ 7553 h 10000"/>
                <a:gd name="connsiteX49" fmla="*/ 7649 w 10000"/>
                <a:gd name="connsiteY49" fmla="*/ 8351 h 10000"/>
                <a:gd name="connsiteX50" fmla="*/ 7649 w 10000"/>
                <a:gd name="connsiteY50" fmla="*/ 8351 h 10000"/>
                <a:gd name="connsiteX51" fmla="*/ 7081 w 10000"/>
                <a:gd name="connsiteY51" fmla="*/ 8404 h 10000"/>
                <a:gd name="connsiteX52" fmla="*/ 6816 w 10000"/>
                <a:gd name="connsiteY52" fmla="*/ 8404 h 10000"/>
                <a:gd name="connsiteX53" fmla="*/ 6134 w 10000"/>
                <a:gd name="connsiteY53" fmla="*/ 8511 h 10000"/>
                <a:gd name="connsiteX54" fmla="*/ 5793 w 10000"/>
                <a:gd name="connsiteY54" fmla="*/ 8883 h 10000"/>
                <a:gd name="connsiteX55" fmla="*/ 5491 w 10000"/>
                <a:gd name="connsiteY55" fmla="*/ 9096 h 10000"/>
                <a:gd name="connsiteX56" fmla="*/ 5036 w 10000"/>
                <a:gd name="connsiteY56" fmla="*/ 9255 h 10000"/>
                <a:gd name="connsiteX57" fmla="*/ 4203 w 10000"/>
                <a:gd name="connsiteY57" fmla="*/ 9309 h 10000"/>
                <a:gd name="connsiteX58" fmla="*/ 4051 w 10000"/>
                <a:gd name="connsiteY58" fmla="*/ 9309 h 10000"/>
                <a:gd name="connsiteX59" fmla="*/ 2953 w 10000"/>
                <a:gd name="connsiteY59" fmla="*/ 9415 h 10000"/>
                <a:gd name="connsiteX0" fmla="*/ 2953 w 10000"/>
                <a:gd name="connsiteY0" fmla="*/ 9415 h 10000"/>
                <a:gd name="connsiteX1" fmla="*/ 2953 w 10000"/>
                <a:gd name="connsiteY1" fmla="*/ 10000 h 10000"/>
                <a:gd name="connsiteX2" fmla="*/ 2953 w 10000"/>
                <a:gd name="connsiteY2" fmla="*/ 9415 h 10000"/>
                <a:gd name="connsiteX3" fmla="*/ 2953 w 10000"/>
                <a:gd name="connsiteY3" fmla="*/ 8830 h 10000"/>
                <a:gd name="connsiteX4" fmla="*/ 3976 w 10000"/>
                <a:gd name="connsiteY4" fmla="*/ 7766 h 10000"/>
                <a:gd name="connsiteX5" fmla="*/ 4317 w 10000"/>
                <a:gd name="connsiteY5" fmla="*/ 5851 h 10000"/>
                <a:gd name="connsiteX6" fmla="*/ 4317 w 10000"/>
                <a:gd name="connsiteY6" fmla="*/ 5851 h 10000"/>
                <a:gd name="connsiteX7" fmla="*/ 3749 w 10000"/>
                <a:gd name="connsiteY7" fmla="*/ 5851 h 10000"/>
                <a:gd name="connsiteX8" fmla="*/ 3256 w 10000"/>
                <a:gd name="connsiteY8" fmla="*/ 5957 h 10000"/>
                <a:gd name="connsiteX9" fmla="*/ 2877 w 10000"/>
                <a:gd name="connsiteY9" fmla="*/ 5851 h 10000"/>
                <a:gd name="connsiteX10" fmla="*/ 492 w 10000"/>
                <a:gd name="connsiteY10" fmla="*/ 5266 h 10000"/>
                <a:gd name="connsiteX11" fmla="*/ 0 w 10000"/>
                <a:gd name="connsiteY11" fmla="*/ 5160 h 10000"/>
                <a:gd name="connsiteX12" fmla="*/ 0 w 10000"/>
                <a:gd name="connsiteY12" fmla="*/ 5160 h 10000"/>
                <a:gd name="connsiteX13" fmla="*/ 76 w 10000"/>
                <a:gd name="connsiteY13" fmla="*/ 5053 h 10000"/>
                <a:gd name="connsiteX14" fmla="*/ 606 w 10000"/>
                <a:gd name="connsiteY14" fmla="*/ 4043 h 10000"/>
                <a:gd name="connsiteX15" fmla="*/ 985 w 10000"/>
                <a:gd name="connsiteY15" fmla="*/ 4043 h 10000"/>
                <a:gd name="connsiteX16" fmla="*/ 1401 w 10000"/>
                <a:gd name="connsiteY16" fmla="*/ 3830 h 10000"/>
                <a:gd name="connsiteX17" fmla="*/ 1704 w 10000"/>
                <a:gd name="connsiteY17" fmla="*/ 3511 h 10000"/>
                <a:gd name="connsiteX18" fmla="*/ 2189 w 10000"/>
                <a:gd name="connsiteY18" fmla="*/ 3376 h 10000"/>
                <a:gd name="connsiteX19" fmla="*/ 3256 w 10000"/>
                <a:gd name="connsiteY19" fmla="*/ 3032 h 10000"/>
                <a:gd name="connsiteX20" fmla="*/ 3930 w 10000"/>
                <a:gd name="connsiteY20" fmla="*/ 2819 h 10000"/>
                <a:gd name="connsiteX21" fmla="*/ 4544 w 10000"/>
                <a:gd name="connsiteY21" fmla="*/ 3138 h 10000"/>
                <a:gd name="connsiteX22" fmla="*/ 5255 w 10000"/>
                <a:gd name="connsiteY22" fmla="*/ 3138 h 10000"/>
                <a:gd name="connsiteX23" fmla="*/ 5907 w 10000"/>
                <a:gd name="connsiteY23" fmla="*/ 2606 h 10000"/>
                <a:gd name="connsiteX24" fmla="*/ 6324 w 10000"/>
                <a:gd name="connsiteY24" fmla="*/ 2021 h 10000"/>
                <a:gd name="connsiteX25" fmla="*/ 6930 w 10000"/>
                <a:gd name="connsiteY25" fmla="*/ 1809 h 10000"/>
                <a:gd name="connsiteX26" fmla="*/ 7206 w 10000"/>
                <a:gd name="connsiteY26" fmla="*/ 1064 h 10000"/>
                <a:gd name="connsiteX27" fmla="*/ 7952 w 10000"/>
                <a:gd name="connsiteY27" fmla="*/ 798 h 10000"/>
                <a:gd name="connsiteX28" fmla="*/ 8050 w 10000"/>
                <a:gd name="connsiteY28" fmla="*/ 334 h 10000"/>
                <a:gd name="connsiteX29" fmla="*/ 8747 w 10000"/>
                <a:gd name="connsiteY29" fmla="*/ 0 h 10000"/>
                <a:gd name="connsiteX30" fmla="*/ 8747 w 10000"/>
                <a:gd name="connsiteY30" fmla="*/ 0 h 10000"/>
                <a:gd name="connsiteX31" fmla="*/ 9240 w 10000"/>
                <a:gd name="connsiteY31" fmla="*/ 0 h 10000"/>
                <a:gd name="connsiteX32" fmla="*/ 9277 w 10000"/>
                <a:gd name="connsiteY32" fmla="*/ 106 h 10000"/>
                <a:gd name="connsiteX33" fmla="*/ 9277 w 10000"/>
                <a:gd name="connsiteY33" fmla="*/ 106 h 10000"/>
                <a:gd name="connsiteX34" fmla="*/ 9315 w 10000"/>
                <a:gd name="connsiteY34" fmla="*/ 106 h 10000"/>
                <a:gd name="connsiteX35" fmla="*/ 9542 w 10000"/>
                <a:gd name="connsiteY35" fmla="*/ 745 h 10000"/>
                <a:gd name="connsiteX36" fmla="*/ 9618 w 10000"/>
                <a:gd name="connsiteY36" fmla="*/ 1277 h 10000"/>
                <a:gd name="connsiteX37" fmla="*/ 9618 w 10000"/>
                <a:gd name="connsiteY37" fmla="*/ 1809 h 10000"/>
                <a:gd name="connsiteX38" fmla="*/ 9959 w 10000"/>
                <a:gd name="connsiteY38" fmla="*/ 2766 h 10000"/>
                <a:gd name="connsiteX39" fmla="*/ 9769 w 10000"/>
                <a:gd name="connsiteY39" fmla="*/ 3670 h 10000"/>
                <a:gd name="connsiteX40" fmla="*/ 9656 w 10000"/>
                <a:gd name="connsiteY40" fmla="*/ 4043 h 10000"/>
                <a:gd name="connsiteX41" fmla="*/ 9656 w 10000"/>
                <a:gd name="connsiteY41" fmla="*/ 4043 h 10000"/>
                <a:gd name="connsiteX42" fmla="*/ 9390 w 10000"/>
                <a:gd name="connsiteY42" fmla="*/ 3989 h 10000"/>
                <a:gd name="connsiteX43" fmla="*/ 9012 w 10000"/>
                <a:gd name="connsiteY43" fmla="*/ 3830 h 10000"/>
                <a:gd name="connsiteX44" fmla="*/ 8633 w 10000"/>
                <a:gd name="connsiteY44" fmla="*/ 4255 h 10000"/>
                <a:gd name="connsiteX45" fmla="*/ 7990 w 10000"/>
                <a:gd name="connsiteY45" fmla="*/ 5106 h 10000"/>
                <a:gd name="connsiteX46" fmla="*/ 7535 w 10000"/>
                <a:gd name="connsiteY46" fmla="*/ 5053 h 10000"/>
                <a:gd name="connsiteX47" fmla="*/ 7383 w 10000"/>
                <a:gd name="connsiteY47" fmla="*/ 6383 h 10000"/>
                <a:gd name="connsiteX48" fmla="*/ 7687 w 10000"/>
                <a:gd name="connsiteY48" fmla="*/ 7553 h 10000"/>
                <a:gd name="connsiteX49" fmla="*/ 7649 w 10000"/>
                <a:gd name="connsiteY49" fmla="*/ 8351 h 10000"/>
                <a:gd name="connsiteX50" fmla="*/ 7649 w 10000"/>
                <a:gd name="connsiteY50" fmla="*/ 8351 h 10000"/>
                <a:gd name="connsiteX51" fmla="*/ 7081 w 10000"/>
                <a:gd name="connsiteY51" fmla="*/ 8404 h 10000"/>
                <a:gd name="connsiteX52" fmla="*/ 6816 w 10000"/>
                <a:gd name="connsiteY52" fmla="*/ 8404 h 10000"/>
                <a:gd name="connsiteX53" fmla="*/ 6134 w 10000"/>
                <a:gd name="connsiteY53" fmla="*/ 8511 h 10000"/>
                <a:gd name="connsiteX54" fmla="*/ 5793 w 10000"/>
                <a:gd name="connsiteY54" fmla="*/ 8883 h 10000"/>
                <a:gd name="connsiteX55" fmla="*/ 5491 w 10000"/>
                <a:gd name="connsiteY55" fmla="*/ 9096 h 10000"/>
                <a:gd name="connsiteX56" fmla="*/ 5036 w 10000"/>
                <a:gd name="connsiteY56" fmla="*/ 9255 h 10000"/>
                <a:gd name="connsiteX57" fmla="*/ 4203 w 10000"/>
                <a:gd name="connsiteY57" fmla="*/ 9309 h 10000"/>
                <a:gd name="connsiteX58" fmla="*/ 4051 w 10000"/>
                <a:gd name="connsiteY58" fmla="*/ 9309 h 10000"/>
                <a:gd name="connsiteX59" fmla="*/ 2953 w 10000"/>
                <a:gd name="connsiteY59" fmla="*/ 941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00" h="10000">
                  <a:moveTo>
                    <a:pt x="2953" y="9415"/>
                  </a:moveTo>
                  <a:lnTo>
                    <a:pt x="2953" y="10000"/>
                  </a:lnTo>
                  <a:lnTo>
                    <a:pt x="2953" y="9415"/>
                  </a:lnTo>
                  <a:lnTo>
                    <a:pt x="2953" y="8830"/>
                  </a:lnTo>
                  <a:cubicBezTo>
                    <a:pt x="2953" y="8085"/>
                    <a:pt x="3673" y="8191"/>
                    <a:pt x="3976" y="7766"/>
                  </a:cubicBezTo>
                  <a:cubicBezTo>
                    <a:pt x="4241" y="7340"/>
                    <a:pt x="4430" y="6383"/>
                    <a:pt x="4317" y="5851"/>
                  </a:cubicBezTo>
                  <a:lnTo>
                    <a:pt x="4317" y="5851"/>
                  </a:lnTo>
                  <a:cubicBezTo>
                    <a:pt x="4165" y="5851"/>
                    <a:pt x="3862" y="6170"/>
                    <a:pt x="3749" y="5851"/>
                  </a:cubicBezTo>
                  <a:cubicBezTo>
                    <a:pt x="3673" y="5638"/>
                    <a:pt x="3370" y="5957"/>
                    <a:pt x="3256" y="5957"/>
                  </a:cubicBezTo>
                  <a:cubicBezTo>
                    <a:pt x="3105" y="5957"/>
                    <a:pt x="2992" y="5851"/>
                    <a:pt x="2877" y="5851"/>
                  </a:cubicBezTo>
                  <a:lnTo>
                    <a:pt x="492" y="5266"/>
                  </a:lnTo>
                  <a:lnTo>
                    <a:pt x="0" y="5160"/>
                  </a:lnTo>
                  <a:lnTo>
                    <a:pt x="0" y="5160"/>
                  </a:lnTo>
                  <a:cubicBezTo>
                    <a:pt x="0" y="5106"/>
                    <a:pt x="37" y="5053"/>
                    <a:pt x="76" y="5053"/>
                  </a:cubicBezTo>
                  <a:cubicBezTo>
                    <a:pt x="265" y="4787"/>
                    <a:pt x="417" y="4362"/>
                    <a:pt x="606" y="4043"/>
                  </a:cubicBezTo>
                  <a:lnTo>
                    <a:pt x="985" y="4043"/>
                  </a:lnTo>
                  <a:cubicBezTo>
                    <a:pt x="1174" y="4043"/>
                    <a:pt x="1250" y="3883"/>
                    <a:pt x="1401" y="3830"/>
                  </a:cubicBezTo>
                  <a:cubicBezTo>
                    <a:pt x="1401" y="3830"/>
                    <a:pt x="1666" y="3564"/>
                    <a:pt x="1704" y="3511"/>
                  </a:cubicBezTo>
                  <a:cubicBezTo>
                    <a:pt x="1779" y="3351"/>
                    <a:pt x="2037" y="3430"/>
                    <a:pt x="2189" y="3376"/>
                  </a:cubicBezTo>
                  <a:cubicBezTo>
                    <a:pt x="2491" y="3217"/>
                    <a:pt x="2953" y="3032"/>
                    <a:pt x="3256" y="3032"/>
                  </a:cubicBezTo>
                  <a:cubicBezTo>
                    <a:pt x="3484" y="3298"/>
                    <a:pt x="3704" y="2872"/>
                    <a:pt x="3930" y="2819"/>
                  </a:cubicBezTo>
                  <a:cubicBezTo>
                    <a:pt x="4157" y="2713"/>
                    <a:pt x="4430" y="2979"/>
                    <a:pt x="4544" y="3138"/>
                  </a:cubicBezTo>
                  <a:cubicBezTo>
                    <a:pt x="4771" y="3511"/>
                    <a:pt x="4990" y="3351"/>
                    <a:pt x="5255" y="3138"/>
                  </a:cubicBezTo>
                  <a:cubicBezTo>
                    <a:pt x="5407" y="3032"/>
                    <a:pt x="5756" y="2766"/>
                    <a:pt x="5907" y="2606"/>
                  </a:cubicBezTo>
                  <a:cubicBezTo>
                    <a:pt x="6021" y="2447"/>
                    <a:pt x="6248" y="2234"/>
                    <a:pt x="6324" y="2021"/>
                  </a:cubicBezTo>
                  <a:cubicBezTo>
                    <a:pt x="6513" y="2021"/>
                    <a:pt x="6778" y="1915"/>
                    <a:pt x="6930" y="1809"/>
                  </a:cubicBezTo>
                  <a:cubicBezTo>
                    <a:pt x="7081" y="1649"/>
                    <a:pt x="7130" y="1277"/>
                    <a:pt x="7206" y="1064"/>
                  </a:cubicBezTo>
                  <a:cubicBezTo>
                    <a:pt x="7320" y="957"/>
                    <a:pt x="7763" y="638"/>
                    <a:pt x="7952" y="798"/>
                  </a:cubicBezTo>
                  <a:cubicBezTo>
                    <a:pt x="8292" y="1064"/>
                    <a:pt x="7861" y="706"/>
                    <a:pt x="8050" y="334"/>
                  </a:cubicBezTo>
                  <a:cubicBezTo>
                    <a:pt x="8163" y="121"/>
                    <a:pt x="8631" y="56"/>
                    <a:pt x="8747" y="0"/>
                  </a:cubicBezTo>
                  <a:lnTo>
                    <a:pt x="8747" y="0"/>
                  </a:lnTo>
                  <a:lnTo>
                    <a:pt x="9240" y="0"/>
                  </a:lnTo>
                  <a:cubicBezTo>
                    <a:pt x="9240" y="0"/>
                    <a:pt x="9277" y="53"/>
                    <a:pt x="9277" y="106"/>
                  </a:cubicBezTo>
                  <a:lnTo>
                    <a:pt x="9277" y="106"/>
                  </a:lnTo>
                  <a:lnTo>
                    <a:pt x="9315" y="106"/>
                  </a:lnTo>
                  <a:cubicBezTo>
                    <a:pt x="9353" y="319"/>
                    <a:pt x="9769" y="426"/>
                    <a:pt x="9542" y="745"/>
                  </a:cubicBezTo>
                  <a:cubicBezTo>
                    <a:pt x="9353" y="1011"/>
                    <a:pt x="9505" y="1117"/>
                    <a:pt x="9618" y="1277"/>
                  </a:cubicBezTo>
                  <a:cubicBezTo>
                    <a:pt x="9769" y="1436"/>
                    <a:pt x="9694" y="1596"/>
                    <a:pt x="9618" y="1809"/>
                  </a:cubicBezTo>
                  <a:cubicBezTo>
                    <a:pt x="9542" y="2128"/>
                    <a:pt x="9807" y="2500"/>
                    <a:pt x="9959" y="2766"/>
                  </a:cubicBezTo>
                  <a:cubicBezTo>
                    <a:pt x="10110" y="3085"/>
                    <a:pt x="9807" y="3351"/>
                    <a:pt x="9769" y="3670"/>
                  </a:cubicBezTo>
                  <a:cubicBezTo>
                    <a:pt x="9731" y="3794"/>
                    <a:pt x="9694" y="3919"/>
                    <a:pt x="9656" y="4043"/>
                  </a:cubicBezTo>
                  <a:lnTo>
                    <a:pt x="9656" y="4043"/>
                  </a:lnTo>
                  <a:lnTo>
                    <a:pt x="9390" y="3989"/>
                  </a:lnTo>
                  <a:cubicBezTo>
                    <a:pt x="9277" y="3936"/>
                    <a:pt x="9125" y="3777"/>
                    <a:pt x="9012" y="3830"/>
                  </a:cubicBezTo>
                  <a:cubicBezTo>
                    <a:pt x="8898" y="3936"/>
                    <a:pt x="8747" y="4149"/>
                    <a:pt x="8633" y="4255"/>
                  </a:cubicBezTo>
                  <a:cubicBezTo>
                    <a:pt x="8368" y="4468"/>
                    <a:pt x="8217" y="4840"/>
                    <a:pt x="7990" y="5106"/>
                  </a:cubicBezTo>
                  <a:cubicBezTo>
                    <a:pt x="7724" y="5372"/>
                    <a:pt x="7724" y="5053"/>
                    <a:pt x="7535" y="5053"/>
                  </a:cubicBezTo>
                  <a:cubicBezTo>
                    <a:pt x="7422" y="5372"/>
                    <a:pt x="7308" y="6064"/>
                    <a:pt x="7383" y="6383"/>
                  </a:cubicBezTo>
                  <a:cubicBezTo>
                    <a:pt x="7498" y="6809"/>
                    <a:pt x="7687" y="7021"/>
                    <a:pt x="7687" y="7553"/>
                  </a:cubicBezTo>
                  <a:cubicBezTo>
                    <a:pt x="7674" y="7819"/>
                    <a:pt x="7662" y="8085"/>
                    <a:pt x="7649" y="8351"/>
                  </a:cubicBezTo>
                  <a:lnTo>
                    <a:pt x="7649" y="8351"/>
                  </a:lnTo>
                  <a:lnTo>
                    <a:pt x="7081" y="8404"/>
                  </a:lnTo>
                  <a:lnTo>
                    <a:pt x="6816" y="8404"/>
                  </a:lnTo>
                  <a:cubicBezTo>
                    <a:pt x="6589" y="8564"/>
                    <a:pt x="6361" y="8511"/>
                    <a:pt x="6134" y="8511"/>
                  </a:cubicBezTo>
                  <a:cubicBezTo>
                    <a:pt x="5983" y="8617"/>
                    <a:pt x="5907" y="8723"/>
                    <a:pt x="5793" y="8883"/>
                  </a:cubicBezTo>
                  <a:cubicBezTo>
                    <a:pt x="5680" y="8936"/>
                    <a:pt x="5604" y="9043"/>
                    <a:pt x="5491" y="9096"/>
                  </a:cubicBezTo>
                  <a:lnTo>
                    <a:pt x="5036" y="9255"/>
                  </a:lnTo>
                  <a:cubicBezTo>
                    <a:pt x="4809" y="9255"/>
                    <a:pt x="4430" y="9202"/>
                    <a:pt x="4203" y="9309"/>
                  </a:cubicBezTo>
                  <a:lnTo>
                    <a:pt x="4051" y="9309"/>
                  </a:lnTo>
                  <a:lnTo>
                    <a:pt x="2953" y="9415"/>
                  </a:ln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 name="Freeform 12"/>
            <p:cNvSpPr>
              <a:spLocks/>
            </p:cNvSpPr>
            <p:nvPr/>
          </p:nvSpPr>
          <p:spPr bwMode="auto">
            <a:xfrm>
              <a:off x="984250" y="3041650"/>
              <a:ext cx="460375" cy="674688"/>
            </a:xfrm>
            <a:custGeom>
              <a:avLst/>
              <a:gdLst>
                <a:gd name="T0" fmla="*/ 9 w 156"/>
                <a:gd name="T1" fmla="*/ 86 h 229"/>
                <a:gd name="T2" fmla="*/ 10 w 156"/>
                <a:gd name="T3" fmla="*/ 71 h 229"/>
                <a:gd name="T4" fmla="*/ 2 w 156"/>
                <a:gd name="T5" fmla="*/ 49 h 229"/>
                <a:gd name="T6" fmla="*/ 6 w 156"/>
                <a:gd name="T7" fmla="*/ 24 h 229"/>
                <a:gd name="T8" fmla="*/ 18 w 156"/>
                <a:gd name="T9" fmla="*/ 25 h 229"/>
                <a:gd name="T10" fmla="*/ 35 w 156"/>
                <a:gd name="T11" fmla="*/ 9 h 229"/>
                <a:gd name="T12" fmla="*/ 45 w 156"/>
                <a:gd name="T13" fmla="*/ 1 h 229"/>
                <a:gd name="T14" fmla="*/ 55 w 156"/>
                <a:gd name="T15" fmla="*/ 4 h 229"/>
                <a:gd name="T16" fmla="*/ 62 w 156"/>
                <a:gd name="T17" fmla="*/ 5 h 229"/>
                <a:gd name="T18" fmla="*/ 62 w 156"/>
                <a:gd name="T19" fmla="*/ 5 h 229"/>
                <a:gd name="T20" fmla="*/ 64 w 156"/>
                <a:gd name="T21" fmla="*/ 7 h 229"/>
                <a:gd name="T22" fmla="*/ 69 w 156"/>
                <a:gd name="T23" fmla="*/ 11 h 229"/>
                <a:gd name="T24" fmla="*/ 75 w 156"/>
                <a:gd name="T25" fmla="*/ 16 h 229"/>
                <a:gd name="T26" fmla="*/ 83 w 156"/>
                <a:gd name="T27" fmla="*/ 25 h 229"/>
                <a:gd name="T28" fmla="*/ 94 w 156"/>
                <a:gd name="T29" fmla="*/ 29 h 229"/>
                <a:gd name="T30" fmla="*/ 101 w 156"/>
                <a:gd name="T31" fmla="*/ 41 h 229"/>
                <a:gd name="T32" fmla="*/ 107 w 156"/>
                <a:gd name="T33" fmla="*/ 47 h 229"/>
                <a:gd name="T34" fmla="*/ 111 w 156"/>
                <a:gd name="T35" fmla="*/ 56 h 229"/>
                <a:gd name="T36" fmla="*/ 114 w 156"/>
                <a:gd name="T37" fmla="*/ 58 h 229"/>
                <a:gd name="T38" fmla="*/ 121 w 156"/>
                <a:gd name="T39" fmla="*/ 62 h 229"/>
                <a:gd name="T40" fmla="*/ 129 w 156"/>
                <a:gd name="T41" fmla="*/ 69 h 229"/>
                <a:gd name="T42" fmla="*/ 132 w 156"/>
                <a:gd name="T43" fmla="*/ 74 h 229"/>
                <a:gd name="T44" fmla="*/ 136 w 156"/>
                <a:gd name="T45" fmla="*/ 85 h 229"/>
                <a:gd name="T46" fmla="*/ 146 w 156"/>
                <a:gd name="T47" fmla="*/ 94 h 229"/>
                <a:gd name="T48" fmla="*/ 156 w 156"/>
                <a:gd name="T49" fmla="*/ 103 h 229"/>
                <a:gd name="T50" fmla="*/ 156 w 156"/>
                <a:gd name="T51" fmla="*/ 103 h 229"/>
                <a:gd name="T52" fmla="*/ 152 w 156"/>
                <a:gd name="T53" fmla="*/ 120 h 229"/>
                <a:gd name="T54" fmla="*/ 144 w 156"/>
                <a:gd name="T55" fmla="*/ 134 h 229"/>
                <a:gd name="T56" fmla="*/ 133 w 156"/>
                <a:gd name="T57" fmla="*/ 145 h 229"/>
                <a:gd name="T58" fmla="*/ 130 w 156"/>
                <a:gd name="T59" fmla="*/ 157 h 229"/>
                <a:gd name="T60" fmla="*/ 133 w 156"/>
                <a:gd name="T61" fmla="*/ 166 h 229"/>
                <a:gd name="T62" fmla="*/ 116 w 156"/>
                <a:gd name="T63" fmla="*/ 189 h 229"/>
                <a:gd name="T64" fmla="*/ 112 w 156"/>
                <a:gd name="T65" fmla="*/ 204 h 229"/>
                <a:gd name="T66" fmla="*/ 112 w 156"/>
                <a:gd name="T67" fmla="*/ 206 h 229"/>
                <a:gd name="T68" fmla="*/ 114 w 156"/>
                <a:gd name="T69" fmla="*/ 209 h 229"/>
                <a:gd name="T70" fmla="*/ 127 w 156"/>
                <a:gd name="T71" fmla="*/ 218 h 229"/>
                <a:gd name="T72" fmla="*/ 127 w 156"/>
                <a:gd name="T73" fmla="*/ 218 h 229"/>
                <a:gd name="T74" fmla="*/ 91 w 156"/>
                <a:gd name="T75" fmla="*/ 229 h 229"/>
                <a:gd name="T76" fmla="*/ 91 w 156"/>
                <a:gd name="T77" fmla="*/ 229 h 229"/>
                <a:gd name="T78" fmla="*/ 91 w 156"/>
                <a:gd name="T79" fmla="*/ 229 h 229"/>
                <a:gd name="T80" fmla="*/ 77 w 156"/>
                <a:gd name="T81" fmla="*/ 208 h 229"/>
                <a:gd name="T82" fmla="*/ 67 w 156"/>
                <a:gd name="T83" fmla="*/ 198 h 229"/>
                <a:gd name="T84" fmla="*/ 76 w 156"/>
                <a:gd name="T85" fmla="*/ 188 h 229"/>
                <a:gd name="T86" fmla="*/ 51 w 156"/>
                <a:gd name="T87" fmla="*/ 163 h 229"/>
                <a:gd name="T88" fmla="*/ 48 w 156"/>
                <a:gd name="T89" fmla="*/ 125 h 229"/>
                <a:gd name="T90" fmla="*/ 37 w 156"/>
                <a:gd name="T91" fmla="*/ 130 h 229"/>
                <a:gd name="T92" fmla="*/ 28 w 156"/>
                <a:gd name="T93" fmla="*/ 128 h 229"/>
                <a:gd name="T94" fmla="*/ 22 w 156"/>
                <a:gd name="T95" fmla="*/ 121 h 229"/>
                <a:gd name="T96" fmla="*/ 16 w 156"/>
                <a:gd name="T97" fmla="*/ 109 h 229"/>
                <a:gd name="T98" fmla="*/ 16 w 156"/>
                <a:gd name="T99" fmla="*/ 102 h 229"/>
                <a:gd name="T100" fmla="*/ 16 w 156"/>
                <a:gd name="T101" fmla="*/ 99 h 229"/>
                <a:gd name="T102" fmla="*/ 15 w 156"/>
                <a:gd name="T103" fmla="*/ 97 h 229"/>
                <a:gd name="T104" fmla="*/ 13 w 156"/>
                <a:gd name="T105" fmla="*/ 94 h 229"/>
                <a:gd name="T106" fmla="*/ 12 w 156"/>
                <a:gd name="T107" fmla="*/ 92 h 229"/>
                <a:gd name="T108" fmla="*/ 9 w 156"/>
                <a:gd name="T109" fmla="*/ 8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 h="229">
                  <a:moveTo>
                    <a:pt x="9" y="86"/>
                  </a:moveTo>
                  <a:cubicBezTo>
                    <a:pt x="10" y="71"/>
                    <a:pt x="10" y="71"/>
                    <a:pt x="10" y="71"/>
                  </a:cubicBezTo>
                  <a:cubicBezTo>
                    <a:pt x="10" y="61"/>
                    <a:pt x="5" y="57"/>
                    <a:pt x="2" y="49"/>
                  </a:cubicBezTo>
                  <a:cubicBezTo>
                    <a:pt x="0" y="43"/>
                    <a:pt x="3" y="30"/>
                    <a:pt x="6" y="24"/>
                  </a:cubicBezTo>
                  <a:cubicBezTo>
                    <a:pt x="11" y="24"/>
                    <a:pt x="11" y="30"/>
                    <a:pt x="18" y="25"/>
                  </a:cubicBezTo>
                  <a:cubicBezTo>
                    <a:pt x="24" y="20"/>
                    <a:pt x="28" y="13"/>
                    <a:pt x="35" y="9"/>
                  </a:cubicBezTo>
                  <a:cubicBezTo>
                    <a:pt x="38" y="7"/>
                    <a:pt x="42" y="3"/>
                    <a:pt x="45" y="1"/>
                  </a:cubicBezTo>
                  <a:cubicBezTo>
                    <a:pt x="48" y="0"/>
                    <a:pt x="52" y="3"/>
                    <a:pt x="55" y="4"/>
                  </a:cubicBezTo>
                  <a:cubicBezTo>
                    <a:pt x="62" y="5"/>
                    <a:pt x="62" y="5"/>
                    <a:pt x="62" y="5"/>
                  </a:cubicBezTo>
                  <a:cubicBezTo>
                    <a:pt x="62" y="5"/>
                    <a:pt x="62" y="5"/>
                    <a:pt x="62" y="5"/>
                  </a:cubicBezTo>
                  <a:cubicBezTo>
                    <a:pt x="62" y="6"/>
                    <a:pt x="63" y="6"/>
                    <a:pt x="64" y="7"/>
                  </a:cubicBezTo>
                  <a:cubicBezTo>
                    <a:pt x="65" y="7"/>
                    <a:pt x="68" y="11"/>
                    <a:pt x="69" y="11"/>
                  </a:cubicBezTo>
                  <a:cubicBezTo>
                    <a:pt x="72" y="13"/>
                    <a:pt x="74" y="13"/>
                    <a:pt x="75" y="16"/>
                  </a:cubicBezTo>
                  <a:cubicBezTo>
                    <a:pt x="77" y="22"/>
                    <a:pt x="76" y="23"/>
                    <a:pt x="83" y="25"/>
                  </a:cubicBezTo>
                  <a:cubicBezTo>
                    <a:pt x="86" y="27"/>
                    <a:pt x="91" y="26"/>
                    <a:pt x="94" y="29"/>
                  </a:cubicBezTo>
                  <a:cubicBezTo>
                    <a:pt x="97" y="33"/>
                    <a:pt x="97" y="38"/>
                    <a:pt x="101" y="41"/>
                  </a:cubicBezTo>
                  <a:cubicBezTo>
                    <a:pt x="104" y="43"/>
                    <a:pt x="106" y="44"/>
                    <a:pt x="107" y="47"/>
                  </a:cubicBezTo>
                  <a:cubicBezTo>
                    <a:pt x="108" y="49"/>
                    <a:pt x="110" y="54"/>
                    <a:pt x="111" y="56"/>
                  </a:cubicBezTo>
                  <a:cubicBezTo>
                    <a:pt x="112" y="57"/>
                    <a:pt x="113" y="58"/>
                    <a:pt x="114" y="58"/>
                  </a:cubicBezTo>
                  <a:cubicBezTo>
                    <a:pt x="116" y="59"/>
                    <a:pt x="119" y="61"/>
                    <a:pt x="121" y="62"/>
                  </a:cubicBezTo>
                  <a:cubicBezTo>
                    <a:pt x="124" y="64"/>
                    <a:pt x="127" y="67"/>
                    <a:pt x="129" y="69"/>
                  </a:cubicBezTo>
                  <a:cubicBezTo>
                    <a:pt x="130" y="70"/>
                    <a:pt x="131" y="73"/>
                    <a:pt x="132" y="74"/>
                  </a:cubicBezTo>
                  <a:cubicBezTo>
                    <a:pt x="133" y="77"/>
                    <a:pt x="134" y="82"/>
                    <a:pt x="136" y="85"/>
                  </a:cubicBezTo>
                  <a:cubicBezTo>
                    <a:pt x="138" y="90"/>
                    <a:pt x="142" y="92"/>
                    <a:pt x="146" y="94"/>
                  </a:cubicBezTo>
                  <a:cubicBezTo>
                    <a:pt x="156" y="103"/>
                    <a:pt x="156" y="103"/>
                    <a:pt x="156" y="103"/>
                  </a:cubicBezTo>
                  <a:cubicBezTo>
                    <a:pt x="156" y="103"/>
                    <a:pt x="156" y="103"/>
                    <a:pt x="156" y="103"/>
                  </a:cubicBezTo>
                  <a:cubicBezTo>
                    <a:pt x="152" y="120"/>
                    <a:pt x="152" y="120"/>
                    <a:pt x="152" y="120"/>
                  </a:cubicBezTo>
                  <a:cubicBezTo>
                    <a:pt x="149" y="126"/>
                    <a:pt x="150" y="130"/>
                    <a:pt x="144" y="134"/>
                  </a:cubicBezTo>
                  <a:cubicBezTo>
                    <a:pt x="140" y="136"/>
                    <a:pt x="138" y="144"/>
                    <a:pt x="133" y="145"/>
                  </a:cubicBezTo>
                  <a:cubicBezTo>
                    <a:pt x="130" y="147"/>
                    <a:pt x="132" y="153"/>
                    <a:pt x="130" y="157"/>
                  </a:cubicBezTo>
                  <a:cubicBezTo>
                    <a:pt x="128" y="162"/>
                    <a:pt x="132" y="162"/>
                    <a:pt x="133" y="166"/>
                  </a:cubicBezTo>
                  <a:cubicBezTo>
                    <a:pt x="135" y="173"/>
                    <a:pt x="120" y="184"/>
                    <a:pt x="116" y="189"/>
                  </a:cubicBezTo>
                  <a:cubicBezTo>
                    <a:pt x="110" y="196"/>
                    <a:pt x="111" y="196"/>
                    <a:pt x="112" y="204"/>
                  </a:cubicBezTo>
                  <a:cubicBezTo>
                    <a:pt x="112" y="205"/>
                    <a:pt x="112" y="206"/>
                    <a:pt x="112" y="206"/>
                  </a:cubicBezTo>
                  <a:cubicBezTo>
                    <a:pt x="113" y="207"/>
                    <a:pt x="114" y="208"/>
                    <a:pt x="114" y="209"/>
                  </a:cubicBezTo>
                  <a:cubicBezTo>
                    <a:pt x="127" y="218"/>
                    <a:pt x="127" y="218"/>
                    <a:pt x="127" y="218"/>
                  </a:cubicBezTo>
                  <a:cubicBezTo>
                    <a:pt x="127" y="218"/>
                    <a:pt x="127" y="218"/>
                    <a:pt x="127" y="218"/>
                  </a:cubicBezTo>
                  <a:cubicBezTo>
                    <a:pt x="91" y="229"/>
                    <a:pt x="91" y="229"/>
                    <a:pt x="91" y="229"/>
                  </a:cubicBezTo>
                  <a:cubicBezTo>
                    <a:pt x="91" y="229"/>
                    <a:pt x="91" y="229"/>
                    <a:pt x="91" y="229"/>
                  </a:cubicBezTo>
                  <a:cubicBezTo>
                    <a:pt x="91" y="229"/>
                    <a:pt x="91" y="229"/>
                    <a:pt x="91" y="229"/>
                  </a:cubicBezTo>
                  <a:cubicBezTo>
                    <a:pt x="77" y="208"/>
                    <a:pt x="77" y="208"/>
                    <a:pt x="77" y="208"/>
                  </a:cubicBezTo>
                  <a:cubicBezTo>
                    <a:pt x="75" y="205"/>
                    <a:pt x="67" y="202"/>
                    <a:pt x="67" y="198"/>
                  </a:cubicBezTo>
                  <a:cubicBezTo>
                    <a:pt x="70" y="195"/>
                    <a:pt x="77" y="192"/>
                    <a:pt x="76" y="188"/>
                  </a:cubicBezTo>
                  <a:cubicBezTo>
                    <a:pt x="67" y="180"/>
                    <a:pt x="60" y="172"/>
                    <a:pt x="51" y="163"/>
                  </a:cubicBezTo>
                  <a:cubicBezTo>
                    <a:pt x="50" y="155"/>
                    <a:pt x="54" y="129"/>
                    <a:pt x="48" y="125"/>
                  </a:cubicBezTo>
                  <a:cubicBezTo>
                    <a:pt x="44" y="125"/>
                    <a:pt x="41" y="129"/>
                    <a:pt x="37" y="130"/>
                  </a:cubicBezTo>
                  <a:cubicBezTo>
                    <a:pt x="34" y="130"/>
                    <a:pt x="31" y="129"/>
                    <a:pt x="28" y="128"/>
                  </a:cubicBezTo>
                  <a:cubicBezTo>
                    <a:pt x="25" y="127"/>
                    <a:pt x="25" y="123"/>
                    <a:pt x="22" y="121"/>
                  </a:cubicBezTo>
                  <a:cubicBezTo>
                    <a:pt x="19" y="117"/>
                    <a:pt x="16" y="114"/>
                    <a:pt x="16" y="109"/>
                  </a:cubicBezTo>
                  <a:cubicBezTo>
                    <a:pt x="16" y="106"/>
                    <a:pt x="16" y="104"/>
                    <a:pt x="16" y="102"/>
                  </a:cubicBezTo>
                  <a:cubicBezTo>
                    <a:pt x="16" y="101"/>
                    <a:pt x="16" y="100"/>
                    <a:pt x="16" y="99"/>
                  </a:cubicBezTo>
                  <a:cubicBezTo>
                    <a:pt x="16" y="98"/>
                    <a:pt x="15" y="98"/>
                    <a:pt x="15" y="97"/>
                  </a:cubicBezTo>
                  <a:cubicBezTo>
                    <a:pt x="14" y="96"/>
                    <a:pt x="14" y="95"/>
                    <a:pt x="13" y="94"/>
                  </a:cubicBezTo>
                  <a:cubicBezTo>
                    <a:pt x="13" y="93"/>
                    <a:pt x="12" y="93"/>
                    <a:pt x="12" y="92"/>
                  </a:cubicBezTo>
                  <a:cubicBezTo>
                    <a:pt x="9" y="86"/>
                    <a:pt x="9" y="86"/>
                    <a:pt x="9" y="86"/>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 name="Freeform 13"/>
            <p:cNvSpPr>
              <a:spLocks/>
            </p:cNvSpPr>
            <p:nvPr/>
          </p:nvSpPr>
          <p:spPr bwMode="auto">
            <a:xfrm>
              <a:off x="1096963" y="2709863"/>
              <a:ext cx="527050" cy="635000"/>
            </a:xfrm>
            <a:custGeom>
              <a:avLst/>
              <a:gdLst>
                <a:gd name="T0" fmla="*/ 13 w 179"/>
                <a:gd name="T1" fmla="*/ 41 h 215"/>
                <a:gd name="T2" fmla="*/ 14 w 179"/>
                <a:gd name="T3" fmla="*/ 43 h 215"/>
                <a:gd name="T4" fmla="*/ 21 w 179"/>
                <a:gd name="T5" fmla="*/ 55 h 215"/>
                <a:gd name="T6" fmla="*/ 23 w 179"/>
                <a:gd name="T7" fmla="*/ 75 h 215"/>
                <a:gd name="T8" fmla="*/ 27 w 179"/>
                <a:gd name="T9" fmla="*/ 110 h 215"/>
                <a:gd name="T10" fmla="*/ 24 w 179"/>
                <a:gd name="T11" fmla="*/ 117 h 215"/>
                <a:gd name="T12" fmla="*/ 31 w 179"/>
                <a:gd name="T13" fmla="*/ 123 h 215"/>
                <a:gd name="T14" fmla="*/ 45 w 179"/>
                <a:gd name="T15" fmla="*/ 137 h 215"/>
                <a:gd name="T16" fmla="*/ 63 w 179"/>
                <a:gd name="T17" fmla="*/ 153 h 215"/>
                <a:gd name="T18" fmla="*/ 73 w 179"/>
                <a:gd name="T19" fmla="*/ 168 h 215"/>
                <a:gd name="T20" fmla="*/ 83 w 179"/>
                <a:gd name="T21" fmla="*/ 174 h 215"/>
                <a:gd name="T22" fmla="*/ 94 w 179"/>
                <a:gd name="T23" fmla="*/ 186 h 215"/>
                <a:gd name="T24" fmla="*/ 108 w 179"/>
                <a:gd name="T25" fmla="*/ 206 h 215"/>
                <a:gd name="T26" fmla="*/ 118 w 179"/>
                <a:gd name="T27" fmla="*/ 215 h 215"/>
                <a:gd name="T28" fmla="*/ 124 w 179"/>
                <a:gd name="T29" fmla="*/ 207 h 215"/>
                <a:gd name="T30" fmla="*/ 142 w 179"/>
                <a:gd name="T31" fmla="*/ 202 h 215"/>
                <a:gd name="T32" fmla="*/ 165 w 179"/>
                <a:gd name="T33" fmla="*/ 173 h 215"/>
                <a:gd name="T34" fmla="*/ 179 w 179"/>
                <a:gd name="T35" fmla="*/ 159 h 215"/>
                <a:gd name="T36" fmla="*/ 169 w 179"/>
                <a:gd name="T37" fmla="*/ 153 h 215"/>
                <a:gd name="T38" fmla="*/ 161 w 179"/>
                <a:gd name="T39" fmla="*/ 138 h 215"/>
                <a:gd name="T40" fmla="*/ 161 w 179"/>
                <a:gd name="T41" fmla="*/ 126 h 215"/>
                <a:gd name="T42" fmla="*/ 151 w 179"/>
                <a:gd name="T43" fmla="*/ 73 h 215"/>
                <a:gd name="T44" fmla="*/ 130 w 179"/>
                <a:gd name="T45" fmla="*/ 57 h 215"/>
                <a:gd name="T46" fmla="*/ 128 w 179"/>
                <a:gd name="T47" fmla="*/ 49 h 215"/>
                <a:gd name="T48" fmla="*/ 119 w 179"/>
                <a:gd name="T49" fmla="*/ 24 h 215"/>
                <a:gd name="T50" fmla="*/ 112 w 179"/>
                <a:gd name="T51" fmla="*/ 20 h 215"/>
                <a:gd name="T52" fmla="*/ 103 w 179"/>
                <a:gd name="T53" fmla="*/ 13 h 215"/>
                <a:gd name="T54" fmla="*/ 102 w 179"/>
                <a:gd name="T55" fmla="*/ 0 h 215"/>
                <a:gd name="T56" fmla="*/ 84 w 179"/>
                <a:gd name="T57" fmla="*/ 5 h 215"/>
                <a:gd name="T58" fmla="*/ 51 w 179"/>
                <a:gd name="T59" fmla="*/ 12 h 215"/>
                <a:gd name="T60" fmla="*/ 20 w 179"/>
                <a:gd name="T61" fmla="*/ 30 h 215"/>
                <a:gd name="T62" fmla="*/ 0 w 179"/>
                <a:gd name="T63" fmla="*/ 41 h 215"/>
                <a:gd name="connsiteX0" fmla="*/ 0 w 10000"/>
                <a:gd name="connsiteY0" fmla="*/ 1907 h 10000"/>
                <a:gd name="connsiteX1" fmla="*/ 726 w 10000"/>
                <a:gd name="connsiteY1" fmla="*/ 1907 h 10000"/>
                <a:gd name="connsiteX2" fmla="*/ 782 w 10000"/>
                <a:gd name="connsiteY2" fmla="*/ 2000 h 10000"/>
                <a:gd name="connsiteX3" fmla="*/ 782 w 10000"/>
                <a:gd name="connsiteY3" fmla="*/ 2000 h 10000"/>
                <a:gd name="connsiteX4" fmla="*/ 838 w 10000"/>
                <a:gd name="connsiteY4" fmla="*/ 2000 h 10000"/>
                <a:gd name="connsiteX5" fmla="*/ 1173 w 10000"/>
                <a:gd name="connsiteY5" fmla="*/ 2558 h 10000"/>
                <a:gd name="connsiteX6" fmla="*/ 1285 w 10000"/>
                <a:gd name="connsiteY6" fmla="*/ 3023 h 10000"/>
                <a:gd name="connsiteX7" fmla="*/ 1285 w 10000"/>
                <a:gd name="connsiteY7" fmla="*/ 3488 h 10000"/>
                <a:gd name="connsiteX8" fmla="*/ 1788 w 10000"/>
                <a:gd name="connsiteY8" fmla="*/ 4326 h 10000"/>
                <a:gd name="connsiteX9" fmla="*/ 1508 w 10000"/>
                <a:gd name="connsiteY9" fmla="*/ 5116 h 10000"/>
                <a:gd name="connsiteX10" fmla="*/ 1341 w 10000"/>
                <a:gd name="connsiteY10" fmla="*/ 5442 h 10000"/>
                <a:gd name="connsiteX11" fmla="*/ 1341 w 10000"/>
                <a:gd name="connsiteY11" fmla="*/ 5442 h 10000"/>
                <a:gd name="connsiteX12" fmla="*/ 1453 w 10000"/>
                <a:gd name="connsiteY12" fmla="*/ 5535 h 10000"/>
                <a:gd name="connsiteX13" fmla="*/ 1732 w 10000"/>
                <a:gd name="connsiteY13" fmla="*/ 5721 h 10000"/>
                <a:gd name="connsiteX14" fmla="*/ 2067 w 10000"/>
                <a:gd name="connsiteY14" fmla="*/ 5953 h 10000"/>
                <a:gd name="connsiteX15" fmla="*/ 2514 w 10000"/>
                <a:gd name="connsiteY15" fmla="*/ 6372 h 10000"/>
                <a:gd name="connsiteX16" fmla="*/ 3128 w 10000"/>
                <a:gd name="connsiteY16" fmla="*/ 6558 h 10000"/>
                <a:gd name="connsiteX17" fmla="*/ 3520 w 10000"/>
                <a:gd name="connsiteY17" fmla="*/ 7116 h 10000"/>
                <a:gd name="connsiteX18" fmla="*/ 3855 w 10000"/>
                <a:gd name="connsiteY18" fmla="*/ 7395 h 10000"/>
                <a:gd name="connsiteX19" fmla="*/ 4078 w 10000"/>
                <a:gd name="connsiteY19" fmla="*/ 7814 h 10000"/>
                <a:gd name="connsiteX20" fmla="*/ 4246 w 10000"/>
                <a:gd name="connsiteY20" fmla="*/ 7907 h 10000"/>
                <a:gd name="connsiteX21" fmla="*/ 4637 w 10000"/>
                <a:gd name="connsiteY21" fmla="*/ 8093 h 10000"/>
                <a:gd name="connsiteX22" fmla="*/ 5084 w 10000"/>
                <a:gd name="connsiteY22" fmla="*/ 8419 h 10000"/>
                <a:gd name="connsiteX23" fmla="*/ 5251 w 10000"/>
                <a:gd name="connsiteY23" fmla="*/ 8651 h 10000"/>
                <a:gd name="connsiteX24" fmla="*/ 5475 w 10000"/>
                <a:gd name="connsiteY24" fmla="*/ 9163 h 10000"/>
                <a:gd name="connsiteX25" fmla="*/ 6034 w 10000"/>
                <a:gd name="connsiteY25" fmla="*/ 9581 h 10000"/>
                <a:gd name="connsiteX26" fmla="*/ 6592 w 10000"/>
                <a:gd name="connsiteY26" fmla="*/ 10000 h 10000"/>
                <a:gd name="connsiteX27" fmla="*/ 6592 w 10000"/>
                <a:gd name="connsiteY27" fmla="*/ 10000 h 10000"/>
                <a:gd name="connsiteX28" fmla="*/ 6704 w 10000"/>
                <a:gd name="connsiteY28" fmla="*/ 9907 h 10000"/>
                <a:gd name="connsiteX29" fmla="*/ 6927 w 10000"/>
                <a:gd name="connsiteY29" fmla="*/ 9628 h 10000"/>
                <a:gd name="connsiteX30" fmla="*/ 7207 w 10000"/>
                <a:gd name="connsiteY30" fmla="*/ 9488 h 10000"/>
                <a:gd name="connsiteX31" fmla="*/ 7933 w 10000"/>
                <a:gd name="connsiteY31" fmla="*/ 9395 h 10000"/>
                <a:gd name="connsiteX32" fmla="*/ 8715 w 10000"/>
                <a:gd name="connsiteY32" fmla="*/ 8698 h 10000"/>
                <a:gd name="connsiteX33" fmla="*/ 9218 w 10000"/>
                <a:gd name="connsiteY33" fmla="*/ 8047 h 10000"/>
                <a:gd name="connsiteX34" fmla="*/ 10000 w 10000"/>
                <a:gd name="connsiteY34" fmla="*/ 7395 h 10000"/>
                <a:gd name="connsiteX35" fmla="*/ 10000 w 10000"/>
                <a:gd name="connsiteY35" fmla="*/ 7395 h 10000"/>
                <a:gd name="connsiteX36" fmla="*/ 9665 w 10000"/>
                <a:gd name="connsiteY36" fmla="*/ 7209 h 10000"/>
                <a:gd name="connsiteX37" fmla="*/ 9441 w 10000"/>
                <a:gd name="connsiteY37" fmla="*/ 7116 h 10000"/>
                <a:gd name="connsiteX38" fmla="*/ 9106 w 10000"/>
                <a:gd name="connsiteY38" fmla="*/ 6791 h 10000"/>
                <a:gd name="connsiteX39" fmla="*/ 8994 w 10000"/>
                <a:gd name="connsiteY39" fmla="*/ 6419 h 10000"/>
                <a:gd name="connsiteX40" fmla="*/ 8939 w 10000"/>
                <a:gd name="connsiteY40" fmla="*/ 6140 h 10000"/>
                <a:gd name="connsiteX41" fmla="*/ 8994 w 10000"/>
                <a:gd name="connsiteY41" fmla="*/ 5860 h 10000"/>
                <a:gd name="connsiteX42" fmla="*/ 9330 w 10000"/>
                <a:gd name="connsiteY42" fmla="*/ 4326 h 10000"/>
                <a:gd name="connsiteX43" fmla="*/ 8436 w 10000"/>
                <a:gd name="connsiteY43" fmla="*/ 3395 h 10000"/>
                <a:gd name="connsiteX44" fmla="*/ 7486 w 10000"/>
                <a:gd name="connsiteY44" fmla="*/ 3023 h 10000"/>
                <a:gd name="connsiteX45" fmla="*/ 7263 w 10000"/>
                <a:gd name="connsiteY45" fmla="*/ 2651 h 10000"/>
                <a:gd name="connsiteX46" fmla="*/ 7151 w 10000"/>
                <a:gd name="connsiteY46" fmla="*/ 2279 h 10000"/>
                <a:gd name="connsiteX47" fmla="*/ 7151 w 10000"/>
                <a:gd name="connsiteY47" fmla="*/ 2279 h 10000"/>
                <a:gd name="connsiteX48" fmla="*/ 6872 w 10000"/>
                <a:gd name="connsiteY48" fmla="*/ 1860 h 10000"/>
                <a:gd name="connsiteX49" fmla="*/ 6648 w 10000"/>
                <a:gd name="connsiteY49" fmla="*/ 1116 h 10000"/>
                <a:gd name="connsiteX50" fmla="*/ 6536 w 10000"/>
                <a:gd name="connsiteY50" fmla="*/ 977 h 10000"/>
                <a:gd name="connsiteX51" fmla="*/ 6257 w 10000"/>
                <a:gd name="connsiteY51" fmla="*/ 930 h 10000"/>
                <a:gd name="connsiteX52" fmla="*/ 5978 w 10000"/>
                <a:gd name="connsiteY52" fmla="*/ 884 h 10000"/>
                <a:gd name="connsiteX53" fmla="*/ 5754 w 10000"/>
                <a:gd name="connsiteY53" fmla="*/ 605 h 10000"/>
                <a:gd name="connsiteX54" fmla="*/ 5698 w 10000"/>
                <a:gd name="connsiteY54" fmla="*/ 0 h 10000"/>
                <a:gd name="connsiteX55" fmla="*/ 5698 w 10000"/>
                <a:gd name="connsiteY55" fmla="*/ 0 h 10000"/>
                <a:gd name="connsiteX56" fmla="*/ 5251 w 10000"/>
                <a:gd name="connsiteY56" fmla="*/ 372 h 10000"/>
                <a:gd name="connsiteX57" fmla="*/ 4693 w 10000"/>
                <a:gd name="connsiteY57" fmla="*/ 233 h 10000"/>
                <a:gd name="connsiteX58" fmla="*/ 3855 w 10000"/>
                <a:gd name="connsiteY58" fmla="*/ 186 h 10000"/>
                <a:gd name="connsiteX59" fmla="*/ 2558 w 10000"/>
                <a:gd name="connsiteY59" fmla="*/ 477 h 10000"/>
                <a:gd name="connsiteX60" fmla="*/ 1899 w 10000"/>
                <a:gd name="connsiteY60" fmla="*/ 651 h 10000"/>
                <a:gd name="connsiteX61" fmla="*/ 1117 w 10000"/>
                <a:gd name="connsiteY61" fmla="*/ 1395 h 10000"/>
                <a:gd name="connsiteX62" fmla="*/ 112 w 10000"/>
                <a:gd name="connsiteY62" fmla="*/ 1674 h 10000"/>
                <a:gd name="connsiteX63" fmla="*/ 0 w 10000"/>
                <a:gd name="connsiteY63" fmla="*/ 19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0" h="10000">
                  <a:moveTo>
                    <a:pt x="0" y="1907"/>
                  </a:moveTo>
                  <a:lnTo>
                    <a:pt x="726" y="1907"/>
                  </a:lnTo>
                  <a:cubicBezTo>
                    <a:pt x="726" y="1907"/>
                    <a:pt x="782" y="1953"/>
                    <a:pt x="782" y="2000"/>
                  </a:cubicBezTo>
                  <a:lnTo>
                    <a:pt x="782" y="2000"/>
                  </a:lnTo>
                  <a:lnTo>
                    <a:pt x="838" y="2000"/>
                  </a:lnTo>
                  <a:cubicBezTo>
                    <a:pt x="894" y="2186"/>
                    <a:pt x="1508" y="2279"/>
                    <a:pt x="1173" y="2558"/>
                  </a:cubicBezTo>
                  <a:cubicBezTo>
                    <a:pt x="894" y="2791"/>
                    <a:pt x="1117" y="2884"/>
                    <a:pt x="1285" y="3023"/>
                  </a:cubicBezTo>
                  <a:cubicBezTo>
                    <a:pt x="1508" y="3163"/>
                    <a:pt x="1397" y="3302"/>
                    <a:pt x="1285" y="3488"/>
                  </a:cubicBezTo>
                  <a:cubicBezTo>
                    <a:pt x="1173" y="3767"/>
                    <a:pt x="1564" y="4093"/>
                    <a:pt x="1788" y="4326"/>
                  </a:cubicBezTo>
                  <a:cubicBezTo>
                    <a:pt x="2011" y="4605"/>
                    <a:pt x="1564" y="4837"/>
                    <a:pt x="1508" y="5116"/>
                  </a:cubicBezTo>
                  <a:lnTo>
                    <a:pt x="1341" y="5442"/>
                  </a:lnTo>
                  <a:lnTo>
                    <a:pt x="1341" y="5442"/>
                  </a:lnTo>
                  <a:cubicBezTo>
                    <a:pt x="1341" y="5488"/>
                    <a:pt x="1397" y="5488"/>
                    <a:pt x="1453" y="5535"/>
                  </a:cubicBezTo>
                  <a:cubicBezTo>
                    <a:pt x="1508" y="5535"/>
                    <a:pt x="1676" y="5721"/>
                    <a:pt x="1732" y="5721"/>
                  </a:cubicBezTo>
                  <a:cubicBezTo>
                    <a:pt x="1899" y="5814"/>
                    <a:pt x="2011" y="5814"/>
                    <a:pt x="2067" y="5953"/>
                  </a:cubicBezTo>
                  <a:cubicBezTo>
                    <a:pt x="2179" y="6233"/>
                    <a:pt x="2123" y="6279"/>
                    <a:pt x="2514" y="6372"/>
                  </a:cubicBezTo>
                  <a:cubicBezTo>
                    <a:pt x="2682" y="6465"/>
                    <a:pt x="2961" y="6419"/>
                    <a:pt x="3128" y="6558"/>
                  </a:cubicBezTo>
                  <a:cubicBezTo>
                    <a:pt x="3296" y="6744"/>
                    <a:pt x="3296" y="6977"/>
                    <a:pt x="3520" y="7116"/>
                  </a:cubicBezTo>
                  <a:cubicBezTo>
                    <a:pt x="3687" y="7209"/>
                    <a:pt x="3799" y="7256"/>
                    <a:pt x="3855" y="7395"/>
                  </a:cubicBezTo>
                  <a:cubicBezTo>
                    <a:pt x="3911" y="7488"/>
                    <a:pt x="4022" y="7721"/>
                    <a:pt x="4078" y="7814"/>
                  </a:cubicBezTo>
                  <a:cubicBezTo>
                    <a:pt x="4134" y="7860"/>
                    <a:pt x="4190" y="7907"/>
                    <a:pt x="4246" y="7907"/>
                  </a:cubicBezTo>
                  <a:cubicBezTo>
                    <a:pt x="4358" y="7953"/>
                    <a:pt x="4525" y="8047"/>
                    <a:pt x="4637" y="8093"/>
                  </a:cubicBezTo>
                  <a:cubicBezTo>
                    <a:pt x="4804" y="8186"/>
                    <a:pt x="4972" y="8326"/>
                    <a:pt x="5084" y="8419"/>
                  </a:cubicBezTo>
                  <a:cubicBezTo>
                    <a:pt x="5140" y="8465"/>
                    <a:pt x="5196" y="8605"/>
                    <a:pt x="5251" y="8651"/>
                  </a:cubicBezTo>
                  <a:cubicBezTo>
                    <a:pt x="5307" y="8791"/>
                    <a:pt x="5363" y="9023"/>
                    <a:pt x="5475" y="9163"/>
                  </a:cubicBezTo>
                  <a:cubicBezTo>
                    <a:pt x="5587" y="9395"/>
                    <a:pt x="5810" y="9488"/>
                    <a:pt x="6034" y="9581"/>
                  </a:cubicBezTo>
                  <a:lnTo>
                    <a:pt x="6592" y="10000"/>
                  </a:lnTo>
                  <a:lnTo>
                    <a:pt x="6592" y="10000"/>
                  </a:lnTo>
                  <a:cubicBezTo>
                    <a:pt x="6592" y="9953"/>
                    <a:pt x="6648" y="9953"/>
                    <a:pt x="6704" y="9907"/>
                  </a:cubicBezTo>
                  <a:cubicBezTo>
                    <a:pt x="6760" y="9814"/>
                    <a:pt x="6872" y="9721"/>
                    <a:pt x="6927" y="9628"/>
                  </a:cubicBezTo>
                  <a:cubicBezTo>
                    <a:pt x="7039" y="9581"/>
                    <a:pt x="7095" y="9535"/>
                    <a:pt x="7207" y="9488"/>
                  </a:cubicBezTo>
                  <a:cubicBezTo>
                    <a:pt x="7430" y="9442"/>
                    <a:pt x="7709" y="9488"/>
                    <a:pt x="7933" y="9395"/>
                  </a:cubicBezTo>
                  <a:cubicBezTo>
                    <a:pt x="8324" y="9256"/>
                    <a:pt x="8547" y="9023"/>
                    <a:pt x="8715" y="8698"/>
                  </a:cubicBezTo>
                  <a:cubicBezTo>
                    <a:pt x="8771" y="8512"/>
                    <a:pt x="8994" y="8186"/>
                    <a:pt x="9218" y="8047"/>
                  </a:cubicBezTo>
                  <a:lnTo>
                    <a:pt x="10000" y="7395"/>
                  </a:lnTo>
                  <a:lnTo>
                    <a:pt x="10000" y="7395"/>
                  </a:lnTo>
                  <a:lnTo>
                    <a:pt x="9665" y="7209"/>
                  </a:lnTo>
                  <a:cubicBezTo>
                    <a:pt x="9609" y="7163"/>
                    <a:pt x="9553" y="7163"/>
                    <a:pt x="9441" y="7116"/>
                  </a:cubicBezTo>
                  <a:cubicBezTo>
                    <a:pt x="9385" y="6977"/>
                    <a:pt x="9218" y="6884"/>
                    <a:pt x="9106" y="6791"/>
                  </a:cubicBezTo>
                  <a:cubicBezTo>
                    <a:pt x="9050" y="6651"/>
                    <a:pt x="9050" y="6512"/>
                    <a:pt x="8994" y="6419"/>
                  </a:cubicBezTo>
                  <a:cubicBezTo>
                    <a:pt x="8994" y="6326"/>
                    <a:pt x="8939" y="6233"/>
                    <a:pt x="8939" y="6140"/>
                  </a:cubicBezTo>
                  <a:cubicBezTo>
                    <a:pt x="8939" y="6047"/>
                    <a:pt x="8994" y="5953"/>
                    <a:pt x="8994" y="5860"/>
                  </a:cubicBezTo>
                  <a:cubicBezTo>
                    <a:pt x="9162" y="5442"/>
                    <a:pt x="9385" y="4791"/>
                    <a:pt x="9330" y="4326"/>
                  </a:cubicBezTo>
                  <a:cubicBezTo>
                    <a:pt x="9274" y="3953"/>
                    <a:pt x="8883" y="3488"/>
                    <a:pt x="8436" y="3395"/>
                  </a:cubicBezTo>
                  <a:cubicBezTo>
                    <a:pt x="8101" y="3349"/>
                    <a:pt x="7654" y="3302"/>
                    <a:pt x="7486" y="3023"/>
                  </a:cubicBezTo>
                  <a:cubicBezTo>
                    <a:pt x="7374" y="2930"/>
                    <a:pt x="7374" y="2744"/>
                    <a:pt x="7263" y="2651"/>
                  </a:cubicBezTo>
                  <a:cubicBezTo>
                    <a:pt x="7263" y="2512"/>
                    <a:pt x="7151" y="2419"/>
                    <a:pt x="7151" y="2279"/>
                  </a:cubicBezTo>
                  <a:lnTo>
                    <a:pt x="7151" y="2279"/>
                  </a:lnTo>
                  <a:lnTo>
                    <a:pt x="6872" y="1860"/>
                  </a:lnTo>
                  <a:cubicBezTo>
                    <a:pt x="6760" y="1628"/>
                    <a:pt x="6760" y="1349"/>
                    <a:pt x="6648" y="1116"/>
                  </a:cubicBezTo>
                  <a:cubicBezTo>
                    <a:pt x="6648" y="1070"/>
                    <a:pt x="6536" y="1023"/>
                    <a:pt x="6536" y="977"/>
                  </a:cubicBezTo>
                  <a:cubicBezTo>
                    <a:pt x="6425" y="977"/>
                    <a:pt x="6369" y="930"/>
                    <a:pt x="6257" y="930"/>
                  </a:cubicBezTo>
                  <a:cubicBezTo>
                    <a:pt x="6145" y="884"/>
                    <a:pt x="6089" y="884"/>
                    <a:pt x="5978" y="884"/>
                  </a:cubicBezTo>
                  <a:cubicBezTo>
                    <a:pt x="5698" y="884"/>
                    <a:pt x="5754" y="791"/>
                    <a:pt x="5754" y="605"/>
                  </a:cubicBezTo>
                  <a:lnTo>
                    <a:pt x="5698" y="0"/>
                  </a:lnTo>
                  <a:lnTo>
                    <a:pt x="5698" y="0"/>
                  </a:lnTo>
                  <a:cubicBezTo>
                    <a:pt x="5587" y="186"/>
                    <a:pt x="5363" y="233"/>
                    <a:pt x="5251" y="372"/>
                  </a:cubicBezTo>
                  <a:cubicBezTo>
                    <a:pt x="4972" y="419"/>
                    <a:pt x="4916" y="372"/>
                    <a:pt x="4693" y="233"/>
                  </a:cubicBezTo>
                  <a:cubicBezTo>
                    <a:pt x="4525" y="93"/>
                    <a:pt x="4134" y="140"/>
                    <a:pt x="3855" y="186"/>
                  </a:cubicBezTo>
                  <a:cubicBezTo>
                    <a:pt x="3575" y="47"/>
                    <a:pt x="2726" y="245"/>
                    <a:pt x="2558" y="477"/>
                  </a:cubicBezTo>
                  <a:cubicBezTo>
                    <a:pt x="1608" y="570"/>
                    <a:pt x="2139" y="498"/>
                    <a:pt x="1899" y="651"/>
                  </a:cubicBezTo>
                  <a:cubicBezTo>
                    <a:pt x="1659" y="804"/>
                    <a:pt x="1620" y="1395"/>
                    <a:pt x="1117" y="1395"/>
                  </a:cubicBezTo>
                  <a:cubicBezTo>
                    <a:pt x="559" y="1395"/>
                    <a:pt x="223" y="1116"/>
                    <a:pt x="112" y="1674"/>
                  </a:cubicBezTo>
                  <a:cubicBezTo>
                    <a:pt x="56" y="1767"/>
                    <a:pt x="56" y="1860"/>
                    <a:pt x="0" y="1907"/>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 name="Freeform 14"/>
            <p:cNvSpPr>
              <a:spLocks/>
            </p:cNvSpPr>
            <p:nvPr/>
          </p:nvSpPr>
          <p:spPr bwMode="auto">
            <a:xfrm>
              <a:off x="1311781" y="3179763"/>
              <a:ext cx="507494" cy="504825"/>
            </a:xfrm>
            <a:custGeom>
              <a:avLst/>
              <a:gdLst>
                <a:gd name="T0" fmla="*/ 46 w 173"/>
                <a:gd name="T1" fmla="*/ 56 h 171"/>
                <a:gd name="T2" fmla="*/ 48 w 173"/>
                <a:gd name="T3" fmla="*/ 54 h 171"/>
                <a:gd name="T4" fmla="*/ 52 w 173"/>
                <a:gd name="T5" fmla="*/ 48 h 171"/>
                <a:gd name="T6" fmla="*/ 57 w 173"/>
                <a:gd name="T7" fmla="*/ 45 h 171"/>
                <a:gd name="T8" fmla="*/ 70 w 173"/>
                <a:gd name="T9" fmla="*/ 43 h 171"/>
                <a:gd name="T10" fmla="*/ 84 w 173"/>
                <a:gd name="T11" fmla="*/ 28 h 171"/>
                <a:gd name="T12" fmla="*/ 93 w 173"/>
                <a:gd name="T13" fmla="*/ 14 h 171"/>
                <a:gd name="T14" fmla="*/ 107 w 173"/>
                <a:gd name="T15" fmla="*/ 0 h 171"/>
                <a:gd name="T16" fmla="*/ 107 w 173"/>
                <a:gd name="T17" fmla="*/ 0 h 171"/>
                <a:gd name="T18" fmla="*/ 118 w 173"/>
                <a:gd name="T19" fmla="*/ 14 h 171"/>
                <a:gd name="T20" fmla="*/ 147 w 173"/>
                <a:gd name="T21" fmla="*/ 45 h 171"/>
                <a:gd name="T22" fmla="*/ 155 w 173"/>
                <a:gd name="T23" fmla="*/ 80 h 171"/>
                <a:gd name="T24" fmla="*/ 157 w 173"/>
                <a:gd name="T25" fmla="*/ 101 h 171"/>
                <a:gd name="T26" fmla="*/ 161 w 173"/>
                <a:gd name="T27" fmla="*/ 108 h 171"/>
                <a:gd name="T28" fmla="*/ 173 w 173"/>
                <a:gd name="T29" fmla="*/ 120 h 171"/>
                <a:gd name="T30" fmla="*/ 173 w 173"/>
                <a:gd name="T31" fmla="*/ 120 h 171"/>
                <a:gd name="T32" fmla="*/ 171 w 173"/>
                <a:gd name="T33" fmla="*/ 122 h 171"/>
                <a:gd name="T34" fmla="*/ 153 w 173"/>
                <a:gd name="T35" fmla="*/ 126 h 171"/>
                <a:gd name="T36" fmla="*/ 141 w 173"/>
                <a:gd name="T37" fmla="*/ 132 h 171"/>
                <a:gd name="T38" fmla="*/ 127 w 173"/>
                <a:gd name="T39" fmla="*/ 136 h 171"/>
                <a:gd name="T40" fmla="*/ 123 w 173"/>
                <a:gd name="T41" fmla="*/ 142 h 171"/>
                <a:gd name="T42" fmla="*/ 114 w 173"/>
                <a:gd name="T43" fmla="*/ 145 h 171"/>
                <a:gd name="T44" fmla="*/ 95 w 173"/>
                <a:gd name="T45" fmla="*/ 148 h 171"/>
                <a:gd name="T46" fmla="*/ 90 w 173"/>
                <a:gd name="T47" fmla="*/ 149 h 171"/>
                <a:gd name="T48" fmla="*/ 17 w 173"/>
                <a:gd name="T49" fmla="*/ 171 h 171"/>
                <a:gd name="T50" fmla="*/ 17 w 173"/>
                <a:gd name="T51" fmla="*/ 171 h 171"/>
                <a:gd name="T52" fmla="*/ 4 w 173"/>
                <a:gd name="T53" fmla="*/ 162 h 171"/>
                <a:gd name="T54" fmla="*/ 2 w 173"/>
                <a:gd name="T55" fmla="*/ 159 h 171"/>
                <a:gd name="T56" fmla="*/ 2 w 173"/>
                <a:gd name="T57" fmla="*/ 157 h 171"/>
                <a:gd name="T58" fmla="*/ 6 w 173"/>
                <a:gd name="T59" fmla="*/ 142 h 171"/>
                <a:gd name="T60" fmla="*/ 23 w 173"/>
                <a:gd name="T61" fmla="*/ 119 h 171"/>
                <a:gd name="T62" fmla="*/ 20 w 173"/>
                <a:gd name="T63" fmla="*/ 110 h 171"/>
                <a:gd name="T64" fmla="*/ 23 w 173"/>
                <a:gd name="T65" fmla="*/ 98 h 171"/>
                <a:gd name="T66" fmla="*/ 34 w 173"/>
                <a:gd name="T67" fmla="*/ 87 h 171"/>
                <a:gd name="T68" fmla="*/ 42 w 173"/>
                <a:gd name="T69" fmla="*/ 73 h 171"/>
                <a:gd name="T70" fmla="*/ 46 w 173"/>
                <a:gd name="T71" fmla="*/ 56 h 171"/>
                <a:gd name="connsiteX0" fmla="*/ 2587 w 9928"/>
                <a:gd name="connsiteY0" fmla="*/ 3275 h 10000"/>
                <a:gd name="connsiteX1" fmla="*/ 2703 w 9928"/>
                <a:gd name="connsiteY1" fmla="*/ 3158 h 10000"/>
                <a:gd name="connsiteX2" fmla="*/ 2934 w 9928"/>
                <a:gd name="connsiteY2" fmla="*/ 2807 h 10000"/>
                <a:gd name="connsiteX3" fmla="*/ 3223 w 9928"/>
                <a:gd name="connsiteY3" fmla="*/ 2632 h 10000"/>
                <a:gd name="connsiteX4" fmla="*/ 3974 w 9928"/>
                <a:gd name="connsiteY4" fmla="*/ 2515 h 10000"/>
                <a:gd name="connsiteX5" fmla="*/ 4783 w 9928"/>
                <a:gd name="connsiteY5" fmla="*/ 1637 h 10000"/>
                <a:gd name="connsiteX6" fmla="*/ 5304 w 9928"/>
                <a:gd name="connsiteY6" fmla="*/ 819 h 10000"/>
                <a:gd name="connsiteX7" fmla="*/ 6113 w 9928"/>
                <a:gd name="connsiteY7" fmla="*/ 0 h 10000"/>
                <a:gd name="connsiteX8" fmla="*/ 6113 w 9928"/>
                <a:gd name="connsiteY8" fmla="*/ 0 h 10000"/>
                <a:gd name="connsiteX9" fmla="*/ 6749 w 9928"/>
                <a:gd name="connsiteY9" fmla="*/ 819 h 10000"/>
                <a:gd name="connsiteX10" fmla="*/ 8425 w 9928"/>
                <a:gd name="connsiteY10" fmla="*/ 2632 h 10000"/>
                <a:gd name="connsiteX11" fmla="*/ 8888 w 9928"/>
                <a:gd name="connsiteY11" fmla="*/ 4678 h 10000"/>
                <a:gd name="connsiteX12" fmla="*/ 9003 w 9928"/>
                <a:gd name="connsiteY12" fmla="*/ 5906 h 10000"/>
                <a:gd name="connsiteX13" fmla="*/ 9234 w 9928"/>
                <a:gd name="connsiteY13" fmla="*/ 6316 h 10000"/>
                <a:gd name="connsiteX14" fmla="*/ 9928 w 9928"/>
                <a:gd name="connsiteY14" fmla="*/ 7018 h 10000"/>
                <a:gd name="connsiteX15" fmla="*/ 9928 w 9928"/>
                <a:gd name="connsiteY15" fmla="*/ 7018 h 10000"/>
                <a:gd name="connsiteX16" fmla="*/ 9812 w 9928"/>
                <a:gd name="connsiteY16" fmla="*/ 7135 h 10000"/>
                <a:gd name="connsiteX17" fmla="*/ 8772 w 9928"/>
                <a:gd name="connsiteY17" fmla="*/ 7368 h 10000"/>
                <a:gd name="connsiteX18" fmla="*/ 8078 w 9928"/>
                <a:gd name="connsiteY18" fmla="*/ 7719 h 10000"/>
                <a:gd name="connsiteX19" fmla="*/ 7269 w 9928"/>
                <a:gd name="connsiteY19" fmla="*/ 7953 h 10000"/>
                <a:gd name="connsiteX20" fmla="*/ 7038 w 9928"/>
                <a:gd name="connsiteY20" fmla="*/ 8304 h 10000"/>
                <a:gd name="connsiteX21" fmla="*/ 6518 w 9928"/>
                <a:gd name="connsiteY21" fmla="*/ 8480 h 10000"/>
                <a:gd name="connsiteX22" fmla="*/ 5419 w 9928"/>
                <a:gd name="connsiteY22" fmla="*/ 8655 h 10000"/>
                <a:gd name="connsiteX23" fmla="*/ 4429 w 9928"/>
                <a:gd name="connsiteY23" fmla="*/ 9118 h 10000"/>
                <a:gd name="connsiteX24" fmla="*/ 911 w 9928"/>
                <a:gd name="connsiteY24" fmla="*/ 10000 h 10000"/>
                <a:gd name="connsiteX25" fmla="*/ 911 w 9928"/>
                <a:gd name="connsiteY25" fmla="*/ 10000 h 10000"/>
                <a:gd name="connsiteX26" fmla="*/ 159 w 9928"/>
                <a:gd name="connsiteY26" fmla="*/ 9474 h 10000"/>
                <a:gd name="connsiteX27" fmla="*/ 44 w 9928"/>
                <a:gd name="connsiteY27" fmla="*/ 9298 h 10000"/>
                <a:gd name="connsiteX28" fmla="*/ 44 w 9928"/>
                <a:gd name="connsiteY28" fmla="*/ 9181 h 10000"/>
                <a:gd name="connsiteX29" fmla="*/ 275 w 9928"/>
                <a:gd name="connsiteY29" fmla="*/ 8304 h 10000"/>
                <a:gd name="connsiteX30" fmla="*/ 1257 w 9928"/>
                <a:gd name="connsiteY30" fmla="*/ 6959 h 10000"/>
                <a:gd name="connsiteX31" fmla="*/ 1084 w 9928"/>
                <a:gd name="connsiteY31" fmla="*/ 6433 h 10000"/>
                <a:gd name="connsiteX32" fmla="*/ 1257 w 9928"/>
                <a:gd name="connsiteY32" fmla="*/ 5731 h 10000"/>
                <a:gd name="connsiteX33" fmla="*/ 1893 w 9928"/>
                <a:gd name="connsiteY33" fmla="*/ 5088 h 10000"/>
                <a:gd name="connsiteX34" fmla="*/ 2356 w 9928"/>
                <a:gd name="connsiteY34" fmla="*/ 4269 h 10000"/>
                <a:gd name="connsiteX35" fmla="*/ 2587 w 9928"/>
                <a:gd name="connsiteY35" fmla="*/ 327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928" h="10000">
                  <a:moveTo>
                    <a:pt x="2587" y="3275"/>
                  </a:moveTo>
                  <a:lnTo>
                    <a:pt x="2703" y="3158"/>
                  </a:lnTo>
                  <a:cubicBezTo>
                    <a:pt x="2760" y="3041"/>
                    <a:pt x="2876" y="2924"/>
                    <a:pt x="2934" y="2807"/>
                  </a:cubicBezTo>
                  <a:cubicBezTo>
                    <a:pt x="3049" y="2749"/>
                    <a:pt x="3107" y="2690"/>
                    <a:pt x="3223" y="2632"/>
                  </a:cubicBezTo>
                  <a:cubicBezTo>
                    <a:pt x="3454" y="2573"/>
                    <a:pt x="3743" y="2632"/>
                    <a:pt x="3974" y="2515"/>
                  </a:cubicBezTo>
                  <a:cubicBezTo>
                    <a:pt x="4379" y="2339"/>
                    <a:pt x="4610" y="2047"/>
                    <a:pt x="4783" y="1637"/>
                  </a:cubicBezTo>
                  <a:cubicBezTo>
                    <a:pt x="4841" y="1404"/>
                    <a:pt x="5073" y="994"/>
                    <a:pt x="5304" y="819"/>
                  </a:cubicBezTo>
                  <a:lnTo>
                    <a:pt x="6113" y="0"/>
                  </a:lnTo>
                  <a:lnTo>
                    <a:pt x="6113" y="0"/>
                  </a:lnTo>
                  <a:lnTo>
                    <a:pt x="6749" y="819"/>
                  </a:lnTo>
                  <a:cubicBezTo>
                    <a:pt x="7211" y="1462"/>
                    <a:pt x="8078" y="1930"/>
                    <a:pt x="8425" y="2632"/>
                  </a:cubicBezTo>
                  <a:cubicBezTo>
                    <a:pt x="8714" y="3275"/>
                    <a:pt x="8888" y="3918"/>
                    <a:pt x="8888" y="4678"/>
                  </a:cubicBezTo>
                  <a:cubicBezTo>
                    <a:pt x="8888" y="5088"/>
                    <a:pt x="9003" y="5497"/>
                    <a:pt x="9003" y="5906"/>
                  </a:cubicBezTo>
                  <a:cubicBezTo>
                    <a:pt x="9061" y="5965"/>
                    <a:pt x="9119" y="6199"/>
                    <a:pt x="9234" y="6316"/>
                  </a:cubicBezTo>
                  <a:lnTo>
                    <a:pt x="9928" y="7018"/>
                  </a:lnTo>
                  <a:lnTo>
                    <a:pt x="9928" y="7018"/>
                  </a:lnTo>
                  <a:lnTo>
                    <a:pt x="9812" y="7135"/>
                  </a:lnTo>
                  <a:lnTo>
                    <a:pt x="8772" y="7368"/>
                  </a:lnTo>
                  <a:cubicBezTo>
                    <a:pt x="8541" y="7427"/>
                    <a:pt x="8310" y="7661"/>
                    <a:pt x="8078" y="7719"/>
                  </a:cubicBezTo>
                  <a:cubicBezTo>
                    <a:pt x="7847" y="7778"/>
                    <a:pt x="7096" y="7427"/>
                    <a:pt x="7269" y="7953"/>
                  </a:cubicBezTo>
                  <a:cubicBezTo>
                    <a:pt x="7327" y="8070"/>
                    <a:pt x="7211" y="8304"/>
                    <a:pt x="7038" y="8304"/>
                  </a:cubicBezTo>
                  <a:cubicBezTo>
                    <a:pt x="6807" y="8304"/>
                    <a:pt x="6633" y="8480"/>
                    <a:pt x="6518" y="8480"/>
                  </a:cubicBezTo>
                  <a:cubicBezTo>
                    <a:pt x="6286" y="8889"/>
                    <a:pt x="5593" y="9474"/>
                    <a:pt x="5419" y="8655"/>
                  </a:cubicBezTo>
                  <a:cubicBezTo>
                    <a:pt x="5304" y="8655"/>
                    <a:pt x="4545" y="9118"/>
                    <a:pt x="4429" y="9118"/>
                  </a:cubicBezTo>
                  <a:cubicBezTo>
                    <a:pt x="210" y="10405"/>
                    <a:pt x="1497" y="9853"/>
                    <a:pt x="911" y="10000"/>
                  </a:cubicBezTo>
                  <a:lnTo>
                    <a:pt x="911" y="10000"/>
                  </a:lnTo>
                  <a:lnTo>
                    <a:pt x="159" y="9474"/>
                  </a:lnTo>
                  <a:cubicBezTo>
                    <a:pt x="159" y="9415"/>
                    <a:pt x="101" y="9357"/>
                    <a:pt x="44" y="9298"/>
                  </a:cubicBezTo>
                  <a:lnTo>
                    <a:pt x="44" y="9181"/>
                  </a:lnTo>
                  <a:cubicBezTo>
                    <a:pt x="-14" y="8713"/>
                    <a:pt x="-72" y="8713"/>
                    <a:pt x="275" y="8304"/>
                  </a:cubicBezTo>
                  <a:cubicBezTo>
                    <a:pt x="506" y="8012"/>
                    <a:pt x="1373" y="7368"/>
                    <a:pt x="1257" y="6959"/>
                  </a:cubicBezTo>
                  <a:cubicBezTo>
                    <a:pt x="1200" y="6725"/>
                    <a:pt x="968" y="6725"/>
                    <a:pt x="1084" y="6433"/>
                  </a:cubicBezTo>
                  <a:cubicBezTo>
                    <a:pt x="1200" y="6199"/>
                    <a:pt x="1084" y="5848"/>
                    <a:pt x="1257" y="5731"/>
                  </a:cubicBezTo>
                  <a:cubicBezTo>
                    <a:pt x="1546" y="5673"/>
                    <a:pt x="1662" y="5205"/>
                    <a:pt x="1893" y="5088"/>
                  </a:cubicBezTo>
                  <a:cubicBezTo>
                    <a:pt x="2240" y="4854"/>
                    <a:pt x="2182" y="4620"/>
                    <a:pt x="2356" y="4269"/>
                  </a:cubicBezTo>
                  <a:lnTo>
                    <a:pt x="2587" y="3275"/>
                  </a:ln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 name="Freeform 15"/>
            <p:cNvSpPr>
              <a:spLocks/>
            </p:cNvSpPr>
            <p:nvPr/>
          </p:nvSpPr>
          <p:spPr bwMode="auto">
            <a:xfrm>
              <a:off x="1624013" y="3082338"/>
              <a:ext cx="495300" cy="451437"/>
            </a:xfrm>
            <a:custGeom>
              <a:avLst/>
              <a:gdLst>
                <a:gd name="T0" fmla="*/ 66 w 168"/>
                <a:gd name="T1" fmla="*/ 154 h 154"/>
                <a:gd name="T2" fmla="*/ 54 w 168"/>
                <a:gd name="T3" fmla="*/ 142 h 154"/>
                <a:gd name="T4" fmla="*/ 50 w 168"/>
                <a:gd name="T5" fmla="*/ 135 h 154"/>
                <a:gd name="T6" fmla="*/ 48 w 168"/>
                <a:gd name="T7" fmla="*/ 114 h 154"/>
                <a:gd name="T8" fmla="*/ 40 w 168"/>
                <a:gd name="T9" fmla="*/ 79 h 154"/>
                <a:gd name="T10" fmla="*/ 11 w 168"/>
                <a:gd name="T11" fmla="*/ 48 h 154"/>
                <a:gd name="T12" fmla="*/ 0 w 168"/>
                <a:gd name="T13" fmla="*/ 34 h 154"/>
                <a:gd name="T14" fmla="*/ 0 w 168"/>
                <a:gd name="T15" fmla="*/ 34 h 154"/>
                <a:gd name="T16" fmla="*/ 7 w 168"/>
                <a:gd name="T17" fmla="*/ 26 h 154"/>
                <a:gd name="T18" fmla="*/ 17 w 168"/>
                <a:gd name="T19" fmla="*/ 18 h 154"/>
                <a:gd name="T20" fmla="*/ 24 w 168"/>
                <a:gd name="T21" fmla="*/ 17 h 154"/>
                <a:gd name="T22" fmla="*/ 37 w 168"/>
                <a:gd name="T23" fmla="*/ 23 h 154"/>
                <a:gd name="T24" fmla="*/ 45 w 168"/>
                <a:gd name="T25" fmla="*/ 26 h 154"/>
                <a:gd name="T26" fmla="*/ 54 w 168"/>
                <a:gd name="T27" fmla="*/ 29 h 154"/>
                <a:gd name="T28" fmla="*/ 66 w 168"/>
                <a:gd name="T29" fmla="*/ 31 h 154"/>
                <a:gd name="T30" fmla="*/ 77 w 168"/>
                <a:gd name="T31" fmla="*/ 24 h 154"/>
                <a:gd name="T32" fmla="*/ 104 w 168"/>
                <a:gd name="T33" fmla="*/ 17 h 154"/>
                <a:gd name="T34" fmla="*/ 125 w 168"/>
                <a:gd name="T35" fmla="*/ 13 h 154"/>
                <a:gd name="T36" fmla="*/ 129 w 168"/>
                <a:gd name="T37" fmla="*/ 8 h 154"/>
                <a:gd name="T38" fmla="*/ 129 w 168"/>
                <a:gd name="T39" fmla="*/ 7 h 154"/>
                <a:gd name="T40" fmla="*/ 146 w 168"/>
                <a:gd name="T41" fmla="*/ 1 h 154"/>
                <a:gd name="T42" fmla="*/ 159 w 168"/>
                <a:gd name="T43" fmla="*/ 8 h 154"/>
                <a:gd name="T44" fmla="*/ 165 w 168"/>
                <a:gd name="T45" fmla="*/ 15 h 154"/>
                <a:gd name="T46" fmla="*/ 165 w 168"/>
                <a:gd name="T47" fmla="*/ 15 h 154"/>
                <a:gd name="T48" fmla="*/ 164 w 168"/>
                <a:gd name="T49" fmla="*/ 17 h 154"/>
                <a:gd name="T50" fmla="*/ 162 w 168"/>
                <a:gd name="T51" fmla="*/ 21 h 154"/>
                <a:gd name="T52" fmla="*/ 162 w 168"/>
                <a:gd name="T53" fmla="*/ 22 h 154"/>
                <a:gd name="T54" fmla="*/ 161 w 168"/>
                <a:gd name="T55" fmla="*/ 31 h 154"/>
                <a:gd name="T56" fmla="*/ 163 w 168"/>
                <a:gd name="T57" fmla="*/ 35 h 154"/>
                <a:gd name="T58" fmla="*/ 166 w 168"/>
                <a:gd name="T59" fmla="*/ 39 h 154"/>
                <a:gd name="T60" fmla="*/ 166 w 168"/>
                <a:gd name="T61" fmla="*/ 40 h 154"/>
                <a:gd name="T62" fmla="*/ 168 w 168"/>
                <a:gd name="T63" fmla="*/ 43 h 154"/>
                <a:gd name="T64" fmla="*/ 168 w 168"/>
                <a:gd name="T65" fmla="*/ 43 h 154"/>
                <a:gd name="T66" fmla="*/ 159 w 168"/>
                <a:gd name="T67" fmla="*/ 61 h 154"/>
                <a:gd name="T68" fmla="*/ 148 w 168"/>
                <a:gd name="T69" fmla="*/ 81 h 154"/>
                <a:gd name="T70" fmla="*/ 139 w 168"/>
                <a:gd name="T71" fmla="*/ 97 h 154"/>
                <a:gd name="T72" fmla="*/ 138 w 168"/>
                <a:gd name="T73" fmla="*/ 101 h 154"/>
                <a:gd name="T74" fmla="*/ 136 w 168"/>
                <a:gd name="T75" fmla="*/ 121 h 154"/>
                <a:gd name="T76" fmla="*/ 137 w 168"/>
                <a:gd name="T77" fmla="*/ 134 h 154"/>
                <a:gd name="T78" fmla="*/ 137 w 168"/>
                <a:gd name="T79" fmla="*/ 134 h 154"/>
                <a:gd name="T80" fmla="*/ 132 w 168"/>
                <a:gd name="T81" fmla="*/ 139 h 154"/>
                <a:gd name="T82" fmla="*/ 130 w 168"/>
                <a:gd name="T83" fmla="*/ 140 h 154"/>
                <a:gd name="T84" fmla="*/ 129 w 168"/>
                <a:gd name="T85" fmla="*/ 139 h 154"/>
                <a:gd name="T86" fmla="*/ 126 w 168"/>
                <a:gd name="T87" fmla="*/ 128 h 154"/>
                <a:gd name="T88" fmla="*/ 121 w 168"/>
                <a:gd name="T89" fmla="*/ 130 h 154"/>
                <a:gd name="T90" fmla="*/ 115 w 168"/>
                <a:gd name="T91" fmla="*/ 133 h 154"/>
                <a:gd name="T92" fmla="*/ 111 w 168"/>
                <a:gd name="T93" fmla="*/ 143 h 154"/>
                <a:gd name="T94" fmla="*/ 103 w 168"/>
                <a:gd name="T95" fmla="*/ 147 h 154"/>
                <a:gd name="T96" fmla="*/ 101 w 168"/>
                <a:gd name="T97" fmla="*/ 140 h 154"/>
                <a:gd name="T98" fmla="*/ 93 w 168"/>
                <a:gd name="T99" fmla="*/ 145 h 154"/>
                <a:gd name="T100" fmla="*/ 89 w 168"/>
                <a:gd name="T101" fmla="*/ 148 h 154"/>
                <a:gd name="T102" fmla="*/ 82 w 168"/>
                <a:gd name="T103" fmla="*/ 150 h 154"/>
                <a:gd name="T104" fmla="*/ 72 w 168"/>
                <a:gd name="T105" fmla="*/ 149 h 154"/>
                <a:gd name="T106" fmla="*/ 66 w 168"/>
                <a:gd name="T107" fmla="*/ 154 h 154"/>
                <a:gd name="connsiteX0" fmla="*/ 3929 w 10000"/>
                <a:gd name="connsiteY0" fmla="*/ 9943 h 9943"/>
                <a:gd name="connsiteX1" fmla="*/ 3214 w 10000"/>
                <a:gd name="connsiteY1" fmla="*/ 9164 h 9943"/>
                <a:gd name="connsiteX2" fmla="*/ 2976 w 10000"/>
                <a:gd name="connsiteY2" fmla="*/ 8709 h 9943"/>
                <a:gd name="connsiteX3" fmla="*/ 2857 w 10000"/>
                <a:gd name="connsiteY3" fmla="*/ 7346 h 9943"/>
                <a:gd name="connsiteX4" fmla="*/ 2381 w 10000"/>
                <a:gd name="connsiteY4" fmla="*/ 5073 h 9943"/>
                <a:gd name="connsiteX5" fmla="*/ 655 w 10000"/>
                <a:gd name="connsiteY5" fmla="*/ 3060 h 9943"/>
                <a:gd name="connsiteX6" fmla="*/ 0 w 10000"/>
                <a:gd name="connsiteY6" fmla="*/ 2151 h 9943"/>
                <a:gd name="connsiteX7" fmla="*/ 0 w 10000"/>
                <a:gd name="connsiteY7" fmla="*/ 2151 h 9943"/>
                <a:gd name="connsiteX8" fmla="*/ 417 w 10000"/>
                <a:gd name="connsiteY8" fmla="*/ 1631 h 9943"/>
                <a:gd name="connsiteX9" fmla="*/ 1012 w 10000"/>
                <a:gd name="connsiteY9" fmla="*/ 1112 h 9943"/>
                <a:gd name="connsiteX10" fmla="*/ 1429 w 10000"/>
                <a:gd name="connsiteY10" fmla="*/ 1047 h 9943"/>
                <a:gd name="connsiteX11" fmla="*/ 2202 w 10000"/>
                <a:gd name="connsiteY11" fmla="*/ 1437 h 9943"/>
                <a:gd name="connsiteX12" fmla="*/ 2679 w 10000"/>
                <a:gd name="connsiteY12" fmla="*/ 1631 h 9943"/>
                <a:gd name="connsiteX13" fmla="*/ 3214 w 10000"/>
                <a:gd name="connsiteY13" fmla="*/ 1826 h 9943"/>
                <a:gd name="connsiteX14" fmla="*/ 3929 w 10000"/>
                <a:gd name="connsiteY14" fmla="*/ 1956 h 9943"/>
                <a:gd name="connsiteX15" fmla="*/ 4583 w 10000"/>
                <a:gd name="connsiteY15" fmla="*/ 1501 h 9943"/>
                <a:gd name="connsiteX16" fmla="*/ 6190 w 10000"/>
                <a:gd name="connsiteY16" fmla="*/ 1047 h 9943"/>
                <a:gd name="connsiteX17" fmla="*/ 7440 w 10000"/>
                <a:gd name="connsiteY17" fmla="*/ 787 h 9943"/>
                <a:gd name="connsiteX18" fmla="*/ 7679 w 10000"/>
                <a:gd name="connsiteY18" fmla="*/ 462 h 9943"/>
                <a:gd name="connsiteX19" fmla="*/ 7679 w 10000"/>
                <a:gd name="connsiteY19" fmla="*/ 398 h 9943"/>
                <a:gd name="connsiteX20" fmla="*/ 8690 w 10000"/>
                <a:gd name="connsiteY20" fmla="*/ 8 h 9943"/>
                <a:gd name="connsiteX21" fmla="*/ 9464 w 10000"/>
                <a:gd name="connsiteY21" fmla="*/ 462 h 9943"/>
                <a:gd name="connsiteX22" fmla="*/ 9821 w 10000"/>
                <a:gd name="connsiteY22" fmla="*/ 917 h 9943"/>
                <a:gd name="connsiteX23" fmla="*/ 9821 w 10000"/>
                <a:gd name="connsiteY23" fmla="*/ 917 h 9943"/>
                <a:gd name="connsiteX24" fmla="*/ 9762 w 10000"/>
                <a:gd name="connsiteY24" fmla="*/ 1047 h 9943"/>
                <a:gd name="connsiteX25" fmla="*/ 9643 w 10000"/>
                <a:gd name="connsiteY25" fmla="*/ 1307 h 9943"/>
                <a:gd name="connsiteX26" fmla="*/ 9643 w 10000"/>
                <a:gd name="connsiteY26" fmla="*/ 1372 h 9943"/>
                <a:gd name="connsiteX27" fmla="*/ 9583 w 10000"/>
                <a:gd name="connsiteY27" fmla="*/ 1956 h 9943"/>
                <a:gd name="connsiteX28" fmla="*/ 9702 w 10000"/>
                <a:gd name="connsiteY28" fmla="*/ 2216 h 9943"/>
                <a:gd name="connsiteX29" fmla="*/ 9881 w 10000"/>
                <a:gd name="connsiteY29" fmla="*/ 2475 h 9943"/>
                <a:gd name="connsiteX30" fmla="*/ 9881 w 10000"/>
                <a:gd name="connsiteY30" fmla="*/ 2540 h 9943"/>
                <a:gd name="connsiteX31" fmla="*/ 10000 w 10000"/>
                <a:gd name="connsiteY31" fmla="*/ 2735 h 9943"/>
                <a:gd name="connsiteX32" fmla="*/ 10000 w 10000"/>
                <a:gd name="connsiteY32" fmla="*/ 2735 h 9943"/>
                <a:gd name="connsiteX33" fmla="*/ 9464 w 10000"/>
                <a:gd name="connsiteY33" fmla="*/ 3904 h 9943"/>
                <a:gd name="connsiteX34" fmla="*/ 8810 w 10000"/>
                <a:gd name="connsiteY34" fmla="*/ 5203 h 9943"/>
                <a:gd name="connsiteX35" fmla="*/ 8274 w 10000"/>
                <a:gd name="connsiteY35" fmla="*/ 6242 h 9943"/>
                <a:gd name="connsiteX36" fmla="*/ 8214 w 10000"/>
                <a:gd name="connsiteY36" fmla="*/ 6501 h 9943"/>
                <a:gd name="connsiteX37" fmla="*/ 8095 w 10000"/>
                <a:gd name="connsiteY37" fmla="*/ 7800 h 9943"/>
                <a:gd name="connsiteX38" fmla="*/ 8155 w 10000"/>
                <a:gd name="connsiteY38" fmla="*/ 8644 h 9943"/>
                <a:gd name="connsiteX39" fmla="*/ 8155 w 10000"/>
                <a:gd name="connsiteY39" fmla="*/ 8644 h 9943"/>
                <a:gd name="connsiteX40" fmla="*/ 7857 w 10000"/>
                <a:gd name="connsiteY40" fmla="*/ 8969 h 9943"/>
                <a:gd name="connsiteX41" fmla="*/ 7738 w 10000"/>
                <a:gd name="connsiteY41" fmla="*/ 9034 h 9943"/>
                <a:gd name="connsiteX42" fmla="*/ 7679 w 10000"/>
                <a:gd name="connsiteY42" fmla="*/ 8969 h 9943"/>
                <a:gd name="connsiteX43" fmla="*/ 7500 w 10000"/>
                <a:gd name="connsiteY43" fmla="*/ 8255 h 9943"/>
                <a:gd name="connsiteX44" fmla="*/ 7202 w 10000"/>
                <a:gd name="connsiteY44" fmla="*/ 8385 h 9943"/>
                <a:gd name="connsiteX45" fmla="*/ 6845 w 10000"/>
                <a:gd name="connsiteY45" fmla="*/ 8579 h 9943"/>
                <a:gd name="connsiteX46" fmla="*/ 6607 w 10000"/>
                <a:gd name="connsiteY46" fmla="*/ 9229 h 9943"/>
                <a:gd name="connsiteX47" fmla="*/ 6131 w 10000"/>
                <a:gd name="connsiteY47" fmla="*/ 9488 h 9943"/>
                <a:gd name="connsiteX48" fmla="*/ 5536 w 10000"/>
                <a:gd name="connsiteY48" fmla="*/ 9359 h 9943"/>
                <a:gd name="connsiteX49" fmla="*/ 5298 w 10000"/>
                <a:gd name="connsiteY49" fmla="*/ 9553 h 9943"/>
                <a:gd name="connsiteX50" fmla="*/ 4881 w 10000"/>
                <a:gd name="connsiteY50" fmla="*/ 9683 h 9943"/>
                <a:gd name="connsiteX51" fmla="*/ 4286 w 10000"/>
                <a:gd name="connsiteY51" fmla="*/ 9618 h 9943"/>
                <a:gd name="connsiteX52" fmla="*/ 3929 w 10000"/>
                <a:gd name="connsiteY52" fmla="*/ 9943 h 9943"/>
                <a:gd name="connsiteX0" fmla="*/ 3929 w 10000"/>
                <a:gd name="connsiteY0" fmla="*/ 10000 h 10000"/>
                <a:gd name="connsiteX1" fmla="*/ 3214 w 10000"/>
                <a:gd name="connsiteY1" fmla="*/ 9217 h 10000"/>
                <a:gd name="connsiteX2" fmla="*/ 2976 w 10000"/>
                <a:gd name="connsiteY2" fmla="*/ 8759 h 10000"/>
                <a:gd name="connsiteX3" fmla="*/ 2857 w 10000"/>
                <a:gd name="connsiteY3" fmla="*/ 7388 h 10000"/>
                <a:gd name="connsiteX4" fmla="*/ 2381 w 10000"/>
                <a:gd name="connsiteY4" fmla="*/ 5102 h 10000"/>
                <a:gd name="connsiteX5" fmla="*/ 655 w 10000"/>
                <a:gd name="connsiteY5" fmla="*/ 3078 h 10000"/>
                <a:gd name="connsiteX6" fmla="*/ 0 w 10000"/>
                <a:gd name="connsiteY6" fmla="*/ 2163 h 10000"/>
                <a:gd name="connsiteX7" fmla="*/ 0 w 10000"/>
                <a:gd name="connsiteY7" fmla="*/ 2163 h 10000"/>
                <a:gd name="connsiteX8" fmla="*/ 417 w 10000"/>
                <a:gd name="connsiteY8" fmla="*/ 1640 h 10000"/>
                <a:gd name="connsiteX9" fmla="*/ 1012 w 10000"/>
                <a:gd name="connsiteY9" fmla="*/ 1118 h 10000"/>
                <a:gd name="connsiteX10" fmla="*/ 1429 w 10000"/>
                <a:gd name="connsiteY10" fmla="*/ 1053 h 10000"/>
                <a:gd name="connsiteX11" fmla="*/ 2202 w 10000"/>
                <a:gd name="connsiteY11" fmla="*/ 1445 h 10000"/>
                <a:gd name="connsiteX12" fmla="*/ 2679 w 10000"/>
                <a:gd name="connsiteY12" fmla="*/ 1640 h 10000"/>
                <a:gd name="connsiteX13" fmla="*/ 3214 w 10000"/>
                <a:gd name="connsiteY13" fmla="*/ 1836 h 10000"/>
                <a:gd name="connsiteX14" fmla="*/ 3929 w 10000"/>
                <a:gd name="connsiteY14" fmla="*/ 1967 h 10000"/>
                <a:gd name="connsiteX15" fmla="*/ 4583 w 10000"/>
                <a:gd name="connsiteY15" fmla="*/ 1510 h 10000"/>
                <a:gd name="connsiteX16" fmla="*/ 6190 w 10000"/>
                <a:gd name="connsiteY16" fmla="*/ 1053 h 10000"/>
                <a:gd name="connsiteX17" fmla="*/ 7440 w 10000"/>
                <a:gd name="connsiteY17" fmla="*/ 792 h 10000"/>
                <a:gd name="connsiteX18" fmla="*/ 7679 w 10000"/>
                <a:gd name="connsiteY18" fmla="*/ 465 h 10000"/>
                <a:gd name="connsiteX19" fmla="*/ 7679 w 10000"/>
                <a:gd name="connsiteY19" fmla="*/ 400 h 10000"/>
                <a:gd name="connsiteX20" fmla="*/ 8690 w 10000"/>
                <a:gd name="connsiteY20" fmla="*/ 8 h 10000"/>
                <a:gd name="connsiteX21" fmla="*/ 9464 w 10000"/>
                <a:gd name="connsiteY21" fmla="*/ 465 h 10000"/>
                <a:gd name="connsiteX22" fmla="*/ 9821 w 10000"/>
                <a:gd name="connsiteY22" fmla="*/ 922 h 10000"/>
                <a:gd name="connsiteX23" fmla="*/ 9821 w 10000"/>
                <a:gd name="connsiteY23" fmla="*/ 922 h 10000"/>
                <a:gd name="connsiteX24" fmla="*/ 9762 w 10000"/>
                <a:gd name="connsiteY24" fmla="*/ 1053 h 10000"/>
                <a:gd name="connsiteX25" fmla="*/ 9643 w 10000"/>
                <a:gd name="connsiteY25" fmla="*/ 1314 h 10000"/>
                <a:gd name="connsiteX26" fmla="*/ 9643 w 10000"/>
                <a:gd name="connsiteY26" fmla="*/ 1380 h 10000"/>
                <a:gd name="connsiteX27" fmla="*/ 9583 w 10000"/>
                <a:gd name="connsiteY27" fmla="*/ 1967 h 10000"/>
                <a:gd name="connsiteX28" fmla="*/ 9702 w 10000"/>
                <a:gd name="connsiteY28" fmla="*/ 2229 h 10000"/>
                <a:gd name="connsiteX29" fmla="*/ 9881 w 10000"/>
                <a:gd name="connsiteY29" fmla="*/ 2489 h 10000"/>
                <a:gd name="connsiteX30" fmla="*/ 9881 w 10000"/>
                <a:gd name="connsiteY30" fmla="*/ 2555 h 10000"/>
                <a:gd name="connsiteX31" fmla="*/ 10000 w 10000"/>
                <a:gd name="connsiteY31" fmla="*/ 2751 h 10000"/>
                <a:gd name="connsiteX32" fmla="*/ 10000 w 10000"/>
                <a:gd name="connsiteY32" fmla="*/ 2751 h 10000"/>
                <a:gd name="connsiteX33" fmla="*/ 9464 w 10000"/>
                <a:gd name="connsiteY33" fmla="*/ 3926 h 10000"/>
                <a:gd name="connsiteX34" fmla="*/ 8810 w 10000"/>
                <a:gd name="connsiteY34" fmla="*/ 5233 h 10000"/>
                <a:gd name="connsiteX35" fmla="*/ 8274 w 10000"/>
                <a:gd name="connsiteY35" fmla="*/ 6278 h 10000"/>
                <a:gd name="connsiteX36" fmla="*/ 8214 w 10000"/>
                <a:gd name="connsiteY36" fmla="*/ 6538 h 10000"/>
                <a:gd name="connsiteX37" fmla="*/ 8095 w 10000"/>
                <a:gd name="connsiteY37" fmla="*/ 7845 h 10000"/>
                <a:gd name="connsiteX38" fmla="*/ 8155 w 10000"/>
                <a:gd name="connsiteY38" fmla="*/ 8694 h 10000"/>
                <a:gd name="connsiteX39" fmla="*/ 8155 w 10000"/>
                <a:gd name="connsiteY39" fmla="*/ 8694 h 10000"/>
                <a:gd name="connsiteX40" fmla="*/ 7857 w 10000"/>
                <a:gd name="connsiteY40" fmla="*/ 9020 h 10000"/>
                <a:gd name="connsiteX41" fmla="*/ 7738 w 10000"/>
                <a:gd name="connsiteY41" fmla="*/ 9086 h 10000"/>
                <a:gd name="connsiteX42" fmla="*/ 7500 w 10000"/>
                <a:gd name="connsiteY42" fmla="*/ 8302 h 10000"/>
                <a:gd name="connsiteX43" fmla="*/ 7202 w 10000"/>
                <a:gd name="connsiteY43" fmla="*/ 8433 h 10000"/>
                <a:gd name="connsiteX44" fmla="*/ 6845 w 10000"/>
                <a:gd name="connsiteY44" fmla="*/ 8628 h 10000"/>
                <a:gd name="connsiteX45" fmla="*/ 6607 w 10000"/>
                <a:gd name="connsiteY45" fmla="*/ 9282 h 10000"/>
                <a:gd name="connsiteX46" fmla="*/ 6131 w 10000"/>
                <a:gd name="connsiteY46" fmla="*/ 9542 h 10000"/>
                <a:gd name="connsiteX47" fmla="*/ 5536 w 10000"/>
                <a:gd name="connsiteY47" fmla="*/ 9413 h 10000"/>
                <a:gd name="connsiteX48" fmla="*/ 5298 w 10000"/>
                <a:gd name="connsiteY48" fmla="*/ 9608 h 10000"/>
                <a:gd name="connsiteX49" fmla="*/ 4881 w 10000"/>
                <a:gd name="connsiteY49" fmla="*/ 9739 h 10000"/>
                <a:gd name="connsiteX50" fmla="*/ 4286 w 10000"/>
                <a:gd name="connsiteY50" fmla="*/ 9673 h 10000"/>
                <a:gd name="connsiteX51" fmla="*/ 3929 w 10000"/>
                <a:gd name="connsiteY51" fmla="*/ 10000 h 10000"/>
                <a:gd name="connsiteX0" fmla="*/ 3929 w 10000"/>
                <a:gd name="connsiteY0" fmla="*/ 10000 h 10000"/>
                <a:gd name="connsiteX1" fmla="*/ 3214 w 10000"/>
                <a:gd name="connsiteY1" fmla="*/ 9217 h 10000"/>
                <a:gd name="connsiteX2" fmla="*/ 2976 w 10000"/>
                <a:gd name="connsiteY2" fmla="*/ 8759 h 10000"/>
                <a:gd name="connsiteX3" fmla="*/ 2857 w 10000"/>
                <a:gd name="connsiteY3" fmla="*/ 7388 h 10000"/>
                <a:gd name="connsiteX4" fmla="*/ 2381 w 10000"/>
                <a:gd name="connsiteY4" fmla="*/ 5102 h 10000"/>
                <a:gd name="connsiteX5" fmla="*/ 655 w 10000"/>
                <a:gd name="connsiteY5" fmla="*/ 3078 h 10000"/>
                <a:gd name="connsiteX6" fmla="*/ 0 w 10000"/>
                <a:gd name="connsiteY6" fmla="*/ 2163 h 10000"/>
                <a:gd name="connsiteX7" fmla="*/ 0 w 10000"/>
                <a:gd name="connsiteY7" fmla="*/ 2163 h 10000"/>
                <a:gd name="connsiteX8" fmla="*/ 417 w 10000"/>
                <a:gd name="connsiteY8" fmla="*/ 1640 h 10000"/>
                <a:gd name="connsiteX9" fmla="*/ 1012 w 10000"/>
                <a:gd name="connsiteY9" fmla="*/ 1118 h 10000"/>
                <a:gd name="connsiteX10" fmla="*/ 1429 w 10000"/>
                <a:gd name="connsiteY10" fmla="*/ 1053 h 10000"/>
                <a:gd name="connsiteX11" fmla="*/ 2202 w 10000"/>
                <a:gd name="connsiteY11" fmla="*/ 1445 h 10000"/>
                <a:gd name="connsiteX12" fmla="*/ 2679 w 10000"/>
                <a:gd name="connsiteY12" fmla="*/ 1640 h 10000"/>
                <a:gd name="connsiteX13" fmla="*/ 3214 w 10000"/>
                <a:gd name="connsiteY13" fmla="*/ 1836 h 10000"/>
                <a:gd name="connsiteX14" fmla="*/ 3929 w 10000"/>
                <a:gd name="connsiteY14" fmla="*/ 1967 h 10000"/>
                <a:gd name="connsiteX15" fmla="*/ 4583 w 10000"/>
                <a:gd name="connsiteY15" fmla="*/ 1510 h 10000"/>
                <a:gd name="connsiteX16" fmla="*/ 6190 w 10000"/>
                <a:gd name="connsiteY16" fmla="*/ 1053 h 10000"/>
                <a:gd name="connsiteX17" fmla="*/ 7440 w 10000"/>
                <a:gd name="connsiteY17" fmla="*/ 792 h 10000"/>
                <a:gd name="connsiteX18" fmla="*/ 7679 w 10000"/>
                <a:gd name="connsiteY18" fmla="*/ 465 h 10000"/>
                <a:gd name="connsiteX19" fmla="*/ 7679 w 10000"/>
                <a:gd name="connsiteY19" fmla="*/ 400 h 10000"/>
                <a:gd name="connsiteX20" fmla="*/ 8690 w 10000"/>
                <a:gd name="connsiteY20" fmla="*/ 8 h 10000"/>
                <a:gd name="connsiteX21" fmla="*/ 9464 w 10000"/>
                <a:gd name="connsiteY21" fmla="*/ 465 h 10000"/>
                <a:gd name="connsiteX22" fmla="*/ 9821 w 10000"/>
                <a:gd name="connsiteY22" fmla="*/ 922 h 10000"/>
                <a:gd name="connsiteX23" fmla="*/ 9821 w 10000"/>
                <a:gd name="connsiteY23" fmla="*/ 922 h 10000"/>
                <a:gd name="connsiteX24" fmla="*/ 9762 w 10000"/>
                <a:gd name="connsiteY24" fmla="*/ 1053 h 10000"/>
                <a:gd name="connsiteX25" fmla="*/ 9643 w 10000"/>
                <a:gd name="connsiteY25" fmla="*/ 1314 h 10000"/>
                <a:gd name="connsiteX26" fmla="*/ 9643 w 10000"/>
                <a:gd name="connsiteY26" fmla="*/ 1380 h 10000"/>
                <a:gd name="connsiteX27" fmla="*/ 9583 w 10000"/>
                <a:gd name="connsiteY27" fmla="*/ 1967 h 10000"/>
                <a:gd name="connsiteX28" fmla="*/ 9702 w 10000"/>
                <a:gd name="connsiteY28" fmla="*/ 2229 h 10000"/>
                <a:gd name="connsiteX29" fmla="*/ 9881 w 10000"/>
                <a:gd name="connsiteY29" fmla="*/ 2489 h 10000"/>
                <a:gd name="connsiteX30" fmla="*/ 9881 w 10000"/>
                <a:gd name="connsiteY30" fmla="*/ 2555 h 10000"/>
                <a:gd name="connsiteX31" fmla="*/ 10000 w 10000"/>
                <a:gd name="connsiteY31" fmla="*/ 2751 h 10000"/>
                <a:gd name="connsiteX32" fmla="*/ 10000 w 10000"/>
                <a:gd name="connsiteY32" fmla="*/ 2751 h 10000"/>
                <a:gd name="connsiteX33" fmla="*/ 9464 w 10000"/>
                <a:gd name="connsiteY33" fmla="*/ 3926 h 10000"/>
                <a:gd name="connsiteX34" fmla="*/ 8810 w 10000"/>
                <a:gd name="connsiteY34" fmla="*/ 5233 h 10000"/>
                <a:gd name="connsiteX35" fmla="*/ 8274 w 10000"/>
                <a:gd name="connsiteY35" fmla="*/ 6278 h 10000"/>
                <a:gd name="connsiteX36" fmla="*/ 8214 w 10000"/>
                <a:gd name="connsiteY36" fmla="*/ 6538 h 10000"/>
                <a:gd name="connsiteX37" fmla="*/ 8095 w 10000"/>
                <a:gd name="connsiteY37" fmla="*/ 7845 h 10000"/>
                <a:gd name="connsiteX38" fmla="*/ 8155 w 10000"/>
                <a:gd name="connsiteY38" fmla="*/ 8694 h 10000"/>
                <a:gd name="connsiteX39" fmla="*/ 8155 w 10000"/>
                <a:gd name="connsiteY39" fmla="*/ 8694 h 10000"/>
                <a:gd name="connsiteX40" fmla="*/ 7857 w 10000"/>
                <a:gd name="connsiteY40" fmla="*/ 9020 h 10000"/>
                <a:gd name="connsiteX41" fmla="*/ 7738 w 10000"/>
                <a:gd name="connsiteY41" fmla="*/ 9086 h 10000"/>
                <a:gd name="connsiteX42" fmla="*/ 7500 w 10000"/>
                <a:gd name="connsiteY42" fmla="*/ 8302 h 10000"/>
                <a:gd name="connsiteX43" fmla="*/ 7202 w 10000"/>
                <a:gd name="connsiteY43" fmla="*/ 8433 h 10000"/>
                <a:gd name="connsiteX44" fmla="*/ 6845 w 10000"/>
                <a:gd name="connsiteY44" fmla="*/ 8628 h 10000"/>
                <a:gd name="connsiteX45" fmla="*/ 6607 w 10000"/>
                <a:gd name="connsiteY45" fmla="*/ 9282 h 10000"/>
                <a:gd name="connsiteX46" fmla="*/ 6131 w 10000"/>
                <a:gd name="connsiteY46" fmla="*/ 9542 h 10000"/>
                <a:gd name="connsiteX47" fmla="*/ 5536 w 10000"/>
                <a:gd name="connsiteY47" fmla="*/ 9413 h 10000"/>
                <a:gd name="connsiteX48" fmla="*/ 4881 w 10000"/>
                <a:gd name="connsiteY48" fmla="*/ 9739 h 10000"/>
                <a:gd name="connsiteX49" fmla="*/ 4286 w 10000"/>
                <a:gd name="connsiteY49" fmla="*/ 9673 h 10000"/>
                <a:gd name="connsiteX50" fmla="*/ 3929 w 10000"/>
                <a:gd name="connsiteY50" fmla="*/ 10000 h 10000"/>
                <a:gd name="connsiteX0" fmla="*/ 3929 w 10000"/>
                <a:gd name="connsiteY0" fmla="*/ 10000 h 10000"/>
                <a:gd name="connsiteX1" fmla="*/ 3214 w 10000"/>
                <a:gd name="connsiteY1" fmla="*/ 9217 h 10000"/>
                <a:gd name="connsiteX2" fmla="*/ 2976 w 10000"/>
                <a:gd name="connsiteY2" fmla="*/ 8759 h 10000"/>
                <a:gd name="connsiteX3" fmla="*/ 2857 w 10000"/>
                <a:gd name="connsiteY3" fmla="*/ 7388 h 10000"/>
                <a:gd name="connsiteX4" fmla="*/ 2381 w 10000"/>
                <a:gd name="connsiteY4" fmla="*/ 5102 h 10000"/>
                <a:gd name="connsiteX5" fmla="*/ 655 w 10000"/>
                <a:gd name="connsiteY5" fmla="*/ 3078 h 10000"/>
                <a:gd name="connsiteX6" fmla="*/ 0 w 10000"/>
                <a:gd name="connsiteY6" fmla="*/ 2163 h 10000"/>
                <a:gd name="connsiteX7" fmla="*/ 0 w 10000"/>
                <a:gd name="connsiteY7" fmla="*/ 2163 h 10000"/>
                <a:gd name="connsiteX8" fmla="*/ 417 w 10000"/>
                <a:gd name="connsiteY8" fmla="*/ 1640 h 10000"/>
                <a:gd name="connsiteX9" fmla="*/ 1012 w 10000"/>
                <a:gd name="connsiteY9" fmla="*/ 1118 h 10000"/>
                <a:gd name="connsiteX10" fmla="*/ 1429 w 10000"/>
                <a:gd name="connsiteY10" fmla="*/ 1053 h 10000"/>
                <a:gd name="connsiteX11" fmla="*/ 2202 w 10000"/>
                <a:gd name="connsiteY11" fmla="*/ 1445 h 10000"/>
                <a:gd name="connsiteX12" fmla="*/ 2679 w 10000"/>
                <a:gd name="connsiteY12" fmla="*/ 1640 h 10000"/>
                <a:gd name="connsiteX13" fmla="*/ 3214 w 10000"/>
                <a:gd name="connsiteY13" fmla="*/ 1836 h 10000"/>
                <a:gd name="connsiteX14" fmla="*/ 3929 w 10000"/>
                <a:gd name="connsiteY14" fmla="*/ 1967 h 10000"/>
                <a:gd name="connsiteX15" fmla="*/ 4583 w 10000"/>
                <a:gd name="connsiteY15" fmla="*/ 1510 h 10000"/>
                <a:gd name="connsiteX16" fmla="*/ 6190 w 10000"/>
                <a:gd name="connsiteY16" fmla="*/ 1053 h 10000"/>
                <a:gd name="connsiteX17" fmla="*/ 7440 w 10000"/>
                <a:gd name="connsiteY17" fmla="*/ 792 h 10000"/>
                <a:gd name="connsiteX18" fmla="*/ 7679 w 10000"/>
                <a:gd name="connsiteY18" fmla="*/ 465 h 10000"/>
                <a:gd name="connsiteX19" fmla="*/ 7679 w 10000"/>
                <a:gd name="connsiteY19" fmla="*/ 400 h 10000"/>
                <a:gd name="connsiteX20" fmla="*/ 8690 w 10000"/>
                <a:gd name="connsiteY20" fmla="*/ 8 h 10000"/>
                <a:gd name="connsiteX21" fmla="*/ 9464 w 10000"/>
                <a:gd name="connsiteY21" fmla="*/ 465 h 10000"/>
                <a:gd name="connsiteX22" fmla="*/ 9821 w 10000"/>
                <a:gd name="connsiteY22" fmla="*/ 922 h 10000"/>
                <a:gd name="connsiteX23" fmla="*/ 9821 w 10000"/>
                <a:gd name="connsiteY23" fmla="*/ 922 h 10000"/>
                <a:gd name="connsiteX24" fmla="*/ 9762 w 10000"/>
                <a:gd name="connsiteY24" fmla="*/ 1053 h 10000"/>
                <a:gd name="connsiteX25" fmla="*/ 9643 w 10000"/>
                <a:gd name="connsiteY25" fmla="*/ 1314 h 10000"/>
                <a:gd name="connsiteX26" fmla="*/ 9643 w 10000"/>
                <a:gd name="connsiteY26" fmla="*/ 1380 h 10000"/>
                <a:gd name="connsiteX27" fmla="*/ 9583 w 10000"/>
                <a:gd name="connsiteY27" fmla="*/ 1967 h 10000"/>
                <a:gd name="connsiteX28" fmla="*/ 9702 w 10000"/>
                <a:gd name="connsiteY28" fmla="*/ 2229 h 10000"/>
                <a:gd name="connsiteX29" fmla="*/ 9881 w 10000"/>
                <a:gd name="connsiteY29" fmla="*/ 2489 h 10000"/>
                <a:gd name="connsiteX30" fmla="*/ 9881 w 10000"/>
                <a:gd name="connsiteY30" fmla="*/ 2555 h 10000"/>
                <a:gd name="connsiteX31" fmla="*/ 10000 w 10000"/>
                <a:gd name="connsiteY31" fmla="*/ 2751 h 10000"/>
                <a:gd name="connsiteX32" fmla="*/ 10000 w 10000"/>
                <a:gd name="connsiteY32" fmla="*/ 2751 h 10000"/>
                <a:gd name="connsiteX33" fmla="*/ 9464 w 10000"/>
                <a:gd name="connsiteY33" fmla="*/ 3926 h 10000"/>
                <a:gd name="connsiteX34" fmla="*/ 8810 w 10000"/>
                <a:gd name="connsiteY34" fmla="*/ 5233 h 10000"/>
                <a:gd name="connsiteX35" fmla="*/ 8274 w 10000"/>
                <a:gd name="connsiteY35" fmla="*/ 6278 h 10000"/>
                <a:gd name="connsiteX36" fmla="*/ 8214 w 10000"/>
                <a:gd name="connsiteY36" fmla="*/ 6538 h 10000"/>
                <a:gd name="connsiteX37" fmla="*/ 8095 w 10000"/>
                <a:gd name="connsiteY37" fmla="*/ 7845 h 10000"/>
                <a:gd name="connsiteX38" fmla="*/ 8155 w 10000"/>
                <a:gd name="connsiteY38" fmla="*/ 8694 h 10000"/>
                <a:gd name="connsiteX39" fmla="*/ 8155 w 10000"/>
                <a:gd name="connsiteY39" fmla="*/ 8694 h 10000"/>
                <a:gd name="connsiteX40" fmla="*/ 7857 w 10000"/>
                <a:gd name="connsiteY40" fmla="*/ 9020 h 10000"/>
                <a:gd name="connsiteX41" fmla="*/ 7738 w 10000"/>
                <a:gd name="connsiteY41" fmla="*/ 9086 h 10000"/>
                <a:gd name="connsiteX42" fmla="*/ 7500 w 10000"/>
                <a:gd name="connsiteY42" fmla="*/ 8302 h 10000"/>
                <a:gd name="connsiteX43" fmla="*/ 7202 w 10000"/>
                <a:gd name="connsiteY43" fmla="*/ 8433 h 10000"/>
                <a:gd name="connsiteX44" fmla="*/ 6845 w 10000"/>
                <a:gd name="connsiteY44" fmla="*/ 8628 h 10000"/>
                <a:gd name="connsiteX45" fmla="*/ 6607 w 10000"/>
                <a:gd name="connsiteY45" fmla="*/ 9282 h 10000"/>
                <a:gd name="connsiteX46" fmla="*/ 6131 w 10000"/>
                <a:gd name="connsiteY46" fmla="*/ 9542 h 10000"/>
                <a:gd name="connsiteX47" fmla="*/ 4881 w 10000"/>
                <a:gd name="connsiteY47" fmla="*/ 9739 h 10000"/>
                <a:gd name="connsiteX48" fmla="*/ 4286 w 10000"/>
                <a:gd name="connsiteY48" fmla="*/ 9673 h 10000"/>
                <a:gd name="connsiteX49" fmla="*/ 3929 w 10000"/>
                <a:gd name="connsiteY49"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0" h="10000">
                  <a:moveTo>
                    <a:pt x="3929" y="10000"/>
                  </a:moveTo>
                  <a:lnTo>
                    <a:pt x="3214" y="9217"/>
                  </a:lnTo>
                  <a:cubicBezTo>
                    <a:pt x="3095" y="9086"/>
                    <a:pt x="3036" y="8824"/>
                    <a:pt x="2976" y="8759"/>
                  </a:cubicBezTo>
                  <a:cubicBezTo>
                    <a:pt x="2976" y="8302"/>
                    <a:pt x="2857" y="7845"/>
                    <a:pt x="2857" y="7388"/>
                  </a:cubicBezTo>
                  <a:cubicBezTo>
                    <a:pt x="2857" y="6538"/>
                    <a:pt x="2679" y="5820"/>
                    <a:pt x="2381" y="5102"/>
                  </a:cubicBezTo>
                  <a:cubicBezTo>
                    <a:pt x="2024" y="4319"/>
                    <a:pt x="1131" y="3796"/>
                    <a:pt x="655" y="3078"/>
                  </a:cubicBezTo>
                  <a:lnTo>
                    <a:pt x="0" y="2163"/>
                  </a:lnTo>
                  <a:lnTo>
                    <a:pt x="0" y="2163"/>
                  </a:lnTo>
                  <a:cubicBezTo>
                    <a:pt x="119" y="1967"/>
                    <a:pt x="238" y="1771"/>
                    <a:pt x="417" y="1640"/>
                  </a:cubicBezTo>
                  <a:cubicBezTo>
                    <a:pt x="595" y="1445"/>
                    <a:pt x="893" y="1314"/>
                    <a:pt x="1012" y="1118"/>
                  </a:cubicBezTo>
                  <a:cubicBezTo>
                    <a:pt x="1190" y="1053"/>
                    <a:pt x="1250" y="988"/>
                    <a:pt x="1429" y="1053"/>
                  </a:cubicBezTo>
                  <a:cubicBezTo>
                    <a:pt x="1726" y="1184"/>
                    <a:pt x="1905" y="1380"/>
                    <a:pt x="2202" y="1445"/>
                  </a:cubicBezTo>
                  <a:lnTo>
                    <a:pt x="2679" y="1640"/>
                  </a:lnTo>
                  <a:cubicBezTo>
                    <a:pt x="2857" y="1706"/>
                    <a:pt x="3036" y="1836"/>
                    <a:pt x="3214" y="1836"/>
                  </a:cubicBezTo>
                  <a:cubicBezTo>
                    <a:pt x="3452" y="1836"/>
                    <a:pt x="3750" y="1902"/>
                    <a:pt x="3929" y="1967"/>
                  </a:cubicBezTo>
                  <a:cubicBezTo>
                    <a:pt x="4226" y="2033"/>
                    <a:pt x="4405" y="1706"/>
                    <a:pt x="4583" y="1510"/>
                  </a:cubicBezTo>
                  <a:cubicBezTo>
                    <a:pt x="5179" y="1445"/>
                    <a:pt x="5655" y="1445"/>
                    <a:pt x="6190" y="1053"/>
                  </a:cubicBezTo>
                  <a:cubicBezTo>
                    <a:pt x="6726" y="726"/>
                    <a:pt x="6905" y="857"/>
                    <a:pt x="7440" y="792"/>
                  </a:cubicBezTo>
                  <a:cubicBezTo>
                    <a:pt x="7560" y="661"/>
                    <a:pt x="7619" y="595"/>
                    <a:pt x="7679" y="465"/>
                  </a:cubicBezTo>
                  <a:lnTo>
                    <a:pt x="7679" y="400"/>
                  </a:lnTo>
                  <a:cubicBezTo>
                    <a:pt x="8036" y="335"/>
                    <a:pt x="8333" y="-57"/>
                    <a:pt x="8690" y="8"/>
                  </a:cubicBezTo>
                  <a:cubicBezTo>
                    <a:pt x="8929" y="335"/>
                    <a:pt x="9226" y="73"/>
                    <a:pt x="9464" y="465"/>
                  </a:cubicBezTo>
                  <a:lnTo>
                    <a:pt x="9821" y="922"/>
                  </a:lnTo>
                  <a:lnTo>
                    <a:pt x="9821" y="922"/>
                  </a:lnTo>
                  <a:cubicBezTo>
                    <a:pt x="9821" y="988"/>
                    <a:pt x="9762" y="988"/>
                    <a:pt x="9762" y="1053"/>
                  </a:cubicBezTo>
                  <a:cubicBezTo>
                    <a:pt x="9762" y="1118"/>
                    <a:pt x="9702" y="1249"/>
                    <a:pt x="9643" y="1314"/>
                  </a:cubicBezTo>
                  <a:lnTo>
                    <a:pt x="9643" y="1380"/>
                  </a:lnTo>
                  <a:cubicBezTo>
                    <a:pt x="9524" y="1510"/>
                    <a:pt x="9524" y="1771"/>
                    <a:pt x="9583" y="1967"/>
                  </a:cubicBezTo>
                  <a:cubicBezTo>
                    <a:pt x="9583" y="2033"/>
                    <a:pt x="9643" y="2163"/>
                    <a:pt x="9702" y="2229"/>
                  </a:cubicBezTo>
                  <a:cubicBezTo>
                    <a:pt x="9762" y="2294"/>
                    <a:pt x="9821" y="2425"/>
                    <a:pt x="9881" y="2489"/>
                  </a:cubicBezTo>
                  <a:lnTo>
                    <a:pt x="9881" y="2555"/>
                  </a:lnTo>
                  <a:cubicBezTo>
                    <a:pt x="9921" y="2620"/>
                    <a:pt x="9960" y="2686"/>
                    <a:pt x="10000" y="2751"/>
                  </a:cubicBezTo>
                  <a:lnTo>
                    <a:pt x="10000" y="2751"/>
                  </a:lnTo>
                  <a:lnTo>
                    <a:pt x="9464" y="3926"/>
                  </a:lnTo>
                  <a:cubicBezTo>
                    <a:pt x="9286" y="4384"/>
                    <a:pt x="8988" y="4775"/>
                    <a:pt x="8810" y="5233"/>
                  </a:cubicBezTo>
                  <a:cubicBezTo>
                    <a:pt x="8631" y="5493"/>
                    <a:pt x="8333" y="5951"/>
                    <a:pt x="8274" y="6278"/>
                  </a:cubicBezTo>
                  <a:cubicBezTo>
                    <a:pt x="8274" y="6343"/>
                    <a:pt x="8214" y="6474"/>
                    <a:pt x="8214" y="6538"/>
                  </a:cubicBezTo>
                  <a:cubicBezTo>
                    <a:pt x="8036" y="6800"/>
                    <a:pt x="8095" y="7453"/>
                    <a:pt x="8095" y="7845"/>
                  </a:cubicBezTo>
                  <a:lnTo>
                    <a:pt x="8155" y="8694"/>
                  </a:lnTo>
                  <a:lnTo>
                    <a:pt x="8155" y="8694"/>
                  </a:lnTo>
                  <a:cubicBezTo>
                    <a:pt x="8095" y="8759"/>
                    <a:pt x="7917" y="8890"/>
                    <a:pt x="7857" y="9020"/>
                  </a:cubicBezTo>
                  <a:cubicBezTo>
                    <a:pt x="7798" y="9020"/>
                    <a:pt x="7798" y="9086"/>
                    <a:pt x="7738" y="9086"/>
                  </a:cubicBezTo>
                  <a:cubicBezTo>
                    <a:pt x="7679" y="8966"/>
                    <a:pt x="7589" y="8411"/>
                    <a:pt x="7500" y="8302"/>
                  </a:cubicBezTo>
                  <a:cubicBezTo>
                    <a:pt x="7440" y="8041"/>
                    <a:pt x="7262" y="8302"/>
                    <a:pt x="7202" y="8433"/>
                  </a:cubicBezTo>
                  <a:cubicBezTo>
                    <a:pt x="7083" y="8497"/>
                    <a:pt x="6964" y="8497"/>
                    <a:pt x="6845" y="8628"/>
                  </a:cubicBezTo>
                  <a:cubicBezTo>
                    <a:pt x="6726" y="8694"/>
                    <a:pt x="6786" y="9086"/>
                    <a:pt x="6607" y="9282"/>
                  </a:cubicBezTo>
                  <a:cubicBezTo>
                    <a:pt x="6548" y="9347"/>
                    <a:pt x="6190" y="9739"/>
                    <a:pt x="6131" y="9542"/>
                  </a:cubicBezTo>
                  <a:cubicBezTo>
                    <a:pt x="5843" y="9618"/>
                    <a:pt x="5188" y="9717"/>
                    <a:pt x="4881" y="9739"/>
                  </a:cubicBezTo>
                  <a:cubicBezTo>
                    <a:pt x="4524" y="9869"/>
                    <a:pt x="4583" y="9804"/>
                    <a:pt x="4286" y="9673"/>
                  </a:cubicBezTo>
                  <a:cubicBezTo>
                    <a:pt x="4048" y="9542"/>
                    <a:pt x="3988" y="9804"/>
                    <a:pt x="3929" y="10000"/>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 name="Freeform 16"/>
            <p:cNvSpPr>
              <a:spLocks/>
            </p:cNvSpPr>
            <p:nvPr/>
          </p:nvSpPr>
          <p:spPr bwMode="auto">
            <a:xfrm>
              <a:off x="1473200" y="2651125"/>
              <a:ext cx="725488" cy="528638"/>
            </a:xfrm>
            <a:custGeom>
              <a:avLst/>
              <a:gdLst>
                <a:gd name="T0" fmla="*/ 51 w 246"/>
                <a:gd name="T1" fmla="*/ 179 h 179"/>
                <a:gd name="T2" fmla="*/ 58 w 246"/>
                <a:gd name="T3" fmla="*/ 171 h 179"/>
                <a:gd name="T4" fmla="*/ 68 w 246"/>
                <a:gd name="T5" fmla="*/ 163 h 179"/>
                <a:gd name="T6" fmla="*/ 75 w 246"/>
                <a:gd name="T7" fmla="*/ 162 h 179"/>
                <a:gd name="T8" fmla="*/ 88 w 246"/>
                <a:gd name="T9" fmla="*/ 168 h 179"/>
                <a:gd name="T10" fmla="*/ 96 w 246"/>
                <a:gd name="T11" fmla="*/ 171 h 179"/>
                <a:gd name="T12" fmla="*/ 105 w 246"/>
                <a:gd name="T13" fmla="*/ 174 h 179"/>
                <a:gd name="T14" fmla="*/ 117 w 246"/>
                <a:gd name="T15" fmla="*/ 176 h 179"/>
                <a:gd name="T16" fmla="*/ 128 w 246"/>
                <a:gd name="T17" fmla="*/ 169 h 179"/>
                <a:gd name="T18" fmla="*/ 155 w 246"/>
                <a:gd name="T19" fmla="*/ 162 h 179"/>
                <a:gd name="T20" fmla="*/ 176 w 246"/>
                <a:gd name="T21" fmla="*/ 158 h 179"/>
                <a:gd name="T22" fmla="*/ 180 w 246"/>
                <a:gd name="T23" fmla="*/ 153 h 179"/>
                <a:gd name="T24" fmla="*/ 180 w 246"/>
                <a:gd name="T25" fmla="*/ 152 h 179"/>
                <a:gd name="T26" fmla="*/ 197 w 246"/>
                <a:gd name="T27" fmla="*/ 146 h 179"/>
                <a:gd name="T28" fmla="*/ 210 w 246"/>
                <a:gd name="T29" fmla="*/ 153 h 179"/>
                <a:gd name="T30" fmla="*/ 216 w 246"/>
                <a:gd name="T31" fmla="*/ 160 h 179"/>
                <a:gd name="T32" fmla="*/ 216 w 246"/>
                <a:gd name="T33" fmla="*/ 160 h 179"/>
                <a:gd name="T34" fmla="*/ 226 w 246"/>
                <a:gd name="T35" fmla="*/ 159 h 179"/>
                <a:gd name="T36" fmla="*/ 231 w 246"/>
                <a:gd name="T37" fmla="*/ 152 h 179"/>
                <a:gd name="T38" fmla="*/ 232 w 246"/>
                <a:gd name="T39" fmla="*/ 146 h 179"/>
                <a:gd name="T40" fmla="*/ 232 w 246"/>
                <a:gd name="T41" fmla="*/ 138 h 179"/>
                <a:gd name="T42" fmla="*/ 239 w 246"/>
                <a:gd name="T43" fmla="*/ 132 h 179"/>
                <a:gd name="T44" fmla="*/ 246 w 246"/>
                <a:gd name="T45" fmla="*/ 131 h 179"/>
                <a:gd name="T46" fmla="*/ 246 w 246"/>
                <a:gd name="T47" fmla="*/ 131 h 179"/>
                <a:gd name="T48" fmla="*/ 241 w 246"/>
                <a:gd name="T49" fmla="*/ 123 h 179"/>
                <a:gd name="T50" fmla="*/ 223 w 246"/>
                <a:gd name="T51" fmla="*/ 115 h 179"/>
                <a:gd name="T52" fmla="*/ 209 w 246"/>
                <a:gd name="T53" fmla="*/ 104 h 179"/>
                <a:gd name="T54" fmla="*/ 213 w 246"/>
                <a:gd name="T55" fmla="*/ 94 h 179"/>
                <a:gd name="T56" fmla="*/ 213 w 246"/>
                <a:gd name="T57" fmla="*/ 82 h 179"/>
                <a:gd name="T58" fmla="*/ 211 w 246"/>
                <a:gd name="T59" fmla="*/ 66 h 179"/>
                <a:gd name="T60" fmla="*/ 213 w 246"/>
                <a:gd name="T61" fmla="*/ 63 h 179"/>
                <a:gd name="T62" fmla="*/ 213 w 246"/>
                <a:gd name="T63" fmla="*/ 63 h 179"/>
                <a:gd name="T64" fmla="*/ 208 w 246"/>
                <a:gd name="T65" fmla="*/ 43 h 179"/>
                <a:gd name="T66" fmla="*/ 197 w 246"/>
                <a:gd name="T67" fmla="*/ 36 h 179"/>
                <a:gd name="T68" fmla="*/ 189 w 246"/>
                <a:gd name="T69" fmla="*/ 12 h 179"/>
                <a:gd name="T70" fmla="*/ 164 w 246"/>
                <a:gd name="T71" fmla="*/ 7 h 179"/>
                <a:gd name="T72" fmla="*/ 164 w 246"/>
                <a:gd name="T73" fmla="*/ 7 h 179"/>
                <a:gd name="T74" fmla="*/ 158 w 246"/>
                <a:gd name="T75" fmla="*/ 10 h 179"/>
                <a:gd name="T76" fmla="*/ 148 w 246"/>
                <a:gd name="T77" fmla="*/ 13 h 179"/>
                <a:gd name="T78" fmla="*/ 130 w 246"/>
                <a:gd name="T79" fmla="*/ 17 h 179"/>
                <a:gd name="T80" fmla="*/ 112 w 246"/>
                <a:gd name="T81" fmla="*/ 24 h 179"/>
                <a:gd name="T82" fmla="*/ 78 w 246"/>
                <a:gd name="T83" fmla="*/ 43 h 179"/>
                <a:gd name="T84" fmla="*/ 69 w 246"/>
                <a:gd name="T85" fmla="*/ 47 h 179"/>
                <a:gd name="T86" fmla="*/ 63 w 246"/>
                <a:gd name="T87" fmla="*/ 45 h 179"/>
                <a:gd name="T88" fmla="*/ 53 w 246"/>
                <a:gd name="T89" fmla="*/ 51 h 179"/>
                <a:gd name="T90" fmla="*/ 42 w 246"/>
                <a:gd name="T91" fmla="*/ 57 h 179"/>
                <a:gd name="T92" fmla="*/ 32 w 246"/>
                <a:gd name="T93" fmla="*/ 60 h 179"/>
                <a:gd name="T94" fmla="*/ 18 w 246"/>
                <a:gd name="T95" fmla="*/ 62 h 179"/>
                <a:gd name="T96" fmla="*/ 6 w 246"/>
                <a:gd name="T97" fmla="*/ 64 h 179"/>
                <a:gd name="T98" fmla="*/ 0 w 246"/>
                <a:gd name="T99" fmla="*/ 69 h 179"/>
                <a:gd name="T100" fmla="*/ 0 w 246"/>
                <a:gd name="T101" fmla="*/ 69 h 179"/>
                <a:gd name="T102" fmla="*/ 2 w 246"/>
                <a:gd name="T103" fmla="*/ 77 h 179"/>
                <a:gd name="T104" fmla="*/ 6 w 246"/>
                <a:gd name="T105" fmla="*/ 85 h 179"/>
                <a:gd name="T106" fmla="*/ 23 w 246"/>
                <a:gd name="T107" fmla="*/ 93 h 179"/>
                <a:gd name="T108" fmla="*/ 39 w 246"/>
                <a:gd name="T109" fmla="*/ 113 h 179"/>
                <a:gd name="T110" fmla="*/ 33 w 246"/>
                <a:gd name="T111" fmla="*/ 146 h 179"/>
                <a:gd name="T112" fmla="*/ 32 w 246"/>
                <a:gd name="T113" fmla="*/ 152 h 179"/>
                <a:gd name="T114" fmla="*/ 33 w 246"/>
                <a:gd name="T115" fmla="*/ 158 h 179"/>
                <a:gd name="T116" fmla="*/ 35 w 246"/>
                <a:gd name="T117" fmla="*/ 166 h 179"/>
                <a:gd name="T118" fmla="*/ 41 w 246"/>
                <a:gd name="T119" fmla="*/ 173 h 179"/>
                <a:gd name="T120" fmla="*/ 45 w 246"/>
                <a:gd name="T121" fmla="*/ 175 h 179"/>
                <a:gd name="T122" fmla="*/ 51 w 246"/>
                <a:gd name="T123"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6" h="179">
                  <a:moveTo>
                    <a:pt x="51" y="179"/>
                  </a:moveTo>
                  <a:cubicBezTo>
                    <a:pt x="53" y="176"/>
                    <a:pt x="55" y="173"/>
                    <a:pt x="58" y="171"/>
                  </a:cubicBezTo>
                  <a:cubicBezTo>
                    <a:pt x="61" y="168"/>
                    <a:pt x="66" y="166"/>
                    <a:pt x="68" y="163"/>
                  </a:cubicBezTo>
                  <a:cubicBezTo>
                    <a:pt x="71" y="162"/>
                    <a:pt x="72" y="161"/>
                    <a:pt x="75" y="162"/>
                  </a:cubicBezTo>
                  <a:cubicBezTo>
                    <a:pt x="80" y="164"/>
                    <a:pt x="83" y="167"/>
                    <a:pt x="88" y="168"/>
                  </a:cubicBezTo>
                  <a:cubicBezTo>
                    <a:pt x="96" y="171"/>
                    <a:pt x="96" y="171"/>
                    <a:pt x="96" y="171"/>
                  </a:cubicBezTo>
                  <a:cubicBezTo>
                    <a:pt x="99" y="172"/>
                    <a:pt x="102" y="174"/>
                    <a:pt x="105" y="174"/>
                  </a:cubicBezTo>
                  <a:cubicBezTo>
                    <a:pt x="109" y="174"/>
                    <a:pt x="114" y="175"/>
                    <a:pt x="117" y="176"/>
                  </a:cubicBezTo>
                  <a:cubicBezTo>
                    <a:pt x="122" y="177"/>
                    <a:pt x="125" y="172"/>
                    <a:pt x="128" y="169"/>
                  </a:cubicBezTo>
                  <a:cubicBezTo>
                    <a:pt x="138" y="168"/>
                    <a:pt x="146" y="168"/>
                    <a:pt x="155" y="162"/>
                  </a:cubicBezTo>
                  <a:cubicBezTo>
                    <a:pt x="164" y="157"/>
                    <a:pt x="167" y="159"/>
                    <a:pt x="176" y="158"/>
                  </a:cubicBezTo>
                  <a:cubicBezTo>
                    <a:pt x="178" y="156"/>
                    <a:pt x="179" y="155"/>
                    <a:pt x="180" y="153"/>
                  </a:cubicBezTo>
                  <a:cubicBezTo>
                    <a:pt x="180" y="152"/>
                    <a:pt x="180" y="152"/>
                    <a:pt x="180" y="152"/>
                  </a:cubicBezTo>
                  <a:cubicBezTo>
                    <a:pt x="186" y="151"/>
                    <a:pt x="191" y="145"/>
                    <a:pt x="197" y="146"/>
                  </a:cubicBezTo>
                  <a:cubicBezTo>
                    <a:pt x="201" y="151"/>
                    <a:pt x="206" y="147"/>
                    <a:pt x="210" y="153"/>
                  </a:cubicBezTo>
                  <a:cubicBezTo>
                    <a:pt x="216" y="160"/>
                    <a:pt x="216" y="160"/>
                    <a:pt x="216" y="160"/>
                  </a:cubicBezTo>
                  <a:cubicBezTo>
                    <a:pt x="216" y="160"/>
                    <a:pt x="216" y="160"/>
                    <a:pt x="216" y="160"/>
                  </a:cubicBezTo>
                  <a:cubicBezTo>
                    <a:pt x="220" y="160"/>
                    <a:pt x="222" y="159"/>
                    <a:pt x="226" y="159"/>
                  </a:cubicBezTo>
                  <a:cubicBezTo>
                    <a:pt x="229" y="157"/>
                    <a:pt x="230" y="156"/>
                    <a:pt x="231" y="152"/>
                  </a:cubicBezTo>
                  <a:cubicBezTo>
                    <a:pt x="231" y="150"/>
                    <a:pt x="232" y="148"/>
                    <a:pt x="232" y="146"/>
                  </a:cubicBezTo>
                  <a:cubicBezTo>
                    <a:pt x="232" y="143"/>
                    <a:pt x="231" y="141"/>
                    <a:pt x="232" y="138"/>
                  </a:cubicBezTo>
                  <a:cubicBezTo>
                    <a:pt x="233" y="135"/>
                    <a:pt x="236" y="133"/>
                    <a:pt x="239" y="132"/>
                  </a:cubicBezTo>
                  <a:cubicBezTo>
                    <a:pt x="246" y="131"/>
                    <a:pt x="246" y="131"/>
                    <a:pt x="246" y="131"/>
                  </a:cubicBezTo>
                  <a:cubicBezTo>
                    <a:pt x="246" y="131"/>
                    <a:pt x="246" y="131"/>
                    <a:pt x="246" y="131"/>
                  </a:cubicBezTo>
                  <a:cubicBezTo>
                    <a:pt x="241" y="123"/>
                    <a:pt x="241" y="123"/>
                    <a:pt x="241" y="123"/>
                  </a:cubicBezTo>
                  <a:cubicBezTo>
                    <a:pt x="239" y="119"/>
                    <a:pt x="228" y="116"/>
                    <a:pt x="223" y="115"/>
                  </a:cubicBezTo>
                  <a:cubicBezTo>
                    <a:pt x="218" y="113"/>
                    <a:pt x="212" y="109"/>
                    <a:pt x="209" y="104"/>
                  </a:cubicBezTo>
                  <a:cubicBezTo>
                    <a:pt x="207" y="101"/>
                    <a:pt x="209" y="95"/>
                    <a:pt x="213" y="94"/>
                  </a:cubicBezTo>
                  <a:cubicBezTo>
                    <a:pt x="220" y="93"/>
                    <a:pt x="217" y="85"/>
                    <a:pt x="213" y="82"/>
                  </a:cubicBezTo>
                  <a:cubicBezTo>
                    <a:pt x="207" y="77"/>
                    <a:pt x="210" y="72"/>
                    <a:pt x="211" y="66"/>
                  </a:cubicBezTo>
                  <a:cubicBezTo>
                    <a:pt x="212" y="65"/>
                    <a:pt x="212" y="64"/>
                    <a:pt x="213" y="63"/>
                  </a:cubicBezTo>
                  <a:cubicBezTo>
                    <a:pt x="213" y="63"/>
                    <a:pt x="213" y="63"/>
                    <a:pt x="213" y="63"/>
                  </a:cubicBezTo>
                  <a:cubicBezTo>
                    <a:pt x="213" y="56"/>
                    <a:pt x="211" y="49"/>
                    <a:pt x="208" y="43"/>
                  </a:cubicBezTo>
                  <a:cubicBezTo>
                    <a:pt x="205" y="41"/>
                    <a:pt x="198" y="38"/>
                    <a:pt x="197" y="36"/>
                  </a:cubicBezTo>
                  <a:cubicBezTo>
                    <a:pt x="189" y="32"/>
                    <a:pt x="190" y="19"/>
                    <a:pt x="189" y="12"/>
                  </a:cubicBezTo>
                  <a:cubicBezTo>
                    <a:pt x="188" y="0"/>
                    <a:pt x="170" y="10"/>
                    <a:pt x="164" y="7"/>
                  </a:cubicBezTo>
                  <a:cubicBezTo>
                    <a:pt x="164" y="7"/>
                    <a:pt x="164" y="7"/>
                    <a:pt x="164" y="7"/>
                  </a:cubicBezTo>
                  <a:cubicBezTo>
                    <a:pt x="158" y="10"/>
                    <a:pt x="158" y="10"/>
                    <a:pt x="158" y="10"/>
                  </a:cubicBezTo>
                  <a:cubicBezTo>
                    <a:pt x="155" y="11"/>
                    <a:pt x="151" y="13"/>
                    <a:pt x="148" y="13"/>
                  </a:cubicBezTo>
                  <a:cubicBezTo>
                    <a:pt x="143" y="16"/>
                    <a:pt x="135" y="16"/>
                    <a:pt x="130" y="17"/>
                  </a:cubicBezTo>
                  <a:cubicBezTo>
                    <a:pt x="124" y="18"/>
                    <a:pt x="118" y="21"/>
                    <a:pt x="112" y="24"/>
                  </a:cubicBezTo>
                  <a:cubicBezTo>
                    <a:pt x="78" y="43"/>
                    <a:pt x="78" y="43"/>
                    <a:pt x="78" y="43"/>
                  </a:cubicBezTo>
                  <a:cubicBezTo>
                    <a:pt x="76" y="44"/>
                    <a:pt x="71" y="47"/>
                    <a:pt x="69" y="47"/>
                  </a:cubicBezTo>
                  <a:cubicBezTo>
                    <a:pt x="67" y="47"/>
                    <a:pt x="65" y="45"/>
                    <a:pt x="63" y="45"/>
                  </a:cubicBezTo>
                  <a:cubicBezTo>
                    <a:pt x="59" y="48"/>
                    <a:pt x="60" y="51"/>
                    <a:pt x="53" y="51"/>
                  </a:cubicBezTo>
                  <a:cubicBezTo>
                    <a:pt x="47" y="51"/>
                    <a:pt x="47" y="56"/>
                    <a:pt x="42" y="57"/>
                  </a:cubicBezTo>
                  <a:cubicBezTo>
                    <a:pt x="39" y="59"/>
                    <a:pt x="35" y="59"/>
                    <a:pt x="32" y="60"/>
                  </a:cubicBezTo>
                  <a:cubicBezTo>
                    <a:pt x="27" y="61"/>
                    <a:pt x="24" y="65"/>
                    <a:pt x="18" y="62"/>
                  </a:cubicBezTo>
                  <a:cubicBezTo>
                    <a:pt x="12" y="52"/>
                    <a:pt x="12" y="59"/>
                    <a:pt x="6" y="64"/>
                  </a:cubicBezTo>
                  <a:cubicBezTo>
                    <a:pt x="4" y="66"/>
                    <a:pt x="2" y="68"/>
                    <a:pt x="0" y="69"/>
                  </a:cubicBezTo>
                  <a:cubicBezTo>
                    <a:pt x="0" y="69"/>
                    <a:pt x="0" y="69"/>
                    <a:pt x="0" y="69"/>
                  </a:cubicBezTo>
                  <a:cubicBezTo>
                    <a:pt x="0" y="72"/>
                    <a:pt x="2" y="74"/>
                    <a:pt x="2" y="77"/>
                  </a:cubicBezTo>
                  <a:cubicBezTo>
                    <a:pt x="4" y="79"/>
                    <a:pt x="4" y="83"/>
                    <a:pt x="6" y="85"/>
                  </a:cubicBezTo>
                  <a:cubicBezTo>
                    <a:pt x="9" y="91"/>
                    <a:pt x="17" y="92"/>
                    <a:pt x="23" y="93"/>
                  </a:cubicBezTo>
                  <a:cubicBezTo>
                    <a:pt x="31" y="95"/>
                    <a:pt x="38" y="105"/>
                    <a:pt x="39" y="113"/>
                  </a:cubicBezTo>
                  <a:cubicBezTo>
                    <a:pt x="40" y="123"/>
                    <a:pt x="36" y="137"/>
                    <a:pt x="33" y="146"/>
                  </a:cubicBezTo>
                  <a:cubicBezTo>
                    <a:pt x="33" y="148"/>
                    <a:pt x="32" y="150"/>
                    <a:pt x="32" y="152"/>
                  </a:cubicBezTo>
                  <a:cubicBezTo>
                    <a:pt x="32" y="154"/>
                    <a:pt x="33" y="156"/>
                    <a:pt x="33" y="158"/>
                  </a:cubicBezTo>
                  <a:cubicBezTo>
                    <a:pt x="34" y="160"/>
                    <a:pt x="34" y="163"/>
                    <a:pt x="35" y="166"/>
                  </a:cubicBezTo>
                  <a:cubicBezTo>
                    <a:pt x="37" y="168"/>
                    <a:pt x="40" y="170"/>
                    <a:pt x="41" y="173"/>
                  </a:cubicBezTo>
                  <a:cubicBezTo>
                    <a:pt x="43" y="174"/>
                    <a:pt x="44" y="174"/>
                    <a:pt x="45" y="175"/>
                  </a:cubicBezTo>
                  <a:cubicBezTo>
                    <a:pt x="51" y="179"/>
                    <a:pt x="51" y="179"/>
                    <a:pt x="51" y="179"/>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 name="Freeform 17"/>
            <p:cNvSpPr>
              <a:spLocks/>
            </p:cNvSpPr>
            <p:nvPr/>
          </p:nvSpPr>
          <p:spPr bwMode="auto">
            <a:xfrm>
              <a:off x="1397000" y="2362200"/>
              <a:ext cx="560388" cy="493713"/>
            </a:xfrm>
            <a:custGeom>
              <a:avLst/>
              <a:gdLst>
                <a:gd name="T0" fmla="*/ 0 w 190"/>
                <a:gd name="T1" fmla="*/ 118 h 167"/>
                <a:gd name="T2" fmla="*/ 1 w 190"/>
                <a:gd name="T3" fmla="*/ 131 h 167"/>
                <a:gd name="T4" fmla="*/ 5 w 190"/>
                <a:gd name="T5" fmla="*/ 137 h 167"/>
                <a:gd name="T6" fmla="*/ 10 w 190"/>
                <a:gd name="T7" fmla="*/ 138 h 167"/>
                <a:gd name="T8" fmla="*/ 15 w 190"/>
                <a:gd name="T9" fmla="*/ 139 h 167"/>
                <a:gd name="T10" fmla="*/ 17 w 190"/>
                <a:gd name="T11" fmla="*/ 142 h 167"/>
                <a:gd name="T12" fmla="*/ 21 w 190"/>
                <a:gd name="T13" fmla="*/ 158 h 167"/>
                <a:gd name="T14" fmla="*/ 26 w 190"/>
                <a:gd name="T15" fmla="*/ 167 h 167"/>
                <a:gd name="T16" fmla="*/ 26 w 190"/>
                <a:gd name="T17" fmla="*/ 167 h 167"/>
                <a:gd name="T18" fmla="*/ 32 w 190"/>
                <a:gd name="T19" fmla="*/ 162 h 167"/>
                <a:gd name="T20" fmla="*/ 44 w 190"/>
                <a:gd name="T21" fmla="*/ 160 h 167"/>
                <a:gd name="T22" fmla="*/ 58 w 190"/>
                <a:gd name="T23" fmla="*/ 158 h 167"/>
                <a:gd name="T24" fmla="*/ 68 w 190"/>
                <a:gd name="T25" fmla="*/ 155 h 167"/>
                <a:gd name="T26" fmla="*/ 79 w 190"/>
                <a:gd name="T27" fmla="*/ 149 h 167"/>
                <a:gd name="T28" fmla="*/ 89 w 190"/>
                <a:gd name="T29" fmla="*/ 143 h 167"/>
                <a:gd name="T30" fmla="*/ 95 w 190"/>
                <a:gd name="T31" fmla="*/ 145 h 167"/>
                <a:gd name="T32" fmla="*/ 104 w 190"/>
                <a:gd name="T33" fmla="*/ 141 h 167"/>
                <a:gd name="T34" fmla="*/ 138 w 190"/>
                <a:gd name="T35" fmla="*/ 122 h 167"/>
                <a:gd name="T36" fmla="*/ 156 w 190"/>
                <a:gd name="T37" fmla="*/ 115 h 167"/>
                <a:gd name="T38" fmla="*/ 174 w 190"/>
                <a:gd name="T39" fmla="*/ 111 h 167"/>
                <a:gd name="T40" fmla="*/ 184 w 190"/>
                <a:gd name="T41" fmla="*/ 108 h 167"/>
                <a:gd name="T42" fmla="*/ 190 w 190"/>
                <a:gd name="T43" fmla="*/ 105 h 167"/>
                <a:gd name="T44" fmla="*/ 190 w 190"/>
                <a:gd name="T45" fmla="*/ 105 h 167"/>
                <a:gd name="T46" fmla="*/ 190 w 190"/>
                <a:gd name="T47" fmla="*/ 98 h 167"/>
                <a:gd name="T48" fmla="*/ 185 w 190"/>
                <a:gd name="T49" fmla="*/ 82 h 167"/>
                <a:gd name="T50" fmla="*/ 173 w 190"/>
                <a:gd name="T51" fmla="*/ 69 h 167"/>
                <a:gd name="T52" fmla="*/ 164 w 190"/>
                <a:gd name="T53" fmla="*/ 63 h 167"/>
                <a:gd name="T54" fmla="*/ 165 w 190"/>
                <a:gd name="T55" fmla="*/ 51 h 167"/>
                <a:gd name="T56" fmla="*/ 163 w 190"/>
                <a:gd name="T57" fmla="*/ 44 h 167"/>
                <a:gd name="T58" fmla="*/ 160 w 190"/>
                <a:gd name="T59" fmla="*/ 38 h 167"/>
                <a:gd name="T60" fmla="*/ 160 w 190"/>
                <a:gd name="T61" fmla="*/ 38 h 167"/>
                <a:gd name="T62" fmla="*/ 146 w 190"/>
                <a:gd name="T63" fmla="*/ 46 h 167"/>
                <a:gd name="T64" fmla="*/ 125 w 190"/>
                <a:gd name="T65" fmla="*/ 42 h 167"/>
                <a:gd name="T66" fmla="*/ 132 w 190"/>
                <a:gd name="T67" fmla="*/ 17 h 167"/>
                <a:gd name="T68" fmla="*/ 116 w 190"/>
                <a:gd name="T69" fmla="*/ 0 h 167"/>
                <a:gd name="T70" fmla="*/ 98 w 190"/>
                <a:gd name="T71" fmla="*/ 11 h 167"/>
                <a:gd name="T72" fmla="*/ 74 w 190"/>
                <a:gd name="T73" fmla="*/ 25 h 167"/>
                <a:gd name="T74" fmla="*/ 63 w 190"/>
                <a:gd name="T75" fmla="*/ 43 h 167"/>
                <a:gd name="T76" fmla="*/ 54 w 190"/>
                <a:gd name="T77" fmla="*/ 61 h 167"/>
                <a:gd name="T78" fmla="*/ 33 w 190"/>
                <a:gd name="T79" fmla="*/ 52 h 167"/>
                <a:gd name="T80" fmla="*/ 18 w 190"/>
                <a:gd name="T81" fmla="*/ 60 h 167"/>
                <a:gd name="T82" fmla="*/ 17 w 190"/>
                <a:gd name="T83" fmla="*/ 61 h 167"/>
                <a:gd name="T84" fmla="*/ 18 w 190"/>
                <a:gd name="T85" fmla="*/ 87 h 167"/>
                <a:gd name="T86" fmla="*/ 15 w 190"/>
                <a:gd name="T87" fmla="*/ 94 h 167"/>
                <a:gd name="T88" fmla="*/ 12 w 190"/>
                <a:gd name="T89" fmla="*/ 102 h 167"/>
                <a:gd name="T90" fmla="*/ 0 w 190"/>
                <a:gd name="T91" fmla="*/ 117 h 167"/>
                <a:gd name="T92" fmla="*/ 0 w 190"/>
                <a:gd name="T93" fmla="*/ 118 h 167"/>
                <a:gd name="connsiteX0" fmla="*/ 0 w 10000"/>
                <a:gd name="connsiteY0" fmla="*/ 7066 h 10000"/>
                <a:gd name="connsiteX1" fmla="*/ 53 w 10000"/>
                <a:gd name="connsiteY1" fmla="*/ 7844 h 10000"/>
                <a:gd name="connsiteX2" fmla="*/ 263 w 10000"/>
                <a:gd name="connsiteY2" fmla="*/ 8204 h 10000"/>
                <a:gd name="connsiteX3" fmla="*/ 526 w 10000"/>
                <a:gd name="connsiteY3" fmla="*/ 8263 h 10000"/>
                <a:gd name="connsiteX4" fmla="*/ 789 w 10000"/>
                <a:gd name="connsiteY4" fmla="*/ 8323 h 10000"/>
                <a:gd name="connsiteX5" fmla="*/ 895 w 10000"/>
                <a:gd name="connsiteY5" fmla="*/ 8503 h 10000"/>
                <a:gd name="connsiteX6" fmla="*/ 1105 w 10000"/>
                <a:gd name="connsiteY6" fmla="*/ 9461 h 10000"/>
                <a:gd name="connsiteX7" fmla="*/ 1368 w 10000"/>
                <a:gd name="connsiteY7" fmla="*/ 10000 h 10000"/>
                <a:gd name="connsiteX8" fmla="*/ 1368 w 10000"/>
                <a:gd name="connsiteY8" fmla="*/ 10000 h 10000"/>
                <a:gd name="connsiteX9" fmla="*/ 1684 w 10000"/>
                <a:gd name="connsiteY9" fmla="*/ 9701 h 10000"/>
                <a:gd name="connsiteX10" fmla="*/ 2316 w 10000"/>
                <a:gd name="connsiteY10" fmla="*/ 9581 h 10000"/>
                <a:gd name="connsiteX11" fmla="*/ 3053 w 10000"/>
                <a:gd name="connsiteY11" fmla="*/ 9461 h 10000"/>
                <a:gd name="connsiteX12" fmla="*/ 3579 w 10000"/>
                <a:gd name="connsiteY12" fmla="*/ 9281 h 10000"/>
                <a:gd name="connsiteX13" fmla="*/ 4158 w 10000"/>
                <a:gd name="connsiteY13" fmla="*/ 8922 h 10000"/>
                <a:gd name="connsiteX14" fmla="*/ 4684 w 10000"/>
                <a:gd name="connsiteY14" fmla="*/ 8563 h 10000"/>
                <a:gd name="connsiteX15" fmla="*/ 5000 w 10000"/>
                <a:gd name="connsiteY15" fmla="*/ 8683 h 10000"/>
                <a:gd name="connsiteX16" fmla="*/ 5474 w 10000"/>
                <a:gd name="connsiteY16" fmla="*/ 8443 h 10000"/>
                <a:gd name="connsiteX17" fmla="*/ 7263 w 10000"/>
                <a:gd name="connsiteY17" fmla="*/ 7305 h 10000"/>
                <a:gd name="connsiteX18" fmla="*/ 8211 w 10000"/>
                <a:gd name="connsiteY18" fmla="*/ 6886 h 10000"/>
                <a:gd name="connsiteX19" fmla="*/ 9158 w 10000"/>
                <a:gd name="connsiteY19" fmla="*/ 6647 h 10000"/>
                <a:gd name="connsiteX20" fmla="*/ 9684 w 10000"/>
                <a:gd name="connsiteY20" fmla="*/ 6467 h 10000"/>
                <a:gd name="connsiteX21" fmla="*/ 10000 w 10000"/>
                <a:gd name="connsiteY21" fmla="*/ 6287 h 10000"/>
                <a:gd name="connsiteX22" fmla="*/ 10000 w 10000"/>
                <a:gd name="connsiteY22" fmla="*/ 6287 h 10000"/>
                <a:gd name="connsiteX23" fmla="*/ 10000 w 10000"/>
                <a:gd name="connsiteY23" fmla="*/ 5868 h 10000"/>
                <a:gd name="connsiteX24" fmla="*/ 9737 w 10000"/>
                <a:gd name="connsiteY24" fmla="*/ 4910 h 10000"/>
                <a:gd name="connsiteX25" fmla="*/ 9105 w 10000"/>
                <a:gd name="connsiteY25" fmla="*/ 4132 h 10000"/>
                <a:gd name="connsiteX26" fmla="*/ 8632 w 10000"/>
                <a:gd name="connsiteY26" fmla="*/ 3772 h 10000"/>
                <a:gd name="connsiteX27" fmla="*/ 8684 w 10000"/>
                <a:gd name="connsiteY27" fmla="*/ 3054 h 10000"/>
                <a:gd name="connsiteX28" fmla="*/ 8579 w 10000"/>
                <a:gd name="connsiteY28" fmla="*/ 2635 h 10000"/>
                <a:gd name="connsiteX29" fmla="*/ 8421 w 10000"/>
                <a:gd name="connsiteY29" fmla="*/ 2275 h 10000"/>
                <a:gd name="connsiteX30" fmla="*/ 8421 w 10000"/>
                <a:gd name="connsiteY30" fmla="*/ 2275 h 10000"/>
                <a:gd name="connsiteX31" fmla="*/ 7684 w 10000"/>
                <a:gd name="connsiteY31" fmla="*/ 2754 h 10000"/>
                <a:gd name="connsiteX32" fmla="*/ 6579 w 10000"/>
                <a:gd name="connsiteY32" fmla="*/ 2515 h 10000"/>
                <a:gd name="connsiteX33" fmla="*/ 6947 w 10000"/>
                <a:gd name="connsiteY33" fmla="*/ 1018 h 10000"/>
                <a:gd name="connsiteX34" fmla="*/ 6105 w 10000"/>
                <a:gd name="connsiteY34" fmla="*/ 0 h 10000"/>
                <a:gd name="connsiteX35" fmla="*/ 5158 w 10000"/>
                <a:gd name="connsiteY35" fmla="*/ 659 h 10000"/>
                <a:gd name="connsiteX36" fmla="*/ 4169 w 10000"/>
                <a:gd name="connsiteY36" fmla="*/ 1704 h 10000"/>
                <a:gd name="connsiteX37" fmla="*/ 3316 w 10000"/>
                <a:gd name="connsiteY37" fmla="*/ 2575 h 10000"/>
                <a:gd name="connsiteX38" fmla="*/ 2842 w 10000"/>
                <a:gd name="connsiteY38" fmla="*/ 3653 h 10000"/>
                <a:gd name="connsiteX39" fmla="*/ 1737 w 10000"/>
                <a:gd name="connsiteY39" fmla="*/ 3114 h 10000"/>
                <a:gd name="connsiteX40" fmla="*/ 947 w 10000"/>
                <a:gd name="connsiteY40" fmla="*/ 3593 h 10000"/>
                <a:gd name="connsiteX41" fmla="*/ 895 w 10000"/>
                <a:gd name="connsiteY41" fmla="*/ 3653 h 10000"/>
                <a:gd name="connsiteX42" fmla="*/ 947 w 10000"/>
                <a:gd name="connsiteY42" fmla="*/ 5210 h 10000"/>
                <a:gd name="connsiteX43" fmla="*/ 789 w 10000"/>
                <a:gd name="connsiteY43" fmla="*/ 5629 h 10000"/>
                <a:gd name="connsiteX44" fmla="*/ 632 w 10000"/>
                <a:gd name="connsiteY44" fmla="*/ 6108 h 10000"/>
                <a:gd name="connsiteX45" fmla="*/ 0 w 10000"/>
                <a:gd name="connsiteY45" fmla="*/ 7006 h 10000"/>
                <a:gd name="connsiteX46" fmla="*/ 0 w 10000"/>
                <a:gd name="connsiteY46" fmla="*/ 7066 h 10000"/>
                <a:gd name="connsiteX0" fmla="*/ 0 w 10000"/>
                <a:gd name="connsiteY0" fmla="*/ 7066 h 10000"/>
                <a:gd name="connsiteX1" fmla="*/ 53 w 10000"/>
                <a:gd name="connsiteY1" fmla="*/ 7844 h 10000"/>
                <a:gd name="connsiteX2" fmla="*/ 263 w 10000"/>
                <a:gd name="connsiteY2" fmla="*/ 8204 h 10000"/>
                <a:gd name="connsiteX3" fmla="*/ 526 w 10000"/>
                <a:gd name="connsiteY3" fmla="*/ 8263 h 10000"/>
                <a:gd name="connsiteX4" fmla="*/ 789 w 10000"/>
                <a:gd name="connsiteY4" fmla="*/ 8323 h 10000"/>
                <a:gd name="connsiteX5" fmla="*/ 895 w 10000"/>
                <a:gd name="connsiteY5" fmla="*/ 8503 h 10000"/>
                <a:gd name="connsiteX6" fmla="*/ 1105 w 10000"/>
                <a:gd name="connsiteY6" fmla="*/ 9461 h 10000"/>
                <a:gd name="connsiteX7" fmla="*/ 1368 w 10000"/>
                <a:gd name="connsiteY7" fmla="*/ 10000 h 10000"/>
                <a:gd name="connsiteX8" fmla="*/ 1368 w 10000"/>
                <a:gd name="connsiteY8" fmla="*/ 10000 h 10000"/>
                <a:gd name="connsiteX9" fmla="*/ 1684 w 10000"/>
                <a:gd name="connsiteY9" fmla="*/ 9701 h 10000"/>
                <a:gd name="connsiteX10" fmla="*/ 2316 w 10000"/>
                <a:gd name="connsiteY10" fmla="*/ 9581 h 10000"/>
                <a:gd name="connsiteX11" fmla="*/ 3053 w 10000"/>
                <a:gd name="connsiteY11" fmla="*/ 9461 h 10000"/>
                <a:gd name="connsiteX12" fmla="*/ 3579 w 10000"/>
                <a:gd name="connsiteY12" fmla="*/ 9281 h 10000"/>
                <a:gd name="connsiteX13" fmla="*/ 4158 w 10000"/>
                <a:gd name="connsiteY13" fmla="*/ 8922 h 10000"/>
                <a:gd name="connsiteX14" fmla="*/ 4684 w 10000"/>
                <a:gd name="connsiteY14" fmla="*/ 8563 h 10000"/>
                <a:gd name="connsiteX15" fmla="*/ 5000 w 10000"/>
                <a:gd name="connsiteY15" fmla="*/ 8683 h 10000"/>
                <a:gd name="connsiteX16" fmla="*/ 5474 w 10000"/>
                <a:gd name="connsiteY16" fmla="*/ 8443 h 10000"/>
                <a:gd name="connsiteX17" fmla="*/ 7263 w 10000"/>
                <a:gd name="connsiteY17" fmla="*/ 7305 h 10000"/>
                <a:gd name="connsiteX18" fmla="*/ 8211 w 10000"/>
                <a:gd name="connsiteY18" fmla="*/ 6886 h 10000"/>
                <a:gd name="connsiteX19" fmla="*/ 9158 w 10000"/>
                <a:gd name="connsiteY19" fmla="*/ 6647 h 10000"/>
                <a:gd name="connsiteX20" fmla="*/ 9684 w 10000"/>
                <a:gd name="connsiteY20" fmla="*/ 6467 h 10000"/>
                <a:gd name="connsiteX21" fmla="*/ 10000 w 10000"/>
                <a:gd name="connsiteY21" fmla="*/ 6287 h 10000"/>
                <a:gd name="connsiteX22" fmla="*/ 10000 w 10000"/>
                <a:gd name="connsiteY22" fmla="*/ 6287 h 10000"/>
                <a:gd name="connsiteX23" fmla="*/ 10000 w 10000"/>
                <a:gd name="connsiteY23" fmla="*/ 5868 h 10000"/>
                <a:gd name="connsiteX24" fmla="*/ 9737 w 10000"/>
                <a:gd name="connsiteY24" fmla="*/ 4910 h 10000"/>
                <a:gd name="connsiteX25" fmla="*/ 9105 w 10000"/>
                <a:gd name="connsiteY25" fmla="*/ 4132 h 10000"/>
                <a:gd name="connsiteX26" fmla="*/ 8632 w 10000"/>
                <a:gd name="connsiteY26" fmla="*/ 3772 h 10000"/>
                <a:gd name="connsiteX27" fmla="*/ 8684 w 10000"/>
                <a:gd name="connsiteY27" fmla="*/ 3054 h 10000"/>
                <a:gd name="connsiteX28" fmla="*/ 8579 w 10000"/>
                <a:gd name="connsiteY28" fmla="*/ 2635 h 10000"/>
                <a:gd name="connsiteX29" fmla="*/ 8421 w 10000"/>
                <a:gd name="connsiteY29" fmla="*/ 2275 h 10000"/>
                <a:gd name="connsiteX30" fmla="*/ 8421 w 10000"/>
                <a:gd name="connsiteY30" fmla="*/ 2275 h 10000"/>
                <a:gd name="connsiteX31" fmla="*/ 7684 w 10000"/>
                <a:gd name="connsiteY31" fmla="*/ 2754 h 10000"/>
                <a:gd name="connsiteX32" fmla="*/ 6579 w 10000"/>
                <a:gd name="connsiteY32" fmla="*/ 2515 h 10000"/>
                <a:gd name="connsiteX33" fmla="*/ 6947 w 10000"/>
                <a:gd name="connsiteY33" fmla="*/ 1018 h 10000"/>
                <a:gd name="connsiteX34" fmla="*/ 6105 w 10000"/>
                <a:gd name="connsiteY34" fmla="*/ 0 h 10000"/>
                <a:gd name="connsiteX35" fmla="*/ 5432 w 10000"/>
                <a:gd name="connsiteY35" fmla="*/ 866 h 10000"/>
                <a:gd name="connsiteX36" fmla="*/ 4169 w 10000"/>
                <a:gd name="connsiteY36" fmla="*/ 1704 h 10000"/>
                <a:gd name="connsiteX37" fmla="*/ 3316 w 10000"/>
                <a:gd name="connsiteY37" fmla="*/ 2575 h 10000"/>
                <a:gd name="connsiteX38" fmla="*/ 2842 w 10000"/>
                <a:gd name="connsiteY38" fmla="*/ 3653 h 10000"/>
                <a:gd name="connsiteX39" fmla="*/ 1737 w 10000"/>
                <a:gd name="connsiteY39" fmla="*/ 3114 h 10000"/>
                <a:gd name="connsiteX40" fmla="*/ 947 w 10000"/>
                <a:gd name="connsiteY40" fmla="*/ 3593 h 10000"/>
                <a:gd name="connsiteX41" fmla="*/ 895 w 10000"/>
                <a:gd name="connsiteY41" fmla="*/ 3653 h 10000"/>
                <a:gd name="connsiteX42" fmla="*/ 947 w 10000"/>
                <a:gd name="connsiteY42" fmla="*/ 5210 h 10000"/>
                <a:gd name="connsiteX43" fmla="*/ 789 w 10000"/>
                <a:gd name="connsiteY43" fmla="*/ 5629 h 10000"/>
                <a:gd name="connsiteX44" fmla="*/ 632 w 10000"/>
                <a:gd name="connsiteY44" fmla="*/ 6108 h 10000"/>
                <a:gd name="connsiteX45" fmla="*/ 0 w 10000"/>
                <a:gd name="connsiteY45" fmla="*/ 7006 h 10000"/>
                <a:gd name="connsiteX46" fmla="*/ 0 w 10000"/>
                <a:gd name="connsiteY46" fmla="*/ 7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000" h="10000">
                  <a:moveTo>
                    <a:pt x="0" y="7066"/>
                  </a:moveTo>
                  <a:cubicBezTo>
                    <a:pt x="18" y="7325"/>
                    <a:pt x="35" y="7585"/>
                    <a:pt x="53" y="7844"/>
                  </a:cubicBezTo>
                  <a:cubicBezTo>
                    <a:pt x="53" y="8084"/>
                    <a:pt x="0" y="8204"/>
                    <a:pt x="263" y="8204"/>
                  </a:cubicBezTo>
                  <a:cubicBezTo>
                    <a:pt x="368" y="8204"/>
                    <a:pt x="421" y="8204"/>
                    <a:pt x="526" y="8263"/>
                  </a:cubicBezTo>
                  <a:cubicBezTo>
                    <a:pt x="632" y="8263"/>
                    <a:pt x="684" y="8323"/>
                    <a:pt x="789" y="8323"/>
                  </a:cubicBezTo>
                  <a:cubicBezTo>
                    <a:pt x="789" y="8383"/>
                    <a:pt x="895" y="8443"/>
                    <a:pt x="895" y="8503"/>
                  </a:cubicBezTo>
                  <a:cubicBezTo>
                    <a:pt x="1000" y="8802"/>
                    <a:pt x="1000" y="9162"/>
                    <a:pt x="1105" y="9461"/>
                  </a:cubicBezTo>
                  <a:lnTo>
                    <a:pt x="1368" y="10000"/>
                  </a:lnTo>
                  <a:lnTo>
                    <a:pt x="1368" y="10000"/>
                  </a:lnTo>
                  <a:cubicBezTo>
                    <a:pt x="1474" y="9940"/>
                    <a:pt x="1579" y="9820"/>
                    <a:pt x="1684" y="9701"/>
                  </a:cubicBezTo>
                  <a:cubicBezTo>
                    <a:pt x="2000" y="9401"/>
                    <a:pt x="2000" y="8982"/>
                    <a:pt x="2316" y="9581"/>
                  </a:cubicBezTo>
                  <a:cubicBezTo>
                    <a:pt x="2632" y="9760"/>
                    <a:pt x="2789" y="9521"/>
                    <a:pt x="3053" y="9461"/>
                  </a:cubicBezTo>
                  <a:cubicBezTo>
                    <a:pt x="3211" y="9401"/>
                    <a:pt x="3421" y="9401"/>
                    <a:pt x="3579" y="9281"/>
                  </a:cubicBezTo>
                  <a:cubicBezTo>
                    <a:pt x="3842" y="9222"/>
                    <a:pt x="3842" y="8922"/>
                    <a:pt x="4158" y="8922"/>
                  </a:cubicBezTo>
                  <a:cubicBezTo>
                    <a:pt x="4526" y="8922"/>
                    <a:pt x="4474" y="8743"/>
                    <a:pt x="4684" y="8563"/>
                  </a:cubicBezTo>
                  <a:cubicBezTo>
                    <a:pt x="4789" y="8563"/>
                    <a:pt x="4895" y="8683"/>
                    <a:pt x="5000" y="8683"/>
                  </a:cubicBezTo>
                  <a:cubicBezTo>
                    <a:pt x="5105" y="8683"/>
                    <a:pt x="5368" y="8503"/>
                    <a:pt x="5474" y="8443"/>
                  </a:cubicBezTo>
                  <a:lnTo>
                    <a:pt x="7263" y="7305"/>
                  </a:lnTo>
                  <a:cubicBezTo>
                    <a:pt x="7579" y="7126"/>
                    <a:pt x="7895" y="6946"/>
                    <a:pt x="8211" y="6886"/>
                  </a:cubicBezTo>
                  <a:cubicBezTo>
                    <a:pt x="8474" y="6826"/>
                    <a:pt x="8895" y="6826"/>
                    <a:pt x="9158" y="6647"/>
                  </a:cubicBezTo>
                  <a:cubicBezTo>
                    <a:pt x="9316" y="6647"/>
                    <a:pt x="9526" y="6527"/>
                    <a:pt x="9684" y="6467"/>
                  </a:cubicBezTo>
                  <a:lnTo>
                    <a:pt x="10000" y="6287"/>
                  </a:lnTo>
                  <a:lnTo>
                    <a:pt x="10000" y="6287"/>
                  </a:lnTo>
                  <a:lnTo>
                    <a:pt x="10000" y="5868"/>
                  </a:lnTo>
                  <a:cubicBezTo>
                    <a:pt x="9842" y="5629"/>
                    <a:pt x="10000" y="5150"/>
                    <a:pt x="9737" y="4910"/>
                  </a:cubicBezTo>
                  <a:cubicBezTo>
                    <a:pt x="9526" y="4671"/>
                    <a:pt x="9316" y="4371"/>
                    <a:pt x="9105" y="4132"/>
                  </a:cubicBezTo>
                  <a:cubicBezTo>
                    <a:pt x="8947" y="3952"/>
                    <a:pt x="8684" y="3952"/>
                    <a:pt x="8632" y="3772"/>
                  </a:cubicBezTo>
                  <a:cubicBezTo>
                    <a:pt x="8526" y="3473"/>
                    <a:pt x="8579" y="3293"/>
                    <a:pt x="8684" y="3054"/>
                  </a:cubicBezTo>
                  <a:cubicBezTo>
                    <a:pt x="8895" y="3054"/>
                    <a:pt x="8632" y="2695"/>
                    <a:pt x="8579" y="2635"/>
                  </a:cubicBezTo>
                  <a:cubicBezTo>
                    <a:pt x="8526" y="2515"/>
                    <a:pt x="8474" y="2395"/>
                    <a:pt x="8421" y="2275"/>
                  </a:cubicBezTo>
                  <a:lnTo>
                    <a:pt x="8421" y="2275"/>
                  </a:lnTo>
                  <a:cubicBezTo>
                    <a:pt x="8211" y="2455"/>
                    <a:pt x="7947" y="2635"/>
                    <a:pt x="7684" y="2754"/>
                  </a:cubicBezTo>
                  <a:cubicBezTo>
                    <a:pt x="7421" y="2874"/>
                    <a:pt x="6737" y="2695"/>
                    <a:pt x="6579" y="2515"/>
                  </a:cubicBezTo>
                  <a:cubicBezTo>
                    <a:pt x="6579" y="1916"/>
                    <a:pt x="6421" y="1317"/>
                    <a:pt x="6947" y="1018"/>
                  </a:cubicBezTo>
                  <a:cubicBezTo>
                    <a:pt x="7263" y="778"/>
                    <a:pt x="6316" y="60"/>
                    <a:pt x="6105" y="0"/>
                  </a:cubicBezTo>
                  <a:cubicBezTo>
                    <a:pt x="5158" y="659"/>
                    <a:pt x="5755" y="582"/>
                    <a:pt x="5432" y="866"/>
                  </a:cubicBezTo>
                  <a:cubicBezTo>
                    <a:pt x="5109" y="1150"/>
                    <a:pt x="4485" y="1704"/>
                    <a:pt x="4169" y="1704"/>
                  </a:cubicBezTo>
                  <a:cubicBezTo>
                    <a:pt x="3906" y="2123"/>
                    <a:pt x="3316" y="1916"/>
                    <a:pt x="3316" y="2575"/>
                  </a:cubicBezTo>
                  <a:cubicBezTo>
                    <a:pt x="3211" y="2814"/>
                    <a:pt x="3053" y="3473"/>
                    <a:pt x="2842" y="3653"/>
                  </a:cubicBezTo>
                  <a:cubicBezTo>
                    <a:pt x="2737" y="3832"/>
                    <a:pt x="2105" y="3054"/>
                    <a:pt x="1737" y="3114"/>
                  </a:cubicBezTo>
                  <a:cubicBezTo>
                    <a:pt x="1579" y="3114"/>
                    <a:pt x="947" y="3473"/>
                    <a:pt x="947" y="3593"/>
                  </a:cubicBezTo>
                  <a:cubicBezTo>
                    <a:pt x="947" y="3593"/>
                    <a:pt x="947" y="3653"/>
                    <a:pt x="895" y="3653"/>
                  </a:cubicBezTo>
                  <a:cubicBezTo>
                    <a:pt x="789" y="4072"/>
                    <a:pt x="1632" y="5090"/>
                    <a:pt x="947" y="5210"/>
                  </a:cubicBezTo>
                  <a:cubicBezTo>
                    <a:pt x="842" y="5389"/>
                    <a:pt x="789" y="5389"/>
                    <a:pt x="789" y="5629"/>
                  </a:cubicBezTo>
                  <a:cubicBezTo>
                    <a:pt x="789" y="5808"/>
                    <a:pt x="789" y="6048"/>
                    <a:pt x="632" y="6108"/>
                  </a:cubicBezTo>
                  <a:cubicBezTo>
                    <a:pt x="211" y="6347"/>
                    <a:pt x="158" y="6587"/>
                    <a:pt x="0" y="7006"/>
                  </a:cubicBezTo>
                  <a:lnTo>
                    <a:pt x="0" y="7066"/>
                  </a:ln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 name="Freeform 18"/>
            <p:cNvSpPr>
              <a:spLocks/>
            </p:cNvSpPr>
            <p:nvPr/>
          </p:nvSpPr>
          <p:spPr bwMode="auto">
            <a:xfrm>
              <a:off x="1868488" y="2306638"/>
              <a:ext cx="374650" cy="530225"/>
            </a:xfrm>
            <a:custGeom>
              <a:avLst/>
              <a:gdLst>
                <a:gd name="T0" fmla="*/ 0 w 127"/>
                <a:gd name="T1" fmla="*/ 57 h 180"/>
                <a:gd name="T2" fmla="*/ 3 w 127"/>
                <a:gd name="T3" fmla="*/ 63 h 180"/>
                <a:gd name="T4" fmla="*/ 5 w 127"/>
                <a:gd name="T5" fmla="*/ 70 h 180"/>
                <a:gd name="T6" fmla="*/ 4 w 127"/>
                <a:gd name="T7" fmla="*/ 82 h 180"/>
                <a:gd name="T8" fmla="*/ 13 w 127"/>
                <a:gd name="T9" fmla="*/ 88 h 180"/>
                <a:gd name="T10" fmla="*/ 25 w 127"/>
                <a:gd name="T11" fmla="*/ 101 h 180"/>
                <a:gd name="T12" fmla="*/ 30 w 127"/>
                <a:gd name="T13" fmla="*/ 117 h 180"/>
                <a:gd name="T14" fmla="*/ 30 w 127"/>
                <a:gd name="T15" fmla="*/ 124 h 180"/>
                <a:gd name="T16" fmla="*/ 30 w 127"/>
                <a:gd name="T17" fmla="*/ 124 h 180"/>
                <a:gd name="T18" fmla="*/ 55 w 127"/>
                <a:gd name="T19" fmla="*/ 129 h 180"/>
                <a:gd name="T20" fmla="*/ 63 w 127"/>
                <a:gd name="T21" fmla="*/ 153 h 180"/>
                <a:gd name="T22" fmla="*/ 74 w 127"/>
                <a:gd name="T23" fmla="*/ 160 h 180"/>
                <a:gd name="T24" fmla="*/ 79 w 127"/>
                <a:gd name="T25" fmla="*/ 180 h 180"/>
                <a:gd name="T26" fmla="*/ 79 w 127"/>
                <a:gd name="T27" fmla="*/ 180 h 180"/>
                <a:gd name="T28" fmla="*/ 81 w 127"/>
                <a:gd name="T29" fmla="*/ 179 h 180"/>
                <a:gd name="T30" fmla="*/ 87 w 127"/>
                <a:gd name="T31" fmla="*/ 175 h 180"/>
                <a:gd name="T32" fmla="*/ 110 w 127"/>
                <a:gd name="T33" fmla="*/ 153 h 180"/>
                <a:gd name="T34" fmla="*/ 118 w 127"/>
                <a:gd name="T35" fmla="*/ 142 h 180"/>
                <a:gd name="T36" fmla="*/ 121 w 127"/>
                <a:gd name="T37" fmla="*/ 131 h 180"/>
                <a:gd name="T38" fmla="*/ 126 w 127"/>
                <a:gd name="T39" fmla="*/ 124 h 180"/>
                <a:gd name="T40" fmla="*/ 126 w 127"/>
                <a:gd name="T41" fmla="*/ 124 h 180"/>
                <a:gd name="T42" fmla="*/ 127 w 127"/>
                <a:gd name="T43" fmla="*/ 111 h 180"/>
                <a:gd name="T44" fmla="*/ 124 w 127"/>
                <a:gd name="T45" fmla="*/ 78 h 180"/>
                <a:gd name="T46" fmla="*/ 112 w 127"/>
                <a:gd name="T47" fmla="*/ 68 h 180"/>
                <a:gd name="T48" fmla="*/ 102 w 127"/>
                <a:gd name="T49" fmla="*/ 36 h 180"/>
                <a:gd name="T50" fmla="*/ 90 w 127"/>
                <a:gd name="T51" fmla="*/ 44 h 180"/>
                <a:gd name="T52" fmla="*/ 80 w 127"/>
                <a:gd name="T53" fmla="*/ 44 h 180"/>
                <a:gd name="T54" fmla="*/ 70 w 127"/>
                <a:gd name="T55" fmla="*/ 30 h 180"/>
                <a:gd name="T56" fmla="*/ 61 w 127"/>
                <a:gd name="T57" fmla="*/ 37 h 180"/>
                <a:gd name="T58" fmla="*/ 43 w 127"/>
                <a:gd name="T59" fmla="*/ 16 h 180"/>
                <a:gd name="T60" fmla="*/ 41 w 127"/>
                <a:gd name="T61" fmla="*/ 16 h 180"/>
                <a:gd name="T62" fmla="*/ 37 w 127"/>
                <a:gd name="T63" fmla="*/ 11 h 180"/>
                <a:gd name="T64" fmla="*/ 37 w 127"/>
                <a:gd name="T65" fmla="*/ 11 h 180"/>
                <a:gd name="T66" fmla="*/ 18 w 127"/>
                <a:gd name="T67" fmla="*/ 44 h 180"/>
                <a:gd name="T68" fmla="*/ 0 w 127"/>
                <a:gd name="T69" fmla="*/ 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 h="180">
                  <a:moveTo>
                    <a:pt x="0" y="57"/>
                  </a:moveTo>
                  <a:cubicBezTo>
                    <a:pt x="3" y="63"/>
                    <a:pt x="3" y="63"/>
                    <a:pt x="3" y="63"/>
                  </a:cubicBezTo>
                  <a:cubicBezTo>
                    <a:pt x="4" y="64"/>
                    <a:pt x="9" y="70"/>
                    <a:pt x="5" y="70"/>
                  </a:cubicBezTo>
                  <a:cubicBezTo>
                    <a:pt x="3" y="74"/>
                    <a:pt x="2" y="77"/>
                    <a:pt x="4" y="82"/>
                  </a:cubicBezTo>
                  <a:cubicBezTo>
                    <a:pt x="5" y="85"/>
                    <a:pt x="10" y="85"/>
                    <a:pt x="13" y="88"/>
                  </a:cubicBezTo>
                  <a:cubicBezTo>
                    <a:pt x="17" y="92"/>
                    <a:pt x="21" y="97"/>
                    <a:pt x="25" y="101"/>
                  </a:cubicBezTo>
                  <a:cubicBezTo>
                    <a:pt x="30" y="105"/>
                    <a:pt x="27" y="113"/>
                    <a:pt x="30" y="117"/>
                  </a:cubicBezTo>
                  <a:cubicBezTo>
                    <a:pt x="30" y="124"/>
                    <a:pt x="30" y="124"/>
                    <a:pt x="30" y="124"/>
                  </a:cubicBezTo>
                  <a:cubicBezTo>
                    <a:pt x="30" y="124"/>
                    <a:pt x="30" y="124"/>
                    <a:pt x="30" y="124"/>
                  </a:cubicBezTo>
                  <a:cubicBezTo>
                    <a:pt x="36" y="127"/>
                    <a:pt x="54" y="117"/>
                    <a:pt x="55" y="129"/>
                  </a:cubicBezTo>
                  <a:cubicBezTo>
                    <a:pt x="56" y="136"/>
                    <a:pt x="55" y="149"/>
                    <a:pt x="63" y="153"/>
                  </a:cubicBezTo>
                  <a:cubicBezTo>
                    <a:pt x="64" y="155"/>
                    <a:pt x="71" y="158"/>
                    <a:pt x="74" y="160"/>
                  </a:cubicBezTo>
                  <a:cubicBezTo>
                    <a:pt x="77" y="166"/>
                    <a:pt x="79" y="173"/>
                    <a:pt x="79" y="180"/>
                  </a:cubicBezTo>
                  <a:cubicBezTo>
                    <a:pt x="79" y="180"/>
                    <a:pt x="79" y="180"/>
                    <a:pt x="79" y="180"/>
                  </a:cubicBezTo>
                  <a:cubicBezTo>
                    <a:pt x="80" y="180"/>
                    <a:pt x="80" y="179"/>
                    <a:pt x="81" y="179"/>
                  </a:cubicBezTo>
                  <a:cubicBezTo>
                    <a:pt x="82" y="178"/>
                    <a:pt x="85" y="176"/>
                    <a:pt x="87" y="175"/>
                  </a:cubicBezTo>
                  <a:cubicBezTo>
                    <a:pt x="95" y="170"/>
                    <a:pt x="103" y="160"/>
                    <a:pt x="110" y="153"/>
                  </a:cubicBezTo>
                  <a:cubicBezTo>
                    <a:pt x="113" y="150"/>
                    <a:pt x="118" y="146"/>
                    <a:pt x="118" y="142"/>
                  </a:cubicBezTo>
                  <a:cubicBezTo>
                    <a:pt x="119" y="138"/>
                    <a:pt x="119" y="134"/>
                    <a:pt x="121" y="131"/>
                  </a:cubicBezTo>
                  <a:cubicBezTo>
                    <a:pt x="126" y="124"/>
                    <a:pt x="126" y="124"/>
                    <a:pt x="126" y="124"/>
                  </a:cubicBezTo>
                  <a:cubicBezTo>
                    <a:pt x="126" y="124"/>
                    <a:pt x="126" y="124"/>
                    <a:pt x="126" y="124"/>
                  </a:cubicBezTo>
                  <a:cubicBezTo>
                    <a:pt x="127" y="111"/>
                    <a:pt x="127" y="111"/>
                    <a:pt x="127" y="111"/>
                  </a:cubicBezTo>
                  <a:cubicBezTo>
                    <a:pt x="127" y="100"/>
                    <a:pt x="127" y="89"/>
                    <a:pt x="124" y="78"/>
                  </a:cubicBezTo>
                  <a:cubicBezTo>
                    <a:pt x="120" y="75"/>
                    <a:pt x="114" y="74"/>
                    <a:pt x="112" y="68"/>
                  </a:cubicBezTo>
                  <a:cubicBezTo>
                    <a:pt x="109" y="64"/>
                    <a:pt x="107" y="35"/>
                    <a:pt x="102" y="36"/>
                  </a:cubicBezTo>
                  <a:cubicBezTo>
                    <a:pt x="98" y="38"/>
                    <a:pt x="93" y="42"/>
                    <a:pt x="90" y="44"/>
                  </a:cubicBezTo>
                  <a:cubicBezTo>
                    <a:pt x="84" y="48"/>
                    <a:pt x="84" y="49"/>
                    <a:pt x="80" y="44"/>
                  </a:cubicBezTo>
                  <a:cubicBezTo>
                    <a:pt x="78" y="41"/>
                    <a:pt x="75" y="30"/>
                    <a:pt x="70" y="30"/>
                  </a:cubicBezTo>
                  <a:cubicBezTo>
                    <a:pt x="68" y="32"/>
                    <a:pt x="65" y="37"/>
                    <a:pt x="61" y="37"/>
                  </a:cubicBezTo>
                  <a:cubicBezTo>
                    <a:pt x="54" y="29"/>
                    <a:pt x="64" y="0"/>
                    <a:pt x="43" y="16"/>
                  </a:cubicBezTo>
                  <a:cubicBezTo>
                    <a:pt x="41" y="16"/>
                    <a:pt x="41" y="16"/>
                    <a:pt x="41" y="16"/>
                  </a:cubicBezTo>
                  <a:cubicBezTo>
                    <a:pt x="37" y="11"/>
                    <a:pt x="37" y="11"/>
                    <a:pt x="37" y="11"/>
                  </a:cubicBezTo>
                  <a:cubicBezTo>
                    <a:pt x="37" y="11"/>
                    <a:pt x="37" y="11"/>
                    <a:pt x="37" y="11"/>
                  </a:cubicBezTo>
                  <a:cubicBezTo>
                    <a:pt x="30" y="21"/>
                    <a:pt x="25" y="35"/>
                    <a:pt x="18" y="44"/>
                  </a:cubicBezTo>
                  <a:cubicBezTo>
                    <a:pt x="12" y="48"/>
                    <a:pt x="6" y="53"/>
                    <a:pt x="0" y="57"/>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 name="Freeform 19"/>
            <p:cNvSpPr>
              <a:spLocks/>
            </p:cNvSpPr>
            <p:nvPr/>
          </p:nvSpPr>
          <p:spPr bwMode="auto">
            <a:xfrm>
              <a:off x="1978025" y="2241550"/>
              <a:ext cx="430213" cy="430213"/>
            </a:xfrm>
            <a:custGeom>
              <a:avLst/>
              <a:gdLst>
                <a:gd name="T0" fmla="*/ 0 w 146"/>
                <a:gd name="T1" fmla="*/ 33 h 146"/>
                <a:gd name="T2" fmla="*/ 4 w 146"/>
                <a:gd name="T3" fmla="*/ 38 h 146"/>
                <a:gd name="T4" fmla="*/ 6 w 146"/>
                <a:gd name="T5" fmla="*/ 38 h 146"/>
                <a:gd name="T6" fmla="*/ 24 w 146"/>
                <a:gd name="T7" fmla="*/ 59 h 146"/>
                <a:gd name="T8" fmla="*/ 33 w 146"/>
                <a:gd name="T9" fmla="*/ 52 h 146"/>
                <a:gd name="T10" fmla="*/ 43 w 146"/>
                <a:gd name="T11" fmla="*/ 66 h 146"/>
                <a:gd name="T12" fmla="*/ 53 w 146"/>
                <a:gd name="T13" fmla="*/ 66 h 146"/>
                <a:gd name="T14" fmla="*/ 65 w 146"/>
                <a:gd name="T15" fmla="*/ 58 h 146"/>
                <a:gd name="T16" fmla="*/ 75 w 146"/>
                <a:gd name="T17" fmla="*/ 90 h 146"/>
                <a:gd name="T18" fmla="*/ 87 w 146"/>
                <a:gd name="T19" fmla="*/ 100 h 146"/>
                <a:gd name="T20" fmla="*/ 90 w 146"/>
                <a:gd name="T21" fmla="*/ 133 h 146"/>
                <a:gd name="T22" fmla="*/ 89 w 146"/>
                <a:gd name="T23" fmla="*/ 146 h 146"/>
                <a:gd name="T24" fmla="*/ 89 w 146"/>
                <a:gd name="T25" fmla="*/ 146 h 146"/>
                <a:gd name="T26" fmla="*/ 91 w 146"/>
                <a:gd name="T27" fmla="*/ 145 h 146"/>
                <a:gd name="T28" fmla="*/ 104 w 146"/>
                <a:gd name="T29" fmla="*/ 135 h 146"/>
                <a:gd name="T30" fmla="*/ 116 w 146"/>
                <a:gd name="T31" fmla="*/ 133 h 146"/>
                <a:gd name="T32" fmla="*/ 124 w 146"/>
                <a:gd name="T33" fmla="*/ 125 h 146"/>
                <a:gd name="T34" fmla="*/ 144 w 146"/>
                <a:gd name="T35" fmla="*/ 115 h 146"/>
                <a:gd name="T36" fmla="*/ 146 w 146"/>
                <a:gd name="T37" fmla="*/ 107 h 146"/>
                <a:gd name="T38" fmla="*/ 146 w 146"/>
                <a:gd name="T39" fmla="*/ 107 h 146"/>
                <a:gd name="T40" fmla="*/ 137 w 146"/>
                <a:gd name="T41" fmla="*/ 99 h 146"/>
                <a:gd name="T42" fmla="*/ 128 w 146"/>
                <a:gd name="T43" fmla="*/ 88 h 146"/>
                <a:gd name="T44" fmla="*/ 120 w 146"/>
                <a:gd name="T45" fmla="*/ 75 h 146"/>
                <a:gd name="T46" fmla="*/ 122 w 146"/>
                <a:gd name="T47" fmla="*/ 65 h 146"/>
                <a:gd name="T48" fmla="*/ 123 w 146"/>
                <a:gd name="T49" fmla="*/ 57 h 146"/>
                <a:gd name="T50" fmla="*/ 114 w 146"/>
                <a:gd name="T51" fmla="*/ 40 h 146"/>
                <a:gd name="T52" fmla="*/ 112 w 146"/>
                <a:gd name="T53" fmla="*/ 20 h 146"/>
                <a:gd name="T54" fmla="*/ 112 w 146"/>
                <a:gd name="T55" fmla="*/ 20 h 146"/>
                <a:gd name="T56" fmla="*/ 103 w 146"/>
                <a:gd name="T57" fmla="*/ 23 h 146"/>
                <a:gd name="T58" fmla="*/ 94 w 146"/>
                <a:gd name="T59" fmla="*/ 11 h 146"/>
                <a:gd name="T60" fmla="*/ 78 w 146"/>
                <a:gd name="T61" fmla="*/ 6 h 146"/>
                <a:gd name="T62" fmla="*/ 67 w 146"/>
                <a:gd name="T63" fmla="*/ 0 h 146"/>
                <a:gd name="T64" fmla="*/ 53 w 146"/>
                <a:gd name="T65" fmla="*/ 12 h 146"/>
                <a:gd name="T66" fmla="*/ 34 w 146"/>
                <a:gd name="T67" fmla="*/ 14 h 146"/>
                <a:gd name="T68" fmla="*/ 12 w 146"/>
                <a:gd name="T69" fmla="*/ 24 h 146"/>
                <a:gd name="T70" fmla="*/ 0 w 146"/>
                <a:gd name="T71" fmla="*/ 33 h 146"/>
                <a:gd name="connsiteX0" fmla="*/ 0 w 10000"/>
                <a:gd name="connsiteY0" fmla="*/ 2260 h 10000"/>
                <a:gd name="connsiteX1" fmla="*/ 274 w 10000"/>
                <a:gd name="connsiteY1" fmla="*/ 2603 h 10000"/>
                <a:gd name="connsiteX2" fmla="*/ 411 w 10000"/>
                <a:gd name="connsiteY2" fmla="*/ 2603 h 10000"/>
                <a:gd name="connsiteX3" fmla="*/ 1644 w 10000"/>
                <a:gd name="connsiteY3" fmla="*/ 4041 h 10000"/>
                <a:gd name="connsiteX4" fmla="*/ 2260 w 10000"/>
                <a:gd name="connsiteY4" fmla="*/ 3562 h 10000"/>
                <a:gd name="connsiteX5" fmla="*/ 2945 w 10000"/>
                <a:gd name="connsiteY5" fmla="*/ 4521 h 10000"/>
                <a:gd name="connsiteX6" fmla="*/ 3630 w 10000"/>
                <a:gd name="connsiteY6" fmla="*/ 4521 h 10000"/>
                <a:gd name="connsiteX7" fmla="*/ 4452 w 10000"/>
                <a:gd name="connsiteY7" fmla="*/ 3973 h 10000"/>
                <a:gd name="connsiteX8" fmla="*/ 5137 w 10000"/>
                <a:gd name="connsiteY8" fmla="*/ 6164 h 10000"/>
                <a:gd name="connsiteX9" fmla="*/ 5959 w 10000"/>
                <a:gd name="connsiteY9" fmla="*/ 6849 h 10000"/>
                <a:gd name="connsiteX10" fmla="*/ 6164 w 10000"/>
                <a:gd name="connsiteY10" fmla="*/ 9110 h 10000"/>
                <a:gd name="connsiteX11" fmla="*/ 6096 w 10000"/>
                <a:gd name="connsiteY11" fmla="*/ 10000 h 10000"/>
                <a:gd name="connsiteX12" fmla="*/ 6096 w 10000"/>
                <a:gd name="connsiteY12" fmla="*/ 10000 h 10000"/>
                <a:gd name="connsiteX13" fmla="*/ 6233 w 10000"/>
                <a:gd name="connsiteY13" fmla="*/ 9932 h 10000"/>
                <a:gd name="connsiteX14" fmla="*/ 7123 w 10000"/>
                <a:gd name="connsiteY14" fmla="*/ 9247 h 10000"/>
                <a:gd name="connsiteX15" fmla="*/ 7945 w 10000"/>
                <a:gd name="connsiteY15" fmla="*/ 9110 h 10000"/>
                <a:gd name="connsiteX16" fmla="*/ 8493 w 10000"/>
                <a:gd name="connsiteY16" fmla="*/ 8562 h 10000"/>
                <a:gd name="connsiteX17" fmla="*/ 9863 w 10000"/>
                <a:gd name="connsiteY17" fmla="*/ 7877 h 10000"/>
                <a:gd name="connsiteX18" fmla="*/ 10000 w 10000"/>
                <a:gd name="connsiteY18" fmla="*/ 7329 h 10000"/>
                <a:gd name="connsiteX19" fmla="*/ 10000 w 10000"/>
                <a:gd name="connsiteY19" fmla="*/ 7329 h 10000"/>
                <a:gd name="connsiteX20" fmla="*/ 9384 w 10000"/>
                <a:gd name="connsiteY20" fmla="*/ 6781 h 10000"/>
                <a:gd name="connsiteX21" fmla="*/ 8767 w 10000"/>
                <a:gd name="connsiteY21" fmla="*/ 6027 h 10000"/>
                <a:gd name="connsiteX22" fmla="*/ 8219 w 10000"/>
                <a:gd name="connsiteY22" fmla="*/ 5137 h 10000"/>
                <a:gd name="connsiteX23" fmla="*/ 8356 w 10000"/>
                <a:gd name="connsiteY23" fmla="*/ 4452 h 10000"/>
                <a:gd name="connsiteX24" fmla="*/ 8425 w 10000"/>
                <a:gd name="connsiteY24" fmla="*/ 3904 h 10000"/>
                <a:gd name="connsiteX25" fmla="*/ 7808 w 10000"/>
                <a:gd name="connsiteY25" fmla="*/ 2740 h 10000"/>
                <a:gd name="connsiteX26" fmla="*/ 7671 w 10000"/>
                <a:gd name="connsiteY26" fmla="*/ 1370 h 10000"/>
                <a:gd name="connsiteX27" fmla="*/ 7671 w 10000"/>
                <a:gd name="connsiteY27" fmla="*/ 1370 h 10000"/>
                <a:gd name="connsiteX28" fmla="*/ 7055 w 10000"/>
                <a:gd name="connsiteY28" fmla="*/ 1575 h 10000"/>
                <a:gd name="connsiteX29" fmla="*/ 6438 w 10000"/>
                <a:gd name="connsiteY29" fmla="*/ 753 h 10000"/>
                <a:gd name="connsiteX30" fmla="*/ 5342 w 10000"/>
                <a:gd name="connsiteY30" fmla="*/ 411 h 10000"/>
                <a:gd name="connsiteX31" fmla="*/ 4589 w 10000"/>
                <a:gd name="connsiteY31" fmla="*/ 0 h 10000"/>
                <a:gd name="connsiteX32" fmla="*/ 3630 w 10000"/>
                <a:gd name="connsiteY32" fmla="*/ 822 h 10000"/>
                <a:gd name="connsiteX33" fmla="*/ 2091 w 10000"/>
                <a:gd name="connsiteY33" fmla="*/ 1316 h 10000"/>
                <a:gd name="connsiteX34" fmla="*/ 822 w 10000"/>
                <a:gd name="connsiteY34" fmla="*/ 1644 h 10000"/>
                <a:gd name="connsiteX35" fmla="*/ 0 w 10000"/>
                <a:gd name="connsiteY35" fmla="*/ 226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10000">
                  <a:moveTo>
                    <a:pt x="0" y="2260"/>
                  </a:moveTo>
                  <a:lnTo>
                    <a:pt x="274" y="2603"/>
                  </a:lnTo>
                  <a:lnTo>
                    <a:pt x="411" y="2603"/>
                  </a:lnTo>
                  <a:cubicBezTo>
                    <a:pt x="1849" y="1507"/>
                    <a:pt x="1164" y="3493"/>
                    <a:pt x="1644" y="4041"/>
                  </a:cubicBezTo>
                  <a:cubicBezTo>
                    <a:pt x="1918" y="4041"/>
                    <a:pt x="2123" y="3699"/>
                    <a:pt x="2260" y="3562"/>
                  </a:cubicBezTo>
                  <a:cubicBezTo>
                    <a:pt x="2603" y="3562"/>
                    <a:pt x="2808" y="4315"/>
                    <a:pt x="2945" y="4521"/>
                  </a:cubicBezTo>
                  <a:cubicBezTo>
                    <a:pt x="3219" y="4863"/>
                    <a:pt x="3219" y="4795"/>
                    <a:pt x="3630" y="4521"/>
                  </a:cubicBezTo>
                  <a:cubicBezTo>
                    <a:pt x="3836" y="4384"/>
                    <a:pt x="4178" y="4110"/>
                    <a:pt x="4452" y="3973"/>
                  </a:cubicBezTo>
                  <a:cubicBezTo>
                    <a:pt x="4795" y="3904"/>
                    <a:pt x="4932" y="5890"/>
                    <a:pt x="5137" y="6164"/>
                  </a:cubicBezTo>
                  <a:cubicBezTo>
                    <a:pt x="5274" y="6575"/>
                    <a:pt x="5685" y="6644"/>
                    <a:pt x="5959" y="6849"/>
                  </a:cubicBezTo>
                  <a:cubicBezTo>
                    <a:pt x="6164" y="7603"/>
                    <a:pt x="6164" y="8356"/>
                    <a:pt x="6164" y="9110"/>
                  </a:cubicBezTo>
                  <a:lnTo>
                    <a:pt x="6096" y="10000"/>
                  </a:lnTo>
                  <a:lnTo>
                    <a:pt x="6096" y="10000"/>
                  </a:lnTo>
                  <a:cubicBezTo>
                    <a:pt x="6233" y="9932"/>
                    <a:pt x="6164" y="9932"/>
                    <a:pt x="6233" y="9932"/>
                  </a:cubicBezTo>
                  <a:cubicBezTo>
                    <a:pt x="6507" y="9726"/>
                    <a:pt x="6781" y="9384"/>
                    <a:pt x="7123" y="9247"/>
                  </a:cubicBezTo>
                  <a:cubicBezTo>
                    <a:pt x="7397" y="9110"/>
                    <a:pt x="7671" y="9247"/>
                    <a:pt x="7945" y="9110"/>
                  </a:cubicBezTo>
                  <a:cubicBezTo>
                    <a:pt x="8288" y="8904"/>
                    <a:pt x="8356" y="8836"/>
                    <a:pt x="8493" y="8562"/>
                  </a:cubicBezTo>
                  <a:cubicBezTo>
                    <a:pt x="8904" y="7808"/>
                    <a:pt x="9521" y="8767"/>
                    <a:pt x="9863" y="7877"/>
                  </a:cubicBezTo>
                  <a:lnTo>
                    <a:pt x="10000" y="7329"/>
                  </a:lnTo>
                  <a:lnTo>
                    <a:pt x="10000" y="7329"/>
                  </a:lnTo>
                  <a:lnTo>
                    <a:pt x="9384" y="6781"/>
                  </a:lnTo>
                  <a:cubicBezTo>
                    <a:pt x="9247" y="6507"/>
                    <a:pt x="8973" y="6233"/>
                    <a:pt x="8767" y="6027"/>
                  </a:cubicBezTo>
                  <a:cubicBezTo>
                    <a:pt x="8630" y="5822"/>
                    <a:pt x="8288" y="5342"/>
                    <a:pt x="8219" y="5137"/>
                  </a:cubicBezTo>
                  <a:cubicBezTo>
                    <a:pt x="8014" y="5000"/>
                    <a:pt x="8288" y="4589"/>
                    <a:pt x="8356" y="4452"/>
                  </a:cubicBezTo>
                  <a:cubicBezTo>
                    <a:pt x="8493" y="4247"/>
                    <a:pt x="8630" y="4178"/>
                    <a:pt x="8425" y="3904"/>
                  </a:cubicBezTo>
                  <a:cubicBezTo>
                    <a:pt x="8219" y="3630"/>
                    <a:pt x="7877" y="3151"/>
                    <a:pt x="7808" y="2740"/>
                  </a:cubicBezTo>
                  <a:lnTo>
                    <a:pt x="7671" y="1370"/>
                  </a:lnTo>
                  <a:lnTo>
                    <a:pt x="7671" y="1370"/>
                  </a:lnTo>
                  <a:lnTo>
                    <a:pt x="7055" y="1575"/>
                  </a:lnTo>
                  <a:cubicBezTo>
                    <a:pt x="6575" y="1301"/>
                    <a:pt x="6644" y="1301"/>
                    <a:pt x="6438" y="753"/>
                  </a:cubicBezTo>
                  <a:cubicBezTo>
                    <a:pt x="6370" y="479"/>
                    <a:pt x="5616" y="342"/>
                    <a:pt x="5342" y="411"/>
                  </a:cubicBezTo>
                  <a:cubicBezTo>
                    <a:pt x="5205" y="342"/>
                    <a:pt x="4795" y="0"/>
                    <a:pt x="4589" y="0"/>
                  </a:cubicBezTo>
                  <a:cubicBezTo>
                    <a:pt x="4315" y="274"/>
                    <a:pt x="3767" y="548"/>
                    <a:pt x="3630" y="822"/>
                  </a:cubicBezTo>
                  <a:cubicBezTo>
                    <a:pt x="3219" y="890"/>
                    <a:pt x="2570" y="1110"/>
                    <a:pt x="2091" y="1316"/>
                  </a:cubicBezTo>
                  <a:cubicBezTo>
                    <a:pt x="1680" y="1521"/>
                    <a:pt x="1301" y="1507"/>
                    <a:pt x="822" y="1644"/>
                  </a:cubicBezTo>
                  <a:cubicBezTo>
                    <a:pt x="479" y="1712"/>
                    <a:pt x="205" y="1986"/>
                    <a:pt x="0" y="2260"/>
                  </a:cubicBezTo>
                  <a:close/>
                </a:path>
              </a:pathLst>
            </a:custGeom>
            <a:solidFill>
              <a:schemeClr val="bg1"/>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27" name="Freeform 20"/>
            <p:cNvSpPr>
              <a:spLocks/>
            </p:cNvSpPr>
            <p:nvPr/>
          </p:nvSpPr>
          <p:spPr bwMode="auto">
            <a:xfrm>
              <a:off x="2084388" y="2495550"/>
              <a:ext cx="474663" cy="550863"/>
            </a:xfrm>
            <a:custGeom>
              <a:avLst/>
              <a:gdLst>
                <a:gd name="T0" fmla="*/ 6 w 161"/>
                <a:gd name="T1" fmla="*/ 116 h 187"/>
                <a:gd name="T2" fmla="*/ 8 w 161"/>
                <a:gd name="T3" fmla="*/ 115 h 187"/>
                <a:gd name="T4" fmla="*/ 14 w 161"/>
                <a:gd name="T5" fmla="*/ 111 h 187"/>
                <a:gd name="T6" fmla="*/ 37 w 161"/>
                <a:gd name="T7" fmla="*/ 89 h 187"/>
                <a:gd name="T8" fmla="*/ 45 w 161"/>
                <a:gd name="T9" fmla="*/ 78 h 187"/>
                <a:gd name="T10" fmla="*/ 48 w 161"/>
                <a:gd name="T11" fmla="*/ 67 h 187"/>
                <a:gd name="T12" fmla="*/ 53 w 161"/>
                <a:gd name="T13" fmla="*/ 60 h 187"/>
                <a:gd name="T14" fmla="*/ 53 w 161"/>
                <a:gd name="T15" fmla="*/ 60 h 187"/>
                <a:gd name="T16" fmla="*/ 55 w 161"/>
                <a:gd name="T17" fmla="*/ 59 h 187"/>
                <a:gd name="T18" fmla="*/ 68 w 161"/>
                <a:gd name="T19" fmla="*/ 49 h 187"/>
                <a:gd name="T20" fmla="*/ 80 w 161"/>
                <a:gd name="T21" fmla="*/ 47 h 187"/>
                <a:gd name="T22" fmla="*/ 88 w 161"/>
                <a:gd name="T23" fmla="*/ 39 h 187"/>
                <a:gd name="T24" fmla="*/ 108 w 161"/>
                <a:gd name="T25" fmla="*/ 29 h 187"/>
                <a:gd name="T26" fmla="*/ 110 w 161"/>
                <a:gd name="T27" fmla="*/ 21 h 187"/>
                <a:gd name="T28" fmla="*/ 110 w 161"/>
                <a:gd name="T29" fmla="*/ 21 h 187"/>
                <a:gd name="T30" fmla="*/ 112 w 161"/>
                <a:gd name="T31" fmla="*/ 21 h 187"/>
                <a:gd name="T32" fmla="*/ 116 w 161"/>
                <a:gd name="T33" fmla="*/ 17 h 187"/>
                <a:gd name="T34" fmla="*/ 119 w 161"/>
                <a:gd name="T35" fmla="*/ 11 h 187"/>
                <a:gd name="T36" fmla="*/ 121 w 161"/>
                <a:gd name="T37" fmla="*/ 4 h 187"/>
                <a:gd name="T38" fmla="*/ 127 w 161"/>
                <a:gd name="T39" fmla="*/ 0 h 187"/>
                <a:gd name="T40" fmla="*/ 127 w 161"/>
                <a:gd name="T41" fmla="*/ 0 h 187"/>
                <a:gd name="T42" fmla="*/ 135 w 161"/>
                <a:gd name="T43" fmla="*/ 34 h 187"/>
                <a:gd name="T44" fmla="*/ 109 w 161"/>
                <a:gd name="T45" fmla="*/ 63 h 187"/>
                <a:gd name="T46" fmla="*/ 128 w 161"/>
                <a:gd name="T47" fmla="*/ 85 h 187"/>
                <a:gd name="T48" fmla="*/ 129 w 161"/>
                <a:gd name="T49" fmla="*/ 86 h 187"/>
                <a:gd name="T50" fmla="*/ 134 w 161"/>
                <a:gd name="T51" fmla="*/ 91 h 187"/>
                <a:gd name="T52" fmla="*/ 152 w 161"/>
                <a:gd name="T53" fmla="*/ 117 h 187"/>
                <a:gd name="T54" fmla="*/ 157 w 161"/>
                <a:gd name="T55" fmla="*/ 133 h 187"/>
                <a:gd name="T56" fmla="*/ 161 w 161"/>
                <a:gd name="T57" fmla="*/ 149 h 187"/>
                <a:gd name="T58" fmla="*/ 161 w 161"/>
                <a:gd name="T59" fmla="*/ 164 h 187"/>
                <a:gd name="T60" fmla="*/ 161 w 161"/>
                <a:gd name="T61" fmla="*/ 164 h 187"/>
                <a:gd name="T62" fmla="*/ 158 w 161"/>
                <a:gd name="T63" fmla="*/ 169 h 187"/>
                <a:gd name="T64" fmla="*/ 154 w 161"/>
                <a:gd name="T65" fmla="*/ 180 h 187"/>
                <a:gd name="T66" fmla="*/ 141 w 161"/>
                <a:gd name="T67" fmla="*/ 183 h 187"/>
                <a:gd name="T68" fmla="*/ 133 w 161"/>
                <a:gd name="T69" fmla="*/ 184 h 187"/>
                <a:gd name="T70" fmla="*/ 128 w 161"/>
                <a:gd name="T71" fmla="*/ 185 h 187"/>
                <a:gd name="T72" fmla="*/ 105 w 161"/>
                <a:gd name="T73" fmla="*/ 179 h 187"/>
                <a:gd name="T74" fmla="*/ 102 w 161"/>
                <a:gd name="T75" fmla="*/ 176 h 187"/>
                <a:gd name="T76" fmla="*/ 80 w 161"/>
                <a:gd name="T77" fmla="*/ 181 h 187"/>
                <a:gd name="T78" fmla="*/ 58 w 161"/>
                <a:gd name="T79" fmla="*/ 183 h 187"/>
                <a:gd name="T80" fmla="*/ 41 w 161"/>
                <a:gd name="T81" fmla="*/ 185 h 187"/>
                <a:gd name="T82" fmla="*/ 39 w 161"/>
                <a:gd name="T83" fmla="*/ 184 h 187"/>
                <a:gd name="T84" fmla="*/ 39 w 161"/>
                <a:gd name="T85" fmla="*/ 184 h 187"/>
                <a:gd name="T86" fmla="*/ 34 w 161"/>
                <a:gd name="T87" fmla="*/ 176 h 187"/>
                <a:gd name="T88" fmla="*/ 16 w 161"/>
                <a:gd name="T89" fmla="*/ 168 h 187"/>
                <a:gd name="T90" fmla="*/ 2 w 161"/>
                <a:gd name="T91" fmla="*/ 157 h 187"/>
                <a:gd name="T92" fmla="*/ 6 w 161"/>
                <a:gd name="T93" fmla="*/ 147 h 187"/>
                <a:gd name="T94" fmla="*/ 6 w 161"/>
                <a:gd name="T95" fmla="*/ 135 h 187"/>
                <a:gd name="T96" fmla="*/ 4 w 161"/>
                <a:gd name="T97" fmla="*/ 119 h 187"/>
                <a:gd name="T98" fmla="*/ 6 w 161"/>
                <a:gd name="T99" fmla="*/ 1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1" h="187">
                  <a:moveTo>
                    <a:pt x="6" y="116"/>
                  </a:moveTo>
                  <a:cubicBezTo>
                    <a:pt x="7" y="116"/>
                    <a:pt x="7" y="115"/>
                    <a:pt x="8" y="115"/>
                  </a:cubicBezTo>
                  <a:cubicBezTo>
                    <a:pt x="9" y="114"/>
                    <a:pt x="12" y="112"/>
                    <a:pt x="14" y="111"/>
                  </a:cubicBezTo>
                  <a:cubicBezTo>
                    <a:pt x="22" y="106"/>
                    <a:pt x="30" y="96"/>
                    <a:pt x="37" y="89"/>
                  </a:cubicBezTo>
                  <a:cubicBezTo>
                    <a:pt x="40" y="86"/>
                    <a:pt x="45" y="82"/>
                    <a:pt x="45" y="78"/>
                  </a:cubicBezTo>
                  <a:cubicBezTo>
                    <a:pt x="46" y="74"/>
                    <a:pt x="46" y="70"/>
                    <a:pt x="48" y="67"/>
                  </a:cubicBezTo>
                  <a:cubicBezTo>
                    <a:pt x="53" y="60"/>
                    <a:pt x="53" y="60"/>
                    <a:pt x="53" y="60"/>
                  </a:cubicBezTo>
                  <a:cubicBezTo>
                    <a:pt x="53" y="60"/>
                    <a:pt x="53" y="60"/>
                    <a:pt x="53" y="60"/>
                  </a:cubicBezTo>
                  <a:cubicBezTo>
                    <a:pt x="55" y="59"/>
                    <a:pt x="54" y="59"/>
                    <a:pt x="55" y="59"/>
                  </a:cubicBezTo>
                  <a:cubicBezTo>
                    <a:pt x="59" y="56"/>
                    <a:pt x="63" y="51"/>
                    <a:pt x="68" y="49"/>
                  </a:cubicBezTo>
                  <a:cubicBezTo>
                    <a:pt x="72" y="47"/>
                    <a:pt x="76" y="49"/>
                    <a:pt x="80" y="47"/>
                  </a:cubicBezTo>
                  <a:cubicBezTo>
                    <a:pt x="85" y="44"/>
                    <a:pt x="86" y="43"/>
                    <a:pt x="88" y="39"/>
                  </a:cubicBezTo>
                  <a:cubicBezTo>
                    <a:pt x="94" y="28"/>
                    <a:pt x="103" y="42"/>
                    <a:pt x="108" y="29"/>
                  </a:cubicBezTo>
                  <a:cubicBezTo>
                    <a:pt x="110" y="21"/>
                    <a:pt x="110" y="21"/>
                    <a:pt x="110" y="21"/>
                  </a:cubicBezTo>
                  <a:cubicBezTo>
                    <a:pt x="110" y="21"/>
                    <a:pt x="110" y="21"/>
                    <a:pt x="110" y="21"/>
                  </a:cubicBezTo>
                  <a:cubicBezTo>
                    <a:pt x="111" y="21"/>
                    <a:pt x="112" y="21"/>
                    <a:pt x="112" y="21"/>
                  </a:cubicBezTo>
                  <a:cubicBezTo>
                    <a:pt x="113" y="19"/>
                    <a:pt x="115" y="19"/>
                    <a:pt x="116" y="17"/>
                  </a:cubicBezTo>
                  <a:cubicBezTo>
                    <a:pt x="117" y="15"/>
                    <a:pt x="118" y="13"/>
                    <a:pt x="119" y="11"/>
                  </a:cubicBezTo>
                  <a:cubicBezTo>
                    <a:pt x="119" y="9"/>
                    <a:pt x="120" y="6"/>
                    <a:pt x="121" y="4"/>
                  </a:cubicBezTo>
                  <a:cubicBezTo>
                    <a:pt x="127" y="0"/>
                    <a:pt x="127" y="0"/>
                    <a:pt x="127" y="0"/>
                  </a:cubicBezTo>
                  <a:cubicBezTo>
                    <a:pt x="127" y="0"/>
                    <a:pt x="127" y="0"/>
                    <a:pt x="127" y="0"/>
                  </a:cubicBezTo>
                  <a:cubicBezTo>
                    <a:pt x="131" y="10"/>
                    <a:pt x="136" y="22"/>
                    <a:pt x="135" y="34"/>
                  </a:cubicBezTo>
                  <a:cubicBezTo>
                    <a:pt x="135" y="48"/>
                    <a:pt x="123" y="60"/>
                    <a:pt x="109" y="63"/>
                  </a:cubicBezTo>
                  <a:cubicBezTo>
                    <a:pt x="128" y="85"/>
                    <a:pt x="128" y="85"/>
                    <a:pt x="128" y="85"/>
                  </a:cubicBezTo>
                  <a:cubicBezTo>
                    <a:pt x="128" y="86"/>
                    <a:pt x="128" y="86"/>
                    <a:pt x="129" y="86"/>
                  </a:cubicBezTo>
                  <a:cubicBezTo>
                    <a:pt x="130" y="87"/>
                    <a:pt x="133" y="90"/>
                    <a:pt x="134" y="91"/>
                  </a:cubicBezTo>
                  <a:cubicBezTo>
                    <a:pt x="141" y="97"/>
                    <a:pt x="149" y="109"/>
                    <a:pt x="152" y="117"/>
                  </a:cubicBezTo>
                  <a:cubicBezTo>
                    <a:pt x="154" y="122"/>
                    <a:pt x="155" y="128"/>
                    <a:pt x="157" y="133"/>
                  </a:cubicBezTo>
                  <a:cubicBezTo>
                    <a:pt x="159" y="138"/>
                    <a:pt x="161" y="144"/>
                    <a:pt x="161" y="149"/>
                  </a:cubicBezTo>
                  <a:cubicBezTo>
                    <a:pt x="161" y="164"/>
                    <a:pt x="161" y="164"/>
                    <a:pt x="161" y="164"/>
                  </a:cubicBezTo>
                  <a:cubicBezTo>
                    <a:pt x="161" y="164"/>
                    <a:pt x="161" y="164"/>
                    <a:pt x="161" y="164"/>
                  </a:cubicBezTo>
                  <a:cubicBezTo>
                    <a:pt x="158" y="169"/>
                    <a:pt x="158" y="169"/>
                    <a:pt x="158" y="169"/>
                  </a:cubicBezTo>
                  <a:cubicBezTo>
                    <a:pt x="157" y="173"/>
                    <a:pt x="157" y="177"/>
                    <a:pt x="154" y="180"/>
                  </a:cubicBezTo>
                  <a:cubicBezTo>
                    <a:pt x="151" y="182"/>
                    <a:pt x="145" y="182"/>
                    <a:pt x="141" y="183"/>
                  </a:cubicBezTo>
                  <a:cubicBezTo>
                    <a:pt x="138" y="183"/>
                    <a:pt x="136" y="184"/>
                    <a:pt x="133" y="184"/>
                  </a:cubicBezTo>
                  <a:cubicBezTo>
                    <a:pt x="132" y="186"/>
                    <a:pt x="129" y="185"/>
                    <a:pt x="128" y="185"/>
                  </a:cubicBezTo>
                  <a:cubicBezTo>
                    <a:pt x="122" y="186"/>
                    <a:pt x="108" y="187"/>
                    <a:pt x="105" y="179"/>
                  </a:cubicBezTo>
                  <a:cubicBezTo>
                    <a:pt x="104" y="178"/>
                    <a:pt x="102" y="177"/>
                    <a:pt x="102" y="176"/>
                  </a:cubicBezTo>
                  <a:cubicBezTo>
                    <a:pt x="96" y="176"/>
                    <a:pt x="88" y="181"/>
                    <a:pt x="80" y="181"/>
                  </a:cubicBezTo>
                  <a:cubicBezTo>
                    <a:pt x="72" y="181"/>
                    <a:pt x="66" y="181"/>
                    <a:pt x="58" y="183"/>
                  </a:cubicBezTo>
                  <a:cubicBezTo>
                    <a:pt x="52" y="185"/>
                    <a:pt x="47" y="185"/>
                    <a:pt x="41" y="185"/>
                  </a:cubicBezTo>
                  <a:cubicBezTo>
                    <a:pt x="41" y="184"/>
                    <a:pt x="39" y="184"/>
                    <a:pt x="39" y="184"/>
                  </a:cubicBezTo>
                  <a:cubicBezTo>
                    <a:pt x="39" y="184"/>
                    <a:pt x="39" y="184"/>
                    <a:pt x="39" y="184"/>
                  </a:cubicBezTo>
                  <a:cubicBezTo>
                    <a:pt x="34" y="176"/>
                    <a:pt x="34" y="176"/>
                    <a:pt x="34" y="176"/>
                  </a:cubicBezTo>
                  <a:cubicBezTo>
                    <a:pt x="32" y="172"/>
                    <a:pt x="21" y="169"/>
                    <a:pt x="16" y="168"/>
                  </a:cubicBezTo>
                  <a:cubicBezTo>
                    <a:pt x="11" y="166"/>
                    <a:pt x="5" y="162"/>
                    <a:pt x="2" y="157"/>
                  </a:cubicBezTo>
                  <a:cubicBezTo>
                    <a:pt x="0" y="154"/>
                    <a:pt x="2" y="148"/>
                    <a:pt x="6" y="147"/>
                  </a:cubicBezTo>
                  <a:cubicBezTo>
                    <a:pt x="13" y="146"/>
                    <a:pt x="10" y="138"/>
                    <a:pt x="6" y="135"/>
                  </a:cubicBezTo>
                  <a:cubicBezTo>
                    <a:pt x="0" y="130"/>
                    <a:pt x="3" y="125"/>
                    <a:pt x="4" y="119"/>
                  </a:cubicBezTo>
                  <a:cubicBezTo>
                    <a:pt x="5" y="118"/>
                    <a:pt x="5" y="117"/>
                    <a:pt x="6" y="116"/>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21"/>
            <p:cNvSpPr>
              <a:spLocks/>
            </p:cNvSpPr>
            <p:nvPr/>
          </p:nvSpPr>
          <p:spPr bwMode="auto">
            <a:xfrm>
              <a:off x="2308225" y="2087563"/>
              <a:ext cx="354013" cy="469900"/>
            </a:xfrm>
            <a:custGeom>
              <a:avLst/>
              <a:gdLst>
                <a:gd name="T0" fmla="*/ 34 w 120"/>
                <a:gd name="T1" fmla="*/ 159 h 159"/>
                <a:gd name="T2" fmla="*/ 36 w 120"/>
                <a:gd name="T3" fmla="*/ 159 h 159"/>
                <a:gd name="T4" fmla="*/ 40 w 120"/>
                <a:gd name="T5" fmla="*/ 155 h 159"/>
                <a:gd name="T6" fmla="*/ 43 w 120"/>
                <a:gd name="T7" fmla="*/ 149 h 159"/>
                <a:gd name="T8" fmla="*/ 45 w 120"/>
                <a:gd name="T9" fmla="*/ 142 h 159"/>
                <a:gd name="T10" fmla="*/ 51 w 120"/>
                <a:gd name="T11" fmla="*/ 138 h 159"/>
                <a:gd name="T12" fmla="*/ 51 w 120"/>
                <a:gd name="T13" fmla="*/ 138 h 159"/>
                <a:gd name="T14" fmla="*/ 58 w 120"/>
                <a:gd name="T15" fmla="*/ 127 h 159"/>
                <a:gd name="T16" fmla="*/ 63 w 120"/>
                <a:gd name="T17" fmla="*/ 117 h 159"/>
                <a:gd name="T18" fmla="*/ 64 w 120"/>
                <a:gd name="T19" fmla="*/ 117 h 159"/>
                <a:gd name="T20" fmla="*/ 67 w 120"/>
                <a:gd name="T21" fmla="*/ 124 h 159"/>
                <a:gd name="T22" fmla="*/ 74 w 120"/>
                <a:gd name="T23" fmla="*/ 132 h 159"/>
                <a:gd name="T24" fmla="*/ 86 w 120"/>
                <a:gd name="T25" fmla="*/ 132 h 159"/>
                <a:gd name="T26" fmla="*/ 95 w 120"/>
                <a:gd name="T27" fmla="*/ 136 h 159"/>
                <a:gd name="T28" fmla="*/ 95 w 120"/>
                <a:gd name="T29" fmla="*/ 136 h 159"/>
                <a:gd name="T30" fmla="*/ 99 w 120"/>
                <a:gd name="T31" fmla="*/ 130 h 159"/>
                <a:gd name="T32" fmla="*/ 109 w 120"/>
                <a:gd name="T33" fmla="*/ 112 h 159"/>
                <a:gd name="T34" fmla="*/ 120 w 120"/>
                <a:gd name="T35" fmla="*/ 96 h 159"/>
                <a:gd name="T36" fmla="*/ 120 w 120"/>
                <a:gd name="T37" fmla="*/ 95 h 159"/>
                <a:gd name="T38" fmla="*/ 112 w 120"/>
                <a:gd name="T39" fmla="*/ 87 h 159"/>
                <a:gd name="T40" fmla="*/ 103 w 120"/>
                <a:gd name="T41" fmla="*/ 77 h 159"/>
                <a:gd name="T42" fmla="*/ 98 w 120"/>
                <a:gd name="T43" fmla="*/ 74 h 159"/>
                <a:gd name="T44" fmla="*/ 98 w 120"/>
                <a:gd name="T45" fmla="*/ 74 h 159"/>
                <a:gd name="T46" fmla="*/ 91 w 120"/>
                <a:gd name="T47" fmla="*/ 67 h 159"/>
                <a:gd name="T48" fmla="*/ 88 w 120"/>
                <a:gd name="T49" fmla="*/ 52 h 159"/>
                <a:gd name="T50" fmla="*/ 81 w 120"/>
                <a:gd name="T51" fmla="*/ 39 h 159"/>
                <a:gd name="T52" fmla="*/ 69 w 120"/>
                <a:gd name="T53" fmla="*/ 39 h 159"/>
                <a:gd name="T54" fmla="*/ 59 w 120"/>
                <a:gd name="T55" fmla="*/ 31 h 159"/>
                <a:gd name="T56" fmla="*/ 59 w 120"/>
                <a:gd name="T57" fmla="*/ 21 h 159"/>
                <a:gd name="T58" fmla="*/ 62 w 120"/>
                <a:gd name="T59" fmla="*/ 12 h 159"/>
                <a:gd name="T60" fmla="*/ 60 w 120"/>
                <a:gd name="T61" fmla="*/ 0 h 159"/>
                <a:gd name="T62" fmla="*/ 60 w 120"/>
                <a:gd name="T63" fmla="*/ 0 h 159"/>
                <a:gd name="T64" fmla="*/ 43 w 120"/>
                <a:gd name="T65" fmla="*/ 25 h 159"/>
                <a:gd name="T66" fmla="*/ 31 w 120"/>
                <a:gd name="T67" fmla="*/ 51 h 159"/>
                <a:gd name="T68" fmla="*/ 8 w 120"/>
                <a:gd name="T69" fmla="*/ 71 h 159"/>
                <a:gd name="T70" fmla="*/ 0 w 120"/>
                <a:gd name="T71" fmla="*/ 72 h 159"/>
                <a:gd name="T72" fmla="*/ 0 w 120"/>
                <a:gd name="T73" fmla="*/ 72 h 159"/>
                <a:gd name="T74" fmla="*/ 2 w 120"/>
                <a:gd name="T75" fmla="*/ 92 h 159"/>
                <a:gd name="T76" fmla="*/ 11 w 120"/>
                <a:gd name="T77" fmla="*/ 109 h 159"/>
                <a:gd name="T78" fmla="*/ 10 w 120"/>
                <a:gd name="T79" fmla="*/ 117 h 159"/>
                <a:gd name="T80" fmla="*/ 8 w 120"/>
                <a:gd name="T81" fmla="*/ 127 h 159"/>
                <a:gd name="T82" fmla="*/ 16 w 120"/>
                <a:gd name="T83" fmla="*/ 140 h 159"/>
                <a:gd name="T84" fmla="*/ 25 w 120"/>
                <a:gd name="T85" fmla="*/ 151 h 159"/>
                <a:gd name="T86" fmla="*/ 34 w 120"/>
                <a:gd name="T8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159">
                  <a:moveTo>
                    <a:pt x="34" y="159"/>
                  </a:moveTo>
                  <a:cubicBezTo>
                    <a:pt x="35" y="159"/>
                    <a:pt x="36" y="159"/>
                    <a:pt x="36" y="159"/>
                  </a:cubicBezTo>
                  <a:cubicBezTo>
                    <a:pt x="37" y="157"/>
                    <a:pt x="39" y="157"/>
                    <a:pt x="40" y="155"/>
                  </a:cubicBezTo>
                  <a:cubicBezTo>
                    <a:pt x="41" y="153"/>
                    <a:pt x="42" y="151"/>
                    <a:pt x="43" y="149"/>
                  </a:cubicBezTo>
                  <a:cubicBezTo>
                    <a:pt x="43" y="147"/>
                    <a:pt x="44" y="144"/>
                    <a:pt x="45" y="142"/>
                  </a:cubicBezTo>
                  <a:cubicBezTo>
                    <a:pt x="51" y="138"/>
                    <a:pt x="51" y="138"/>
                    <a:pt x="51" y="138"/>
                  </a:cubicBezTo>
                  <a:cubicBezTo>
                    <a:pt x="51" y="138"/>
                    <a:pt x="51" y="138"/>
                    <a:pt x="51" y="138"/>
                  </a:cubicBezTo>
                  <a:cubicBezTo>
                    <a:pt x="53" y="135"/>
                    <a:pt x="55" y="130"/>
                    <a:pt x="58" y="127"/>
                  </a:cubicBezTo>
                  <a:cubicBezTo>
                    <a:pt x="60" y="125"/>
                    <a:pt x="60" y="120"/>
                    <a:pt x="63" y="117"/>
                  </a:cubicBezTo>
                  <a:cubicBezTo>
                    <a:pt x="64" y="117"/>
                    <a:pt x="64" y="117"/>
                    <a:pt x="64" y="117"/>
                  </a:cubicBezTo>
                  <a:cubicBezTo>
                    <a:pt x="65" y="119"/>
                    <a:pt x="66" y="122"/>
                    <a:pt x="67" y="124"/>
                  </a:cubicBezTo>
                  <a:cubicBezTo>
                    <a:pt x="68" y="127"/>
                    <a:pt x="70" y="131"/>
                    <a:pt x="74" y="132"/>
                  </a:cubicBezTo>
                  <a:cubicBezTo>
                    <a:pt x="78" y="132"/>
                    <a:pt x="82" y="132"/>
                    <a:pt x="86" y="132"/>
                  </a:cubicBezTo>
                  <a:cubicBezTo>
                    <a:pt x="95" y="136"/>
                    <a:pt x="95" y="136"/>
                    <a:pt x="95" y="136"/>
                  </a:cubicBezTo>
                  <a:cubicBezTo>
                    <a:pt x="95" y="136"/>
                    <a:pt x="95" y="136"/>
                    <a:pt x="95" y="136"/>
                  </a:cubicBezTo>
                  <a:cubicBezTo>
                    <a:pt x="99" y="130"/>
                    <a:pt x="99" y="130"/>
                    <a:pt x="99" y="130"/>
                  </a:cubicBezTo>
                  <a:cubicBezTo>
                    <a:pt x="109" y="112"/>
                    <a:pt x="109" y="112"/>
                    <a:pt x="109" y="112"/>
                  </a:cubicBezTo>
                  <a:cubicBezTo>
                    <a:pt x="113" y="107"/>
                    <a:pt x="117" y="101"/>
                    <a:pt x="120" y="96"/>
                  </a:cubicBezTo>
                  <a:cubicBezTo>
                    <a:pt x="120" y="95"/>
                    <a:pt x="120" y="95"/>
                    <a:pt x="120" y="95"/>
                  </a:cubicBezTo>
                  <a:cubicBezTo>
                    <a:pt x="118" y="92"/>
                    <a:pt x="114" y="90"/>
                    <a:pt x="112" y="87"/>
                  </a:cubicBezTo>
                  <a:cubicBezTo>
                    <a:pt x="109" y="84"/>
                    <a:pt x="106" y="80"/>
                    <a:pt x="103" y="77"/>
                  </a:cubicBezTo>
                  <a:cubicBezTo>
                    <a:pt x="102" y="76"/>
                    <a:pt x="100" y="75"/>
                    <a:pt x="98" y="74"/>
                  </a:cubicBezTo>
                  <a:cubicBezTo>
                    <a:pt x="98" y="74"/>
                    <a:pt x="98" y="74"/>
                    <a:pt x="98" y="74"/>
                  </a:cubicBezTo>
                  <a:cubicBezTo>
                    <a:pt x="91" y="67"/>
                    <a:pt x="91" y="67"/>
                    <a:pt x="91" y="67"/>
                  </a:cubicBezTo>
                  <a:cubicBezTo>
                    <a:pt x="90" y="62"/>
                    <a:pt x="90" y="57"/>
                    <a:pt x="88" y="52"/>
                  </a:cubicBezTo>
                  <a:cubicBezTo>
                    <a:pt x="88" y="50"/>
                    <a:pt x="83" y="40"/>
                    <a:pt x="81" y="39"/>
                  </a:cubicBezTo>
                  <a:cubicBezTo>
                    <a:pt x="80" y="38"/>
                    <a:pt x="72" y="39"/>
                    <a:pt x="69" y="39"/>
                  </a:cubicBezTo>
                  <a:cubicBezTo>
                    <a:pt x="64" y="39"/>
                    <a:pt x="63" y="33"/>
                    <a:pt x="59" y="31"/>
                  </a:cubicBezTo>
                  <a:cubicBezTo>
                    <a:pt x="59" y="27"/>
                    <a:pt x="58" y="25"/>
                    <a:pt x="59" y="21"/>
                  </a:cubicBezTo>
                  <a:cubicBezTo>
                    <a:pt x="59" y="18"/>
                    <a:pt x="62" y="15"/>
                    <a:pt x="62" y="12"/>
                  </a:cubicBezTo>
                  <a:cubicBezTo>
                    <a:pt x="60" y="0"/>
                    <a:pt x="60" y="0"/>
                    <a:pt x="60" y="0"/>
                  </a:cubicBezTo>
                  <a:cubicBezTo>
                    <a:pt x="60" y="0"/>
                    <a:pt x="60" y="0"/>
                    <a:pt x="60" y="0"/>
                  </a:cubicBezTo>
                  <a:cubicBezTo>
                    <a:pt x="54" y="8"/>
                    <a:pt x="48" y="17"/>
                    <a:pt x="43" y="25"/>
                  </a:cubicBezTo>
                  <a:cubicBezTo>
                    <a:pt x="36" y="34"/>
                    <a:pt x="35" y="42"/>
                    <a:pt x="31" y="51"/>
                  </a:cubicBezTo>
                  <a:cubicBezTo>
                    <a:pt x="26" y="60"/>
                    <a:pt x="20" y="71"/>
                    <a:pt x="8" y="71"/>
                  </a:cubicBezTo>
                  <a:cubicBezTo>
                    <a:pt x="5" y="71"/>
                    <a:pt x="3" y="72"/>
                    <a:pt x="0" y="72"/>
                  </a:cubicBezTo>
                  <a:cubicBezTo>
                    <a:pt x="0" y="72"/>
                    <a:pt x="0" y="72"/>
                    <a:pt x="0" y="72"/>
                  </a:cubicBezTo>
                  <a:cubicBezTo>
                    <a:pt x="2" y="92"/>
                    <a:pt x="2" y="92"/>
                    <a:pt x="2" y="92"/>
                  </a:cubicBezTo>
                  <a:cubicBezTo>
                    <a:pt x="3" y="98"/>
                    <a:pt x="8" y="105"/>
                    <a:pt x="11" y="109"/>
                  </a:cubicBezTo>
                  <a:cubicBezTo>
                    <a:pt x="14" y="113"/>
                    <a:pt x="12" y="114"/>
                    <a:pt x="10" y="117"/>
                  </a:cubicBezTo>
                  <a:cubicBezTo>
                    <a:pt x="9" y="119"/>
                    <a:pt x="5" y="125"/>
                    <a:pt x="8" y="127"/>
                  </a:cubicBezTo>
                  <a:cubicBezTo>
                    <a:pt x="9" y="130"/>
                    <a:pt x="14" y="137"/>
                    <a:pt x="16" y="140"/>
                  </a:cubicBezTo>
                  <a:cubicBezTo>
                    <a:pt x="19" y="143"/>
                    <a:pt x="23" y="147"/>
                    <a:pt x="25" y="151"/>
                  </a:cubicBezTo>
                  <a:cubicBezTo>
                    <a:pt x="34" y="159"/>
                    <a:pt x="34" y="159"/>
                    <a:pt x="34" y="159"/>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22"/>
            <p:cNvSpPr>
              <a:spLocks/>
            </p:cNvSpPr>
            <p:nvPr/>
          </p:nvSpPr>
          <p:spPr bwMode="auto">
            <a:xfrm>
              <a:off x="2405063" y="2433638"/>
              <a:ext cx="625475" cy="574675"/>
            </a:xfrm>
            <a:custGeom>
              <a:avLst/>
              <a:gdLst>
                <a:gd name="T0" fmla="*/ 18 w 212"/>
                <a:gd name="T1" fmla="*/ 21 h 195"/>
                <a:gd name="T2" fmla="*/ 25 w 212"/>
                <a:gd name="T3" fmla="*/ 10 h 195"/>
                <a:gd name="T4" fmla="*/ 30 w 212"/>
                <a:gd name="T5" fmla="*/ 0 h 195"/>
                <a:gd name="T6" fmla="*/ 31 w 212"/>
                <a:gd name="T7" fmla="*/ 0 h 195"/>
                <a:gd name="T8" fmla="*/ 34 w 212"/>
                <a:gd name="T9" fmla="*/ 7 h 195"/>
                <a:gd name="T10" fmla="*/ 41 w 212"/>
                <a:gd name="T11" fmla="*/ 15 h 195"/>
                <a:gd name="T12" fmla="*/ 53 w 212"/>
                <a:gd name="T13" fmla="*/ 15 h 195"/>
                <a:gd name="T14" fmla="*/ 62 w 212"/>
                <a:gd name="T15" fmla="*/ 19 h 195"/>
                <a:gd name="T16" fmla="*/ 62 w 212"/>
                <a:gd name="T17" fmla="*/ 19 h 195"/>
                <a:gd name="T18" fmla="*/ 89 w 212"/>
                <a:gd name="T19" fmla="*/ 51 h 195"/>
                <a:gd name="T20" fmla="*/ 110 w 212"/>
                <a:gd name="T21" fmla="*/ 64 h 195"/>
                <a:gd name="T22" fmla="*/ 124 w 212"/>
                <a:gd name="T23" fmla="*/ 77 h 195"/>
                <a:gd name="T24" fmla="*/ 137 w 212"/>
                <a:gd name="T25" fmla="*/ 84 h 195"/>
                <a:gd name="T26" fmla="*/ 143 w 212"/>
                <a:gd name="T27" fmla="*/ 90 h 195"/>
                <a:gd name="T28" fmla="*/ 146 w 212"/>
                <a:gd name="T29" fmla="*/ 94 h 195"/>
                <a:gd name="T30" fmla="*/ 149 w 212"/>
                <a:gd name="T31" fmla="*/ 97 h 195"/>
                <a:gd name="T32" fmla="*/ 153 w 212"/>
                <a:gd name="T33" fmla="*/ 98 h 195"/>
                <a:gd name="T34" fmla="*/ 168 w 212"/>
                <a:gd name="T35" fmla="*/ 98 h 195"/>
                <a:gd name="T36" fmla="*/ 170 w 212"/>
                <a:gd name="T37" fmla="*/ 98 h 195"/>
                <a:gd name="T38" fmla="*/ 175 w 212"/>
                <a:gd name="T39" fmla="*/ 97 h 195"/>
                <a:gd name="T40" fmla="*/ 187 w 212"/>
                <a:gd name="T41" fmla="*/ 99 h 195"/>
                <a:gd name="T42" fmla="*/ 199 w 212"/>
                <a:gd name="T43" fmla="*/ 103 h 195"/>
                <a:gd name="T44" fmla="*/ 202 w 212"/>
                <a:gd name="T45" fmla="*/ 105 h 195"/>
                <a:gd name="T46" fmla="*/ 203 w 212"/>
                <a:gd name="T47" fmla="*/ 105 h 195"/>
                <a:gd name="T48" fmla="*/ 212 w 212"/>
                <a:gd name="T49" fmla="*/ 110 h 195"/>
                <a:gd name="T50" fmla="*/ 212 w 212"/>
                <a:gd name="T51" fmla="*/ 110 h 195"/>
                <a:gd name="T52" fmla="*/ 208 w 212"/>
                <a:gd name="T53" fmla="*/ 119 h 195"/>
                <a:gd name="T54" fmla="*/ 198 w 212"/>
                <a:gd name="T55" fmla="*/ 135 h 195"/>
                <a:gd name="T56" fmla="*/ 190 w 212"/>
                <a:gd name="T57" fmla="*/ 147 h 195"/>
                <a:gd name="T58" fmla="*/ 171 w 212"/>
                <a:gd name="T59" fmla="*/ 171 h 195"/>
                <a:gd name="T60" fmla="*/ 162 w 212"/>
                <a:gd name="T61" fmla="*/ 185 h 195"/>
                <a:gd name="T62" fmla="*/ 160 w 212"/>
                <a:gd name="T63" fmla="*/ 190 h 195"/>
                <a:gd name="T64" fmla="*/ 160 w 212"/>
                <a:gd name="T65" fmla="*/ 190 h 195"/>
                <a:gd name="T66" fmla="*/ 153 w 212"/>
                <a:gd name="T67" fmla="*/ 190 h 195"/>
                <a:gd name="T68" fmla="*/ 141 w 212"/>
                <a:gd name="T69" fmla="*/ 191 h 195"/>
                <a:gd name="T70" fmla="*/ 134 w 212"/>
                <a:gd name="T71" fmla="*/ 191 h 195"/>
                <a:gd name="T72" fmla="*/ 126 w 212"/>
                <a:gd name="T73" fmla="*/ 192 h 195"/>
                <a:gd name="T74" fmla="*/ 111 w 212"/>
                <a:gd name="T75" fmla="*/ 190 h 195"/>
                <a:gd name="T76" fmla="*/ 102 w 212"/>
                <a:gd name="T77" fmla="*/ 188 h 195"/>
                <a:gd name="T78" fmla="*/ 102 w 212"/>
                <a:gd name="T79" fmla="*/ 188 h 195"/>
                <a:gd name="T80" fmla="*/ 100 w 212"/>
                <a:gd name="T81" fmla="*/ 183 h 195"/>
                <a:gd name="T82" fmla="*/ 99 w 212"/>
                <a:gd name="T83" fmla="*/ 178 h 195"/>
                <a:gd name="T84" fmla="*/ 99 w 212"/>
                <a:gd name="T85" fmla="*/ 174 h 195"/>
                <a:gd name="T86" fmla="*/ 99 w 212"/>
                <a:gd name="T87" fmla="*/ 173 h 195"/>
                <a:gd name="T88" fmla="*/ 96 w 212"/>
                <a:gd name="T89" fmla="*/ 172 h 195"/>
                <a:gd name="T90" fmla="*/ 92 w 212"/>
                <a:gd name="T91" fmla="*/ 173 h 195"/>
                <a:gd name="T92" fmla="*/ 72 w 212"/>
                <a:gd name="T93" fmla="*/ 178 h 195"/>
                <a:gd name="T94" fmla="*/ 63 w 212"/>
                <a:gd name="T95" fmla="*/ 184 h 195"/>
                <a:gd name="T96" fmla="*/ 52 w 212"/>
                <a:gd name="T97" fmla="*/ 185 h 195"/>
                <a:gd name="T98" fmla="*/ 52 w 212"/>
                <a:gd name="T99" fmla="*/ 185 h 195"/>
                <a:gd name="T100" fmla="*/ 52 w 212"/>
                <a:gd name="T101" fmla="*/ 170 h 195"/>
                <a:gd name="T102" fmla="*/ 48 w 212"/>
                <a:gd name="T103" fmla="*/ 154 h 195"/>
                <a:gd name="T104" fmla="*/ 43 w 212"/>
                <a:gd name="T105" fmla="*/ 138 h 195"/>
                <a:gd name="T106" fmla="*/ 25 w 212"/>
                <a:gd name="T107" fmla="*/ 112 h 195"/>
                <a:gd name="T108" fmla="*/ 20 w 212"/>
                <a:gd name="T109" fmla="*/ 107 h 195"/>
                <a:gd name="T110" fmla="*/ 19 w 212"/>
                <a:gd name="T111" fmla="*/ 106 h 195"/>
                <a:gd name="T112" fmla="*/ 0 w 212"/>
                <a:gd name="T113" fmla="*/ 84 h 195"/>
                <a:gd name="T114" fmla="*/ 26 w 212"/>
                <a:gd name="T115" fmla="*/ 55 h 195"/>
                <a:gd name="T116" fmla="*/ 18 w 212"/>
                <a:gd name="T117" fmla="*/ 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195">
                  <a:moveTo>
                    <a:pt x="18" y="21"/>
                  </a:moveTo>
                  <a:cubicBezTo>
                    <a:pt x="20" y="18"/>
                    <a:pt x="22" y="13"/>
                    <a:pt x="25" y="10"/>
                  </a:cubicBezTo>
                  <a:cubicBezTo>
                    <a:pt x="27" y="8"/>
                    <a:pt x="27" y="3"/>
                    <a:pt x="30" y="0"/>
                  </a:cubicBezTo>
                  <a:cubicBezTo>
                    <a:pt x="31" y="0"/>
                    <a:pt x="31" y="0"/>
                    <a:pt x="31" y="0"/>
                  </a:cubicBezTo>
                  <a:cubicBezTo>
                    <a:pt x="32" y="2"/>
                    <a:pt x="33" y="5"/>
                    <a:pt x="34" y="7"/>
                  </a:cubicBezTo>
                  <a:cubicBezTo>
                    <a:pt x="35" y="10"/>
                    <a:pt x="37" y="14"/>
                    <a:pt x="41" y="15"/>
                  </a:cubicBezTo>
                  <a:cubicBezTo>
                    <a:pt x="45" y="15"/>
                    <a:pt x="49" y="15"/>
                    <a:pt x="53" y="15"/>
                  </a:cubicBezTo>
                  <a:cubicBezTo>
                    <a:pt x="62" y="19"/>
                    <a:pt x="62" y="19"/>
                    <a:pt x="62" y="19"/>
                  </a:cubicBezTo>
                  <a:cubicBezTo>
                    <a:pt x="62" y="19"/>
                    <a:pt x="62" y="19"/>
                    <a:pt x="62" y="19"/>
                  </a:cubicBezTo>
                  <a:cubicBezTo>
                    <a:pt x="73" y="27"/>
                    <a:pt x="78" y="42"/>
                    <a:pt x="89" y="51"/>
                  </a:cubicBezTo>
                  <a:cubicBezTo>
                    <a:pt x="96" y="56"/>
                    <a:pt x="103" y="60"/>
                    <a:pt x="110" y="64"/>
                  </a:cubicBezTo>
                  <a:cubicBezTo>
                    <a:pt x="116" y="67"/>
                    <a:pt x="120" y="73"/>
                    <a:pt x="124" y="77"/>
                  </a:cubicBezTo>
                  <a:cubicBezTo>
                    <a:pt x="132" y="78"/>
                    <a:pt x="132" y="79"/>
                    <a:pt x="137" y="84"/>
                  </a:cubicBezTo>
                  <a:cubicBezTo>
                    <a:pt x="139" y="86"/>
                    <a:pt x="141" y="88"/>
                    <a:pt x="143" y="90"/>
                  </a:cubicBezTo>
                  <a:cubicBezTo>
                    <a:pt x="144" y="92"/>
                    <a:pt x="145" y="93"/>
                    <a:pt x="146" y="94"/>
                  </a:cubicBezTo>
                  <a:cubicBezTo>
                    <a:pt x="147" y="95"/>
                    <a:pt x="148" y="96"/>
                    <a:pt x="149" y="97"/>
                  </a:cubicBezTo>
                  <a:cubicBezTo>
                    <a:pt x="150" y="97"/>
                    <a:pt x="151" y="98"/>
                    <a:pt x="153" y="98"/>
                  </a:cubicBezTo>
                  <a:cubicBezTo>
                    <a:pt x="157" y="99"/>
                    <a:pt x="163" y="99"/>
                    <a:pt x="168" y="98"/>
                  </a:cubicBezTo>
                  <a:cubicBezTo>
                    <a:pt x="168" y="98"/>
                    <a:pt x="170" y="98"/>
                    <a:pt x="170" y="98"/>
                  </a:cubicBezTo>
                  <a:cubicBezTo>
                    <a:pt x="172" y="98"/>
                    <a:pt x="174" y="98"/>
                    <a:pt x="175" y="97"/>
                  </a:cubicBezTo>
                  <a:cubicBezTo>
                    <a:pt x="180" y="97"/>
                    <a:pt x="183" y="97"/>
                    <a:pt x="187" y="99"/>
                  </a:cubicBezTo>
                  <a:cubicBezTo>
                    <a:pt x="191" y="100"/>
                    <a:pt x="195" y="102"/>
                    <a:pt x="199" y="103"/>
                  </a:cubicBezTo>
                  <a:cubicBezTo>
                    <a:pt x="200" y="104"/>
                    <a:pt x="201" y="104"/>
                    <a:pt x="202" y="105"/>
                  </a:cubicBezTo>
                  <a:cubicBezTo>
                    <a:pt x="202" y="105"/>
                    <a:pt x="203" y="105"/>
                    <a:pt x="203" y="105"/>
                  </a:cubicBezTo>
                  <a:cubicBezTo>
                    <a:pt x="212" y="110"/>
                    <a:pt x="212" y="110"/>
                    <a:pt x="212" y="110"/>
                  </a:cubicBezTo>
                  <a:cubicBezTo>
                    <a:pt x="212" y="110"/>
                    <a:pt x="212" y="110"/>
                    <a:pt x="212" y="110"/>
                  </a:cubicBezTo>
                  <a:cubicBezTo>
                    <a:pt x="208" y="119"/>
                    <a:pt x="208" y="119"/>
                    <a:pt x="208" y="119"/>
                  </a:cubicBezTo>
                  <a:cubicBezTo>
                    <a:pt x="204" y="124"/>
                    <a:pt x="202" y="130"/>
                    <a:pt x="198" y="135"/>
                  </a:cubicBezTo>
                  <a:cubicBezTo>
                    <a:pt x="190" y="147"/>
                    <a:pt x="190" y="147"/>
                    <a:pt x="190" y="147"/>
                  </a:cubicBezTo>
                  <a:cubicBezTo>
                    <a:pt x="171" y="171"/>
                    <a:pt x="171" y="171"/>
                    <a:pt x="171" y="171"/>
                  </a:cubicBezTo>
                  <a:cubicBezTo>
                    <a:pt x="168" y="175"/>
                    <a:pt x="166" y="181"/>
                    <a:pt x="162" y="185"/>
                  </a:cubicBezTo>
                  <a:cubicBezTo>
                    <a:pt x="162" y="186"/>
                    <a:pt x="161" y="188"/>
                    <a:pt x="160" y="190"/>
                  </a:cubicBezTo>
                  <a:cubicBezTo>
                    <a:pt x="160" y="190"/>
                    <a:pt x="160" y="190"/>
                    <a:pt x="160" y="190"/>
                  </a:cubicBezTo>
                  <a:cubicBezTo>
                    <a:pt x="153" y="190"/>
                    <a:pt x="153" y="190"/>
                    <a:pt x="153" y="190"/>
                  </a:cubicBezTo>
                  <a:cubicBezTo>
                    <a:pt x="150" y="191"/>
                    <a:pt x="143" y="195"/>
                    <a:pt x="141" y="191"/>
                  </a:cubicBezTo>
                  <a:cubicBezTo>
                    <a:pt x="138" y="191"/>
                    <a:pt x="137" y="190"/>
                    <a:pt x="134" y="191"/>
                  </a:cubicBezTo>
                  <a:cubicBezTo>
                    <a:pt x="132" y="191"/>
                    <a:pt x="129" y="192"/>
                    <a:pt x="126" y="192"/>
                  </a:cubicBezTo>
                  <a:cubicBezTo>
                    <a:pt x="121" y="192"/>
                    <a:pt x="116" y="190"/>
                    <a:pt x="111" y="190"/>
                  </a:cubicBezTo>
                  <a:cubicBezTo>
                    <a:pt x="108" y="189"/>
                    <a:pt x="104" y="189"/>
                    <a:pt x="102" y="188"/>
                  </a:cubicBezTo>
                  <a:cubicBezTo>
                    <a:pt x="102" y="188"/>
                    <a:pt x="102" y="188"/>
                    <a:pt x="102" y="188"/>
                  </a:cubicBezTo>
                  <a:cubicBezTo>
                    <a:pt x="100" y="183"/>
                    <a:pt x="100" y="183"/>
                    <a:pt x="100" y="183"/>
                  </a:cubicBezTo>
                  <a:cubicBezTo>
                    <a:pt x="99" y="181"/>
                    <a:pt x="99" y="179"/>
                    <a:pt x="99" y="178"/>
                  </a:cubicBezTo>
                  <a:cubicBezTo>
                    <a:pt x="99" y="176"/>
                    <a:pt x="100" y="175"/>
                    <a:pt x="99" y="174"/>
                  </a:cubicBezTo>
                  <a:cubicBezTo>
                    <a:pt x="99" y="174"/>
                    <a:pt x="99" y="173"/>
                    <a:pt x="99" y="173"/>
                  </a:cubicBezTo>
                  <a:cubicBezTo>
                    <a:pt x="98" y="173"/>
                    <a:pt x="97" y="172"/>
                    <a:pt x="96" y="172"/>
                  </a:cubicBezTo>
                  <a:cubicBezTo>
                    <a:pt x="95" y="172"/>
                    <a:pt x="94" y="172"/>
                    <a:pt x="92" y="173"/>
                  </a:cubicBezTo>
                  <a:cubicBezTo>
                    <a:pt x="86" y="171"/>
                    <a:pt x="75" y="173"/>
                    <a:pt x="72" y="178"/>
                  </a:cubicBezTo>
                  <a:cubicBezTo>
                    <a:pt x="69" y="180"/>
                    <a:pt x="66" y="183"/>
                    <a:pt x="63" y="184"/>
                  </a:cubicBezTo>
                  <a:cubicBezTo>
                    <a:pt x="59" y="185"/>
                    <a:pt x="56" y="185"/>
                    <a:pt x="52" y="185"/>
                  </a:cubicBezTo>
                  <a:cubicBezTo>
                    <a:pt x="52" y="185"/>
                    <a:pt x="52" y="185"/>
                    <a:pt x="52" y="185"/>
                  </a:cubicBezTo>
                  <a:cubicBezTo>
                    <a:pt x="52" y="170"/>
                    <a:pt x="52" y="170"/>
                    <a:pt x="52" y="170"/>
                  </a:cubicBezTo>
                  <a:cubicBezTo>
                    <a:pt x="52" y="165"/>
                    <a:pt x="50" y="159"/>
                    <a:pt x="48" y="154"/>
                  </a:cubicBezTo>
                  <a:cubicBezTo>
                    <a:pt x="46" y="149"/>
                    <a:pt x="45" y="143"/>
                    <a:pt x="43" y="138"/>
                  </a:cubicBezTo>
                  <a:cubicBezTo>
                    <a:pt x="40" y="130"/>
                    <a:pt x="32" y="118"/>
                    <a:pt x="25" y="112"/>
                  </a:cubicBezTo>
                  <a:cubicBezTo>
                    <a:pt x="24" y="111"/>
                    <a:pt x="21" y="108"/>
                    <a:pt x="20" y="107"/>
                  </a:cubicBezTo>
                  <a:cubicBezTo>
                    <a:pt x="19" y="107"/>
                    <a:pt x="19" y="107"/>
                    <a:pt x="19" y="106"/>
                  </a:cubicBezTo>
                  <a:cubicBezTo>
                    <a:pt x="0" y="84"/>
                    <a:pt x="0" y="84"/>
                    <a:pt x="0" y="84"/>
                  </a:cubicBezTo>
                  <a:cubicBezTo>
                    <a:pt x="14" y="81"/>
                    <a:pt x="26" y="69"/>
                    <a:pt x="26" y="55"/>
                  </a:cubicBezTo>
                  <a:cubicBezTo>
                    <a:pt x="27" y="43"/>
                    <a:pt x="22" y="31"/>
                    <a:pt x="18" y="21"/>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 name="Freeform 23"/>
            <p:cNvSpPr>
              <a:spLocks/>
            </p:cNvSpPr>
            <p:nvPr/>
          </p:nvSpPr>
          <p:spPr bwMode="auto">
            <a:xfrm>
              <a:off x="2587625" y="2289175"/>
              <a:ext cx="492125" cy="468313"/>
            </a:xfrm>
            <a:custGeom>
              <a:avLst/>
              <a:gdLst>
                <a:gd name="T0" fmla="*/ 3 w 167"/>
                <a:gd name="T1" fmla="*/ 6 h 159"/>
                <a:gd name="T2" fmla="*/ 18 w 167"/>
                <a:gd name="T3" fmla="*/ 3 h 159"/>
                <a:gd name="T4" fmla="*/ 77 w 167"/>
                <a:gd name="T5" fmla="*/ 2 h 159"/>
                <a:gd name="T6" fmla="*/ 94 w 167"/>
                <a:gd name="T7" fmla="*/ 2 h 159"/>
                <a:gd name="T8" fmla="*/ 94 w 167"/>
                <a:gd name="T9" fmla="*/ 2 h 159"/>
                <a:gd name="T10" fmla="*/ 102 w 167"/>
                <a:gd name="T11" fmla="*/ 8 h 159"/>
                <a:gd name="T12" fmla="*/ 119 w 167"/>
                <a:gd name="T13" fmla="*/ 14 h 159"/>
                <a:gd name="T14" fmla="*/ 159 w 167"/>
                <a:gd name="T15" fmla="*/ 47 h 159"/>
                <a:gd name="T16" fmla="*/ 167 w 167"/>
                <a:gd name="T17" fmla="*/ 55 h 159"/>
                <a:gd name="T18" fmla="*/ 167 w 167"/>
                <a:gd name="T19" fmla="*/ 55 h 159"/>
                <a:gd name="T20" fmla="*/ 165 w 167"/>
                <a:gd name="T21" fmla="*/ 71 h 159"/>
                <a:gd name="T22" fmla="*/ 162 w 167"/>
                <a:gd name="T23" fmla="*/ 82 h 159"/>
                <a:gd name="T24" fmla="*/ 167 w 167"/>
                <a:gd name="T25" fmla="*/ 97 h 159"/>
                <a:gd name="T26" fmla="*/ 163 w 167"/>
                <a:gd name="T27" fmla="*/ 112 h 159"/>
                <a:gd name="T28" fmla="*/ 162 w 167"/>
                <a:gd name="T29" fmla="*/ 122 h 159"/>
                <a:gd name="T30" fmla="*/ 164 w 167"/>
                <a:gd name="T31" fmla="*/ 132 h 159"/>
                <a:gd name="T32" fmla="*/ 164 w 167"/>
                <a:gd name="T33" fmla="*/ 140 h 159"/>
                <a:gd name="T34" fmla="*/ 164 w 167"/>
                <a:gd name="T35" fmla="*/ 140 h 159"/>
                <a:gd name="T36" fmla="*/ 150 w 167"/>
                <a:gd name="T37" fmla="*/ 159 h 159"/>
                <a:gd name="T38" fmla="*/ 150 w 167"/>
                <a:gd name="T39" fmla="*/ 159 h 159"/>
                <a:gd name="T40" fmla="*/ 141 w 167"/>
                <a:gd name="T41" fmla="*/ 154 h 159"/>
                <a:gd name="T42" fmla="*/ 140 w 167"/>
                <a:gd name="T43" fmla="*/ 154 h 159"/>
                <a:gd name="T44" fmla="*/ 137 w 167"/>
                <a:gd name="T45" fmla="*/ 152 h 159"/>
                <a:gd name="T46" fmla="*/ 125 w 167"/>
                <a:gd name="T47" fmla="*/ 148 h 159"/>
                <a:gd name="T48" fmla="*/ 113 w 167"/>
                <a:gd name="T49" fmla="*/ 146 h 159"/>
                <a:gd name="T50" fmla="*/ 108 w 167"/>
                <a:gd name="T51" fmla="*/ 147 h 159"/>
                <a:gd name="T52" fmla="*/ 106 w 167"/>
                <a:gd name="T53" fmla="*/ 147 h 159"/>
                <a:gd name="T54" fmla="*/ 91 w 167"/>
                <a:gd name="T55" fmla="*/ 147 h 159"/>
                <a:gd name="T56" fmla="*/ 87 w 167"/>
                <a:gd name="T57" fmla="*/ 146 h 159"/>
                <a:gd name="T58" fmla="*/ 84 w 167"/>
                <a:gd name="T59" fmla="*/ 143 h 159"/>
                <a:gd name="T60" fmla="*/ 81 w 167"/>
                <a:gd name="T61" fmla="*/ 139 h 159"/>
                <a:gd name="T62" fmla="*/ 75 w 167"/>
                <a:gd name="T63" fmla="*/ 133 h 159"/>
                <a:gd name="T64" fmla="*/ 62 w 167"/>
                <a:gd name="T65" fmla="*/ 126 h 159"/>
                <a:gd name="T66" fmla="*/ 48 w 167"/>
                <a:gd name="T67" fmla="*/ 113 h 159"/>
                <a:gd name="T68" fmla="*/ 27 w 167"/>
                <a:gd name="T69" fmla="*/ 100 h 159"/>
                <a:gd name="T70" fmla="*/ 0 w 167"/>
                <a:gd name="T71" fmla="*/ 68 h 159"/>
                <a:gd name="T72" fmla="*/ 0 w 167"/>
                <a:gd name="T73" fmla="*/ 68 h 159"/>
                <a:gd name="T74" fmla="*/ 4 w 167"/>
                <a:gd name="T75" fmla="*/ 62 h 159"/>
                <a:gd name="T76" fmla="*/ 14 w 167"/>
                <a:gd name="T77" fmla="*/ 44 h 159"/>
                <a:gd name="T78" fmla="*/ 25 w 167"/>
                <a:gd name="T79" fmla="*/ 28 h 159"/>
                <a:gd name="T80" fmla="*/ 25 w 167"/>
                <a:gd name="T81" fmla="*/ 27 h 159"/>
                <a:gd name="T82" fmla="*/ 17 w 167"/>
                <a:gd name="T83" fmla="*/ 19 h 159"/>
                <a:gd name="T84" fmla="*/ 8 w 167"/>
                <a:gd name="T85" fmla="*/ 9 h 159"/>
                <a:gd name="T86" fmla="*/ 3 w 167"/>
                <a:gd name="T87" fmla="*/ 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7" h="159">
                  <a:moveTo>
                    <a:pt x="3" y="6"/>
                  </a:moveTo>
                  <a:cubicBezTo>
                    <a:pt x="8" y="6"/>
                    <a:pt x="14" y="4"/>
                    <a:pt x="18" y="3"/>
                  </a:cubicBezTo>
                  <a:cubicBezTo>
                    <a:pt x="37" y="0"/>
                    <a:pt x="57" y="2"/>
                    <a:pt x="77" y="2"/>
                  </a:cubicBezTo>
                  <a:cubicBezTo>
                    <a:pt x="94" y="2"/>
                    <a:pt x="94" y="2"/>
                    <a:pt x="94" y="2"/>
                  </a:cubicBezTo>
                  <a:cubicBezTo>
                    <a:pt x="94" y="2"/>
                    <a:pt x="94" y="2"/>
                    <a:pt x="94" y="2"/>
                  </a:cubicBezTo>
                  <a:cubicBezTo>
                    <a:pt x="97" y="4"/>
                    <a:pt x="98" y="7"/>
                    <a:pt x="102" y="8"/>
                  </a:cubicBezTo>
                  <a:cubicBezTo>
                    <a:pt x="105" y="11"/>
                    <a:pt x="115" y="12"/>
                    <a:pt x="119" y="14"/>
                  </a:cubicBezTo>
                  <a:cubicBezTo>
                    <a:pt x="138" y="20"/>
                    <a:pt x="146" y="33"/>
                    <a:pt x="159" y="47"/>
                  </a:cubicBezTo>
                  <a:cubicBezTo>
                    <a:pt x="167" y="55"/>
                    <a:pt x="167" y="55"/>
                    <a:pt x="167" y="55"/>
                  </a:cubicBezTo>
                  <a:cubicBezTo>
                    <a:pt x="167" y="55"/>
                    <a:pt x="167" y="55"/>
                    <a:pt x="167" y="55"/>
                  </a:cubicBezTo>
                  <a:cubicBezTo>
                    <a:pt x="167" y="60"/>
                    <a:pt x="166" y="65"/>
                    <a:pt x="165" y="71"/>
                  </a:cubicBezTo>
                  <a:cubicBezTo>
                    <a:pt x="165" y="74"/>
                    <a:pt x="162" y="79"/>
                    <a:pt x="162" y="82"/>
                  </a:cubicBezTo>
                  <a:cubicBezTo>
                    <a:pt x="164" y="87"/>
                    <a:pt x="167" y="92"/>
                    <a:pt x="167" y="97"/>
                  </a:cubicBezTo>
                  <a:cubicBezTo>
                    <a:pt x="167" y="102"/>
                    <a:pt x="163" y="107"/>
                    <a:pt x="163" y="112"/>
                  </a:cubicBezTo>
                  <a:cubicBezTo>
                    <a:pt x="165" y="115"/>
                    <a:pt x="162" y="119"/>
                    <a:pt x="162" y="122"/>
                  </a:cubicBezTo>
                  <a:cubicBezTo>
                    <a:pt x="162" y="125"/>
                    <a:pt x="165" y="128"/>
                    <a:pt x="164" y="132"/>
                  </a:cubicBezTo>
                  <a:cubicBezTo>
                    <a:pt x="164" y="140"/>
                    <a:pt x="164" y="140"/>
                    <a:pt x="164" y="140"/>
                  </a:cubicBezTo>
                  <a:cubicBezTo>
                    <a:pt x="164" y="140"/>
                    <a:pt x="164" y="140"/>
                    <a:pt x="164" y="140"/>
                  </a:cubicBezTo>
                  <a:cubicBezTo>
                    <a:pt x="150" y="159"/>
                    <a:pt x="150" y="159"/>
                    <a:pt x="150" y="159"/>
                  </a:cubicBezTo>
                  <a:cubicBezTo>
                    <a:pt x="150" y="159"/>
                    <a:pt x="150" y="159"/>
                    <a:pt x="150" y="159"/>
                  </a:cubicBezTo>
                  <a:cubicBezTo>
                    <a:pt x="141" y="154"/>
                    <a:pt x="141" y="154"/>
                    <a:pt x="141" y="154"/>
                  </a:cubicBezTo>
                  <a:cubicBezTo>
                    <a:pt x="141" y="154"/>
                    <a:pt x="140" y="154"/>
                    <a:pt x="140" y="154"/>
                  </a:cubicBezTo>
                  <a:cubicBezTo>
                    <a:pt x="139" y="153"/>
                    <a:pt x="138" y="153"/>
                    <a:pt x="137" y="152"/>
                  </a:cubicBezTo>
                  <a:cubicBezTo>
                    <a:pt x="133" y="151"/>
                    <a:pt x="129" y="149"/>
                    <a:pt x="125" y="148"/>
                  </a:cubicBezTo>
                  <a:cubicBezTo>
                    <a:pt x="121" y="146"/>
                    <a:pt x="118" y="146"/>
                    <a:pt x="113" y="146"/>
                  </a:cubicBezTo>
                  <a:cubicBezTo>
                    <a:pt x="112" y="147"/>
                    <a:pt x="110" y="147"/>
                    <a:pt x="108" y="147"/>
                  </a:cubicBezTo>
                  <a:cubicBezTo>
                    <a:pt x="108" y="147"/>
                    <a:pt x="106" y="147"/>
                    <a:pt x="106" y="147"/>
                  </a:cubicBezTo>
                  <a:cubicBezTo>
                    <a:pt x="101" y="148"/>
                    <a:pt x="95" y="148"/>
                    <a:pt x="91" y="147"/>
                  </a:cubicBezTo>
                  <a:cubicBezTo>
                    <a:pt x="89" y="147"/>
                    <a:pt x="88" y="146"/>
                    <a:pt x="87" y="146"/>
                  </a:cubicBezTo>
                  <a:cubicBezTo>
                    <a:pt x="86" y="145"/>
                    <a:pt x="85" y="144"/>
                    <a:pt x="84" y="143"/>
                  </a:cubicBezTo>
                  <a:cubicBezTo>
                    <a:pt x="83" y="142"/>
                    <a:pt x="82" y="141"/>
                    <a:pt x="81" y="139"/>
                  </a:cubicBezTo>
                  <a:cubicBezTo>
                    <a:pt x="79" y="137"/>
                    <a:pt x="77" y="135"/>
                    <a:pt x="75" y="133"/>
                  </a:cubicBezTo>
                  <a:cubicBezTo>
                    <a:pt x="70" y="128"/>
                    <a:pt x="70" y="127"/>
                    <a:pt x="62" y="126"/>
                  </a:cubicBezTo>
                  <a:cubicBezTo>
                    <a:pt x="58" y="122"/>
                    <a:pt x="54" y="116"/>
                    <a:pt x="48" y="113"/>
                  </a:cubicBezTo>
                  <a:cubicBezTo>
                    <a:pt x="41" y="109"/>
                    <a:pt x="34" y="105"/>
                    <a:pt x="27" y="100"/>
                  </a:cubicBezTo>
                  <a:cubicBezTo>
                    <a:pt x="16" y="91"/>
                    <a:pt x="11" y="76"/>
                    <a:pt x="0" y="68"/>
                  </a:cubicBezTo>
                  <a:cubicBezTo>
                    <a:pt x="0" y="68"/>
                    <a:pt x="0" y="68"/>
                    <a:pt x="0" y="68"/>
                  </a:cubicBezTo>
                  <a:cubicBezTo>
                    <a:pt x="4" y="62"/>
                    <a:pt x="4" y="62"/>
                    <a:pt x="4" y="62"/>
                  </a:cubicBezTo>
                  <a:cubicBezTo>
                    <a:pt x="14" y="44"/>
                    <a:pt x="14" y="44"/>
                    <a:pt x="14" y="44"/>
                  </a:cubicBezTo>
                  <a:cubicBezTo>
                    <a:pt x="18" y="39"/>
                    <a:pt x="22" y="33"/>
                    <a:pt x="25" y="28"/>
                  </a:cubicBezTo>
                  <a:cubicBezTo>
                    <a:pt x="25" y="27"/>
                    <a:pt x="25" y="27"/>
                    <a:pt x="25" y="27"/>
                  </a:cubicBezTo>
                  <a:cubicBezTo>
                    <a:pt x="23" y="24"/>
                    <a:pt x="19" y="22"/>
                    <a:pt x="17" y="19"/>
                  </a:cubicBezTo>
                  <a:cubicBezTo>
                    <a:pt x="14" y="16"/>
                    <a:pt x="11" y="12"/>
                    <a:pt x="8" y="9"/>
                  </a:cubicBezTo>
                  <a:cubicBezTo>
                    <a:pt x="7" y="8"/>
                    <a:pt x="5" y="7"/>
                    <a:pt x="3" y="6"/>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 name="Freeform 24"/>
            <p:cNvSpPr>
              <a:spLocks/>
            </p:cNvSpPr>
            <p:nvPr/>
          </p:nvSpPr>
          <p:spPr bwMode="auto">
            <a:xfrm>
              <a:off x="2479675" y="1952625"/>
              <a:ext cx="461963" cy="354013"/>
            </a:xfrm>
            <a:custGeom>
              <a:avLst/>
              <a:gdLst>
                <a:gd name="T0" fmla="*/ 2 w 157"/>
                <a:gd name="T1" fmla="*/ 46 h 120"/>
                <a:gd name="T2" fmla="*/ 4 w 157"/>
                <a:gd name="T3" fmla="*/ 58 h 120"/>
                <a:gd name="T4" fmla="*/ 1 w 157"/>
                <a:gd name="T5" fmla="*/ 67 h 120"/>
                <a:gd name="T6" fmla="*/ 1 w 157"/>
                <a:gd name="T7" fmla="*/ 77 h 120"/>
                <a:gd name="T8" fmla="*/ 11 w 157"/>
                <a:gd name="T9" fmla="*/ 85 h 120"/>
                <a:gd name="T10" fmla="*/ 23 w 157"/>
                <a:gd name="T11" fmla="*/ 85 h 120"/>
                <a:gd name="T12" fmla="*/ 30 w 157"/>
                <a:gd name="T13" fmla="*/ 98 h 120"/>
                <a:gd name="T14" fmla="*/ 33 w 157"/>
                <a:gd name="T15" fmla="*/ 113 h 120"/>
                <a:gd name="T16" fmla="*/ 40 w 157"/>
                <a:gd name="T17" fmla="*/ 120 h 120"/>
                <a:gd name="T18" fmla="*/ 40 w 157"/>
                <a:gd name="T19" fmla="*/ 120 h 120"/>
                <a:gd name="T20" fmla="*/ 55 w 157"/>
                <a:gd name="T21" fmla="*/ 117 h 120"/>
                <a:gd name="T22" fmla="*/ 114 w 157"/>
                <a:gd name="T23" fmla="*/ 116 h 120"/>
                <a:gd name="T24" fmla="*/ 131 w 157"/>
                <a:gd name="T25" fmla="*/ 116 h 120"/>
                <a:gd name="T26" fmla="*/ 131 w 157"/>
                <a:gd name="T27" fmla="*/ 116 h 120"/>
                <a:gd name="T28" fmla="*/ 133 w 157"/>
                <a:gd name="T29" fmla="*/ 114 h 120"/>
                <a:gd name="T30" fmla="*/ 144 w 157"/>
                <a:gd name="T31" fmla="*/ 104 h 120"/>
                <a:gd name="T32" fmla="*/ 156 w 157"/>
                <a:gd name="T33" fmla="*/ 85 h 120"/>
                <a:gd name="T34" fmla="*/ 157 w 157"/>
                <a:gd name="T35" fmla="*/ 77 h 120"/>
                <a:gd name="T36" fmla="*/ 154 w 157"/>
                <a:gd name="T37" fmla="*/ 69 h 120"/>
                <a:gd name="T38" fmla="*/ 153 w 157"/>
                <a:gd name="T39" fmla="*/ 62 h 120"/>
                <a:gd name="T40" fmla="*/ 153 w 157"/>
                <a:gd name="T41" fmla="*/ 62 h 120"/>
                <a:gd name="T42" fmla="*/ 144 w 157"/>
                <a:gd name="T43" fmla="*/ 61 h 120"/>
                <a:gd name="T44" fmla="*/ 132 w 157"/>
                <a:gd name="T45" fmla="*/ 51 h 120"/>
                <a:gd name="T46" fmla="*/ 122 w 157"/>
                <a:gd name="T47" fmla="*/ 45 h 120"/>
                <a:gd name="T48" fmla="*/ 112 w 157"/>
                <a:gd name="T49" fmla="*/ 38 h 120"/>
                <a:gd name="T50" fmla="*/ 93 w 157"/>
                <a:gd name="T51" fmla="*/ 15 h 120"/>
                <a:gd name="T52" fmla="*/ 77 w 157"/>
                <a:gd name="T53" fmla="*/ 5 h 120"/>
                <a:gd name="T54" fmla="*/ 65 w 157"/>
                <a:gd name="T55" fmla="*/ 0 h 120"/>
                <a:gd name="T56" fmla="*/ 65 w 157"/>
                <a:gd name="T57" fmla="*/ 0 h 120"/>
                <a:gd name="T58" fmla="*/ 68 w 157"/>
                <a:gd name="T59" fmla="*/ 12 h 120"/>
                <a:gd name="T60" fmla="*/ 56 w 157"/>
                <a:gd name="T61" fmla="*/ 18 h 120"/>
                <a:gd name="T62" fmla="*/ 17 w 157"/>
                <a:gd name="T63" fmla="*/ 26 h 120"/>
                <a:gd name="T64" fmla="*/ 2 w 157"/>
                <a:gd name="T65" fmla="*/ 4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 h="120">
                  <a:moveTo>
                    <a:pt x="2" y="46"/>
                  </a:moveTo>
                  <a:cubicBezTo>
                    <a:pt x="4" y="58"/>
                    <a:pt x="4" y="58"/>
                    <a:pt x="4" y="58"/>
                  </a:cubicBezTo>
                  <a:cubicBezTo>
                    <a:pt x="4" y="61"/>
                    <a:pt x="1" y="64"/>
                    <a:pt x="1" y="67"/>
                  </a:cubicBezTo>
                  <a:cubicBezTo>
                    <a:pt x="0" y="71"/>
                    <a:pt x="1" y="73"/>
                    <a:pt x="1" y="77"/>
                  </a:cubicBezTo>
                  <a:cubicBezTo>
                    <a:pt x="5" y="79"/>
                    <a:pt x="6" y="85"/>
                    <a:pt x="11" y="85"/>
                  </a:cubicBezTo>
                  <a:cubicBezTo>
                    <a:pt x="14" y="85"/>
                    <a:pt x="22" y="84"/>
                    <a:pt x="23" y="85"/>
                  </a:cubicBezTo>
                  <a:cubicBezTo>
                    <a:pt x="25" y="86"/>
                    <a:pt x="30" y="96"/>
                    <a:pt x="30" y="98"/>
                  </a:cubicBezTo>
                  <a:cubicBezTo>
                    <a:pt x="32" y="103"/>
                    <a:pt x="32" y="108"/>
                    <a:pt x="33" y="113"/>
                  </a:cubicBezTo>
                  <a:cubicBezTo>
                    <a:pt x="40" y="120"/>
                    <a:pt x="40" y="120"/>
                    <a:pt x="40" y="120"/>
                  </a:cubicBezTo>
                  <a:cubicBezTo>
                    <a:pt x="40" y="120"/>
                    <a:pt x="40" y="120"/>
                    <a:pt x="40" y="120"/>
                  </a:cubicBezTo>
                  <a:cubicBezTo>
                    <a:pt x="45" y="120"/>
                    <a:pt x="51" y="118"/>
                    <a:pt x="55" y="117"/>
                  </a:cubicBezTo>
                  <a:cubicBezTo>
                    <a:pt x="74" y="114"/>
                    <a:pt x="94" y="116"/>
                    <a:pt x="114" y="116"/>
                  </a:cubicBezTo>
                  <a:cubicBezTo>
                    <a:pt x="131" y="116"/>
                    <a:pt x="131" y="116"/>
                    <a:pt x="131" y="116"/>
                  </a:cubicBezTo>
                  <a:cubicBezTo>
                    <a:pt x="131" y="116"/>
                    <a:pt x="131" y="116"/>
                    <a:pt x="131" y="116"/>
                  </a:cubicBezTo>
                  <a:cubicBezTo>
                    <a:pt x="132" y="115"/>
                    <a:pt x="132" y="114"/>
                    <a:pt x="133" y="114"/>
                  </a:cubicBezTo>
                  <a:cubicBezTo>
                    <a:pt x="135" y="111"/>
                    <a:pt x="141" y="108"/>
                    <a:pt x="144" y="104"/>
                  </a:cubicBezTo>
                  <a:cubicBezTo>
                    <a:pt x="148" y="98"/>
                    <a:pt x="153" y="92"/>
                    <a:pt x="156" y="85"/>
                  </a:cubicBezTo>
                  <a:cubicBezTo>
                    <a:pt x="157" y="83"/>
                    <a:pt x="157" y="80"/>
                    <a:pt x="157" y="77"/>
                  </a:cubicBezTo>
                  <a:cubicBezTo>
                    <a:pt x="157" y="74"/>
                    <a:pt x="155" y="72"/>
                    <a:pt x="154" y="69"/>
                  </a:cubicBezTo>
                  <a:cubicBezTo>
                    <a:pt x="153" y="62"/>
                    <a:pt x="153" y="62"/>
                    <a:pt x="153" y="62"/>
                  </a:cubicBezTo>
                  <a:cubicBezTo>
                    <a:pt x="153" y="62"/>
                    <a:pt x="153" y="62"/>
                    <a:pt x="153" y="62"/>
                  </a:cubicBezTo>
                  <a:cubicBezTo>
                    <a:pt x="144" y="61"/>
                    <a:pt x="144" y="61"/>
                    <a:pt x="144" y="61"/>
                  </a:cubicBezTo>
                  <a:cubicBezTo>
                    <a:pt x="140" y="60"/>
                    <a:pt x="133" y="55"/>
                    <a:pt x="132" y="51"/>
                  </a:cubicBezTo>
                  <a:cubicBezTo>
                    <a:pt x="128" y="48"/>
                    <a:pt x="128" y="46"/>
                    <a:pt x="122" y="45"/>
                  </a:cubicBezTo>
                  <a:cubicBezTo>
                    <a:pt x="118" y="44"/>
                    <a:pt x="115" y="42"/>
                    <a:pt x="112" y="38"/>
                  </a:cubicBezTo>
                  <a:cubicBezTo>
                    <a:pt x="107" y="29"/>
                    <a:pt x="100" y="22"/>
                    <a:pt x="93" y="15"/>
                  </a:cubicBezTo>
                  <a:cubicBezTo>
                    <a:pt x="88" y="10"/>
                    <a:pt x="83" y="8"/>
                    <a:pt x="77" y="5"/>
                  </a:cubicBezTo>
                  <a:cubicBezTo>
                    <a:pt x="65" y="0"/>
                    <a:pt x="65" y="0"/>
                    <a:pt x="65" y="0"/>
                  </a:cubicBezTo>
                  <a:cubicBezTo>
                    <a:pt x="65" y="0"/>
                    <a:pt x="65" y="0"/>
                    <a:pt x="65" y="0"/>
                  </a:cubicBezTo>
                  <a:cubicBezTo>
                    <a:pt x="66" y="4"/>
                    <a:pt x="68" y="8"/>
                    <a:pt x="68" y="12"/>
                  </a:cubicBezTo>
                  <a:cubicBezTo>
                    <a:pt x="68" y="23"/>
                    <a:pt x="63" y="19"/>
                    <a:pt x="56" y="18"/>
                  </a:cubicBezTo>
                  <a:cubicBezTo>
                    <a:pt x="44" y="6"/>
                    <a:pt x="25" y="13"/>
                    <a:pt x="17" y="26"/>
                  </a:cubicBezTo>
                  <a:cubicBezTo>
                    <a:pt x="13" y="33"/>
                    <a:pt x="8" y="40"/>
                    <a:pt x="2" y="46"/>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 name="Freeform 25"/>
            <p:cNvSpPr>
              <a:spLocks/>
            </p:cNvSpPr>
            <p:nvPr/>
          </p:nvSpPr>
          <p:spPr bwMode="auto">
            <a:xfrm>
              <a:off x="2095500" y="2938463"/>
              <a:ext cx="611188" cy="560388"/>
            </a:xfrm>
            <a:custGeom>
              <a:avLst/>
              <a:gdLst>
                <a:gd name="T0" fmla="*/ 207 w 207"/>
                <a:gd name="T1" fmla="*/ 17 h 190"/>
                <a:gd name="T2" fmla="*/ 202 w 207"/>
                <a:gd name="T3" fmla="*/ 113 h 190"/>
                <a:gd name="T4" fmla="*/ 196 w 207"/>
                <a:gd name="T5" fmla="*/ 134 h 190"/>
                <a:gd name="T6" fmla="*/ 188 w 207"/>
                <a:gd name="T7" fmla="*/ 153 h 190"/>
                <a:gd name="T8" fmla="*/ 184 w 207"/>
                <a:gd name="T9" fmla="*/ 160 h 190"/>
                <a:gd name="T10" fmla="*/ 181 w 207"/>
                <a:gd name="T11" fmla="*/ 174 h 190"/>
                <a:gd name="T12" fmla="*/ 181 w 207"/>
                <a:gd name="T13" fmla="*/ 175 h 190"/>
                <a:gd name="T14" fmla="*/ 180 w 207"/>
                <a:gd name="T15" fmla="*/ 180 h 190"/>
                <a:gd name="T16" fmla="*/ 181 w 207"/>
                <a:gd name="T17" fmla="*/ 190 h 190"/>
                <a:gd name="T18" fmla="*/ 181 w 207"/>
                <a:gd name="T19" fmla="*/ 190 h 190"/>
                <a:gd name="T20" fmla="*/ 111 w 207"/>
                <a:gd name="T21" fmla="*/ 187 h 190"/>
                <a:gd name="T22" fmla="*/ 111 w 207"/>
                <a:gd name="T23" fmla="*/ 187 h 190"/>
                <a:gd name="T24" fmla="*/ 110 w 207"/>
                <a:gd name="T25" fmla="*/ 164 h 190"/>
                <a:gd name="T26" fmla="*/ 106 w 207"/>
                <a:gd name="T27" fmla="*/ 152 h 190"/>
                <a:gd name="T28" fmla="*/ 101 w 207"/>
                <a:gd name="T29" fmla="*/ 142 h 190"/>
                <a:gd name="T30" fmla="*/ 92 w 207"/>
                <a:gd name="T31" fmla="*/ 134 h 190"/>
                <a:gd name="T32" fmla="*/ 65 w 207"/>
                <a:gd name="T33" fmla="*/ 101 h 190"/>
                <a:gd name="T34" fmla="*/ 20 w 207"/>
                <a:gd name="T35" fmla="*/ 89 h 190"/>
                <a:gd name="T36" fmla="*/ 8 w 207"/>
                <a:gd name="T37" fmla="*/ 91 h 190"/>
                <a:gd name="T38" fmla="*/ 8 w 207"/>
                <a:gd name="T39" fmla="*/ 91 h 190"/>
                <a:gd name="T40" fmla="*/ 6 w 207"/>
                <a:gd name="T41" fmla="*/ 88 h 190"/>
                <a:gd name="T42" fmla="*/ 6 w 207"/>
                <a:gd name="T43" fmla="*/ 87 h 190"/>
                <a:gd name="T44" fmla="*/ 3 w 207"/>
                <a:gd name="T45" fmla="*/ 83 h 190"/>
                <a:gd name="T46" fmla="*/ 1 w 207"/>
                <a:gd name="T47" fmla="*/ 79 h 190"/>
                <a:gd name="T48" fmla="*/ 2 w 207"/>
                <a:gd name="T49" fmla="*/ 70 h 190"/>
                <a:gd name="T50" fmla="*/ 2 w 207"/>
                <a:gd name="T51" fmla="*/ 69 h 190"/>
                <a:gd name="T52" fmla="*/ 4 w 207"/>
                <a:gd name="T53" fmla="*/ 65 h 190"/>
                <a:gd name="T54" fmla="*/ 5 w 207"/>
                <a:gd name="T55" fmla="*/ 63 h 190"/>
                <a:gd name="T56" fmla="*/ 5 w 207"/>
                <a:gd name="T57" fmla="*/ 63 h 190"/>
                <a:gd name="T58" fmla="*/ 15 w 207"/>
                <a:gd name="T59" fmla="*/ 62 h 190"/>
                <a:gd name="T60" fmla="*/ 20 w 207"/>
                <a:gd name="T61" fmla="*/ 55 h 190"/>
                <a:gd name="T62" fmla="*/ 21 w 207"/>
                <a:gd name="T63" fmla="*/ 49 h 190"/>
                <a:gd name="T64" fmla="*/ 21 w 207"/>
                <a:gd name="T65" fmla="*/ 41 h 190"/>
                <a:gd name="T66" fmla="*/ 28 w 207"/>
                <a:gd name="T67" fmla="*/ 35 h 190"/>
                <a:gd name="T68" fmla="*/ 35 w 207"/>
                <a:gd name="T69" fmla="*/ 34 h 190"/>
                <a:gd name="T70" fmla="*/ 35 w 207"/>
                <a:gd name="T71" fmla="*/ 34 h 190"/>
                <a:gd name="T72" fmla="*/ 37 w 207"/>
                <a:gd name="T73" fmla="*/ 35 h 190"/>
                <a:gd name="T74" fmla="*/ 54 w 207"/>
                <a:gd name="T75" fmla="*/ 33 h 190"/>
                <a:gd name="T76" fmla="*/ 76 w 207"/>
                <a:gd name="T77" fmla="*/ 31 h 190"/>
                <a:gd name="T78" fmla="*/ 98 w 207"/>
                <a:gd name="T79" fmla="*/ 26 h 190"/>
                <a:gd name="T80" fmla="*/ 101 w 207"/>
                <a:gd name="T81" fmla="*/ 29 h 190"/>
                <a:gd name="T82" fmla="*/ 124 w 207"/>
                <a:gd name="T83" fmla="*/ 35 h 190"/>
                <a:gd name="T84" fmla="*/ 129 w 207"/>
                <a:gd name="T85" fmla="*/ 34 h 190"/>
                <a:gd name="T86" fmla="*/ 137 w 207"/>
                <a:gd name="T87" fmla="*/ 33 h 190"/>
                <a:gd name="T88" fmla="*/ 150 w 207"/>
                <a:gd name="T89" fmla="*/ 30 h 190"/>
                <a:gd name="T90" fmla="*/ 154 w 207"/>
                <a:gd name="T91" fmla="*/ 19 h 190"/>
                <a:gd name="T92" fmla="*/ 157 w 207"/>
                <a:gd name="T93" fmla="*/ 14 h 190"/>
                <a:gd name="T94" fmla="*/ 157 w 207"/>
                <a:gd name="T95" fmla="*/ 14 h 190"/>
                <a:gd name="T96" fmla="*/ 168 w 207"/>
                <a:gd name="T97" fmla="*/ 13 h 190"/>
                <a:gd name="T98" fmla="*/ 177 w 207"/>
                <a:gd name="T99" fmla="*/ 7 h 190"/>
                <a:gd name="T100" fmla="*/ 197 w 207"/>
                <a:gd name="T101" fmla="*/ 2 h 190"/>
                <a:gd name="T102" fmla="*/ 201 w 207"/>
                <a:gd name="T103" fmla="*/ 1 h 190"/>
                <a:gd name="T104" fmla="*/ 204 w 207"/>
                <a:gd name="T105" fmla="*/ 2 h 190"/>
                <a:gd name="T106" fmla="*/ 204 w 207"/>
                <a:gd name="T107" fmla="*/ 3 h 190"/>
                <a:gd name="T108" fmla="*/ 204 w 207"/>
                <a:gd name="T109" fmla="*/ 7 h 190"/>
                <a:gd name="T110" fmla="*/ 205 w 207"/>
                <a:gd name="T111" fmla="*/ 12 h 190"/>
                <a:gd name="T112" fmla="*/ 207 w 207"/>
                <a:gd name="T113" fmla="*/ 1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 h="190">
                  <a:moveTo>
                    <a:pt x="207" y="17"/>
                  </a:moveTo>
                  <a:cubicBezTo>
                    <a:pt x="202" y="113"/>
                    <a:pt x="202" y="113"/>
                    <a:pt x="202" y="113"/>
                  </a:cubicBezTo>
                  <a:cubicBezTo>
                    <a:pt x="201" y="120"/>
                    <a:pt x="199" y="128"/>
                    <a:pt x="196" y="134"/>
                  </a:cubicBezTo>
                  <a:cubicBezTo>
                    <a:pt x="194" y="140"/>
                    <a:pt x="191" y="148"/>
                    <a:pt x="188" y="153"/>
                  </a:cubicBezTo>
                  <a:cubicBezTo>
                    <a:pt x="187" y="156"/>
                    <a:pt x="185" y="158"/>
                    <a:pt x="184" y="160"/>
                  </a:cubicBezTo>
                  <a:cubicBezTo>
                    <a:pt x="182" y="164"/>
                    <a:pt x="183" y="171"/>
                    <a:pt x="181" y="174"/>
                  </a:cubicBezTo>
                  <a:cubicBezTo>
                    <a:pt x="181" y="175"/>
                    <a:pt x="181" y="175"/>
                    <a:pt x="181" y="175"/>
                  </a:cubicBezTo>
                  <a:cubicBezTo>
                    <a:pt x="180" y="177"/>
                    <a:pt x="180" y="179"/>
                    <a:pt x="180" y="180"/>
                  </a:cubicBezTo>
                  <a:cubicBezTo>
                    <a:pt x="180" y="181"/>
                    <a:pt x="181" y="189"/>
                    <a:pt x="181" y="190"/>
                  </a:cubicBezTo>
                  <a:cubicBezTo>
                    <a:pt x="181" y="190"/>
                    <a:pt x="181" y="190"/>
                    <a:pt x="181" y="190"/>
                  </a:cubicBezTo>
                  <a:cubicBezTo>
                    <a:pt x="111" y="187"/>
                    <a:pt x="111" y="187"/>
                    <a:pt x="111" y="187"/>
                  </a:cubicBezTo>
                  <a:cubicBezTo>
                    <a:pt x="111" y="187"/>
                    <a:pt x="111" y="187"/>
                    <a:pt x="111" y="187"/>
                  </a:cubicBezTo>
                  <a:cubicBezTo>
                    <a:pt x="110" y="164"/>
                    <a:pt x="110" y="164"/>
                    <a:pt x="110" y="164"/>
                  </a:cubicBezTo>
                  <a:cubicBezTo>
                    <a:pt x="112" y="158"/>
                    <a:pt x="107" y="156"/>
                    <a:pt x="106" y="152"/>
                  </a:cubicBezTo>
                  <a:cubicBezTo>
                    <a:pt x="105" y="150"/>
                    <a:pt x="102" y="144"/>
                    <a:pt x="101" y="142"/>
                  </a:cubicBezTo>
                  <a:cubicBezTo>
                    <a:pt x="99" y="139"/>
                    <a:pt x="94" y="136"/>
                    <a:pt x="92" y="134"/>
                  </a:cubicBezTo>
                  <a:cubicBezTo>
                    <a:pt x="65" y="101"/>
                    <a:pt x="65" y="101"/>
                    <a:pt x="65" y="101"/>
                  </a:cubicBezTo>
                  <a:cubicBezTo>
                    <a:pt x="53" y="86"/>
                    <a:pt x="39" y="89"/>
                    <a:pt x="20" y="89"/>
                  </a:cubicBezTo>
                  <a:cubicBezTo>
                    <a:pt x="8" y="91"/>
                    <a:pt x="8" y="91"/>
                    <a:pt x="8" y="91"/>
                  </a:cubicBezTo>
                  <a:cubicBezTo>
                    <a:pt x="8" y="91"/>
                    <a:pt x="8" y="91"/>
                    <a:pt x="8" y="91"/>
                  </a:cubicBezTo>
                  <a:cubicBezTo>
                    <a:pt x="6" y="88"/>
                    <a:pt x="6" y="88"/>
                    <a:pt x="6" y="88"/>
                  </a:cubicBezTo>
                  <a:cubicBezTo>
                    <a:pt x="6" y="87"/>
                    <a:pt x="6" y="87"/>
                    <a:pt x="6" y="87"/>
                  </a:cubicBezTo>
                  <a:cubicBezTo>
                    <a:pt x="5" y="86"/>
                    <a:pt x="4" y="84"/>
                    <a:pt x="3" y="83"/>
                  </a:cubicBezTo>
                  <a:cubicBezTo>
                    <a:pt x="2" y="82"/>
                    <a:pt x="1" y="80"/>
                    <a:pt x="1" y="79"/>
                  </a:cubicBezTo>
                  <a:cubicBezTo>
                    <a:pt x="0" y="76"/>
                    <a:pt x="0" y="72"/>
                    <a:pt x="2" y="70"/>
                  </a:cubicBezTo>
                  <a:cubicBezTo>
                    <a:pt x="2" y="69"/>
                    <a:pt x="2" y="69"/>
                    <a:pt x="2" y="69"/>
                  </a:cubicBezTo>
                  <a:cubicBezTo>
                    <a:pt x="3" y="68"/>
                    <a:pt x="4" y="66"/>
                    <a:pt x="4" y="65"/>
                  </a:cubicBezTo>
                  <a:cubicBezTo>
                    <a:pt x="4" y="64"/>
                    <a:pt x="5" y="64"/>
                    <a:pt x="5" y="63"/>
                  </a:cubicBezTo>
                  <a:cubicBezTo>
                    <a:pt x="5" y="63"/>
                    <a:pt x="5" y="63"/>
                    <a:pt x="5" y="63"/>
                  </a:cubicBezTo>
                  <a:cubicBezTo>
                    <a:pt x="9" y="63"/>
                    <a:pt x="11" y="62"/>
                    <a:pt x="15" y="62"/>
                  </a:cubicBezTo>
                  <a:cubicBezTo>
                    <a:pt x="18" y="60"/>
                    <a:pt x="19" y="59"/>
                    <a:pt x="20" y="55"/>
                  </a:cubicBezTo>
                  <a:cubicBezTo>
                    <a:pt x="20" y="53"/>
                    <a:pt x="21" y="51"/>
                    <a:pt x="21" y="49"/>
                  </a:cubicBezTo>
                  <a:cubicBezTo>
                    <a:pt x="21" y="46"/>
                    <a:pt x="20" y="44"/>
                    <a:pt x="21" y="41"/>
                  </a:cubicBezTo>
                  <a:cubicBezTo>
                    <a:pt x="22" y="38"/>
                    <a:pt x="25" y="36"/>
                    <a:pt x="28" y="35"/>
                  </a:cubicBezTo>
                  <a:cubicBezTo>
                    <a:pt x="35" y="34"/>
                    <a:pt x="35" y="34"/>
                    <a:pt x="35" y="34"/>
                  </a:cubicBezTo>
                  <a:cubicBezTo>
                    <a:pt x="35" y="34"/>
                    <a:pt x="35" y="34"/>
                    <a:pt x="35" y="34"/>
                  </a:cubicBezTo>
                  <a:cubicBezTo>
                    <a:pt x="35" y="34"/>
                    <a:pt x="37" y="34"/>
                    <a:pt x="37" y="35"/>
                  </a:cubicBezTo>
                  <a:cubicBezTo>
                    <a:pt x="43" y="35"/>
                    <a:pt x="48" y="35"/>
                    <a:pt x="54" y="33"/>
                  </a:cubicBezTo>
                  <a:cubicBezTo>
                    <a:pt x="62" y="31"/>
                    <a:pt x="68" y="31"/>
                    <a:pt x="76" y="31"/>
                  </a:cubicBezTo>
                  <a:cubicBezTo>
                    <a:pt x="84" y="31"/>
                    <a:pt x="92" y="26"/>
                    <a:pt x="98" y="26"/>
                  </a:cubicBezTo>
                  <a:cubicBezTo>
                    <a:pt x="98" y="27"/>
                    <a:pt x="100" y="28"/>
                    <a:pt x="101" y="29"/>
                  </a:cubicBezTo>
                  <a:cubicBezTo>
                    <a:pt x="104" y="37"/>
                    <a:pt x="118" y="36"/>
                    <a:pt x="124" y="35"/>
                  </a:cubicBezTo>
                  <a:cubicBezTo>
                    <a:pt x="125" y="35"/>
                    <a:pt x="128" y="36"/>
                    <a:pt x="129" y="34"/>
                  </a:cubicBezTo>
                  <a:cubicBezTo>
                    <a:pt x="132" y="34"/>
                    <a:pt x="134" y="33"/>
                    <a:pt x="137" y="33"/>
                  </a:cubicBezTo>
                  <a:cubicBezTo>
                    <a:pt x="141" y="32"/>
                    <a:pt x="147" y="32"/>
                    <a:pt x="150" y="30"/>
                  </a:cubicBezTo>
                  <a:cubicBezTo>
                    <a:pt x="153" y="27"/>
                    <a:pt x="153" y="23"/>
                    <a:pt x="154" y="19"/>
                  </a:cubicBezTo>
                  <a:cubicBezTo>
                    <a:pt x="157" y="14"/>
                    <a:pt x="157" y="14"/>
                    <a:pt x="157" y="14"/>
                  </a:cubicBezTo>
                  <a:cubicBezTo>
                    <a:pt x="157" y="14"/>
                    <a:pt x="157" y="14"/>
                    <a:pt x="157" y="14"/>
                  </a:cubicBezTo>
                  <a:cubicBezTo>
                    <a:pt x="161" y="14"/>
                    <a:pt x="164" y="14"/>
                    <a:pt x="168" y="13"/>
                  </a:cubicBezTo>
                  <a:cubicBezTo>
                    <a:pt x="171" y="12"/>
                    <a:pt x="174" y="9"/>
                    <a:pt x="177" y="7"/>
                  </a:cubicBezTo>
                  <a:cubicBezTo>
                    <a:pt x="180" y="2"/>
                    <a:pt x="191" y="0"/>
                    <a:pt x="197" y="2"/>
                  </a:cubicBezTo>
                  <a:cubicBezTo>
                    <a:pt x="199" y="1"/>
                    <a:pt x="200" y="1"/>
                    <a:pt x="201" y="1"/>
                  </a:cubicBezTo>
                  <a:cubicBezTo>
                    <a:pt x="202" y="1"/>
                    <a:pt x="203" y="2"/>
                    <a:pt x="204" y="2"/>
                  </a:cubicBezTo>
                  <a:cubicBezTo>
                    <a:pt x="204" y="2"/>
                    <a:pt x="204" y="3"/>
                    <a:pt x="204" y="3"/>
                  </a:cubicBezTo>
                  <a:cubicBezTo>
                    <a:pt x="205" y="4"/>
                    <a:pt x="204" y="5"/>
                    <a:pt x="204" y="7"/>
                  </a:cubicBezTo>
                  <a:cubicBezTo>
                    <a:pt x="204" y="8"/>
                    <a:pt x="204" y="10"/>
                    <a:pt x="205" y="12"/>
                  </a:cubicBezTo>
                  <a:cubicBezTo>
                    <a:pt x="207" y="17"/>
                    <a:pt x="207" y="17"/>
                    <a:pt x="207" y="17"/>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 name="Freeform 26"/>
            <p:cNvSpPr>
              <a:spLocks/>
            </p:cNvSpPr>
            <p:nvPr/>
          </p:nvSpPr>
          <p:spPr bwMode="auto">
            <a:xfrm>
              <a:off x="2022475" y="3190875"/>
              <a:ext cx="403225" cy="298450"/>
            </a:xfrm>
            <a:custGeom>
              <a:avLst/>
              <a:gdLst>
                <a:gd name="T0" fmla="*/ 2 w 137"/>
                <a:gd name="T1" fmla="*/ 96 h 101"/>
                <a:gd name="T2" fmla="*/ 1 w 137"/>
                <a:gd name="T3" fmla="*/ 83 h 101"/>
                <a:gd name="T4" fmla="*/ 3 w 137"/>
                <a:gd name="T5" fmla="*/ 63 h 101"/>
                <a:gd name="T6" fmla="*/ 4 w 137"/>
                <a:gd name="T7" fmla="*/ 59 h 101"/>
                <a:gd name="T8" fmla="*/ 13 w 137"/>
                <a:gd name="T9" fmla="*/ 43 h 101"/>
                <a:gd name="T10" fmla="*/ 24 w 137"/>
                <a:gd name="T11" fmla="*/ 23 h 101"/>
                <a:gd name="T12" fmla="*/ 33 w 137"/>
                <a:gd name="T13" fmla="*/ 5 h 101"/>
                <a:gd name="T14" fmla="*/ 33 w 137"/>
                <a:gd name="T15" fmla="*/ 5 h 101"/>
                <a:gd name="T16" fmla="*/ 45 w 137"/>
                <a:gd name="T17" fmla="*/ 3 h 101"/>
                <a:gd name="T18" fmla="*/ 90 w 137"/>
                <a:gd name="T19" fmla="*/ 15 h 101"/>
                <a:gd name="T20" fmla="*/ 117 w 137"/>
                <a:gd name="T21" fmla="*/ 48 h 101"/>
                <a:gd name="T22" fmla="*/ 126 w 137"/>
                <a:gd name="T23" fmla="*/ 56 h 101"/>
                <a:gd name="T24" fmla="*/ 131 w 137"/>
                <a:gd name="T25" fmla="*/ 66 h 101"/>
                <a:gd name="T26" fmla="*/ 135 w 137"/>
                <a:gd name="T27" fmla="*/ 78 h 101"/>
                <a:gd name="T28" fmla="*/ 136 w 137"/>
                <a:gd name="T29" fmla="*/ 101 h 101"/>
                <a:gd name="T30" fmla="*/ 136 w 137"/>
                <a:gd name="T31" fmla="*/ 101 h 101"/>
                <a:gd name="T32" fmla="*/ 32 w 137"/>
                <a:gd name="T33" fmla="*/ 96 h 101"/>
                <a:gd name="T34" fmla="*/ 17 w 137"/>
                <a:gd name="T35" fmla="*/ 99 h 101"/>
                <a:gd name="T36" fmla="*/ 2 w 137"/>
                <a:gd name="T37" fmla="*/ 9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01">
                  <a:moveTo>
                    <a:pt x="2" y="96"/>
                  </a:moveTo>
                  <a:cubicBezTo>
                    <a:pt x="1" y="83"/>
                    <a:pt x="1" y="83"/>
                    <a:pt x="1" y="83"/>
                  </a:cubicBezTo>
                  <a:cubicBezTo>
                    <a:pt x="1" y="77"/>
                    <a:pt x="0" y="67"/>
                    <a:pt x="3" y="63"/>
                  </a:cubicBezTo>
                  <a:cubicBezTo>
                    <a:pt x="3" y="62"/>
                    <a:pt x="4" y="60"/>
                    <a:pt x="4" y="59"/>
                  </a:cubicBezTo>
                  <a:cubicBezTo>
                    <a:pt x="5" y="54"/>
                    <a:pt x="10" y="47"/>
                    <a:pt x="13" y="43"/>
                  </a:cubicBezTo>
                  <a:cubicBezTo>
                    <a:pt x="16" y="36"/>
                    <a:pt x="21" y="30"/>
                    <a:pt x="24" y="23"/>
                  </a:cubicBezTo>
                  <a:cubicBezTo>
                    <a:pt x="33" y="5"/>
                    <a:pt x="33" y="5"/>
                    <a:pt x="33" y="5"/>
                  </a:cubicBezTo>
                  <a:cubicBezTo>
                    <a:pt x="33" y="5"/>
                    <a:pt x="33" y="5"/>
                    <a:pt x="33" y="5"/>
                  </a:cubicBezTo>
                  <a:cubicBezTo>
                    <a:pt x="45" y="3"/>
                    <a:pt x="45" y="3"/>
                    <a:pt x="45" y="3"/>
                  </a:cubicBezTo>
                  <a:cubicBezTo>
                    <a:pt x="64" y="3"/>
                    <a:pt x="78" y="0"/>
                    <a:pt x="90" y="15"/>
                  </a:cubicBezTo>
                  <a:cubicBezTo>
                    <a:pt x="117" y="48"/>
                    <a:pt x="117" y="48"/>
                    <a:pt x="117" y="48"/>
                  </a:cubicBezTo>
                  <a:cubicBezTo>
                    <a:pt x="119" y="50"/>
                    <a:pt x="124" y="53"/>
                    <a:pt x="126" y="56"/>
                  </a:cubicBezTo>
                  <a:cubicBezTo>
                    <a:pt x="127" y="58"/>
                    <a:pt x="130" y="64"/>
                    <a:pt x="131" y="66"/>
                  </a:cubicBezTo>
                  <a:cubicBezTo>
                    <a:pt x="132" y="70"/>
                    <a:pt x="137" y="72"/>
                    <a:pt x="135" y="78"/>
                  </a:cubicBezTo>
                  <a:cubicBezTo>
                    <a:pt x="136" y="101"/>
                    <a:pt x="136" y="101"/>
                    <a:pt x="136" y="101"/>
                  </a:cubicBezTo>
                  <a:cubicBezTo>
                    <a:pt x="136" y="101"/>
                    <a:pt x="136" y="101"/>
                    <a:pt x="136" y="101"/>
                  </a:cubicBezTo>
                  <a:cubicBezTo>
                    <a:pt x="32" y="96"/>
                    <a:pt x="32" y="96"/>
                    <a:pt x="32" y="96"/>
                  </a:cubicBezTo>
                  <a:cubicBezTo>
                    <a:pt x="30" y="98"/>
                    <a:pt x="20" y="99"/>
                    <a:pt x="17" y="99"/>
                  </a:cubicBezTo>
                  <a:cubicBezTo>
                    <a:pt x="10" y="100"/>
                    <a:pt x="8" y="96"/>
                    <a:pt x="2" y="96"/>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 name="Freeform 27"/>
            <p:cNvSpPr>
              <a:spLocks/>
            </p:cNvSpPr>
            <p:nvPr/>
          </p:nvSpPr>
          <p:spPr bwMode="auto">
            <a:xfrm>
              <a:off x="2625725" y="2987675"/>
              <a:ext cx="466725" cy="531813"/>
            </a:xfrm>
            <a:custGeom>
              <a:avLst/>
              <a:gdLst>
                <a:gd name="T0" fmla="*/ 27 w 158"/>
                <a:gd name="T1" fmla="*/ 0 h 180"/>
                <a:gd name="T2" fmla="*/ 36 w 158"/>
                <a:gd name="T3" fmla="*/ 2 h 180"/>
                <a:gd name="T4" fmla="*/ 51 w 158"/>
                <a:gd name="T5" fmla="*/ 4 h 180"/>
                <a:gd name="T6" fmla="*/ 59 w 158"/>
                <a:gd name="T7" fmla="*/ 3 h 180"/>
                <a:gd name="T8" fmla="*/ 66 w 158"/>
                <a:gd name="T9" fmla="*/ 3 h 180"/>
                <a:gd name="T10" fmla="*/ 78 w 158"/>
                <a:gd name="T11" fmla="*/ 2 h 180"/>
                <a:gd name="T12" fmla="*/ 85 w 158"/>
                <a:gd name="T13" fmla="*/ 2 h 180"/>
                <a:gd name="T14" fmla="*/ 85 w 158"/>
                <a:gd name="T15" fmla="*/ 2 h 180"/>
                <a:gd name="T16" fmla="*/ 87 w 158"/>
                <a:gd name="T17" fmla="*/ 4 h 180"/>
                <a:gd name="T18" fmla="*/ 89 w 158"/>
                <a:gd name="T19" fmla="*/ 9 h 180"/>
                <a:gd name="T20" fmla="*/ 91 w 158"/>
                <a:gd name="T21" fmla="*/ 21 h 180"/>
                <a:gd name="T22" fmla="*/ 101 w 158"/>
                <a:gd name="T23" fmla="*/ 40 h 180"/>
                <a:gd name="T24" fmla="*/ 108 w 158"/>
                <a:gd name="T25" fmla="*/ 59 h 180"/>
                <a:gd name="T26" fmla="*/ 114 w 158"/>
                <a:gd name="T27" fmla="*/ 68 h 180"/>
                <a:gd name="T28" fmla="*/ 114 w 158"/>
                <a:gd name="T29" fmla="*/ 68 h 180"/>
                <a:gd name="T30" fmla="*/ 118 w 158"/>
                <a:gd name="T31" fmla="*/ 76 h 180"/>
                <a:gd name="T32" fmla="*/ 135 w 158"/>
                <a:gd name="T33" fmla="*/ 95 h 180"/>
                <a:gd name="T34" fmla="*/ 140 w 158"/>
                <a:gd name="T35" fmla="*/ 99 h 180"/>
                <a:gd name="T36" fmla="*/ 143 w 158"/>
                <a:gd name="T37" fmla="*/ 113 h 180"/>
                <a:gd name="T38" fmla="*/ 149 w 158"/>
                <a:gd name="T39" fmla="*/ 127 h 180"/>
                <a:gd name="T40" fmla="*/ 158 w 158"/>
                <a:gd name="T41" fmla="*/ 135 h 180"/>
                <a:gd name="T42" fmla="*/ 158 w 158"/>
                <a:gd name="T43" fmla="*/ 180 h 180"/>
                <a:gd name="T44" fmla="*/ 158 w 158"/>
                <a:gd name="T45" fmla="*/ 180 h 180"/>
                <a:gd name="T46" fmla="*/ 1 w 158"/>
                <a:gd name="T47" fmla="*/ 173 h 180"/>
                <a:gd name="T48" fmla="*/ 1 w 158"/>
                <a:gd name="T49" fmla="*/ 173 h 180"/>
                <a:gd name="T50" fmla="*/ 0 w 158"/>
                <a:gd name="T51" fmla="*/ 163 h 180"/>
                <a:gd name="T52" fmla="*/ 1 w 158"/>
                <a:gd name="T53" fmla="*/ 158 h 180"/>
                <a:gd name="T54" fmla="*/ 1 w 158"/>
                <a:gd name="T55" fmla="*/ 157 h 180"/>
                <a:gd name="T56" fmla="*/ 4 w 158"/>
                <a:gd name="T57" fmla="*/ 143 h 180"/>
                <a:gd name="T58" fmla="*/ 8 w 158"/>
                <a:gd name="T59" fmla="*/ 136 h 180"/>
                <a:gd name="T60" fmla="*/ 16 w 158"/>
                <a:gd name="T61" fmla="*/ 117 h 180"/>
                <a:gd name="T62" fmla="*/ 22 w 158"/>
                <a:gd name="T63" fmla="*/ 96 h 180"/>
                <a:gd name="T64" fmla="*/ 27 w 158"/>
                <a:gd name="T6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180">
                  <a:moveTo>
                    <a:pt x="27" y="0"/>
                  </a:moveTo>
                  <a:cubicBezTo>
                    <a:pt x="29" y="1"/>
                    <a:pt x="33" y="1"/>
                    <a:pt x="36" y="2"/>
                  </a:cubicBezTo>
                  <a:cubicBezTo>
                    <a:pt x="41" y="2"/>
                    <a:pt x="46" y="4"/>
                    <a:pt x="51" y="4"/>
                  </a:cubicBezTo>
                  <a:cubicBezTo>
                    <a:pt x="54" y="4"/>
                    <a:pt x="57" y="3"/>
                    <a:pt x="59" y="3"/>
                  </a:cubicBezTo>
                  <a:cubicBezTo>
                    <a:pt x="62" y="2"/>
                    <a:pt x="63" y="3"/>
                    <a:pt x="66" y="3"/>
                  </a:cubicBezTo>
                  <a:cubicBezTo>
                    <a:pt x="68" y="7"/>
                    <a:pt x="75" y="3"/>
                    <a:pt x="78" y="2"/>
                  </a:cubicBezTo>
                  <a:cubicBezTo>
                    <a:pt x="85" y="2"/>
                    <a:pt x="85" y="2"/>
                    <a:pt x="85" y="2"/>
                  </a:cubicBezTo>
                  <a:cubicBezTo>
                    <a:pt x="85" y="2"/>
                    <a:pt x="85" y="2"/>
                    <a:pt x="85" y="2"/>
                  </a:cubicBezTo>
                  <a:cubicBezTo>
                    <a:pt x="86" y="3"/>
                    <a:pt x="86" y="4"/>
                    <a:pt x="87" y="4"/>
                  </a:cubicBezTo>
                  <a:cubicBezTo>
                    <a:pt x="87" y="6"/>
                    <a:pt x="89" y="7"/>
                    <a:pt x="89" y="9"/>
                  </a:cubicBezTo>
                  <a:cubicBezTo>
                    <a:pt x="90" y="13"/>
                    <a:pt x="89" y="17"/>
                    <a:pt x="91" y="21"/>
                  </a:cubicBezTo>
                  <a:cubicBezTo>
                    <a:pt x="94" y="27"/>
                    <a:pt x="98" y="33"/>
                    <a:pt x="101" y="40"/>
                  </a:cubicBezTo>
                  <a:cubicBezTo>
                    <a:pt x="102" y="46"/>
                    <a:pt x="103" y="55"/>
                    <a:pt x="108" y="59"/>
                  </a:cubicBezTo>
                  <a:cubicBezTo>
                    <a:pt x="114" y="68"/>
                    <a:pt x="114" y="68"/>
                    <a:pt x="114" y="68"/>
                  </a:cubicBezTo>
                  <a:cubicBezTo>
                    <a:pt x="114" y="68"/>
                    <a:pt x="114" y="68"/>
                    <a:pt x="114" y="68"/>
                  </a:cubicBezTo>
                  <a:cubicBezTo>
                    <a:pt x="118" y="76"/>
                    <a:pt x="118" y="76"/>
                    <a:pt x="118" y="76"/>
                  </a:cubicBezTo>
                  <a:cubicBezTo>
                    <a:pt x="123" y="84"/>
                    <a:pt x="129" y="89"/>
                    <a:pt x="135" y="95"/>
                  </a:cubicBezTo>
                  <a:cubicBezTo>
                    <a:pt x="136" y="96"/>
                    <a:pt x="139" y="98"/>
                    <a:pt x="140" y="99"/>
                  </a:cubicBezTo>
                  <a:cubicBezTo>
                    <a:pt x="146" y="100"/>
                    <a:pt x="143" y="110"/>
                    <a:pt x="143" y="113"/>
                  </a:cubicBezTo>
                  <a:cubicBezTo>
                    <a:pt x="143" y="118"/>
                    <a:pt x="146" y="124"/>
                    <a:pt x="149" y="127"/>
                  </a:cubicBezTo>
                  <a:cubicBezTo>
                    <a:pt x="152" y="130"/>
                    <a:pt x="156" y="132"/>
                    <a:pt x="158" y="135"/>
                  </a:cubicBezTo>
                  <a:cubicBezTo>
                    <a:pt x="158" y="180"/>
                    <a:pt x="158" y="180"/>
                    <a:pt x="158" y="180"/>
                  </a:cubicBezTo>
                  <a:cubicBezTo>
                    <a:pt x="158" y="180"/>
                    <a:pt x="158" y="180"/>
                    <a:pt x="158" y="180"/>
                  </a:cubicBezTo>
                  <a:cubicBezTo>
                    <a:pt x="1" y="173"/>
                    <a:pt x="1" y="173"/>
                    <a:pt x="1" y="173"/>
                  </a:cubicBezTo>
                  <a:cubicBezTo>
                    <a:pt x="1" y="173"/>
                    <a:pt x="1" y="173"/>
                    <a:pt x="1" y="173"/>
                  </a:cubicBezTo>
                  <a:cubicBezTo>
                    <a:pt x="1" y="172"/>
                    <a:pt x="0" y="164"/>
                    <a:pt x="0" y="163"/>
                  </a:cubicBezTo>
                  <a:cubicBezTo>
                    <a:pt x="0" y="162"/>
                    <a:pt x="0" y="160"/>
                    <a:pt x="1" y="158"/>
                  </a:cubicBezTo>
                  <a:cubicBezTo>
                    <a:pt x="1" y="157"/>
                    <a:pt x="1" y="157"/>
                    <a:pt x="1" y="157"/>
                  </a:cubicBezTo>
                  <a:cubicBezTo>
                    <a:pt x="3" y="154"/>
                    <a:pt x="2" y="147"/>
                    <a:pt x="4" y="143"/>
                  </a:cubicBezTo>
                  <a:cubicBezTo>
                    <a:pt x="5" y="141"/>
                    <a:pt x="7" y="139"/>
                    <a:pt x="8" y="136"/>
                  </a:cubicBezTo>
                  <a:cubicBezTo>
                    <a:pt x="11" y="131"/>
                    <a:pt x="14" y="123"/>
                    <a:pt x="16" y="117"/>
                  </a:cubicBezTo>
                  <a:cubicBezTo>
                    <a:pt x="19" y="111"/>
                    <a:pt x="21" y="103"/>
                    <a:pt x="22" y="96"/>
                  </a:cubicBezTo>
                  <a:cubicBezTo>
                    <a:pt x="27" y="0"/>
                    <a:pt x="27" y="0"/>
                    <a:pt x="27" y="0"/>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 name="Freeform 28"/>
            <p:cNvSpPr>
              <a:spLocks/>
            </p:cNvSpPr>
            <p:nvPr/>
          </p:nvSpPr>
          <p:spPr bwMode="auto">
            <a:xfrm>
              <a:off x="2962275" y="3189288"/>
              <a:ext cx="525463" cy="341313"/>
            </a:xfrm>
            <a:custGeom>
              <a:avLst/>
              <a:gdLst>
                <a:gd name="T0" fmla="*/ 44 w 178"/>
                <a:gd name="T1" fmla="*/ 112 h 116"/>
                <a:gd name="T2" fmla="*/ 44 w 178"/>
                <a:gd name="T3" fmla="*/ 67 h 116"/>
                <a:gd name="T4" fmla="*/ 35 w 178"/>
                <a:gd name="T5" fmla="*/ 59 h 116"/>
                <a:gd name="T6" fmla="*/ 29 w 178"/>
                <a:gd name="T7" fmla="*/ 45 h 116"/>
                <a:gd name="T8" fmla="*/ 26 w 178"/>
                <a:gd name="T9" fmla="*/ 31 h 116"/>
                <a:gd name="T10" fmla="*/ 21 w 178"/>
                <a:gd name="T11" fmla="*/ 27 h 116"/>
                <a:gd name="T12" fmla="*/ 4 w 178"/>
                <a:gd name="T13" fmla="*/ 8 h 116"/>
                <a:gd name="T14" fmla="*/ 0 w 178"/>
                <a:gd name="T15" fmla="*/ 0 h 116"/>
                <a:gd name="T16" fmla="*/ 0 w 178"/>
                <a:gd name="T17" fmla="*/ 0 h 116"/>
                <a:gd name="T18" fmla="*/ 169 w 178"/>
                <a:gd name="T19" fmla="*/ 5 h 116"/>
                <a:gd name="T20" fmla="*/ 169 w 178"/>
                <a:gd name="T21" fmla="*/ 5 h 116"/>
                <a:gd name="T22" fmla="*/ 166 w 178"/>
                <a:gd name="T23" fmla="*/ 11 h 116"/>
                <a:gd name="T24" fmla="*/ 162 w 178"/>
                <a:gd name="T25" fmla="*/ 19 h 116"/>
                <a:gd name="T26" fmla="*/ 178 w 178"/>
                <a:gd name="T27" fmla="*/ 20 h 116"/>
                <a:gd name="T28" fmla="*/ 161 w 178"/>
                <a:gd name="T29" fmla="*/ 32 h 116"/>
                <a:gd name="T30" fmla="*/ 152 w 178"/>
                <a:gd name="T31" fmla="*/ 54 h 116"/>
                <a:gd name="T32" fmla="*/ 152 w 178"/>
                <a:gd name="T33" fmla="*/ 77 h 116"/>
                <a:gd name="T34" fmla="*/ 153 w 178"/>
                <a:gd name="T35" fmla="*/ 95 h 116"/>
                <a:gd name="T36" fmla="*/ 153 w 178"/>
                <a:gd name="T37" fmla="*/ 116 h 116"/>
                <a:gd name="T38" fmla="*/ 137 w 178"/>
                <a:gd name="T39" fmla="*/ 116 h 116"/>
                <a:gd name="T40" fmla="*/ 137 w 178"/>
                <a:gd name="T41" fmla="*/ 116 h 116"/>
                <a:gd name="T42" fmla="*/ 44 w 178"/>
                <a:gd name="T43"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116">
                  <a:moveTo>
                    <a:pt x="44" y="112"/>
                  </a:moveTo>
                  <a:cubicBezTo>
                    <a:pt x="44" y="67"/>
                    <a:pt x="44" y="67"/>
                    <a:pt x="44" y="67"/>
                  </a:cubicBezTo>
                  <a:cubicBezTo>
                    <a:pt x="42" y="64"/>
                    <a:pt x="38" y="62"/>
                    <a:pt x="35" y="59"/>
                  </a:cubicBezTo>
                  <a:cubicBezTo>
                    <a:pt x="32" y="56"/>
                    <a:pt x="29" y="50"/>
                    <a:pt x="29" y="45"/>
                  </a:cubicBezTo>
                  <a:cubicBezTo>
                    <a:pt x="29" y="42"/>
                    <a:pt x="32" y="32"/>
                    <a:pt x="26" y="31"/>
                  </a:cubicBezTo>
                  <a:cubicBezTo>
                    <a:pt x="25" y="30"/>
                    <a:pt x="22" y="28"/>
                    <a:pt x="21" y="27"/>
                  </a:cubicBezTo>
                  <a:cubicBezTo>
                    <a:pt x="15" y="21"/>
                    <a:pt x="9" y="16"/>
                    <a:pt x="4" y="8"/>
                  </a:cubicBezTo>
                  <a:cubicBezTo>
                    <a:pt x="0" y="0"/>
                    <a:pt x="0" y="0"/>
                    <a:pt x="0" y="0"/>
                  </a:cubicBezTo>
                  <a:cubicBezTo>
                    <a:pt x="0" y="0"/>
                    <a:pt x="0" y="0"/>
                    <a:pt x="0" y="0"/>
                  </a:cubicBezTo>
                  <a:cubicBezTo>
                    <a:pt x="169" y="5"/>
                    <a:pt x="169" y="5"/>
                    <a:pt x="169" y="5"/>
                  </a:cubicBezTo>
                  <a:cubicBezTo>
                    <a:pt x="169" y="5"/>
                    <a:pt x="169" y="5"/>
                    <a:pt x="169" y="5"/>
                  </a:cubicBezTo>
                  <a:cubicBezTo>
                    <a:pt x="166" y="11"/>
                    <a:pt x="166" y="11"/>
                    <a:pt x="166" y="11"/>
                  </a:cubicBezTo>
                  <a:cubicBezTo>
                    <a:pt x="164" y="13"/>
                    <a:pt x="162" y="16"/>
                    <a:pt x="162" y="19"/>
                  </a:cubicBezTo>
                  <a:cubicBezTo>
                    <a:pt x="167" y="21"/>
                    <a:pt x="174" y="19"/>
                    <a:pt x="178" y="20"/>
                  </a:cubicBezTo>
                  <a:cubicBezTo>
                    <a:pt x="178" y="25"/>
                    <a:pt x="165" y="32"/>
                    <a:pt x="161" y="32"/>
                  </a:cubicBezTo>
                  <a:cubicBezTo>
                    <a:pt x="159" y="39"/>
                    <a:pt x="154" y="46"/>
                    <a:pt x="152" y="54"/>
                  </a:cubicBezTo>
                  <a:cubicBezTo>
                    <a:pt x="150" y="60"/>
                    <a:pt x="152" y="71"/>
                    <a:pt x="152" y="77"/>
                  </a:cubicBezTo>
                  <a:cubicBezTo>
                    <a:pt x="152" y="84"/>
                    <a:pt x="153" y="89"/>
                    <a:pt x="153" y="95"/>
                  </a:cubicBezTo>
                  <a:cubicBezTo>
                    <a:pt x="154" y="101"/>
                    <a:pt x="156" y="110"/>
                    <a:pt x="153" y="116"/>
                  </a:cubicBezTo>
                  <a:cubicBezTo>
                    <a:pt x="137" y="116"/>
                    <a:pt x="137" y="116"/>
                    <a:pt x="137" y="116"/>
                  </a:cubicBezTo>
                  <a:cubicBezTo>
                    <a:pt x="137" y="116"/>
                    <a:pt x="137" y="116"/>
                    <a:pt x="137" y="116"/>
                  </a:cubicBezTo>
                  <a:cubicBezTo>
                    <a:pt x="44" y="112"/>
                    <a:pt x="44" y="112"/>
                    <a:pt x="44" y="112"/>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 name="Freeform 29"/>
            <p:cNvSpPr>
              <a:spLocks/>
            </p:cNvSpPr>
            <p:nvPr/>
          </p:nvSpPr>
          <p:spPr bwMode="auto">
            <a:xfrm>
              <a:off x="2876550" y="2994025"/>
              <a:ext cx="598488" cy="209550"/>
            </a:xfrm>
            <a:custGeom>
              <a:avLst/>
              <a:gdLst>
                <a:gd name="T0" fmla="*/ 0 w 203"/>
                <a:gd name="T1" fmla="*/ 0 h 71"/>
                <a:gd name="T2" fmla="*/ 2 w 203"/>
                <a:gd name="T3" fmla="*/ 2 h 71"/>
                <a:gd name="T4" fmla="*/ 4 w 203"/>
                <a:gd name="T5" fmla="*/ 7 h 71"/>
                <a:gd name="T6" fmla="*/ 6 w 203"/>
                <a:gd name="T7" fmla="*/ 19 h 71"/>
                <a:gd name="T8" fmla="*/ 16 w 203"/>
                <a:gd name="T9" fmla="*/ 38 h 71"/>
                <a:gd name="T10" fmla="*/ 23 w 203"/>
                <a:gd name="T11" fmla="*/ 57 h 71"/>
                <a:gd name="T12" fmla="*/ 29 w 203"/>
                <a:gd name="T13" fmla="*/ 66 h 71"/>
                <a:gd name="T14" fmla="*/ 29 w 203"/>
                <a:gd name="T15" fmla="*/ 66 h 71"/>
                <a:gd name="T16" fmla="*/ 198 w 203"/>
                <a:gd name="T17" fmla="*/ 71 h 71"/>
                <a:gd name="T18" fmla="*/ 198 w 203"/>
                <a:gd name="T19" fmla="*/ 71 h 71"/>
                <a:gd name="T20" fmla="*/ 199 w 203"/>
                <a:gd name="T21" fmla="*/ 62 h 71"/>
                <a:gd name="T22" fmla="*/ 201 w 203"/>
                <a:gd name="T23" fmla="*/ 55 h 71"/>
                <a:gd name="T24" fmla="*/ 199 w 203"/>
                <a:gd name="T25" fmla="*/ 50 h 71"/>
                <a:gd name="T26" fmla="*/ 203 w 203"/>
                <a:gd name="T27" fmla="*/ 38 h 71"/>
                <a:gd name="T28" fmla="*/ 199 w 203"/>
                <a:gd name="T29" fmla="*/ 30 h 71"/>
                <a:gd name="T30" fmla="*/ 197 w 203"/>
                <a:gd name="T31" fmla="*/ 26 h 71"/>
                <a:gd name="T32" fmla="*/ 197 w 203"/>
                <a:gd name="T33" fmla="*/ 22 h 71"/>
                <a:gd name="T34" fmla="*/ 197 w 203"/>
                <a:gd name="T35" fmla="*/ 22 h 71"/>
                <a:gd name="T36" fmla="*/ 199 w 203"/>
                <a:gd name="T37" fmla="*/ 19 h 71"/>
                <a:gd name="T38" fmla="*/ 201 w 203"/>
                <a:gd name="T39" fmla="*/ 16 h 71"/>
                <a:gd name="T40" fmla="*/ 201 w 203"/>
                <a:gd name="T41" fmla="*/ 14 h 71"/>
                <a:gd name="T42" fmla="*/ 202 w 203"/>
                <a:gd name="T43" fmla="*/ 12 h 71"/>
                <a:gd name="T44" fmla="*/ 201 w 203"/>
                <a:gd name="T45" fmla="*/ 10 h 71"/>
                <a:gd name="T46" fmla="*/ 201 w 203"/>
                <a:gd name="T47" fmla="*/ 8 h 71"/>
                <a:gd name="T48" fmla="*/ 201 w 203"/>
                <a:gd name="T49" fmla="*/ 8 h 71"/>
                <a:gd name="T50" fmla="*/ 0 w 203"/>
                <a:gd name="T5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3" h="71">
                  <a:moveTo>
                    <a:pt x="0" y="0"/>
                  </a:moveTo>
                  <a:cubicBezTo>
                    <a:pt x="1" y="1"/>
                    <a:pt x="1" y="2"/>
                    <a:pt x="2" y="2"/>
                  </a:cubicBezTo>
                  <a:cubicBezTo>
                    <a:pt x="2" y="4"/>
                    <a:pt x="4" y="5"/>
                    <a:pt x="4" y="7"/>
                  </a:cubicBezTo>
                  <a:cubicBezTo>
                    <a:pt x="5" y="11"/>
                    <a:pt x="4" y="15"/>
                    <a:pt x="6" y="19"/>
                  </a:cubicBezTo>
                  <a:cubicBezTo>
                    <a:pt x="9" y="25"/>
                    <a:pt x="13" y="31"/>
                    <a:pt x="16" y="38"/>
                  </a:cubicBezTo>
                  <a:cubicBezTo>
                    <a:pt x="17" y="44"/>
                    <a:pt x="18" y="53"/>
                    <a:pt x="23" y="57"/>
                  </a:cubicBezTo>
                  <a:cubicBezTo>
                    <a:pt x="29" y="66"/>
                    <a:pt x="29" y="66"/>
                    <a:pt x="29" y="66"/>
                  </a:cubicBezTo>
                  <a:cubicBezTo>
                    <a:pt x="29" y="66"/>
                    <a:pt x="29" y="66"/>
                    <a:pt x="29" y="66"/>
                  </a:cubicBezTo>
                  <a:cubicBezTo>
                    <a:pt x="198" y="71"/>
                    <a:pt x="198" y="71"/>
                    <a:pt x="198" y="71"/>
                  </a:cubicBezTo>
                  <a:cubicBezTo>
                    <a:pt x="198" y="71"/>
                    <a:pt x="198" y="71"/>
                    <a:pt x="198" y="71"/>
                  </a:cubicBezTo>
                  <a:cubicBezTo>
                    <a:pt x="199" y="62"/>
                    <a:pt x="199" y="62"/>
                    <a:pt x="199" y="62"/>
                  </a:cubicBezTo>
                  <a:cubicBezTo>
                    <a:pt x="199" y="59"/>
                    <a:pt x="200" y="58"/>
                    <a:pt x="201" y="55"/>
                  </a:cubicBezTo>
                  <a:cubicBezTo>
                    <a:pt x="201" y="53"/>
                    <a:pt x="199" y="52"/>
                    <a:pt x="199" y="50"/>
                  </a:cubicBezTo>
                  <a:cubicBezTo>
                    <a:pt x="199" y="45"/>
                    <a:pt x="203" y="42"/>
                    <a:pt x="203" y="38"/>
                  </a:cubicBezTo>
                  <a:cubicBezTo>
                    <a:pt x="202" y="35"/>
                    <a:pt x="201" y="32"/>
                    <a:pt x="199" y="30"/>
                  </a:cubicBezTo>
                  <a:cubicBezTo>
                    <a:pt x="199" y="28"/>
                    <a:pt x="198" y="26"/>
                    <a:pt x="197" y="26"/>
                  </a:cubicBezTo>
                  <a:cubicBezTo>
                    <a:pt x="197" y="24"/>
                    <a:pt x="197" y="23"/>
                    <a:pt x="197" y="22"/>
                  </a:cubicBezTo>
                  <a:cubicBezTo>
                    <a:pt x="197" y="22"/>
                    <a:pt x="197" y="22"/>
                    <a:pt x="197" y="22"/>
                  </a:cubicBezTo>
                  <a:cubicBezTo>
                    <a:pt x="198" y="21"/>
                    <a:pt x="198" y="20"/>
                    <a:pt x="199" y="19"/>
                  </a:cubicBezTo>
                  <a:cubicBezTo>
                    <a:pt x="199" y="18"/>
                    <a:pt x="200" y="17"/>
                    <a:pt x="201" y="16"/>
                  </a:cubicBezTo>
                  <a:cubicBezTo>
                    <a:pt x="201" y="15"/>
                    <a:pt x="201" y="15"/>
                    <a:pt x="201" y="14"/>
                  </a:cubicBezTo>
                  <a:cubicBezTo>
                    <a:pt x="201" y="13"/>
                    <a:pt x="202" y="13"/>
                    <a:pt x="202" y="12"/>
                  </a:cubicBezTo>
                  <a:cubicBezTo>
                    <a:pt x="202" y="11"/>
                    <a:pt x="202" y="11"/>
                    <a:pt x="201" y="10"/>
                  </a:cubicBezTo>
                  <a:cubicBezTo>
                    <a:pt x="201" y="10"/>
                    <a:pt x="201" y="9"/>
                    <a:pt x="201" y="8"/>
                  </a:cubicBezTo>
                  <a:cubicBezTo>
                    <a:pt x="201" y="8"/>
                    <a:pt x="201" y="8"/>
                    <a:pt x="201" y="8"/>
                  </a:cubicBezTo>
                  <a:cubicBezTo>
                    <a:pt x="0" y="0"/>
                    <a:pt x="0" y="0"/>
                    <a:pt x="0" y="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30"/>
            <p:cNvSpPr>
              <a:spLocks/>
            </p:cNvSpPr>
            <p:nvPr/>
          </p:nvSpPr>
          <p:spPr bwMode="auto">
            <a:xfrm>
              <a:off x="2876550" y="2663825"/>
              <a:ext cx="615950" cy="354013"/>
            </a:xfrm>
            <a:custGeom>
              <a:avLst/>
              <a:gdLst>
                <a:gd name="T0" fmla="*/ 0 w 209"/>
                <a:gd name="T1" fmla="*/ 112 h 120"/>
                <a:gd name="T2" fmla="*/ 201 w 209"/>
                <a:gd name="T3" fmla="*/ 120 h 120"/>
                <a:gd name="T4" fmla="*/ 201 w 209"/>
                <a:gd name="T5" fmla="*/ 120 h 120"/>
                <a:gd name="T6" fmla="*/ 202 w 209"/>
                <a:gd name="T7" fmla="*/ 113 h 120"/>
                <a:gd name="T8" fmla="*/ 209 w 209"/>
                <a:gd name="T9" fmla="*/ 102 h 120"/>
                <a:gd name="T10" fmla="*/ 209 w 209"/>
                <a:gd name="T11" fmla="*/ 100 h 120"/>
                <a:gd name="T12" fmla="*/ 208 w 209"/>
                <a:gd name="T13" fmla="*/ 100 h 120"/>
                <a:gd name="T14" fmla="*/ 206 w 209"/>
                <a:gd name="T15" fmla="*/ 91 h 120"/>
                <a:gd name="T16" fmla="*/ 208 w 209"/>
                <a:gd name="T17" fmla="*/ 84 h 120"/>
                <a:gd name="T18" fmla="*/ 206 w 209"/>
                <a:gd name="T19" fmla="*/ 81 h 120"/>
                <a:gd name="T20" fmla="*/ 177 w 209"/>
                <a:gd name="T21" fmla="*/ 50 h 120"/>
                <a:gd name="T22" fmla="*/ 161 w 209"/>
                <a:gd name="T23" fmla="*/ 47 h 120"/>
                <a:gd name="T24" fmla="*/ 154 w 209"/>
                <a:gd name="T25" fmla="*/ 30 h 120"/>
                <a:gd name="T26" fmla="*/ 148 w 209"/>
                <a:gd name="T27" fmla="*/ 22 h 120"/>
                <a:gd name="T28" fmla="*/ 148 w 209"/>
                <a:gd name="T29" fmla="*/ 22 h 120"/>
                <a:gd name="T30" fmla="*/ 138 w 209"/>
                <a:gd name="T31" fmla="*/ 11 h 120"/>
                <a:gd name="T32" fmla="*/ 131 w 209"/>
                <a:gd name="T33" fmla="*/ 1 h 120"/>
                <a:gd name="T34" fmla="*/ 113 w 209"/>
                <a:gd name="T35" fmla="*/ 1 h 120"/>
                <a:gd name="T36" fmla="*/ 95 w 209"/>
                <a:gd name="T37" fmla="*/ 7 h 120"/>
                <a:gd name="T38" fmla="*/ 83 w 209"/>
                <a:gd name="T39" fmla="*/ 11 h 120"/>
                <a:gd name="T40" fmla="*/ 66 w 209"/>
                <a:gd name="T41" fmla="*/ 13 h 120"/>
                <a:gd name="T42" fmla="*/ 66 w 209"/>
                <a:gd name="T43" fmla="*/ 13 h 120"/>
                <a:gd name="T44" fmla="*/ 52 w 209"/>
                <a:gd name="T45" fmla="*/ 32 h 120"/>
                <a:gd name="T46" fmla="*/ 52 w 209"/>
                <a:gd name="T47" fmla="*/ 32 h 120"/>
                <a:gd name="T48" fmla="*/ 48 w 209"/>
                <a:gd name="T49" fmla="*/ 41 h 120"/>
                <a:gd name="T50" fmla="*/ 38 w 209"/>
                <a:gd name="T51" fmla="*/ 57 h 120"/>
                <a:gd name="T52" fmla="*/ 30 w 209"/>
                <a:gd name="T53" fmla="*/ 69 h 120"/>
                <a:gd name="T54" fmla="*/ 11 w 209"/>
                <a:gd name="T55" fmla="*/ 93 h 120"/>
                <a:gd name="T56" fmla="*/ 2 w 209"/>
                <a:gd name="T57" fmla="*/ 107 h 120"/>
                <a:gd name="T58" fmla="*/ 0 w 209"/>
                <a:gd name="T59"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9" h="120">
                  <a:moveTo>
                    <a:pt x="0" y="112"/>
                  </a:moveTo>
                  <a:cubicBezTo>
                    <a:pt x="201" y="120"/>
                    <a:pt x="201" y="120"/>
                    <a:pt x="201" y="120"/>
                  </a:cubicBezTo>
                  <a:cubicBezTo>
                    <a:pt x="201" y="120"/>
                    <a:pt x="201" y="120"/>
                    <a:pt x="201" y="120"/>
                  </a:cubicBezTo>
                  <a:cubicBezTo>
                    <a:pt x="202" y="113"/>
                    <a:pt x="202" y="113"/>
                    <a:pt x="202" y="113"/>
                  </a:cubicBezTo>
                  <a:cubicBezTo>
                    <a:pt x="203" y="104"/>
                    <a:pt x="204" y="108"/>
                    <a:pt x="209" y="102"/>
                  </a:cubicBezTo>
                  <a:cubicBezTo>
                    <a:pt x="209" y="101"/>
                    <a:pt x="209" y="101"/>
                    <a:pt x="209" y="100"/>
                  </a:cubicBezTo>
                  <a:cubicBezTo>
                    <a:pt x="208" y="100"/>
                    <a:pt x="208" y="100"/>
                    <a:pt x="208" y="100"/>
                  </a:cubicBezTo>
                  <a:cubicBezTo>
                    <a:pt x="208" y="96"/>
                    <a:pt x="205" y="96"/>
                    <a:pt x="206" y="91"/>
                  </a:cubicBezTo>
                  <a:cubicBezTo>
                    <a:pt x="208" y="88"/>
                    <a:pt x="209" y="87"/>
                    <a:pt x="208" y="84"/>
                  </a:cubicBezTo>
                  <a:cubicBezTo>
                    <a:pt x="208" y="83"/>
                    <a:pt x="207" y="82"/>
                    <a:pt x="206" y="81"/>
                  </a:cubicBezTo>
                  <a:cubicBezTo>
                    <a:pt x="194" y="75"/>
                    <a:pt x="189" y="52"/>
                    <a:pt x="177" y="50"/>
                  </a:cubicBezTo>
                  <a:cubicBezTo>
                    <a:pt x="172" y="49"/>
                    <a:pt x="166" y="50"/>
                    <a:pt x="161" y="47"/>
                  </a:cubicBezTo>
                  <a:cubicBezTo>
                    <a:pt x="159" y="45"/>
                    <a:pt x="154" y="33"/>
                    <a:pt x="154" y="30"/>
                  </a:cubicBezTo>
                  <a:cubicBezTo>
                    <a:pt x="151" y="28"/>
                    <a:pt x="149" y="25"/>
                    <a:pt x="148" y="22"/>
                  </a:cubicBezTo>
                  <a:cubicBezTo>
                    <a:pt x="148" y="22"/>
                    <a:pt x="148" y="22"/>
                    <a:pt x="148" y="22"/>
                  </a:cubicBezTo>
                  <a:cubicBezTo>
                    <a:pt x="138" y="11"/>
                    <a:pt x="138" y="11"/>
                    <a:pt x="138" y="11"/>
                  </a:cubicBezTo>
                  <a:cubicBezTo>
                    <a:pt x="135" y="9"/>
                    <a:pt x="134" y="4"/>
                    <a:pt x="131" y="1"/>
                  </a:cubicBezTo>
                  <a:cubicBezTo>
                    <a:pt x="126" y="0"/>
                    <a:pt x="119" y="0"/>
                    <a:pt x="113" y="1"/>
                  </a:cubicBezTo>
                  <a:cubicBezTo>
                    <a:pt x="106" y="3"/>
                    <a:pt x="103" y="8"/>
                    <a:pt x="95" y="7"/>
                  </a:cubicBezTo>
                  <a:cubicBezTo>
                    <a:pt x="91" y="6"/>
                    <a:pt x="86" y="9"/>
                    <a:pt x="83" y="11"/>
                  </a:cubicBezTo>
                  <a:cubicBezTo>
                    <a:pt x="78" y="14"/>
                    <a:pt x="72" y="14"/>
                    <a:pt x="66" y="13"/>
                  </a:cubicBezTo>
                  <a:cubicBezTo>
                    <a:pt x="66" y="13"/>
                    <a:pt x="66" y="13"/>
                    <a:pt x="66" y="13"/>
                  </a:cubicBezTo>
                  <a:cubicBezTo>
                    <a:pt x="52" y="32"/>
                    <a:pt x="52" y="32"/>
                    <a:pt x="52" y="32"/>
                  </a:cubicBezTo>
                  <a:cubicBezTo>
                    <a:pt x="52" y="32"/>
                    <a:pt x="52" y="32"/>
                    <a:pt x="52" y="32"/>
                  </a:cubicBezTo>
                  <a:cubicBezTo>
                    <a:pt x="48" y="41"/>
                    <a:pt x="48" y="41"/>
                    <a:pt x="48" y="41"/>
                  </a:cubicBezTo>
                  <a:cubicBezTo>
                    <a:pt x="44" y="46"/>
                    <a:pt x="42" y="52"/>
                    <a:pt x="38" y="57"/>
                  </a:cubicBezTo>
                  <a:cubicBezTo>
                    <a:pt x="30" y="69"/>
                    <a:pt x="30" y="69"/>
                    <a:pt x="30" y="69"/>
                  </a:cubicBezTo>
                  <a:cubicBezTo>
                    <a:pt x="11" y="93"/>
                    <a:pt x="11" y="93"/>
                    <a:pt x="11" y="93"/>
                  </a:cubicBezTo>
                  <a:cubicBezTo>
                    <a:pt x="8" y="97"/>
                    <a:pt x="6" y="103"/>
                    <a:pt x="2" y="107"/>
                  </a:cubicBezTo>
                  <a:cubicBezTo>
                    <a:pt x="2" y="108"/>
                    <a:pt x="1" y="110"/>
                    <a:pt x="0" y="112"/>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31"/>
            <p:cNvSpPr>
              <a:spLocks/>
            </p:cNvSpPr>
            <p:nvPr/>
          </p:nvSpPr>
          <p:spPr bwMode="auto">
            <a:xfrm>
              <a:off x="3065463" y="2373313"/>
              <a:ext cx="344488" cy="355600"/>
            </a:xfrm>
            <a:custGeom>
              <a:avLst/>
              <a:gdLst>
                <a:gd name="T0" fmla="*/ 5 w 117"/>
                <a:gd name="T1" fmla="*/ 26 h 120"/>
                <a:gd name="T2" fmla="*/ 39 w 117"/>
                <a:gd name="T3" fmla="*/ 11 h 120"/>
                <a:gd name="T4" fmla="*/ 50 w 117"/>
                <a:gd name="T5" fmla="*/ 9 h 120"/>
                <a:gd name="T6" fmla="*/ 66 w 117"/>
                <a:gd name="T7" fmla="*/ 8 h 120"/>
                <a:gd name="T8" fmla="*/ 79 w 117"/>
                <a:gd name="T9" fmla="*/ 9 h 120"/>
                <a:gd name="T10" fmla="*/ 89 w 117"/>
                <a:gd name="T11" fmla="*/ 11 h 120"/>
                <a:gd name="T12" fmla="*/ 99 w 117"/>
                <a:gd name="T13" fmla="*/ 6 h 120"/>
                <a:gd name="T14" fmla="*/ 110 w 117"/>
                <a:gd name="T15" fmla="*/ 0 h 120"/>
                <a:gd name="T16" fmla="*/ 110 w 117"/>
                <a:gd name="T17" fmla="*/ 0 h 120"/>
                <a:gd name="T18" fmla="*/ 112 w 117"/>
                <a:gd name="T19" fmla="*/ 8 h 120"/>
                <a:gd name="T20" fmla="*/ 114 w 117"/>
                <a:gd name="T21" fmla="*/ 15 h 120"/>
                <a:gd name="T22" fmla="*/ 116 w 117"/>
                <a:gd name="T23" fmla="*/ 29 h 120"/>
                <a:gd name="T24" fmla="*/ 116 w 117"/>
                <a:gd name="T25" fmla="*/ 43 h 120"/>
                <a:gd name="T26" fmla="*/ 98 w 117"/>
                <a:gd name="T27" fmla="*/ 98 h 120"/>
                <a:gd name="T28" fmla="*/ 90 w 117"/>
                <a:gd name="T29" fmla="*/ 112 h 120"/>
                <a:gd name="T30" fmla="*/ 84 w 117"/>
                <a:gd name="T31" fmla="*/ 120 h 120"/>
                <a:gd name="T32" fmla="*/ 84 w 117"/>
                <a:gd name="T33" fmla="*/ 120 h 120"/>
                <a:gd name="T34" fmla="*/ 74 w 117"/>
                <a:gd name="T35" fmla="*/ 109 h 120"/>
                <a:gd name="T36" fmla="*/ 67 w 117"/>
                <a:gd name="T37" fmla="*/ 99 h 120"/>
                <a:gd name="T38" fmla="*/ 49 w 117"/>
                <a:gd name="T39" fmla="*/ 99 h 120"/>
                <a:gd name="T40" fmla="*/ 31 w 117"/>
                <a:gd name="T41" fmla="*/ 105 h 120"/>
                <a:gd name="T42" fmla="*/ 19 w 117"/>
                <a:gd name="T43" fmla="*/ 109 h 120"/>
                <a:gd name="T44" fmla="*/ 2 w 117"/>
                <a:gd name="T45" fmla="*/ 111 h 120"/>
                <a:gd name="T46" fmla="*/ 2 w 117"/>
                <a:gd name="T47" fmla="*/ 111 h 120"/>
                <a:gd name="T48" fmla="*/ 2 w 117"/>
                <a:gd name="T49" fmla="*/ 103 h 120"/>
                <a:gd name="T50" fmla="*/ 0 w 117"/>
                <a:gd name="T51" fmla="*/ 93 h 120"/>
                <a:gd name="T52" fmla="*/ 1 w 117"/>
                <a:gd name="T53" fmla="*/ 83 h 120"/>
                <a:gd name="T54" fmla="*/ 5 w 117"/>
                <a:gd name="T55" fmla="*/ 68 h 120"/>
                <a:gd name="T56" fmla="*/ 0 w 117"/>
                <a:gd name="T57" fmla="*/ 53 h 120"/>
                <a:gd name="T58" fmla="*/ 3 w 117"/>
                <a:gd name="T59" fmla="*/ 42 h 120"/>
                <a:gd name="T60" fmla="*/ 5 w 117"/>
                <a:gd name="T61" fmla="*/ 2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7" h="120">
                  <a:moveTo>
                    <a:pt x="5" y="26"/>
                  </a:moveTo>
                  <a:cubicBezTo>
                    <a:pt x="17" y="22"/>
                    <a:pt x="24" y="11"/>
                    <a:pt x="39" y="11"/>
                  </a:cubicBezTo>
                  <a:cubicBezTo>
                    <a:pt x="42" y="11"/>
                    <a:pt x="46" y="9"/>
                    <a:pt x="50" y="9"/>
                  </a:cubicBezTo>
                  <a:cubicBezTo>
                    <a:pt x="56" y="8"/>
                    <a:pt x="60" y="12"/>
                    <a:pt x="66" y="8"/>
                  </a:cubicBezTo>
                  <a:cubicBezTo>
                    <a:pt x="70" y="6"/>
                    <a:pt x="75" y="5"/>
                    <a:pt x="79" y="9"/>
                  </a:cubicBezTo>
                  <a:cubicBezTo>
                    <a:pt x="83" y="10"/>
                    <a:pt x="85" y="11"/>
                    <a:pt x="89" y="11"/>
                  </a:cubicBezTo>
                  <a:cubicBezTo>
                    <a:pt x="94" y="11"/>
                    <a:pt x="95" y="8"/>
                    <a:pt x="99" y="6"/>
                  </a:cubicBezTo>
                  <a:cubicBezTo>
                    <a:pt x="110" y="0"/>
                    <a:pt x="110" y="0"/>
                    <a:pt x="110" y="0"/>
                  </a:cubicBezTo>
                  <a:cubicBezTo>
                    <a:pt x="110" y="0"/>
                    <a:pt x="110" y="0"/>
                    <a:pt x="110" y="0"/>
                  </a:cubicBezTo>
                  <a:cubicBezTo>
                    <a:pt x="112" y="8"/>
                    <a:pt x="112" y="8"/>
                    <a:pt x="112" y="8"/>
                  </a:cubicBezTo>
                  <a:cubicBezTo>
                    <a:pt x="113" y="10"/>
                    <a:pt x="113" y="13"/>
                    <a:pt x="114" y="15"/>
                  </a:cubicBezTo>
                  <a:cubicBezTo>
                    <a:pt x="114" y="20"/>
                    <a:pt x="116" y="25"/>
                    <a:pt x="116" y="29"/>
                  </a:cubicBezTo>
                  <a:cubicBezTo>
                    <a:pt x="117" y="34"/>
                    <a:pt x="117" y="39"/>
                    <a:pt x="116" y="43"/>
                  </a:cubicBezTo>
                  <a:cubicBezTo>
                    <a:pt x="115" y="62"/>
                    <a:pt x="107" y="83"/>
                    <a:pt x="98" y="98"/>
                  </a:cubicBezTo>
                  <a:cubicBezTo>
                    <a:pt x="96" y="103"/>
                    <a:pt x="92" y="108"/>
                    <a:pt x="90" y="112"/>
                  </a:cubicBezTo>
                  <a:cubicBezTo>
                    <a:pt x="87" y="114"/>
                    <a:pt x="87" y="118"/>
                    <a:pt x="84" y="120"/>
                  </a:cubicBezTo>
                  <a:cubicBezTo>
                    <a:pt x="84" y="120"/>
                    <a:pt x="84" y="120"/>
                    <a:pt x="84" y="120"/>
                  </a:cubicBezTo>
                  <a:cubicBezTo>
                    <a:pt x="74" y="109"/>
                    <a:pt x="74" y="109"/>
                    <a:pt x="74" y="109"/>
                  </a:cubicBezTo>
                  <a:cubicBezTo>
                    <a:pt x="71" y="107"/>
                    <a:pt x="70" y="102"/>
                    <a:pt x="67" y="99"/>
                  </a:cubicBezTo>
                  <a:cubicBezTo>
                    <a:pt x="62" y="98"/>
                    <a:pt x="55" y="98"/>
                    <a:pt x="49" y="99"/>
                  </a:cubicBezTo>
                  <a:cubicBezTo>
                    <a:pt x="42" y="101"/>
                    <a:pt x="39" y="106"/>
                    <a:pt x="31" y="105"/>
                  </a:cubicBezTo>
                  <a:cubicBezTo>
                    <a:pt x="27" y="104"/>
                    <a:pt x="22" y="107"/>
                    <a:pt x="19" y="109"/>
                  </a:cubicBezTo>
                  <a:cubicBezTo>
                    <a:pt x="14" y="112"/>
                    <a:pt x="8" y="112"/>
                    <a:pt x="2" y="111"/>
                  </a:cubicBezTo>
                  <a:cubicBezTo>
                    <a:pt x="2" y="111"/>
                    <a:pt x="2" y="111"/>
                    <a:pt x="2" y="111"/>
                  </a:cubicBezTo>
                  <a:cubicBezTo>
                    <a:pt x="2" y="103"/>
                    <a:pt x="2" y="103"/>
                    <a:pt x="2" y="103"/>
                  </a:cubicBezTo>
                  <a:cubicBezTo>
                    <a:pt x="3" y="99"/>
                    <a:pt x="0" y="96"/>
                    <a:pt x="0" y="93"/>
                  </a:cubicBezTo>
                  <a:cubicBezTo>
                    <a:pt x="0" y="90"/>
                    <a:pt x="3" y="86"/>
                    <a:pt x="1" y="83"/>
                  </a:cubicBezTo>
                  <a:cubicBezTo>
                    <a:pt x="1" y="78"/>
                    <a:pt x="5" y="73"/>
                    <a:pt x="5" y="68"/>
                  </a:cubicBezTo>
                  <a:cubicBezTo>
                    <a:pt x="5" y="63"/>
                    <a:pt x="2" y="58"/>
                    <a:pt x="0" y="53"/>
                  </a:cubicBezTo>
                  <a:cubicBezTo>
                    <a:pt x="0" y="50"/>
                    <a:pt x="3" y="45"/>
                    <a:pt x="3" y="42"/>
                  </a:cubicBezTo>
                  <a:cubicBezTo>
                    <a:pt x="4" y="36"/>
                    <a:pt x="5" y="31"/>
                    <a:pt x="5" y="26"/>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32"/>
            <p:cNvSpPr>
              <a:spLocks/>
            </p:cNvSpPr>
            <p:nvPr/>
          </p:nvSpPr>
          <p:spPr bwMode="auto">
            <a:xfrm>
              <a:off x="3313113" y="2373313"/>
              <a:ext cx="422275" cy="688975"/>
            </a:xfrm>
            <a:custGeom>
              <a:avLst/>
              <a:gdLst>
                <a:gd name="T0" fmla="*/ 0 w 143"/>
                <a:gd name="T1" fmla="*/ 120 h 233"/>
                <a:gd name="T2" fmla="*/ 6 w 143"/>
                <a:gd name="T3" fmla="*/ 112 h 233"/>
                <a:gd name="T4" fmla="*/ 14 w 143"/>
                <a:gd name="T5" fmla="*/ 98 h 233"/>
                <a:gd name="T6" fmla="*/ 32 w 143"/>
                <a:gd name="T7" fmla="*/ 43 h 233"/>
                <a:gd name="T8" fmla="*/ 32 w 143"/>
                <a:gd name="T9" fmla="*/ 29 h 233"/>
                <a:gd name="T10" fmla="*/ 30 w 143"/>
                <a:gd name="T11" fmla="*/ 15 h 233"/>
                <a:gd name="T12" fmla="*/ 28 w 143"/>
                <a:gd name="T13" fmla="*/ 8 h 233"/>
                <a:gd name="T14" fmla="*/ 26 w 143"/>
                <a:gd name="T15" fmla="*/ 0 h 233"/>
                <a:gd name="T16" fmla="*/ 26 w 143"/>
                <a:gd name="T17" fmla="*/ 0 h 233"/>
                <a:gd name="T18" fmla="*/ 77 w 143"/>
                <a:gd name="T19" fmla="*/ 0 h 233"/>
                <a:gd name="T20" fmla="*/ 77 w 143"/>
                <a:gd name="T21" fmla="*/ 0 h 233"/>
                <a:gd name="T22" fmla="*/ 143 w 143"/>
                <a:gd name="T23" fmla="*/ 2 h 233"/>
                <a:gd name="T24" fmla="*/ 143 w 143"/>
                <a:gd name="T25" fmla="*/ 2 h 233"/>
                <a:gd name="T26" fmla="*/ 140 w 143"/>
                <a:gd name="T27" fmla="*/ 85 h 233"/>
                <a:gd name="T28" fmla="*/ 140 w 143"/>
                <a:gd name="T29" fmla="*/ 85 h 233"/>
                <a:gd name="T30" fmla="*/ 139 w 143"/>
                <a:gd name="T31" fmla="*/ 87 h 233"/>
                <a:gd name="T32" fmla="*/ 139 w 143"/>
                <a:gd name="T33" fmla="*/ 90 h 233"/>
                <a:gd name="T34" fmla="*/ 132 w 143"/>
                <a:gd name="T35" fmla="*/ 108 h 233"/>
                <a:gd name="T36" fmla="*/ 119 w 143"/>
                <a:gd name="T37" fmla="*/ 169 h 233"/>
                <a:gd name="T38" fmla="*/ 119 w 143"/>
                <a:gd name="T39" fmla="*/ 171 h 233"/>
                <a:gd name="T40" fmla="*/ 120 w 143"/>
                <a:gd name="T41" fmla="*/ 172 h 233"/>
                <a:gd name="T42" fmla="*/ 120 w 143"/>
                <a:gd name="T43" fmla="*/ 177 h 233"/>
                <a:gd name="T44" fmla="*/ 121 w 143"/>
                <a:gd name="T45" fmla="*/ 178 h 233"/>
                <a:gd name="T46" fmla="*/ 124 w 143"/>
                <a:gd name="T47" fmla="*/ 201 h 233"/>
                <a:gd name="T48" fmla="*/ 126 w 143"/>
                <a:gd name="T49" fmla="*/ 214 h 233"/>
                <a:gd name="T50" fmla="*/ 127 w 143"/>
                <a:gd name="T51" fmla="*/ 225 h 233"/>
                <a:gd name="T52" fmla="*/ 127 w 143"/>
                <a:gd name="T53" fmla="*/ 233 h 233"/>
                <a:gd name="T54" fmla="*/ 127 w 143"/>
                <a:gd name="T55" fmla="*/ 233 h 233"/>
                <a:gd name="T56" fmla="*/ 111 w 143"/>
                <a:gd name="T57" fmla="*/ 232 h 233"/>
                <a:gd name="T58" fmla="*/ 111 w 143"/>
                <a:gd name="T59" fmla="*/ 232 h 233"/>
                <a:gd name="T60" fmla="*/ 49 w 143"/>
                <a:gd name="T61" fmla="*/ 232 h 233"/>
                <a:gd name="T62" fmla="*/ 49 w 143"/>
                <a:gd name="T63" fmla="*/ 232 h 233"/>
                <a:gd name="T64" fmla="*/ 51 w 143"/>
                <a:gd name="T65" fmla="*/ 229 h 233"/>
                <a:gd name="T66" fmla="*/ 53 w 143"/>
                <a:gd name="T67" fmla="*/ 226 h 233"/>
                <a:gd name="T68" fmla="*/ 53 w 143"/>
                <a:gd name="T69" fmla="*/ 224 h 233"/>
                <a:gd name="T70" fmla="*/ 54 w 143"/>
                <a:gd name="T71" fmla="*/ 222 h 233"/>
                <a:gd name="T72" fmla="*/ 53 w 143"/>
                <a:gd name="T73" fmla="*/ 220 h 233"/>
                <a:gd name="T74" fmla="*/ 53 w 143"/>
                <a:gd name="T75" fmla="*/ 218 h 233"/>
                <a:gd name="T76" fmla="*/ 53 w 143"/>
                <a:gd name="T77" fmla="*/ 218 h 233"/>
                <a:gd name="T78" fmla="*/ 54 w 143"/>
                <a:gd name="T79" fmla="*/ 211 h 233"/>
                <a:gd name="T80" fmla="*/ 61 w 143"/>
                <a:gd name="T81" fmla="*/ 200 h 233"/>
                <a:gd name="T82" fmla="*/ 61 w 143"/>
                <a:gd name="T83" fmla="*/ 198 h 233"/>
                <a:gd name="T84" fmla="*/ 60 w 143"/>
                <a:gd name="T85" fmla="*/ 198 h 233"/>
                <a:gd name="T86" fmla="*/ 58 w 143"/>
                <a:gd name="T87" fmla="*/ 189 h 233"/>
                <a:gd name="T88" fmla="*/ 60 w 143"/>
                <a:gd name="T89" fmla="*/ 182 h 233"/>
                <a:gd name="T90" fmla="*/ 58 w 143"/>
                <a:gd name="T91" fmla="*/ 179 h 233"/>
                <a:gd name="T92" fmla="*/ 29 w 143"/>
                <a:gd name="T93" fmla="*/ 148 h 233"/>
                <a:gd name="T94" fmla="*/ 13 w 143"/>
                <a:gd name="T95" fmla="*/ 145 h 233"/>
                <a:gd name="T96" fmla="*/ 6 w 143"/>
                <a:gd name="T97" fmla="*/ 128 h 233"/>
                <a:gd name="T98" fmla="*/ 0 w 143"/>
                <a:gd name="T99" fmla="*/ 12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3" h="233">
                  <a:moveTo>
                    <a:pt x="0" y="120"/>
                  </a:moveTo>
                  <a:cubicBezTo>
                    <a:pt x="3" y="118"/>
                    <a:pt x="3" y="114"/>
                    <a:pt x="6" y="112"/>
                  </a:cubicBezTo>
                  <a:cubicBezTo>
                    <a:pt x="8" y="108"/>
                    <a:pt x="12" y="103"/>
                    <a:pt x="14" y="98"/>
                  </a:cubicBezTo>
                  <a:cubicBezTo>
                    <a:pt x="23" y="83"/>
                    <a:pt x="31" y="62"/>
                    <a:pt x="32" y="43"/>
                  </a:cubicBezTo>
                  <a:cubicBezTo>
                    <a:pt x="33" y="39"/>
                    <a:pt x="33" y="34"/>
                    <a:pt x="32" y="29"/>
                  </a:cubicBezTo>
                  <a:cubicBezTo>
                    <a:pt x="32" y="25"/>
                    <a:pt x="30" y="20"/>
                    <a:pt x="30" y="15"/>
                  </a:cubicBezTo>
                  <a:cubicBezTo>
                    <a:pt x="29" y="13"/>
                    <a:pt x="29" y="10"/>
                    <a:pt x="28" y="8"/>
                  </a:cubicBezTo>
                  <a:cubicBezTo>
                    <a:pt x="26" y="0"/>
                    <a:pt x="26" y="0"/>
                    <a:pt x="26" y="0"/>
                  </a:cubicBezTo>
                  <a:cubicBezTo>
                    <a:pt x="26" y="0"/>
                    <a:pt x="26" y="0"/>
                    <a:pt x="26" y="0"/>
                  </a:cubicBezTo>
                  <a:cubicBezTo>
                    <a:pt x="77" y="0"/>
                    <a:pt x="77" y="0"/>
                    <a:pt x="77" y="0"/>
                  </a:cubicBezTo>
                  <a:cubicBezTo>
                    <a:pt x="77" y="0"/>
                    <a:pt x="77" y="0"/>
                    <a:pt x="77" y="0"/>
                  </a:cubicBezTo>
                  <a:cubicBezTo>
                    <a:pt x="143" y="2"/>
                    <a:pt x="143" y="2"/>
                    <a:pt x="143" y="2"/>
                  </a:cubicBezTo>
                  <a:cubicBezTo>
                    <a:pt x="143" y="2"/>
                    <a:pt x="143" y="2"/>
                    <a:pt x="143" y="2"/>
                  </a:cubicBezTo>
                  <a:cubicBezTo>
                    <a:pt x="140" y="85"/>
                    <a:pt x="140" y="85"/>
                    <a:pt x="140" y="85"/>
                  </a:cubicBezTo>
                  <a:cubicBezTo>
                    <a:pt x="140" y="85"/>
                    <a:pt x="140" y="85"/>
                    <a:pt x="140" y="85"/>
                  </a:cubicBezTo>
                  <a:cubicBezTo>
                    <a:pt x="139" y="86"/>
                    <a:pt x="139" y="86"/>
                    <a:pt x="139" y="87"/>
                  </a:cubicBezTo>
                  <a:cubicBezTo>
                    <a:pt x="139" y="87"/>
                    <a:pt x="139" y="89"/>
                    <a:pt x="139" y="90"/>
                  </a:cubicBezTo>
                  <a:cubicBezTo>
                    <a:pt x="136" y="94"/>
                    <a:pt x="134" y="103"/>
                    <a:pt x="132" y="108"/>
                  </a:cubicBezTo>
                  <a:cubicBezTo>
                    <a:pt x="126" y="126"/>
                    <a:pt x="121" y="149"/>
                    <a:pt x="119" y="169"/>
                  </a:cubicBezTo>
                  <a:cubicBezTo>
                    <a:pt x="119" y="169"/>
                    <a:pt x="119" y="170"/>
                    <a:pt x="119" y="171"/>
                  </a:cubicBezTo>
                  <a:cubicBezTo>
                    <a:pt x="120" y="171"/>
                    <a:pt x="120" y="171"/>
                    <a:pt x="120" y="172"/>
                  </a:cubicBezTo>
                  <a:cubicBezTo>
                    <a:pt x="120" y="173"/>
                    <a:pt x="120" y="176"/>
                    <a:pt x="120" y="177"/>
                  </a:cubicBezTo>
                  <a:cubicBezTo>
                    <a:pt x="120" y="177"/>
                    <a:pt x="120" y="178"/>
                    <a:pt x="121" y="178"/>
                  </a:cubicBezTo>
                  <a:cubicBezTo>
                    <a:pt x="121" y="185"/>
                    <a:pt x="122" y="194"/>
                    <a:pt x="124" y="201"/>
                  </a:cubicBezTo>
                  <a:cubicBezTo>
                    <a:pt x="125" y="205"/>
                    <a:pt x="126" y="210"/>
                    <a:pt x="126" y="214"/>
                  </a:cubicBezTo>
                  <a:cubicBezTo>
                    <a:pt x="126" y="217"/>
                    <a:pt x="127" y="221"/>
                    <a:pt x="127" y="225"/>
                  </a:cubicBezTo>
                  <a:cubicBezTo>
                    <a:pt x="127" y="233"/>
                    <a:pt x="127" y="233"/>
                    <a:pt x="127" y="233"/>
                  </a:cubicBezTo>
                  <a:cubicBezTo>
                    <a:pt x="127" y="233"/>
                    <a:pt x="127" y="233"/>
                    <a:pt x="127" y="233"/>
                  </a:cubicBezTo>
                  <a:cubicBezTo>
                    <a:pt x="111" y="232"/>
                    <a:pt x="111" y="232"/>
                    <a:pt x="111" y="232"/>
                  </a:cubicBezTo>
                  <a:cubicBezTo>
                    <a:pt x="111" y="232"/>
                    <a:pt x="111" y="232"/>
                    <a:pt x="111" y="232"/>
                  </a:cubicBezTo>
                  <a:cubicBezTo>
                    <a:pt x="49" y="232"/>
                    <a:pt x="49" y="232"/>
                    <a:pt x="49" y="232"/>
                  </a:cubicBezTo>
                  <a:cubicBezTo>
                    <a:pt x="49" y="232"/>
                    <a:pt x="49" y="232"/>
                    <a:pt x="49" y="232"/>
                  </a:cubicBezTo>
                  <a:cubicBezTo>
                    <a:pt x="50" y="231"/>
                    <a:pt x="50" y="230"/>
                    <a:pt x="51" y="229"/>
                  </a:cubicBezTo>
                  <a:cubicBezTo>
                    <a:pt x="51" y="228"/>
                    <a:pt x="52" y="227"/>
                    <a:pt x="53" y="226"/>
                  </a:cubicBezTo>
                  <a:cubicBezTo>
                    <a:pt x="53" y="225"/>
                    <a:pt x="53" y="225"/>
                    <a:pt x="53" y="224"/>
                  </a:cubicBezTo>
                  <a:cubicBezTo>
                    <a:pt x="53" y="223"/>
                    <a:pt x="54" y="223"/>
                    <a:pt x="54" y="222"/>
                  </a:cubicBezTo>
                  <a:cubicBezTo>
                    <a:pt x="54" y="221"/>
                    <a:pt x="54" y="221"/>
                    <a:pt x="53" y="220"/>
                  </a:cubicBezTo>
                  <a:cubicBezTo>
                    <a:pt x="53" y="220"/>
                    <a:pt x="53" y="219"/>
                    <a:pt x="53" y="218"/>
                  </a:cubicBezTo>
                  <a:cubicBezTo>
                    <a:pt x="53" y="218"/>
                    <a:pt x="53" y="218"/>
                    <a:pt x="53" y="218"/>
                  </a:cubicBezTo>
                  <a:cubicBezTo>
                    <a:pt x="54" y="211"/>
                    <a:pt x="54" y="211"/>
                    <a:pt x="54" y="211"/>
                  </a:cubicBezTo>
                  <a:cubicBezTo>
                    <a:pt x="55" y="202"/>
                    <a:pt x="56" y="206"/>
                    <a:pt x="61" y="200"/>
                  </a:cubicBezTo>
                  <a:cubicBezTo>
                    <a:pt x="61" y="199"/>
                    <a:pt x="61" y="199"/>
                    <a:pt x="61" y="198"/>
                  </a:cubicBezTo>
                  <a:cubicBezTo>
                    <a:pt x="60" y="198"/>
                    <a:pt x="60" y="198"/>
                    <a:pt x="60" y="198"/>
                  </a:cubicBezTo>
                  <a:cubicBezTo>
                    <a:pt x="60" y="194"/>
                    <a:pt x="57" y="194"/>
                    <a:pt x="58" y="189"/>
                  </a:cubicBezTo>
                  <a:cubicBezTo>
                    <a:pt x="60" y="186"/>
                    <a:pt x="61" y="185"/>
                    <a:pt x="60" y="182"/>
                  </a:cubicBezTo>
                  <a:cubicBezTo>
                    <a:pt x="60" y="181"/>
                    <a:pt x="59" y="180"/>
                    <a:pt x="58" y="179"/>
                  </a:cubicBezTo>
                  <a:cubicBezTo>
                    <a:pt x="46" y="173"/>
                    <a:pt x="41" y="150"/>
                    <a:pt x="29" y="148"/>
                  </a:cubicBezTo>
                  <a:cubicBezTo>
                    <a:pt x="24" y="147"/>
                    <a:pt x="18" y="148"/>
                    <a:pt x="13" y="145"/>
                  </a:cubicBezTo>
                  <a:cubicBezTo>
                    <a:pt x="11" y="143"/>
                    <a:pt x="6" y="131"/>
                    <a:pt x="6" y="128"/>
                  </a:cubicBezTo>
                  <a:cubicBezTo>
                    <a:pt x="3" y="126"/>
                    <a:pt x="1" y="123"/>
                    <a:pt x="0" y="120"/>
                  </a:cubicBezTo>
                  <a:close/>
                </a:path>
              </a:pathLst>
            </a:custGeom>
            <a:solidFill>
              <a:schemeClr val="bg1">
                <a:lumMod val="95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33"/>
            <p:cNvSpPr>
              <a:spLocks/>
            </p:cNvSpPr>
            <p:nvPr/>
          </p:nvSpPr>
          <p:spPr bwMode="auto">
            <a:xfrm>
              <a:off x="2865438" y="1874838"/>
              <a:ext cx="684213" cy="576263"/>
            </a:xfrm>
            <a:custGeom>
              <a:avLst/>
              <a:gdLst>
                <a:gd name="T0" fmla="*/ 73 w 232"/>
                <a:gd name="T1" fmla="*/ 195 h 195"/>
                <a:gd name="T2" fmla="*/ 107 w 232"/>
                <a:gd name="T3" fmla="*/ 180 h 195"/>
                <a:gd name="T4" fmla="*/ 118 w 232"/>
                <a:gd name="T5" fmla="*/ 178 h 195"/>
                <a:gd name="T6" fmla="*/ 134 w 232"/>
                <a:gd name="T7" fmla="*/ 177 h 195"/>
                <a:gd name="T8" fmla="*/ 147 w 232"/>
                <a:gd name="T9" fmla="*/ 178 h 195"/>
                <a:gd name="T10" fmla="*/ 157 w 232"/>
                <a:gd name="T11" fmla="*/ 180 h 195"/>
                <a:gd name="T12" fmla="*/ 167 w 232"/>
                <a:gd name="T13" fmla="*/ 175 h 195"/>
                <a:gd name="T14" fmla="*/ 178 w 232"/>
                <a:gd name="T15" fmla="*/ 169 h 195"/>
                <a:gd name="T16" fmla="*/ 178 w 232"/>
                <a:gd name="T17" fmla="*/ 169 h 195"/>
                <a:gd name="T18" fmla="*/ 229 w 232"/>
                <a:gd name="T19" fmla="*/ 169 h 195"/>
                <a:gd name="T20" fmla="*/ 229 w 232"/>
                <a:gd name="T21" fmla="*/ 169 h 195"/>
                <a:gd name="T22" fmla="*/ 232 w 232"/>
                <a:gd name="T23" fmla="*/ 91 h 195"/>
                <a:gd name="T24" fmla="*/ 232 w 232"/>
                <a:gd name="T25" fmla="*/ 91 h 195"/>
                <a:gd name="T26" fmla="*/ 232 w 232"/>
                <a:gd name="T27" fmla="*/ 50 h 195"/>
                <a:gd name="T28" fmla="*/ 228 w 232"/>
                <a:gd name="T29" fmla="*/ 44 h 195"/>
                <a:gd name="T30" fmla="*/ 225 w 232"/>
                <a:gd name="T31" fmla="*/ 40 h 195"/>
                <a:gd name="T32" fmla="*/ 220 w 232"/>
                <a:gd name="T33" fmla="*/ 35 h 195"/>
                <a:gd name="T34" fmla="*/ 213 w 232"/>
                <a:gd name="T35" fmla="*/ 32 h 195"/>
                <a:gd name="T36" fmla="*/ 200 w 232"/>
                <a:gd name="T37" fmla="*/ 21 h 195"/>
                <a:gd name="T38" fmla="*/ 200 w 232"/>
                <a:gd name="T39" fmla="*/ 21 h 195"/>
                <a:gd name="T40" fmla="*/ 192 w 232"/>
                <a:gd name="T41" fmla="*/ 26 h 195"/>
                <a:gd name="T42" fmla="*/ 183 w 232"/>
                <a:gd name="T43" fmla="*/ 31 h 195"/>
                <a:gd name="T44" fmla="*/ 174 w 232"/>
                <a:gd name="T45" fmla="*/ 21 h 195"/>
                <a:gd name="T46" fmla="*/ 156 w 232"/>
                <a:gd name="T47" fmla="*/ 6 h 195"/>
                <a:gd name="T48" fmla="*/ 143 w 232"/>
                <a:gd name="T49" fmla="*/ 10 h 195"/>
                <a:gd name="T50" fmla="*/ 132 w 232"/>
                <a:gd name="T51" fmla="*/ 7 h 195"/>
                <a:gd name="T52" fmla="*/ 131 w 232"/>
                <a:gd name="T53" fmla="*/ 7 h 195"/>
                <a:gd name="T54" fmla="*/ 117 w 232"/>
                <a:gd name="T55" fmla="*/ 24 h 195"/>
                <a:gd name="T56" fmla="*/ 100 w 232"/>
                <a:gd name="T57" fmla="*/ 36 h 195"/>
                <a:gd name="T58" fmla="*/ 100 w 232"/>
                <a:gd name="T59" fmla="*/ 36 h 195"/>
                <a:gd name="T60" fmla="*/ 91 w 232"/>
                <a:gd name="T61" fmla="*/ 40 h 195"/>
                <a:gd name="T62" fmla="*/ 80 w 232"/>
                <a:gd name="T63" fmla="*/ 38 h 195"/>
                <a:gd name="T64" fmla="*/ 74 w 232"/>
                <a:gd name="T65" fmla="*/ 32 h 195"/>
                <a:gd name="T66" fmla="*/ 68 w 232"/>
                <a:gd name="T67" fmla="*/ 33 h 195"/>
                <a:gd name="T68" fmla="*/ 64 w 232"/>
                <a:gd name="T69" fmla="*/ 44 h 195"/>
                <a:gd name="T70" fmla="*/ 59 w 232"/>
                <a:gd name="T71" fmla="*/ 64 h 195"/>
                <a:gd name="T72" fmla="*/ 50 w 232"/>
                <a:gd name="T73" fmla="*/ 70 h 195"/>
                <a:gd name="T74" fmla="*/ 39 w 232"/>
                <a:gd name="T75" fmla="*/ 72 h 195"/>
                <a:gd name="T76" fmla="*/ 22 w 232"/>
                <a:gd name="T77" fmla="*/ 88 h 195"/>
                <a:gd name="T78" fmla="*/ 22 w 232"/>
                <a:gd name="T79" fmla="*/ 88 h 195"/>
                <a:gd name="T80" fmla="*/ 23 w 232"/>
                <a:gd name="T81" fmla="*/ 95 h 195"/>
                <a:gd name="T82" fmla="*/ 26 w 232"/>
                <a:gd name="T83" fmla="*/ 103 h 195"/>
                <a:gd name="T84" fmla="*/ 25 w 232"/>
                <a:gd name="T85" fmla="*/ 111 h 195"/>
                <a:gd name="T86" fmla="*/ 13 w 232"/>
                <a:gd name="T87" fmla="*/ 130 h 195"/>
                <a:gd name="T88" fmla="*/ 2 w 232"/>
                <a:gd name="T89" fmla="*/ 140 h 195"/>
                <a:gd name="T90" fmla="*/ 0 w 232"/>
                <a:gd name="T91" fmla="*/ 142 h 195"/>
                <a:gd name="T92" fmla="*/ 0 w 232"/>
                <a:gd name="T93" fmla="*/ 142 h 195"/>
                <a:gd name="T94" fmla="*/ 8 w 232"/>
                <a:gd name="T95" fmla="*/ 148 h 195"/>
                <a:gd name="T96" fmla="*/ 25 w 232"/>
                <a:gd name="T97" fmla="*/ 154 h 195"/>
                <a:gd name="T98" fmla="*/ 65 w 232"/>
                <a:gd name="T99" fmla="*/ 187 h 195"/>
                <a:gd name="T100" fmla="*/ 73 w 232"/>
                <a:gd name="T101"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2" h="195">
                  <a:moveTo>
                    <a:pt x="73" y="195"/>
                  </a:moveTo>
                  <a:cubicBezTo>
                    <a:pt x="85" y="191"/>
                    <a:pt x="92" y="180"/>
                    <a:pt x="107" y="180"/>
                  </a:cubicBezTo>
                  <a:cubicBezTo>
                    <a:pt x="110" y="180"/>
                    <a:pt x="114" y="178"/>
                    <a:pt x="118" y="178"/>
                  </a:cubicBezTo>
                  <a:cubicBezTo>
                    <a:pt x="124" y="177"/>
                    <a:pt x="128" y="181"/>
                    <a:pt x="134" y="177"/>
                  </a:cubicBezTo>
                  <a:cubicBezTo>
                    <a:pt x="138" y="175"/>
                    <a:pt x="143" y="174"/>
                    <a:pt x="147" y="178"/>
                  </a:cubicBezTo>
                  <a:cubicBezTo>
                    <a:pt x="151" y="179"/>
                    <a:pt x="153" y="180"/>
                    <a:pt x="157" y="180"/>
                  </a:cubicBezTo>
                  <a:cubicBezTo>
                    <a:pt x="162" y="180"/>
                    <a:pt x="163" y="177"/>
                    <a:pt x="167" y="175"/>
                  </a:cubicBezTo>
                  <a:cubicBezTo>
                    <a:pt x="178" y="169"/>
                    <a:pt x="178" y="169"/>
                    <a:pt x="178" y="169"/>
                  </a:cubicBezTo>
                  <a:cubicBezTo>
                    <a:pt x="178" y="169"/>
                    <a:pt x="178" y="169"/>
                    <a:pt x="178" y="169"/>
                  </a:cubicBezTo>
                  <a:cubicBezTo>
                    <a:pt x="229" y="169"/>
                    <a:pt x="229" y="169"/>
                    <a:pt x="229" y="169"/>
                  </a:cubicBezTo>
                  <a:cubicBezTo>
                    <a:pt x="229" y="169"/>
                    <a:pt x="229" y="169"/>
                    <a:pt x="229" y="169"/>
                  </a:cubicBezTo>
                  <a:cubicBezTo>
                    <a:pt x="232" y="91"/>
                    <a:pt x="232" y="91"/>
                    <a:pt x="232" y="91"/>
                  </a:cubicBezTo>
                  <a:cubicBezTo>
                    <a:pt x="232" y="91"/>
                    <a:pt x="232" y="91"/>
                    <a:pt x="232" y="91"/>
                  </a:cubicBezTo>
                  <a:cubicBezTo>
                    <a:pt x="232" y="50"/>
                    <a:pt x="232" y="50"/>
                    <a:pt x="232" y="50"/>
                  </a:cubicBezTo>
                  <a:cubicBezTo>
                    <a:pt x="231" y="48"/>
                    <a:pt x="230" y="46"/>
                    <a:pt x="228" y="44"/>
                  </a:cubicBezTo>
                  <a:cubicBezTo>
                    <a:pt x="227" y="43"/>
                    <a:pt x="226" y="41"/>
                    <a:pt x="225" y="40"/>
                  </a:cubicBezTo>
                  <a:cubicBezTo>
                    <a:pt x="223" y="38"/>
                    <a:pt x="222" y="37"/>
                    <a:pt x="220" y="35"/>
                  </a:cubicBezTo>
                  <a:cubicBezTo>
                    <a:pt x="218" y="34"/>
                    <a:pt x="215" y="33"/>
                    <a:pt x="213" y="32"/>
                  </a:cubicBezTo>
                  <a:cubicBezTo>
                    <a:pt x="208" y="29"/>
                    <a:pt x="205" y="24"/>
                    <a:pt x="200" y="21"/>
                  </a:cubicBezTo>
                  <a:cubicBezTo>
                    <a:pt x="200" y="21"/>
                    <a:pt x="200" y="21"/>
                    <a:pt x="200" y="21"/>
                  </a:cubicBezTo>
                  <a:cubicBezTo>
                    <a:pt x="192" y="26"/>
                    <a:pt x="192" y="26"/>
                    <a:pt x="192" y="26"/>
                  </a:cubicBezTo>
                  <a:cubicBezTo>
                    <a:pt x="189" y="29"/>
                    <a:pt x="188" y="33"/>
                    <a:pt x="183" y="31"/>
                  </a:cubicBezTo>
                  <a:cubicBezTo>
                    <a:pt x="179" y="30"/>
                    <a:pt x="175" y="24"/>
                    <a:pt x="174" y="21"/>
                  </a:cubicBezTo>
                  <a:cubicBezTo>
                    <a:pt x="170" y="12"/>
                    <a:pt x="164" y="10"/>
                    <a:pt x="156" y="6"/>
                  </a:cubicBezTo>
                  <a:cubicBezTo>
                    <a:pt x="152" y="0"/>
                    <a:pt x="146" y="8"/>
                    <a:pt x="143" y="10"/>
                  </a:cubicBezTo>
                  <a:cubicBezTo>
                    <a:pt x="139" y="12"/>
                    <a:pt x="135" y="10"/>
                    <a:pt x="132" y="7"/>
                  </a:cubicBezTo>
                  <a:cubicBezTo>
                    <a:pt x="131" y="7"/>
                    <a:pt x="131" y="7"/>
                    <a:pt x="131" y="7"/>
                  </a:cubicBezTo>
                  <a:cubicBezTo>
                    <a:pt x="129" y="7"/>
                    <a:pt x="119" y="21"/>
                    <a:pt x="117" y="24"/>
                  </a:cubicBezTo>
                  <a:cubicBezTo>
                    <a:pt x="114" y="28"/>
                    <a:pt x="105" y="35"/>
                    <a:pt x="100" y="36"/>
                  </a:cubicBezTo>
                  <a:cubicBezTo>
                    <a:pt x="100" y="36"/>
                    <a:pt x="100" y="36"/>
                    <a:pt x="100" y="36"/>
                  </a:cubicBezTo>
                  <a:cubicBezTo>
                    <a:pt x="91" y="40"/>
                    <a:pt x="91" y="40"/>
                    <a:pt x="91" y="40"/>
                  </a:cubicBezTo>
                  <a:cubicBezTo>
                    <a:pt x="86" y="40"/>
                    <a:pt x="84" y="40"/>
                    <a:pt x="80" y="38"/>
                  </a:cubicBezTo>
                  <a:cubicBezTo>
                    <a:pt x="78" y="36"/>
                    <a:pt x="76" y="33"/>
                    <a:pt x="74" y="32"/>
                  </a:cubicBezTo>
                  <a:cubicBezTo>
                    <a:pt x="73" y="28"/>
                    <a:pt x="70" y="31"/>
                    <a:pt x="68" y="33"/>
                  </a:cubicBezTo>
                  <a:cubicBezTo>
                    <a:pt x="66" y="35"/>
                    <a:pt x="65" y="40"/>
                    <a:pt x="64" y="44"/>
                  </a:cubicBezTo>
                  <a:cubicBezTo>
                    <a:pt x="62" y="50"/>
                    <a:pt x="60" y="57"/>
                    <a:pt x="59" y="64"/>
                  </a:cubicBezTo>
                  <a:cubicBezTo>
                    <a:pt x="59" y="69"/>
                    <a:pt x="56" y="73"/>
                    <a:pt x="50" y="70"/>
                  </a:cubicBezTo>
                  <a:cubicBezTo>
                    <a:pt x="42" y="67"/>
                    <a:pt x="44" y="64"/>
                    <a:pt x="39" y="72"/>
                  </a:cubicBezTo>
                  <a:cubicBezTo>
                    <a:pt x="34" y="80"/>
                    <a:pt x="29" y="83"/>
                    <a:pt x="22" y="88"/>
                  </a:cubicBezTo>
                  <a:cubicBezTo>
                    <a:pt x="22" y="88"/>
                    <a:pt x="22" y="88"/>
                    <a:pt x="22" y="88"/>
                  </a:cubicBezTo>
                  <a:cubicBezTo>
                    <a:pt x="23" y="95"/>
                    <a:pt x="23" y="95"/>
                    <a:pt x="23" y="95"/>
                  </a:cubicBezTo>
                  <a:cubicBezTo>
                    <a:pt x="24" y="98"/>
                    <a:pt x="26" y="100"/>
                    <a:pt x="26" y="103"/>
                  </a:cubicBezTo>
                  <a:cubicBezTo>
                    <a:pt x="26" y="106"/>
                    <a:pt x="26" y="109"/>
                    <a:pt x="25" y="111"/>
                  </a:cubicBezTo>
                  <a:cubicBezTo>
                    <a:pt x="22" y="118"/>
                    <a:pt x="17" y="124"/>
                    <a:pt x="13" y="130"/>
                  </a:cubicBezTo>
                  <a:cubicBezTo>
                    <a:pt x="10" y="134"/>
                    <a:pt x="4" y="137"/>
                    <a:pt x="2" y="140"/>
                  </a:cubicBezTo>
                  <a:cubicBezTo>
                    <a:pt x="1" y="140"/>
                    <a:pt x="1" y="141"/>
                    <a:pt x="0" y="142"/>
                  </a:cubicBezTo>
                  <a:cubicBezTo>
                    <a:pt x="0" y="142"/>
                    <a:pt x="0" y="142"/>
                    <a:pt x="0" y="142"/>
                  </a:cubicBezTo>
                  <a:cubicBezTo>
                    <a:pt x="3" y="144"/>
                    <a:pt x="4" y="147"/>
                    <a:pt x="8" y="148"/>
                  </a:cubicBezTo>
                  <a:cubicBezTo>
                    <a:pt x="11" y="151"/>
                    <a:pt x="21" y="152"/>
                    <a:pt x="25" y="154"/>
                  </a:cubicBezTo>
                  <a:cubicBezTo>
                    <a:pt x="44" y="160"/>
                    <a:pt x="52" y="173"/>
                    <a:pt x="65" y="187"/>
                  </a:cubicBezTo>
                  <a:cubicBezTo>
                    <a:pt x="73" y="195"/>
                    <a:pt x="73" y="195"/>
                    <a:pt x="73" y="195"/>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34"/>
            <p:cNvSpPr>
              <a:spLocks/>
            </p:cNvSpPr>
            <p:nvPr/>
          </p:nvSpPr>
          <p:spPr bwMode="auto">
            <a:xfrm>
              <a:off x="2667000" y="1689100"/>
              <a:ext cx="493713" cy="446088"/>
            </a:xfrm>
            <a:custGeom>
              <a:avLst/>
              <a:gdLst>
                <a:gd name="T0" fmla="*/ 1 w 167"/>
                <a:gd name="T1" fmla="*/ 89 h 151"/>
                <a:gd name="T2" fmla="*/ 13 w 167"/>
                <a:gd name="T3" fmla="*/ 94 h 151"/>
                <a:gd name="T4" fmla="*/ 29 w 167"/>
                <a:gd name="T5" fmla="*/ 104 h 151"/>
                <a:gd name="T6" fmla="*/ 48 w 167"/>
                <a:gd name="T7" fmla="*/ 127 h 151"/>
                <a:gd name="T8" fmla="*/ 58 w 167"/>
                <a:gd name="T9" fmla="*/ 134 h 151"/>
                <a:gd name="T10" fmla="*/ 68 w 167"/>
                <a:gd name="T11" fmla="*/ 140 h 151"/>
                <a:gd name="T12" fmla="*/ 80 w 167"/>
                <a:gd name="T13" fmla="*/ 150 h 151"/>
                <a:gd name="T14" fmla="*/ 89 w 167"/>
                <a:gd name="T15" fmla="*/ 151 h 151"/>
                <a:gd name="T16" fmla="*/ 89 w 167"/>
                <a:gd name="T17" fmla="*/ 151 h 151"/>
                <a:gd name="T18" fmla="*/ 106 w 167"/>
                <a:gd name="T19" fmla="*/ 135 h 151"/>
                <a:gd name="T20" fmla="*/ 117 w 167"/>
                <a:gd name="T21" fmla="*/ 133 h 151"/>
                <a:gd name="T22" fmla="*/ 126 w 167"/>
                <a:gd name="T23" fmla="*/ 127 h 151"/>
                <a:gd name="T24" fmla="*/ 131 w 167"/>
                <a:gd name="T25" fmla="*/ 107 h 151"/>
                <a:gd name="T26" fmla="*/ 135 w 167"/>
                <a:gd name="T27" fmla="*/ 96 h 151"/>
                <a:gd name="T28" fmla="*/ 141 w 167"/>
                <a:gd name="T29" fmla="*/ 95 h 151"/>
                <a:gd name="T30" fmla="*/ 147 w 167"/>
                <a:gd name="T31" fmla="*/ 101 h 151"/>
                <a:gd name="T32" fmla="*/ 158 w 167"/>
                <a:gd name="T33" fmla="*/ 103 h 151"/>
                <a:gd name="T34" fmla="*/ 167 w 167"/>
                <a:gd name="T35" fmla="*/ 99 h 151"/>
                <a:gd name="T36" fmla="*/ 167 w 167"/>
                <a:gd name="T37" fmla="*/ 99 h 151"/>
                <a:gd name="T38" fmla="*/ 165 w 167"/>
                <a:gd name="T39" fmla="*/ 89 h 151"/>
                <a:gd name="T40" fmla="*/ 163 w 167"/>
                <a:gd name="T41" fmla="*/ 86 h 151"/>
                <a:gd name="T42" fmla="*/ 161 w 167"/>
                <a:gd name="T43" fmla="*/ 73 h 151"/>
                <a:gd name="T44" fmla="*/ 155 w 167"/>
                <a:gd name="T45" fmla="*/ 57 h 151"/>
                <a:gd name="T46" fmla="*/ 134 w 167"/>
                <a:gd name="T47" fmla="*/ 23 h 151"/>
                <a:gd name="T48" fmla="*/ 134 w 167"/>
                <a:gd name="T49" fmla="*/ 9 h 151"/>
                <a:gd name="T50" fmla="*/ 134 w 167"/>
                <a:gd name="T51" fmla="*/ 9 h 151"/>
                <a:gd name="T52" fmla="*/ 35 w 167"/>
                <a:gd name="T53" fmla="*/ 2 h 151"/>
                <a:gd name="T54" fmla="*/ 33 w 167"/>
                <a:gd name="T55" fmla="*/ 2 h 151"/>
                <a:gd name="T56" fmla="*/ 22 w 167"/>
                <a:gd name="T57" fmla="*/ 0 h 151"/>
                <a:gd name="T58" fmla="*/ 22 w 167"/>
                <a:gd name="T59" fmla="*/ 0 h 151"/>
                <a:gd name="T60" fmla="*/ 17 w 167"/>
                <a:gd name="T61" fmla="*/ 12 h 151"/>
                <a:gd name="T62" fmla="*/ 16 w 167"/>
                <a:gd name="T63" fmla="*/ 15 h 151"/>
                <a:gd name="T64" fmla="*/ 16 w 167"/>
                <a:gd name="T65" fmla="*/ 16 h 151"/>
                <a:gd name="T66" fmla="*/ 16 w 167"/>
                <a:gd name="T67" fmla="*/ 26 h 151"/>
                <a:gd name="T68" fmla="*/ 11 w 167"/>
                <a:gd name="T69" fmla="*/ 63 h 151"/>
                <a:gd name="T70" fmla="*/ 7 w 167"/>
                <a:gd name="T71" fmla="*/ 74 h 151"/>
                <a:gd name="T72" fmla="*/ 4 w 167"/>
                <a:gd name="T73" fmla="*/ 77 h 151"/>
                <a:gd name="T74" fmla="*/ 0 w 167"/>
                <a:gd name="T75" fmla="*/ 83 h 151"/>
                <a:gd name="T76" fmla="*/ 0 w 167"/>
                <a:gd name="T77" fmla="*/ 83 h 151"/>
                <a:gd name="T78" fmla="*/ 1 w 167"/>
                <a:gd name="T79" fmla="*/ 8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7" h="151">
                  <a:moveTo>
                    <a:pt x="1" y="89"/>
                  </a:moveTo>
                  <a:cubicBezTo>
                    <a:pt x="13" y="94"/>
                    <a:pt x="13" y="94"/>
                    <a:pt x="13" y="94"/>
                  </a:cubicBezTo>
                  <a:cubicBezTo>
                    <a:pt x="19" y="97"/>
                    <a:pt x="24" y="99"/>
                    <a:pt x="29" y="104"/>
                  </a:cubicBezTo>
                  <a:cubicBezTo>
                    <a:pt x="36" y="111"/>
                    <a:pt x="43" y="118"/>
                    <a:pt x="48" y="127"/>
                  </a:cubicBezTo>
                  <a:cubicBezTo>
                    <a:pt x="51" y="131"/>
                    <a:pt x="54" y="133"/>
                    <a:pt x="58" y="134"/>
                  </a:cubicBezTo>
                  <a:cubicBezTo>
                    <a:pt x="64" y="135"/>
                    <a:pt x="64" y="137"/>
                    <a:pt x="68" y="140"/>
                  </a:cubicBezTo>
                  <a:cubicBezTo>
                    <a:pt x="69" y="144"/>
                    <a:pt x="76" y="149"/>
                    <a:pt x="80" y="150"/>
                  </a:cubicBezTo>
                  <a:cubicBezTo>
                    <a:pt x="89" y="151"/>
                    <a:pt x="89" y="151"/>
                    <a:pt x="89" y="151"/>
                  </a:cubicBezTo>
                  <a:cubicBezTo>
                    <a:pt x="89" y="151"/>
                    <a:pt x="89" y="151"/>
                    <a:pt x="89" y="151"/>
                  </a:cubicBezTo>
                  <a:cubicBezTo>
                    <a:pt x="96" y="146"/>
                    <a:pt x="101" y="143"/>
                    <a:pt x="106" y="135"/>
                  </a:cubicBezTo>
                  <a:cubicBezTo>
                    <a:pt x="111" y="127"/>
                    <a:pt x="109" y="130"/>
                    <a:pt x="117" y="133"/>
                  </a:cubicBezTo>
                  <a:cubicBezTo>
                    <a:pt x="123" y="136"/>
                    <a:pt x="126" y="132"/>
                    <a:pt x="126" y="127"/>
                  </a:cubicBezTo>
                  <a:cubicBezTo>
                    <a:pt x="127" y="120"/>
                    <a:pt x="129" y="113"/>
                    <a:pt x="131" y="107"/>
                  </a:cubicBezTo>
                  <a:cubicBezTo>
                    <a:pt x="132" y="103"/>
                    <a:pt x="133" y="98"/>
                    <a:pt x="135" y="96"/>
                  </a:cubicBezTo>
                  <a:cubicBezTo>
                    <a:pt x="137" y="94"/>
                    <a:pt x="140" y="91"/>
                    <a:pt x="141" y="95"/>
                  </a:cubicBezTo>
                  <a:cubicBezTo>
                    <a:pt x="143" y="96"/>
                    <a:pt x="145" y="99"/>
                    <a:pt x="147" y="101"/>
                  </a:cubicBezTo>
                  <a:cubicBezTo>
                    <a:pt x="151" y="103"/>
                    <a:pt x="153" y="103"/>
                    <a:pt x="158" y="103"/>
                  </a:cubicBezTo>
                  <a:cubicBezTo>
                    <a:pt x="167" y="99"/>
                    <a:pt x="167" y="99"/>
                    <a:pt x="167" y="99"/>
                  </a:cubicBezTo>
                  <a:cubicBezTo>
                    <a:pt x="167" y="99"/>
                    <a:pt x="167" y="99"/>
                    <a:pt x="167" y="99"/>
                  </a:cubicBezTo>
                  <a:cubicBezTo>
                    <a:pt x="165" y="89"/>
                    <a:pt x="165" y="89"/>
                    <a:pt x="165" y="89"/>
                  </a:cubicBezTo>
                  <a:cubicBezTo>
                    <a:pt x="165" y="88"/>
                    <a:pt x="164" y="87"/>
                    <a:pt x="163" y="86"/>
                  </a:cubicBezTo>
                  <a:cubicBezTo>
                    <a:pt x="161" y="84"/>
                    <a:pt x="161" y="76"/>
                    <a:pt x="161" y="73"/>
                  </a:cubicBezTo>
                  <a:cubicBezTo>
                    <a:pt x="161" y="67"/>
                    <a:pt x="159" y="60"/>
                    <a:pt x="155" y="57"/>
                  </a:cubicBezTo>
                  <a:cubicBezTo>
                    <a:pt x="146" y="49"/>
                    <a:pt x="137" y="34"/>
                    <a:pt x="134" y="23"/>
                  </a:cubicBezTo>
                  <a:cubicBezTo>
                    <a:pt x="134" y="9"/>
                    <a:pt x="134" y="9"/>
                    <a:pt x="134" y="9"/>
                  </a:cubicBezTo>
                  <a:cubicBezTo>
                    <a:pt x="134" y="9"/>
                    <a:pt x="134" y="9"/>
                    <a:pt x="134" y="9"/>
                  </a:cubicBezTo>
                  <a:cubicBezTo>
                    <a:pt x="35" y="2"/>
                    <a:pt x="35" y="2"/>
                    <a:pt x="35" y="2"/>
                  </a:cubicBezTo>
                  <a:cubicBezTo>
                    <a:pt x="34" y="2"/>
                    <a:pt x="33" y="2"/>
                    <a:pt x="33" y="2"/>
                  </a:cubicBezTo>
                  <a:cubicBezTo>
                    <a:pt x="22" y="0"/>
                    <a:pt x="22" y="0"/>
                    <a:pt x="22" y="0"/>
                  </a:cubicBezTo>
                  <a:cubicBezTo>
                    <a:pt x="22" y="0"/>
                    <a:pt x="22" y="0"/>
                    <a:pt x="22" y="0"/>
                  </a:cubicBezTo>
                  <a:cubicBezTo>
                    <a:pt x="17" y="12"/>
                    <a:pt x="17" y="12"/>
                    <a:pt x="17" y="12"/>
                  </a:cubicBezTo>
                  <a:cubicBezTo>
                    <a:pt x="16" y="13"/>
                    <a:pt x="16" y="14"/>
                    <a:pt x="16" y="15"/>
                  </a:cubicBezTo>
                  <a:cubicBezTo>
                    <a:pt x="16" y="15"/>
                    <a:pt x="16" y="16"/>
                    <a:pt x="16" y="16"/>
                  </a:cubicBezTo>
                  <a:cubicBezTo>
                    <a:pt x="15" y="17"/>
                    <a:pt x="16" y="26"/>
                    <a:pt x="16" y="26"/>
                  </a:cubicBezTo>
                  <a:cubicBezTo>
                    <a:pt x="16" y="39"/>
                    <a:pt x="18" y="52"/>
                    <a:pt x="11" y="63"/>
                  </a:cubicBezTo>
                  <a:cubicBezTo>
                    <a:pt x="10" y="66"/>
                    <a:pt x="7" y="71"/>
                    <a:pt x="7" y="74"/>
                  </a:cubicBezTo>
                  <a:cubicBezTo>
                    <a:pt x="6" y="75"/>
                    <a:pt x="5" y="76"/>
                    <a:pt x="4" y="77"/>
                  </a:cubicBezTo>
                  <a:cubicBezTo>
                    <a:pt x="3" y="79"/>
                    <a:pt x="1" y="81"/>
                    <a:pt x="0" y="83"/>
                  </a:cubicBezTo>
                  <a:cubicBezTo>
                    <a:pt x="0" y="83"/>
                    <a:pt x="0" y="83"/>
                    <a:pt x="0" y="83"/>
                  </a:cubicBezTo>
                  <a:cubicBezTo>
                    <a:pt x="0" y="85"/>
                    <a:pt x="0" y="87"/>
                    <a:pt x="1" y="89"/>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35"/>
            <p:cNvSpPr>
              <a:spLocks/>
            </p:cNvSpPr>
            <p:nvPr/>
          </p:nvSpPr>
          <p:spPr bwMode="auto">
            <a:xfrm>
              <a:off x="3062288" y="1716088"/>
              <a:ext cx="449263" cy="265113"/>
            </a:xfrm>
            <a:custGeom>
              <a:avLst/>
              <a:gdLst>
                <a:gd name="T0" fmla="*/ 33 w 152"/>
                <a:gd name="T1" fmla="*/ 90 h 90"/>
                <a:gd name="T2" fmla="*/ 50 w 152"/>
                <a:gd name="T3" fmla="*/ 78 h 90"/>
                <a:gd name="T4" fmla="*/ 64 w 152"/>
                <a:gd name="T5" fmla="*/ 61 h 90"/>
                <a:gd name="T6" fmla="*/ 65 w 152"/>
                <a:gd name="T7" fmla="*/ 61 h 90"/>
                <a:gd name="T8" fmla="*/ 76 w 152"/>
                <a:gd name="T9" fmla="*/ 64 h 90"/>
                <a:gd name="T10" fmla="*/ 89 w 152"/>
                <a:gd name="T11" fmla="*/ 60 h 90"/>
                <a:gd name="T12" fmla="*/ 107 w 152"/>
                <a:gd name="T13" fmla="*/ 75 h 90"/>
                <a:gd name="T14" fmla="*/ 116 w 152"/>
                <a:gd name="T15" fmla="*/ 85 h 90"/>
                <a:gd name="T16" fmla="*/ 125 w 152"/>
                <a:gd name="T17" fmla="*/ 80 h 90"/>
                <a:gd name="T18" fmla="*/ 133 w 152"/>
                <a:gd name="T19" fmla="*/ 75 h 90"/>
                <a:gd name="T20" fmla="*/ 133 w 152"/>
                <a:gd name="T21" fmla="*/ 75 h 90"/>
                <a:gd name="T22" fmla="*/ 135 w 152"/>
                <a:gd name="T23" fmla="*/ 70 h 90"/>
                <a:gd name="T24" fmla="*/ 133 w 152"/>
                <a:gd name="T25" fmla="*/ 51 h 90"/>
                <a:gd name="T26" fmla="*/ 143 w 152"/>
                <a:gd name="T27" fmla="*/ 33 h 90"/>
                <a:gd name="T28" fmla="*/ 150 w 152"/>
                <a:gd name="T29" fmla="*/ 18 h 90"/>
                <a:gd name="T30" fmla="*/ 152 w 152"/>
                <a:gd name="T31" fmla="*/ 5 h 90"/>
                <a:gd name="T32" fmla="*/ 152 w 152"/>
                <a:gd name="T33" fmla="*/ 5 h 90"/>
                <a:gd name="T34" fmla="*/ 28 w 152"/>
                <a:gd name="T35" fmla="*/ 1 h 90"/>
                <a:gd name="T36" fmla="*/ 0 w 152"/>
                <a:gd name="T37" fmla="*/ 0 h 90"/>
                <a:gd name="T38" fmla="*/ 0 w 152"/>
                <a:gd name="T39" fmla="*/ 0 h 90"/>
                <a:gd name="T40" fmla="*/ 0 w 152"/>
                <a:gd name="T41" fmla="*/ 14 h 90"/>
                <a:gd name="T42" fmla="*/ 21 w 152"/>
                <a:gd name="T43" fmla="*/ 48 h 90"/>
                <a:gd name="T44" fmla="*/ 27 w 152"/>
                <a:gd name="T45" fmla="*/ 64 h 90"/>
                <a:gd name="T46" fmla="*/ 29 w 152"/>
                <a:gd name="T47" fmla="*/ 77 h 90"/>
                <a:gd name="T48" fmla="*/ 31 w 152"/>
                <a:gd name="T49" fmla="*/ 80 h 90"/>
                <a:gd name="T50" fmla="*/ 33 w 152"/>
                <a:gd name="T5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90">
                  <a:moveTo>
                    <a:pt x="33" y="90"/>
                  </a:moveTo>
                  <a:cubicBezTo>
                    <a:pt x="38" y="89"/>
                    <a:pt x="47" y="82"/>
                    <a:pt x="50" y="78"/>
                  </a:cubicBezTo>
                  <a:cubicBezTo>
                    <a:pt x="52" y="75"/>
                    <a:pt x="62" y="61"/>
                    <a:pt x="64" y="61"/>
                  </a:cubicBezTo>
                  <a:cubicBezTo>
                    <a:pt x="64" y="61"/>
                    <a:pt x="64" y="61"/>
                    <a:pt x="65" y="61"/>
                  </a:cubicBezTo>
                  <a:cubicBezTo>
                    <a:pt x="68" y="64"/>
                    <a:pt x="72" y="66"/>
                    <a:pt x="76" y="64"/>
                  </a:cubicBezTo>
                  <a:cubicBezTo>
                    <a:pt x="79" y="62"/>
                    <a:pt x="85" y="54"/>
                    <a:pt x="89" y="60"/>
                  </a:cubicBezTo>
                  <a:cubicBezTo>
                    <a:pt x="97" y="64"/>
                    <a:pt x="103" y="66"/>
                    <a:pt x="107" y="75"/>
                  </a:cubicBezTo>
                  <a:cubicBezTo>
                    <a:pt x="108" y="78"/>
                    <a:pt x="112" y="84"/>
                    <a:pt x="116" y="85"/>
                  </a:cubicBezTo>
                  <a:cubicBezTo>
                    <a:pt x="121" y="87"/>
                    <a:pt x="122" y="83"/>
                    <a:pt x="125" y="80"/>
                  </a:cubicBezTo>
                  <a:cubicBezTo>
                    <a:pt x="133" y="75"/>
                    <a:pt x="133" y="75"/>
                    <a:pt x="133" y="75"/>
                  </a:cubicBezTo>
                  <a:cubicBezTo>
                    <a:pt x="133" y="75"/>
                    <a:pt x="133" y="75"/>
                    <a:pt x="133" y="75"/>
                  </a:cubicBezTo>
                  <a:cubicBezTo>
                    <a:pt x="135" y="70"/>
                    <a:pt x="135" y="70"/>
                    <a:pt x="135" y="70"/>
                  </a:cubicBezTo>
                  <a:cubicBezTo>
                    <a:pt x="137" y="62"/>
                    <a:pt x="139" y="58"/>
                    <a:pt x="133" y="51"/>
                  </a:cubicBezTo>
                  <a:cubicBezTo>
                    <a:pt x="129" y="46"/>
                    <a:pt x="142" y="37"/>
                    <a:pt x="143" y="33"/>
                  </a:cubicBezTo>
                  <a:cubicBezTo>
                    <a:pt x="147" y="29"/>
                    <a:pt x="147" y="22"/>
                    <a:pt x="150" y="18"/>
                  </a:cubicBezTo>
                  <a:cubicBezTo>
                    <a:pt x="152" y="5"/>
                    <a:pt x="152" y="5"/>
                    <a:pt x="152" y="5"/>
                  </a:cubicBezTo>
                  <a:cubicBezTo>
                    <a:pt x="152" y="5"/>
                    <a:pt x="152" y="5"/>
                    <a:pt x="152" y="5"/>
                  </a:cubicBezTo>
                  <a:cubicBezTo>
                    <a:pt x="28" y="1"/>
                    <a:pt x="28" y="1"/>
                    <a:pt x="28" y="1"/>
                  </a:cubicBezTo>
                  <a:cubicBezTo>
                    <a:pt x="0" y="0"/>
                    <a:pt x="0" y="0"/>
                    <a:pt x="0" y="0"/>
                  </a:cubicBezTo>
                  <a:cubicBezTo>
                    <a:pt x="0" y="0"/>
                    <a:pt x="0" y="0"/>
                    <a:pt x="0" y="0"/>
                  </a:cubicBezTo>
                  <a:cubicBezTo>
                    <a:pt x="0" y="14"/>
                    <a:pt x="0" y="14"/>
                    <a:pt x="0" y="14"/>
                  </a:cubicBezTo>
                  <a:cubicBezTo>
                    <a:pt x="3" y="25"/>
                    <a:pt x="12" y="40"/>
                    <a:pt x="21" y="48"/>
                  </a:cubicBezTo>
                  <a:cubicBezTo>
                    <a:pt x="25" y="51"/>
                    <a:pt x="27" y="58"/>
                    <a:pt x="27" y="64"/>
                  </a:cubicBezTo>
                  <a:cubicBezTo>
                    <a:pt x="27" y="67"/>
                    <a:pt x="27" y="75"/>
                    <a:pt x="29" y="77"/>
                  </a:cubicBezTo>
                  <a:cubicBezTo>
                    <a:pt x="30" y="78"/>
                    <a:pt x="31" y="79"/>
                    <a:pt x="31" y="80"/>
                  </a:cubicBezTo>
                  <a:cubicBezTo>
                    <a:pt x="33" y="90"/>
                    <a:pt x="33" y="90"/>
                    <a:pt x="33" y="90"/>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36"/>
            <p:cNvSpPr>
              <a:spLocks/>
            </p:cNvSpPr>
            <p:nvPr/>
          </p:nvSpPr>
          <p:spPr bwMode="auto">
            <a:xfrm>
              <a:off x="3443288" y="1730375"/>
              <a:ext cx="557213" cy="415925"/>
            </a:xfrm>
            <a:custGeom>
              <a:avLst/>
              <a:gdLst>
                <a:gd name="T0" fmla="*/ 4 w 189"/>
                <a:gd name="T1" fmla="*/ 70 h 141"/>
                <a:gd name="T2" fmla="*/ 17 w 189"/>
                <a:gd name="T3" fmla="*/ 81 h 141"/>
                <a:gd name="T4" fmla="*/ 24 w 189"/>
                <a:gd name="T5" fmla="*/ 84 h 141"/>
                <a:gd name="T6" fmla="*/ 29 w 189"/>
                <a:gd name="T7" fmla="*/ 89 h 141"/>
                <a:gd name="T8" fmla="*/ 32 w 189"/>
                <a:gd name="T9" fmla="*/ 93 h 141"/>
                <a:gd name="T10" fmla="*/ 36 w 189"/>
                <a:gd name="T11" fmla="*/ 99 h 141"/>
                <a:gd name="T12" fmla="*/ 36 w 189"/>
                <a:gd name="T13" fmla="*/ 140 h 141"/>
                <a:gd name="T14" fmla="*/ 36 w 189"/>
                <a:gd name="T15" fmla="*/ 140 h 141"/>
                <a:gd name="T16" fmla="*/ 55 w 189"/>
                <a:gd name="T17" fmla="*/ 134 h 141"/>
                <a:gd name="T18" fmla="*/ 70 w 189"/>
                <a:gd name="T19" fmla="*/ 126 h 141"/>
                <a:gd name="T20" fmla="*/ 78 w 189"/>
                <a:gd name="T21" fmla="*/ 127 h 141"/>
                <a:gd name="T22" fmla="*/ 86 w 189"/>
                <a:gd name="T23" fmla="*/ 123 h 141"/>
                <a:gd name="T24" fmla="*/ 95 w 189"/>
                <a:gd name="T25" fmla="*/ 125 h 141"/>
                <a:gd name="T26" fmla="*/ 111 w 189"/>
                <a:gd name="T27" fmla="*/ 132 h 141"/>
                <a:gd name="T28" fmla="*/ 128 w 189"/>
                <a:gd name="T29" fmla="*/ 124 h 141"/>
                <a:gd name="T30" fmla="*/ 151 w 189"/>
                <a:gd name="T31" fmla="*/ 121 h 141"/>
                <a:gd name="T32" fmla="*/ 154 w 189"/>
                <a:gd name="T33" fmla="*/ 125 h 141"/>
                <a:gd name="T34" fmla="*/ 163 w 189"/>
                <a:gd name="T35" fmla="*/ 132 h 141"/>
                <a:gd name="T36" fmla="*/ 169 w 189"/>
                <a:gd name="T37" fmla="*/ 132 h 141"/>
                <a:gd name="T38" fmla="*/ 174 w 189"/>
                <a:gd name="T39" fmla="*/ 131 h 141"/>
                <a:gd name="T40" fmla="*/ 183 w 189"/>
                <a:gd name="T41" fmla="*/ 130 h 141"/>
                <a:gd name="T42" fmla="*/ 183 w 189"/>
                <a:gd name="T43" fmla="*/ 130 h 141"/>
                <a:gd name="T44" fmla="*/ 189 w 189"/>
                <a:gd name="T45" fmla="*/ 4 h 141"/>
                <a:gd name="T46" fmla="*/ 189 w 189"/>
                <a:gd name="T47" fmla="*/ 4 h 141"/>
                <a:gd name="T48" fmla="*/ 180 w 189"/>
                <a:gd name="T49" fmla="*/ 4 h 141"/>
                <a:gd name="T50" fmla="*/ 66 w 189"/>
                <a:gd name="T51" fmla="*/ 1 h 141"/>
                <a:gd name="T52" fmla="*/ 23 w 189"/>
                <a:gd name="T53" fmla="*/ 0 h 141"/>
                <a:gd name="T54" fmla="*/ 23 w 189"/>
                <a:gd name="T55" fmla="*/ 0 h 141"/>
                <a:gd name="T56" fmla="*/ 21 w 189"/>
                <a:gd name="T57" fmla="*/ 13 h 141"/>
                <a:gd name="T58" fmla="*/ 14 w 189"/>
                <a:gd name="T59" fmla="*/ 28 h 141"/>
                <a:gd name="T60" fmla="*/ 4 w 189"/>
                <a:gd name="T61" fmla="*/ 46 h 141"/>
                <a:gd name="T62" fmla="*/ 6 w 189"/>
                <a:gd name="T63" fmla="*/ 65 h 141"/>
                <a:gd name="T64" fmla="*/ 4 w 189"/>
                <a:gd name="T65"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141">
                  <a:moveTo>
                    <a:pt x="4" y="70"/>
                  </a:moveTo>
                  <a:cubicBezTo>
                    <a:pt x="9" y="73"/>
                    <a:pt x="12" y="78"/>
                    <a:pt x="17" y="81"/>
                  </a:cubicBezTo>
                  <a:cubicBezTo>
                    <a:pt x="19" y="82"/>
                    <a:pt x="22" y="83"/>
                    <a:pt x="24" y="84"/>
                  </a:cubicBezTo>
                  <a:cubicBezTo>
                    <a:pt x="26" y="86"/>
                    <a:pt x="27" y="87"/>
                    <a:pt x="29" y="89"/>
                  </a:cubicBezTo>
                  <a:cubicBezTo>
                    <a:pt x="30" y="90"/>
                    <a:pt x="31" y="92"/>
                    <a:pt x="32" y="93"/>
                  </a:cubicBezTo>
                  <a:cubicBezTo>
                    <a:pt x="34" y="95"/>
                    <a:pt x="35" y="97"/>
                    <a:pt x="36" y="99"/>
                  </a:cubicBezTo>
                  <a:cubicBezTo>
                    <a:pt x="36" y="140"/>
                    <a:pt x="36" y="140"/>
                    <a:pt x="36" y="140"/>
                  </a:cubicBezTo>
                  <a:cubicBezTo>
                    <a:pt x="36" y="140"/>
                    <a:pt x="36" y="140"/>
                    <a:pt x="36" y="140"/>
                  </a:cubicBezTo>
                  <a:cubicBezTo>
                    <a:pt x="41" y="140"/>
                    <a:pt x="53" y="133"/>
                    <a:pt x="55" y="134"/>
                  </a:cubicBezTo>
                  <a:cubicBezTo>
                    <a:pt x="68" y="141"/>
                    <a:pt x="64" y="127"/>
                    <a:pt x="70" y="126"/>
                  </a:cubicBezTo>
                  <a:cubicBezTo>
                    <a:pt x="70" y="124"/>
                    <a:pt x="75" y="130"/>
                    <a:pt x="78" y="127"/>
                  </a:cubicBezTo>
                  <a:cubicBezTo>
                    <a:pt x="81" y="124"/>
                    <a:pt x="81" y="121"/>
                    <a:pt x="86" y="123"/>
                  </a:cubicBezTo>
                  <a:cubicBezTo>
                    <a:pt x="89" y="125"/>
                    <a:pt x="92" y="124"/>
                    <a:pt x="95" y="125"/>
                  </a:cubicBezTo>
                  <a:cubicBezTo>
                    <a:pt x="100" y="127"/>
                    <a:pt x="105" y="133"/>
                    <a:pt x="111" y="132"/>
                  </a:cubicBezTo>
                  <a:cubicBezTo>
                    <a:pt x="119" y="130"/>
                    <a:pt x="117" y="113"/>
                    <a:pt x="128" y="124"/>
                  </a:cubicBezTo>
                  <a:cubicBezTo>
                    <a:pt x="133" y="129"/>
                    <a:pt x="143" y="120"/>
                    <a:pt x="151" y="121"/>
                  </a:cubicBezTo>
                  <a:cubicBezTo>
                    <a:pt x="152" y="123"/>
                    <a:pt x="153" y="124"/>
                    <a:pt x="154" y="125"/>
                  </a:cubicBezTo>
                  <a:cubicBezTo>
                    <a:pt x="155" y="127"/>
                    <a:pt x="160" y="132"/>
                    <a:pt x="163" y="132"/>
                  </a:cubicBezTo>
                  <a:cubicBezTo>
                    <a:pt x="165" y="132"/>
                    <a:pt x="167" y="132"/>
                    <a:pt x="169" y="132"/>
                  </a:cubicBezTo>
                  <a:cubicBezTo>
                    <a:pt x="170" y="131"/>
                    <a:pt x="173" y="132"/>
                    <a:pt x="174" y="131"/>
                  </a:cubicBezTo>
                  <a:cubicBezTo>
                    <a:pt x="183" y="130"/>
                    <a:pt x="183" y="130"/>
                    <a:pt x="183" y="130"/>
                  </a:cubicBezTo>
                  <a:cubicBezTo>
                    <a:pt x="183" y="130"/>
                    <a:pt x="183" y="130"/>
                    <a:pt x="183" y="130"/>
                  </a:cubicBezTo>
                  <a:cubicBezTo>
                    <a:pt x="189" y="4"/>
                    <a:pt x="189" y="4"/>
                    <a:pt x="189" y="4"/>
                  </a:cubicBezTo>
                  <a:cubicBezTo>
                    <a:pt x="189" y="4"/>
                    <a:pt x="189" y="4"/>
                    <a:pt x="189" y="4"/>
                  </a:cubicBezTo>
                  <a:cubicBezTo>
                    <a:pt x="180" y="4"/>
                    <a:pt x="180" y="4"/>
                    <a:pt x="180" y="4"/>
                  </a:cubicBezTo>
                  <a:cubicBezTo>
                    <a:pt x="66" y="1"/>
                    <a:pt x="66" y="1"/>
                    <a:pt x="66" y="1"/>
                  </a:cubicBezTo>
                  <a:cubicBezTo>
                    <a:pt x="23" y="0"/>
                    <a:pt x="23" y="0"/>
                    <a:pt x="23" y="0"/>
                  </a:cubicBezTo>
                  <a:cubicBezTo>
                    <a:pt x="23" y="0"/>
                    <a:pt x="23" y="0"/>
                    <a:pt x="23" y="0"/>
                  </a:cubicBezTo>
                  <a:cubicBezTo>
                    <a:pt x="21" y="13"/>
                    <a:pt x="21" y="13"/>
                    <a:pt x="21" y="13"/>
                  </a:cubicBezTo>
                  <a:cubicBezTo>
                    <a:pt x="18" y="17"/>
                    <a:pt x="18" y="24"/>
                    <a:pt x="14" y="28"/>
                  </a:cubicBezTo>
                  <a:cubicBezTo>
                    <a:pt x="13" y="32"/>
                    <a:pt x="0" y="41"/>
                    <a:pt x="4" y="46"/>
                  </a:cubicBezTo>
                  <a:cubicBezTo>
                    <a:pt x="10" y="53"/>
                    <a:pt x="8" y="57"/>
                    <a:pt x="6" y="65"/>
                  </a:cubicBezTo>
                  <a:cubicBezTo>
                    <a:pt x="4" y="70"/>
                    <a:pt x="4" y="70"/>
                    <a:pt x="4" y="70"/>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37"/>
            <p:cNvSpPr>
              <a:spLocks/>
            </p:cNvSpPr>
            <p:nvPr/>
          </p:nvSpPr>
          <p:spPr bwMode="auto">
            <a:xfrm>
              <a:off x="3540125" y="2063750"/>
              <a:ext cx="465138" cy="322263"/>
            </a:xfrm>
            <a:custGeom>
              <a:avLst/>
              <a:gdLst>
                <a:gd name="T0" fmla="*/ 3 w 158"/>
                <a:gd name="T1" fmla="*/ 27 h 109"/>
                <a:gd name="T2" fmla="*/ 22 w 158"/>
                <a:gd name="T3" fmla="*/ 21 h 109"/>
                <a:gd name="T4" fmla="*/ 37 w 158"/>
                <a:gd name="T5" fmla="*/ 13 h 109"/>
                <a:gd name="T6" fmla="*/ 45 w 158"/>
                <a:gd name="T7" fmla="*/ 14 h 109"/>
                <a:gd name="T8" fmla="*/ 53 w 158"/>
                <a:gd name="T9" fmla="*/ 10 h 109"/>
                <a:gd name="T10" fmla="*/ 62 w 158"/>
                <a:gd name="T11" fmla="*/ 12 h 109"/>
                <a:gd name="T12" fmla="*/ 78 w 158"/>
                <a:gd name="T13" fmla="*/ 19 h 109"/>
                <a:gd name="T14" fmla="*/ 95 w 158"/>
                <a:gd name="T15" fmla="*/ 11 h 109"/>
                <a:gd name="T16" fmla="*/ 118 w 158"/>
                <a:gd name="T17" fmla="*/ 8 h 109"/>
                <a:gd name="T18" fmla="*/ 121 w 158"/>
                <a:gd name="T19" fmla="*/ 12 h 109"/>
                <a:gd name="T20" fmla="*/ 130 w 158"/>
                <a:gd name="T21" fmla="*/ 19 h 109"/>
                <a:gd name="T22" fmla="*/ 136 w 158"/>
                <a:gd name="T23" fmla="*/ 19 h 109"/>
                <a:gd name="T24" fmla="*/ 141 w 158"/>
                <a:gd name="T25" fmla="*/ 18 h 109"/>
                <a:gd name="T26" fmla="*/ 150 w 158"/>
                <a:gd name="T27" fmla="*/ 17 h 109"/>
                <a:gd name="T28" fmla="*/ 150 w 158"/>
                <a:gd name="T29" fmla="*/ 17 h 109"/>
                <a:gd name="T30" fmla="*/ 155 w 158"/>
                <a:gd name="T31" fmla="*/ 33 h 109"/>
                <a:gd name="T32" fmla="*/ 155 w 158"/>
                <a:gd name="T33" fmla="*/ 46 h 109"/>
                <a:gd name="T34" fmla="*/ 152 w 158"/>
                <a:gd name="T35" fmla="*/ 72 h 109"/>
                <a:gd name="T36" fmla="*/ 138 w 158"/>
                <a:gd name="T37" fmla="*/ 79 h 109"/>
                <a:gd name="T38" fmla="*/ 128 w 158"/>
                <a:gd name="T39" fmla="*/ 86 h 109"/>
                <a:gd name="T40" fmla="*/ 130 w 158"/>
                <a:gd name="T41" fmla="*/ 101 h 109"/>
                <a:gd name="T42" fmla="*/ 131 w 158"/>
                <a:gd name="T43" fmla="*/ 109 h 109"/>
                <a:gd name="T44" fmla="*/ 131 w 158"/>
                <a:gd name="T45" fmla="*/ 109 h 109"/>
                <a:gd name="T46" fmla="*/ 66 w 158"/>
                <a:gd name="T47" fmla="*/ 107 h 109"/>
                <a:gd name="T48" fmla="*/ 66 w 158"/>
                <a:gd name="T49" fmla="*/ 107 h 109"/>
                <a:gd name="T50" fmla="*/ 0 w 158"/>
                <a:gd name="T51" fmla="*/ 105 h 109"/>
                <a:gd name="T52" fmla="*/ 0 w 158"/>
                <a:gd name="T53" fmla="*/ 105 h 109"/>
                <a:gd name="T54" fmla="*/ 3 w 158"/>
                <a:gd name="T55" fmla="*/ 2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109">
                  <a:moveTo>
                    <a:pt x="3" y="27"/>
                  </a:moveTo>
                  <a:cubicBezTo>
                    <a:pt x="8" y="27"/>
                    <a:pt x="20" y="20"/>
                    <a:pt x="22" y="21"/>
                  </a:cubicBezTo>
                  <a:cubicBezTo>
                    <a:pt x="35" y="28"/>
                    <a:pt x="31" y="14"/>
                    <a:pt x="37" y="13"/>
                  </a:cubicBezTo>
                  <a:cubicBezTo>
                    <a:pt x="37" y="11"/>
                    <a:pt x="42" y="17"/>
                    <a:pt x="45" y="14"/>
                  </a:cubicBezTo>
                  <a:cubicBezTo>
                    <a:pt x="48" y="11"/>
                    <a:pt x="48" y="8"/>
                    <a:pt x="53" y="10"/>
                  </a:cubicBezTo>
                  <a:cubicBezTo>
                    <a:pt x="56" y="12"/>
                    <a:pt x="59" y="11"/>
                    <a:pt x="62" y="12"/>
                  </a:cubicBezTo>
                  <a:cubicBezTo>
                    <a:pt x="67" y="14"/>
                    <a:pt x="72" y="20"/>
                    <a:pt x="78" y="19"/>
                  </a:cubicBezTo>
                  <a:cubicBezTo>
                    <a:pt x="86" y="17"/>
                    <a:pt x="84" y="0"/>
                    <a:pt x="95" y="11"/>
                  </a:cubicBezTo>
                  <a:cubicBezTo>
                    <a:pt x="100" y="16"/>
                    <a:pt x="110" y="7"/>
                    <a:pt x="118" y="8"/>
                  </a:cubicBezTo>
                  <a:cubicBezTo>
                    <a:pt x="119" y="10"/>
                    <a:pt x="120" y="11"/>
                    <a:pt x="121" y="12"/>
                  </a:cubicBezTo>
                  <a:cubicBezTo>
                    <a:pt x="122" y="14"/>
                    <a:pt x="127" y="19"/>
                    <a:pt x="130" y="19"/>
                  </a:cubicBezTo>
                  <a:cubicBezTo>
                    <a:pt x="132" y="19"/>
                    <a:pt x="134" y="19"/>
                    <a:pt x="136" y="19"/>
                  </a:cubicBezTo>
                  <a:cubicBezTo>
                    <a:pt x="137" y="18"/>
                    <a:pt x="140" y="19"/>
                    <a:pt x="141" y="18"/>
                  </a:cubicBezTo>
                  <a:cubicBezTo>
                    <a:pt x="150" y="17"/>
                    <a:pt x="150" y="17"/>
                    <a:pt x="150" y="17"/>
                  </a:cubicBezTo>
                  <a:cubicBezTo>
                    <a:pt x="150" y="17"/>
                    <a:pt x="150" y="17"/>
                    <a:pt x="150" y="17"/>
                  </a:cubicBezTo>
                  <a:cubicBezTo>
                    <a:pt x="151" y="23"/>
                    <a:pt x="150" y="28"/>
                    <a:pt x="155" y="33"/>
                  </a:cubicBezTo>
                  <a:cubicBezTo>
                    <a:pt x="155" y="38"/>
                    <a:pt x="153" y="41"/>
                    <a:pt x="155" y="46"/>
                  </a:cubicBezTo>
                  <a:cubicBezTo>
                    <a:pt x="158" y="53"/>
                    <a:pt x="156" y="65"/>
                    <a:pt x="152" y="72"/>
                  </a:cubicBezTo>
                  <a:cubicBezTo>
                    <a:pt x="149" y="76"/>
                    <a:pt x="143" y="78"/>
                    <a:pt x="138" y="79"/>
                  </a:cubicBezTo>
                  <a:cubicBezTo>
                    <a:pt x="132" y="81"/>
                    <a:pt x="132" y="82"/>
                    <a:pt x="128" y="86"/>
                  </a:cubicBezTo>
                  <a:cubicBezTo>
                    <a:pt x="128" y="91"/>
                    <a:pt x="130" y="95"/>
                    <a:pt x="130" y="101"/>
                  </a:cubicBezTo>
                  <a:cubicBezTo>
                    <a:pt x="131" y="109"/>
                    <a:pt x="131" y="109"/>
                    <a:pt x="131" y="109"/>
                  </a:cubicBezTo>
                  <a:cubicBezTo>
                    <a:pt x="131" y="109"/>
                    <a:pt x="131" y="109"/>
                    <a:pt x="131" y="109"/>
                  </a:cubicBezTo>
                  <a:cubicBezTo>
                    <a:pt x="66" y="107"/>
                    <a:pt x="66" y="107"/>
                    <a:pt x="66" y="107"/>
                  </a:cubicBezTo>
                  <a:cubicBezTo>
                    <a:pt x="66" y="107"/>
                    <a:pt x="66" y="107"/>
                    <a:pt x="66" y="107"/>
                  </a:cubicBezTo>
                  <a:cubicBezTo>
                    <a:pt x="0" y="105"/>
                    <a:pt x="0" y="105"/>
                    <a:pt x="0" y="105"/>
                  </a:cubicBezTo>
                  <a:cubicBezTo>
                    <a:pt x="0" y="105"/>
                    <a:pt x="0" y="105"/>
                    <a:pt x="0" y="105"/>
                  </a:cubicBezTo>
                  <a:cubicBezTo>
                    <a:pt x="3" y="27"/>
                    <a:pt x="3" y="27"/>
                    <a:pt x="3" y="27"/>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38"/>
            <p:cNvSpPr>
              <a:spLocks/>
            </p:cNvSpPr>
            <p:nvPr/>
          </p:nvSpPr>
          <p:spPr bwMode="auto">
            <a:xfrm>
              <a:off x="3725863" y="2362200"/>
              <a:ext cx="350838" cy="368300"/>
            </a:xfrm>
            <a:custGeom>
              <a:avLst/>
              <a:gdLst>
                <a:gd name="T0" fmla="*/ 3 w 119"/>
                <a:gd name="T1" fmla="*/ 6 h 125"/>
                <a:gd name="T2" fmla="*/ 68 w 119"/>
                <a:gd name="T3" fmla="*/ 8 h 125"/>
                <a:gd name="T4" fmla="*/ 68 w 119"/>
                <a:gd name="T5" fmla="*/ 8 h 125"/>
                <a:gd name="T6" fmla="*/ 73 w 119"/>
                <a:gd name="T7" fmla="*/ 8 h 125"/>
                <a:gd name="T8" fmla="*/ 85 w 119"/>
                <a:gd name="T9" fmla="*/ 1 h 125"/>
                <a:gd name="T10" fmla="*/ 88 w 119"/>
                <a:gd name="T11" fmla="*/ 9 h 125"/>
                <a:gd name="T12" fmla="*/ 97 w 119"/>
                <a:gd name="T13" fmla="*/ 19 h 125"/>
                <a:gd name="T14" fmla="*/ 97 w 119"/>
                <a:gd name="T15" fmla="*/ 25 h 125"/>
                <a:gd name="T16" fmla="*/ 96 w 119"/>
                <a:gd name="T17" fmla="*/ 27 h 125"/>
                <a:gd name="T18" fmla="*/ 97 w 119"/>
                <a:gd name="T19" fmla="*/ 30 h 125"/>
                <a:gd name="T20" fmla="*/ 100 w 119"/>
                <a:gd name="T21" fmla="*/ 33 h 125"/>
                <a:gd name="T22" fmla="*/ 112 w 119"/>
                <a:gd name="T23" fmla="*/ 42 h 125"/>
                <a:gd name="T24" fmla="*/ 112 w 119"/>
                <a:gd name="T25" fmla="*/ 42 h 125"/>
                <a:gd name="T26" fmla="*/ 115 w 119"/>
                <a:gd name="T27" fmla="*/ 49 h 125"/>
                <a:gd name="T28" fmla="*/ 115 w 119"/>
                <a:gd name="T29" fmla="*/ 64 h 125"/>
                <a:gd name="T30" fmla="*/ 118 w 119"/>
                <a:gd name="T31" fmla="*/ 73 h 125"/>
                <a:gd name="T32" fmla="*/ 101 w 119"/>
                <a:gd name="T33" fmla="*/ 78 h 125"/>
                <a:gd name="T34" fmla="*/ 110 w 119"/>
                <a:gd name="T35" fmla="*/ 88 h 125"/>
                <a:gd name="T36" fmla="*/ 98 w 119"/>
                <a:gd name="T37" fmla="*/ 95 h 125"/>
                <a:gd name="T38" fmla="*/ 88 w 119"/>
                <a:gd name="T39" fmla="*/ 102 h 125"/>
                <a:gd name="T40" fmla="*/ 81 w 119"/>
                <a:gd name="T41" fmla="*/ 104 h 125"/>
                <a:gd name="T42" fmla="*/ 81 w 119"/>
                <a:gd name="T43" fmla="*/ 104 h 125"/>
                <a:gd name="T44" fmla="*/ 82 w 119"/>
                <a:gd name="T45" fmla="*/ 121 h 125"/>
                <a:gd name="T46" fmla="*/ 81 w 119"/>
                <a:gd name="T47" fmla="*/ 124 h 125"/>
                <a:gd name="T48" fmla="*/ 81 w 119"/>
                <a:gd name="T49" fmla="*/ 124 h 125"/>
                <a:gd name="T50" fmla="*/ 66 w 119"/>
                <a:gd name="T51" fmla="*/ 125 h 125"/>
                <a:gd name="T52" fmla="*/ 52 w 119"/>
                <a:gd name="T53" fmla="*/ 112 h 125"/>
                <a:gd name="T54" fmla="*/ 31 w 119"/>
                <a:gd name="T55" fmla="*/ 98 h 125"/>
                <a:gd name="T56" fmla="*/ 23 w 119"/>
                <a:gd name="T57" fmla="*/ 95 h 125"/>
                <a:gd name="T58" fmla="*/ 15 w 119"/>
                <a:gd name="T59" fmla="*/ 91 h 125"/>
                <a:gd name="T60" fmla="*/ 0 w 119"/>
                <a:gd name="T61" fmla="*/ 89 h 125"/>
                <a:gd name="T62" fmla="*/ 0 w 119"/>
                <a:gd name="T63" fmla="*/ 89 h 125"/>
                <a:gd name="T64" fmla="*/ 3 w 119"/>
                <a:gd name="T65"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125">
                  <a:moveTo>
                    <a:pt x="3" y="6"/>
                  </a:moveTo>
                  <a:cubicBezTo>
                    <a:pt x="68" y="8"/>
                    <a:pt x="68" y="8"/>
                    <a:pt x="68" y="8"/>
                  </a:cubicBezTo>
                  <a:cubicBezTo>
                    <a:pt x="68" y="8"/>
                    <a:pt x="68" y="8"/>
                    <a:pt x="68" y="8"/>
                  </a:cubicBezTo>
                  <a:cubicBezTo>
                    <a:pt x="70" y="7"/>
                    <a:pt x="72" y="8"/>
                    <a:pt x="73" y="8"/>
                  </a:cubicBezTo>
                  <a:cubicBezTo>
                    <a:pt x="79" y="7"/>
                    <a:pt x="78" y="0"/>
                    <a:pt x="85" y="1"/>
                  </a:cubicBezTo>
                  <a:cubicBezTo>
                    <a:pt x="86" y="3"/>
                    <a:pt x="86" y="6"/>
                    <a:pt x="88" y="9"/>
                  </a:cubicBezTo>
                  <a:cubicBezTo>
                    <a:pt x="90" y="12"/>
                    <a:pt x="95" y="15"/>
                    <a:pt x="97" y="19"/>
                  </a:cubicBezTo>
                  <a:cubicBezTo>
                    <a:pt x="97" y="21"/>
                    <a:pt x="97" y="23"/>
                    <a:pt x="97" y="25"/>
                  </a:cubicBezTo>
                  <a:cubicBezTo>
                    <a:pt x="97" y="26"/>
                    <a:pt x="96" y="26"/>
                    <a:pt x="96" y="27"/>
                  </a:cubicBezTo>
                  <a:cubicBezTo>
                    <a:pt x="96" y="28"/>
                    <a:pt x="97" y="29"/>
                    <a:pt x="97" y="30"/>
                  </a:cubicBezTo>
                  <a:cubicBezTo>
                    <a:pt x="98" y="31"/>
                    <a:pt x="99" y="32"/>
                    <a:pt x="100" y="33"/>
                  </a:cubicBezTo>
                  <a:cubicBezTo>
                    <a:pt x="112" y="42"/>
                    <a:pt x="112" y="42"/>
                    <a:pt x="112" y="42"/>
                  </a:cubicBezTo>
                  <a:cubicBezTo>
                    <a:pt x="112" y="42"/>
                    <a:pt x="112" y="42"/>
                    <a:pt x="112" y="42"/>
                  </a:cubicBezTo>
                  <a:cubicBezTo>
                    <a:pt x="115" y="49"/>
                    <a:pt x="115" y="49"/>
                    <a:pt x="115" y="49"/>
                  </a:cubicBezTo>
                  <a:cubicBezTo>
                    <a:pt x="114" y="53"/>
                    <a:pt x="115" y="59"/>
                    <a:pt x="115" y="64"/>
                  </a:cubicBezTo>
                  <a:cubicBezTo>
                    <a:pt x="116" y="66"/>
                    <a:pt x="119" y="71"/>
                    <a:pt x="118" y="73"/>
                  </a:cubicBezTo>
                  <a:cubicBezTo>
                    <a:pt x="115" y="78"/>
                    <a:pt x="99" y="70"/>
                    <a:pt x="101" y="78"/>
                  </a:cubicBezTo>
                  <a:cubicBezTo>
                    <a:pt x="103" y="81"/>
                    <a:pt x="108" y="85"/>
                    <a:pt x="110" y="88"/>
                  </a:cubicBezTo>
                  <a:cubicBezTo>
                    <a:pt x="110" y="94"/>
                    <a:pt x="102" y="94"/>
                    <a:pt x="98" y="95"/>
                  </a:cubicBezTo>
                  <a:cubicBezTo>
                    <a:pt x="92" y="96"/>
                    <a:pt x="93" y="99"/>
                    <a:pt x="88" y="102"/>
                  </a:cubicBezTo>
                  <a:cubicBezTo>
                    <a:pt x="85" y="104"/>
                    <a:pt x="83" y="104"/>
                    <a:pt x="81" y="104"/>
                  </a:cubicBezTo>
                  <a:cubicBezTo>
                    <a:pt x="81" y="104"/>
                    <a:pt x="81" y="104"/>
                    <a:pt x="81" y="104"/>
                  </a:cubicBezTo>
                  <a:cubicBezTo>
                    <a:pt x="80" y="108"/>
                    <a:pt x="82" y="117"/>
                    <a:pt x="82" y="121"/>
                  </a:cubicBezTo>
                  <a:cubicBezTo>
                    <a:pt x="82" y="122"/>
                    <a:pt x="82" y="124"/>
                    <a:pt x="81" y="124"/>
                  </a:cubicBezTo>
                  <a:cubicBezTo>
                    <a:pt x="81" y="124"/>
                    <a:pt x="81" y="124"/>
                    <a:pt x="81" y="124"/>
                  </a:cubicBezTo>
                  <a:cubicBezTo>
                    <a:pt x="66" y="125"/>
                    <a:pt x="66" y="125"/>
                    <a:pt x="66" y="125"/>
                  </a:cubicBezTo>
                  <a:cubicBezTo>
                    <a:pt x="60" y="124"/>
                    <a:pt x="55" y="117"/>
                    <a:pt x="52" y="112"/>
                  </a:cubicBezTo>
                  <a:cubicBezTo>
                    <a:pt x="49" y="106"/>
                    <a:pt x="37" y="99"/>
                    <a:pt x="31" y="98"/>
                  </a:cubicBezTo>
                  <a:cubicBezTo>
                    <a:pt x="29" y="97"/>
                    <a:pt x="25" y="96"/>
                    <a:pt x="23" y="95"/>
                  </a:cubicBezTo>
                  <a:cubicBezTo>
                    <a:pt x="20" y="94"/>
                    <a:pt x="18" y="93"/>
                    <a:pt x="15" y="91"/>
                  </a:cubicBezTo>
                  <a:cubicBezTo>
                    <a:pt x="10" y="89"/>
                    <a:pt x="5" y="89"/>
                    <a:pt x="0" y="89"/>
                  </a:cubicBezTo>
                  <a:cubicBezTo>
                    <a:pt x="0" y="89"/>
                    <a:pt x="0" y="89"/>
                    <a:pt x="0" y="89"/>
                  </a:cubicBezTo>
                  <a:cubicBezTo>
                    <a:pt x="3" y="6"/>
                    <a:pt x="3" y="6"/>
                    <a:pt x="3" y="6"/>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39"/>
            <p:cNvSpPr>
              <a:spLocks/>
            </p:cNvSpPr>
            <p:nvPr/>
          </p:nvSpPr>
          <p:spPr bwMode="auto">
            <a:xfrm>
              <a:off x="3663950" y="2624138"/>
              <a:ext cx="598488" cy="446088"/>
            </a:xfrm>
            <a:custGeom>
              <a:avLst/>
              <a:gdLst>
                <a:gd name="T0" fmla="*/ 21 w 203"/>
                <a:gd name="T1" fmla="*/ 0 h 151"/>
                <a:gd name="T2" fmla="*/ 36 w 203"/>
                <a:gd name="T3" fmla="*/ 2 h 151"/>
                <a:gd name="T4" fmla="*/ 44 w 203"/>
                <a:gd name="T5" fmla="*/ 6 h 151"/>
                <a:gd name="T6" fmla="*/ 52 w 203"/>
                <a:gd name="T7" fmla="*/ 9 h 151"/>
                <a:gd name="T8" fmla="*/ 73 w 203"/>
                <a:gd name="T9" fmla="*/ 23 h 151"/>
                <a:gd name="T10" fmla="*/ 87 w 203"/>
                <a:gd name="T11" fmla="*/ 36 h 151"/>
                <a:gd name="T12" fmla="*/ 102 w 203"/>
                <a:gd name="T13" fmla="*/ 35 h 151"/>
                <a:gd name="T14" fmla="*/ 102 w 203"/>
                <a:gd name="T15" fmla="*/ 35 h 151"/>
                <a:gd name="T16" fmla="*/ 122 w 203"/>
                <a:gd name="T17" fmla="*/ 58 h 151"/>
                <a:gd name="T18" fmla="*/ 141 w 203"/>
                <a:gd name="T19" fmla="*/ 60 h 151"/>
                <a:gd name="T20" fmla="*/ 153 w 203"/>
                <a:gd name="T21" fmla="*/ 62 h 151"/>
                <a:gd name="T22" fmla="*/ 150 w 203"/>
                <a:gd name="T23" fmla="*/ 70 h 151"/>
                <a:gd name="T24" fmla="*/ 160 w 203"/>
                <a:gd name="T25" fmla="*/ 86 h 151"/>
                <a:gd name="T26" fmla="*/ 174 w 203"/>
                <a:gd name="T27" fmla="*/ 99 h 151"/>
                <a:gd name="T28" fmla="*/ 178 w 203"/>
                <a:gd name="T29" fmla="*/ 103 h 151"/>
                <a:gd name="T30" fmla="*/ 178 w 203"/>
                <a:gd name="T31" fmla="*/ 103 h 151"/>
                <a:gd name="T32" fmla="*/ 186 w 203"/>
                <a:gd name="T33" fmla="*/ 111 h 151"/>
                <a:gd name="T34" fmla="*/ 194 w 203"/>
                <a:gd name="T35" fmla="*/ 124 h 151"/>
                <a:gd name="T36" fmla="*/ 201 w 203"/>
                <a:gd name="T37" fmla="*/ 139 h 151"/>
                <a:gd name="T38" fmla="*/ 203 w 203"/>
                <a:gd name="T39" fmla="*/ 143 h 151"/>
                <a:gd name="T40" fmla="*/ 203 w 203"/>
                <a:gd name="T41" fmla="*/ 151 h 151"/>
                <a:gd name="T42" fmla="*/ 203 w 203"/>
                <a:gd name="T43" fmla="*/ 151 h 151"/>
                <a:gd name="T44" fmla="*/ 165 w 203"/>
                <a:gd name="T45" fmla="*/ 149 h 151"/>
                <a:gd name="T46" fmla="*/ 165 w 203"/>
                <a:gd name="T47" fmla="*/ 149 h 151"/>
                <a:gd name="T48" fmla="*/ 8 w 203"/>
                <a:gd name="T49" fmla="*/ 148 h 151"/>
                <a:gd name="T50" fmla="*/ 8 w 203"/>
                <a:gd name="T51" fmla="*/ 148 h 151"/>
                <a:gd name="T52" fmla="*/ 8 w 203"/>
                <a:gd name="T53" fmla="*/ 140 h 151"/>
                <a:gd name="T54" fmla="*/ 7 w 203"/>
                <a:gd name="T55" fmla="*/ 129 h 151"/>
                <a:gd name="T56" fmla="*/ 5 w 203"/>
                <a:gd name="T57" fmla="*/ 116 h 151"/>
                <a:gd name="T58" fmla="*/ 2 w 203"/>
                <a:gd name="T59" fmla="*/ 93 h 151"/>
                <a:gd name="T60" fmla="*/ 1 w 203"/>
                <a:gd name="T61" fmla="*/ 92 h 151"/>
                <a:gd name="T62" fmla="*/ 1 w 203"/>
                <a:gd name="T63" fmla="*/ 87 h 151"/>
                <a:gd name="T64" fmla="*/ 0 w 203"/>
                <a:gd name="T65" fmla="*/ 86 h 151"/>
                <a:gd name="T66" fmla="*/ 0 w 203"/>
                <a:gd name="T67" fmla="*/ 84 h 151"/>
                <a:gd name="T68" fmla="*/ 13 w 203"/>
                <a:gd name="T69" fmla="*/ 23 h 151"/>
                <a:gd name="T70" fmla="*/ 20 w 203"/>
                <a:gd name="T71" fmla="*/ 5 h 151"/>
                <a:gd name="T72" fmla="*/ 20 w 203"/>
                <a:gd name="T73" fmla="*/ 2 h 151"/>
                <a:gd name="T74" fmla="*/ 21 w 203"/>
                <a:gd name="T7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3" h="151">
                  <a:moveTo>
                    <a:pt x="21" y="0"/>
                  </a:moveTo>
                  <a:cubicBezTo>
                    <a:pt x="26" y="0"/>
                    <a:pt x="31" y="0"/>
                    <a:pt x="36" y="2"/>
                  </a:cubicBezTo>
                  <a:cubicBezTo>
                    <a:pt x="39" y="4"/>
                    <a:pt x="41" y="5"/>
                    <a:pt x="44" y="6"/>
                  </a:cubicBezTo>
                  <a:cubicBezTo>
                    <a:pt x="46" y="7"/>
                    <a:pt x="50" y="8"/>
                    <a:pt x="52" y="9"/>
                  </a:cubicBezTo>
                  <a:cubicBezTo>
                    <a:pt x="58" y="10"/>
                    <a:pt x="70" y="17"/>
                    <a:pt x="73" y="23"/>
                  </a:cubicBezTo>
                  <a:cubicBezTo>
                    <a:pt x="76" y="28"/>
                    <a:pt x="81" y="35"/>
                    <a:pt x="87" y="36"/>
                  </a:cubicBezTo>
                  <a:cubicBezTo>
                    <a:pt x="102" y="35"/>
                    <a:pt x="102" y="35"/>
                    <a:pt x="102" y="35"/>
                  </a:cubicBezTo>
                  <a:cubicBezTo>
                    <a:pt x="102" y="35"/>
                    <a:pt x="102" y="35"/>
                    <a:pt x="102" y="35"/>
                  </a:cubicBezTo>
                  <a:cubicBezTo>
                    <a:pt x="106" y="46"/>
                    <a:pt x="111" y="54"/>
                    <a:pt x="122" y="58"/>
                  </a:cubicBezTo>
                  <a:cubicBezTo>
                    <a:pt x="128" y="60"/>
                    <a:pt x="135" y="60"/>
                    <a:pt x="141" y="60"/>
                  </a:cubicBezTo>
                  <a:cubicBezTo>
                    <a:pt x="146" y="60"/>
                    <a:pt x="150" y="59"/>
                    <a:pt x="153" y="62"/>
                  </a:cubicBezTo>
                  <a:cubicBezTo>
                    <a:pt x="153" y="65"/>
                    <a:pt x="150" y="67"/>
                    <a:pt x="150" y="70"/>
                  </a:cubicBezTo>
                  <a:cubicBezTo>
                    <a:pt x="150" y="74"/>
                    <a:pt x="158" y="83"/>
                    <a:pt x="160" y="86"/>
                  </a:cubicBezTo>
                  <a:cubicBezTo>
                    <a:pt x="174" y="99"/>
                    <a:pt x="174" y="99"/>
                    <a:pt x="174" y="99"/>
                  </a:cubicBezTo>
                  <a:cubicBezTo>
                    <a:pt x="175" y="100"/>
                    <a:pt x="177" y="101"/>
                    <a:pt x="178" y="103"/>
                  </a:cubicBezTo>
                  <a:cubicBezTo>
                    <a:pt x="178" y="103"/>
                    <a:pt x="178" y="103"/>
                    <a:pt x="178" y="103"/>
                  </a:cubicBezTo>
                  <a:cubicBezTo>
                    <a:pt x="181" y="105"/>
                    <a:pt x="183" y="109"/>
                    <a:pt x="186" y="111"/>
                  </a:cubicBezTo>
                  <a:cubicBezTo>
                    <a:pt x="191" y="114"/>
                    <a:pt x="193" y="118"/>
                    <a:pt x="194" y="124"/>
                  </a:cubicBezTo>
                  <a:cubicBezTo>
                    <a:pt x="195" y="129"/>
                    <a:pt x="198" y="136"/>
                    <a:pt x="201" y="139"/>
                  </a:cubicBezTo>
                  <a:cubicBezTo>
                    <a:pt x="202" y="140"/>
                    <a:pt x="202" y="142"/>
                    <a:pt x="203" y="143"/>
                  </a:cubicBezTo>
                  <a:cubicBezTo>
                    <a:pt x="203" y="151"/>
                    <a:pt x="203" y="151"/>
                    <a:pt x="203" y="151"/>
                  </a:cubicBezTo>
                  <a:cubicBezTo>
                    <a:pt x="203" y="151"/>
                    <a:pt x="203" y="151"/>
                    <a:pt x="203" y="151"/>
                  </a:cubicBezTo>
                  <a:cubicBezTo>
                    <a:pt x="165" y="149"/>
                    <a:pt x="165" y="149"/>
                    <a:pt x="165" y="149"/>
                  </a:cubicBezTo>
                  <a:cubicBezTo>
                    <a:pt x="165" y="149"/>
                    <a:pt x="165" y="149"/>
                    <a:pt x="165" y="149"/>
                  </a:cubicBezTo>
                  <a:cubicBezTo>
                    <a:pt x="8" y="148"/>
                    <a:pt x="8" y="148"/>
                    <a:pt x="8" y="148"/>
                  </a:cubicBezTo>
                  <a:cubicBezTo>
                    <a:pt x="8" y="148"/>
                    <a:pt x="8" y="148"/>
                    <a:pt x="8" y="148"/>
                  </a:cubicBezTo>
                  <a:cubicBezTo>
                    <a:pt x="8" y="140"/>
                    <a:pt x="8" y="140"/>
                    <a:pt x="8" y="140"/>
                  </a:cubicBezTo>
                  <a:cubicBezTo>
                    <a:pt x="8" y="136"/>
                    <a:pt x="7" y="132"/>
                    <a:pt x="7" y="129"/>
                  </a:cubicBezTo>
                  <a:cubicBezTo>
                    <a:pt x="7" y="125"/>
                    <a:pt x="6" y="120"/>
                    <a:pt x="5" y="116"/>
                  </a:cubicBezTo>
                  <a:cubicBezTo>
                    <a:pt x="3" y="109"/>
                    <a:pt x="2" y="100"/>
                    <a:pt x="2" y="93"/>
                  </a:cubicBezTo>
                  <a:cubicBezTo>
                    <a:pt x="1" y="93"/>
                    <a:pt x="1" y="92"/>
                    <a:pt x="1" y="92"/>
                  </a:cubicBezTo>
                  <a:cubicBezTo>
                    <a:pt x="1" y="91"/>
                    <a:pt x="1" y="88"/>
                    <a:pt x="1" y="87"/>
                  </a:cubicBezTo>
                  <a:cubicBezTo>
                    <a:pt x="1" y="86"/>
                    <a:pt x="1" y="86"/>
                    <a:pt x="0" y="86"/>
                  </a:cubicBezTo>
                  <a:cubicBezTo>
                    <a:pt x="0" y="85"/>
                    <a:pt x="0" y="84"/>
                    <a:pt x="0" y="84"/>
                  </a:cubicBezTo>
                  <a:cubicBezTo>
                    <a:pt x="2" y="64"/>
                    <a:pt x="7" y="41"/>
                    <a:pt x="13" y="23"/>
                  </a:cubicBezTo>
                  <a:cubicBezTo>
                    <a:pt x="15" y="18"/>
                    <a:pt x="17" y="9"/>
                    <a:pt x="20" y="5"/>
                  </a:cubicBezTo>
                  <a:cubicBezTo>
                    <a:pt x="20" y="4"/>
                    <a:pt x="20" y="2"/>
                    <a:pt x="20" y="2"/>
                  </a:cubicBezTo>
                  <a:cubicBezTo>
                    <a:pt x="20" y="1"/>
                    <a:pt x="20" y="1"/>
                    <a:pt x="21" y="0"/>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40"/>
            <p:cNvSpPr>
              <a:spLocks/>
            </p:cNvSpPr>
            <p:nvPr/>
          </p:nvSpPr>
          <p:spPr bwMode="auto">
            <a:xfrm>
              <a:off x="3983038" y="1743075"/>
              <a:ext cx="434975" cy="377825"/>
            </a:xfrm>
            <a:custGeom>
              <a:avLst/>
              <a:gdLst>
                <a:gd name="T0" fmla="*/ 0 w 274"/>
                <a:gd name="T1" fmla="*/ 234 h 238"/>
                <a:gd name="T2" fmla="*/ 11 w 274"/>
                <a:gd name="T3" fmla="*/ 0 h 238"/>
                <a:gd name="T4" fmla="*/ 11 w 274"/>
                <a:gd name="T5" fmla="*/ 0 h 238"/>
                <a:gd name="T6" fmla="*/ 109 w 274"/>
                <a:gd name="T7" fmla="*/ 5 h 238"/>
                <a:gd name="T8" fmla="*/ 274 w 274"/>
                <a:gd name="T9" fmla="*/ 7 h 238"/>
                <a:gd name="T10" fmla="*/ 274 w 274"/>
                <a:gd name="T11" fmla="*/ 7 h 238"/>
                <a:gd name="T12" fmla="*/ 271 w 274"/>
                <a:gd name="T13" fmla="*/ 238 h 238"/>
                <a:gd name="T14" fmla="*/ 271 w 274"/>
                <a:gd name="T15" fmla="*/ 238 h 238"/>
                <a:gd name="T16" fmla="*/ 0 w 274"/>
                <a:gd name="T17" fmla="*/ 234 h 238"/>
                <a:gd name="T18" fmla="*/ 0 w 274"/>
                <a:gd name="T19"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38">
                  <a:moveTo>
                    <a:pt x="0" y="234"/>
                  </a:moveTo>
                  <a:lnTo>
                    <a:pt x="11" y="0"/>
                  </a:lnTo>
                  <a:lnTo>
                    <a:pt x="11" y="0"/>
                  </a:lnTo>
                  <a:lnTo>
                    <a:pt x="109" y="5"/>
                  </a:lnTo>
                  <a:lnTo>
                    <a:pt x="274" y="7"/>
                  </a:lnTo>
                  <a:lnTo>
                    <a:pt x="274" y="7"/>
                  </a:lnTo>
                  <a:lnTo>
                    <a:pt x="271" y="238"/>
                  </a:lnTo>
                  <a:lnTo>
                    <a:pt x="271" y="238"/>
                  </a:lnTo>
                  <a:lnTo>
                    <a:pt x="0" y="234"/>
                  </a:lnTo>
                  <a:lnTo>
                    <a:pt x="0" y="234"/>
                  </a:ln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41"/>
            <p:cNvSpPr>
              <a:spLocks/>
            </p:cNvSpPr>
            <p:nvPr/>
          </p:nvSpPr>
          <p:spPr bwMode="auto">
            <a:xfrm>
              <a:off x="3917950" y="2114550"/>
              <a:ext cx="495300" cy="371475"/>
            </a:xfrm>
            <a:custGeom>
              <a:avLst/>
              <a:gdLst>
                <a:gd name="T0" fmla="*/ 22 w 168"/>
                <a:gd name="T1" fmla="*/ 0 h 126"/>
                <a:gd name="T2" fmla="*/ 27 w 168"/>
                <a:gd name="T3" fmla="*/ 16 h 126"/>
                <a:gd name="T4" fmla="*/ 27 w 168"/>
                <a:gd name="T5" fmla="*/ 29 h 126"/>
                <a:gd name="T6" fmla="*/ 24 w 168"/>
                <a:gd name="T7" fmla="*/ 55 h 126"/>
                <a:gd name="T8" fmla="*/ 10 w 168"/>
                <a:gd name="T9" fmla="*/ 62 h 126"/>
                <a:gd name="T10" fmla="*/ 0 w 168"/>
                <a:gd name="T11" fmla="*/ 69 h 126"/>
                <a:gd name="T12" fmla="*/ 2 w 168"/>
                <a:gd name="T13" fmla="*/ 84 h 126"/>
                <a:gd name="T14" fmla="*/ 3 w 168"/>
                <a:gd name="T15" fmla="*/ 92 h 126"/>
                <a:gd name="T16" fmla="*/ 3 w 168"/>
                <a:gd name="T17" fmla="*/ 92 h 126"/>
                <a:gd name="T18" fmla="*/ 8 w 168"/>
                <a:gd name="T19" fmla="*/ 92 h 126"/>
                <a:gd name="T20" fmla="*/ 20 w 168"/>
                <a:gd name="T21" fmla="*/ 85 h 126"/>
                <a:gd name="T22" fmla="*/ 23 w 168"/>
                <a:gd name="T23" fmla="*/ 93 h 126"/>
                <a:gd name="T24" fmla="*/ 32 w 168"/>
                <a:gd name="T25" fmla="*/ 103 h 126"/>
                <a:gd name="T26" fmla="*/ 32 w 168"/>
                <a:gd name="T27" fmla="*/ 109 h 126"/>
                <a:gd name="T28" fmla="*/ 31 w 168"/>
                <a:gd name="T29" fmla="*/ 111 h 126"/>
                <a:gd name="T30" fmla="*/ 32 w 168"/>
                <a:gd name="T31" fmla="*/ 114 h 126"/>
                <a:gd name="T32" fmla="*/ 35 w 168"/>
                <a:gd name="T33" fmla="*/ 117 h 126"/>
                <a:gd name="T34" fmla="*/ 47 w 168"/>
                <a:gd name="T35" fmla="*/ 126 h 126"/>
                <a:gd name="T36" fmla="*/ 47 w 168"/>
                <a:gd name="T37" fmla="*/ 126 h 126"/>
                <a:gd name="T38" fmla="*/ 69 w 168"/>
                <a:gd name="T39" fmla="*/ 112 h 126"/>
                <a:gd name="T40" fmla="*/ 103 w 168"/>
                <a:gd name="T41" fmla="*/ 113 h 126"/>
                <a:gd name="T42" fmla="*/ 104 w 168"/>
                <a:gd name="T43" fmla="*/ 112 h 126"/>
                <a:gd name="T44" fmla="*/ 108 w 168"/>
                <a:gd name="T45" fmla="*/ 101 h 126"/>
                <a:gd name="T46" fmla="*/ 156 w 168"/>
                <a:gd name="T47" fmla="*/ 105 h 126"/>
                <a:gd name="T48" fmla="*/ 167 w 168"/>
                <a:gd name="T49" fmla="*/ 107 h 126"/>
                <a:gd name="T50" fmla="*/ 167 w 168"/>
                <a:gd name="T51" fmla="*/ 107 h 126"/>
                <a:gd name="T52" fmla="*/ 168 w 168"/>
                <a:gd name="T53" fmla="*/ 2 h 126"/>
                <a:gd name="T54" fmla="*/ 168 w 168"/>
                <a:gd name="T55" fmla="*/ 2 h 126"/>
                <a:gd name="T56" fmla="*/ 22 w 168"/>
                <a:gd name="T5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8" h="126">
                  <a:moveTo>
                    <a:pt x="22" y="0"/>
                  </a:moveTo>
                  <a:cubicBezTo>
                    <a:pt x="23" y="6"/>
                    <a:pt x="22" y="11"/>
                    <a:pt x="27" y="16"/>
                  </a:cubicBezTo>
                  <a:cubicBezTo>
                    <a:pt x="27" y="21"/>
                    <a:pt x="25" y="24"/>
                    <a:pt x="27" y="29"/>
                  </a:cubicBezTo>
                  <a:cubicBezTo>
                    <a:pt x="30" y="36"/>
                    <a:pt x="28" y="48"/>
                    <a:pt x="24" y="55"/>
                  </a:cubicBezTo>
                  <a:cubicBezTo>
                    <a:pt x="21" y="59"/>
                    <a:pt x="15" y="61"/>
                    <a:pt x="10" y="62"/>
                  </a:cubicBezTo>
                  <a:cubicBezTo>
                    <a:pt x="4" y="64"/>
                    <a:pt x="4" y="65"/>
                    <a:pt x="0" y="69"/>
                  </a:cubicBezTo>
                  <a:cubicBezTo>
                    <a:pt x="0" y="74"/>
                    <a:pt x="2" y="78"/>
                    <a:pt x="2" y="84"/>
                  </a:cubicBezTo>
                  <a:cubicBezTo>
                    <a:pt x="3" y="92"/>
                    <a:pt x="3" y="92"/>
                    <a:pt x="3" y="92"/>
                  </a:cubicBezTo>
                  <a:cubicBezTo>
                    <a:pt x="3" y="92"/>
                    <a:pt x="3" y="92"/>
                    <a:pt x="3" y="92"/>
                  </a:cubicBezTo>
                  <a:cubicBezTo>
                    <a:pt x="5" y="91"/>
                    <a:pt x="7" y="92"/>
                    <a:pt x="8" y="92"/>
                  </a:cubicBezTo>
                  <a:cubicBezTo>
                    <a:pt x="14" y="91"/>
                    <a:pt x="13" y="84"/>
                    <a:pt x="20" y="85"/>
                  </a:cubicBezTo>
                  <a:cubicBezTo>
                    <a:pt x="21" y="87"/>
                    <a:pt x="21" y="90"/>
                    <a:pt x="23" y="93"/>
                  </a:cubicBezTo>
                  <a:cubicBezTo>
                    <a:pt x="25" y="96"/>
                    <a:pt x="30" y="99"/>
                    <a:pt x="32" y="103"/>
                  </a:cubicBezTo>
                  <a:cubicBezTo>
                    <a:pt x="32" y="105"/>
                    <a:pt x="32" y="107"/>
                    <a:pt x="32" y="109"/>
                  </a:cubicBezTo>
                  <a:cubicBezTo>
                    <a:pt x="32" y="110"/>
                    <a:pt x="31" y="110"/>
                    <a:pt x="31" y="111"/>
                  </a:cubicBezTo>
                  <a:cubicBezTo>
                    <a:pt x="31" y="112"/>
                    <a:pt x="32" y="113"/>
                    <a:pt x="32" y="114"/>
                  </a:cubicBezTo>
                  <a:cubicBezTo>
                    <a:pt x="33" y="115"/>
                    <a:pt x="34" y="116"/>
                    <a:pt x="35" y="117"/>
                  </a:cubicBezTo>
                  <a:cubicBezTo>
                    <a:pt x="47" y="126"/>
                    <a:pt x="47" y="126"/>
                    <a:pt x="47" y="126"/>
                  </a:cubicBezTo>
                  <a:cubicBezTo>
                    <a:pt x="47" y="126"/>
                    <a:pt x="47" y="126"/>
                    <a:pt x="47" y="126"/>
                  </a:cubicBezTo>
                  <a:cubicBezTo>
                    <a:pt x="54" y="117"/>
                    <a:pt x="56" y="112"/>
                    <a:pt x="69" y="112"/>
                  </a:cubicBezTo>
                  <a:cubicBezTo>
                    <a:pt x="80" y="112"/>
                    <a:pt x="93" y="114"/>
                    <a:pt x="103" y="113"/>
                  </a:cubicBezTo>
                  <a:cubicBezTo>
                    <a:pt x="103" y="112"/>
                    <a:pt x="103" y="112"/>
                    <a:pt x="104" y="112"/>
                  </a:cubicBezTo>
                  <a:cubicBezTo>
                    <a:pt x="104" y="108"/>
                    <a:pt x="107" y="105"/>
                    <a:pt x="108" y="101"/>
                  </a:cubicBezTo>
                  <a:cubicBezTo>
                    <a:pt x="109" y="96"/>
                    <a:pt x="149" y="105"/>
                    <a:pt x="156" y="105"/>
                  </a:cubicBezTo>
                  <a:cubicBezTo>
                    <a:pt x="167" y="107"/>
                    <a:pt x="167" y="107"/>
                    <a:pt x="167" y="107"/>
                  </a:cubicBezTo>
                  <a:cubicBezTo>
                    <a:pt x="167" y="107"/>
                    <a:pt x="167" y="107"/>
                    <a:pt x="167" y="107"/>
                  </a:cubicBezTo>
                  <a:cubicBezTo>
                    <a:pt x="168" y="2"/>
                    <a:pt x="168" y="2"/>
                    <a:pt x="168" y="2"/>
                  </a:cubicBezTo>
                  <a:cubicBezTo>
                    <a:pt x="168" y="2"/>
                    <a:pt x="168" y="2"/>
                    <a:pt x="168" y="2"/>
                  </a:cubicBezTo>
                  <a:cubicBezTo>
                    <a:pt x="22" y="0"/>
                    <a:pt x="22" y="0"/>
                    <a:pt x="22" y="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42"/>
            <p:cNvSpPr>
              <a:spLocks/>
            </p:cNvSpPr>
            <p:nvPr/>
          </p:nvSpPr>
          <p:spPr bwMode="auto">
            <a:xfrm>
              <a:off x="3962400" y="2397125"/>
              <a:ext cx="447675" cy="673100"/>
            </a:xfrm>
            <a:custGeom>
              <a:avLst/>
              <a:gdLst>
                <a:gd name="T0" fmla="*/ 1 w 152"/>
                <a:gd name="T1" fmla="*/ 112 h 228"/>
                <a:gd name="T2" fmla="*/ 2 w 152"/>
                <a:gd name="T3" fmla="*/ 109 h 228"/>
                <a:gd name="T4" fmla="*/ 1 w 152"/>
                <a:gd name="T5" fmla="*/ 92 h 228"/>
                <a:gd name="T6" fmla="*/ 1 w 152"/>
                <a:gd name="T7" fmla="*/ 92 h 228"/>
                <a:gd name="T8" fmla="*/ 8 w 152"/>
                <a:gd name="T9" fmla="*/ 90 h 228"/>
                <a:gd name="T10" fmla="*/ 18 w 152"/>
                <a:gd name="T11" fmla="*/ 83 h 228"/>
                <a:gd name="T12" fmla="*/ 30 w 152"/>
                <a:gd name="T13" fmla="*/ 76 h 228"/>
                <a:gd name="T14" fmla="*/ 21 w 152"/>
                <a:gd name="T15" fmla="*/ 66 h 228"/>
                <a:gd name="T16" fmla="*/ 38 w 152"/>
                <a:gd name="T17" fmla="*/ 61 h 228"/>
                <a:gd name="T18" fmla="*/ 35 w 152"/>
                <a:gd name="T19" fmla="*/ 52 h 228"/>
                <a:gd name="T20" fmla="*/ 35 w 152"/>
                <a:gd name="T21" fmla="*/ 37 h 228"/>
                <a:gd name="T22" fmla="*/ 32 w 152"/>
                <a:gd name="T23" fmla="*/ 30 h 228"/>
                <a:gd name="T24" fmla="*/ 32 w 152"/>
                <a:gd name="T25" fmla="*/ 30 h 228"/>
                <a:gd name="T26" fmla="*/ 54 w 152"/>
                <a:gd name="T27" fmla="*/ 16 h 228"/>
                <a:gd name="T28" fmla="*/ 88 w 152"/>
                <a:gd name="T29" fmla="*/ 17 h 228"/>
                <a:gd name="T30" fmla="*/ 89 w 152"/>
                <a:gd name="T31" fmla="*/ 16 h 228"/>
                <a:gd name="T32" fmla="*/ 93 w 152"/>
                <a:gd name="T33" fmla="*/ 5 h 228"/>
                <a:gd name="T34" fmla="*/ 141 w 152"/>
                <a:gd name="T35" fmla="*/ 9 h 228"/>
                <a:gd name="T36" fmla="*/ 152 w 152"/>
                <a:gd name="T37" fmla="*/ 11 h 228"/>
                <a:gd name="T38" fmla="*/ 152 w 152"/>
                <a:gd name="T39" fmla="*/ 11 h 228"/>
                <a:gd name="T40" fmla="*/ 151 w 152"/>
                <a:gd name="T41" fmla="*/ 52 h 228"/>
                <a:gd name="T42" fmla="*/ 151 w 152"/>
                <a:gd name="T43" fmla="*/ 52 h 228"/>
                <a:gd name="T44" fmla="*/ 143 w 152"/>
                <a:gd name="T45" fmla="*/ 228 h 228"/>
                <a:gd name="T46" fmla="*/ 143 w 152"/>
                <a:gd name="T47" fmla="*/ 228 h 228"/>
                <a:gd name="T48" fmla="*/ 102 w 152"/>
                <a:gd name="T49" fmla="*/ 228 h 228"/>
                <a:gd name="T50" fmla="*/ 102 w 152"/>
                <a:gd name="T51" fmla="*/ 228 h 228"/>
                <a:gd name="T52" fmla="*/ 102 w 152"/>
                <a:gd name="T53" fmla="*/ 220 h 228"/>
                <a:gd name="T54" fmla="*/ 100 w 152"/>
                <a:gd name="T55" fmla="*/ 216 h 228"/>
                <a:gd name="T56" fmla="*/ 93 w 152"/>
                <a:gd name="T57" fmla="*/ 201 h 228"/>
                <a:gd name="T58" fmla="*/ 85 w 152"/>
                <a:gd name="T59" fmla="*/ 188 h 228"/>
                <a:gd name="T60" fmla="*/ 77 w 152"/>
                <a:gd name="T61" fmla="*/ 180 h 228"/>
                <a:gd name="T62" fmla="*/ 77 w 152"/>
                <a:gd name="T63" fmla="*/ 180 h 228"/>
                <a:gd name="T64" fmla="*/ 73 w 152"/>
                <a:gd name="T65" fmla="*/ 176 h 228"/>
                <a:gd name="T66" fmla="*/ 59 w 152"/>
                <a:gd name="T67" fmla="*/ 163 h 228"/>
                <a:gd name="T68" fmla="*/ 49 w 152"/>
                <a:gd name="T69" fmla="*/ 147 h 228"/>
                <a:gd name="T70" fmla="*/ 52 w 152"/>
                <a:gd name="T71" fmla="*/ 139 h 228"/>
                <a:gd name="T72" fmla="*/ 40 w 152"/>
                <a:gd name="T73" fmla="*/ 137 h 228"/>
                <a:gd name="T74" fmla="*/ 21 w 152"/>
                <a:gd name="T75" fmla="*/ 135 h 228"/>
                <a:gd name="T76" fmla="*/ 1 w 152"/>
                <a:gd name="T77" fmla="*/ 1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228">
                  <a:moveTo>
                    <a:pt x="1" y="112"/>
                  </a:moveTo>
                  <a:cubicBezTo>
                    <a:pt x="2" y="112"/>
                    <a:pt x="2" y="110"/>
                    <a:pt x="2" y="109"/>
                  </a:cubicBezTo>
                  <a:cubicBezTo>
                    <a:pt x="2" y="105"/>
                    <a:pt x="0" y="96"/>
                    <a:pt x="1" y="92"/>
                  </a:cubicBezTo>
                  <a:cubicBezTo>
                    <a:pt x="1" y="92"/>
                    <a:pt x="1" y="92"/>
                    <a:pt x="1" y="92"/>
                  </a:cubicBezTo>
                  <a:cubicBezTo>
                    <a:pt x="3" y="92"/>
                    <a:pt x="5" y="92"/>
                    <a:pt x="8" y="90"/>
                  </a:cubicBezTo>
                  <a:cubicBezTo>
                    <a:pt x="13" y="87"/>
                    <a:pt x="12" y="84"/>
                    <a:pt x="18" y="83"/>
                  </a:cubicBezTo>
                  <a:cubicBezTo>
                    <a:pt x="22" y="82"/>
                    <a:pt x="30" y="82"/>
                    <a:pt x="30" y="76"/>
                  </a:cubicBezTo>
                  <a:cubicBezTo>
                    <a:pt x="28" y="73"/>
                    <a:pt x="23" y="69"/>
                    <a:pt x="21" y="66"/>
                  </a:cubicBezTo>
                  <a:cubicBezTo>
                    <a:pt x="19" y="58"/>
                    <a:pt x="35" y="66"/>
                    <a:pt x="38" y="61"/>
                  </a:cubicBezTo>
                  <a:cubicBezTo>
                    <a:pt x="39" y="59"/>
                    <a:pt x="36" y="54"/>
                    <a:pt x="35" y="52"/>
                  </a:cubicBezTo>
                  <a:cubicBezTo>
                    <a:pt x="35" y="47"/>
                    <a:pt x="34" y="41"/>
                    <a:pt x="35" y="37"/>
                  </a:cubicBezTo>
                  <a:cubicBezTo>
                    <a:pt x="32" y="30"/>
                    <a:pt x="32" y="30"/>
                    <a:pt x="32" y="30"/>
                  </a:cubicBezTo>
                  <a:cubicBezTo>
                    <a:pt x="32" y="30"/>
                    <a:pt x="32" y="30"/>
                    <a:pt x="32" y="30"/>
                  </a:cubicBezTo>
                  <a:cubicBezTo>
                    <a:pt x="39" y="21"/>
                    <a:pt x="41" y="16"/>
                    <a:pt x="54" y="16"/>
                  </a:cubicBezTo>
                  <a:cubicBezTo>
                    <a:pt x="65" y="16"/>
                    <a:pt x="78" y="18"/>
                    <a:pt x="88" y="17"/>
                  </a:cubicBezTo>
                  <a:cubicBezTo>
                    <a:pt x="88" y="16"/>
                    <a:pt x="88" y="16"/>
                    <a:pt x="89" y="16"/>
                  </a:cubicBezTo>
                  <a:cubicBezTo>
                    <a:pt x="89" y="12"/>
                    <a:pt x="92" y="9"/>
                    <a:pt x="93" y="5"/>
                  </a:cubicBezTo>
                  <a:cubicBezTo>
                    <a:pt x="94" y="0"/>
                    <a:pt x="134" y="9"/>
                    <a:pt x="141" y="9"/>
                  </a:cubicBezTo>
                  <a:cubicBezTo>
                    <a:pt x="152" y="11"/>
                    <a:pt x="152" y="11"/>
                    <a:pt x="152" y="11"/>
                  </a:cubicBezTo>
                  <a:cubicBezTo>
                    <a:pt x="152" y="11"/>
                    <a:pt x="152" y="11"/>
                    <a:pt x="152" y="11"/>
                  </a:cubicBezTo>
                  <a:cubicBezTo>
                    <a:pt x="151" y="52"/>
                    <a:pt x="151" y="52"/>
                    <a:pt x="151" y="52"/>
                  </a:cubicBezTo>
                  <a:cubicBezTo>
                    <a:pt x="151" y="52"/>
                    <a:pt x="151" y="52"/>
                    <a:pt x="151" y="52"/>
                  </a:cubicBezTo>
                  <a:cubicBezTo>
                    <a:pt x="143" y="228"/>
                    <a:pt x="143" y="228"/>
                    <a:pt x="143" y="228"/>
                  </a:cubicBezTo>
                  <a:cubicBezTo>
                    <a:pt x="143" y="228"/>
                    <a:pt x="143" y="228"/>
                    <a:pt x="143" y="228"/>
                  </a:cubicBezTo>
                  <a:cubicBezTo>
                    <a:pt x="102" y="228"/>
                    <a:pt x="102" y="228"/>
                    <a:pt x="102" y="228"/>
                  </a:cubicBezTo>
                  <a:cubicBezTo>
                    <a:pt x="102" y="228"/>
                    <a:pt x="102" y="228"/>
                    <a:pt x="102" y="228"/>
                  </a:cubicBezTo>
                  <a:cubicBezTo>
                    <a:pt x="102" y="220"/>
                    <a:pt x="102" y="220"/>
                    <a:pt x="102" y="220"/>
                  </a:cubicBezTo>
                  <a:cubicBezTo>
                    <a:pt x="101" y="219"/>
                    <a:pt x="101" y="217"/>
                    <a:pt x="100" y="216"/>
                  </a:cubicBezTo>
                  <a:cubicBezTo>
                    <a:pt x="97" y="213"/>
                    <a:pt x="94" y="206"/>
                    <a:pt x="93" y="201"/>
                  </a:cubicBezTo>
                  <a:cubicBezTo>
                    <a:pt x="92" y="195"/>
                    <a:pt x="90" y="191"/>
                    <a:pt x="85" y="188"/>
                  </a:cubicBezTo>
                  <a:cubicBezTo>
                    <a:pt x="82" y="186"/>
                    <a:pt x="80" y="182"/>
                    <a:pt x="77" y="180"/>
                  </a:cubicBezTo>
                  <a:cubicBezTo>
                    <a:pt x="77" y="180"/>
                    <a:pt x="77" y="180"/>
                    <a:pt x="77" y="180"/>
                  </a:cubicBezTo>
                  <a:cubicBezTo>
                    <a:pt x="76" y="178"/>
                    <a:pt x="74" y="177"/>
                    <a:pt x="73" y="176"/>
                  </a:cubicBezTo>
                  <a:cubicBezTo>
                    <a:pt x="59" y="163"/>
                    <a:pt x="59" y="163"/>
                    <a:pt x="59" y="163"/>
                  </a:cubicBezTo>
                  <a:cubicBezTo>
                    <a:pt x="57" y="160"/>
                    <a:pt x="49" y="151"/>
                    <a:pt x="49" y="147"/>
                  </a:cubicBezTo>
                  <a:cubicBezTo>
                    <a:pt x="49" y="144"/>
                    <a:pt x="52" y="142"/>
                    <a:pt x="52" y="139"/>
                  </a:cubicBezTo>
                  <a:cubicBezTo>
                    <a:pt x="49" y="136"/>
                    <a:pt x="45" y="137"/>
                    <a:pt x="40" y="137"/>
                  </a:cubicBezTo>
                  <a:cubicBezTo>
                    <a:pt x="34" y="137"/>
                    <a:pt x="27" y="137"/>
                    <a:pt x="21" y="135"/>
                  </a:cubicBezTo>
                  <a:cubicBezTo>
                    <a:pt x="10" y="131"/>
                    <a:pt x="5" y="123"/>
                    <a:pt x="1" y="112"/>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43"/>
            <p:cNvSpPr>
              <a:spLocks/>
            </p:cNvSpPr>
            <p:nvPr/>
          </p:nvSpPr>
          <p:spPr bwMode="auto">
            <a:xfrm>
              <a:off x="3363913" y="3059113"/>
              <a:ext cx="520700" cy="655638"/>
            </a:xfrm>
            <a:custGeom>
              <a:avLst/>
              <a:gdLst>
                <a:gd name="T0" fmla="*/ 32 w 177"/>
                <a:gd name="T1" fmla="*/ 0 h 222"/>
                <a:gd name="T2" fmla="*/ 94 w 177"/>
                <a:gd name="T3" fmla="*/ 0 h 222"/>
                <a:gd name="T4" fmla="*/ 94 w 177"/>
                <a:gd name="T5" fmla="*/ 0 h 222"/>
                <a:gd name="T6" fmla="*/ 100 w 177"/>
                <a:gd name="T7" fmla="*/ 26 h 222"/>
                <a:gd name="T8" fmla="*/ 103 w 177"/>
                <a:gd name="T9" fmla="*/ 33 h 222"/>
                <a:gd name="T10" fmla="*/ 103 w 177"/>
                <a:gd name="T11" fmla="*/ 41 h 222"/>
                <a:gd name="T12" fmla="*/ 102 w 177"/>
                <a:gd name="T13" fmla="*/ 42 h 222"/>
                <a:gd name="T14" fmla="*/ 115 w 177"/>
                <a:gd name="T15" fmla="*/ 61 h 222"/>
                <a:gd name="T16" fmla="*/ 129 w 177"/>
                <a:gd name="T17" fmla="*/ 80 h 222"/>
                <a:gd name="T18" fmla="*/ 139 w 177"/>
                <a:gd name="T19" fmla="*/ 107 h 222"/>
                <a:gd name="T20" fmla="*/ 165 w 177"/>
                <a:gd name="T21" fmla="*/ 121 h 222"/>
                <a:gd name="T22" fmla="*/ 177 w 177"/>
                <a:gd name="T23" fmla="*/ 132 h 222"/>
                <a:gd name="T24" fmla="*/ 177 w 177"/>
                <a:gd name="T25" fmla="*/ 132 h 222"/>
                <a:gd name="T26" fmla="*/ 101 w 177"/>
                <a:gd name="T27" fmla="*/ 205 h 222"/>
                <a:gd name="T28" fmla="*/ 76 w 177"/>
                <a:gd name="T29" fmla="*/ 222 h 222"/>
                <a:gd name="T30" fmla="*/ 76 w 177"/>
                <a:gd name="T31" fmla="*/ 222 h 222"/>
                <a:gd name="T32" fmla="*/ 45 w 177"/>
                <a:gd name="T33" fmla="*/ 179 h 222"/>
                <a:gd name="T34" fmla="*/ 5 w 177"/>
                <a:gd name="T35" fmla="*/ 205 h 222"/>
                <a:gd name="T36" fmla="*/ 0 w 177"/>
                <a:gd name="T37" fmla="*/ 197 h 222"/>
                <a:gd name="T38" fmla="*/ 3 w 177"/>
                <a:gd name="T39" fmla="*/ 183 h 222"/>
                <a:gd name="T40" fmla="*/ 7 w 177"/>
                <a:gd name="T41" fmla="*/ 179 h 222"/>
                <a:gd name="T42" fmla="*/ 10 w 177"/>
                <a:gd name="T43" fmla="*/ 175 h 222"/>
                <a:gd name="T44" fmla="*/ 5 w 177"/>
                <a:gd name="T45" fmla="*/ 170 h 222"/>
                <a:gd name="T46" fmla="*/ 1 w 177"/>
                <a:gd name="T47" fmla="*/ 160 h 222"/>
                <a:gd name="T48" fmla="*/ 1 w 177"/>
                <a:gd name="T49" fmla="*/ 160 h 222"/>
                <a:gd name="T50" fmla="*/ 17 w 177"/>
                <a:gd name="T51" fmla="*/ 160 h 222"/>
                <a:gd name="T52" fmla="*/ 17 w 177"/>
                <a:gd name="T53" fmla="*/ 139 h 222"/>
                <a:gd name="T54" fmla="*/ 16 w 177"/>
                <a:gd name="T55" fmla="*/ 121 h 222"/>
                <a:gd name="T56" fmla="*/ 16 w 177"/>
                <a:gd name="T57" fmla="*/ 98 h 222"/>
                <a:gd name="T58" fmla="*/ 25 w 177"/>
                <a:gd name="T59" fmla="*/ 76 h 222"/>
                <a:gd name="T60" fmla="*/ 42 w 177"/>
                <a:gd name="T61" fmla="*/ 64 h 222"/>
                <a:gd name="T62" fmla="*/ 26 w 177"/>
                <a:gd name="T63" fmla="*/ 63 h 222"/>
                <a:gd name="T64" fmla="*/ 30 w 177"/>
                <a:gd name="T65" fmla="*/ 55 h 222"/>
                <a:gd name="T66" fmla="*/ 33 w 177"/>
                <a:gd name="T67" fmla="*/ 49 h 222"/>
                <a:gd name="T68" fmla="*/ 33 w 177"/>
                <a:gd name="T69" fmla="*/ 49 h 222"/>
                <a:gd name="T70" fmla="*/ 34 w 177"/>
                <a:gd name="T71" fmla="*/ 40 h 222"/>
                <a:gd name="T72" fmla="*/ 36 w 177"/>
                <a:gd name="T73" fmla="*/ 33 h 222"/>
                <a:gd name="T74" fmla="*/ 34 w 177"/>
                <a:gd name="T75" fmla="*/ 28 h 222"/>
                <a:gd name="T76" fmla="*/ 38 w 177"/>
                <a:gd name="T77" fmla="*/ 16 h 222"/>
                <a:gd name="T78" fmla="*/ 34 w 177"/>
                <a:gd name="T79" fmla="*/ 8 h 222"/>
                <a:gd name="T80" fmla="*/ 32 w 177"/>
                <a:gd name="T81" fmla="*/ 4 h 222"/>
                <a:gd name="T82" fmla="*/ 32 w 177"/>
                <a:gd name="T83" fmla="*/ 0 h 222"/>
                <a:gd name="connsiteX0" fmla="*/ 1808 w 10000"/>
                <a:gd name="connsiteY0" fmla="*/ 0 h 10000"/>
                <a:gd name="connsiteX1" fmla="*/ 5311 w 10000"/>
                <a:gd name="connsiteY1" fmla="*/ 0 h 10000"/>
                <a:gd name="connsiteX2" fmla="*/ 5311 w 10000"/>
                <a:gd name="connsiteY2" fmla="*/ 0 h 10000"/>
                <a:gd name="connsiteX3" fmla="*/ 5650 w 10000"/>
                <a:gd name="connsiteY3" fmla="*/ 1171 h 10000"/>
                <a:gd name="connsiteX4" fmla="*/ 5819 w 10000"/>
                <a:gd name="connsiteY4" fmla="*/ 1486 h 10000"/>
                <a:gd name="connsiteX5" fmla="*/ 5819 w 10000"/>
                <a:gd name="connsiteY5" fmla="*/ 1847 h 10000"/>
                <a:gd name="connsiteX6" fmla="*/ 5763 w 10000"/>
                <a:gd name="connsiteY6" fmla="*/ 1892 h 10000"/>
                <a:gd name="connsiteX7" fmla="*/ 6497 w 10000"/>
                <a:gd name="connsiteY7" fmla="*/ 2748 h 10000"/>
                <a:gd name="connsiteX8" fmla="*/ 7288 w 10000"/>
                <a:gd name="connsiteY8" fmla="*/ 3604 h 10000"/>
                <a:gd name="connsiteX9" fmla="*/ 7853 w 10000"/>
                <a:gd name="connsiteY9" fmla="*/ 4820 h 10000"/>
                <a:gd name="connsiteX10" fmla="*/ 9322 w 10000"/>
                <a:gd name="connsiteY10" fmla="*/ 5450 h 10000"/>
                <a:gd name="connsiteX11" fmla="*/ 10000 w 10000"/>
                <a:gd name="connsiteY11" fmla="*/ 5946 h 10000"/>
                <a:gd name="connsiteX12" fmla="*/ 10000 w 10000"/>
                <a:gd name="connsiteY12" fmla="*/ 5946 h 10000"/>
                <a:gd name="connsiteX13" fmla="*/ 5706 w 10000"/>
                <a:gd name="connsiteY13" fmla="*/ 9234 h 10000"/>
                <a:gd name="connsiteX14" fmla="*/ 4294 w 10000"/>
                <a:gd name="connsiteY14" fmla="*/ 10000 h 10000"/>
                <a:gd name="connsiteX15" fmla="*/ 4294 w 10000"/>
                <a:gd name="connsiteY15" fmla="*/ 10000 h 10000"/>
                <a:gd name="connsiteX16" fmla="*/ 2542 w 10000"/>
                <a:gd name="connsiteY16" fmla="*/ 8063 h 10000"/>
                <a:gd name="connsiteX17" fmla="*/ 282 w 10000"/>
                <a:gd name="connsiteY17" fmla="*/ 9234 h 10000"/>
                <a:gd name="connsiteX18" fmla="*/ 0 w 10000"/>
                <a:gd name="connsiteY18" fmla="*/ 8874 h 10000"/>
                <a:gd name="connsiteX19" fmla="*/ 169 w 10000"/>
                <a:gd name="connsiteY19" fmla="*/ 8243 h 10000"/>
                <a:gd name="connsiteX20" fmla="*/ 395 w 10000"/>
                <a:gd name="connsiteY20" fmla="*/ 8063 h 10000"/>
                <a:gd name="connsiteX21" fmla="*/ 282 w 10000"/>
                <a:gd name="connsiteY21" fmla="*/ 7658 h 10000"/>
                <a:gd name="connsiteX22" fmla="*/ 56 w 10000"/>
                <a:gd name="connsiteY22" fmla="*/ 7207 h 10000"/>
                <a:gd name="connsiteX23" fmla="*/ 56 w 10000"/>
                <a:gd name="connsiteY23" fmla="*/ 7207 h 10000"/>
                <a:gd name="connsiteX24" fmla="*/ 960 w 10000"/>
                <a:gd name="connsiteY24" fmla="*/ 7207 h 10000"/>
                <a:gd name="connsiteX25" fmla="*/ 960 w 10000"/>
                <a:gd name="connsiteY25" fmla="*/ 6261 h 10000"/>
                <a:gd name="connsiteX26" fmla="*/ 904 w 10000"/>
                <a:gd name="connsiteY26" fmla="*/ 5450 h 10000"/>
                <a:gd name="connsiteX27" fmla="*/ 904 w 10000"/>
                <a:gd name="connsiteY27" fmla="*/ 4414 h 10000"/>
                <a:gd name="connsiteX28" fmla="*/ 1412 w 10000"/>
                <a:gd name="connsiteY28" fmla="*/ 3423 h 10000"/>
                <a:gd name="connsiteX29" fmla="*/ 2373 w 10000"/>
                <a:gd name="connsiteY29" fmla="*/ 2883 h 10000"/>
                <a:gd name="connsiteX30" fmla="*/ 1469 w 10000"/>
                <a:gd name="connsiteY30" fmla="*/ 2838 h 10000"/>
                <a:gd name="connsiteX31" fmla="*/ 1695 w 10000"/>
                <a:gd name="connsiteY31" fmla="*/ 2477 h 10000"/>
                <a:gd name="connsiteX32" fmla="*/ 1864 w 10000"/>
                <a:gd name="connsiteY32" fmla="*/ 2207 h 10000"/>
                <a:gd name="connsiteX33" fmla="*/ 1864 w 10000"/>
                <a:gd name="connsiteY33" fmla="*/ 2207 h 10000"/>
                <a:gd name="connsiteX34" fmla="*/ 1921 w 10000"/>
                <a:gd name="connsiteY34" fmla="*/ 1802 h 10000"/>
                <a:gd name="connsiteX35" fmla="*/ 2034 w 10000"/>
                <a:gd name="connsiteY35" fmla="*/ 1486 h 10000"/>
                <a:gd name="connsiteX36" fmla="*/ 1921 w 10000"/>
                <a:gd name="connsiteY36" fmla="*/ 1261 h 10000"/>
                <a:gd name="connsiteX37" fmla="*/ 2147 w 10000"/>
                <a:gd name="connsiteY37" fmla="*/ 721 h 10000"/>
                <a:gd name="connsiteX38" fmla="*/ 1921 w 10000"/>
                <a:gd name="connsiteY38" fmla="*/ 360 h 10000"/>
                <a:gd name="connsiteX39" fmla="*/ 1808 w 10000"/>
                <a:gd name="connsiteY39" fmla="*/ 180 h 10000"/>
                <a:gd name="connsiteX40" fmla="*/ 1808 w 10000"/>
                <a:gd name="connsiteY40" fmla="*/ 0 h 10000"/>
                <a:gd name="connsiteX0" fmla="*/ 1808 w 10000"/>
                <a:gd name="connsiteY0" fmla="*/ 0 h 10000"/>
                <a:gd name="connsiteX1" fmla="*/ 5311 w 10000"/>
                <a:gd name="connsiteY1" fmla="*/ 0 h 10000"/>
                <a:gd name="connsiteX2" fmla="*/ 5311 w 10000"/>
                <a:gd name="connsiteY2" fmla="*/ 0 h 10000"/>
                <a:gd name="connsiteX3" fmla="*/ 5650 w 10000"/>
                <a:gd name="connsiteY3" fmla="*/ 1171 h 10000"/>
                <a:gd name="connsiteX4" fmla="*/ 5819 w 10000"/>
                <a:gd name="connsiteY4" fmla="*/ 1486 h 10000"/>
                <a:gd name="connsiteX5" fmla="*/ 5819 w 10000"/>
                <a:gd name="connsiteY5" fmla="*/ 1847 h 10000"/>
                <a:gd name="connsiteX6" fmla="*/ 5763 w 10000"/>
                <a:gd name="connsiteY6" fmla="*/ 1892 h 10000"/>
                <a:gd name="connsiteX7" fmla="*/ 6497 w 10000"/>
                <a:gd name="connsiteY7" fmla="*/ 2748 h 10000"/>
                <a:gd name="connsiteX8" fmla="*/ 7288 w 10000"/>
                <a:gd name="connsiteY8" fmla="*/ 3604 h 10000"/>
                <a:gd name="connsiteX9" fmla="*/ 7853 w 10000"/>
                <a:gd name="connsiteY9" fmla="*/ 4820 h 10000"/>
                <a:gd name="connsiteX10" fmla="*/ 9322 w 10000"/>
                <a:gd name="connsiteY10" fmla="*/ 5450 h 10000"/>
                <a:gd name="connsiteX11" fmla="*/ 10000 w 10000"/>
                <a:gd name="connsiteY11" fmla="*/ 5946 h 10000"/>
                <a:gd name="connsiteX12" fmla="*/ 10000 w 10000"/>
                <a:gd name="connsiteY12" fmla="*/ 5946 h 10000"/>
                <a:gd name="connsiteX13" fmla="*/ 5706 w 10000"/>
                <a:gd name="connsiteY13" fmla="*/ 9234 h 10000"/>
                <a:gd name="connsiteX14" fmla="*/ 4294 w 10000"/>
                <a:gd name="connsiteY14" fmla="*/ 10000 h 10000"/>
                <a:gd name="connsiteX15" fmla="*/ 4294 w 10000"/>
                <a:gd name="connsiteY15" fmla="*/ 10000 h 10000"/>
                <a:gd name="connsiteX16" fmla="*/ 2542 w 10000"/>
                <a:gd name="connsiteY16" fmla="*/ 8063 h 10000"/>
                <a:gd name="connsiteX17" fmla="*/ 282 w 10000"/>
                <a:gd name="connsiteY17" fmla="*/ 9234 h 10000"/>
                <a:gd name="connsiteX18" fmla="*/ 0 w 10000"/>
                <a:gd name="connsiteY18" fmla="*/ 8874 h 10000"/>
                <a:gd name="connsiteX19" fmla="*/ 169 w 10000"/>
                <a:gd name="connsiteY19" fmla="*/ 8243 h 10000"/>
                <a:gd name="connsiteX20" fmla="*/ 282 w 10000"/>
                <a:gd name="connsiteY20" fmla="*/ 7658 h 10000"/>
                <a:gd name="connsiteX21" fmla="*/ 56 w 10000"/>
                <a:gd name="connsiteY21" fmla="*/ 7207 h 10000"/>
                <a:gd name="connsiteX22" fmla="*/ 56 w 10000"/>
                <a:gd name="connsiteY22" fmla="*/ 7207 h 10000"/>
                <a:gd name="connsiteX23" fmla="*/ 960 w 10000"/>
                <a:gd name="connsiteY23" fmla="*/ 7207 h 10000"/>
                <a:gd name="connsiteX24" fmla="*/ 960 w 10000"/>
                <a:gd name="connsiteY24" fmla="*/ 6261 h 10000"/>
                <a:gd name="connsiteX25" fmla="*/ 904 w 10000"/>
                <a:gd name="connsiteY25" fmla="*/ 5450 h 10000"/>
                <a:gd name="connsiteX26" fmla="*/ 904 w 10000"/>
                <a:gd name="connsiteY26" fmla="*/ 4414 h 10000"/>
                <a:gd name="connsiteX27" fmla="*/ 1412 w 10000"/>
                <a:gd name="connsiteY27" fmla="*/ 3423 h 10000"/>
                <a:gd name="connsiteX28" fmla="*/ 2373 w 10000"/>
                <a:gd name="connsiteY28" fmla="*/ 2883 h 10000"/>
                <a:gd name="connsiteX29" fmla="*/ 1469 w 10000"/>
                <a:gd name="connsiteY29" fmla="*/ 2838 h 10000"/>
                <a:gd name="connsiteX30" fmla="*/ 1695 w 10000"/>
                <a:gd name="connsiteY30" fmla="*/ 2477 h 10000"/>
                <a:gd name="connsiteX31" fmla="*/ 1864 w 10000"/>
                <a:gd name="connsiteY31" fmla="*/ 2207 h 10000"/>
                <a:gd name="connsiteX32" fmla="*/ 1864 w 10000"/>
                <a:gd name="connsiteY32" fmla="*/ 2207 h 10000"/>
                <a:gd name="connsiteX33" fmla="*/ 1921 w 10000"/>
                <a:gd name="connsiteY33" fmla="*/ 1802 h 10000"/>
                <a:gd name="connsiteX34" fmla="*/ 2034 w 10000"/>
                <a:gd name="connsiteY34" fmla="*/ 1486 h 10000"/>
                <a:gd name="connsiteX35" fmla="*/ 1921 w 10000"/>
                <a:gd name="connsiteY35" fmla="*/ 1261 h 10000"/>
                <a:gd name="connsiteX36" fmla="*/ 2147 w 10000"/>
                <a:gd name="connsiteY36" fmla="*/ 721 h 10000"/>
                <a:gd name="connsiteX37" fmla="*/ 1921 w 10000"/>
                <a:gd name="connsiteY37" fmla="*/ 360 h 10000"/>
                <a:gd name="connsiteX38" fmla="*/ 1808 w 10000"/>
                <a:gd name="connsiteY38" fmla="*/ 180 h 10000"/>
                <a:gd name="connsiteX39" fmla="*/ 1808 w 10000"/>
                <a:gd name="connsiteY39" fmla="*/ 0 h 10000"/>
                <a:gd name="connsiteX0" fmla="*/ 1808 w 10000"/>
                <a:gd name="connsiteY0" fmla="*/ 0 h 10000"/>
                <a:gd name="connsiteX1" fmla="*/ 5311 w 10000"/>
                <a:gd name="connsiteY1" fmla="*/ 0 h 10000"/>
                <a:gd name="connsiteX2" fmla="*/ 5311 w 10000"/>
                <a:gd name="connsiteY2" fmla="*/ 0 h 10000"/>
                <a:gd name="connsiteX3" fmla="*/ 5650 w 10000"/>
                <a:gd name="connsiteY3" fmla="*/ 1171 h 10000"/>
                <a:gd name="connsiteX4" fmla="*/ 5819 w 10000"/>
                <a:gd name="connsiteY4" fmla="*/ 1486 h 10000"/>
                <a:gd name="connsiteX5" fmla="*/ 5819 w 10000"/>
                <a:gd name="connsiteY5" fmla="*/ 1847 h 10000"/>
                <a:gd name="connsiteX6" fmla="*/ 5763 w 10000"/>
                <a:gd name="connsiteY6" fmla="*/ 1892 h 10000"/>
                <a:gd name="connsiteX7" fmla="*/ 6497 w 10000"/>
                <a:gd name="connsiteY7" fmla="*/ 2748 h 10000"/>
                <a:gd name="connsiteX8" fmla="*/ 7288 w 10000"/>
                <a:gd name="connsiteY8" fmla="*/ 3604 h 10000"/>
                <a:gd name="connsiteX9" fmla="*/ 7853 w 10000"/>
                <a:gd name="connsiteY9" fmla="*/ 4820 h 10000"/>
                <a:gd name="connsiteX10" fmla="*/ 9322 w 10000"/>
                <a:gd name="connsiteY10" fmla="*/ 5450 h 10000"/>
                <a:gd name="connsiteX11" fmla="*/ 10000 w 10000"/>
                <a:gd name="connsiteY11" fmla="*/ 5946 h 10000"/>
                <a:gd name="connsiteX12" fmla="*/ 10000 w 10000"/>
                <a:gd name="connsiteY12" fmla="*/ 5946 h 10000"/>
                <a:gd name="connsiteX13" fmla="*/ 5706 w 10000"/>
                <a:gd name="connsiteY13" fmla="*/ 9234 h 10000"/>
                <a:gd name="connsiteX14" fmla="*/ 4294 w 10000"/>
                <a:gd name="connsiteY14" fmla="*/ 10000 h 10000"/>
                <a:gd name="connsiteX15" fmla="*/ 4294 w 10000"/>
                <a:gd name="connsiteY15" fmla="*/ 10000 h 10000"/>
                <a:gd name="connsiteX16" fmla="*/ 2542 w 10000"/>
                <a:gd name="connsiteY16" fmla="*/ 8063 h 10000"/>
                <a:gd name="connsiteX17" fmla="*/ 282 w 10000"/>
                <a:gd name="connsiteY17" fmla="*/ 9234 h 10000"/>
                <a:gd name="connsiteX18" fmla="*/ 0 w 10000"/>
                <a:gd name="connsiteY18" fmla="*/ 8874 h 10000"/>
                <a:gd name="connsiteX19" fmla="*/ 282 w 10000"/>
                <a:gd name="connsiteY19" fmla="*/ 7658 h 10000"/>
                <a:gd name="connsiteX20" fmla="*/ 56 w 10000"/>
                <a:gd name="connsiteY20" fmla="*/ 7207 h 10000"/>
                <a:gd name="connsiteX21" fmla="*/ 56 w 10000"/>
                <a:gd name="connsiteY21" fmla="*/ 7207 h 10000"/>
                <a:gd name="connsiteX22" fmla="*/ 960 w 10000"/>
                <a:gd name="connsiteY22" fmla="*/ 7207 h 10000"/>
                <a:gd name="connsiteX23" fmla="*/ 960 w 10000"/>
                <a:gd name="connsiteY23" fmla="*/ 6261 h 10000"/>
                <a:gd name="connsiteX24" fmla="*/ 904 w 10000"/>
                <a:gd name="connsiteY24" fmla="*/ 5450 h 10000"/>
                <a:gd name="connsiteX25" fmla="*/ 904 w 10000"/>
                <a:gd name="connsiteY25" fmla="*/ 4414 h 10000"/>
                <a:gd name="connsiteX26" fmla="*/ 1412 w 10000"/>
                <a:gd name="connsiteY26" fmla="*/ 3423 h 10000"/>
                <a:gd name="connsiteX27" fmla="*/ 2373 w 10000"/>
                <a:gd name="connsiteY27" fmla="*/ 2883 h 10000"/>
                <a:gd name="connsiteX28" fmla="*/ 1469 w 10000"/>
                <a:gd name="connsiteY28" fmla="*/ 2838 h 10000"/>
                <a:gd name="connsiteX29" fmla="*/ 1695 w 10000"/>
                <a:gd name="connsiteY29" fmla="*/ 2477 h 10000"/>
                <a:gd name="connsiteX30" fmla="*/ 1864 w 10000"/>
                <a:gd name="connsiteY30" fmla="*/ 2207 h 10000"/>
                <a:gd name="connsiteX31" fmla="*/ 1864 w 10000"/>
                <a:gd name="connsiteY31" fmla="*/ 2207 h 10000"/>
                <a:gd name="connsiteX32" fmla="*/ 1921 w 10000"/>
                <a:gd name="connsiteY32" fmla="*/ 1802 h 10000"/>
                <a:gd name="connsiteX33" fmla="*/ 2034 w 10000"/>
                <a:gd name="connsiteY33" fmla="*/ 1486 h 10000"/>
                <a:gd name="connsiteX34" fmla="*/ 1921 w 10000"/>
                <a:gd name="connsiteY34" fmla="*/ 1261 h 10000"/>
                <a:gd name="connsiteX35" fmla="*/ 2147 w 10000"/>
                <a:gd name="connsiteY35" fmla="*/ 721 h 10000"/>
                <a:gd name="connsiteX36" fmla="*/ 1921 w 10000"/>
                <a:gd name="connsiteY36" fmla="*/ 360 h 10000"/>
                <a:gd name="connsiteX37" fmla="*/ 1808 w 10000"/>
                <a:gd name="connsiteY37" fmla="*/ 180 h 10000"/>
                <a:gd name="connsiteX38" fmla="*/ 1808 w 10000"/>
                <a:gd name="connsiteY3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000" h="10000">
                  <a:moveTo>
                    <a:pt x="1808" y="0"/>
                  </a:moveTo>
                  <a:lnTo>
                    <a:pt x="5311" y="0"/>
                  </a:lnTo>
                  <a:lnTo>
                    <a:pt x="5311" y="0"/>
                  </a:lnTo>
                  <a:cubicBezTo>
                    <a:pt x="5367" y="315"/>
                    <a:pt x="5424" y="946"/>
                    <a:pt x="5650" y="1171"/>
                  </a:cubicBezTo>
                  <a:cubicBezTo>
                    <a:pt x="5650" y="1261"/>
                    <a:pt x="5763" y="1396"/>
                    <a:pt x="5819" y="1486"/>
                  </a:cubicBezTo>
                  <a:cubicBezTo>
                    <a:pt x="5876" y="1622"/>
                    <a:pt x="5819" y="1757"/>
                    <a:pt x="5819" y="1847"/>
                  </a:cubicBezTo>
                  <a:cubicBezTo>
                    <a:pt x="5800" y="1862"/>
                    <a:pt x="5782" y="1877"/>
                    <a:pt x="5763" y="1892"/>
                  </a:cubicBezTo>
                  <a:cubicBezTo>
                    <a:pt x="5763" y="2387"/>
                    <a:pt x="6158" y="2387"/>
                    <a:pt x="6497" y="2748"/>
                  </a:cubicBezTo>
                  <a:cubicBezTo>
                    <a:pt x="6836" y="3063"/>
                    <a:pt x="7062" y="3153"/>
                    <a:pt x="7288" y="3604"/>
                  </a:cubicBezTo>
                  <a:cubicBezTo>
                    <a:pt x="7458" y="4009"/>
                    <a:pt x="7345" y="4550"/>
                    <a:pt x="7853" y="4820"/>
                  </a:cubicBezTo>
                  <a:cubicBezTo>
                    <a:pt x="8249" y="5000"/>
                    <a:pt x="9096" y="5135"/>
                    <a:pt x="9322" y="5450"/>
                  </a:cubicBezTo>
                  <a:lnTo>
                    <a:pt x="10000" y="5946"/>
                  </a:lnTo>
                  <a:lnTo>
                    <a:pt x="10000" y="5946"/>
                  </a:lnTo>
                  <a:lnTo>
                    <a:pt x="5706" y="9234"/>
                  </a:lnTo>
                  <a:lnTo>
                    <a:pt x="4294" y="10000"/>
                  </a:lnTo>
                  <a:lnTo>
                    <a:pt x="4294" y="10000"/>
                  </a:lnTo>
                  <a:lnTo>
                    <a:pt x="2542" y="8063"/>
                  </a:lnTo>
                  <a:lnTo>
                    <a:pt x="282" y="9234"/>
                  </a:lnTo>
                  <a:cubicBezTo>
                    <a:pt x="113" y="9189"/>
                    <a:pt x="0" y="9054"/>
                    <a:pt x="0" y="8874"/>
                  </a:cubicBezTo>
                  <a:cubicBezTo>
                    <a:pt x="0" y="8611"/>
                    <a:pt x="273" y="7936"/>
                    <a:pt x="282" y="7658"/>
                  </a:cubicBezTo>
                  <a:cubicBezTo>
                    <a:pt x="291" y="7380"/>
                    <a:pt x="56" y="7207"/>
                    <a:pt x="56" y="7207"/>
                  </a:cubicBezTo>
                  <a:lnTo>
                    <a:pt x="56" y="7207"/>
                  </a:lnTo>
                  <a:lnTo>
                    <a:pt x="960" y="7207"/>
                  </a:lnTo>
                  <a:cubicBezTo>
                    <a:pt x="1130" y="6937"/>
                    <a:pt x="1017" y="6532"/>
                    <a:pt x="960" y="6261"/>
                  </a:cubicBezTo>
                  <a:cubicBezTo>
                    <a:pt x="960" y="5991"/>
                    <a:pt x="904" y="5766"/>
                    <a:pt x="904" y="5450"/>
                  </a:cubicBezTo>
                  <a:cubicBezTo>
                    <a:pt x="904" y="5180"/>
                    <a:pt x="791" y="4685"/>
                    <a:pt x="904" y="4414"/>
                  </a:cubicBezTo>
                  <a:cubicBezTo>
                    <a:pt x="1017" y="4054"/>
                    <a:pt x="1299" y="3739"/>
                    <a:pt x="1412" y="3423"/>
                  </a:cubicBezTo>
                  <a:cubicBezTo>
                    <a:pt x="1638" y="3423"/>
                    <a:pt x="2373" y="3108"/>
                    <a:pt x="2373" y="2883"/>
                  </a:cubicBezTo>
                  <a:cubicBezTo>
                    <a:pt x="2147" y="2838"/>
                    <a:pt x="1751" y="2928"/>
                    <a:pt x="1469" y="2838"/>
                  </a:cubicBezTo>
                  <a:cubicBezTo>
                    <a:pt x="1469" y="2703"/>
                    <a:pt x="1582" y="2568"/>
                    <a:pt x="1695" y="2477"/>
                  </a:cubicBezTo>
                  <a:lnTo>
                    <a:pt x="1864" y="2207"/>
                  </a:lnTo>
                  <a:lnTo>
                    <a:pt x="1864" y="2207"/>
                  </a:lnTo>
                  <a:lnTo>
                    <a:pt x="1921" y="1802"/>
                  </a:lnTo>
                  <a:cubicBezTo>
                    <a:pt x="1921" y="1667"/>
                    <a:pt x="1977" y="1622"/>
                    <a:pt x="2034" y="1486"/>
                  </a:cubicBezTo>
                  <a:cubicBezTo>
                    <a:pt x="2034" y="1396"/>
                    <a:pt x="1921" y="1351"/>
                    <a:pt x="1921" y="1261"/>
                  </a:cubicBezTo>
                  <a:cubicBezTo>
                    <a:pt x="1921" y="1036"/>
                    <a:pt x="2147" y="901"/>
                    <a:pt x="2147" y="721"/>
                  </a:cubicBezTo>
                  <a:cubicBezTo>
                    <a:pt x="2090" y="586"/>
                    <a:pt x="2034" y="450"/>
                    <a:pt x="1921" y="360"/>
                  </a:cubicBezTo>
                  <a:cubicBezTo>
                    <a:pt x="1921" y="270"/>
                    <a:pt x="1864" y="180"/>
                    <a:pt x="1808" y="180"/>
                  </a:cubicBezTo>
                  <a:lnTo>
                    <a:pt x="1808" y="0"/>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44"/>
            <p:cNvSpPr>
              <a:spLocks/>
            </p:cNvSpPr>
            <p:nvPr/>
          </p:nvSpPr>
          <p:spPr bwMode="auto">
            <a:xfrm>
              <a:off x="3640138" y="3059113"/>
              <a:ext cx="509588" cy="415925"/>
            </a:xfrm>
            <a:custGeom>
              <a:avLst/>
              <a:gdLst>
                <a:gd name="T0" fmla="*/ 16 w 173"/>
                <a:gd name="T1" fmla="*/ 1 h 141"/>
                <a:gd name="T2" fmla="*/ 173 w 173"/>
                <a:gd name="T3" fmla="*/ 2 h 141"/>
                <a:gd name="T4" fmla="*/ 173 w 173"/>
                <a:gd name="T5" fmla="*/ 2 h 141"/>
                <a:gd name="T6" fmla="*/ 97 w 173"/>
                <a:gd name="T7" fmla="*/ 141 h 141"/>
                <a:gd name="T8" fmla="*/ 97 w 173"/>
                <a:gd name="T9" fmla="*/ 141 h 141"/>
                <a:gd name="T10" fmla="*/ 83 w 173"/>
                <a:gd name="T11" fmla="*/ 132 h 141"/>
                <a:gd name="T12" fmla="*/ 83 w 173"/>
                <a:gd name="T13" fmla="*/ 132 h 141"/>
                <a:gd name="T14" fmla="*/ 71 w 173"/>
                <a:gd name="T15" fmla="*/ 121 h 141"/>
                <a:gd name="T16" fmla="*/ 45 w 173"/>
                <a:gd name="T17" fmla="*/ 107 h 141"/>
                <a:gd name="T18" fmla="*/ 35 w 173"/>
                <a:gd name="T19" fmla="*/ 80 h 141"/>
                <a:gd name="T20" fmla="*/ 21 w 173"/>
                <a:gd name="T21" fmla="*/ 61 h 141"/>
                <a:gd name="T22" fmla="*/ 8 w 173"/>
                <a:gd name="T23" fmla="*/ 42 h 141"/>
                <a:gd name="T24" fmla="*/ 9 w 173"/>
                <a:gd name="T25" fmla="*/ 41 h 141"/>
                <a:gd name="T26" fmla="*/ 9 w 173"/>
                <a:gd name="T27" fmla="*/ 33 h 141"/>
                <a:gd name="T28" fmla="*/ 6 w 173"/>
                <a:gd name="T29" fmla="*/ 26 h 141"/>
                <a:gd name="T30" fmla="*/ 0 w 173"/>
                <a:gd name="T31" fmla="*/ 0 h 141"/>
                <a:gd name="T32" fmla="*/ 0 w 173"/>
                <a:gd name="T33" fmla="*/ 0 h 141"/>
                <a:gd name="T34" fmla="*/ 16 w 173"/>
                <a:gd name="T35" fmla="*/ 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 h="141">
                  <a:moveTo>
                    <a:pt x="16" y="1"/>
                  </a:moveTo>
                  <a:cubicBezTo>
                    <a:pt x="173" y="2"/>
                    <a:pt x="173" y="2"/>
                    <a:pt x="173" y="2"/>
                  </a:cubicBezTo>
                  <a:cubicBezTo>
                    <a:pt x="173" y="2"/>
                    <a:pt x="173" y="2"/>
                    <a:pt x="173" y="2"/>
                  </a:cubicBezTo>
                  <a:cubicBezTo>
                    <a:pt x="97" y="141"/>
                    <a:pt x="97" y="141"/>
                    <a:pt x="97" y="141"/>
                  </a:cubicBezTo>
                  <a:cubicBezTo>
                    <a:pt x="97" y="141"/>
                    <a:pt x="97" y="141"/>
                    <a:pt x="97" y="141"/>
                  </a:cubicBezTo>
                  <a:cubicBezTo>
                    <a:pt x="83" y="132"/>
                    <a:pt x="83" y="132"/>
                    <a:pt x="83" y="132"/>
                  </a:cubicBezTo>
                  <a:cubicBezTo>
                    <a:pt x="83" y="132"/>
                    <a:pt x="83" y="132"/>
                    <a:pt x="83" y="132"/>
                  </a:cubicBezTo>
                  <a:cubicBezTo>
                    <a:pt x="71" y="121"/>
                    <a:pt x="71" y="121"/>
                    <a:pt x="71" y="121"/>
                  </a:cubicBezTo>
                  <a:cubicBezTo>
                    <a:pt x="67" y="114"/>
                    <a:pt x="52" y="111"/>
                    <a:pt x="45" y="107"/>
                  </a:cubicBezTo>
                  <a:cubicBezTo>
                    <a:pt x="36" y="101"/>
                    <a:pt x="38" y="89"/>
                    <a:pt x="35" y="80"/>
                  </a:cubicBezTo>
                  <a:cubicBezTo>
                    <a:pt x="31" y="70"/>
                    <a:pt x="27" y="68"/>
                    <a:pt x="21" y="61"/>
                  </a:cubicBezTo>
                  <a:cubicBezTo>
                    <a:pt x="15" y="53"/>
                    <a:pt x="8" y="53"/>
                    <a:pt x="8" y="42"/>
                  </a:cubicBezTo>
                  <a:cubicBezTo>
                    <a:pt x="9" y="41"/>
                    <a:pt x="9" y="41"/>
                    <a:pt x="9" y="41"/>
                  </a:cubicBezTo>
                  <a:cubicBezTo>
                    <a:pt x="9" y="39"/>
                    <a:pt x="10" y="36"/>
                    <a:pt x="9" y="33"/>
                  </a:cubicBezTo>
                  <a:cubicBezTo>
                    <a:pt x="8" y="31"/>
                    <a:pt x="6" y="28"/>
                    <a:pt x="6" y="26"/>
                  </a:cubicBezTo>
                  <a:cubicBezTo>
                    <a:pt x="2" y="21"/>
                    <a:pt x="1" y="7"/>
                    <a:pt x="0" y="0"/>
                  </a:cubicBezTo>
                  <a:cubicBezTo>
                    <a:pt x="0" y="0"/>
                    <a:pt x="0" y="0"/>
                    <a:pt x="0" y="0"/>
                  </a:cubicBezTo>
                  <a:cubicBezTo>
                    <a:pt x="16" y="1"/>
                    <a:pt x="16" y="1"/>
                    <a:pt x="16" y="1"/>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45"/>
            <p:cNvSpPr>
              <a:spLocks/>
            </p:cNvSpPr>
            <p:nvPr/>
          </p:nvSpPr>
          <p:spPr bwMode="auto">
            <a:xfrm>
              <a:off x="3587750" y="3448050"/>
              <a:ext cx="577850" cy="498475"/>
            </a:xfrm>
            <a:custGeom>
              <a:avLst/>
              <a:gdLst>
                <a:gd name="T0" fmla="*/ 115 w 196"/>
                <a:gd name="T1" fmla="*/ 9 h 169"/>
                <a:gd name="T2" fmla="*/ 101 w 196"/>
                <a:gd name="T3" fmla="*/ 0 h 169"/>
                <a:gd name="T4" fmla="*/ 101 w 196"/>
                <a:gd name="T5" fmla="*/ 0 h 169"/>
                <a:gd name="T6" fmla="*/ 25 w 196"/>
                <a:gd name="T7" fmla="*/ 73 h 169"/>
                <a:gd name="T8" fmla="*/ 0 w 196"/>
                <a:gd name="T9" fmla="*/ 90 h 169"/>
                <a:gd name="T10" fmla="*/ 0 w 196"/>
                <a:gd name="T11" fmla="*/ 90 h 169"/>
                <a:gd name="T12" fmla="*/ 21 w 196"/>
                <a:gd name="T13" fmla="*/ 119 h 169"/>
                <a:gd name="T14" fmla="*/ 17 w 196"/>
                <a:gd name="T15" fmla="*/ 166 h 169"/>
                <a:gd name="T16" fmla="*/ 183 w 196"/>
                <a:gd name="T17" fmla="*/ 169 h 169"/>
                <a:gd name="T18" fmla="*/ 183 w 196"/>
                <a:gd name="T19" fmla="*/ 169 h 169"/>
                <a:gd name="T20" fmla="*/ 196 w 196"/>
                <a:gd name="T21" fmla="*/ 3 h 169"/>
                <a:gd name="T22" fmla="*/ 196 w 196"/>
                <a:gd name="T23" fmla="*/ 3 h 169"/>
                <a:gd name="T24" fmla="*/ 185 w 196"/>
                <a:gd name="T25" fmla="*/ 9 h 169"/>
                <a:gd name="T26" fmla="*/ 159 w 196"/>
                <a:gd name="T27" fmla="*/ 15 h 169"/>
                <a:gd name="T28" fmla="*/ 147 w 196"/>
                <a:gd name="T29" fmla="*/ 18 h 169"/>
                <a:gd name="T30" fmla="*/ 137 w 196"/>
                <a:gd name="T31" fmla="*/ 20 h 169"/>
                <a:gd name="T32" fmla="*/ 115 w 196"/>
                <a:gd name="T33" fmla="*/ 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69">
                  <a:moveTo>
                    <a:pt x="115" y="9"/>
                  </a:moveTo>
                  <a:cubicBezTo>
                    <a:pt x="101" y="0"/>
                    <a:pt x="101" y="0"/>
                    <a:pt x="101" y="0"/>
                  </a:cubicBezTo>
                  <a:cubicBezTo>
                    <a:pt x="101" y="0"/>
                    <a:pt x="101" y="0"/>
                    <a:pt x="101" y="0"/>
                  </a:cubicBezTo>
                  <a:cubicBezTo>
                    <a:pt x="25" y="73"/>
                    <a:pt x="25" y="73"/>
                    <a:pt x="25" y="73"/>
                  </a:cubicBezTo>
                  <a:cubicBezTo>
                    <a:pt x="0" y="90"/>
                    <a:pt x="0" y="90"/>
                    <a:pt x="0" y="90"/>
                  </a:cubicBezTo>
                  <a:cubicBezTo>
                    <a:pt x="0" y="90"/>
                    <a:pt x="0" y="90"/>
                    <a:pt x="0" y="90"/>
                  </a:cubicBezTo>
                  <a:cubicBezTo>
                    <a:pt x="21" y="119"/>
                    <a:pt x="21" y="119"/>
                    <a:pt x="21" y="119"/>
                  </a:cubicBezTo>
                  <a:cubicBezTo>
                    <a:pt x="17" y="166"/>
                    <a:pt x="17" y="166"/>
                    <a:pt x="17" y="166"/>
                  </a:cubicBezTo>
                  <a:cubicBezTo>
                    <a:pt x="183" y="169"/>
                    <a:pt x="183" y="169"/>
                    <a:pt x="183" y="169"/>
                  </a:cubicBezTo>
                  <a:cubicBezTo>
                    <a:pt x="183" y="169"/>
                    <a:pt x="183" y="169"/>
                    <a:pt x="183" y="169"/>
                  </a:cubicBezTo>
                  <a:cubicBezTo>
                    <a:pt x="196" y="3"/>
                    <a:pt x="196" y="3"/>
                    <a:pt x="196" y="3"/>
                  </a:cubicBezTo>
                  <a:cubicBezTo>
                    <a:pt x="196" y="3"/>
                    <a:pt x="196" y="3"/>
                    <a:pt x="196" y="3"/>
                  </a:cubicBezTo>
                  <a:cubicBezTo>
                    <a:pt x="185" y="9"/>
                    <a:pt x="185" y="9"/>
                    <a:pt x="185" y="9"/>
                  </a:cubicBezTo>
                  <a:cubicBezTo>
                    <a:pt x="178" y="13"/>
                    <a:pt x="167" y="21"/>
                    <a:pt x="159" y="15"/>
                  </a:cubicBezTo>
                  <a:cubicBezTo>
                    <a:pt x="154" y="14"/>
                    <a:pt x="151" y="18"/>
                    <a:pt x="147" y="18"/>
                  </a:cubicBezTo>
                  <a:cubicBezTo>
                    <a:pt x="142" y="17"/>
                    <a:pt x="141" y="18"/>
                    <a:pt x="137" y="20"/>
                  </a:cubicBezTo>
                  <a:cubicBezTo>
                    <a:pt x="129" y="23"/>
                    <a:pt x="119" y="15"/>
                    <a:pt x="115" y="9"/>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46"/>
            <p:cNvSpPr>
              <a:spLocks/>
            </p:cNvSpPr>
            <p:nvPr/>
          </p:nvSpPr>
          <p:spPr bwMode="auto">
            <a:xfrm>
              <a:off x="3925888" y="3065463"/>
              <a:ext cx="481013" cy="474663"/>
            </a:xfrm>
            <a:custGeom>
              <a:avLst/>
              <a:gdLst>
                <a:gd name="T0" fmla="*/ 76 w 163"/>
                <a:gd name="T1" fmla="*/ 0 h 161"/>
                <a:gd name="T2" fmla="*/ 114 w 163"/>
                <a:gd name="T3" fmla="*/ 2 h 161"/>
                <a:gd name="T4" fmla="*/ 114 w 163"/>
                <a:gd name="T5" fmla="*/ 2 h 161"/>
                <a:gd name="T6" fmla="*/ 123 w 163"/>
                <a:gd name="T7" fmla="*/ 14 h 161"/>
                <a:gd name="T8" fmla="*/ 136 w 163"/>
                <a:gd name="T9" fmla="*/ 21 h 161"/>
                <a:gd name="T10" fmla="*/ 143 w 163"/>
                <a:gd name="T11" fmla="*/ 41 h 161"/>
                <a:gd name="T12" fmla="*/ 159 w 163"/>
                <a:gd name="T13" fmla="*/ 56 h 161"/>
                <a:gd name="T14" fmla="*/ 156 w 163"/>
                <a:gd name="T15" fmla="*/ 68 h 161"/>
                <a:gd name="T16" fmla="*/ 150 w 163"/>
                <a:gd name="T17" fmla="*/ 85 h 161"/>
                <a:gd name="T18" fmla="*/ 145 w 163"/>
                <a:gd name="T19" fmla="*/ 113 h 161"/>
                <a:gd name="T20" fmla="*/ 152 w 163"/>
                <a:gd name="T21" fmla="*/ 125 h 161"/>
                <a:gd name="T22" fmla="*/ 160 w 163"/>
                <a:gd name="T23" fmla="*/ 135 h 161"/>
                <a:gd name="T24" fmla="*/ 159 w 163"/>
                <a:gd name="T25" fmla="*/ 148 h 161"/>
                <a:gd name="T26" fmla="*/ 152 w 163"/>
                <a:gd name="T27" fmla="*/ 157 h 161"/>
                <a:gd name="T28" fmla="*/ 152 w 163"/>
                <a:gd name="T29" fmla="*/ 157 h 161"/>
                <a:gd name="T30" fmla="*/ 147 w 163"/>
                <a:gd name="T31" fmla="*/ 151 h 161"/>
                <a:gd name="T32" fmla="*/ 141 w 163"/>
                <a:gd name="T33" fmla="*/ 145 h 161"/>
                <a:gd name="T34" fmla="*/ 137 w 163"/>
                <a:gd name="T35" fmla="*/ 137 h 161"/>
                <a:gd name="T36" fmla="*/ 124 w 163"/>
                <a:gd name="T37" fmla="*/ 149 h 161"/>
                <a:gd name="T38" fmla="*/ 117 w 163"/>
                <a:gd name="T39" fmla="*/ 157 h 161"/>
                <a:gd name="T40" fmla="*/ 104 w 163"/>
                <a:gd name="T41" fmla="*/ 151 h 161"/>
                <a:gd name="T42" fmla="*/ 97 w 163"/>
                <a:gd name="T43" fmla="*/ 152 h 161"/>
                <a:gd name="T44" fmla="*/ 91 w 163"/>
                <a:gd name="T45" fmla="*/ 136 h 161"/>
                <a:gd name="T46" fmla="*/ 81 w 163"/>
                <a:gd name="T47" fmla="*/ 133 h 161"/>
                <a:gd name="T48" fmla="*/ 81 w 163"/>
                <a:gd name="T49" fmla="*/ 133 h 161"/>
                <a:gd name="T50" fmla="*/ 70 w 163"/>
                <a:gd name="T51" fmla="*/ 139 h 161"/>
                <a:gd name="T52" fmla="*/ 44 w 163"/>
                <a:gd name="T53" fmla="*/ 145 h 161"/>
                <a:gd name="T54" fmla="*/ 32 w 163"/>
                <a:gd name="T55" fmla="*/ 148 h 161"/>
                <a:gd name="T56" fmla="*/ 22 w 163"/>
                <a:gd name="T57" fmla="*/ 150 h 161"/>
                <a:gd name="T58" fmla="*/ 0 w 163"/>
                <a:gd name="T59" fmla="*/ 139 h 161"/>
                <a:gd name="T60" fmla="*/ 0 w 163"/>
                <a:gd name="T61" fmla="*/ 139 h 161"/>
                <a:gd name="T62" fmla="*/ 76 w 163"/>
                <a:gd name="T6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 h="161">
                  <a:moveTo>
                    <a:pt x="76" y="0"/>
                  </a:moveTo>
                  <a:cubicBezTo>
                    <a:pt x="114" y="2"/>
                    <a:pt x="114" y="2"/>
                    <a:pt x="114" y="2"/>
                  </a:cubicBezTo>
                  <a:cubicBezTo>
                    <a:pt x="114" y="2"/>
                    <a:pt x="114" y="2"/>
                    <a:pt x="114" y="2"/>
                  </a:cubicBezTo>
                  <a:cubicBezTo>
                    <a:pt x="115" y="7"/>
                    <a:pt x="118" y="12"/>
                    <a:pt x="123" y="14"/>
                  </a:cubicBezTo>
                  <a:cubicBezTo>
                    <a:pt x="127" y="16"/>
                    <a:pt x="132" y="18"/>
                    <a:pt x="136" y="21"/>
                  </a:cubicBezTo>
                  <a:cubicBezTo>
                    <a:pt x="139" y="23"/>
                    <a:pt x="142" y="37"/>
                    <a:pt x="143" y="41"/>
                  </a:cubicBezTo>
                  <a:cubicBezTo>
                    <a:pt x="146" y="48"/>
                    <a:pt x="153" y="52"/>
                    <a:pt x="159" y="56"/>
                  </a:cubicBezTo>
                  <a:cubicBezTo>
                    <a:pt x="161" y="59"/>
                    <a:pt x="157" y="64"/>
                    <a:pt x="156" y="68"/>
                  </a:cubicBezTo>
                  <a:cubicBezTo>
                    <a:pt x="153" y="73"/>
                    <a:pt x="152" y="79"/>
                    <a:pt x="150" y="85"/>
                  </a:cubicBezTo>
                  <a:cubicBezTo>
                    <a:pt x="148" y="94"/>
                    <a:pt x="142" y="104"/>
                    <a:pt x="145" y="113"/>
                  </a:cubicBezTo>
                  <a:cubicBezTo>
                    <a:pt x="146" y="117"/>
                    <a:pt x="149" y="122"/>
                    <a:pt x="152" y="125"/>
                  </a:cubicBezTo>
                  <a:cubicBezTo>
                    <a:pt x="154" y="127"/>
                    <a:pt x="159" y="132"/>
                    <a:pt x="160" y="135"/>
                  </a:cubicBezTo>
                  <a:cubicBezTo>
                    <a:pt x="163" y="139"/>
                    <a:pt x="162" y="145"/>
                    <a:pt x="159" y="148"/>
                  </a:cubicBezTo>
                  <a:cubicBezTo>
                    <a:pt x="152" y="157"/>
                    <a:pt x="152" y="157"/>
                    <a:pt x="152" y="157"/>
                  </a:cubicBezTo>
                  <a:cubicBezTo>
                    <a:pt x="152" y="157"/>
                    <a:pt x="152" y="157"/>
                    <a:pt x="152" y="157"/>
                  </a:cubicBezTo>
                  <a:cubicBezTo>
                    <a:pt x="147" y="151"/>
                    <a:pt x="147" y="151"/>
                    <a:pt x="147" y="151"/>
                  </a:cubicBezTo>
                  <a:cubicBezTo>
                    <a:pt x="145" y="149"/>
                    <a:pt x="142" y="148"/>
                    <a:pt x="141" y="145"/>
                  </a:cubicBezTo>
                  <a:cubicBezTo>
                    <a:pt x="140" y="143"/>
                    <a:pt x="139" y="137"/>
                    <a:pt x="137" y="137"/>
                  </a:cubicBezTo>
                  <a:cubicBezTo>
                    <a:pt x="128" y="138"/>
                    <a:pt x="134" y="148"/>
                    <a:pt x="124" y="149"/>
                  </a:cubicBezTo>
                  <a:cubicBezTo>
                    <a:pt x="117" y="150"/>
                    <a:pt x="121" y="153"/>
                    <a:pt x="117" y="157"/>
                  </a:cubicBezTo>
                  <a:cubicBezTo>
                    <a:pt x="113" y="161"/>
                    <a:pt x="107" y="147"/>
                    <a:pt x="104" y="151"/>
                  </a:cubicBezTo>
                  <a:cubicBezTo>
                    <a:pt x="101" y="154"/>
                    <a:pt x="100" y="152"/>
                    <a:pt x="97" y="152"/>
                  </a:cubicBezTo>
                  <a:cubicBezTo>
                    <a:pt x="94" y="147"/>
                    <a:pt x="92" y="142"/>
                    <a:pt x="91" y="136"/>
                  </a:cubicBezTo>
                  <a:cubicBezTo>
                    <a:pt x="90" y="125"/>
                    <a:pt x="87" y="132"/>
                    <a:pt x="81" y="133"/>
                  </a:cubicBezTo>
                  <a:cubicBezTo>
                    <a:pt x="81" y="133"/>
                    <a:pt x="81" y="133"/>
                    <a:pt x="81" y="133"/>
                  </a:cubicBezTo>
                  <a:cubicBezTo>
                    <a:pt x="70" y="139"/>
                    <a:pt x="70" y="139"/>
                    <a:pt x="70" y="139"/>
                  </a:cubicBezTo>
                  <a:cubicBezTo>
                    <a:pt x="63" y="143"/>
                    <a:pt x="52" y="151"/>
                    <a:pt x="44" y="145"/>
                  </a:cubicBezTo>
                  <a:cubicBezTo>
                    <a:pt x="39" y="144"/>
                    <a:pt x="36" y="148"/>
                    <a:pt x="32" y="148"/>
                  </a:cubicBezTo>
                  <a:cubicBezTo>
                    <a:pt x="27" y="147"/>
                    <a:pt x="26" y="148"/>
                    <a:pt x="22" y="150"/>
                  </a:cubicBezTo>
                  <a:cubicBezTo>
                    <a:pt x="14" y="153"/>
                    <a:pt x="4" y="145"/>
                    <a:pt x="0" y="139"/>
                  </a:cubicBezTo>
                  <a:cubicBezTo>
                    <a:pt x="0" y="139"/>
                    <a:pt x="0" y="139"/>
                    <a:pt x="0" y="139"/>
                  </a:cubicBezTo>
                  <a:cubicBezTo>
                    <a:pt x="76" y="0"/>
                    <a:pt x="76" y="0"/>
                    <a:pt x="76" y="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47"/>
            <p:cNvSpPr>
              <a:spLocks/>
            </p:cNvSpPr>
            <p:nvPr/>
          </p:nvSpPr>
          <p:spPr bwMode="auto">
            <a:xfrm>
              <a:off x="4127500" y="3433763"/>
              <a:ext cx="492125" cy="519113"/>
            </a:xfrm>
            <a:custGeom>
              <a:avLst/>
              <a:gdLst>
                <a:gd name="T0" fmla="*/ 13 w 167"/>
                <a:gd name="T1" fmla="*/ 8 h 176"/>
                <a:gd name="T2" fmla="*/ 23 w 167"/>
                <a:gd name="T3" fmla="*/ 11 h 176"/>
                <a:gd name="T4" fmla="*/ 29 w 167"/>
                <a:gd name="T5" fmla="*/ 27 h 176"/>
                <a:gd name="T6" fmla="*/ 36 w 167"/>
                <a:gd name="T7" fmla="*/ 26 h 176"/>
                <a:gd name="T8" fmla="*/ 49 w 167"/>
                <a:gd name="T9" fmla="*/ 32 h 176"/>
                <a:gd name="T10" fmla="*/ 56 w 167"/>
                <a:gd name="T11" fmla="*/ 24 h 176"/>
                <a:gd name="T12" fmla="*/ 69 w 167"/>
                <a:gd name="T13" fmla="*/ 12 h 176"/>
                <a:gd name="T14" fmla="*/ 73 w 167"/>
                <a:gd name="T15" fmla="*/ 20 h 176"/>
                <a:gd name="T16" fmla="*/ 79 w 167"/>
                <a:gd name="T17" fmla="*/ 26 h 176"/>
                <a:gd name="T18" fmla="*/ 84 w 167"/>
                <a:gd name="T19" fmla="*/ 32 h 176"/>
                <a:gd name="T20" fmla="*/ 84 w 167"/>
                <a:gd name="T21" fmla="*/ 32 h 176"/>
                <a:gd name="T22" fmla="*/ 90 w 167"/>
                <a:gd name="T23" fmla="*/ 47 h 176"/>
                <a:gd name="T24" fmla="*/ 114 w 167"/>
                <a:gd name="T25" fmla="*/ 53 h 176"/>
                <a:gd name="T26" fmla="*/ 137 w 167"/>
                <a:gd name="T27" fmla="*/ 43 h 176"/>
                <a:gd name="T28" fmla="*/ 150 w 167"/>
                <a:gd name="T29" fmla="*/ 72 h 176"/>
                <a:gd name="T30" fmla="*/ 148 w 167"/>
                <a:gd name="T31" fmla="*/ 85 h 176"/>
                <a:gd name="T32" fmla="*/ 152 w 167"/>
                <a:gd name="T33" fmla="*/ 100 h 176"/>
                <a:gd name="T34" fmla="*/ 158 w 167"/>
                <a:gd name="T35" fmla="*/ 118 h 176"/>
                <a:gd name="T36" fmla="*/ 163 w 167"/>
                <a:gd name="T37" fmla="*/ 139 h 176"/>
                <a:gd name="T38" fmla="*/ 158 w 167"/>
                <a:gd name="T39" fmla="*/ 146 h 176"/>
                <a:gd name="T40" fmla="*/ 149 w 167"/>
                <a:gd name="T41" fmla="*/ 155 h 176"/>
                <a:gd name="T42" fmla="*/ 142 w 167"/>
                <a:gd name="T43" fmla="*/ 164 h 176"/>
                <a:gd name="T44" fmla="*/ 140 w 167"/>
                <a:gd name="T45" fmla="*/ 176 h 176"/>
                <a:gd name="T46" fmla="*/ 140 w 167"/>
                <a:gd name="T47" fmla="*/ 176 h 176"/>
                <a:gd name="T48" fmla="*/ 0 w 167"/>
                <a:gd name="T49" fmla="*/ 174 h 176"/>
                <a:gd name="T50" fmla="*/ 0 w 167"/>
                <a:gd name="T51" fmla="*/ 174 h 176"/>
                <a:gd name="T52" fmla="*/ 13 w 167"/>
                <a:gd name="T53"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7" h="176">
                  <a:moveTo>
                    <a:pt x="13" y="8"/>
                  </a:moveTo>
                  <a:cubicBezTo>
                    <a:pt x="19" y="7"/>
                    <a:pt x="22" y="0"/>
                    <a:pt x="23" y="11"/>
                  </a:cubicBezTo>
                  <a:cubicBezTo>
                    <a:pt x="24" y="17"/>
                    <a:pt x="26" y="22"/>
                    <a:pt x="29" y="27"/>
                  </a:cubicBezTo>
                  <a:cubicBezTo>
                    <a:pt x="32" y="27"/>
                    <a:pt x="33" y="29"/>
                    <a:pt x="36" y="26"/>
                  </a:cubicBezTo>
                  <a:cubicBezTo>
                    <a:pt x="39" y="22"/>
                    <a:pt x="45" y="36"/>
                    <a:pt x="49" y="32"/>
                  </a:cubicBezTo>
                  <a:cubicBezTo>
                    <a:pt x="53" y="28"/>
                    <a:pt x="49" y="25"/>
                    <a:pt x="56" y="24"/>
                  </a:cubicBezTo>
                  <a:cubicBezTo>
                    <a:pt x="66" y="23"/>
                    <a:pt x="60" y="13"/>
                    <a:pt x="69" y="12"/>
                  </a:cubicBezTo>
                  <a:cubicBezTo>
                    <a:pt x="71" y="12"/>
                    <a:pt x="72" y="18"/>
                    <a:pt x="73" y="20"/>
                  </a:cubicBezTo>
                  <a:cubicBezTo>
                    <a:pt x="74" y="23"/>
                    <a:pt x="77" y="24"/>
                    <a:pt x="79" y="26"/>
                  </a:cubicBezTo>
                  <a:cubicBezTo>
                    <a:pt x="84" y="32"/>
                    <a:pt x="84" y="32"/>
                    <a:pt x="84" y="32"/>
                  </a:cubicBezTo>
                  <a:cubicBezTo>
                    <a:pt x="84" y="32"/>
                    <a:pt x="84" y="32"/>
                    <a:pt x="84" y="32"/>
                  </a:cubicBezTo>
                  <a:cubicBezTo>
                    <a:pt x="83" y="36"/>
                    <a:pt x="86" y="44"/>
                    <a:pt x="90" y="47"/>
                  </a:cubicBezTo>
                  <a:cubicBezTo>
                    <a:pt x="96" y="51"/>
                    <a:pt x="108" y="66"/>
                    <a:pt x="114" y="53"/>
                  </a:cubicBezTo>
                  <a:cubicBezTo>
                    <a:pt x="118" y="43"/>
                    <a:pt x="128" y="43"/>
                    <a:pt x="137" y="43"/>
                  </a:cubicBezTo>
                  <a:cubicBezTo>
                    <a:pt x="140" y="53"/>
                    <a:pt x="141" y="65"/>
                    <a:pt x="150" y="72"/>
                  </a:cubicBezTo>
                  <a:cubicBezTo>
                    <a:pt x="158" y="77"/>
                    <a:pt x="152" y="80"/>
                    <a:pt x="148" y="85"/>
                  </a:cubicBezTo>
                  <a:cubicBezTo>
                    <a:pt x="140" y="92"/>
                    <a:pt x="147" y="96"/>
                    <a:pt x="152" y="100"/>
                  </a:cubicBezTo>
                  <a:cubicBezTo>
                    <a:pt x="157" y="105"/>
                    <a:pt x="156" y="112"/>
                    <a:pt x="158" y="118"/>
                  </a:cubicBezTo>
                  <a:cubicBezTo>
                    <a:pt x="161" y="127"/>
                    <a:pt x="167" y="129"/>
                    <a:pt x="163" y="139"/>
                  </a:cubicBezTo>
                  <a:cubicBezTo>
                    <a:pt x="161" y="141"/>
                    <a:pt x="160" y="145"/>
                    <a:pt x="158" y="146"/>
                  </a:cubicBezTo>
                  <a:cubicBezTo>
                    <a:pt x="155" y="150"/>
                    <a:pt x="152" y="152"/>
                    <a:pt x="149" y="155"/>
                  </a:cubicBezTo>
                  <a:cubicBezTo>
                    <a:pt x="146" y="157"/>
                    <a:pt x="144" y="161"/>
                    <a:pt x="142" y="164"/>
                  </a:cubicBezTo>
                  <a:cubicBezTo>
                    <a:pt x="142" y="166"/>
                    <a:pt x="141" y="175"/>
                    <a:pt x="140" y="176"/>
                  </a:cubicBezTo>
                  <a:cubicBezTo>
                    <a:pt x="140" y="176"/>
                    <a:pt x="140" y="176"/>
                    <a:pt x="140" y="176"/>
                  </a:cubicBezTo>
                  <a:cubicBezTo>
                    <a:pt x="0" y="174"/>
                    <a:pt x="0" y="174"/>
                    <a:pt x="0" y="174"/>
                  </a:cubicBezTo>
                  <a:cubicBezTo>
                    <a:pt x="0" y="174"/>
                    <a:pt x="0" y="174"/>
                    <a:pt x="0" y="174"/>
                  </a:cubicBezTo>
                  <a:cubicBezTo>
                    <a:pt x="13" y="8"/>
                    <a:pt x="13" y="8"/>
                    <a:pt x="13" y="8"/>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48"/>
            <p:cNvSpPr>
              <a:spLocks/>
            </p:cNvSpPr>
            <p:nvPr/>
          </p:nvSpPr>
          <p:spPr bwMode="auto">
            <a:xfrm>
              <a:off x="4262438" y="3067050"/>
              <a:ext cx="584200" cy="469900"/>
            </a:xfrm>
            <a:custGeom>
              <a:avLst/>
              <a:gdLst>
                <a:gd name="T0" fmla="*/ 0 w 198"/>
                <a:gd name="T1" fmla="*/ 1 h 159"/>
                <a:gd name="T2" fmla="*/ 41 w 198"/>
                <a:gd name="T3" fmla="*/ 1 h 159"/>
                <a:gd name="T4" fmla="*/ 41 w 198"/>
                <a:gd name="T5" fmla="*/ 1 h 159"/>
                <a:gd name="T6" fmla="*/ 147 w 198"/>
                <a:gd name="T7" fmla="*/ 0 h 159"/>
                <a:gd name="T8" fmla="*/ 147 w 198"/>
                <a:gd name="T9" fmla="*/ 0 h 159"/>
                <a:gd name="T10" fmla="*/ 148 w 198"/>
                <a:gd name="T11" fmla="*/ 19 h 159"/>
                <a:gd name="T12" fmla="*/ 152 w 198"/>
                <a:gd name="T13" fmla="*/ 39 h 159"/>
                <a:gd name="T14" fmla="*/ 155 w 198"/>
                <a:gd name="T15" fmla="*/ 47 h 159"/>
                <a:gd name="T16" fmla="*/ 158 w 198"/>
                <a:gd name="T17" fmla="*/ 59 h 159"/>
                <a:gd name="T18" fmla="*/ 164 w 198"/>
                <a:gd name="T19" fmla="*/ 81 h 159"/>
                <a:gd name="T20" fmla="*/ 165 w 198"/>
                <a:gd name="T21" fmla="*/ 89 h 159"/>
                <a:gd name="T22" fmla="*/ 165 w 198"/>
                <a:gd name="T23" fmla="*/ 103 h 159"/>
                <a:gd name="T24" fmla="*/ 173 w 198"/>
                <a:gd name="T25" fmla="*/ 112 h 159"/>
                <a:gd name="T26" fmla="*/ 180 w 198"/>
                <a:gd name="T27" fmla="*/ 124 h 159"/>
                <a:gd name="T28" fmla="*/ 186 w 198"/>
                <a:gd name="T29" fmla="*/ 140 h 159"/>
                <a:gd name="T30" fmla="*/ 188 w 198"/>
                <a:gd name="T31" fmla="*/ 141 h 159"/>
                <a:gd name="T32" fmla="*/ 194 w 198"/>
                <a:gd name="T33" fmla="*/ 145 h 159"/>
                <a:gd name="T34" fmla="*/ 198 w 198"/>
                <a:gd name="T35" fmla="*/ 149 h 159"/>
                <a:gd name="T36" fmla="*/ 198 w 198"/>
                <a:gd name="T37" fmla="*/ 149 h 159"/>
                <a:gd name="T38" fmla="*/ 190 w 198"/>
                <a:gd name="T39" fmla="*/ 150 h 159"/>
                <a:gd name="T40" fmla="*/ 180 w 198"/>
                <a:gd name="T41" fmla="*/ 146 h 159"/>
                <a:gd name="T42" fmla="*/ 167 w 198"/>
                <a:gd name="T43" fmla="*/ 142 h 159"/>
                <a:gd name="T44" fmla="*/ 151 w 198"/>
                <a:gd name="T45" fmla="*/ 143 h 159"/>
                <a:gd name="T46" fmla="*/ 148 w 198"/>
                <a:gd name="T47" fmla="*/ 143 h 159"/>
                <a:gd name="T48" fmla="*/ 146 w 198"/>
                <a:gd name="T49" fmla="*/ 143 h 159"/>
                <a:gd name="T50" fmla="*/ 121 w 198"/>
                <a:gd name="T51" fmla="*/ 141 h 159"/>
                <a:gd name="T52" fmla="*/ 104 w 198"/>
                <a:gd name="T53" fmla="*/ 150 h 159"/>
                <a:gd name="T54" fmla="*/ 88 w 198"/>
                <a:gd name="T55" fmla="*/ 149 h 159"/>
                <a:gd name="T56" fmla="*/ 68 w 198"/>
                <a:gd name="T57" fmla="*/ 153 h 159"/>
                <a:gd name="T58" fmla="*/ 41 w 198"/>
                <a:gd name="T59" fmla="*/ 157 h 159"/>
                <a:gd name="T60" fmla="*/ 38 w 198"/>
                <a:gd name="T61" fmla="*/ 156 h 159"/>
                <a:gd name="T62" fmla="*/ 38 w 198"/>
                <a:gd name="T63" fmla="*/ 156 h 159"/>
                <a:gd name="T64" fmla="*/ 45 w 198"/>
                <a:gd name="T65" fmla="*/ 147 h 159"/>
                <a:gd name="T66" fmla="*/ 46 w 198"/>
                <a:gd name="T67" fmla="*/ 134 h 159"/>
                <a:gd name="T68" fmla="*/ 38 w 198"/>
                <a:gd name="T69" fmla="*/ 124 h 159"/>
                <a:gd name="T70" fmla="*/ 31 w 198"/>
                <a:gd name="T71" fmla="*/ 112 h 159"/>
                <a:gd name="T72" fmla="*/ 36 w 198"/>
                <a:gd name="T73" fmla="*/ 84 h 159"/>
                <a:gd name="T74" fmla="*/ 42 w 198"/>
                <a:gd name="T75" fmla="*/ 67 h 159"/>
                <a:gd name="T76" fmla="*/ 45 w 198"/>
                <a:gd name="T77" fmla="*/ 55 h 159"/>
                <a:gd name="T78" fmla="*/ 29 w 198"/>
                <a:gd name="T79" fmla="*/ 40 h 159"/>
                <a:gd name="T80" fmla="*/ 22 w 198"/>
                <a:gd name="T81" fmla="*/ 20 h 159"/>
                <a:gd name="T82" fmla="*/ 9 w 198"/>
                <a:gd name="T83" fmla="*/ 13 h 159"/>
                <a:gd name="T84" fmla="*/ 0 w 198"/>
                <a:gd name="T8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 h="159">
                  <a:moveTo>
                    <a:pt x="0" y="1"/>
                  </a:moveTo>
                  <a:cubicBezTo>
                    <a:pt x="41" y="1"/>
                    <a:pt x="41" y="1"/>
                    <a:pt x="41" y="1"/>
                  </a:cubicBezTo>
                  <a:cubicBezTo>
                    <a:pt x="41" y="1"/>
                    <a:pt x="41" y="1"/>
                    <a:pt x="41" y="1"/>
                  </a:cubicBezTo>
                  <a:cubicBezTo>
                    <a:pt x="147" y="0"/>
                    <a:pt x="147" y="0"/>
                    <a:pt x="147" y="0"/>
                  </a:cubicBezTo>
                  <a:cubicBezTo>
                    <a:pt x="147" y="0"/>
                    <a:pt x="147" y="0"/>
                    <a:pt x="147" y="0"/>
                  </a:cubicBezTo>
                  <a:cubicBezTo>
                    <a:pt x="149" y="6"/>
                    <a:pt x="147" y="13"/>
                    <a:pt x="148" y="19"/>
                  </a:cubicBezTo>
                  <a:cubicBezTo>
                    <a:pt x="149" y="25"/>
                    <a:pt x="152" y="32"/>
                    <a:pt x="152" y="39"/>
                  </a:cubicBezTo>
                  <a:cubicBezTo>
                    <a:pt x="154" y="41"/>
                    <a:pt x="154" y="44"/>
                    <a:pt x="155" y="47"/>
                  </a:cubicBezTo>
                  <a:cubicBezTo>
                    <a:pt x="156" y="51"/>
                    <a:pt x="157" y="55"/>
                    <a:pt x="158" y="59"/>
                  </a:cubicBezTo>
                  <a:cubicBezTo>
                    <a:pt x="162" y="65"/>
                    <a:pt x="161" y="73"/>
                    <a:pt x="164" y="81"/>
                  </a:cubicBezTo>
                  <a:cubicBezTo>
                    <a:pt x="165" y="82"/>
                    <a:pt x="167" y="87"/>
                    <a:pt x="165" y="89"/>
                  </a:cubicBezTo>
                  <a:cubicBezTo>
                    <a:pt x="163" y="93"/>
                    <a:pt x="164" y="98"/>
                    <a:pt x="165" y="103"/>
                  </a:cubicBezTo>
                  <a:cubicBezTo>
                    <a:pt x="167" y="108"/>
                    <a:pt x="167" y="111"/>
                    <a:pt x="173" y="112"/>
                  </a:cubicBezTo>
                  <a:cubicBezTo>
                    <a:pt x="180" y="114"/>
                    <a:pt x="180" y="117"/>
                    <a:pt x="180" y="124"/>
                  </a:cubicBezTo>
                  <a:cubicBezTo>
                    <a:pt x="180" y="131"/>
                    <a:pt x="183" y="134"/>
                    <a:pt x="186" y="140"/>
                  </a:cubicBezTo>
                  <a:cubicBezTo>
                    <a:pt x="187" y="140"/>
                    <a:pt x="187" y="141"/>
                    <a:pt x="188" y="141"/>
                  </a:cubicBezTo>
                  <a:cubicBezTo>
                    <a:pt x="189" y="143"/>
                    <a:pt x="192" y="143"/>
                    <a:pt x="194" y="145"/>
                  </a:cubicBezTo>
                  <a:cubicBezTo>
                    <a:pt x="198" y="149"/>
                    <a:pt x="198" y="149"/>
                    <a:pt x="198" y="149"/>
                  </a:cubicBezTo>
                  <a:cubicBezTo>
                    <a:pt x="198" y="149"/>
                    <a:pt x="198" y="149"/>
                    <a:pt x="198" y="149"/>
                  </a:cubicBezTo>
                  <a:cubicBezTo>
                    <a:pt x="190" y="150"/>
                    <a:pt x="190" y="150"/>
                    <a:pt x="190" y="150"/>
                  </a:cubicBezTo>
                  <a:cubicBezTo>
                    <a:pt x="185" y="150"/>
                    <a:pt x="184" y="148"/>
                    <a:pt x="180" y="146"/>
                  </a:cubicBezTo>
                  <a:cubicBezTo>
                    <a:pt x="178" y="142"/>
                    <a:pt x="171" y="142"/>
                    <a:pt x="167" y="142"/>
                  </a:cubicBezTo>
                  <a:cubicBezTo>
                    <a:pt x="163" y="142"/>
                    <a:pt x="154" y="141"/>
                    <a:pt x="151" y="143"/>
                  </a:cubicBezTo>
                  <a:cubicBezTo>
                    <a:pt x="148" y="143"/>
                    <a:pt x="148" y="143"/>
                    <a:pt x="148" y="143"/>
                  </a:cubicBezTo>
                  <a:cubicBezTo>
                    <a:pt x="148" y="143"/>
                    <a:pt x="147" y="143"/>
                    <a:pt x="146" y="143"/>
                  </a:cubicBezTo>
                  <a:cubicBezTo>
                    <a:pt x="139" y="144"/>
                    <a:pt x="128" y="143"/>
                    <a:pt x="121" y="141"/>
                  </a:cubicBezTo>
                  <a:cubicBezTo>
                    <a:pt x="113" y="139"/>
                    <a:pt x="111" y="147"/>
                    <a:pt x="104" y="150"/>
                  </a:cubicBezTo>
                  <a:cubicBezTo>
                    <a:pt x="99" y="152"/>
                    <a:pt x="93" y="149"/>
                    <a:pt x="88" y="149"/>
                  </a:cubicBezTo>
                  <a:cubicBezTo>
                    <a:pt x="81" y="148"/>
                    <a:pt x="74" y="150"/>
                    <a:pt x="68" y="153"/>
                  </a:cubicBezTo>
                  <a:cubicBezTo>
                    <a:pt x="58" y="158"/>
                    <a:pt x="52" y="159"/>
                    <a:pt x="41" y="157"/>
                  </a:cubicBezTo>
                  <a:cubicBezTo>
                    <a:pt x="40" y="157"/>
                    <a:pt x="39" y="156"/>
                    <a:pt x="38" y="156"/>
                  </a:cubicBezTo>
                  <a:cubicBezTo>
                    <a:pt x="38" y="156"/>
                    <a:pt x="38" y="156"/>
                    <a:pt x="38" y="156"/>
                  </a:cubicBezTo>
                  <a:cubicBezTo>
                    <a:pt x="45" y="147"/>
                    <a:pt x="45" y="147"/>
                    <a:pt x="45" y="147"/>
                  </a:cubicBezTo>
                  <a:cubicBezTo>
                    <a:pt x="48" y="144"/>
                    <a:pt x="49" y="138"/>
                    <a:pt x="46" y="134"/>
                  </a:cubicBezTo>
                  <a:cubicBezTo>
                    <a:pt x="45" y="131"/>
                    <a:pt x="40" y="126"/>
                    <a:pt x="38" y="124"/>
                  </a:cubicBezTo>
                  <a:cubicBezTo>
                    <a:pt x="35" y="121"/>
                    <a:pt x="32" y="116"/>
                    <a:pt x="31" y="112"/>
                  </a:cubicBezTo>
                  <a:cubicBezTo>
                    <a:pt x="28" y="103"/>
                    <a:pt x="34" y="93"/>
                    <a:pt x="36" y="84"/>
                  </a:cubicBezTo>
                  <a:cubicBezTo>
                    <a:pt x="38" y="78"/>
                    <a:pt x="39" y="72"/>
                    <a:pt x="42" y="67"/>
                  </a:cubicBezTo>
                  <a:cubicBezTo>
                    <a:pt x="43" y="63"/>
                    <a:pt x="47" y="58"/>
                    <a:pt x="45" y="55"/>
                  </a:cubicBezTo>
                  <a:cubicBezTo>
                    <a:pt x="39" y="51"/>
                    <a:pt x="32" y="47"/>
                    <a:pt x="29" y="40"/>
                  </a:cubicBezTo>
                  <a:cubicBezTo>
                    <a:pt x="28" y="36"/>
                    <a:pt x="25" y="22"/>
                    <a:pt x="22" y="20"/>
                  </a:cubicBezTo>
                  <a:cubicBezTo>
                    <a:pt x="18" y="17"/>
                    <a:pt x="13" y="15"/>
                    <a:pt x="9" y="13"/>
                  </a:cubicBezTo>
                  <a:cubicBezTo>
                    <a:pt x="4" y="11"/>
                    <a:pt x="1" y="6"/>
                    <a:pt x="0" y="1"/>
                  </a:cubicBezTo>
                  <a:close/>
                </a:path>
              </a:pathLst>
            </a:custGeom>
            <a:solidFill>
              <a:schemeClr val="bg1"/>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49"/>
            <p:cNvSpPr>
              <a:spLocks/>
            </p:cNvSpPr>
            <p:nvPr/>
          </p:nvSpPr>
          <p:spPr bwMode="auto">
            <a:xfrm>
              <a:off x="4371975" y="3478213"/>
              <a:ext cx="633413" cy="481013"/>
            </a:xfrm>
            <a:custGeom>
              <a:avLst/>
              <a:gdLst>
                <a:gd name="T0" fmla="*/ 1 w 215"/>
                <a:gd name="T1" fmla="*/ 17 h 163"/>
                <a:gd name="T2" fmla="*/ 7 w 215"/>
                <a:gd name="T3" fmla="*/ 32 h 163"/>
                <a:gd name="T4" fmla="*/ 31 w 215"/>
                <a:gd name="T5" fmla="*/ 38 h 163"/>
                <a:gd name="T6" fmla="*/ 54 w 215"/>
                <a:gd name="T7" fmla="*/ 28 h 163"/>
                <a:gd name="T8" fmla="*/ 67 w 215"/>
                <a:gd name="T9" fmla="*/ 57 h 163"/>
                <a:gd name="T10" fmla="*/ 65 w 215"/>
                <a:gd name="T11" fmla="*/ 70 h 163"/>
                <a:gd name="T12" fmla="*/ 69 w 215"/>
                <a:gd name="T13" fmla="*/ 85 h 163"/>
                <a:gd name="T14" fmla="*/ 75 w 215"/>
                <a:gd name="T15" fmla="*/ 103 h 163"/>
                <a:gd name="T16" fmla="*/ 80 w 215"/>
                <a:gd name="T17" fmla="*/ 124 h 163"/>
                <a:gd name="T18" fmla="*/ 75 w 215"/>
                <a:gd name="T19" fmla="*/ 131 h 163"/>
                <a:gd name="T20" fmla="*/ 66 w 215"/>
                <a:gd name="T21" fmla="*/ 140 h 163"/>
                <a:gd name="T22" fmla="*/ 59 w 215"/>
                <a:gd name="T23" fmla="*/ 149 h 163"/>
                <a:gd name="T24" fmla="*/ 57 w 215"/>
                <a:gd name="T25" fmla="*/ 161 h 163"/>
                <a:gd name="T26" fmla="*/ 57 w 215"/>
                <a:gd name="T27" fmla="*/ 161 h 163"/>
                <a:gd name="T28" fmla="*/ 144 w 215"/>
                <a:gd name="T29" fmla="*/ 163 h 163"/>
                <a:gd name="T30" fmla="*/ 144 w 215"/>
                <a:gd name="T31" fmla="*/ 163 h 163"/>
                <a:gd name="T32" fmla="*/ 159 w 215"/>
                <a:gd name="T33" fmla="*/ 155 h 163"/>
                <a:gd name="T34" fmla="*/ 162 w 215"/>
                <a:gd name="T35" fmla="*/ 139 h 163"/>
                <a:gd name="T36" fmla="*/ 177 w 215"/>
                <a:gd name="T37" fmla="*/ 121 h 163"/>
                <a:gd name="T38" fmla="*/ 176 w 215"/>
                <a:gd name="T39" fmla="*/ 112 h 163"/>
                <a:gd name="T40" fmla="*/ 170 w 215"/>
                <a:gd name="T41" fmla="*/ 105 h 163"/>
                <a:gd name="T42" fmla="*/ 171 w 215"/>
                <a:gd name="T43" fmla="*/ 98 h 163"/>
                <a:gd name="T44" fmla="*/ 178 w 215"/>
                <a:gd name="T45" fmla="*/ 85 h 163"/>
                <a:gd name="T46" fmla="*/ 192 w 215"/>
                <a:gd name="T47" fmla="*/ 72 h 163"/>
                <a:gd name="T48" fmla="*/ 215 w 215"/>
                <a:gd name="T49" fmla="*/ 62 h 163"/>
                <a:gd name="T50" fmla="*/ 215 w 215"/>
                <a:gd name="T51" fmla="*/ 62 h 163"/>
                <a:gd name="T52" fmla="*/ 210 w 215"/>
                <a:gd name="T53" fmla="*/ 57 h 163"/>
                <a:gd name="T54" fmla="*/ 194 w 215"/>
                <a:gd name="T55" fmla="*/ 51 h 163"/>
                <a:gd name="T56" fmla="*/ 178 w 215"/>
                <a:gd name="T57" fmla="*/ 49 h 163"/>
                <a:gd name="T58" fmla="*/ 175 w 215"/>
                <a:gd name="T59" fmla="*/ 32 h 163"/>
                <a:gd name="T60" fmla="*/ 168 w 215"/>
                <a:gd name="T61" fmla="*/ 17 h 163"/>
                <a:gd name="T62" fmla="*/ 161 w 215"/>
                <a:gd name="T63" fmla="*/ 10 h 163"/>
                <a:gd name="T64" fmla="*/ 161 w 215"/>
                <a:gd name="T65" fmla="*/ 10 h 163"/>
                <a:gd name="T66" fmla="*/ 153 w 215"/>
                <a:gd name="T67" fmla="*/ 11 h 163"/>
                <a:gd name="T68" fmla="*/ 143 w 215"/>
                <a:gd name="T69" fmla="*/ 7 h 163"/>
                <a:gd name="T70" fmla="*/ 130 w 215"/>
                <a:gd name="T71" fmla="*/ 3 h 163"/>
                <a:gd name="T72" fmla="*/ 114 w 215"/>
                <a:gd name="T73" fmla="*/ 4 h 163"/>
                <a:gd name="T74" fmla="*/ 111 w 215"/>
                <a:gd name="T75" fmla="*/ 4 h 163"/>
                <a:gd name="T76" fmla="*/ 109 w 215"/>
                <a:gd name="T77" fmla="*/ 4 h 163"/>
                <a:gd name="T78" fmla="*/ 84 w 215"/>
                <a:gd name="T79" fmla="*/ 2 h 163"/>
                <a:gd name="T80" fmla="*/ 67 w 215"/>
                <a:gd name="T81" fmla="*/ 11 h 163"/>
                <a:gd name="T82" fmla="*/ 51 w 215"/>
                <a:gd name="T83" fmla="*/ 10 h 163"/>
                <a:gd name="T84" fmla="*/ 31 w 215"/>
                <a:gd name="T85" fmla="*/ 14 h 163"/>
                <a:gd name="T86" fmla="*/ 4 w 215"/>
                <a:gd name="T87" fmla="*/ 18 h 163"/>
                <a:gd name="T88" fmla="*/ 1 w 215"/>
                <a:gd name="T89" fmla="*/ 1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5" h="163">
                  <a:moveTo>
                    <a:pt x="1" y="17"/>
                  </a:moveTo>
                  <a:cubicBezTo>
                    <a:pt x="0" y="21"/>
                    <a:pt x="3" y="29"/>
                    <a:pt x="7" y="32"/>
                  </a:cubicBezTo>
                  <a:cubicBezTo>
                    <a:pt x="13" y="36"/>
                    <a:pt x="25" y="51"/>
                    <a:pt x="31" y="38"/>
                  </a:cubicBezTo>
                  <a:cubicBezTo>
                    <a:pt x="35" y="28"/>
                    <a:pt x="45" y="28"/>
                    <a:pt x="54" y="28"/>
                  </a:cubicBezTo>
                  <a:cubicBezTo>
                    <a:pt x="57" y="38"/>
                    <a:pt x="58" y="50"/>
                    <a:pt x="67" y="57"/>
                  </a:cubicBezTo>
                  <a:cubicBezTo>
                    <a:pt x="75" y="62"/>
                    <a:pt x="69" y="65"/>
                    <a:pt x="65" y="70"/>
                  </a:cubicBezTo>
                  <a:cubicBezTo>
                    <a:pt x="57" y="77"/>
                    <a:pt x="64" y="81"/>
                    <a:pt x="69" y="85"/>
                  </a:cubicBezTo>
                  <a:cubicBezTo>
                    <a:pt x="74" y="90"/>
                    <a:pt x="73" y="97"/>
                    <a:pt x="75" y="103"/>
                  </a:cubicBezTo>
                  <a:cubicBezTo>
                    <a:pt x="78" y="112"/>
                    <a:pt x="84" y="114"/>
                    <a:pt x="80" y="124"/>
                  </a:cubicBezTo>
                  <a:cubicBezTo>
                    <a:pt x="78" y="126"/>
                    <a:pt x="77" y="130"/>
                    <a:pt x="75" y="131"/>
                  </a:cubicBezTo>
                  <a:cubicBezTo>
                    <a:pt x="72" y="135"/>
                    <a:pt x="69" y="137"/>
                    <a:pt x="66" y="140"/>
                  </a:cubicBezTo>
                  <a:cubicBezTo>
                    <a:pt x="63" y="142"/>
                    <a:pt x="61" y="146"/>
                    <a:pt x="59" y="149"/>
                  </a:cubicBezTo>
                  <a:cubicBezTo>
                    <a:pt x="59" y="151"/>
                    <a:pt x="58" y="160"/>
                    <a:pt x="57" y="161"/>
                  </a:cubicBezTo>
                  <a:cubicBezTo>
                    <a:pt x="57" y="161"/>
                    <a:pt x="57" y="161"/>
                    <a:pt x="57" y="161"/>
                  </a:cubicBezTo>
                  <a:cubicBezTo>
                    <a:pt x="144" y="163"/>
                    <a:pt x="144" y="163"/>
                    <a:pt x="144" y="163"/>
                  </a:cubicBezTo>
                  <a:cubicBezTo>
                    <a:pt x="144" y="163"/>
                    <a:pt x="144" y="163"/>
                    <a:pt x="144" y="163"/>
                  </a:cubicBezTo>
                  <a:cubicBezTo>
                    <a:pt x="159" y="155"/>
                    <a:pt x="159" y="155"/>
                    <a:pt x="159" y="155"/>
                  </a:cubicBezTo>
                  <a:cubicBezTo>
                    <a:pt x="162" y="149"/>
                    <a:pt x="157" y="144"/>
                    <a:pt x="162" y="139"/>
                  </a:cubicBezTo>
                  <a:cubicBezTo>
                    <a:pt x="166" y="133"/>
                    <a:pt x="172" y="127"/>
                    <a:pt x="177" y="121"/>
                  </a:cubicBezTo>
                  <a:cubicBezTo>
                    <a:pt x="177" y="117"/>
                    <a:pt x="177" y="116"/>
                    <a:pt x="176" y="112"/>
                  </a:cubicBezTo>
                  <a:cubicBezTo>
                    <a:pt x="173" y="111"/>
                    <a:pt x="172" y="108"/>
                    <a:pt x="170" y="105"/>
                  </a:cubicBezTo>
                  <a:cubicBezTo>
                    <a:pt x="169" y="102"/>
                    <a:pt x="171" y="101"/>
                    <a:pt x="171" y="98"/>
                  </a:cubicBezTo>
                  <a:cubicBezTo>
                    <a:pt x="174" y="94"/>
                    <a:pt x="176" y="89"/>
                    <a:pt x="178" y="85"/>
                  </a:cubicBezTo>
                  <a:cubicBezTo>
                    <a:pt x="181" y="81"/>
                    <a:pt x="188" y="75"/>
                    <a:pt x="192" y="72"/>
                  </a:cubicBezTo>
                  <a:cubicBezTo>
                    <a:pt x="215" y="62"/>
                    <a:pt x="215" y="62"/>
                    <a:pt x="215" y="62"/>
                  </a:cubicBezTo>
                  <a:cubicBezTo>
                    <a:pt x="215" y="62"/>
                    <a:pt x="215" y="62"/>
                    <a:pt x="215" y="62"/>
                  </a:cubicBezTo>
                  <a:cubicBezTo>
                    <a:pt x="210" y="57"/>
                    <a:pt x="210" y="57"/>
                    <a:pt x="210" y="57"/>
                  </a:cubicBezTo>
                  <a:cubicBezTo>
                    <a:pt x="205" y="54"/>
                    <a:pt x="200" y="52"/>
                    <a:pt x="194" y="51"/>
                  </a:cubicBezTo>
                  <a:cubicBezTo>
                    <a:pt x="189" y="51"/>
                    <a:pt x="183" y="52"/>
                    <a:pt x="178" y="49"/>
                  </a:cubicBezTo>
                  <a:cubicBezTo>
                    <a:pt x="174" y="43"/>
                    <a:pt x="175" y="39"/>
                    <a:pt x="175" y="32"/>
                  </a:cubicBezTo>
                  <a:cubicBezTo>
                    <a:pt x="174" y="27"/>
                    <a:pt x="171" y="20"/>
                    <a:pt x="168" y="17"/>
                  </a:cubicBezTo>
                  <a:cubicBezTo>
                    <a:pt x="166" y="14"/>
                    <a:pt x="163" y="13"/>
                    <a:pt x="161" y="10"/>
                  </a:cubicBezTo>
                  <a:cubicBezTo>
                    <a:pt x="161" y="10"/>
                    <a:pt x="161" y="10"/>
                    <a:pt x="161" y="10"/>
                  </a:cubicBezTo>
                  <a:cubicBezTo>
                    <a:pt x="153" y="11"/>
                    <a:pt x="153" y="11"/>
                    <a:pt x="153" y="11"/>
                  </a:cubicBezTo>
                  <a:cubicBezTo>
                    <a:pt x="148" y="11"/>
                    <a:pt x="147" y="9"/>
                    <a:pt x="143" y="7"/>
                  </a:cubicBezTo>
                  <a:cubicBezTo>
                    <a:pt x="141" y="3"/>
                    <a:pt x="134" y="3"/>
                    <a:pt x="130" y="3"/>
                  </a:cubicBezTo>
                  <a:cubicBezTo>
                    <a:pt x="126" y="3"/>
                    <a:pt x="117" y="2"/>
                    <a:pt x="114" y="4"/>
                  </a:cubicBezTo>
                  <a:cubicBezTo>
                    <a:pt x="111" y="4"/>
                    <a:pt x="111" y="4"/>
                    <a:pt x="111" y="4"/>
                  </a:cubicBezTo>
                  <a:cubicBezTo>
                    <a:pt x="111" y="4"/>
                    <a:pt x="110" y="4"/>
                    <a:pt x="109" y="4"/>
                  </a:cubicBezTo>
                  <a:cubicBezTo>
                    <a:pt x="102" y="5"/>
                    <a:pt x="91" y="4"/>
                    <a:pt x="84" y="2"/>
                  </a:cubicBezTo>
                  <a:cubicBezTo>
                    <a:pt x="76" y="0"/>
                    <a:pt x="74" y="8"/>
                    <a:pt x="67" y="11"/>
                  </a:cubicBezTo>
                  <a:cubicBezTo>
                    <a:pt x="62" y="13"/>
                    <a:pt x="56" y="10"/>
                    <a:pt x="51" y="10"/>
                  </a:cubicBezTo>
                  <a:cubicBezTo>
                    <a:pt x="44" y="9"/>
                    <a:pt x="37" y="11"/>
                    <a:pt x="31" y="14"/>
                  </a:cubicBezTo>
                  <a:cubicBezTo>
                    <a:pt x="21" y="19"/>
                    <a:pt x="15" y="20"/>
                    <a:pt x="4" y="18"/>
                  </a:cubicBezTo>
                  <a:cubicBezTo>
                    <a:pt x="3" y="18"/>
                    <a:pt x="2" y="17"/>
                    <a:pt x="1" y="17"/>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50"/>
            <p:cNvSpPr>
              <a:spLocks/>
            </p:cNvSpPr>
            <p:nvPr/>
          </p:nvSpPr>
          <p:spPr bwMode="auto">
            <a:xfrm>
              <a:off x="4383088" y="2551113"/>
              <a:ext cx="542925" cy="519113"/>
            </a:xfrm>
            <a:custGeom>
              <a:avLst/>
              <a:gdLst>
                <a:gd name="T0" fmla="*/ 15 w 342"/>
                <a:gd name="T1" fmla="*/ 0 h 327"/>
                <a:gd name="T2" fmla="*/ 0 w 342"/>
                <a:gd name="T3" fmla="*/ 327 h 327"/>
                <a:gd name="T4" fmla="*/ 0 w 342"/>
                <a:gd name="T5" fmla="*/ 327 h 327"/>
                <a:gd name="T6" fmla="*/ 197 w 342"/>
                <a:gd name="T7" fmla="*/ 325 h 327"/>
                <a:gd name="T8" fmla="*/ 197 w 342"/>
                <a:gd name="T9" fmla="*/ 325 h 327"/>
                <a:gd name="T10" fmla="*/ 334 w 342"/>
                <a:gd name="T11" fmla="*/ 324 h 327"/>
                <a:gd name="T12" fmla="*/ 334 w 342"/>
                <a:gd name="T13" fmla="*/ 324 h 327"/>
                <a:gd name="T14" fmla="*/ 342 w 342"/>
                <a:gd name="T15" fmla="*/ 58 h 327"/>
                <a:gd name="T16" fmla="*/ 342 w 342"/>
                <a:gd name="T17" fmla="*/ 58 h 327"/>
                <a:gd name="T18" fmla="*/ 342 w 342"/>
                <a:gd name="T19" fmla="*/ 13 h 327"/>
                <a:gd name="T20" fmla="*/ 342 w 342"/>
                <a:gd name="T21" fmla="*/ 13 h 327"/>
                <a:gd name="T22" fmla="*/ 15 w 342"/>
                <a:gd name="T23" fmla="*/ 0 h 327"/>
                <a:gd name="T24" fmla="*/ 15 w 342"/>
                <a:gd name="T25"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327">
                  <a:moveTo>
                    <a:pt x="15" y="0"/>
                  </a:moveTo>
                  <a:lnTo>
                    <a:pt x="0" y="327"/>
                  </a:lnTo>
                  <a:lnTo>
                    <a:pt x="0" y="327"/>
                  </a:lnTo>
                  <a:lnTo>
                    <a:pt x="197" y="325"/>
                  </a:lnTo>
                  <a:lnTo>
                    <a:pt x="197" y="325"/>
                  </a:lnTo>
                  <a:lnTo>
                    <a:pt x="334" y="324"/>
                  </a:lnTo>
                  <a:lnTo>
                    <a:pt x="334" y="324"/>
                  </a:lnTo>
                  <a:lnTo>
                    <a:pt x="342" y="58"/>
                  </a:lnTo>
                  <a:lnTo>
                    <a:pt x="342" y="58"/>
                  </a:lnTo>
                  <a:lnTo>
                    <a:pt x="342" y="13"/>
                  </a:lnTo>
                  <a:lnTo>
                    <a:pt x="342" y="13"/>
                  </a:lnTo>
                  <a:lnTo>
                    <a:pt x="15" y="0"/>
                  </a:lnTo>
                  <a:lnTo>
                    <a:pt x="15" y="0"/>
                  </a:ln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51"/>
            <p:cNvSpPr>
              <a:spLocks/>
            </p:cNvSpPr>
            <p:nvPr/>
          </p:nvSpPr>
          <p:spPr bwMode="auto">
            <a:xfrm>
              <a:off x="4406900" y="2120900"/>
              <a:ext cx="530225" cy="450850"/>
            </a:xfrm>
            <a:custGeom>
              <a:avLst/>
              <a:gdLst>
                <a:gd name="T0" fmla="*/ 4 w 334"/>
                <a:gd name="T1" fmla="*/ 0 h 284"/>
                <a:gd name="T2" fmla="*/ 334 w 334"/>
                <a:gd name="T3" fmla="*/ 11 h 284"/>
                <a:gd name="T4" fmla="*/ 334 w 334"/>
                <a:gd name="T5" fmla="*/ 11 h 284"/>
                <a:gd name="T6" fmla="*/ 327 w 334"/>
                <a:gd name="T7" fmla="*/ 284 h 284"/>
                <a:gd name="T8" fmla="*/ 327 w 334"/>
                <a:gd name="T9" fmla="*/ 284 h 284"/>
                <a:gd name="T10" fmla="*/ 0 w 334"/>
                <a:gd name="T11" fmla="*/ 271 h 284"/>
                <a:gd name="T12" fmla="*/ 0 w 334"/>
                <a:gd name="T13" fmla="*/ 271 h 284"/>
                <a:gd name="T14" fmla="*/ 2 w 334"/>
                <a:gd name="T15" fmla="*/ 195 h 284"/>
                <a:gd name="T16" fmla="*/ 2 w 334"/>
                <a:gd name="T17" fmla="*/ 195 h 284"/>
                <a:gd name="T18" fmla="*/ 4 w 334"/>
                <a:gd name="T19" fmla="*/ 0 h 284"/>
                <a:gd name="T20" fmla="*/ 4 w 334"/>
                <a:gd name="T21"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284">
                  <a:moveTo>
                    <a:pt x="4" y="0"/>
                  </a:moveTo>
                  <a:lnTo>
                    <a:pt x="334" y="11"/>
                  </a:lnTo>
                  <a:lnTo>
                    <a:pt x="334" y="11"/>
                  </a:lnTo>
                  <a:lnTo>
                    <a:pt x="327" y="284"/>
                  </a:lnTo>
                  <a:lnTo>
                    <a:pt x="327" y="284"/>
                  </a:lnTo>
                  <a:lnTo>
                    <a:pt x="0" y="271"/>
                  </a:lnTo>
                  <a:lnTo>
                    <a:pt x="0" y="271"/>
                  </a:lnTo>
                  <a:lnTo>
                    <a:pt x="2" y="195"/>
                  </a:lnTo>
                  <a:lnTo>
                    <a:pt x="2" y="195"/>
                  </a:lnTo>
                  <a:lnTo>
                    <a:pt x="4" y="0"/>
                  </a:lnTo>
                  <a:lnTo>
                    <a:pt x="4" y="0"/>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52"/>
            <p:cNvSpPr>
              <a:spLocks/>
            </p:cNvSpPr>
            <p:nvPr/>
          </p:nvSpPr>
          <p:spPr bwMode="auto">
            <a:xfrm>
              <a:off x="4413250" y="1754188"/>
              <a:ext cx="539750" cy="384175"/>
            </a:xfrm>
            <a:custGeom>
              <a:avLst/>
              <a:gdLst>
                <a:gd name="T0" fmla="*/ 0 w 340"/>
                <a:gd name="T1" fmla="*/ 231 h 242"/>
                <a:gd name="T2" fmla="*/ 330 w 340"/>
                <a:gd name="T3" fmla="*/ 242 h 242"/>
                <a:gd name="T4" fmla="*/ 330 w 340"/>
                <a:gd name="T5" fmla="*/ 242 h 242"/>
                <a:gd name="T6" fmla="*/ 340 w 340"/>
                <a:gd name="T7" fmla="*/ 4 h 242"/>
                <a:gd name="T8" fmla="*/ 340 w 340"/>
                <a:gd name="T9" fmla="*/ 4 h 242"/>
                <a:gd name="T10" fmla="*/ 165 w 340"/>
                <a:gd name="T11" fmla="*/ 0 h 242"/>
                <a:gd name="T12" fmla="*/ 3 w 340"/>
                <a:gd name="T13" fmla="*/ 0 h 242"/>
                <a:gd name="T14" fmla="*/ 3 w 340"/>
                <a:gd name="T15" fmla="*/ 0 h 242"/>
                <a:gd name="T16" fmla="*/ 0 w 340"/>
                <a:gd name="T17" fmla="*/ 231 h 242"/>
                <a:gd name="T18" fmla="*/ 0 w 340"/>
                <a:gd name="T19" fmla="*/ 23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242">
                  <a:moveTo>
                    <a:pt x="0" y="231"/>
                  </a:moveTo>
                  <a:lnTo>
                    <a:pt x="330" y="242"/>
                  </a:lnTo>
                  <a:lnTo>
                    <a:pt x="330" y="242"/>
                  </a:lnTo>
                  <a:lnTo>
                    <a:pt x="340" y="4"/>
                  </a:lnTo>
                  <a:lnTo>
                    <a:pt x="340" y="4"/>
                  </a:lnTo>
                  <a:lnTo>
                    <a:pt x="165" y="0"/>
                  </a:lnTo>
                  <a:lnTo>
                    <a:pt x="3" y="0"/>
                  </a:lnTo>
                  <a:lnTo>
                    <a:pt x="3" y="0"/>
                  </a:lnTo>
                  <a:lnTo>
                    <a:pt x="0" y="231"/>
                  </a:lnTo>
                  <a:lnTo>
                    <a:pt x="0" y="231"/>
                  </a:ln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53"/>
            <p:cNvSpPr>
              <a:spLocks/>
            </p:cNvSpPr>
            <p:nvPr/>
          </p:nvSpPr>
          <p:spPr bwMode="auto">
            <a:xfrm>
              <a:off x="4926013" y="2138363"/>
              <a:ext cx="309563" cy="504825"/>
            </a:xfrm>
            <a:custGeom>
              <a:avLst/>
              <a:gdLst>
                <a:gd name="T0" fmla="*/ 4 w 105"/>
                <a:gd name="T1" fmla="*/ 0 h 171"/>
                <a:gd name="T2" fmla="*/ 98 w 105"/>
                <a:gd name="T3" fmla="*/ 0 h 171"/>
                <a:gd name="T4" fmla="*/ 98 w 105"/>
                <a:gd name="T5" fmla="*/ 0 h 171"/>
                <a:gd name="T6" fmla="*/ 95 w 105"/>
                <a:gd name="T7" fmla="*/ 142 h 171"/>
                <a:gd name="T8" fmla="*/ 96 w 105"/>
                <a:gd name="T9" fmla="*/ 145 h 171"/>
                <a:gd name="T10" fmla="*/ 97 w 105"/>
                <a:gd name="T11" fmla="*/ 147 h 171"/>
                <a:gd name="T12" fmla="*/ 99 w 105"/>
                <a:gd name="T13" fmla="*/ 150 h 171"/>
                <a:gd name="T14" fmla="*/ 100 w 105"/>
                <a:gd name="T15" fmla="*/ 154 h 171"/>
                <a:gd name="T16" fmla="*/ 103 w 105"/>
                <a:gd name="T17" fmla="*/ 157 h 171"/>
                <a:gd name="T18" fmla="*/ 103 w 105"/>
                <a:gd name="T19" fmla="*/ 157 h 171"/>
                <a:gd name="T20" fmla="*/ 102 w 105"/>
                <a:gd name="T21" fmla="*/ 158 h 171"/>
                <a:gd name="T22" fmla="*/ 102 w 105"/>
                <a:gd name="T23" fmla="*/ 160 h 171"/>
                <a:gd name="T24" fmla="*/ 104 w 105"/>
                <a:gd name="T25" fmla="*/ 168 h 171"/>
                <a:gd name="T26" fmla="*/ 105 w 105"/>
                <a:gd name="T27" fmla="*/ 171 h 171"/>
                <a:gd name="T28" fmla="*/ 105 w 105"/>
                <a:gd name="T29" fmla="*/ 171 h 171"/>
                <a:gd name="T30" fmla="*/ 0 w 105"/>
                <a:gd name="T31" fmla="*/ 171 h 171"/>
                <a:gd name="T32" fmla="*/ 0 w 105"/>
                <a:gd name="T33" fmla="*/ 171 h 171"/>
                <a:gd name="T34" fmla="*/ 0 w 105"/>
                <a:gd name="T35" fmla="*/ 147 h 171"/>
                <a:gd name="T36" fmla="*/ 0 w 105"/>
                <a:gd name="T37" fmla="*/ 147 h 171"/>
                <a:gd name="T38" fmla="*/ 4 w 105"/>
                <a:gd name="T3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71">
                  <a:moveTo>
                    <a:pt x="4" y="0"/>
                  </a:moveTo>
                  <a:cubicBezTo>
                    <a:pt x="98" y="0"/>
                    <a:pt x="98" y="0"/>
                    <a:pt x="98" y="0"/>
                  </a:cubicBezTo>
                  <a:cubicBezTo>
                    <a:pt x="98" y="0"/>
                    <a:pt x="98" y="0"/>
                    <a:pt x="98" y="0"/>
                  </a:cubicBezTo>
                  <a:cubicBezTo>
                    <a:pt x="95" y="142"/>
                    <a:pt x="95" y="142"/>
                    <a:pt x="95" y="142"/>
                  </a:cubicBezTo>
                  <a:cubicBezTo>
                    <a:pt x="95" y="143"/>
                    <a:pt x="96" y="144"/>
                    <a:pt x="96" y="145"/>
                  </a:cubicBezTo>
                  <a:cubicBezTo>
                    <a:pt x="96" y="145"/>
                    <a:pt x="97" y="146"/>
                    <a:pt x="97" y="147"/>
                  </a:cubicBezTo>
                  <a:cubicBezTo>
                    <a:pt x="98" y="148"/>
                    <a:pt x="98" y="149"/>
                    <a:pt x="99" y="150"/>
                  </a:cubicBezTo>
                  <a:cubicBezTo>
                    <a:pt x="99" y="151"/>
                    <a:pt x="100" y="152"/>
                    <a:pt x="100" y="154"/>
                  </a:cubicBezTo>
                  <a:cubicBezTo>
                    <a:pt x="103" y="157"/>
                    <a:pt x="103" y="157"/>
                    <a:pt x="103" y="157"/>
                  </a:cubicBezTo>
                  <a:cubicBezTo>
                    <a:pt x="103" y="157"/>
                    <a:pt x="103" y="157"/>
                    <a:pt x="103" y="157"/>
                  </a:cubicBezTo>
                  <a:cubicBezTo>
                    <a:pt x="103" y="157"/>
                    <a:pt x="102" y="158"/>
                    <a:pt x="102" y="158"/>
                  </a:cubicBezTo>
                  <a:cubicBezTo>
                    <a:pt x="102" y="159"/>
                    <a:pt x="102" y="159"/>
                    <a:pt x="102" y="160"/>
                  </a:cubicBezTo>
                  <a:cubicBezTo>
                    <a:pt x="102" y="163"/>
                    <a:pt x="103" y="166"/>
                    <a:pt x="104" y="168"/>
                  </a:cubicBezTo>
                  <a:cubicBezTo>
                    <a:pt x="105" y="171"/>
                    <a:pt x="105" y="171"/>
                    <a:pt x="105" y="171"/>
                  </a:cubicBezTo>
                  <a:cubicBezTo>
                    <a:pt x="105" y="171"/>
                    <a:pt x="105" y="171"/>
                    <a:pt x="105" y="171"/>
                  </a:cubicBezTo>
                  <a:cubicBezTo>
                    <a:pt x="0" y="171"/>
                    <a:pt x="0" y="171"/>
                    <a:pt x="0" y="171"/>
                  </a:cubicBezTo>
                  <a:cubicBezTo>
                    <a:pt x="0" y="171"/>
                    <a:pt x="0" y="171"/>
                    <a:pt x="0" y="171"/>
                  </a:cubicBezTo>
                  <a:cubicBezTo>
                    <a:pt x="0" y="147"/>
                    <a:pt x="0" y="147"/>
                    <a:pt x="0" y="147"/>
                  </a:cubicBezTo>
                  <a:cubicBezTo>
                    <a:pt x="0" y="147"/>
                    <a:pt x="0" y="147"/>
                    <a:pt x="0" y="147"/>
                  </a:cubicBezTo>
                  <a:cubicBezTo>
                    <a:pt x="4" y="0"/>
                    <a:pt x="4" y="0"/>
                    <a:pt x="4" y="0"/>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54"/>
            <p:cNvSpPr>
              <a:spLocks/>
            </p:cNvSpPr>
            <p:nvPr/>
          </p:nvSpPr>
          <p:spPr bwMode="auto">
            <a:xfrm>
              <a:off x="4937125" y="1754188"/>
              <a:ext cx="398463" cy="384175"/>
            </a:xfrm>
            <a:custGeom>
              <a:avLst/>
              <a:gdLst>
                <a:gd name="T0" fmla="*/ 251 w 251"/>
                <a:gd name="T1" fmla="*/ 0 h 242"/>
                <a:gd name="T2" fmla="*/ 243 w 251"/>
                <a:gd name="T3" fmla="*/ 242 h 242"/>
                <a:gd name="T4" fmla="*/ 243 w 251"/>
                <a:gd name="T5" fmla="*/ 242 h 242"/>
                <a:gd name="T6" fmla="*/ 175 w 251"/>
                <a:gd name="T7" fmla="*/ 242 h 242"/>
                <a:gd name="T8" fmla="*/ 175 w 251"/>
                <a:gd name="T9" fmla="*/ 242 h 242"/>
                <a:gd name="T10" fmla="*/ 0 w 251"/>
                <a:gd name="T11" fmla="*/ 242 h 242"/>
                <a:gd name="T12" fmla="*/ 0 w 251"/>
                <a:gd name="T13" fmla="*/ 242 h 242"/>
                <a:gd name="T14" fmla="*/ 10 w 251"/>
                <a:gd name="T15" fmla="*/ 4 h 242"/>
                <a:gd name="T16" fmla="*/ 10 w 251"/>
                <a:gd name="T17" fmla="*/ 4 h 242"/>
                <a:gd name="T18" fmla="*/ 21 w 251"/>
                <a:gd name="T19" fmla="*/ 4 h 242"/>
                <a:gd name="T20" fmla="*/ 251 w 251"/>
                <a:gd name="T21" fmla="*/ 0 h 242"/>
                <a:gd name="T22" fmla="*/ 251 w 251"/>
                <a:gd name="T2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 h="242">
                  <a:moveTo>
                    <a:pt x="251" y="0"/>
                  </a:moveTo>
                  <a:lnTo>
                    <a:pt x="243" y="242"/>
                  </a:lnTo>
                  <a:lnTo>
                    <a:pt x="243" y="242"/>
                  </a:lnTo>
                  <a:lnTo>
                    <a:pt x="175" y="242"/>
                  </a:lnTo>
                  <a:lnTo>
                    <a:pt x="175" y="242"/>
                  </a:lnTo>
                  <a:lnTo>
                    <a:pt x="0" y="242"/>
                  </a:lnTo>
                  <a:lnTo>
                    <a:pt x="0" y="242"/>
                  </a:lnTo>
                  <a:lnTo>
                    <a:pt x="10" y="4"/>
                  </a:lnTo>
                  <a:lnTo>
                    <a:pt x="10" y="4"/>
                  </a:lnTo>
                  <a:lnTo>
                    <a:pt x="21" y="4"/>
                  </a:lnTo>
                  <a:lnTo>
                    <a:pt x="251" y="0"/>
                  </a:lnTo>
                  <a:lnTo>
                    <a:pt x="251" y="0"/>
                  </a:ln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55"/>
            <p:cNvSpPr>
              <a:spLocks/>
            </p:cNvSpPr>
            <p:nvPr/>
          </p:nvSpPr>
          <p:spPr bwMode="auto">
            <a:xfrm>
              <a:off x="5322888" y="1751013"/>
              <a:ext cx="371475" cy="387350"/>
            </a:xfrm>
            <a:custGeom>
              <a:avLst/>
              <a:gdLst>
                <a:gd name="T0" fmla="*/ 0 w 234"/>
                <a:gd name="T1" fmla="*/ 244 h 244"/>
                <a:gd name="T2" fmla="*/ 132 w 234"/>
                <a:gd name="T3" fmla="*/ 244 h 244"/>
                <a:gd name="T4" fmla="*/ 132 w 234"/>
                <a:gd name="T5" fmla="*/ 244 h 244"/>
                <a:gd name="T6" fmla="*/ 229 w 234"/>
                <a:gd name="T7" fmla="*/ 244 h 244"/>
                <a:gd name="T8" fmla="*/ 229 w 234"/>
                <a:gd name="T9" fmla="*/ 244 h 244"/>
                <a:gd name="T10" fmla="*/ 234 w 234"/>
                <a:gd name="T11" fmla="*/ 0 h 244"/>
                <a:gd name="T12" fmla="*/ 234 w 234"/>
                <a:gd name="T13" fmla="*/ 0 h 244"/>
                <a:gd name="T14" fmla="*/ 116 w 234"/>
                <a:gd name="T15" fmla="*/ 0 h 244"/>
                <a:gd name="T16" fmla="*/ 8 w 234"/>
                <a:gd name="T17" fmla="*/ 2 h 244"/>
                <a:gd name="T18" fmla="*/ 8 w 234"/>
                <a:gd name="T19" fmla="*/ 2 h 244"/>
                <a:gd name="T20" fmla="*/ 0 w 234"/>
                <a:gd name="T21" fmla="*/ 244 h 244"/>
                <a:gd name="T22" fmla="*/ 0 w 234"/>
                <a:gd name="T2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4" h="244">
                  <a:moveTo>
                    <a:pt x="0" y="244"/>
                  </a:moveTo>
                  <a:lnTo>
                    <a:pt x="132" y="244"/>
                  </a:lnTo>
                  <a:lnTo>
                    <a:pt x="132" y="244"/>
                  </a:lnTo>
                  <a:lnTo>
                    <a:pt x="229" y="244"/>
                  </a:lnTo>
                  <a:lnTo>
                    <a:pt x="229" y="244"/>
                  </a:lnTo>
                  <a:lnTo>
                    <a:pt x="234" y="0"/>
                  </a:lnTo>
                  <a:lnTo>
                    <a:pt x="234" y="0"/>
                  </a:lnTo>
                  <a:lnTo>
                    <a:pt x="116" y="0"/>
                  </a:lnTo>
                  <a:lnTo>
                    <a:pt x="8" y="2"/>
                  </a:lnTo>
                  <a:lnTo>
                    <a:pt x="8" y="2"/>
                  </a:lnTo>
                  <a:lnTo>
                    <a:pt x="0" y="244"/>
                  </a:lnTo>
                  <a:lnTo>
                    <a:pt x="0" y="244"/>
                  </a:ln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66" name="Freeform 56"/>
            <p:cNvSpPr>
              <a:spLocks/>
            </p:cNvSpPr>
            <p:nvPr/>
          </p:nvSpPr>
          <p:spPr bwMode="auto">
            <a:xfrm>
              <a:off x="5205413" y="2138363"/>
              <a:ext cx="327025" cy="481013"/>
            </a:xfrm>
            <a:custGeom>
              <a:avLst/>
              <a:gdLst>
                <a:gd name="T0" fmla="*/ 40 w 111"/>
                <a:gd name="T1" fmla="*/ 0 h 163"/>
                <a:gd name="T2" fmla="*/ 111 w 111"/>
                <a:gd name="T3" fmla="*/ 0 h 163"/>
                <a:gd name="T4" fmla="*/ 111 w 111"/>
                <a:gd name="T5" fmla="*/ 0 h 163"/>
                <a:gd name="T6" fmla="*/ 90 w 111"/>
                <a:gd name="T7" fmla="*/ 162 h 163"/>
                <a:gd name="T8" fmla="*/ 90 w 111"/>
                <a:gd name="T9" fmla="*/ 162 h 163"/>
                <a:gd name="T10" fmla="*/ 74 w 111"/>
                <a:gd name="T11" fmla="*/ 162 h 163"/>
                <a:gd name="T12" fmla="*/ 22 w 111"/>
                <a:gd name="T13" fmla="*/ 160 h 163"/>
                <a:gd name="T14" fmla="*/ 9 w 111"/>
                <a:gd name="T15" fmla="*/ 158 h 163"/>
                <a:gd name="T16" fmla="*/ 8 w 111"/>
                <a:gd name="T17" fmla="*/ 157 h 163"/>
                <a:gd name="T18" fmla="*/ 8 w 111"/>
                <a:gd name="T19" fmla="*/ 157 h 163"/>
                <a:gd name="T20" fmla="*/ 5 w 111"/>
                <a:gd name="T21" fmla="*/ 154 h 163"/>
                <a:gd name="T22" fmla="*/ 4 w 111"/>
                <a:gd name="T23" fmla="*/ 150 h 163"/>
                <a:gd name="T24" fmla="*/ 2 w 111"/>
                <a:gd name="T25" fmla="*/ 147 h 163"/>
                <a:gd name="T26" fmla="*/ 1 w 111"/>
                <a:gd name="T27" fmla="*/ 145 h 163"/>
                <a:gd name="T28" fmla="*/ 0 w 111"/>
                <a:gd name="T29" fmla="*/ 142 h 163"/>
                <a:gd name="T30" fmla="*/ 3 w 111"/>
                <a:gd name="T31" fmla="*/ 0 h 163"/>
                <a:gd name="T32" fmla="*/ 3 w 111"/>
                <a:gd name="T33" fmla="*/ 0 h 163"/>
                <a:gd name="T34" fmla="*/ 40 w 111"/>
                <a:gd name="T3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63">
                  <a:moveTo>
                    <a:pt x="40" y="0"/>
                  </a:moveTo>
                  <a:cubicBezTo>
                    <a:pt x="111" y="0"/>
                    <a:pt x="111" y="0"/>
                    <a:pt x="111" y="0"/>
                  </a:cubicBezTo>
                  <a:cubicBezTo>
                    <a:pt x="111" y="0"/>
                    <a:pt x="111" y="0"/>
                    <a:pt x="111" y="0"/>
                  </a:cubicBezTo>
                  <a:cubicBezTo>
                    <a:pt x="90" y="162"/>
                    <a:pt x="90" y="162"/>
                    <a:pt x="90" y="162"/>
                  </a:cubicBezTo>
                  <a:cubicBezTo>
                    <a:pt x="90" y="162"/>
                    <a:pt x="90" y="162"/>
                    <a:pt x="90" y="162"/>
                  </a:cubicBezTo>
                  <a:cubicBezTo>
                    <a:pt x="74" y="162"/>
                    <a:pt x="74" y="162"/>
                    <a:pt x="74" y="162"/>
                  </a:cubicBezTo>
                  <a:cubicBezTo>
                    <a:pt x="56" y="162"/>
                    <a:pt x="39" y="163"/>
                    <a:pt x="22" y="160"/>
                  </a:cubicBezTo>
                  <a:cubicBezTo>
                    <a:pt x="19" y="159"/>
                    <a:pt x="12" y="159"/>
                    <a:pt x="9" y="158"/>
                  </a:cubicBezTo>
                  <a:cubicBezTo>
                    <a:pt x="9" y="158"/>
                    <a:pt x="8" y="157"/>
                    <a:pt x="8" y="157"/>
                  </a:cubicBezTo>
                  <a:cubicBezTo>
                    <a:pt x="8" y="157"/>
                    <a:pt x="8" y="157"/>
                    <a:pt x="8" y="157"/>
                  </a:cubicBezTo>
                  <a:cubicBezTo>
                    <a:pt x="5" y="154"/>
                    <a:pt x="5" y="154"/>
                    <a:pt x="5" y="154"/>
                  </a:cubicBezTo>
                  <a:cubicBezTo>
                    <a:pt x="5" y="152"/>
                    <a:pt x="4" y="151"/>
                    <a:pt x="4" y="150"/>
                  </a:cubicBezTo>
                  <a:cubicBezTo>
                    <a:pt x="3" y="149"/>
                    <a:pt x="3" y="148"/>
                    <a:pt x="2" y="147"/>
                  </a:cubicBezTo>
                  <a:cubicBezTo>
                    <a:pt x="2" y="146"/>
                    <a:pt x="1" y="145"/>
                    <a:pt x="1" y="145"/>
                  </a:cubicBezTo>
                  <a:cubicBezTo>
                    <a:pt x="1" y="144"/>
                    <a:pt x="0" y="143"/>
                    <a:pt x="0" y="142"/>
                  </a:cubicBezTo>
                  <a:cubicBezTo>
                    <a:pt x="3" y="0"/>
                    <a:pt x="3" y="0"/>
                    <a:pt x="3" y="0"/>
                  </a:cubicBezTo>
                  <a:cubicBezTo>
                    <a:pt x="3" y="0"/>
                    <a:pt x="3" y="0"/>
                    <a:pt x="3" y="0"/>
                  </a:cubicBezTo>
                  <a:cubicBezTo>
                    <a:pt x="40" y="0"/>
                    <a:pt x="40" y="0"/>
                    <a:pt x="40" y="0"/>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7" name="Freeform 57"/>
            <p:cNvSpPr>
              <a:spLocks/>
            </p:cNvSpPr>
            <p:nvPr/>
          </p:nvSpPr>
          <p:spPr bwMode="auto">
            <a:xfrm>
              <a:off x="5470525" y="2138363"/>
              <a:ext cx="330200" cy="477838"/>
            </a:xfrm>
            <a:custGeom>
              <a:avLst/>
              <a:gdLst>
                <a:gd name="T0" fmla="*/ 21 w 112"/>
                <a:gd name="T1" fmla="*/ 0 h 162"/>
                <a:gd name="T2" fmla="*/ 0 w 112"/>
                <a:gd name="T3" fmla="*/ 162 h 162"/>
                <a:gd name="T4" fmla="*/ 0 w 112"/>
                <a:gd name="T5" fmla="*/ 162 h 162"/>
                <a:gd name="T6" fmla="*/ 36 w 112"/>
                <a:gd name="T7" fmla="*/ 162 h 162"/>
                <a:gd name="T8" fmla="*/ 36 w 112"/>
                <a:gd name="T9" fmla="*/ 162 h 162"/>
                <a:gd name="T10" fmla="*/ 62 w 112"/>
                <a:gd name="T11" fmla="*/ 162 h 162"/>
                <a:gd name="T12" fmla="*/ 65 w 112"/>
                <a:gd name="T13" fmla="*/ 152 h 162"/>
                <a:gd name="T14" fmla="*/ 69 w 112"/>
                <a:gd name="T15" fmla="*/ 142 h 162"/>
                <a:gd name="T16" fmla="*/ 85 w 112"/>
                <a:gd name="T17" fmla="*/ 138 h 162"/>
                <a:gd name="T18" fmla="*/ 92 w 112"/>
                <a:gd name="T19" fmla="*/ 135 h 162"/>
                <a:gd name="T20" fmla="*/ 91 w 112"/>
                <a:gd name="T21" fmla="*/ 135 h 162"/>
                <a:gd name="T22" fmla="*/ 105 w 112"/>
                <a:gd name="T23" fmla="*/ 116 h 162"/>
                <a:gd name="T24" fmla="*/ 112 w 112"/>
                <a:gd name="T25" fmla="*/ 98 h 162"/>
                <a:gd name="T26" fmla="*/ 109 w 112"/>
                <a:gd name="T27" fmla="*/ 89 h 162"/>
                <a:gd name="T28" fmla="*/ 96 w 112"/>
                <a:gd name="T29" fmla="*/ 94 h 162"/>
                <a:gd name="T30" fmla="*/ 94 w 112"/>
                <a:gd name="T31" fmla="*/ 79 h 162"/>
                <a:gd name="T32" fmla="*/ 94 w 112"/>
                <a:gd name="T33" fmla="*/ 79 h 162"/>
                <a:gd name="T34" fmla="*/ 81 w 112"/>
                <a:gd name="T35" fmla="*/ 74 h 162"/>
                <a:gd name="T36" fmla="*/ 78 w 112"/>
                <a:gd name="T37" fmla="*/ 73 h 162"/>
                <a:gd name="T38" fmla="*/ 75 w 112"/>
                <a:gd name="T39" fmla="*/ 69 h 162"/>
                <a:gd name="T40" fmla="*/ 73 w 112"/>
                <a:gd name="T41" fmla="*/ 66 h 162"/>
                <a:gd name="T42" fmla="*/ 73 w 112"/>
                <a:gd name="T43" fmla="*/ 0 h 162"/>
                <a:gd name="T44" fmla="*/ 73 w 112"/>
                <a:gd name="T45" fmla="*/ 0 h 162"/>
                <a:gd name="T46" fmla="*/ 21 w 112"/>
                <a:gd name="T4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62">
                  <a:moveTo>
                    <a:pt x="21" y="0"/>
                  </a:moveTo>
                  <a:cubicBezTo>
                    <a:pt x="0" y="162"/>
                    <a:pt x="0" y="162"/>
                    <a:pt x="0" y="162"/>
                  </a:cubicBezTo>
                  <a:cubicBezTo>
                    <a:pt x="0" y="162"/>
                    <a:pt x="0" y="162"/>
                    <a:pt x="0" y="162"/>
                  </a:cubicBezTo>
                  <a:cubicBezTo>
                    <a:pt x="36" y="162"/>
                    <a:pt x="36" y="162"/>
                    <a:pt x="36" y="162"/>
                  </a:cubicBezTo>
                  <a:cubicBezTo>
                    <a:pt x="36" y="162"/>
                    <a:pt x="36" y="162"/>
                    <a:pt x="36" y="162"/>
                  </a:cubicBezTo>
                  <a:cubicBezTo>
                    <a:pt x="62" y="162"/>
                    <a:pt x="62" y="162"/>
                    <a:pt x="62" y="162"/>
                  </a:cubicBezTo>
                  <a:cubicBezTo>
                    <a:pt x="64" y="159"/>
                    <a:pt x="64" y="155"/>
                    <a:pt x="65" y="152"/>
                  </a:cubicBezTo>
                  <a:cubicBezTo>
                    <a:pt x="66" y="149"/>
                    <a:pt x="68" y="145"/>
                    <a:pt x="69" y="142"/>
                  </a:cubicBezTo>
                  <a:cubicBezTo>
                    <a:pt x="72" y="132"/>
                    <a:pt x="77" y="134"/>
                    <a:pt x="85" y="138"/>
                  </a:cubicBezTo>
                  <a:cubicBezTo>
                    <a:pt x="87" y="139"/>
                    <a:pt x="91" y="139"/>
                    <a:pt x="92" y="135"/>
                  </a:cubicBezTo>
                  <a:cubicBezTo>
                    <a:pt x="91" y="135"/>
                    <a:pt x="91" y="135"/>
                    <a:pt x="91" y="135"/>
                  </a:cubicBezTo>
                  <a:cubicBezTo>
                    <a:pt x="97" y="131"/>
                    <a:pt x="101" y="122"/>
                    <a:pt x="105" y="116"/>
                  </a:cubicBezTo>
                  <a:cubicBezTo>
                    <a:pt x="108" y="111"/>
                    <a:pt x="112" y="104"/>
                    <a:pt x="112" y="98"/>
                  </a:cubicBezTo>
                  <a:cubicBezTo>
                    <a:pt x="112" y="95"/>
                    <a:pt x="111" y="90"/>
                    <a:pt x="109" y="89"/>
                  </a:cubicBezTo>
                  <a:cubicBezTo>
                    <a:pt x="105" y="88"/>
                    <a:pt x="99" y="92"/>
                    <a:pt x="96" y="94"/>
                  </a:cubicBezTo>
                  <a:cubicBezTo>
                    <a:pt x="93" y="94"/>
                    <a:pt x="94" y="82"/>
                    <a:pt x="94" y="79"/>
                  </a:cubicBezTo>
                  <a:cubicBezTo>
                    <a:pt x="94" y="79"/>
                    <a:pt x="94" y="79"/>
                    <a:pt x="94" y="79"/>
                  </a:cubicBezTo>
                  <a:cubicBezTo>
                    <a:pt x="90" y="77"/>
                    <a:pt x="85" y="77"/>
                    <a:pt x="81" y="74"/>
                  </a:cubicBezTo>
                  <a:cubicBezTo>
                    <a:pt x="80" y="74"/>
                    <a:pt x="79" y="73"/>
                    <a:pt x="78" y="73"/>
                  </a:cubicBezTo>
                  <a:cubicBezTo>
                    <a:pt x="77" y="72"/>
                    <a:pt x="76" y="70"/>
                    <a:pt x="75" y="69"/>
                  </a:cubicBezTo>
                  <a:cubicBezTo>
                    <a:pt x="74" y="68"/>
                    <a:pt x="74" y="67"/>
                    <a:pt x="73" y="66"/>
                  </a:cubicBezTo>
                  <a:cubicBezTo>
                    <a:pt x="73" y="0"/>
                    <a:pt x="73" y="0"/>
                    <a:pt x="73" y="0"/>
                  </a:cubicBezTo>
                  <a:cubicBezTo>
                    <a:pt x="73" y="0"/>
                    <a:pt x="73" y="0"/>
                    <a:pt x="73" y="0"/>
                  </a:cubicBezTo>
                  <a:cubicBezTo>
                    <a:pt x="21" y="0"/>
                    <a:pt x="21" y="0"/>
                    <a:pt x="21" y="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58"/>
            <p:cNvSpPr>
              <a:spLocks/>
            </p:cNvSpPr>
            <p:nvPr/>
          </p:nvSpPr>
          <p:spPr bwMode="auto">
            <a:xfrm>
              <a:off x="4913313" y="2601913"/>
              <a:ext cx="663575" cy="463550"/>
            </a:xfrm>
            <a:custGeom>
              <a:avLst/>
              <a:gdLst>
                <a:gd name="T0" fmla="*/ 4 w 225"/>
                <a:gd name="T1" fmla="*/ 14 h 157"/>
                <a:gd name="T2" fmla="*/ 109 w 225"/>
                <a:gd name="T3" fmla="*/ 14 h 157"/>
                <a:gd name="T4" fmla="*/ 109 w 225"/>
                <a:gd name="T5" fmla="*/ 14 h 157"/>
                <a:gd name="T6" fmla="*/ 108 w 225"/>
                <a:gd name="T7" fmla="*/ 11 h 157"/>
                <a:gd name="T8" fmla="*/ 106 w 225"/>
                <a:gd name="T9" fmla="*/ 3 h 157"/>
                <a:gd name="T10" fmla="*/ 106 w 225"/>
                <a:gd name="T11" fmla="*/ 1 h 157"/>
                <a:gd name="T12" fmla="*/ 107 w 225"/>
                <a:gd name="T13" fmla="*/ 0 h 157"/>
                <a:gd name="T14" fmla="*/ 107 w 225"/>
                <a:gd name="T15" fmla="*/ 0 h 157"/>
                <a:gd name="T16" fmla="*/ 108 w 225"/>
                <a:gd name="T17" fmla="*/ 1 h 157"/>
                <a:gd name="T18" fmla="*/ 121 w 225"/>
                <a:gd name="T19" fmla="*/ 3 h 157"/>
                <a:gd name="T20" fmla="*/ 173 w 225"/>
                <a:gd name="T21" fmla="*/ 5 h 157"/>
                <a:gd name="T22" fmla="*/ 189 w 225"/>
                <a:gd name="T23" fmla="*/ 5 h 157"/>
                <a:gd name="T24" fmla="*/ 189 w 225"/>
                <a:gd name="T25" fmla="*/ 5 h 157"/>
                <a:gd name="T26" fmla="*/ 225 w 225"/>
                <a:gd name="T27" fmla="*/ 5 h 157"/>
                <a:gd name="T28" fmla="*/ 225 w 225"/>
                <a:gd name="T29" fmla="*/ 5 h 157"/>
                <a:gd name="T30" fmla="*/ 196 w 225"/>
                <a:gd name="T31" fmla="*/ 112 h 157"/>
                <a:gd name="T32" fmla="*/ 222 w 225"/>
                <a:gd name="T33" fmla="*/ 125 h 157"/>
                <a:gd name="T34" fmla="*/ 222 w 225"/>
                <a:gd name="T35" fmla="*/ 125 h 157"/>
                <a:gd name="T36" fmla="*/ 205 w 225"/>
                <a:gd name="T37" fmla="*/ 151 h 157"/>
                <a:gd name="T38" fmla="*/ 205 w 225"/>
                <a:gd name="T39" fmla="*/ 151 h 157"/>
                <a:gd name="T40" fmla="*/ 192 w 225"/>
                <a:gd name="T41" fmla="*/ 143 h 157"/>
                <a:gd name="T42" fmla="*/ 179 w 225"/>
                <a:gd name="T43" fmla="*/ 133 h 157"/>
                <a:gd name="T44" fmla="*/ 173 w 225"/>
                <a:gd name="T45" fmla="*/ 121 h 157"/>
                <a:gd name="T46" fmla="*/ 168 w 225"/>
                <a:gd name="T47" fmla="*/ 114 h 157"/>
                <a:gd name="T48" fmla="*/ 164 w 225"/>
                <a:gd name="T49" fmla="*/ 111 h 157"/>
                <a:gd name="T50" fmla="*/ 159 w 225"/>
                <a:gd name="T51" fmla="*/ 109 h 157"/>
                <a:gd name="T52" fmla="*/ 137 w 225"/>
                <a:gd name="T53" fmla="*/ 113 h 157"/>
                <a:gd name="T54" fmla="*/ 122 w 225"/>
                <a:gd name="T55" fmla="*/ 133 h 157"/>
                <a:gd name="T56" fmla="*/ 111 w 225"/>
                <a:gd name="T57" fmla="*/ 132 h 157"/>
                <a:gd name="T58" fmla="*/ 101 w 225"/>
                <a:gd name="T59" fmla="*/ 146 h 157"/>
                <a:gd name="T60" fmla="*/ 84 w 225"/>
                <a:gd name="T61" fmla="*/ 142 h 157"/>
                <a:gd name="T62" fmla="*/ 76 w 225"/>
                <a:gd name="T63" fmla="*/ 153 h 157"/>
                <a:gd name="T64" fmla="*/ 70 w 225"/>
                <a:gd name="T65" fmla="*/ 156 h 157"/>
                <a:gd name="T66" fmla="*/ 70 w 225"/>
                <a:gd name="T67" fmla="*/ 156 h 157"/>
                <a:gd name="T68" fmla="*/ 0 w 225"/>
                <a:gd name="T69" fmla="*/ 157 h 157"/>
                <a:gd name="T70" fmla="*/ 0 w 225"/>
                <a:gd name="T71" fmla="*/ 157 h 157"/>
                <a:gd name="T72" fmla="*/ 4 w 225"/>
                <a:gd name="T73" fmla="*/ 1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5" h="157">
                  <a:moveTo>
                    <a:pt x="4" y="14"/>
                  </a:moveTo>
                  <a:cubicBezTo>
                    <a:pt x="109" y="14"/>
                    <a:pt x="109" y="14"/>
                    <a:pt x="109" y="14"/>
                  </a:cubicBezTo>
                  <a:cubicBezTo>
                    <a:pt x="109" y="14"/>
                    <a:pt x="109" y="14"/>
                    <a:pt x="109" y="14"/>
                  </a:cubicBezTo>
                  <a:cubicBezTo>
                    <a:pt x="108" y="11"/>
                    <a:pt x="108" y="11"/>
                    <a:pt x="108" y="11"/>
                  </a:cubicBezTo>
                  <a:cubicBezTo>
                    <a:pt x="107" y="9"/>
                    <a:pt x="106" y="6"/>
                    <a:pt x="106" y="3"/>
                  </a:cubicBezTo>
                  <a:cubicBezTo>
                    <a:pt x="106" y="2"/>
                    <a:pt x="106" y="2"/>
                    <a:pt x="106" y="1"/>
                  </a:cubicBezTo>
                  <a:cubicBezTo>
                    <a:pt x="106" y="1"/>
                    <a:pt x="107" y="0"/>
                    <a:pt x="107" y="0"/>
                  </a:cubicBezTo>
                  <a:cubicBezTo>
                    <a:pt x="107" y="0"/>
                    <a:pt x="107" y="0"/>
                    <a:pt x="107" y="0"/>
                  </a:cubicBezTo>
                  <a:cubicBezTo>
                    <a:pt x="107" y="0"/>
                    <a:pt x="108" y="1"/>
                    <a:pt x="108" y="1"/>
                  </a:cubicBezTo>
                  <a:cubicBezTo>
                    <a:pt x="111" y="2"/>
                    <a:pt x="118" y="2"/>
                    <a:pt x="121" y="3"/>
                  </a:cubicBezTo>
                  <a:cubicBezTo>
                    <a:pt x="138" y="6"/>
                    <a:pt x="155" y="5"/>
                    <a:pt x="173" y="5"/>
                  </a:cubicBezTo>
                  <a:cubicBezTo>
                    <a:pt x="189" y="5"/>
                    <a:pt x="189" y="5"/>
                    <a:pt x="189" y="5"/>
                  </a:cubicBezTo>
                  <a:cubicBezTo>
                    <a:pt x="189" y="5"/>
                    <a:pt x="189" y="5"/>
                    <a:pt x="189" y="5"/>
                  </a:cubicBezTo>
                  <a:cubicBezTo>
                    <a:pt x="225" y="5"/>
                    <a:pt x="225" y="5"/>
                    <a:pt x="225" y="5"/>
                  </a:cubicBezTo>
                  <a:cubicBezTo>
                    <a:pt x="225" y="5"/>
                    <a:pt x="225" y="5"/>
                    <a:pt x="225" y="5"/>
                  </a:cubicBezTo>
                  <a:cubicBezTo>
                    <a:pt x="196" y="112"/>
                    <a:pt x="196" y="112"/>
                    <a:pt x="196" y="112"/>
                  </a:cubicBezTo>
                  <a:cubicBezTo>
                    <a:pt x="222" y="125"/>
                    <a:pt x="222" y="125"/>
                    <a:pt x="222" y="125"/>
                  </a:cubicBezTo>
                  <a:cubicBezTo>
                    <a:pt x="222" y="125"/>
                    <a:pt x="222" y="125"/>
                    <a:pt x="222" y="125"/>
                  </a:cubicBezTo>
                  <a:cubicBezTo>
                    <a:pt x="205" y="151"/>
                    <a:pt x="205" y="151"/>
                    <a:pt x="205" y="151"/>
                  </a:cubicBezTo>
                  <a:cubicBezTo>
                    <a:pt x="205" y="151"/>
                    <a:pt x="205" y="151"/>
                    <a:pt x="205" y="151"/>
                  </a:cubicBezTo>
                  <a:cubicBezTo>
                    <a:pt x="192" y="143"/>
                    <a:pt x="192" y="143"/>
                    <a:pt x="192" y="143"/>
                  </a:cubicBezTo>
                  <a:cubicBezTo>
                    <a:pt x="187" y="141"/>
                    <a:pt x="183" y="138"/>
                    <a:pt x="179" y="133"/>
                  </a:cubicBezTo>
                  <a:cubicBezTo>
                    <a:pt x="176" y="130"/>
                    <a:pt x="175" y="125"/>
                    <a:pt x="173" y="121"/>
                  </a:cubicBezTo>
                  <a:cubicBezTo>
                    <a:pt x="172" y="119"/>
                    <a:pt x="169" y="116"/>
                    <a:pt x="168" y="114"/>
                  </a:cubicBezTo>
                  <a:cubicBezTo>
                    <a:pt x="167" y="113"/>
                    <a:pt x="166" y="112"/>
                    <a:pt x="164" y="111"/>
                  </a:cubicBezTo>
                  <a:cubicBezTo>
                    <a:pt x="162" y="110"/>
                    <a:pt x="161" y="109"/>
                    <a:pt x="159" y="109"/>
                  </a:cubicBezTo>
                  <a:cubicBezTo>
                    <a:pt x="153" y="109"/>
                    <a:pt x="140" y="106"/>
                    <a:pt x="137" y="113"/>
                  </a:cubicBezTo>
                  <a:cubicBezTo>
                    <a:pt x="133" y="120"/>
                    <a:pt x="126" y="126"/>
                    <a:pt x="122" y="133"/>
                  </a:cubicBezTo>
                  <a:cubicBezTo>
                    <a:pt x="117" y="142"/>
                    <a:pt x="116" y="135"/>
                    <a:pt x="111" y="132"/>
                  </a:cubicBezTo>
                  <a:cubicBezTo>
                    <a:pt x="107" y="129"/>
                    <a:pt x="104" y="143"/>
                    <a:pt x="101" y="146"/>
                  </a:cubicBezTo>
                  <a:cubicBezTo>
                    <a:pt x="93" y="151"/>
                    <a:pt x="91" y="129"/>
                    <a:pt x="84" y="142"/>
                  </a:cubicBezTo>
                  <a:cubicBezTo>
                    <a:pt x="82" y="146"/>
                    <a:pt x="79" y="149"/>
                    <a:pt x="76" y="153"/>
                  </a:cubicBezTo>
                  <a:cubicBezTo>
                    <a:pt x="74" y="154"/>
                    <a:pt x="72" y="155"/>
                    <a:pt x="70" y="156"/>
                  </a:cubicBezTo>
                  <a:cubicBezTo>
                    <a:pt x="70" y="156"/>
                    <a:pt x="70" y="156"/>
                    <a:pt x="70" y="156"/>
                  </a:cubicBezTo>
                  <a:cubicBezTo>
                    <a:pt x="0" y="157"/>
                    <a:pt x="0" y="157"/>
                    <a:pt x="0" y="157"/>
                  </a:cubicBezTo>
                  <a:cubicBezTo>
                    <a:pt x="0" y="157"/>
                    <a:pt x="0" y="157"/>
                    <a:pt x="0" y="157"/>
                  </a:cubicBezTo>
                  <a:cubicBezTo>
                    <a:pt x="4" y="14"/>
                    <a:pt x="4" y="14"/>
                    <a:pt x="4" y="14"/>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9" name="Freeform 59"/>
            <p:cNvSpPr>
              <a:spLocks/>
            </p:cNvSpPr>
            <p:nvPr/>
          </p:nvSpPr>
          <p:spPr bwMode="auto">
            <a:xfrm>
              <a:off x="5114925" y="2914650"/>
              <a:ext cx="403225" cy="406400"/>
            </a:xfrm>
            <a:custGeom>
              <a:avLst/>
              <a:gdLst>
                <a:gd name="T0" fmla="*/ 137 w 137"/>
                <a:gd name="T1" fmla="*/ 45 h 138"/>
                <a:gd name="T2" fmla="*/ 62 w 137"/>
                <a:gd name="T3" fmla="*/ 138 h 138"/>
                <a:gd name="T4" fmla="*/ 62 w 137"/>
                <a:gd name="T5" fmla="*/ 138 h 138"/>
                <a:gd name="T6" fmla="*/ 51 w 137"/>
                <a:gd name="T7" fmla="*/ 132 h 138"/>
                <a:gd name="T8" fmla="*/ 27 w 137"/>
                <a:gd name="T9" fmla="*/ 104 h 138"/>
                <a:gd name="T10" fmla="*/ 17 w 137"/>
                <a:gd name="T11" fmla="*/ 90 h 138"/>
                <a:gd name="T12" fmla="*/ 7 w 137"/>
                <a:gd name="T13" fmla="*/ 77 h 138"/>
                <a:gd name="T14" fmla="*/ 3 w 137"/>
                <a:gd name="T15" fmla="*/ 52 h 138"/>
                <a:gd name="T16" fmla="*/ 2 w 137"/>
                <a:gd name="T17" fmla="*/ 50 h 138"/>
                <a:gd name="T18" fmla="*/ 2 w 137"/>
                <a:gd name="T19" fmla="*/ 50 h 138"/>
                <a:gd name="T20" fmla="*/ 8 w 137"/>
                <a:gd name="T21" fmla="*/ 47 h 138"/>
                <a:gd name="T22" fmla="*/ 16 w 137"/>
                <a:gd name="T23" fmla="*/ 36 h 138"/>
                <a:gd name="T24" fmla="*/ 33 w 137"/>
                <a:gd name="T25" fmla="*/ 40 h 138"/>
                <a:gd name="T26" fmla="*/ 43 w 137"/>
                <a:gd name="T27" fmla="*/ 26 h 138"/>
                <a:gd name="T28" fmla="*/ 54 w 137"/>
                <a:gd name="T29" fmla="*/ 27 h 138"/>
                <a:gd name="T30" fmla="*/ 69 w 137"/>
                <a:gd name="T31" fmla="*/ 7 h 138"/>
                <a:gd name="T32" fmla="*/ 91 w 137"/>
                <a:gd name="T33" fmla="*/ 3 h 138"/>
                <a:gd name="T34" fmla="*/ 96 w 137"/>
                <a:gd name="T35" fmla="*/ 5 h 138"/>
                <a:gd name="T36" fmla="*/ 100 w 137"/>
                <a:gd name="T37" fmla="*/ 8 h 138"/>
                <a:gd name="T38" fmla="*/ 105 w 137"/>
                <a:gd name="T39" fmla="*/ 15 h 138"/>
                <a:gd name="T40" fmla="*/ 111 w 137"/>
                <a:gd name="T41" fmla="*/ 27 h 138"/>
                <a:gd name="T42" fmla="*/ 124 w 137"/>
                <a:gd name="T43" fmla="*/ 37 h 138"/>
                <a:gd name="T44" fmla="*/ 137 w 137"/>
                <a:gd name="T45" fmla="*/ 4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 h="138">
                  <a:moveTo>
                    <a:pt x="137" y="45"/>
                  </a:moveTo>
                  <a:cubicBezTo>
                    <a:pt x="62" y="138"/>
                    <a:pt x="62" y="138"/>
                    <a:pt x="62" y="138"/>
                  </a:cubicBezTo>
                  <a:cubicBezTo>
                    <a:pt x="62" y="138"/>
                    <a:pt x="62" y="138"/>
                    <a:pt x="62" y="138"/>
                  </a:cubicBezTo>
                  <a:cubicBezTo>
                    <a:pt x="51" y="132"/>
                    <a:pt x="51" y="132"/>
                    <a:pt x="51" y="132"/>
                  </a:cubicBezTo>
                  <a:cubicBezTo>
                    <a:pt x="41" y="126"/>
                    <a:pt x="29" y="117"/>
                    <a:pt x="27" y="104"/>
                  </a:cubicBezTo>
                  <a:cubicBezTo>
                    <a:pt x="24" y="99"/>
                    <a:pt x="22" y="95"/>
                    <a:pt x="17" y="90"/>
                  </a:cubicBezTo>
                  <a:cubicBezTo>
                    <a:pt x="13" y="87"/>
                    <a:pt x="10" y="81"/>
                    <a:pt x="7" y="77"/>
                  </a:cubicBezTo>
                  <a:cubicBezTo>
                    <a:pt x="0" y="69"/>
                    <a:pt x="3" y="62"/>
                    <a:pt x="3" y="52"/>
                  </a:cubicBezTo>
                  <a:cubicBezTo>
                    <a:pt x="3" y="51"/>
                    <a:pt x="2" y="50"/>
                    <a:pt x="2" y="50"/>
                  </a:cubicBezTo>
                  <a:cubicBezTo>
                    <a:pt x="2" y="50"/>
                    <a:pt x="2" y="50"/>
                    <a:pt x="2" y="50"/>
                  </a:cubicBezTo>
                  <a:cubicBezTo>
                    <a:pt x="4" y="49"/>
                    <a:pt x="6" y="48"/>
                    <a:pt x="8" y="47"/>
                  </a:cubicBezTo>
                  <a:cubicBezTo>
                    <a:pt x="11" y="43"/>
                    <a:pt x="14" y="40"/>
                    <a:pt x="16" y="36"/>
                  </a:cubicBezTo>
                  <a:cubicBezTo>
                    <a:pt x="23" y="23"/>
                    <a:pt x="25" y="45"/>
                    <a:pt x="33" y="40"/>
                  </a:cubicBezTo>
                  <a:cubicBezTo>
                    <a:pt x="36" y="37"/>
                    <a:pt x="39" y="23"/>
                    <a:pt x="43" y="26"/>
                  </a:cubicBezTo>
                  <a:cubicBezTo>
                    <a:pt x="48" y="29"/>
                    <a:pt x="49" y="36"/>
                    <a:pt x="54" y="27"/>
                  </a:cubicBezTo>
                  <a:cubicBezTo>
                    <a:pt x="58" y="20"/>
                    <a:pt x="65" y="14"/>
                    <a:pt x="69" y="7"/>
                  </a:cubicBezTo>
                  <a:cubicBezTo>
                    <a:pt x="72" y="0"/>
                    <a:pt x="85" y="3"/>
                    <a:pt x="91" y="3"/>
                  </a:cubicBezTo>
                  <a:cubicBezTo>
                    <a:pt x="93" y="3"/>
                    <a:pt x="94" y="4"/>
                    <a:pt x="96" y="5"/>
                  </a:cubicBezTo>
                  <a:cubicBezTo>
                    <a:pt x="98" y="6"/>
                    <a:pt x="99" y="7"/>
                    <a:pt x="100" y="8"/>
                  </a:cubicBezTo>
                  <a:cubicBezTo>
                    <a:pt x="101" y="10"/>
                    <a:pt x="104" y="13"/>
                    <a:pt x="105" y="15"/>
                  </a:cubicBezTo>
                  <a:cubicBezTo>
                    <a:pt x="107" y="19"/>
                    <a:pt x="108" y="24"/>
                    <a:pt x="111" y="27"/>
                  </a:cubicBezTo>
                  <a:cubicBezTo>
                    <a:pt x="115" y="32"/>
                    <a:pt x="119" y="35"/>
                    <a:pt x="124" y="37"/>
                  </a:cubicBezTo>
                  <a:cubicBezTo>
                    <a:pt x="137" y="45"/>
                    <a:pt x="137" y="45"/>
                    <a:pt x="137" y="45"/>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60"/>
            <p:cNvSpPr>
              <a:spLocks/>
            </p:cNvSpPr>
            <p:nvPr/>
          </p:nvSpPr>
          <p:spPr bwMode="auto">
            <a:xfrm>
              <a:off x="4695825" y="3062288"/>
              <a:ext cx="692150" cy="598488"/>
            </a:xfrm>
            <a:custGeom>
              <a:avLst/>
              <a:gdLst>
                <a:gd name="T0" fmla="*/ 51 w 235"/>
                <a:gd name="T1" fmla="*/ 151 h 203"/>
                <a:gd name="T2" fmla="*/ 58 w 235"/>
                <a:gd name="T3" fmla="*/ 158 h 203"/>
                <a:gd name="T4" fmla="*/ 65 w 235"/>
                <a:gd name="T5" fmla="*/ 173 h 203"/>
                <a:gd name="T6" fmla="*/ 68 w 235"/>
                <a:gd name="T7" fmla="*/ 190 h 203"/>
                <a:gd name="T8" fmla="*/ 84 w 235"/>
                <a:gd name="T9" fmla="*/ 192 h 203"/>
                <a:gd name="T10" fmla="*/ 100 w 235"/>
                <a:gd name="T11" fmla="*/ 198 h 203"/>
                <a:gd name="T12" fmla="*/ 105 w 235"/>
                <a:gd name="T13" fmla="*/ 203 h 203"/>
                <a:gd name="T14" fmla="*/ 105 w 235"/>
                <a:gd name="T15" fmla="*/ 203 h 203"/>
                <a:gd name="T16" fmla="*/ 107 w 235"/>
                <a:gd name="T17" fmla="*/ 203 h 203"/>
                <a:gd name="T18" fmla="*/ 117 w 235"/>
                <a:gd name="T19" fmla="*/ 191 h 203"/>
                <a:gd name="T20" fmla="*/ 135 w 235"/>
                <a:gd name="T21" fmla="*/ 168 h 203"/>
                <a:gd name="T22" fmla="*/ 162 w 235"/>
                <a:gd name="T23" fmla="*/ 142 h 203"/>
                <a:gd name="T24" fmla="*/ 164 w 235"/>
                <a:gd name="T25" fmla="*/ 141 h 203"/>
                <a:gd name="T26" fmla="*/ 178 w 235"/>
                <a:gd name="T27" fmla="*/ 131 h 203"/>
                <a:gd name="T28" fmla="*/ 199 w 235"/>
                <a:gd name="T29" fmla="*/ 138 h 203"/>
                <a:gd name="T30" fmla="*/ 205 w 235"/>
                <a:gd name="T31" fmla="*/ 141 h 203"/>
                <a:gd name="T32" fmla="*/ 220 w 235"/>
                <a:gd name="T33" fmla="*/ 148 h 203"/>
                <a:gd name="T34" fmla="*/ 231 w 235"/>
                <a:gd name="T35" fmla="*/ 148 h 203"/>
                <a:gd name="T36" fmla="*/ 231 w 235"/>
                <a:gd name="T37" fmla="*/ 148 h 203"/>
                <a:gd name="T38" fmla="*/ 235 w 235"/>
                <a:gd name="T39" fmla="*/ 139 h 203"/>
                <a:gd name="T40" fmla="*/ 235 w 235"/>
                <a:gd name="T41" fmla="*/ 139 h 203"/>
                <a:gd name="T42" fmla="*/ 228 w 235"/>
                <a:gd name="T43" fmla="*/ 133 h 203"/>
                <a:gd name="T44" fmla="*/ 226 w 235"/>
                <a:gd name="T45" fmla="*/ 132 h 203"/>
                <a:gd name="T46" fmla="*/ 217 w 235"/>
                <a:gd name="T47" fmla="*/ 129 h 203"/>
                <a:gd name="T48" fmla="*/ 211 w 235"/>
                <a:gd name="T49" fmla="*/ 122 h 203"/>
                <a:gd name="T50" fmla="*/ 200 w 235"/>
                <a:gd name="T51" fmla="*/ 108 h 203"/>
                <a:gd name="T52" fmla="*/ 195 w 235"/>
                <a:gd name="T53" fmla="*/ 98 h 203"/>
                <a:gd name="T54" fmla="*/ 203 w 235"/>
                <a:gd name="T55" fmla="*/ 90 h 203"/>
                <a:gd name="T56" fmla="*/ 204 w 235"/>
                <a:gd name="T57" fmla="*/ 88 h 203"/>
                <a:gd name="T58" fmla="*/ 204 w 235"/>
                <a:gd name="T59" fmla="*/ 88 h 203"/>
                <a:gd name="T60" fmla="*/ 193 w 235"/>
                <a:gd name="T61" fmla="*/ 82 h 203"/>
                <a:gd name="T62" fmla="*/ 169 w 235"/>
                <a:gd name="T63" fmla="*/ 54 h 203"/>
                <a:gd name="T64" fmla="*/ 159 w 235"/>
                <a:gd name="T65" fmla="*/ 40 h 203"/>
                <a:gd name="T66" fmla="*/ 149 w 235"/>
                <a:gd name="T67" fmla="*/ 27 h 203"/>
                <a:gd name="T68" fmla="*/ 145 w 235"/>
                <a:gd name="T69" fmla="*/ 2 h 203"/>
                <a:gd name="T70" fmla="*/ 144 w 235"/>
                <a:gd name="T71" fmla="*/ 0 h 203"/>
                <a:gd name="T72" fmla="*/ 144 w 235"/>
                <a:gd name="T73" fmla="*/ 0 h 203"/>
                <a:gd name="T74" fmla="*/ 74 w 235"/>
                <a:gd name="T75" fmla="*/ 1 h 203"/>
                <a:gd name="T76" fmla="*/ 74 w 235"/>
                <a:gd name="T77" fmla="*/ 1 h 203"/>
                <a:gd name="T78" fmla="*/ 0 w 235"/>
                <a:gd name="T79" fmla="*/ 2 h 203"/>
                <a:gd name="T80" fmla="*/ 0 w 235"/>
                <a:gd name="T81" fmla="*/ 2 h 203"/>
                <a:gd name="T82" fmla="*/ 1 w 235"/>
                <a:gd name="T83" fmla="*/ 21 h 203"/>
                <a:gd name="T84" fmla="*/ 5 w 235"/>
                <a:gd name="T85" fmla="*/ 41 h 203"/>
                <a:gd name="T86" fmla="*/ 8 w 235"/>
                <a:gd name="T87" fmla="*/ 49 h 203"/>
                <a:gd name="T88" fmla="*/ 11 w 235"/>
                <a:gd name="T89" fmla="*/ 61 h 203"/>
                <a:gd name="T90" fmla="*/ 17 w 235"/>
                <a:gd name="T91" fmla="*/ 83 h 203"/>
                <a:gd name="T92" fmla="*/ 18 w 235"/>
                <a:gd name="T93" fmla="*/ 91 h 203"/>
                <a:gd name="T94" fmla="*/ 18 w 235"/>
                <a:gd name="T95" fmla="*/ 105 h 203"/>
                <a:gd name="T96" fmla="*/ 26 w 235"/>
                <a:gd name="T97" fmla="*/ 114 h 203"/>
                <a:gd name="T98" fmla="*/ 33 w 235"/>
                <a:gd name="T99" fmla="*/ 126 h 203"/>
                <a:gd name="T100" fmla="*/ 39 w 235"/>
                <a:gd name="T101" fmla="*/ 142 h 203"/>
                <a:gd name="T102" fmla="*/ 41 w 235"/>
                <a:gd name="T103" fmla="*/ 143 h 203"/>
                <a:gd name="T104" fmla="*/ 47 w 235"/>
                <a:gd name="T105" fmla="*/ 147 h 203"/>
                <a:gd name="T106" fmla="*/ 51 w 235"/>
                <a:gd name="T107" fmla="*/ 15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5" h="203">
                  <a:moveTo>
                    <a:pt x="51" y="151"/>
                  </a:moveTo>
                  <a:cubicBezTo>
                    <a:pt x="53" y="154"/>
                    <a:pt x="56" y="155"/>
                    <a:pt x="58" y="158"/>
                  </a:cubicBezTo>
                  <a:cubicBezTo>
                    <a:pt x="61" y="161"/>
                    <a:pt x="64" y="168"/>
                    <a:pt x="65" y="173"/>
                  </a:cubicBezTo>
                  <a:cubicBezTo>
                    <a:pt x="65" y="180"/>
                    <a:pt x="64" y="184"/>
                    <a:pt x="68" y="190"/>
                  </a:cubicBezTo>
                  <a:cubicBezTo>
                    <a:pt x="73" y="193"/>
                    <a:pt x="79" y="192"/>
                    <a:pt x="84" y="192"/>
                  </a:cubicBezTo>
                  <a:cubicBezTo>
                    <a:pt x="90" y="193"/>
                    <a:pt x="95" y="195"/>
                    <a:pt x="100" y="198"/>
                  </a:cubicBezTo>
                  <a:cubicBezTo>
                    <a:pt x="105" y="203"/>
                    <a:pt x="105" y="203"/>
                    <a:pt x="105" y="203"/>
                  </a:cubicBezTo>
                  <a:cubicBezTo>
                    <a:pt x="105" y="203"/>
                    <a:pt x="105" y="203"/>
                    <a:pt x="105" y="203"/>
                  </a:cubicBezTo>
                  <a:cubicBezTo>
                    <a:pt x="107" y="203"/>
                    <a:pt x="107" y="203"/>
                    <a:pt x="107" y="203"/>
                  </a:cubicBezTo>
                  <a:cubicBezTo>
                    <a:pt x="108" y="199"/>
                    <a:pt x="114" y="194"/>
                    <a:pt x="117" y="191"/>
                  </a:cubicBezTo>
                  <a:cubicBezTo>
                    <a:pt x="122" y="182"/>
                    <a:pt x="130" y="176"/>
                    <a:pt x="135" y="168"/>
                  </a:cubicBezTo>
                  <a:cubicBezTo>
                    <a:pt x="142" y="158"/>
                    <a:pt x="153" y="149"/>
                    <a:pt x="162" y="142"/>
                  </a:cubicBezTo>
                  <a:cubicBezTo>
                    <a:pt x="164" y="141"/>
                    <a:pt x="164" y="141"/>
                    <a:pt x="164" y="141"/>
                  </a:cubicBezTo>
                  <a:cubicBezTo>
                    <a:pt x="167" y="138"/>
                    <a:pt x="174" y="133"/>
                    <a:pt x="178" y="131"/>
                  </a:cubicBezTo>
                  <a:cubicBezTo>
                    <a:pt x="186" y="129"/>
                    <a:pt x="193" y="135"/>
                    <a:pt x="199" y="138"/>
                  </a:cubicBezTo>
                  <a:cubicBezTo>
                    <a:pt x="201" y="139"/>
                    <a:pt x="203" y="140"/>
                    <a:pt x="205" y="141"/>
                  </a:cubicBezTo>
                  <a:cubicBezTo>
                    <a:pt x="210" y="144"/>
                    <a:pt x="214" y="147"/>
                    <a:pt x="220" y="148"/>
                  </a:cubicBezTo>
                  <a:cubicBezTo>
                    <a:pt x="231" y="148"/>
                    <a:pt x="231" y="148"/>
                    <a:pt x="231" y="148"/>
                  </a:cubicBezTo>
                  <a:cubicBezTo>
                    <a:pt x="231" y="148"/>
                    <a:pt x="231" y="148"/>
                    <a:pt x="231" y="148"/>
                  </a:cubicBezTo>
                  <a:cubicBezTo>
                    <a:pt x="235" y="139"/>
                    <a:pt x="235" y="139"/>
                    <a:pt x="235" y="139"/>
                  </a:cubicBezTo>
                  <a:cubicBezTo>
                    <a:pt x="235" y="139"/>
                    <a:pt x="235" y="139"/>
                    <a:pt x="235" y="139"/>
                  </a:cubicBezTo>
                  <a:cubicBezTo>
                    <a:pt x="228" y="133"/>
                    <a:pt x="228" y="133"/>
                    <a:pt x="228" y="133"/>
                  </a:cubicBezTo>
                  <a:cubicBezTo>
                    <a:pt x="227" y="133"/>
                    <a:pt x="227" y="132"/>
                    <a:pt x="226" y="132"/>
                  </a:cubicBezTo>
                  <a:cubicBezTo>
                    <a:pt x="224" y="130"/>
                    <a:pt x="220" y="130"/>
                    <a:pt x="217" y="129"/>
                  </a:cubicBezTo>
                  <a:cubicBezTo>
                    <a:pt x="213" y="127"/>
                    <a:pt x="213" y="124"/>
                    <a:pt x="211" y="122"/>
                  </a:cubicBezTo>
                  <a:cubicBezTo>
                    <a:pt x="210" y="115"/>
                    <a:pt x="206" y="111"/>
                    <a:pt x="200" y="108"/>
                  </a:cubicBezTo>
                  <a:cubicBezTo>
                    <a:pt x="196" y="106"/>
                    <a:pt x="188" y="102"/>
                    <a:pt x="195" y="98"/>
                  </a:cubicBezTo>
                  <a:cubicBezTo>
                    <a:pt x="197" y="97"/>
                    <a:pt x="202" y="92"/>
                    <a:pt x="203" y="90"/>
                  </a:cubicBezTo>
                  <a:cubicBezTo>
                    <a:pt x="203" y="90"/>
                    <a:pt x="204" y="89"/>
                    <a:pt x="204" y="88"/>
                  </a:cubicBezTo>
                  <a:cubicBezTo>
                    <a:pt x="204" y="88"/>
                    <a:pt x="204" y="88"/>
                    <a:pt x="204" y="88"/>
                  </a:cubicBezTo>
                  <a:cubicBezTo>
                    <a:pt x="193" y="82"/>
                    <a:pt x="193" y="82"/>
                    <a:pt x="193" y="82"/>
                  </a:cubicBezTo>
                  <a:cubicBezTo>
                    <a:pt x="183" y="76"/>
                    <a:pt x="171" y="67"/>
                    <a:pt x="169" y="54"/>
                  </a:cubicBezTo>
                  <a:cubicBezTo>
                    <a:pt x="166" y="49"/>
                    <a:pt x="164" y="45"/>
                    <a:pt x="159" y="40"/>
                  </a:cubicBezTo>
                  <a:cubicBezTo>
                    <a:pt x="155" y="37"/>
                    <a:pt x="152" y="31"/>
                    <a:pt x="149" y="27"/>
                  </a:cubicBezTo>
                  <a:cubicBezTo>
                    <a:pt x="142" y="19"/>
                    <a:pt x="145" y="12"/>
                    <a:pt x="145" y="2"/>
                  </a:cubicBezTo>
                  <a:cubicBezTo>
                    <a:pt x="145" y="1"/>
                    <a:pt x="144" y="0"/>
                    <a:pt x="144" y="0"/>
                  </a:cubicBezTo>
                  <a:cubicBezTo>
                    <a:pt x="144" y="0"/>
                    <a:pt x="144" y="0"/>
                    <a:pt x="144" y="0"/>
                  </a:cubicBezTo>
                  <a:cubicBezTo>
                    <a:pt x="74" y="1"/>
                    <a:pt x="74" y="1"/>
                    <a:pt x="74" y="1"/>
                  </a:cubicBezTo>
                  <a:cubicBezTo>
                    <a:pt x="74" y="1"/>
                    <a:pt x="74" y="1"/>
                    <a:pt x="74" y="1"/>
                  </a:cubicBezTo>
                  <a:cubicBezTo>
                    <a:pt x="0" y="2"/>
                    <a:pt x="0" y="2"/>
                    <a:pt x="0" y="2"/>
                  </a:cubicBezTo>
                  <a:cubicBezTo>
                    <a:pt x="0" y="2"/>
                    <a:pt x="0" y="2"/>
                    <a:pt x="0" y="2"/>
                  </a:cubicBezTo>
                  <a:cubicBezTo>
                    <a:pt x="2" y="8"/>
                    <a:pt x="0" y="15"/>
                    <a:pt x="1" y="21"/>
                  </a:cubicBezTo>
                  <a:cubicBezTo>
                    <a:pt x="2" y="27"/>
                    <a:pt x="5" y="34"/>
                    <a:pt x="5" y="41"/>
                  </a:cubicBezTo>
                  <a:cubicBezTo>
                    <a:pt x="7" y="43"/>
                    <a:pt x="7" y="46"/>
                    <a:pt x="8" y="49"/>
                  </a:cubicBezTo>
                  <a:cubicBezTo>
                    <a:pt x="9" y="53"/>
                    <a:pt x="10" y="57"/>
                    <a:pt x="11" y="61"/>
                  </a:cubicBezTo>
                  <a:cubicBezTo>
                    <a:pt x="15" y="67"/>
                    <a:pt x="14" y="75"/>
                    <a:pt x="17" y="83"/>
                  </a:cubicBezTo>
                  <a:cubicBezTo>
                    <a:pt x="18" y="84"/>
                    <a:pt x="20" y="89"/>
                    <a:pt x="18" y="91"/>
                  </a:cubicBezTo>
                  <a:cubicBezTo>
                    <a:pt x="16" y="95"/>
                    <a:pt x="17" y="100"/>
                    <a:pt x="18" y="105"/>
                  </a:cubicBezTo>
                  <a:cubicBezTo>
                    <a:pt x="20" y="110"/>
                    <a:pt x="20" y="113"/>
                    <a:pt x="26" y="114"/>
                  </a:cubicBezTo>
                  <a:cubicBezTo>
                    <a:pt x="33" y="116"/>
                    <a:pt x="33" y="119"/>
                    <a:pt x="33" y="126"/>
                  </a:cubicBezTo>
                  <a:cubicBezTo>
                    <a:pt x="33" y="133"/>
                    <a:pt x="36" y="136"/>
                    <a:pt x="39" y="142"/>
                  </a:cubicBezTo>
                  <a:cubicBezTo>
                    <a:pt x="40" y="142"/>
                    <a:pt x="40" y="143"/>
                    <a:pt x="41" y="143"/>
                  </a:cubicBezTo>
                  <a:cubicBezTo>
                    <a:pt x="42" y="145"/>
                    <a:pt x="45" y="145"/>
                    <a:pt x="47" y="147"/>
                  </a:cubicBezTo>
                  <a:cubicBezTo>
                    <a:pt x="51" y="151"/>
                    <a:pt x="51" y="151"/>
                    <a:pt x="51" y="151"/>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1" name="Freeform 61"/>
            <p:cNvSpPr>
              <a:spLocks/>
            </p:cNvSpPr>
            <p:nvPr/>
          </p:nvSpPr>
          <p:spPr bwMode="auto">
            <a:xfrm>
              <a:off x="5491163" y="2335213"/>
              <a:ext cx="763588" cy="717550"/>
            </a:xfrm>
            <a:custGeom>
              <a:avLst/>
              <a:gdLst>
                <a:gd name="T0" fmla="*/ 87 w 259"/>
                <a:gd name="T1" fmla="*/ 12 h 243"/>
                <a:gd name="T2" fmla="*/ 89 w 259"/>
                <a:gd name="T3" fmla="*/ 27 h 243"/>
                <a:gd name="T4" fmla="*/ 102 w 259"/>
                <a:gd name="T5" fmla="*/ 22 h 243"/>
                <a:gd name="T6" fmla="*/ 105 w 259"/>
                <a:gd name="T7" fmla="*/ 31 h 243"/>
                <a:gd name="T8" fmla="*/ 98 w 259"/>
                <a:gd name="T9" fmla="*/ 49 h 243"/>
                <a:gd name="T10" fmla="*/ 84 w 259"/>
                <a:gd name="T11" fmla="*/ 68 h 243"/>
                <a:gd name="T12" fmla="*/ 85 w 259"/>
                <a:gd name="T13" fmla="*/ 68 h 243"/>
                <a:gd name="T14" fmla="*/ 78 w 259"/>
                <a:gd name="T15" fmla="*/ 71 h 243"/>
                <a:gd name="T16" fmla="*/ 62 w 259"/>
                <a:gd name="T17" fmla="*/ 75 h 243"/>
                <a:gd name="T18" fmla="*/ 58 w 259"/>
                <a:gd name="T19" fmla="*/ 85 h 243"/>
                <a:gd name="T20" fmla="*/ 55 w 259"/>
                <a:gd name="T21" fmla="*/ 95 h 243"/>
                <a:gd name="T22" fmla="*/ 29 w 259"/>
                <a:gd name="T23" fmla="*/ 95 h 243"/>
                <a:gd name="T24" fmla="*/ 29 w 259"/>
                <a:gd name="T25" fmla="*/ 95 h 243"/>
                <a:gd name="T26" fmla="*/ 0 w 259"/>
                <a:gd name="T27" fmla="*/ 202 h 243"/>
                <a:gd name="T28" fmla="*/ 26 w 259"/>
                <a:gd name="T29" fmla="*/ 215 h 243"/>
                <a:gd name="T30" fmla="*/ 26 w 259"/>
                <a:gd name="T31" fmla="*/ 215 h 243"/>
                <a:gd name="T32" fmla="*/ 102 w 259"/>
                <a:gd name="T33" fmla="*/ 243 h 243"/>
                <a:gd name="T34" fmla="*/ 102 w 259"/>
                <a:gd name="T35" fmla="*/ 243 h 243"/>
                <a:gd name="T36" fmla="*/ 178 w 259"/>
                <a:gd name="T37" fmla="*/ 165 h 243"/>
                <a:gd name="T38" fmla="*/ 259 w 259"/>
                <a:gd name="T39" fmla="*/ 113 h 243"/>
                <a:gd name="T40" fmla="*/ 259 w 259"/>
                <a:gd name="T41" fmla="*/ 113 h 243"/>
                <a:gd name="T42" fmla="*/ 231 w 259"/>
                <a:gd name="T43" fmla="*/ 78 h 243"/>
                <a:gd name="T44" fmla="*/ 224 w 259"/>
                <a:gd name="T45" fmla="*/ 68 h 243"/>
                <a:gd name="T46" fmla="*/ 224 w 259"/>
                <a:gd name="T47" fmla="*/ 66 h 243"/>
                <a:gd name="T48" fmla="*/ 206 w 259"/>
                <a:gd name="T49" fmla="*/ 62 h 243"/>
                <a:gd name="T50" fmla="*/ 194 w 259"/>
                <a:gd name="T51" fmla="*/ 46 h 243"/>
                <a:gd name="T52" fmla="*/ 157 w 259"/>
                <a:gd name="T53" fmla="*/ 29 h 243"/>
                <a:gd name="T54" fmla="*/ 157 w 259"/>
                <a:gd name="T55" fmla="*/ 29 h 243"/>
                <a:gd name="T56" fmla="*/ 139 w 259"/>
                <a:gd name="T57" fmla="*/ 19 h 243"/>
                <a:gd name="T58" fmla="*/ 123 w 259"/>
                <a:gd name="T59" fmla="*/ 10 h 243"/>
                <a:gd name="T60" fmla="*/ 95 w 259"/>
                <a:gd name="T61" fmla="*/ 6 h 243"/>
                <a:gd name="T62" fmla="*/ 90 w 259"/>
                <a:gd name="T63" fmla="*/ 10 h 243"/>
                <a:gd name="T64" fmla="*/ 87 w 259"/>
                <a:gd name="T65" fmla="*/ 1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 h="243">
                  <a:moveTo>
                    <a:pt x="87" y="12"/>
                  </a:moveTo>
                  <a:cubicBezTo>
                    <a:pt x="87" y="15"/>
                    <a:pt x="86" y="27"/>
                    <a:pt x="89" y="27"/>
                  </a:cubicBezTo>
                  <a:cubicBezTo>
                    <a:pt x="92" y="25"/>
                    <a:pt x="98" y="21"/>
                    <a:pt x="102" y="22"/>
                  </a:cubicBezTo>
                  <a:cubicBezTo>
                    <a:pt x="104" y="23"/>
                    <a:pt x="105" y="28"/>
                    <a:pt x="105" y="31"/>
                  </a:cubicBezTo>
                  <a:cubicBezTo>
                    <a:pt x="105" y="37"/>
                    <a:pt x="101" y="44"/>
                    <a:pt x="98" y="49"/>
                  </a:cubicBezTo>
                  <a:cubicBezTo>
                    <a:pt x="94" y="55"/>
                    <a:pt x="90" y="64"/>
                    <a:pt x="84" y="68"/>
                  </a:cubicBezTo>
                  <a:cubicBezTo>
                    <a:pt x="84" y="68"/>
                    <a:pt x="84" y="68"/>
                    <a:pt x="85" y="68"/>
                  </a:cubicBezTo>
                  <a:cubicBezTo>
                    <a:pt x="84" y="72"/>
                    <a:pt x="80" y="72"/>
                    <a:pt x="78" y="71"/>
                  </a:cubicBezTo>
                  <a:cubicBezTo>
                    <a:pt x="70" y="67"/>
                    <a:pt x="65" y="65"/>
                    <a:pt x="62" y="75"/>
                  </a:cubicBezTo>
                  <a:cubicBezTo>
                    <a:pt x="61" y="78"/>
                    <a:pt x="59" y="82"/>
                    <a:pt x="58" y="85"/>
                  </a:cubicBezTo>
                  <a:cubicBezTo>
                    <a:pt x="57" y="88"/>
                    <a:pt x="57" y="92"/>
                    <a:pt x="55" y="95"/>
                  </a:cubicBezTo>
                  <a:cubicBezTo>
                    <a:pt x="29" y="95"/>
                    <a:pt x="29" y="95"/>
                    <a:pt x="29" y="95"/>
                  </a:cubicBezTo>
                  <a:cubicBezTo>
                    <a:pt x="29" y="95"/>
                    <a:pt x="29" y="95"/>
                    <a:pt x="29" y="95"/>
                  </a:cubicBezTo>
                  <a:cubicBezTo>
                    <a:pt x="0" y="202"/>
                    <a:pt x="0" y="202"/>
                    <a:pt x="0" y="202"/>
                  </a:cubicBezTo>
                  <a:cubicBezTo>
                    <a:pt x="26" y="215"/>
                    <a:pt x="26" y="215"/>
                    <a:pt x="26" y="215"/>
                  </a:cubicBezTo>
                  <a:cubicBezTo>
                    <a:pt x="26" y="215"/>
                    <a:pt x="26" y="215"/>
                    <a:pt x="26" y="215"/>
                  </a:cubicBezTo>
                  <a:cubicBezTo>
                    <a:pt x="102" y="243"/>
                    <a:pt x="102" y="243"/>
                    <a:pt x="102" y="243"/>
                  </a:cubicBezTo>
                  <a:cubicBezTo>
                    <a:pt x="102" y="243"/>
                    <a:pt x="102" y="243"/>
                    <a:pt x="102" y="243"/>
                  </a:cubicBezTo>
                  <a:cubicBezTo>
                    <a:pt x="178" y="165"/>
                    <a:pt x="178" y="165"/>
                    <a:pt x="178" y="165"/>
                  </a:cubicBezTo>
                  <a:cubicBezTo>
                    <a:pt x="259" y="113"/>
                    <a:pt x="259" y="113"/>
                    <a:pt x="259" y="113"/>
                  </a:cubicBezTo>
                  <a:cubicBezTo>
                    <a:pt x="259" y="113"/>
                    <a:pt x="259" y="113"/>
                    <a:pt x="259" y="113"/>
                  </a:cubicBezTo>
                  <a:cubicBezTo>
                    <a:pt x="255" y="101"/>
                    <a:pt x="244" y="82"/>
                    <a:pt x="231" y="78"/>
                  </a:cubicBezTo>
                  <a:cubicBezTo>
                    <a:pt x="226" y="77"/>
                    <a:pt x="227" y="70"/>
                    <a:pt x="224" y="68"/>
                  </a:cubicBezTo>
                  <a:cubicBezTo>
                    <a:pt x="224" y="67"/>
                    <a:pt x="224" y="67"/>
                    <a:pt x="224" y="66"/>
                  </a:cubicBezTo>
                  <a:cubicBezTo>
                    <a:pt x="218" y="65"/>
                    <a:pt x="210" y="67"/>
                    <a:pt x="206" y="62"/>
                  </a:cubicBezTo>
                  <a:cubicBezTo>
                    <a:pt x="194" y="46"/>
                    <a:pt x="194" y="46"/>
                    <a:pt x="194" y="46"/>
                  </a:cubicBezTo>
                  <a:cubicBezTo>
                    <a:pt x="188" y="37"/>
                    <a:pt x="166" y="32"/>
                    <a:pt x="157" y="29"/>
                  </a:cubicBezTo>
                  <a:cubicBezTo>
                    <a:pt x="157" y="29"/>
                    <a:pt x="157" y="29"/>
                    <a:pt x="157" y="29"/>
                  </a:cubicBezTo>
                  <a:cubicBezTo>
                    <a:pt x="152" y="25"/>
                    <a:pt x="145" y="22"/>
                    <a:pt x="139" y="19"/>
                  </a:cubicBezTo>
                  <a:cubicBezTo>
                    <a:pt x="134" y="16"/>
                    <a:pt x="129" y="13"/>
                    <a:pt x="123" y="10"/>
                  </a:cubicBezTo>
                  <a:cubicBezTo>
                    <a:pt x="114" y="7"/>
                    <a:pt x="105" y="0"/>
                    <a:pt x="95" y="6"/>
                  </a:cubicBezTo>
                  <a:cubicBezTo>
                    <a:pt x="94" y="7"/>
                    <a:pt x="91" y="10"/>
                    <a:pt x="90" y="10"/>
                  </a:cubicBezTo>
                  <a:cubicBezTo>
                    <a:pt x="89" y="11"/>
                    <a:pt x="88" y="11"/>
                    <a:pt x="87" y="12"/>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2" name="Freeform 62"/>
            <p:cNvSpPr>
              <a:spLocks/>
            </p:cNvSpPr>
            <p:nvPr/>
          </p:nvSpPr>
          <p:spPr bwMode="auto">
            <a:xfrm>
              <a:off x="5686425" y="1751013"/>
              <a:ext cx="365125" cy="669925"/>
            </a:xfrm>
            <a:custGeom>
              <a:avLst/>
              <a:gdLst>
                <a:gd name="T0" fmla="*/ 0 w 124"/>
                <a:gd name="T1" fmla="*/ 131 h 227"/>
                <a:gd name="T2" fmla="*/ 0 w 124"/>
                <a:gd name="T3" fmla="*/ 197 h 227"/>
                <a:gd name="T4" fmla="*/ 2 w 124"/>
                <a:gd name="T5" fmla="*/ 200 h 227"/>
                <a:gd name="T6" fmla="*/ 5 w 124"/>
                <a:gd name="T7" fmla="*/ 204 h 227"/>
                <a:gd name="T8" fmla="*/ 8 w 124"/>
                <a:gd name="T9" fmla="*/ 205 h 227"/>
                <a:gd name="T10" fmla="*/ 21 w 124"/>
                <a:gd name="T11" fmla="*/ 210 h 227"/>
                <a:gd name="T12" fmla="*/ 21 w 124"/>
                <a:gd name="T13" fmla="*/ 210 h 227"/>
                <a:gd name="T14" fmla="*/ 24 w 124"/>
                <a:gd name="T15" fmla="*/ 208 h 227"/>
                <a:gd name="T16" fmla="*/ 29 w 124"/>
                <a:gd name="T17" fmla="*/ 204 h 227"/>
                <a:gd name="T18" fmla="*/ 57 w 124"/>
                <a:gd name="T19" fmla="*/ 208 h 227"/>
                <a:gd name="T20" fmla="*/ 73 w 124"/>
                <a:gd name="T21" fmla="*/ 217 h 227"/>
                <a:gd name="T22" fmla="*/ 91 w 124"/>
                <a:gd name="T23" fmla="*/ 227 h 227"/>
                <a:gd name="T24" fmla="*/ 91 w 124"/>
                <a:gd name="T25" fmla="*/ 227 h 227"/>
                <a:gd name="T26" fmla="*/ 91 w 124"/>
                <a:gd name="T27" fmla="*/ 213 h 227"/>
                <a:gd name="T28" fmla="*/ 94 w 124"/>
                <a:gd name="T29" fmla="*/ 198 h 227"/>
                <a:gd name="T30" fmla="*/ 94 w 124"/>
                <a:gd name="T31" fmla="*/ 196 h 227"/>
                <a:gd name="T32" fmla="*/ 95 w 124"/>
                <a:gd name="T33" fmla="*/ 195 h 227"/>
                <a:gd name="T34" fmla="*/ 98 w 124"/>
                <a:gd name="T35" fmla="*/ 181 h 227"/>
                <a:gd name="T36" fmla="*/ 104 w 124"/>
                <a:gd name="T37" fmla="*/ 165 h 227"/>
                <a:gd name="T38" fmla="*/ 106 w 124"/>
                <a:gd name="T39" fmla="*/ 158 h 227"/>
                <a:gd name="T40" fmla="*/ 106 w 124"/>
                <a:gd name="T41" fmla="*/ 158 h 227"/>
                <a:gd name="T42" fmla="*/ 103 w 124"/>
                <a:gd name="T43" fmla="*/ 153 h 227"/>
                <a:gd name="T44" fmla="*/ 103 w 124"/>
                <a:gd name="T45" fmla="*/ 28 h 227"/>
                <a:gd name="T46" fmla="*/ 109 w 124"/>
                <a:gd name="T47" fmla="*/ 15 h 227"/>
                <a:gd name="T48" fmla="*/ 112 w 124"/>
                <a:gd name="T49" fmla="*/ 13 h 227"/>
                <a:gd name="T50" fmla="*/ 116 w 124"/>
                <a:gd name="T51" fmla="*/ 10 h 227"/>
                <a:gd name="T52" fmla="*/ 117 w 124"/>
                <a:gd name="T53" fmla="*/ 9 h 227"/>
                <a:gd name="T54" fmla="*/ 119 w 124"/>
                <a:gd name="T55" fmla="*/ 6 h 227"/>
                <a:gd name="T56" fmla="*/ 124 w 124"/>
                <a:gd name="T57" fmla="*/ 0 h 227"/>
                <a:gd name="T58" fmla="*/ 124 w 124"/>
                <a:gd name="T59" fmla="*/ 0 h 227"/>
                <a:gd name="T60" fmla="*/ 3 w 124"/>
                <a:gd name="T61" fmla="*/ 0 h 227"/>
                <a:gd name="T62" fmla="*/ 3 w 124"/>
                <a:gd name="T63" fmla="*/ 0 h 227"/>
                <a:gd name="T64" fmla="*/ 0 w 124"/>
                <a:gd name="T65" fmla="*/ 13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227">
                  <a:moveTo>
                    <a:pt x="0" y="131"/>
                  </a:moveTo>
                  <a:cubicBezTo>
                    <a:pt x="0" y="197"/>
                    <a:pt x="0" y="197"/>
                    <a:pt x="0" y="197"/>
                  </a:cubicBezTo>
                  <a:cubicBezTo>
                    <a:pt x="1" y="198"/>
                    <a:pt x="1" y="199"/>
                    <a:pt x="2" y="200"/>
                  </a:cubicBezTo>
                  <a:cubicBezTo>
                    <a:pt x="3" y="201"/>
                    <a:pt x="4" y="203"/>
                    <a:pt x="5" y="204"/>
                  </a:cubicBezTo>
                  <a:cubicBezTo>
                    <a:pt x="6" y="204"/>
                    <a:pt x="7" y="205"/>
                    <a:pt x="8" y="205"/>
                  </a:cubicBezTo>
                  <a:cubicBezTo>
                    <a:pt x="12" y="208"/>
                    <a:pt x="17" y="208"/>
                    <a:pt x="21" y="210"/>
                  </a:cubicBezTo>
                  <a:cubicBezTo>
                    <a:pt x="21" y="210"/>
                    <a:pt x="21" y="210"/>
                    <a:pt x="21" y="210"/>
                  </a:cubicBezTo>
                  <a:cubicBezTo>
                    <a:pt x="22" y="209"/>
                    <a:pt x="23" y="209"/>
                    <a:pt x="24" y="208"/>
                  </a:cubicBezTo>
                  <a:cubicBezTo>
                    <a:pt x="25" y="208"/>
                    <a:pt x="28" y="205"/>
                    <a:pt x="29" y="204"/>
                  </a:cubicBezTo>
                  <a:cubicBezTo>
                    <a:pt x="39" y="198"/>
                    <a:pt x="48" y="205"/>
                    <a:pt x="57" y="208"/>
                  </a:cubicBezTo>
                  <a:cubicBezTo>
                    <a:pt x="63" y="211"/>
                    <a:pt x="68" y="214"/>
                    <a:pt x="73" y="217"/>
                  </a:cubicBezTo>
                  <a:cubicBezTo>
                    <a:pt x="79" y="220"/>
                    <a:pt x="86" y="223"/>
                    <a:pt x="91" y="227"/>
                  </a:cubicBezTo>
                  <a:cubicBezTo>
                    <a:pt x="91" y="227"/>
                    <a:pt x="91" y="227"/>
                    <a:pt x="91" y="227"/>
                  </a:cubicBezTo>
                  <a:cubicBezTo>
                    <a:pt x="91" y="223"/>
                    <a:pt x="90" y="216"/>
                    <a:pt x="91" y="213"/>
                  </a:cubicBezTo>
                  <a:cubicBezTo>
                    <a:pt x="91" y="209"/>
                    <a:pt x="92" y="201"/>
                    <a:pt x="94" y="198"/>
                  </a:cubicBezTo>
                  <a:cubicBezTo>
                    <a:pt x="94" y="197"/>
                    <a:pt x="94" y="197"/>
                    <a:pt x="94" y="196"/>
                  </a:cubicBezTo>
                  <a:cubicBezTo>
                    <a:pt x="95" y="196"/>
                    <a:pt x="95" y="196"/>
                    <a:pt x="95" y="195"/>
                  </a:cubicBezTo>
                  <a:cubicBezTo>
                    <a:pt x="97" y="191"/>
                    <a:pt x="97" y="185"/>
                    <a:pt x="98" y="181"/>
                  </a:cubicBezTo>
                  <a:cubicBezTo>
                    <a:pt x="100" y="176"/>
                    <a:pt x="103" y="170"/>
                    <a:pt x="104" y="165"/>
                  </a:cubicBezTo>
                  <a:cubicBezTo>
                    <a:pt x="106" y="158"/>
                    <a:pt x="106" y="158"/>
                    <a:pt x="106" y="158"/>
                  </a:cubicBezTo>
                  <a:cubicBezTo>
                    <a:pt x="106" y="158"/>
                    <a:pt x="106" y="158"/>
                    <a:pt x="106" y="158"/>
                  </a:cubicBezTo>
                  <a:cubicBezTo>
                    <a:pt x="103" y="153"/>
                    <a:pt x="103" y="153"/>
                    <a:pt x="103" y="153"/>
                  </a:cubicBezTo>
                  <a:cubicBezTo>
                    <a:pt x="103" y="28"/>
                    <a:pt x="103" y="28"/>
                    <a:pt x="103" y="28"/>
                  </a:cubicBezTo>
                  <a:cubicBezTo>
                    <a:pt x="105" y="24"/>
                    <a:pt x="106" y="19"/>
                    <a:pt x="109" y="15"/>
                  </a:cubicBezTo>
                  <a:cubicBezTo>
                    <a:pt x="110" y="14"/>
                    <a:pt x="111" y="14"/>
                    <a:pt x="112" y="13"/>
                  </a:cubicBezTo>
                  <a:cubicBezTo>
                    <a:pt x="113" y="12"/>
                    <a:pt x="115" y="11"/>
                    <a:pt x="116" y="10"/>
                  </a:cubicBezTo>
                  <a:cubicBezTo>
                    <a:pt x="116" y="10"/>
                    <a:pt x="117" y="9"/>
                    <a:pt x="117" y="9"/>
                  </a:cubicBezTo>
                  <a:cubicBezTo>
                    <a:pt x="117" y="9"/>
                    <a:pt x="119" y="7"/>
                    <a:pt x="119" y="6"/>
                  </a:cubicBezTo>
                  <a:cubicBezTo>
                    <a:pt x="124" y="0"/>
                    <a:pt x="124" y="0"/>
                    <a:pt x="124" y="0"/>
                  </a:cubicBezTo>
                  <a:cubicBezTo>
                    <a:pt x="124" y="0"/>
                    <a:pt x="124" y="0"/>
                    <a:pt x="124" y="0"/>
                  </a:cubicBezTo>
                  <a:cubicBezTo>
                    <a:pt x="3" y="0"/>
                    <a:pt x="3" y="0"/>
                    <a:pt x="3" y="0"/>
                  </a:cubicBezTo>
                  <a:cubicBezTo>
                    <a:pt x="3" y="0"/>
                    <a:pt x="3" y="0"/>
                    <a:pt x="3" y="0"/>
                  </a:cubicBezTo>
                  <a:cubicBezTo>
                    <a:pt x="0" y="131"/>
                    <a:pt x="0" y="131"/>
                    <a:pt x="0" y="131"/>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3" name="Freeform 63"/>
            <p:cNvSpPr>
              <a:spLocks/>
            </p:cNvSpPr>
            <p:nvPr/>
          </p:nvSpPr>
          <p:spPr bwMode="auto">
            <a:xfrm>
              <a:off x="5989638" y="1747838"/>
              <a:ext cx="227013" cy="487363"/>
            </a:xfrm>
            <a:custGeom>
              <a:avLst/>
              <a:gdLst>
                <a:gd name="T0" fmla="*/ 21 w 77"/>
                <a:gd name="T1" fmla="*/ 1 h 165"/>
                <a:gd name="T2" fmla="*/ 16 w 77"/>
                <a:gd name="T3" fmla="*/ 7 h 165"/>
                <a:gd name="T4" fmla="*/ 14 w 77"/>
                <a:gd name="T5" fmla="*/ 10 h 165"/>
                <a:gd name="T6" fmla="*/ 13 w 77"/>
                <a:gd name="T7" fmla="*/ 11 h 165"/>
                <a:gd name="T8" fmla="*/ 9 w 77"/>
                <a:gd name="T9" fmla="*/ 14 h 165"/>
                <a:gd name="T10" fmla="*/ 6 w 77"/>
                <a:gd name="T11" fmla="*/ 16 h 165"/>
                <a:gd name="T12" fmla="*/ 0 w 77"/>
                <a:gd name="T13" fmla="*/ 29 h 165"/>
                <a:gd name="T14" fmla="*/ 0 w 77"/>
                <a:gd name="T15" fmla="*/ 154 h 165"/>
                <a:gd name="T16" fmla="*/ 3 w 77"/>
                <a:gd name="T17" fmla="*/ 159 h 165"/>
                <a:gd name="T18" fmla="*/ 3 w 77"/>
                <a:gd name="T19" fmla="*/ 159 h 165"/>
                <a:gd name="T20" fmla="*/ 9 w 77"/>
                <a:gd name="T21" fmla="*/ 160 h 165"/>
                <a:gd name="T22" fmla="*/ 27 w 77"/>
                <a:gd name="T23" fmla="*/ 165 h 165"/>
                <a:gd name="T24" fmla="*/ 44 w 77"/>
                <a:gd name="T25" fmla="*/ 143 h 165"/>
                <a:gd name="T26" fmla="*/ 52 w 77"/>
                <a:gd name="T27" fmla="*/ 137 h 165"/>
                <a:gd name="T28" fmla="*/ 63 w 77"/>
                <a:gd name="T29" fmla="*/ 129 h 165"/>
                <a:gd name="T30" fmla="*/ 71 w 77"/>
                <a:gd name="T31" fmla="*/ 124 h 165"/>
                <a:gd name="T32" fmla="*/ 71 w 77"/>
                <a:gd name="T33" fmla="*/ 124 h 165"/>
                <a:gd name="T34" fmla="*/ 77 w 77"/>
                <a:gd name="T35" fmla="*/ 107 h 165"/>
                <a:gd name="T36" fmla="*/ 66 w 77"/>
                <a:gd name="T37" fmla="*/ 0 h 165"/>
                <a:gd name="T38" fmla="*/ 66 w 77"/>
                <a:gd name="T39" fmla="*/ 0 h 165"/>
                <a:gd name="T40" fmla="*/ 21 w 77"/>
                <a:gd name="T41"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165">
                  <a:moveTo>
                    <a:pt x="21" y="1"/>
                  </a:moveTo>
                  <a:cubicBezTo>
                    <a:pt x="16" y="7"/>
                    <a:pt x="16" y="7"/>
                    <a:pt x="16" y="7"/>
                  </a:cubicBezTo>
                  <a:cubicBezTo>
                    <a:pt x="16" y="8"/>
                    <a:pt x="14" y="10"/>
                    <a:pt x="14" y="10"/>
                  </a:cubicBezTo>
                  <a:cubicBezTo>
                    <a:pt x="14" y="10"/>
                    <a:pt x="13" y="11"/>
                    <a:pt x="13" y="11"/>
                  </a:cubicBezTo>
                  <a:cubicBezTo>
                    <a:pt x="12" y="12"/>
                    <a:pt x="10" y="13"/>
                    <a:pt x="9" y="14"/>
                  </a:cubicBezTo>
                  <a:cubicBezTo>
                    <a:pt x="8" y="15"/>
                    <a:pt x="7" y="15"/>
                    <a:pt x="6" y="16"/>
                  </a:cubicBezTo>
                  <a:cubicBezTo>
                    <a:pt x="3" y="20"/>
                    <a:pt x="2" y="25"/>
                    <a:pt x="0" y="29"/>
                  </a:cubicBezTo>
                  <a:cubicBezTo>
                    <a:pt x="0" y="154"/>
                    <a:pt x="0" y="154"/>
                    <a:pt x="0" y="154"/>
                  </a:cubicBezTo>
                  <a:cubicBezTo>
                    <a:pt x="3" y="159"/>
                    <a:pt x="3" y="159"/>
                    <a:pt x="3" y="159"/>
                  </a:cubicBezTo>
                  <a:cubicBezTo>
                    <a:pt x="3" y="159"/>
                    <a:pt x="3" y="159"/>
                    <a:pt x="3" y="159"/>
                  </a:cubicBezTo>
                  <a:cubicBezTo>
                    <a:pt x="5" y="158"/>
                    <a:pt x="8" y="159"/>
                    <a:pt x="9" y="160"/>
                  </a:cubicBezTo>
                  <a:cubicBezTo>
                    <a:pt x="15" y="161"/>
                    <a:pt x="20" y="165"/>
                    <a:pt x="27" y="165"/>
                  </a:cubicBezTo>
                  <a:cubicBezTo>
                    <a:pt x="35" y="164"/>
                    <a:pt x="39" y="149"/>
                    <a:pt x="44" y="143"/>
                  </a:cubicBezTo>
                  <a:cubicBezTo>
                    <a:pt x="46" y="140"/>
                    <a:pt x="49" y="139"/>
                    <a:pt x="52" y="137"/>
                  </a:cubicBezTo>
                  <a:cubicBezTo>
                    <a:pt x="55" y="134"/>
                    <a:pt x="59" y="131"/>
                    <a:pt x="63" y="129"/>
                  </a:cubicBezTo>
                  <a:cubicBezTo>
                    <a:pt x="71" y="124"/>
                    <a:pt x="71" y="124"/>
                    <a:pt x="71" y="124"/>
                  </a:cubicBezTo>
                  <a:cubicBezTo>
                    <a:pt x="71" y="124"/>
                    <a:pt x="71" y="124"/>
                    <a:pt x="71" y="124"/>
                  </a:cubicBezTo>
                  <a:cubicBezTo>
                    <a:pt x="77" y="107"/>
                    <a:pt x="77" y="107"/>
                    <a:pt x="77" y="107"/>
                  </a:cubicBezTo>
                  <a:cubicBezTo>
                    <a:pt x="66" y="0"/>
                    <a:pt x="66" y="0"/>
                    <a:pt x="66" y="0"/>
                  </a:cubicBezTo>
                  <a:cubicBezTo>
                    <a:pt x="66" y="0"/>
                    <a:pt x="66" y="0"/>
                    <a:pt x="66" y="0"/>
                  </a:cubicBezTo>
                  <a:cubicBezTo>
                    <a:pt x="21" y="1"/>
                    <a:pt x="21" y="1"/>
                    <a:pt x="21" y="1"/>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4" name="Freeform 64"/>
            <p:cNvSpPr>
              <a:spLocks/>
            </p:cNvSpPr>
            <p:nvPr/>
          </p:nvSpPr>
          <p:spPr bwMode="auto">
            <a:xfrm>
              <a:off x="5951538" y="2114550"/>
              <a:ext cx="554038" cy="554038"/>
            </a:xfrm>
            <a:custGeom>
              <a:avLst/>
              <a:gdLst>
                <a:gd name="T0" fmla="*/ 16 w 188"/>
                <a:gd name="T1" fmla="*/ 35 h 188"/>
                <a:gd name="T2" fmla="*/ 22 w 188"/>
                <a:gd name="T3" fmla="*/ 36 h 188"/>
                <a:gd name="T4" fmla="*/ 40 w 188"/>
                <a:gd name="T5" fmla="*/ 41 h 188"/>
                <a:gd name="T6" fmla="*/ 57 w 188"/>
                <a:gd name="T7" fmla="*/ 19 h 188"/>
                <a:gd name="T8" fmla="*/ 65 w 188"/>
                <a:gd name="T9" fmla="*/ 13 h 188"/>
                <a:gd name="T10" fmla="*/ 76 w 188"/>
                <a:gd name="T11" fmla="*/ 5 h 188"/>
                <a:gd name="T12" fmla="*/ 84 w 188"/>
                <a:gd name="T13" fmla="*/ 0 h 188"/>
                <a:gd name="T14" fmla="*/ 84 w 188"/>
                <a:gd name="T15" fmla="*/ 0 h 188"/>
                <a:gd name="T16" fmla="*/ 86 w 188"/>
                <a:gd name="T17" fmla="*/ 0 h 188"/>
                <a:gd name="T18" fmla="*/ 114 w 188"/>
                <a:gd name="T19" fmla="*/ 3 h 188"/>
                <a:gd name="T20" fmla="*/ 143 w 188"/>
                <a:gd name="T21" fmla="*/ 8 h 188"/>
                <a:gd name="T22" fmla="*/ 153 w 188"/>
                <a:gd name="T23" fmla="*/ 18 h 188"/>
                <a:gd name="T24" fmla="*/ 155 w 188"/>
                <a:gd name="T25" fmla="*/ 19 h 188"/>
                <a:gd name="T26" fmla="*/ 157 w 188"/>
                <a:gd name="T27" fmla="*/ 20 h 188"/>
                <a:gd name="T28" fmla="*/ 178 w 188"/>
                <a:gd name="T29" fmla="*/ 21 h 188"/>
                <a:gd name="T30" fmla="*/ 188 w 188"/>
                <a:gd name="T31" fmla="*/ 24 h 188"/>
                <a:gd name="T32" fmla="*/ 188 w 188"/>
                <a:gd name="T33" fmla="*/ 24 h 188"/>
                <a:gd name="T34" fmla="*/ 103 w 188"/>
                <a:gd name="T35" fmla="*/ 188 h 188"/>
                <a:gd name="T36" fmla="*/ 103 w 188"/>
                <a:gd name="T37" fmla="*/ 188 h 188"/>
                <a:gd name="T38" fmla="*/ 75 w 188"/>
                <a:gd name="T39" fmla="*/ 153 h 188"/>
                <a:gd name="T40" fmla="*/ 68 w 188"/>
                <a:gd name="T41" fmla="*/ 143 h 188"/>
                <a:gd name="T42" fmla="*/ 68 w 188"/>
                <a:gd name="T43" fmla="*/ 141 h 188"/>
                <a:gd name="T44" fmla="*/ 50 w 188"/>
                <a:gd name="T45" fmla="*/ 137 h 188"/>
                <a:gd name="T46" fmla="*/ 38 w 188"/>
                <a:gd name="T47" fmla="*/ 121 h 188"/>
                <a:gd name="T48" fmla="*/ 1 w 188"/>
                <a:gd name="T49" fmla="*/ 104 h 188"/>
                <a:gd name="T50" fmla="*/ 1 w 188"/>
                <a:gd name="T51" fmla="*/ 104 h 188"/>
                <a:gd name="T52" fmla="*/ 1 w 188"/>
                <a:gd name="T53" fmla="*/ 90 h 188"/>
                <a:gd name="T54" fmla="*/ 4 w 188"/>
                <a:gd name="T55" fmla="*/ 75 h 188"/>
                <a:gd name="T56" fmla="*/ 4 w 188"/>
                <a:gd name="T57" fmla="*/ 73 h 188"/>
                <a:gd name="T58" fmla="*/ 5 w 188"/>
                <a:gd name="T59" fmla="*/ 72 h 188"/>
                <a:gd name="T60" fmla="*/ 8 w 188"/>
                <a:gd name="T61" fmla="*/ 58 h 188"/>
                <a:gd name="T62" fmla="*/ 14 w 188"/>
                <a:gd name="T63" fmla="*/ 42 h 188"/>
                <a:gd name="T64" fmla="*/ 16 w 188"/>
                <a:gd name="T65" fmla="*/ 3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 h="188">
                  <a:moveTo>
                    <a:pt x="16" y="35"/>
                  </a:moveTo>
                  <a:cubicBezTo>
                    <a:pt x="18" y="34"/>
                    <a:pt x="21" y="35"/>
                    <a:pt x="22" y="36"/>
                  </a:cubicBezTo>
                  <a:cubicBezTo>
                    <a:pt x="28" y="37"/>
                    <a:pt x="33" y="41"/>
                    <a:pt x="40" y="41"/>
                  </a:cubicBezTo>
                  <a:cubicBezTo>
                    <a:pt x="48" y="40"/>
                    <a:pt x="52" y="25"/>
                    <a:pt x="57" y="19"/>
                  </a:cubicBezTo>
                  <a:cubicBezTo>
                    <a:pt x="59" y="16"/>
                    <a:pt x="62" y="15"/>
                    <a:pt x="65" y="13"/>
                  </a:cubicBezTo>
                  <a:cubicBezTo>
                    <a:pt x="68" y="10"/>
                    <a:pt x="72" y="7"/>
                    <a:pt x="76" y="5"/>
                  </a:cubicBezTo>
                  <a:cubicBezTo>
                    <a:pt x="84" y="0"/>
                    <a:pt x="84" y="0"/>
                    <a:pt x="84" y="0"/>
                  </a:cubicBezTo>
                  <a:cubicBezTo>
                    <a:pt x="84" y="0"/>
                    <a:pt x="84" y="0"/>
                    <a:pt x="84" y="0"/>
                  </a:cubicBezTo>
                  <a:cubicBezTo>
                    <a:pt x="84" y="0"/>
                    <a:pt x="86" y="0"/>
                    <a:pt x="86" y="0"/>
                  </a:cubicBezTo>
                  <a:cubicBezTo>
                    <a:pt x="95" y="0"/>
                    <a:pt x="107" y="0"/>
                    <a:pt x="114" y="3"/>
                  </a:cubicBezTo>
                  <a:cubicBezTo>
                    <a:pt x="122" y="6"/>
                    <a:pt x="139" y="2"/>
                    <a:pt x="143" y="8"/>
                  </a:cubicBezTo>
                  <a:cubicBezTo>
                    <a:pt x="145" y="9"/>
                    <a:pt x="152" y="15"/>
                    <a:pt x="153" y="18"/>
                  </a:cubicBezTo>
                  <a:cubicBezTo>
                    <a:pt x="154" y="18"/>
                    <a:pt x="155" y="19"/>
                    <a:pt x="155" y="19"/>
                  </a:cubicBezTo>
                  <a:cubicBezTo>
                    <a:pt x="156" y="19"/>
                    <a:pt x="156" y="20"/>
                    <a:pt x="157" y="20"/>
                  </a:cubicBezTo>
                  <a:cubicBezTo>
                    <a:pt x="163" y="21"/>
                    <a:pt x="171" y="21"/>
                    <a:pt x="178" y="21"/>
                  </a:cubicBezTo>
                  <a:cubicBezTo>
                    <a:pt x="188" y="24"/>
                    <a:pt x="188" y="24"/>
                    <a:pt x="188" y="24"/>
                  </a:cubicBezTo>
                  <a:cubicBezTo>
                    <a:pt x="188" y="24"/>
                    <a:pt x="188" y="24"/>
                    <a:pt x="188" y="24"/>
                  </a:cubicBezTo>
                  <a:cubicBezTo>
                    <a:pt x="103" y="188"/>
                    <a:pt x="103" y="188"/>
                    <a:pt x="103" y="188"/>
                  </a:cubicBezTo>
                  <a:cubicBezTo>
                    <a:pt x="103" y="188"/>
                    <a:pt x="103" y="188"/>
                    <a:pt x="103" y="188"/>
                  </a:cubicBezTo>
                  <a:cubicBezTo>
                    <a:pt x="99" y="176"/>
                    <a:pt x="88" y="157"/>
                    <a:pt x="75" y="153"/>
                  </a:cubicBezTo>
                  <a:cubicBezTo>
                    <a:pt x="70" y="152"/>
                    <a:pt x="71" y="145"/>
                    <a:pt x="68" y="143"/>
                  </a:cubicBezTo>
                  <a:cubicBezTo>
                    <a:pt x="68" y="142"/>
                    <a:pt x="68" y="142"/>
                    <a:pt x="68" y="141"/>
                  </a:cubicBezTo>
                  <a:cubicBezTo>
                    <a:pt x="62" y="140"/>
                    <a:pt x="54" y="142"/>
                    <a:pt x="50" y="137"/>
                  </a:cubicBezTo>
                  <a:cubicBezTo>
                    <a:pt x="38" y="121"/>
                    <a:pt x="38" y="121"/>
                    <a:pt x="38" y="121"/>
                  </a:cubicBezTo>
                  <a:cubicBezTo>
                    <a:pt x="32" y="112"/>
                    <a:pt x="10" y="107"/>
                    <a:pt x="1" y="104"/>
                  </a:cubicBezTo>
                  <a:cubicBezTo>
                    <a:pt x="1" y="104"/>
                    <a:pt x="1" y="104"/>
                    <a:pt x="1" y="104"/>
                  </a:cubicBezTo>
                  <a:cubicBezTo>
                    <a:pt x="1" y="100"/>
                    <a:pt x="0" y="93"/>
                    <a:pt x="1" y="90"/>
                  </a:cubicBezTo>
                  <a:cubicBezTo>
                    <a:pt x="1" y="86"/>
                    <a:pt x="2" y="78"/>
                    <a:pt x="4" y="75"/>
                  </a:cubicBezTo>
                  <a:cubicBezTo>
                    <a:pt x="4" y="74"/>
                    <a:pt x="4" y="74"/>
                    <a:pt x="4" y="73"/>
                  </a:cubicBezTo>
                  <a:cubicBezTo>
                    <a:pt x="5" y="73"/>
                    <a:pt x="5" y="73"/>
                    <a:pt x="5" y="72"/>
                  </a:cubicBezTo>
                  <a:cubicBezTo>
                    <a:pt x="7" y="68"/>
                    <a:pt x="7" y="62"/>
                    <a:pt x="8" y="58"/>
                  </a:cubicBezTo>
                  <a:cubicBezTo>
                    <a:pt x="10" y="53"/>
                    <a:pt x="13" y="47"/>
                    <a:pt x="14" y="42"/>
                  </a:cubicBezTo>
                  <a:cubicBezTo>
                    <a:pt x="16" y="35"/>
                    <a:pt x="16" y="35"/>
                    <a:pt x="16" y="35"/>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5" name="Freeform 65"/>
            <p:cNvSpPr>
              <a:spLocks/>
            </p:cNvSpPr>
            <p:nvPr/>
          </p:nvSpPr>
          <p:spPr bwMode="auto">
            <a:xfrm>
              <a:off x="6184900" y="1747838"/>
              <a:ext cx="434975" cy="436563"/>
            </a:xfrm>
            <a:custGeom>
              <a:avLst/>
              <a:gdLst>
                <a:gd name="T0" fmla="*/ 5 w 148"/>
                <a:gd name="T1" fmla="*/ 124 h 148"/>
                <a:gd name="T2" fmla="*/ 7 w 148"/>
                <a:gd name="T3" fmla="*/ 124 h 148"/>
                <a:gd name="T4" fmla="*/ 35 w 148"/>
                <a:gd name="T5" fmla="*/ 127 h 148"/>
                <a:gd name="T6" fmla="*/ 64 w 148"/>
                <a:gd name="T7" fmla="*/ 132 h 148"/>
                <a:gd name="T8" fmla="*/ 74 w 148"/>
                <a:gd name="T9" fmla="*/ 142 h 148"/>
                <a:gd name="T10" fmla="*/ 76 w 148"/>
                <a:gd name="T11" fmla="*/ 143 h 148"/>
                <a:gd name="T12" fmla="*/ 78 w 148"/>
                <a:gd name="T13" fmla="*/ 144 h 148"/>
                <a:gd name="T14" fmla="*/ 99 w 148"/>
                <a:gd name="T15" fmla="*/ 145 h 148"/>
                <a:gd name="T16" fmla="*/ 109 w 148"/>
                <a:gd name="T17" fmla="*/ 148 h 148"/>
                <a:gd name="T18" fmla="*/ 109 w 148"/>
                <a:gd name="T19" fmla="*/ 148 h 148"/>
                <a:gd name="T20" fmla="*/ 135 w 148"/>
                <a:gd name="T21" fmla="*/ 103 h 148"/>
                <a:gd name="T22" fmla="*/ 148 w 148"/>
                <a:gd name="T23" fmla="*/ 16 h 148"/>
                <a:gd name="T24" fmla="*/ 148 w 148"/>
                <a:gd name="T25" fmla="*/ 16 h 148"/>
                <a:gd name="T26" fmla="*/ 148 w 148"/>
                <a:gd name="T27" fmla="*/ 0 h 148"/>
                <a:gd name="T28" fmla="*/ 148 w 148"/>
                <a:gd name="T29" fmla="*/ 0 h 148"/>
                <a:gd name="T30" fmla="*/ 145 w 148"/>
                <a:gd name="T31" fmla="*/ 0 h 148"/>
                <a:gd name="T32" fmla="*/ 94 w 148"/>
                <a:gd name="T33" fmla="*/ 2 h 148"/>
                <a:gd name="T34" fmla="*/ 12 w 148"/>
                <a:gd name="T35" fmla="*/ 0 h 148"/>
                <a:gd name="T36" fmla="*/ 0 w 148"/>
                <a:gd name="T37" fmla="*/ 0 h 148"/>
                <a:gd name="T38" fmla="*/ 0 w 148"/>
                <a:gd name="T39" fmla="*/ 0 h 148"/>
                <a:gd name="T40" fmla="*/ 11 w 148"/>
                <a:gd name="T41" fmla="*/ 107 h 148"/>
                <a:gd name="T42" fmla="*/ 5 w 148"/>
                <a:gd name="T43" fmla="*/ 12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8" h="148">
                  <a:moveTo>
                    <a:pt x="5" y="124"/>
                  </a:moveTo>
                  <a:cubicBezTo>
                    <a:pt x="5" y="124"/>
                    <a:pt x="7" y="124"/>
                    <a:pt x="7" y="124"/>
                  </a:cubicBezTo>
                  <a:cubicBezTo>
                    <a:pt x="16" y="124"/>
                    <a:pt x="28" y="124"/>
                    <a:pt x="35" y="127"/>
                  </a:cubicBezTo>
                  <a:cubicBezTo>
                    <a:pt x="43" y="130"/>
                    <a:pt x="60" y="126"/>
                    <a:pt x="64" y="132"/>
                  </a:cubicBezTo>
                  <a:cubicBezTo>
                    <a:pt x="66" y="133"/>
                    <a:pt x="73" y="139"/>
                    <a:pt x="74" y="142"/>
                  </a:cubicBezTo>
                  <a:cubicBezTo>
                    <a:pt x="75" y="142"/>
                    <a:pt x="76" y="143"/>
                    <a:pt x="76" y="143"/>
                  </a:cubicBezTo>
                  <a:cubicBezTo>
                    <a:pt x="77" y="143"/>
                    <a:pt x="77" y="144"/>
                    <a:pt x="78" y="144"/>
                  </a:cubicBezTo>
                  <a:cubicBezTo>
                    <a:pt x="84" y="145"/>
                    <a:pt x="92" y="145"/>
                    <a:pt x="99" y="145"/>
                  </a:cubicBezTo>
                  <a:cubicBezTo>
                    <a:pt x="109" y="148"/>
                    <a:pt x="109" y="148"/>
                    <a:pt x="109" y="148"/>
                  </a:cubicBezTo>
                  <a:cubicBezTo>
                    <a:pt x="109" y="148"/>
                    <a:pt x="109" y="148"/>
                    <a:pt x="109" y="148"/>
                  </a:cubicBezTo>
                  <a:cubicBezTo>
                    <a:pt x="135" y="103"/>
                    <a:pt x="135" y="103"/>
                    <a:pt x="135" y="103"/>
                  </a:cubicBezTo>
                  <a:cubicBezTo>
                    <a:pt x="148" y="16"/>
                    <a:pt x="148" y="16"/>
                    <a:pt x="148" y="16"/>
                  </a:cubicBezTo>
                  <a:cubicBezTo>
                    <a:pt x="148" y="16"/>
                    <a:pt x="148" y="16"/>
                    <a:pt x="148" y="16"/>
                  </a:cubicBezTo>
                  <a:cubicBezTo>
                    <a:pt x="148" y="0"/>
                    <a:pt x="148" y="0"/>
                    <a:pt x="148" y="0"/>
                  </a:cubicBezTo>
                  <a:cubicBezTo>
                    <a:pt x="148" y="0"/>
                    <a:pt x="148" y="0"/>
                    <a:pt x="148" y="0"/>
                  </a:cubicBezTo>
                  <a:cubicBezTo>
                    <a:pt x="145" y="0"/>
                    <a:pt x="145" y="0"/>
                    <a:pt x="145" y="0"/>
                  </a:cubicBezTo>
                  <a:cubicBezTo>
                    <a:pt x="94" y="2"/>
                    <a:pt x="94" y="2"/>
                    <a:pt x="94" y="2"/>
                  </a:cubicBezTo>
                  <a:cubicBezTo>
                    <a:pt x="12" y="0"/>
                    <a:pt x="12" y="0"/>
                    <a:pt x="12" y="0"/>
                  </a:cubicBezTo>
                  <a:cubicBezTo>
                    <a:pt x="0" y="0"/>
                    <a:pt x="0" y="0"/>
                    <a:pt x="0" y="0"/>
                  </a:cubicBezTo>
                  <a:cubicBezTo>
                    <a:pt x="0" y="0"/>
                    <a:pt x="0" y="0"/>
                    <a:pt x="0" y="0"/>
                  </a:cubicBezTo>
                  <a:cubicBezTo>
                    <a:pt x="11" y="107"/>
                    <a:pt x="11" y="107"/>
                    <a:pt x="11" y="107"/>
                  </a:cubicBezTo>
                  <a:cubicBezTo>
                    <a:pt x="5" y="124"/>
                    <a:pt x="5" y="124"/>
                    <a:pt x="5" y="124"/>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6" name="Freeform 66"/>
            <p:cNvSpPr>
              <a:spLocks/>
            </p:cNvSpPr>
            <p:nvPr/>
          </p:nvSpPr>
          <p:spPr bwMode="auto">
            <a:xfrm>
              <a:off x="5792788" y="2668588"/>
              <a:ext cx="657225" cy="720725"/>
            </a:xfrm>
            <a:custGeom>
              <a:avLst/>
              <a:gdLst>
                <a:gd name="T0" fmla="*/ 0 w 223"/>
                <a:gd name="T1" fmla="*/ 130 h 244"/>
                <a:gd name="T2" fmla="*/ 76 w 223"/>
                <a:gd name="T3" fmla="*/ 52 h 244"/>
                <a:gd name="T4" fmla="*/ 157 w 223"/>
                <a:gd name="T5" fmla="*/ 0 h 244"/>
                <a:gd name="T6" fmla="*/ 157 w 223"/>
                <a:gd name="T7" fmla="*/ 0 h 244"/>
                <a:gd name="T8" fmla="*/ 157 w 223"/>
                <a:gd name="T9" fmla="*/ 9 h 244"/>
                <a:gd name="T10" fmla="*/ 157 w 223"/>
                <a:gd name="T11" fmla="*/ 14 h 244"/>
                <a:gd name="T12" fmla="*/ 158 w 223"/>
                <a:gd name="T13" fmla="*/ 20 h 244"/>
                <a:gd name="T14" fmla="*/ 164 w 223"/>
                <a:gd name="T15" fmla="*/ 28 h 244"/>
                <a:gd name="T16" fmla="*/ 174 w 223"/>
                <a:gd name="T17" fmla="*/ 36 h 244"/>
                <a:gd name="T18" fmla="*/ 184 w 223"/>
                <a:gd name="T19" fmla="*/ 40 h 244"/>
                <a:gd name="T20" fmla="*/ 184 w 223"/>
                <a:gd name="T21" fmla="*/ 40 h 244"/>
                <a:gd name="T22" fmla="*/ 184 w 223"/>
                <a:gd name="T23" fmla="*/ 42 h 244"/>
                <a:gd name="T24" fmla="*/ 184 w 223"/>
                <a:gd name="T25" fmla="*/ 42 h 244"/>
                <a:gd name="T26" fmla="*/ 186 w 223"/>
                <a:gd name="T27" fmla="*/ 50 h 244"/>
                <a:gd name="T28" fmla="*/ 190 w 223"/>
                <a:gd name="T29" fmla="*/ 64 h 244"/>
                <a:gd name="T30" fmla="*/ 213 w 223"/>
                <a:gd name="T31" fmla="*/ 99 h 244"/>
                <a:gd name="T32" fmla="*/ 223 w 223"/>
                <a:gd name="T33" fmla="*/ 101 h 244"/>
                <a:gd name="T34" fmla="*/ 223 w 223"/>
                <a:gd name="T35" fmla="*/ 101 h 244"/>
                <a:gd name="T36" fmla="*/ 216 w 223"/>
                <a:gd name="T37" fmla="*/ 117 h 244"/>
                <a:gd name="T38" fmla="*/ 207 w 223"/>
                <a:gd name="T39" fmla="*/ 139 h 244"/>
                <a:gd name="T40" fmla="*/ 197 w 223"/>
                <a:gd name="T41" fmla="*/ 161 h 244"/>
                <a:gd name="T42" fmla="*/ 193 w 223"/>
                <a:gd name="T43" fmla="*/ 171 h 244"/>
                <a:gd name="T44" fmla="*/ 192 w 223"/>
                <a:gd name="T45" fmla="*/ 172 h 244"/>
                <a:gd name="T46" fmla="*/ 190 w 223"/>
                <a:gd name="T47" fmla="*/ 186 h 244"/>
                <a:gd name="T48" fmla="*/ 187 w 223"/>
                <a:gd name="T49" fmla="*/ 195 h 244"/>
                <a:gd name="T50" fmla="*/ 172 w 223"/>
                <a:gd name="T51" fmla="*/ 208 h 244"/>
                <a:gd name="T52" fmla="*/ 156 w 223"/>
                <a:gd name="T53" fmla="*/ 216 h 244"/>
                <a:gd name="T54" fmla="*/ 142 w 223"/>
                <a:gd name="T55" fmla="*/ 229 h 244"/>
                <a:gd name="T56" fmla="*/ 140 w 223"/>
                <a:gd name="T57" fmla="*/ 229 h 244"/>
                <a:gd name="T58" fmla="*/ 140 w 223"/>
                <a:gd name="T59" fmla="*/ 229 h 244"/>
                <a:gd name="T60" fmla="*/ 129 w 223"/>
                <a:gd name="T61" fmla="*/ 232 h 244"/>
                <a:gd name="T62" fmla="*/ 128 w 223"/>
                <a:gd name="T63" fmla="*/ 233 h 244"/>
                <a:gd name="T64" fmla="*/ 108 w 223"/>
                <a:gd name="T65" fmla="*/ 241 h 244"/>
                <a:gd name="T66" fmla="*/ 86 w 223"/>
                <a:gd name="T67" fmla="*/ 242 h 244"/>
                <a:gd name="T68" fmla="*/ 74 w 223"/>
                <a:gd name="T69" fmla="*/ 235 h 244"/>
                <a:gd name="T70" fmla="*/ 65 w 223"/>
                <a:gd name="T71" fmla="*/ 227 h 244"/>
                <a:gd name="T72" fmla="*/ 58 w 223"/>
                <a:gd name="T73" fmla="*/ 219 h 244"/>
                <a:gd name="T74" fmla="*/ 58 w 223"/>
                <a:gd name="T75" fmla="*/ 219 h 244"/>
                <a:gd name="T76" fmla="*/ 43 w 223"/>
                <a:gd name="T77" fmla="*/ 190 h 244"/>
                <a:gd name="T78" fmla="*/ 26 w 223"/>
                <a:gd name="T79" fmla="*/ 157 h 244"/>
                <a:gd name="T80" fmla="*/ 8 w 223"/>
                <a:gd name="T81" fmla="*/ 137 h 244"/>
                <a:gd name="T82" fmla="*/ 1 w 223"/>
                <a:gd name="T83" fmla="*/ 131 h 244"/>
                <a:gd name="T84" fmla="*/ 0 w 223"/>
                <a:gd name="T85" fmla="*/ 13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3" h="244">
                  <a:moveTo>
                    <a:pt x="0" y="130"/>
                  </a:moveTo>
                  <a:cubicBezTo>
                    <a:pt x="76" y="52"/>
                    <a:pt x="76" y="52"/>
                    <a:pt x="76" y="52"/>
                  </a:cubicBezTo>
                  <a:cubicBezTo>
                    <a:pt x="157" y="0"/>
                    <a:pt x="157" y="0"/>
                    <a:pt x="157" y="0"/>
                  </a:cubicBezTo>
                  <a:cubicBezTo>
                    <a:pt x="157" y="0"/>
                    <a:pt x="157" y="0"/>
                    <a:pt x="157" y="0"/>
                  </a:cubicBezTo>
                  <a:cubicBezTo>
                    <a:pt x="157" y="3"/>
                    <a:pt x="157" y="6"/>
                    <a:pt x="157" y="9"/>
                  </a:cubicBezTo>
                  <a:cubicBezTo>
                    <a:pt x="157" y="14"/>
                    <a:pt x="157" y="14"/>
                    <a:pt x="157" y="14"/>
                  </a:cubicBezTo>
                  <a:cubicBezTo>
                    <a:pt x="157" y="16"/>
                    <a:pt x="158" y="18"/>
                    <a:pt x="158" y="20"/>
                  </a:cubicBezTo>
                  <a:cubicBezTo>
                    <a:pt x="160" y="23"/>
                    <a:pt x="161" y="25"/>
                    <a:pt x="164" y="28"/>
                  </a:cubicBezTo>
                  <a:cubicBezTo>
                    <a:pt x="167" y="31"/>
                    <a:pt x="171" y="33"/>
                    <a:pt x="174" y="36"/>
                  </a:cubicBezTo>
                  <a:cubicBezTo>
                    <a:pt x="184" y="40"/>
                    <a:pt x="184" y="40"/>
                    <a:pt x="184" y="40"/>
                  </a:cubicBezTo>
                  <a:cubicBezTo>
                    <a:pt x="184" y="40"/>
                    <a:pt x="184" y="40"/>
                    <a:pt x="184" y="40"/>
                  </a:cubicBezTo>
                  <a:cubicBezTo>
                    <a:pt x="184" y="41"/>
                    <a:pt x="184" y="42"/>
                    <a:pt x="184" y="42"/>
                  </a:cubicBezTo>
                  <a:cubicBezTo>
                    <a:pt x="184" y="42"/>
                    <a:pt x="184" y="42"/>
                    <a:pt x="184" y="42"/>
                  </a:cubicBezTo>
                  <a:cubicBezTo>
                    <a:pt x="185" y="45"/>
                    <a:pt x="185" y="47"/>
                    <a:pt x="186" y="50"/>
                  </a:cubicBezTo>
                  <a:cubicBezTo>
                    <a:pt x="188" y="54"/>
                    <a:pt x="188" y="60"/>
                    <a:pt x="190" y="64"/>
                  </a:cubicBezTo>
                  <a:cubicBezTo>
                    <a:pt x="195" y="76"/>
                    <a:pt x="199" y="95"/>
                    <a:pt x="213" y="99"/>
                  </a:cubicBezTo>
                  <a:cubicBezTo>
                    <a:pt x="223" y="101"/>
                    <a:pt x="223" y="101"/>
                    <a:pt x="223" y="101"/>
                  </a:cubicBezTo>
                  <a:cubicBezTo>
                    <a:pt x="223" y="101"/>
                    <a:pt x="223" y="101"/>
                    <a:pt x="223" y="101"/>
                  </a:cubicBezTo>
                  <a:cubicBezTo>
                    <a:pt x="216" y="117"/>
                    <a:pt x="216" y="117"/>
                    <a:pt x="216" y="117"/>
                  </a:cubicBezTo>
                  <a:cubicBezTo>
                    <a:pt x="213" y="124"/>
                    <a:pt x="211" y="132"/>
                    <a:pt x="207" y="139"/>
                  </a:cubicBezTo>
                  <a:cubicBezTo>
                    <a:pt x="203" y="146"/>
                    <a:pt x="201" y="154"/>
                    <a:pt x="197" y="161"/>
                  </a:cubicBezTo>
                  <a:cubicBezTo>
                    <a:pt x="196" y="164"/>
                    <a:pt x="195" y="168"/>
                    <a:pt x="193" y="171"/>
                  </a:cubicBezTo>
                  <a:cubicBezTo>
                    <a:pt x="193" y="172"/>
                    <a:pt x="193" y="171"/>
                    <a:pt x="192" y="172"/>
                  </a:cubicBezTo>
                  <a:cubicBezTo>
                    <a:pt x="191" y="176"/>
                    <a:pt x="190" y="181"/>
                    <a:pt x="190" y="186"/>
                  </a:cubicBezTo>
                  <a:cubicBezTo>
                    <a:pt x="190" y="190"/>
                    <a:pt x="187" y="192"/>
                    <a:pt x="187" y="195"/>
                  </a:cubicBezTo>
                  <a:cubicBezTo>
                    <a:pt x="186" y="206"/>
                    <a:pt x="181" y="205"/>
                    <a:pt x="172" y="208"/>
                  </a:cubicBezTo>
                  <a:cubicBezTo>
                    <a:pt x="166" y="210"/>
                    <a:pt x="162" y="214"/>
                    <a:pt x="156" y="216"/>
                  </a:cubicBezTo>
                  <a:cubicBezTo>
                    <a:pt x="151" y="218"/>
                    <a:pt x="142" y="223"/>
                    <a:pt x="142" y="229"/>
                  </a:cubicBezTo>
                  <a:cubicBezTo>
                    <a:pt x="141" y="229"/>
                    <a:pt x="141" y="229"/>
                    <a:pt x="140" y="229"/>
                  </a:cubicBezTo>
                  <a:cubicBezTo>
                    <a:pt x="140" y="229"/>
                    <a:pt x="140" y="229"/>
                    <a:pt x="140" y="229"/>
                  </a:cubicBezTo>
                  <a:cubicBezTo>
                    <a:pt x="129" y="232"/>
                    <a:pt x="129" y="232"/>
                    <a:pt x="129" y="232"/>
                  </a:cubicBezTo>
                  <a:cubicBezTo>
                    <a:pt x="128" y="233"/>
                    <a:pt x="128" y="233"/>
                    <a:pt x="128" y="233"/>
                  </a:cubicBezTo>
                  <a:cubicBezTo>
                    <a:pt x="122" y="237"/>
                    <a:pt x="115" y="238"/>
                    <a:pt x="108" y="241"/>
                  </a:cubicBezTo>
                  <a:cubicBezTo>
                    <a:pt x="99" y="243"/>
                    <a:pt x="95" y="244"/>
                    <a:pt x="86" y="242"/>
                  </a:cubicBezTo>
                  <a:cubicBezTo>
                    <a:pt x="80" y="241"/>
                    <a:pt x="78" y="238"/>
                    <a:pt x="74" y="235"/>
                  </a:cubicBezTo>
                  <a:cubicBezTo>
                    <a:pt x="71" y="232"/>
                    <a:pt x="68" y="230"/>
                    <a:pt x="65" y="227"/>
                  </a:cubicBezTo>
                  <a:cubicBezTo>
                    <a:pt x="63" y="224"/>
                    <a:pt x="60" y="221"/>
                    <a:pt x="58" y="219"/>
                  </a:cubicBezTo>
                  <a:cubicBezTo>
                    <a:pt x="58" y="219"/>
                    <a:pt x="58" y="219"/>
                    <a:pt x="58" y="219"/>
                  </a:cubicBezTo>
                  <a:cubicBezTo>
                    <a:pt x="60" y="207"/>
                    <a:pt x="48" y="200"/>
                    <a:pt x="43" y="190"/>
                  </a:cubicBezTo>
                  <a:cubicBezTo>
                    <a:pt x="36" y="180"/>
                    <a:pt x="35" y="167"/>
                    <a:pt x="26" y="157"/>
                  </a:cubicBezTo>
                  <a:cubicBezTo>
                    <a:pt x="8" y="137"/>
                    <a:pt x="8" y="137"/>
                    <a:pt x="8" y="137"/>
                  </a:cubicBezTo>
                  <a:cubicBezTo>
                    <a:pt x="6" y="135"/>
                    <a:pt x="2" y="133"/>
                    <a:pt x="1" y="131"/>
                  </a:cubicBezTo>
                  <a:cubicBezTo>
                    <a:pt x="0" y="130"/>
                    <a:pt x="0" y="130"/>
                    <a:pt x="0" y="130"/>
                  </a:cubicBezTo>
                  <a:close/>
                </a:path>
              </a:pathLst>
            </a:custGeom>
            <a:solidFill>
              <a:schemeClr val="bg1">
                <a:lumMod val="95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7" name="Freeform 67"/>
            <p:cNvSpPr>
              <a:spLocks/>
            </p:cNvSpPr>
            <p:nvPr/>
          </p:nvSpPr>
          <p:spPr bwMode="auto">
            <a:xfrm>
              <a:off x="5249863" y="2970213"/>
              <a:ext cx="719138" cy="501650"/>
            </a:xfrm>
            <a:custGeom>
              <a:avLst/>
              <a:gdLst>
                <a:gd name="T0" fmla="*/ 16 w 244"/>
                <a:gd name="T1" fmla="*/ 119 h 170"/>
                <a:gd name="T2" fmla="*/ 15 w 244"/>
                <a:gd name="T3" fmla="*/ 121 h 170"/>
                <a:gd name="T4" fmla="*/ 7 w 244"/>
                <a:gd name="T5" fmla="*/ 129 h 170"/>
                <a:gd name="T6" fmla="*/ 12 w 244"/>
                <a:gd name="T7" fmla="*/ 139 h 170"/>
                <a:gd name="T8" fmla="*/ 23 w 244"/>
                <a:gd name="T9" fmla="*/ 153 h 170"/>
                <a:gd name="T10" fmla="*/ 29 w 244"/>
                <a:gd name="T11" fmla="*/ 160 h 170"/>
                <a:gd name="T12" fmla="*/ 38 w 244"/>
                <a:gd name="T13" fmla="*/ 163 h 170"/>
                <a:gd name="T14" fmla="*/ 40 w 244"/>
                <a:gd name="T15" fmla="*/ 164 h 170"/>
                <a:gd name="T16" fmla="*/ 47 w 244"/>
                <a:gd name="T17" fmla="*/ 170 h 170"/>
                <a:gd name="T18" fmla="*/ 47 w 244"/>
                <a:gd name="T19" fmla="*/ 170 h 170"/>
                <a:gd name="T20" fmla="*/ 67 w 244"/>
                <a:gd name="T21" fmla="*/ 165 h 170"/>
                <a:gd name="T22" fmla="*/ 137 w 244"/>
                <a:gd name="T23" fmla="*/ 142 h 170"/>
                <a:gd name="T24" fmla="*/ 149 w 244"/>
                <a:gd name="T25" fmla="*/ 139 h 170"/>
                <a:gd name="T26" fmla="*/ 151 w 244"/>
                <a:gd name="T27" fmla="*/ 138 h 170"/>
                <a:gd name="T28" fmla="*/ 167 w 244"/>
                <a:gd name="T29" fmla="*/ 137 h 170"/>
                <a:gd name="T30" fmla="*/ 189 w 244"/>
                <a:gd name="T31" fmla="*/ 138 h 170"/>
                <a:gd name="T32" fmla="*/ 214 w 244"/>
                <a:gd name="T33" fmla="*/ 146 h 170"/>
                <a:gd name="T34" fmla="*/ 214 w 244"/>
                <a:gd name="T35" fmla="*/ 146 h 170"/>
                <a:gd name="T36" fmla="*/ 218 w 244"/>
                <a:gd name="T37" fmla="*/ 138 h 170"/>
                <a:gd name="T38" fmla="*/ 220 w 244"/>
                <a:gd name="T39" fmla="*/ 133 h 170"/>
                <a:gd name="T40" fmla="*/ 223 w 244"/>
                <a:gd name="T41" fmla="*/ 128 h 170"/>
                <a:gd name="T42" fmla="*/ 224 w 244"/>
                <a:gd name="T43" fmla="*/ 128 h 170"/>
                <a:gd name="T44" fmla="*/ 228 w 244"/>
                <a:gd name="T45" fmla="*/ 123 h 170"/>
                <a:gd name="T46" fmla="*/ 235 w 244"/>
                <a:gd name="T47" fmla="*/ 118 h 170"/>
                <a:gd name="T48" fmla="*/ 242 w 244"/>
                <a:gd name="T49" fmla="*/ 117 h 170"/>
                <a:gd name="T50" fmla="*/ 242 w 244"/>
                <a:gd name="T51" fmla="*/ 117 h 170"/>
                <a:gd name="T52" fmla="*/ 227 w 244"/>
                <a:gd name="T53" fmla="*/ 88 h 170"/>
                <a:gd name="T54" fmla="*/ 210 w 244"/>
                <a:gd name="T55" fmla="*/ 55 h 170"/>
                <a:gd name="T56" fmla="*/ 192 w 244"/>
                <a:gd name="T57" fmla="*/ 35 h 170"/>
                <a:gd name="T58" fmla="*/ 185 w 244"/>
                <a:gd name="T59" fmla="*/ 29 h 170"/>
                <a:gd name="T60" fmla="*/ 184 w 244"/>
                <a:gd name="T61" fmla="*/ 28 h 170"/>
                <a:gd name="T62" fmla="*/ 184 w 244"/>
                <a:gd name="T63" fmla="*/ 28 h 170"/>
                <a:gd name="T64" fmla="*/ 108 w 244"/>
                <a:gd name="T65" fmla="*/ 0 h 170"/>
                <a:gd name="T66" fmla="*/ 108 w 244"/>
                <a:gd name="T67" fmla="*/ 0 h 170"/>
                <a:gd name="T68" fmla="*/ 91 w 244"/>
                <a:gd name="T69" fmla="*/ 26 h 170"/>
                <a:gd name="T70" fmla="*/ 91 w 244"/>
                <a:gd name="T71" fmla="*/ 26 h 170"/>
                <a:gd name="T72" fmla="*/ 16 w 244"/>
                <a:gd name="T73" fmla="*/ 11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 h="170">
                  <a:moveTo>
                    <a:pt x="16" y="119"/>
                  </a:moveTo>
                  <a:cubicBezTo>
                    <a:pt x="16" y="120"/>
                    <a:pt x="15" y="121"/>
                    <a:pt x="15" y="121"/>
                  </a:cubicBezTo>
                  <a:cubicBezTo>
                    <a:pt x="14" y="123"/>
                    <a:pt x="9" y="128"/>
                    <a:pt x="7" y="129"/>
                  </a:cubicBezTo>
                  <a:cubicBezTo>
                    <a:pt x="0" y="133"/>
                    <a:pt x="8" y="137"/>
                    <a:pt x="12" y="139"/>
                  </a:cubicBezTo>
                  <a:cubicBezTo>
                    <a:pt x="18" y="142"/>
                    <a:pt x="22" y="146"/>
                    <a:pt x="23" y="153"/>
                  </a:cubicBezTo>
                  <a:cubicBezTo>
                    <a:pt x="25" y="155"/>
                    <a:pt x="25" y="158"/>
                    <a:pt x="29" y="160"/>
                  </a:cubicBezTo>
                  <a:cubicBezTo>
                    <a:pt x="32" y="161"/>
                    <a:pt x="36" y="161"/>
                    <a:pt x="38" y="163"/>
                  </a:cubicBezTo>
                  <a:cubicBezTo>
                    <a:pt x="39" y="163"/>
                    <a:pt x="39" y="164"/>
                    <a:pt x="40" y="164"/>
                  </a:cubicBezTo>
                  <a:cubicBezTo>
                    <a:pt x="47" y="170"/>
                    <a:pt x="47" y="170"/>
                    <a:pt x="47" y="170"/>
                  </a:cubicBezTo>
                  <a:cubicBezTo>
                    <a:pt x="47" y="170"/>
                    <a:pt x="47" y="170"/>
                    <a:pt x="47" y="170"/>
                  </a:cubicBezTo>
                  <a:cubicBezTo>
                    <a:pt x="54" y="169"/>
                    <a:pt x="61" y="167"/>
                    <a:pt x="67" y="165"/>
                  </a:cubicBezTo>
                  <a:cubicBezTo>
                    <a:pt x="89" y="157"/>
                    <a:pt x="118" y="158"/>
                    <a:pt x="137" y="142"/>
                  </a:cubicBezTo>
                  <a:cubicBezTo>
                    <a:pt x="141" y="141"/>
                    <a:pt x="145" y="139"/>
                    <a:pt x="149" y="139"/>
                  </a:cubicBezTo>
                  <a:cubicBezTo>
                    <a:pt x="149" y="138"/>
                    <a:pt x="150" y="138"/>
                    <a:pt x="151" y="138"/>
                  </a:cubicBezTo>
                  <a:cubicBezTo>
                    <a:pt x="156" y="138"/>
                    <a:pt x="161" y="137"/>
                    <a:pt x="167" y="137"/>
                  </a:cubicBezTo>
                  <a:cubicBezTo>
                    <a:pt x="174" y="137"/>
                    <a:pt x="181" y="138"/>
                    <a:pt x="189" y="138"/>
                  </a:cubicBezTo>
                  <a:cubicBezTo>
                    <a:pt x="214" y="146"/>
                    <a:pt x="214" y="146"/>
                    <a:pt x="214" y="146"/>
                  </a:cubicBezTo>
                  <a:cubicBezTo>
                    <a:pt x="214" y="146"/>
                    <a:pt x="214" y="146"/>
                    <a:pt x="214" y="146"/>
                  </a:cubicBezTo>
                  <a:cubicBezTo>
                    <a:pt x="215" y="144"/>
                    <a:pt x="217" y="141"/>
                    <a:pt x="218" y="138"/>
                  </a:cubicBezTo>
                  <a:cubicBezTo>
                    <a:pt x="219" y="137"/>
                    <a:pt x="220" y="134"/>
                    <a:pt x="220" y="133"/>
                  </a:cubicBezTo>
                  <a:cubicBezTo>
                    <a:pt x="221" y="131"/>
                    <a:pt x="222" y="130"/>
                    <a:pt x="223" y="128"/>
                  </a:cubicBezTo>
                  <a:cubicBezTo>
                    <a:pt x="224" y="128"/>
                    <a:pt x="224" y="128"/>
                    <a:pt x="224" y="128"/>
                  </a:cubicBezTo>
                  <a:cubicBezTo>
                    <a:pt x="225" y="126"/>
                    <a:pt x="227" y="125"/>
                    <a:pt x="228" y="123"/>
                  </a:cubicBezTo>
                  <a:cubicBezTo>
                    <a:pt x="230" y="122"/>
                    <a:pt x="233" y="118"/>
                    <a:pt x="235" y="118"/>
                  </a:cubicBezTo>
                  <a:cubicBezTo>
                    <a:pt x="242" y="117"/>
                    <a:pt x="242" y="117"/>
                    <a:pt x="242" y="117"/>
                  </a:cubicBezTo>
                  <a:cubicBezTo>
                    <a:pt x="242" y="117"/>
                    <a:pt x="242" y="117"/>
                    <a:pt x="242" y="117"/>
                  </a:cubicBezTo>
                  <a:cubicBezTo>
                    <a:pt x="244" y="105"/>
                    <a:pt x="232" y="98"/>
                    <a:pt x="227" y="88"/>
                  </a:cubicBezTo>
                  <a:cubicBezTo>
                    <a:pt x="220" y="78"/>
                    <a:pt x="219" y="65"/>
                    <a:pt x="210" y="55"/>
                  </a:cubicBezTo>
                  <a:cubicBezTo>
                    <a:pt x="192" y="35"/>
                    <a:pt x="192" y="35"/>
                    <a:pt x="192" y="35"/>
                  </a:cubicBezTo>
                  <a:cubicBezTo>
                    <a:pt x="190" y="33"/>
                    <a:pt x="186" y="31"/>
                    <a:pt x="185" y="29"/>
                  </a:cubicBezTo>
                  <a:cubicBezTo>
                    <a:pt x="184" y="28"/>
                    <a:pt x="184" y="28"/>
                    <a:pt x="184" y="28"/>
                  </a:cubicBezTo>
                  <a:cubicBezTo>
                    <a:pt x="184" y="28"/>
                    <a:pt x="184" y="28"/>
                    <a:pt x="184" y="28"/>
                  </a:cubicBezTo>
                  <a:cubicBezTo>
                    <a:pt x="108" y="0"/>
                    <a:pt x="108" y="0"/>
                    <a:pt x="108" y="0"/>
                  </a:cubicBezTo>
                  <a:cubicBezTo>
                    <a:pt x="108" y="0"/>
                    <a:pt x="108" y="0"/>
                    <a:pt x="108" y="0"/>
                  </a:cubicBezTo>
                  <a:cubicBezTo>
                    <a:pt x="91" y="26"/>
                    <a:pt x="91" y="26"/>
                    <a:pt x="91" y="26"/>
                  </a:cubicBezTo>
                  <a:cubicBezTo>
                    <a:pt x="91" y="26"/>
                    <a:pt x="91" y="26"/>
                    <a:pt x="91" y="26"/>
                  </a:cubicBezTo>
                  <a:cubicBezTo>
                    <a:pt x="16" y="119"/>
                    <a:pt x="16" y="119"/>
                    <a:pt x="16" y="119"/>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8" name="Freeform 68"/>
            <p:cNvSpPr>
              <a:spLocks/>
            </p:cNvSpPr>
            <p:nvPr/>
          </p:nvSpPr>
          <p:spPr bwMode="auto">
            <a:xfrm>
              <a:off x="5005388" y="3443288"/>
              <a:ext cx="441325" cy="477838"/>
            </a:xfrm>
            <a:custGeom>
              <a:avLst/>
              <a:gdLst>
                <a:gd name="T0" fmla="*/ 0 w 150"/>
                <a:gd name="T1" fmla="*/ 74 h 162"/>
                <a:gd name="T2" fmla="*/ 2 w 150"/>
                <a:gd name="T3" fmla="*/ 74 h 162"/>
                <a:gd name="T4" fmla="*/ 12 w 150"/>
                <a:gd name="T5" fmla="*/ 62 h 162"/>
                <a:gd name="T6" fmla="*/ 30 w 150"/>
                <a:gd name="T7" fmla="*/ 39 h 162"/>
                <a:gd name="T8" fmla="*/ 57 w 150"/>
                <a:gd name="T9" fmla="*/ 13 h 162"/>
                <a:gd name="T10" fmla="*/ 59 w 150"/>
                <a:gd name="T11" fmla="*/ 12 h 162"/>
                <a:gd name="T12" fmla="*/ 73 w 150"/>
                <a:gd name="T13" fmla="*/ 2 h 162"/>
                <a:gd name="T14" fmla="*/ 94 w 150"/>
                <a:gd name="T15" fmla="*/ 9 h 162"/>
                <a:gd name="T16" fmla="*/ 100 w 150"/>
                <a:gd name="T17" fmla="*/ 12 h 162"/>
                <a:gd name="T18" fmla="*/ 115 w 150"/>
                <a:gd name="T19" fmla="*/ 19 h 162"/>
                <a:gd name="T20" fmla="*/ 126 w 150"/>
                <a:gd name="T21" fmla="*/ 19 h 162"/>
                <a:gd name="T22" fmla="*/ 126 w 150"/>
                <a:gd name="T23" fmla="*/ 19 h 162"/>
                <a:gd name="T24" fmla="*/ 126 w 150"/>
                <a:gd name="T25" fmla="*/ 27 h 162"/>
                <a:gd name="T26" fmla="*/ 126 w 150"/>
                <a:gd name="T27" fmla="*/ 42 h 162"/>
                <a:gd name="T28" fmla="*/ 130 w 150"/>
                <a:gd name="T29" fmla="*/ 69 h 162"/>
                <a:gd name="T30" fmla="*/ 136 w 150"/>
                <a:gd name="T31" fmla="*/ 81 h 162"/>
                <a:gd name="T32" fmla="*/ 144 w 150"/>
                <a:gd name="T33" fmla="*/ 93 h 162"/>
                <a:gd name="T34" fmla="*/ 148 w 150"/>
                <a:gd name="T35" fmla="*/ 105 h 162"/>
                <a:gd name="T36" fmla="*/ 150 w 150"/>
                <a:gd name="T37" fmla="*/ 111 h 162"/>
                <a:gd name="T38" fmla="*/ 150 w 150"/>
                <a:gd name="T39" fmla="*/ 111 h 162"/>
                <a:gd name="T40" fmla="*/ 99 w 150"/>
                <a:gd name="T41" fmla="*/ 162 h 162"/>
                <a:gd name="T42" fmla="*/ 39 w 150"/>
                <a:gd name="T43" fmla="*/ 162 h 162"/>
                <a:gd name="T44" fmla="*/ 39 w 150"/>
                <a:gd name="T45" fmla="*/ 162 h 162"/>
                <a:gd name="T46" fmla="*/ 42 w 150"/>
                <a:gd name="T47" fmla="*/ 154 h 162"/>
                <a:gd name="T48" fmla="*/ 43 w 150"/>
                <a:gd name="T49" fmla="*/ 147 h 162"/>
                <a:gd name="T50" fmla="*/ 39 w 150"/>
                <a:gd name="T51" fmla="*/ 141 h 162"/>
                <a:gd name="T52" fmla="*/ 39 w 150"/>
                <a:gd name="T53" fmla="*/ 130 h 162"/>
                <a:gd name="T54" fmla="*/ 31 w 150"/>
                <a:gd name="T55" fmla="*/ 105 h 162"/>
                <a:gd name="T56" fmla="*/ 22 w 150"/>
                <a:gd name="T57" fmla="*/ 95 h 162"/>
                <a:gd name="T58" fmla="*/ 0 w 150"/>
                <a:gd name="T59" fmla="*/ 7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2">
                  <a:moveTo>
                    <a:pt x="0" y="74"/>
                  </a:moveTo>
                  <a:cubicBezTo>
                    <a:pt x="2" y="74"/>
                    <a:pt x="2" y="74"/>
                    <a:pt x="2" y="74"/>
                  </a:cubicBezTo>
                  <a:cubicBezTo>
                    <a:pt x="3" y="70"/>
                    <a:pt x="9" y="65"/>
                    <a:pt x="12" y="62"/>
                  </a:cubicBezTo>
                  <a:cubicBezTo>
                    <a:pt x="17" y="53"/>
                    <a:pt x="25" y="47"/>
                    <a:pt x="30" y="39"/>
                  </a:cubicBezTo>
                  <a:cubicBezTo>
                    <a:pt x="37" y="29"/>
                    <a:pt x="48" y="20"/>
                    <a:pt x="57" y="13"/>
                  </a:cubicBezTo>
                  <a:cubicBezTo>
                    <a:pt x="59" y="12"/>
                    <a:pt x="59" y="12"/>
                    <a:pt x="59" y="12"/>
                  </a:cubicBezTo>
                  <a:cubicBezTo>
                    <a:pt x="62" y="9"/>
                    <a:pt x="69" y="4"/>
                    <a:pt x="73" y="2"/>
                  </a:cubicBezTo>
                  <a:cubicBezTo>
                    <a:pt x="81" y="0"/>
                    <a:pt x="88" y="6"/>
                    <a:pt x="94" y="9"/>
                  </a:cubicBezTo>
                  <a:cubicBezTo>
                    <a:pt x="96" y="10"/>
                    <a:pt x="98" y="11"/>
                    <a:pt x="100" y="12"/>
                  </a:cubicBezTo>
                  <a:cubicBezTo>
                    <a:pt x="105" y="15"/>
                    <a:pt x="109" y="18"/>
                    <a:pt x="115" y="19"/>
                  </a:cubicBezTo>
                  <a:cubicBezTo>
                    <a:pt x="126" y="19"/>
                    <a:pt x="126" y="19"/>
                    <a:pt x="126" y="19"/>
                  </a:cubicBezTo>
                  <a:cubicBezTo>
                    <a:pt x="126" y="19"/>
                    <a:pt x="126" y="19"/>
                    <a:pt x="126" y="19"/>
                  </a:cubicBezTo>
                  <a:cubicBezTo>
                    <a:pt x="127" y="22"/>
                    <a:pt x="127" y="24"/>
                    <a:pt x="126" y="27"/>
                  </a:cubicBezTo>
                  <a:cubicBezTo>
                    <a:pt x="123" y="34"/>
                    <a:pt x="122" y="35"/>
                    <a:pt x="126" y="42"/>
                  </a:cubicBezTo>
                  <a:cubicBezTo>
                    <a:pt x="130" y="51"/>
                    <a:pt x="128" y="59"/>
                    <a:pt x="130" y="69"/>
                  </a:cubicBezTo>
                  <a:cubicBezTo>
                    <a:pt x="131" y="74"/>
                    <a:pt x="133" y="77"/>
                    <a:pt x="136" y="81"/>
                  </a:cubicBezTo>
                  <a:cubicBezTo>
                    <a:pt x="139" y="84"/>
                    <a:pt x="141" y="90"/>
                    <a:pt x="144" y="93"/>
                  </a:cubicBezTo>
                  <a:cubicBezTo>
                    <a:pt x="144" y="97"/>
                    <a:pt x="148" y="101"/>
                    <a:pt x="148" y="105"/>
                  </a:cubicBezTo>
                  <a:cubicBezTo>
                    <a:pt x="150" y="111"/>
                    <a:pt x="150" y="111"/>
                    <a:pt x="150" y="111"/>
                  </a:cubicBezTo>
                  <a:cubicBezTo>
                    <a:pt x="150" y="111"/>
                    <a:pt x="150" y="111"/>
                    <a:pt x="150" y="111"/>
                  </a:cubicBezTo>
                  <a:cubicBezTo>
                    <a:pt x="99" y="162"/>
                    <a:pt x="99" y="162"/>
                    <a:pt x="99" y="162"/>
                  </a:cubicBezTo>
                  <a:cubicBezTo>
                    <a:pt x="39" y="162"/>
                    <a:pt x="39" y="162"/>
                    <a:pt x="39" y="162"/>
                  </a:cubicBezTo>
                  <a:cubicBezTo>
                    <a:pt x="39" y="162"/>
                    <a:pt x="39" y="162"/>
                    <a:pt x="39" y="162"/>
                  </a:cubicBezTo>
                  <a:cubicBezTo>
                    <a:pt x="42" y="154"/>
                    <a:pt x="42" y="154"/>
                    <a:pt x="42" y="154"/>
                  </a:cubicBezTo>
                  <a:cubicBezTo>
                    <a:pt x="42" y="152"/>
                    <a:pt x="43" y="150"/>
                    <a:pt x="43" y="147"/>
                  </a:cubicBezTo>
                  <a:cubicBezTo>
                    <a:pt x="42" y="147"/>
                    <a:pt x="39" y="142"/>
                    <a:pt x="39" y="141"/>
                  </a:cubicBezTo>
                  <a:cubicBezTo>
                    <a:pt x="38" y="138"/>
                    <a:pt x="39" y="134"/>
                    <a:pt x="39" y="130"/>
                  </a:cubicBezTo>
                  <a:cubicBezTo>
                    <a:pt x="39" y="122"/>
                    <a:pt x="36" y="111"/>
                    <a:pt x="31" y="105"/>
                  </a:cubicBezTo>
                  <a:cubicBezTo>
                    <a:pt x="28" y="101"/>
                    <a:pt x="25" y="98"/>
                    <a:pt x="22" y="95"/>
                  </a:cubicBezTo>
                  <a:cubicBezTo>
                    <a:pt x="0" y="74"/>
                    <a:pt x="0" y="74"/>
                    <a:pt x="0" y="74"/>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9" name="Freeform 69"/>
            <p:cNvSpPr>
              <a:spLocks/>
            </p:cNvSpPr>
            <p:nvPr/>
          </p:nvSpPr>
          <p:spPr bwMode="auto">
            <a:xfrm>
              <a:off x="4795838" y="3660775"/>
              <a:ext cx="339725" cy="515938"/>
            </a:xfrm>
            <a:custGeom>
              <a:avLst/>
              <a:gdLst>
                <a:gd name="T0" fmla="*/ 71 w 115"/>
                <a:gd name="T1" fmla="*/ 0 h 175"/>
                <a:gd name="T2" fmla="*/ 93 w 115"/>
                <a:gd name="T3" fmla="*/ 21 h 175"/>
                <a:gd name="T4" fmla="*/ 102 w 115"/>
                <a:gd name="T5" fmla="*/ 31 h 175"/>
                <a:gd name="T6" fmla="*/ 110 w 115"/>
                <a:gd name="T7" fmla="*/ 56 h 175"/>
                <a:gd name="T8" fmla="*/ 110 w 115"/>
                <a:gd name="T9" fmla="*/ 67 h 175"/>
                <a:gd name="T10" fmla="*/ 114 w 115"/>
                <a:gd name="T11" fmla="*/ 73 h 175"/>
                <a:gd name="T12" fmla="*/ 113 w 115"/>
                <a:gd name="T13" fmla="*/ 80 h 175"/>
                <a:gd name="T14" fmla="*/ 110 w 115"/>
                <a:gd name="T15" fmla="*/ 88 h 175"/>
                <a:gd name="T16" fmla="*/ 110 w 115"/>
                <a:gd name="T17" fmla="*/ 88 h 175"/>
                <a:gd name="T18" fmla="*/ 108 w 115"/>
                <a:gd name="T19" fmla="*/ 92 h 175"/>
                <a:gd name="T20" fmla="*/ 107 w 115"/>
                <a:gd name="T21" fmla="*/ 96 h 175"/>
                <a:gd name="T22" fmla="*/ 108 w 115"/>
                <a:gd name="T23" fmla="*/ 100 h 175"/>
                <a:gd name="T24" fmla="*/ 110 w 115"/>
                <a:gd name="T25" fmla="*/ 106 h 175"/>
                <a:gd name="T26" fmla="*/ 112 w 115"/>
                <a:gd name="T27" fmla="*/ 111 h 175"/>
                <a:gd name="T28" fmla="*/ 115 w 115"/>
                <a:gd name="T29" fmla="*/ 116 h 175"/>
                <a:gd name="T30" fmla="*/ 73 w 115"/>
                <a:gd name="T31" fmla="*/ 175 h 175"/>
                <a:gd name="T32" fmla="*/ 73 w 115"/>
                <a:gd name="T33" fmla="*/ 175 h 175"/>
                <a:gd name="T34" fmla="*/ 0 w 115"/>
                <a:gd name="T35" fmla="*/ 101 h 175"/>
                <a:gd name="T36" fmla="*/ 0 w 115"/>
                <a:gd name="T37" fmla="*/ 101 h 175"/>
                <a:gd name="T38" fmla="*/ 15 w 115"/>
                <a:gd name="T39" fmla="*/ 93 h 175"/>
                <a:gd name="T40" fmla="*/ 18 w 115"/>
                <a:gd name="T41" fmla="*/ 77 h 175"/>
                <a:gd name="T42" fmla="*/ 33 w 115"/>
                <a:gd name="T43" fmla="*/ 59 h 175"/>
                <a:gd name="T44" fmla="*/ 32 w 115"/>
                <a:gd name="T45" fmla="*/ 50 h 175"/>
                <a:gd name="T46" fmla="*/ 26 w 115"/>
                <a:gd name="T47" fmla="*/ 43 h 175"/>
                <a:gd name="T48" fmla="*/ 27 w 115"/>
                <a:gd name="T49" fmla="*/ 36 h 175"/>
                <a:gd name="T50" fmla="*/ 34 w 115"/>
                <a:gd name="T51" fmla="*/ 23 h 175"/>
                <a:gd name="T52" fmla="*/ 48 w 115"/>
                <a:gd name="T53" fmla="*/ 10 h 175"/>
                <a:gd name="T54" fmla="*/ 71 w 115"/>
                <a:gd name="T5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175">
                  <a:moveTo>
                    <a:pt x="71" y="0"/>
                  </a:moveTo>
                  <a:cubicBezTo>
                    <a:pt x="93" y="21"/>
                    <a:pt x="93" y="21"/>
                    <a:pt x="93" y="21"/>
                  </a:cubicBezTo>
                  <a:cubicBezTo>
                    <a:pt x="96" y="24"/>
                    <a:pt x="99" y="27"/>
                    <a:pt x="102" y="31"/>
                  </a:cubicBezTo>
                  <a:cubicBezTo>
                    <a:pt x="107" y="37"/>
                    <a:pt x="110" y="48"/>
                    <a:pt x="110" y="56"/>
                  </a:cubicBezTo>
                  <a:cubicBezTo>
                    <a:pt x="110" y="60"/>
                    <a:pt x="109" y="64"/>
                    <a:pt x="110" y="67"/>
                  </a:cubicBezTo>
                  <a:cubicBezTo>
                    <a:pt x="110" y="68"/>
                    <a:pt x="113" y="73"/>
                    <a:pt x="114" y="73"/>
                  </a:cubicBezTo>
                  <a:cubicBezTo>
                    <a:pt x="114" y="76"/>
                    <a:pt x="113" y="78"/>
                    <a:pt x="113" y="80"/>
                  </a:cubicBezTo>
                  <a:cubicBezTo>
                    <a:pt x="110" y="88"/>
                    <a:pt x="110" y="88"/>
                    <a:pt x="110" y="88"/>
                  </a:cubicBezTo>
                  <a:cubicBezTo>
                    <a:pt x="110" y="88"/>
                    <a:pt x="110" y="88"/>
                    <a:pt x="110" y="88"/>
                  </a:cubicBezTo>
                  <a:cubicBezTo>
                    <a:pt x="108" y="92"/>
                    <a:pt x="108" y="92"/>
                    <a:pt x="108" y="92"/>
                  </a:cubicBezTo>
                  <a:cubicBezTo>
                    <a:pt x="108" y="94"/>
                    <a:pt x="107" y="95"/>
                    <a:pt x="107" y="96"/>
                  </a:cubicBezTo>
                  <a:cubicBezTo>
                    <a:pt x="107" y="98"/>
                    <a:pt x="107" y="99"/>
                    <a:pt x="108" y="100"/>
                  </a:cubicBezTo>
                  <a:cubicBezTo>
                    <a:pt x="108" y="102"/>
                    <a:pt x="109" y="104"/>
                    <a:pt x="110" y="106"/>
                  </a:cubicBezTo>
                  <a:cubicBezTo>
                    <a:pt x="111" y="108"/>
                    <a:pt x="112" y="109"/>
                    <a:pt x="112" y="111"/>
                  </a:cubicBezTo>
                  <a:cubicBezTo>
                    <a:pt x="113" y="112"/>
                    <a:pt x="115" y="114"/>
                    <a:pt x="115" y="116"/>
                  </a:cubicBezTo>
                  <a:cubicBezTo>
                    <a:pt x="73" y="175"/>
                    <a:pt x="73" y="175"/>
                    <a:pt x="73" y="175"/>
                  </a:cubicBezTo>
                  <a:cubicBezTo>
                    <a:pt x="73" y="175"/>
                    <a:pt x="73" y="175"/>
                    <a:pt x="73" y="175"/>
                  </a:cubicBezTo>
                  <a:cubicBezTo>
                    <a:pt x="0" y="101"/>
                    <a:pt x="0" y="101"/>
                    <a:pt x="0" y="101"/>
                  </a:cubicBezTo>
                  <a:cubicBezTo>
                    <a:pt x="0" y="101"/>
                    <a:pt x="0" y="101"/>
                    <a:pt x="0" y="101"/>
                  </a:cubicBezTo>
                  <a:cubicBezTo>
                    <a:pt x="15" y="93"/>
                    <a:pt x="15" y="93"/>
                    <a:pt x="15" y="93"/>
                  </a:cubicBezTo>
                  <a:cubicBezTo>
                    <a:pt x="18" y="87"/>
                    <a:pt x="13" y="82"/>
                    <a:pt x="18" y="77"/>
                  </a:cubicBezTo>
                  <a:cubicBezTo>
                    <a:pt x="22" y="71"/>
                    <a:pt x="28" y="65"/>
                    <a:pt x="33" y="59"/>
                  </a:cubicBezTo>
                  <a:cubicBezTo>
                    <a:pt x="33" y="55"/>
                    <a:pt x="33" y="54"/>
                    <a:pt x="32" y="50"/>
                  </a:cubicBezTo>
                  <a:cubicBezTo>
                    <a:pt x="29" y="49"/>
                    <a:pt x="28" y="46"/>
                    <a:pt x="26" y="43"/>
                  </a:cubicBezTo>
                  <a:cubicBezTo>
                    <a:pt x="25" y="40"/>
                    <a:pt x="27" y="39"/>
                    <a:pt x="27" y="36"/>
                  </a:cubicBezTo>
                  <a:cubicBezTo>
                    <a:pt x="30" y="32"/>
                    <a:pt x="32" y="27"/>
                    <a:pt x="34" y="23"/>
                  </a:cubicBezTo>
                  <a:cubicBezTo>
                    <a:pt x="37" y="19"/>
                    <a:pt x="44" y="13"/>
                    <a:pt x="48" y="10"/>
                  </a:cubicBezTo>
                  <a:cubicBezTo>
                    <a:pt x="71" y="0"/>
                    <a:pt x="71" y="0"/>
                    <a:pt x="71" y="0"/>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0" name="Freeform 70"/>
            <p:cNvSpPr>
              <a:spLocks/>
            </p:cNvSpPr>
            <p:nvPr/>
          </p:nvSpPr>
          <p:spPr bwMode="auto">
            <a:xfrm>
              <a:off x="5364163" y="3375025"/>
              <a:ext cx="638175" cy="546100"/>
            </a:xfrm>
            <a:custGeom>
              <a:avLst/>
              <a:gdLst>
                <a:gd name="T0" fmla="*/ 8 w 216"/>
                <a:gd name="T1" fmla="*/ 33 h 185"/>
                <a:gd name="T2" fmla="*/ 4 w 216"/>
                <a:gd name="T3" fmla="*/ 42 h 185"/>
                <a:gd name="T4" fmla="*/ 4 w 216"/>
                <a:gd name="T5" fmla="*/ 42 h 185"/>
                <a:gd name="T6" fmla="*/ 4 w 216"/>
                <a:gd name="T7" fmla="*/ 50 h 185"/>
                <a:gd name="T8" fmla="*/ 4 w 216"/>
                <a:gd name="T9" fmla="*/ 65 h 185"/>
                <a:gd name="T10" fmla="*/ 8 w 216"/>
                <a:gd name="T11" fmla="*/ 92 h 185"/>
                <a:gd name="T12" fmla="*/ 14 w 216"/>
                <a:gd name="T13" fmla="*/ 104 h 185"/>
                <a:gd name="T14" fmla="*/ 22 w 216"/>
                <a:gd name="T15" fmla="*/ 116 h 185"/>
                <a:gd name="T16" fmla="*/ 26 w 216"/>
                <a:gd name="T17" fmla="*/ 128 h 185"/>
                <a:gd name="T18" fmla="*/ 28 w 216"/>
                <a:gd name="T19" fmla="*/ 134 h 185"/>
                <a:gd name="T20" fmla="*/ 28 w 216"/>
                <a:gd name="T21" fmla="*/ 134 h 185"/>
                <a:gd name="T22" fmla="*/ 40 w 216"/>
                <a:gd name="T23" fmla="*/ 143 h 185"/>
                <a:gd name="T24" fmla="*/ 68 w 216"/>
                <a:gd name="T25" fmla="*/ 171 h 185"/>
                <a:gd name="T26" fmla="*/ 68 w 216"/>
                <a:gd name="T27" fmla="*/ 173 h 185"/>
                <a:gd name="T28" fmla="*/ 71 w 216"/>
                <a:gd name="T29" fmla="*/ 178 h 185"/>
                <a:gd name="T30" fmla="*/ 75 w 216"/>
                <a:gd name="T31" fmla="*/ 185 h 185"/>
                <a:gd name="T32" fmla="*/ 75 w 216"/>
                <a:gd name="T33" fmla="*/ 185 h 185"/>
                <a:gd name="T34" fmla="*/ 103 w 216"/>
                <a:gd name="T35" fmla="*/ 177 h 185"/>
                <a:gd name="T36" fmla="*/ 216 w 216"/>
                <a:gd name="T37" fmla="*/ 178 h 185"/>
                <a:gd name="T38" fmla="*/ 216 w 216"/>
                <a:gd name="T39" fmla="*/ 178 h 185"/>
                <a:gd name="T40" fmla="*/ 186 w 216"/>
                <a:gd name="T41" fmla="*/ 142 h 185"/>
                <a:gd name="T42" fmla="*/ 164 w 216"/>
                <a:gd name="T43" fmla="*/ 119 h 185"/>
                <a:gd name="T44" fmla="*/ 162 w 216"/>
                <a:gd name="T45" fmla="*/ 107 h 185"/>
                <a:gd name="T46" fmla="*/ 161 w 216"/>
                <a:gd name="T47" fmla="*/ 97 h 185"/>
                <a:gd name="T48" fmla="*/ 159 w 216"/>
                <a:gd name="T49" fmla="*/ 89 h 185"/>
                <a:gd name="T50" fmla="*/ 158 w 216"/>
                <a:gd name="T51" fmla="*/ 87 h 185"/>
                <a:gd name="T52" fmla="*/ 162 w 216"/>
                <a:gd name="T53" fmla="*/ 61 h 185"/>
                <a:gd name="T54" fmla="*/ 167 w 216"/>
                <a:gd name="T55" fmla="*/ 36 h 185"/>
                <a:gd name="T56" fmla="*/ 165 w 216"/>
                <a:gd name="T57" fmla="*/ 29 h 185"/>
                <a:gd name="T58" fmla="*/ 168 w 216"/>
                <a:gd name="T59" fmla="*/ 22 h 185"/>
                <a:gd name="T60" fmla="*/ 175 w 216"/>
                <a:gd name="T61" fmla="*/ 9 h 185"/>
                <a:gd name="T62" fmla="*/ 175 w 216"/>
                <a:gd name="T63" fmla="*/ 9 h 185"/>
                <a:gd name="T64" fmla="*/ 150 w 216"/>
                <a:gd name="T65" fmla="*/ 1 h 185"/>
                <a:gd name="T66" fmla="*/ 128 w 216"/>
                <a:gd name="T67" fmla="*/ 0 h 185"/>
                <a:gd name="T68" fmla="*/ 112 w 216"/>
                <a:gd name="T69" fmla="*/ 1 h 185"/>
                <a:gd name="T70" fmla="*/ 110 w 216"/>
                <a:gd name="T71" fmla="*/ 2 h 185"/>
                <a:gd name="T72" fmla="*/ 98 w 216"/>
                <a:gd name="T73" fmla="*/ 5 h 185"/>
                <a:gd name="T74" fmla="*/ 28 w 216"/>
                <a:gd name="T75" fmla="*/ 28 h 185"/>
                <a:gd name="T76" fmla="*/ 8 w 216"/>
                <a:gd name="T77" fmla="*/ 3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185">
                  <a:moveTo>
                    <a:pt x="8" y="33"/>
                  </a:moveTo>
                  <a:cubicBezTo>
                    <a:pt x="4" y="42"/>
                    <a:pt x="4" y="42"/>
                    <a:pt x="4" y="42"/>
                  </a:cubicBezTo>
                  <a:cubicBezTo>
                    <a:pt x="4" y="42"/>
                    <a:pt x="4" y="42"/>
                    <a:pt x="4" y="42"/>
                  </a:cubicBezTo>
                  <a:cubicBezTo>
                    <a:pt x="5" y="45"/>
                    <a:pt x="5" y="47"/>
                    <a:pt x="4" y="50"/>
                  </a:cubicBezTo>
                  <a:cubicBezTo>
                    <a:pt x="1" y="57"/>
                    <a:pt x="0" y="58"/>
                    <a:pt x="4" y="65"/>
                  </a:cubicBezTo>
                  <a:cubicBezTo>
                    <a:pt x="8" y="74"/>
                    <a:pt x="6" y="82"/>
                    <a:pt x="8" y="92"/>
                  </a:cubicBezTo>
                  <a:cubicBezTo>
                    <a:pt x="9" y="97"/>
                    <a:pt x="11" y="100"/>
                    <a:pt x="14" y="104"/>
                  </a:cubicBezTo>
                  <a:cubicBezTo>
                    <a:pt x="17" y="107"/>
                    <a:pt x="19" y="113"/>
                    <a:pt x="22" y="116"/>
                  </a:cubicBezTo>
                  <a:cubicBezTo>
                    <a:pt x="22" y="120"/>
                    <a:pt x="26" y="124"/>
                    <a:pt x="26" y="128"/>
                  </a:cubicBezTo>
                  <a:cubicBezTo>
                    <a:pt x="28" y="134"/>
                    <a:pt x="28" y="134"/>
                    <a:pt x="28" y="134"/>
                  </a:cubicBezTo>
                  <a:cubicBezTo>
                    <a:pt x="28" y="134"/>
                    <a:pt x="28" y="134"/>
                    <a:pt x="28" y="134"/>
                  </a:cubicBezTo>
                  <a:cubicBezTo>
                    <a:pt x="40" y="143"/>
                    <a:pt x="40" y="143"/>
                    <a:pt x="40" y="143"/>
                  </a:cubicBezTo>
                  <a:cubicBezTo>
                    <a:pt x="50" y="150"/>
                    <a:pt x="68" y="157"/>
                    <a:pt x="68" y="171"/>
                  </a:cubicBezTo>
                  <a:cubicBezTo>
                    <a:pt x="68" y="171"/>
                    <a:pt x="68" y="173"/>
                    <a:pt x="68" y="173"/>
                  </a:cubicBezTo>
                  <a:cubicBezTo>
                    <a:pt x="69" y="175"/>
                    <a:pt x="70" y="177"/>
                    <a:pt x="71" y="178"/>
                  </a:cubicBezTo>
                  <a:cubicBezTo>
                    <a:pt x="75" y="185"/>
                    <a:pt x="75" y="185"/>
                    <a:pt x="75" y="185"/>
                  </a:cubicBezTo>
                  <a:cubicBezTo>
                    <a:pt x="75" y="185"/>
                    <a:pt x="75" y="185"/>
                    <a:pt x="75" y="185"/>
                  </a:cubicBezTo>
                  <a:cubicBezTo>
                    <a:pt x="103" y="177"/>
                    <a:pt x="103" y="177"/>
                    <a:pt x="103" y="177"/>
                  </a:cubicBezTo>
                  <a:cubicBezTo>
                    <a:pt x="216" y="178"/>
                    <a:pt x="216" y="178"/>
                    <a:pt x="216" y="178"/>
                  </a:cubicBezTo>
                  <a:cubicBezTo>
                    <a:pt x="216" y="178"/>
                    <a:pt x="216" y="178"/>
                    <a:pt x="216" y="178"/>
                  </a:cubicBezTo>
                  <a:cubicBezTo>
                    <a:pt x="209" y="167"/>
                    <a:pt x="194" y="151"/>
                    <a:pt x="186" y="142"/>
                  </a:cubicBezTo>
                  <a:cubicBezTo>
                    <a:pt x="180" y="134"/>
                    <a:pt x="172" y="124"/>
                    <a:pt x="164" y="119"/>
                  </a:cubicBezTo>
                  <a:cubicBezTo>
                    <a:pt x="158" y="115"/>
                    <a:pt x="161" y="113"/>
                    <a:pt x="162" y="107"/>
                  </a:cubicBezTo>
                  <a:cubicBezTo>
                    <a:pt x="163" y="103"/>
                    <a:pt x="162" y="101"/>
                    <a:pt x="161" y="97"/>
                  </a:cubicBezTo>
                  <a:cubicBezTo>
                    <a:pt x="160" y="95"/>
                    <a:pt x="159" y="92"/>
                    <a:pt x="159" y="89"/>
                  </a:cubicBezTo>
                  <a:cubicBezTo>
                    <a:pt x="158" y="89"/>
                    <a:pt x="158" y="88"/>
                    <a:pt x="158" y="87"/>
                  </a:cubicBezTo>
                  <a:cubicBezTo>
                    <a:pt x="158" y="78"/>
                    <a:pt x="158" y="70"/>
                    <a:pt x="162" y="61"/>
                  </a:cubicBezTo>
                  <a:cubicBezTo>
                    <a:pt x="166" y="54"/>
                    <a:pt x="169" y="44"/>
                    <a:pt x="167" y="36"/>
                  </a:cubicBezTo>
                  <a:cubicBezTo>
                    <a:pt x="166" y="34"/>
                    <a:pt x="165" y="31"/>
                    <a:pt x="165" y="29"/>
                  </a:cubicBezTo>
                  <a:cubicBezTo>
                    <a:pt x="166" y="27"/>
                    <a:pt x="168" y="24"/>
                    <a:pt x="168" y="22"/>
                  </a:cubicBezTo>
                  <a:cubicBezTo>
                    <a:pt x="171" y="20"/>
                    <a:pt x="174" y="13"/>
                    <a:pt x="175" y="9"/>
                  </a:cubicBezTo>
                  <a:cubicBezTo>
                    <a:pt x="175" y="9"/>
                    <a:pt x="175" y="9"/>
                    <a:pt x="175" y="9"/>
                  </a:cubicBezTo>
                  <a:cubicBezTo>
                    <a:pt x="150" y="1"/>
                    <a:pt x="150" y="1"/>
                    <a:pt x="150" y="1"/>
                  </a:cubicBezTo>
                  <a:cubicBezTo>
                    <a:pt x="142" y="1"/>
                    <a:pt x="135" y="0"/>
                    <a:pt x="128" y="0"/>
                  </a:cubicBezTo>
                  <a:cubicBezTo>
                    <a:pt x="122" y="0"/>
                    <a:pt x="117" y="1"/>
                    <a:pt x="112" y="1"/>
                  </a:cubicBezTo>
                  <a:cubicBezTo>
                    <a:pt x="111" y="1"/>
                    <a:pt x="110" y="1"/>
                    <a:pt x="110" y="2"/>
                  </a:cubicBezTo>
                  <a:cubicBezTo>
                    <a:pt x="106" y="2"/>
                    <a:pt x="102" y="4"/>
                    <a:pt x="98" y="5"/>
                  </a:cubicBezTo>
                  <a:cubicBezTo>
                    <a:pt x="79" y="21"/>
                    <a:pt x="50" y="20"/>
                    <a:pt x="28" y="28"/>
                  </a:cubicBezTo>
                  <a:cubicBezTo>
                    <a:pt x="22" y="30"/>
                    <a:pt x="15" y="32"/>
                    <a:pt x="8" y="33"/>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1" name="Freeform 71"/>
            <p:cNvSpPr>
              <a:spLocks/>
            </p:cNvSpPr>
            <p:nvPr/>
          </p:nvSpPr>
          <p:spPr bwMode="auto">
            <a:xfrm>
              <a:off x="5830888" y="3316288"/>
              <a:ext cx="557213" cy="952500"/>
            </a:xfrm>
            <a:custGeom>
              <a:avLst/>
              <a:gdLst>
                <a:gd name="T0" fmla="*/ 45 w 189"/>
                <a:gd name="T1" fmla="*/ 0 h 323"/>
                <a:gd name="T2" fmla="*/ 52 w 189"/>
                <a:gd name="T3" fmla="*/ 8 h 323"/>
                <a:gd name="T4" fmla="*/ 61 w 189"/>
                <a:gd name="T5" fmla="*/ 16 h 323"/>
                <a:gd name="T6" fmla="*/ 73 w 189"/>
                <a:gd name="T7" fmla="*/ 23 h 323"/>
                <a:gd name="T8" fmla="*/ 95 w 189"/>
                <a:gd name="T9" fmla="*/ 22 h 323"/>
                <a:gd name="T10" fmla="*/ 115 w 189"/>
                <a:gd name="T11" fmla="*/ 14 h 323"/>
                <a:gd name="T12" fmla="*/ 116 w 189"/>
                <a:gd name="T13" fmla="*/ 13 h 323"/>
                <a:gd name="T14" fmla="*/ 127 w 189"/>
                <a:gd name="T15" fmla="*/ 10 h 323"/>
                <a:gd name="T16" fmla="*/ 127 w 189"/>
                <a:gd name="T17" fmla="*/ 10 h 323"/>
                <a:gd name="T18" fmla="*/ 128 w 189"/>
                <a:gd name="T19" fmla="*/ 12 h 323"/>
                <a:gd name="T20" fmla="*/ 134 w 189"/>
                <a:gd name="T21" fmla="*/ 22 h 323"/>
                <a:gd name="T22" fmla="*/ 150 w 189"/>
                <a:gd name="T23" fmla="*/ 38 h 323"/>
                <a:gd name="T24" fmla="*/ 171 w 189"/>
                <a:gd name="T25" fmla="*/ 46 h 323"/>
                <a:gd name="T26" fmla="*/ 179 w 189"/>
                <a:gd name="T27" fmla="*/ 55 h 323"/>
                <a:gd name="T28" fmla="*/ 179 w 189"/>
                <a:gd name="T29" fmla="*/ 55 h 323"/>
                <a:gd name="T30" fmla="*/ 178 w 189"/>
                <a:gd name="T31" fmla="*/ 64 h 323"/>
                <a:gd name="T32" fmla="*/ 175 w 189"/>
                <a:gd name="T33" fmla="*/ 78 h 323"/>
                <a:gd name="T34" fmla="*/ 176 w 189"/>
                <a:gd name="T35" fmla="*/ 99 h 323"/>
                <a:gd name="T36" fmla="*/ 179 w 189"/>
                <a:gd name="T37" fmla="*/ 124 h 323"/>
                <a:gd name="T38" fmla="*/ 180 w 189"/>
                <a:gd name="T39" fmla="*/ 127 h 323"/>
                <a:gd name="T40" fmla="*/ 180 w 189"/>
                <a:gd name="T41" fmla="*/ 128 h 323"/>
                <a:gd name="T42" fmla="*/ 180 w 189"/>
                <a:gd name="T43" fmla="*/ 166 h 323"/>
                <a:gd name="T44" fmla="*/ 171 w 189"/>
                <a:gd name="T45" fmla="*/ 212 h 323"/>
                <a:gd name="T46" fmla="*/ 167 w 189"/>
                <a:gd name="T47" fmla="*/ 229 h 323"/>
                <a:gd name="T48" fmla="*/ 165 w 189"/>
                <a:gd name="T49" fmla="*/ 239 h 323"/>
                <a:gd name="T50" fmla="*/ 169 w 189"/>
                <a:gd name="T51" fmla="*/ 245 h 323"/>
                <a:gd name="T52" fmla="*/ 177 w 189"/>
                <a:gd name="T53" fmla="*/ 252 h 323"/>
                <a:gd name="T54" fmla="*/ 179 w 189"/>
                <a:gd name="T55" fmla="*/ 252 h 323"/>
                <a:gd name="T56" fmla="*/ 189 w 189"/>
                <a:gd name="T57" fmla="*/ 261 h 323"/>
                <a:gd name="T58" fmla="*/ 189 w 189"/>
                <a:gd name="T59" fmla="*/ 261 h 323"/>
                <a:gd name="T60" fmla="*/ 145 w 189"/>
                <a:gd name="T61" fmla="*/ 323 h 323"/>
                <a:gd name="T62" fmla="*/ 145 w 189"/>
                <a:gd name="T63" fmla="*/ 323 h 323"/>
                <a:gd name="T64" fmla="*/ 139 w 189"/>
                <a:gd name="T65" fmla="*/ 316 h 323"/>
                <a:gd name="T66" fmla="*/ 137 w 189"/>
                <a:gd name="T67" fmla="*/ 315 h 323"/>
                <a:gd name="T68" fmla="*/ 134 w 189"/>
                <a:gd name="T69" fmla="*/ 311 h 323"/>
                <a:gd name="T70" fmla="*/ 131 w 189"/>
                <a:gd name="T71" fmla="*/ 308 h 323"/>
                <a:gd name="T72" fmla="*/ 125 w 189"/>
                <a:gd name="T73" fmla="*/ 300 h 323"/>
                <a:gd name="T74" fmla="*/ 117 w 189"/>
                <a:gd name="T75" fmla="*/ 280 h 323"/>
                <a:gd name="T76" fmla="*/ 97 w 189"/>
                <a:gd name="T77" fmla="*/ 253 h 323"/>
                <a:gd name="T78" fmla="*/ 95 w 189"/>
                <a:gd name="T79" fmla="*/ 248 h 323"/>
                <a:gd name="T80" fmla="*/ 88 w 189"/>
                <a:gd name="T81" fmla="*/ 234 h 323"/>
                <a:gd name="T82" fmla="*/ 77 w 189"/>
                <a:gd name="T83" fmla="*/ 222 h 323"/>
                <a:gd name="T84" fmla="*/ 58 w 189"/>
                <a:gd name="T85" fmla="*/ 198 h 323"/>
                <a:gd name="T86" fmla="*/ 58 w 189"/>
                <a:gd name="T87" fmla="*/ 198 h 323"/>
                <a:gd name="T88" fmla="*/ 28 w 189"/>
                <a:gd name="T89" fmla="*/ 162 h 323"/>
                <a:gd name="T90" fmla="*/ 6 w 189"/>
                <a:gd name="T91" fmla="*/ 139 h 323"/>
                <a:gd name="T92" fmla="*/ 4 w 189"/>
                <a:gd name="T93" fmla="*/ 127 h 323"/>
                <a:gd name="T94" fmla="*/ 3 w 189"/>
                <a:gd name="T95" fmla="*/ 117 h 323"/>
                <a:gd name="T96" fmla="*/ 1 w 189"/>
                <a:gd name="T97" fmla="*/ 109 h 323"/>
                <a:gd name="T98" fmla="*/ 0 w 189"/>
                <a:gd name="T99" fmla="*/ 107 h 323"/>
                <a:gd name="T100" fmla="*/ 4 w 189"/>
                <a:gd name="T101" fmla="*/ 81 h 323"/>
                <a:gd name="T102" fmla="*/ 9 w 189"/>
                <a:gd name="T103" fmla="*/ 56 h 323"/>
                <a:gd name="T104" fmla="*/ 7 w 189"/>
                <a:gd name="T105" fmla="*/ 49 h 323"/>
                <a:gd name="T106" fmla="*/ 10 w 189"/>
                <a:gd name="T107" fmla="*/ 42 h 323"/>
                <a:gd name="T108" fmla="*/ 17 w 189"/>
                <a:gd name="T109" fmla="*/ 29 h 323"/>
                <a:gd name="T110" fmla="*/ 17 w 189"/>
                <a:gd name="T111" fmla="*/ 29 h 323"/>
                <a:gd name="T112" fmla="*/ 21 w 189"/>
                <a:gd name="T113" fmla="*/ 21 h 323"/>
                <a:gd name="T114" fmla="*/ 23 w 189"/>
                <a:gd name="T115" fmla="*/ 16 h 323"/>
                <a:gd name="T116" fmla="*/ 26 w 189"/>
                <a:gd name="T117" fmla="*/ 11 h 323"/>
                <a:gd name="T118" fmla="*/ 27 w 189"/>
                <a:gd name="T119" fmla="*/ 11 h 323"/>
                <a:gd name="T120" fmla="*/ 31 w 189"/>
                <a:gd name="T121" fmla="*/ 6 h 323"/>
                <a:gd name="T122" fmla="*/ 38 w 189"/>
                <a:gd name="T123" fmla="*/ 1 h 323"/>
                <a:gd name="T124" fmla="*/ 45 w 189"/>
                <a:gd name="T12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 h="323">
                  <a:moveTo>
                    <a:pt x="45" y="0"/>
                  </a:moveTo>
                  <a:cubicBezTo>
                    <a:pt x="47" y="2"/>
                    <a:pt x="50" y="5"/>
                    <a:pt x="52" y="8"/>
                  </a:cubicBezTo>
                  <a:cubicBezTo>
                    <a:pt x="55" y="11"/>
                    <a:pt x="58" y="13"/>
                    <a:pt x="61" y="16"/>
                  </a:cubicBezTo>
                  <a:cubicBezTo>
                    <a:pt x="65" y="19"/>
                    <a:pt x="67" y="22"/>
                    <a:pt x="73" y="23"/>
                  </a:cubicBezTo>
                  <a:cubicBezTo>
                    <a:pt x="82" y="25"/>
                    <a:pt x="86" y="24"/>
                    <a:pt x="95" y="22"/>
                  </a:cubicBezTo>
                  <a:cubicBezTo>
                    <a:pt x="102" y="19"/>
                    <a:pt x="109" y="18"/>
                    <a:pt x="115" y="14"/>
                  </a:cubicBezTo>
                  <a:cubicBezTo>
                    <a:pt x="116" y="13"/>
                    <a:pt x="116" y="13"/>
                    <a:pt x="116" y="13"/>
                  </a:cubicBezTo>
                  <a:cubicBezTo>
                    <a:pt x="127" y="10"/>
                    <a:pt x="127" y="10"/>
                    <a:pt x="127" y="10"/>
                  </a:cubicBezTo>
                  <a:cubicBezTo>
                    <a:pt x="127" y="10"/>
                    <a:pt x="127" y="10"/>
                    <a:pt x="127" y="10"/>
                  </a:cubicBezTo>
                  <a:cubicBezTo>
                    <a:pt x="128" y="12"/>
                    <a:pt x="128" y="12"/>
                    <a:pt x="128" y="12"/>
                  </a:cubicBezTo>
                  <a:cubicBezTo>
                    <a:pt x="130" y="14"/>
                    <a:pt x="132" y="19"/>
                    <a:pt x="134" y="22"/>
                  </a:cubicBezTo>
                  <a:cubicBezTo>
                    <a:pt x="138" y="28"/>
                    <a:pt x="142" y="35"/>
                    <a:pt x="150" y="38"/>
                  </a:cubicBezTo>
                  <a:cubicBezTo>
                    <a:pt x="157" y="41"/>
                    <a:pt x="164" y="43"/>
                    <a:pt x="171" y="46"/>
                  </a:cubicBezTo>
                  <a:cubicBezTo>
                    <a:pt x="179" y="55"/>
                    <a:pt x="179" y="55"/>
                    <a:pt x="179" y="55"/>
                  </a:cubicBezTo>
                  <a:cubicBezTo>
                    <a:pt x="179" y="55"/>
                    <a:pt x="179" y="55"/>
                    <a:pt x="179" y="55"/>
                  </a:cubicBezTo>
                  <a:cubicBezTo>
                    <a:pt x="179" y="58"/>
                    <a:pt x="178" y="61"/>
                    <a:pt x="178" y="64"/>
                  </a:cubicBezTo>
                  <a:cubicBezTo>
                    <a:pt x="176" y="68"/>
                    <a:pt x="177" y="74"/>
                    <a:pt x="175" y="78"/>
                  </a:cubicBezTo>
                  <a:cubicBezTo>
                    <a:pt x="171" y="84"/>
                    <a:pt x="174" y="93"/>
                    <a:pt x="176" y="99"/>
                  </a:cubicBezTo>
                  <a:cubicBezTo>
                    <a:pt x="179" y="106"/>
                    <a:pt x="179" y="116"/>
                    <a:pt x="179" y="124"/>
                  </a:cubicBezTo>
                  <a:cubicBezTo>
                    <a:pt x="179" y="125"/>
                    <a:pt x="180" y="126"/>
                    <a:pt x="180" y="127"/>
                  </a:cubicBezTo>
                  <a:cubicBezTo>
                    <a:pt x="180" y="128"/>
                    <a:pt x="180" y="128"/>
                    <a:pt x="180" y="128"/>
                  </a:cubicBezTo>
                  <a:cubicBezTo>
                    <a:pt x="180" y="140"/>
                    <a:pt x="182" y="153"/>
                    <a:pt x="180" y="166"/>
                  </a:cubicBezTo>
                  <a:cubicBezTo>
                    <a:pt x="179" y="181"/>
                    <a:pt x="175" y="197"/>
                    <a:pt x="171" y="212"/>
                  </a:cubicBezTo>
                  <a:cubicBezTo>
                    <a:pt x="170" y="218"/>
                    <a:pt x="168" y="224"/>
                    <a:pt x="167" y="229"/>
                  </a:cubicBezTo>
                  <a:cubicBezTo>
                    <a:pt x="166" y="232"/>
                    <a:pt x="165" y="236"/>
                    <a:pt x="165" y="239"/>
                  </a:cubicBezTo>
                  <a:cubicBezTo>
                    <a:pt x="166" y="242"/>
                    <a:pt x="168" y="243"/>
                    <a:pt x="169" y="245"/>
                  </a:cubicBezTo>
                  <a:cubicBezTo>
                    <a:pt x="172" y="247"/>
                    <a:pt x="175" y="250"/>
                    <a:pt x="177" y="252"/>
                  </a:cubicBezTo>
                  <a:cubicBezTo>
                    <a:pt x="178" y="252"/>
                    <a:pt x="178" y="252"/>
                    <a:pt x="179" y="252"/>
                  </a:cubicBezTo>
                  <a:cubicBezTo>
                    <a:pt x="189" y="261"/>
                    <a:pt x="189" y="261"/>
                    <a:pt x="189" y="261"/>
                  </a:cubicBezTo>
                  <a:cubicBezTo>
                    <a:pt x="189" y="261"/>
                    <a:pt x="189" y="261"/>
                    <a:pt x="189" y="261"/>
                  </a:cubicBezTo>
                  <a:cubicBezTo>
                    <a:pt x="145" y="323"/>
                    <a:pt x="145" y="323"/>
                    <a:pt x="145" y="323"/>
                  </a:cubicBezTo>
                  <a:cubicBezTo>
                    <a:pt x="145" y="323"/>
                    <a:pt x="145" y="323"/>
                    <a:pt x="145" y="323"/>
                  </a:cubicBezTo>
                  <a:cubicBezTo>
                    <a:pt x="139" y="316"/>
                    <a:pt x="139" y="316"/>
                    <a:pt x="139" y="316"/>
                  </a:cubicBezTo>
                  <a:cubicBezTo>
                    <a:pt x="139" y="316"/>
                    <a:pt x="138" y="315"/>
                    <a:pt x="137" y="315"/>
                  </a:cubicBezTo>
                  <a:cubicBezTo>
                    <a:pt x="137" y="313"/>
                    <a:pt x="135" y="312"/>
                    <a:pt x="134" y="311"/>
                  </a:cubicBezTo>
                  <a:cubicBezTo>
                    <a:pt x="133" y="310"/>
                    <a:pt x="132" y="309"/>
                    <a:pt x="131" y="308"/>
                  </a:cubicBezTo>
                  <a:cubicBezTo>
                    <a:pt x="129" y="305"/>
                    <a:pt x="127" y="302"/>
                    <a:pt x="125" y="300"/>
                  </a:cubicBezTo>
                  <a:cubicBezTo>
                    <a:pt x="121" y="294"/>
                    <a:pt x="119" y="286"/>
                    <a:pt x="117" y="280"/>
                  </a:cubicBezTo>
                  <a:cubicBezTo>
                    <a:pt x="114" y="268"/>
                    <a:pt x="98" y="264"/>
                    <a:pt x="97" y="253"/>
                  </a:cubicBezTo>
                  <a:cubicBezTo>
                    <a:pt x="96" y="252"/>
                    <a:pt x="95" y="249"/>
                    <a:pt x="95" y="248"/>
                  </a:cubicBezTo>
                  <a:cubicBezTo>
                    <a:pt x="92" y="244"/>
                    <a:pt x="91" y="238"/>
                    <a:pt x="88" y="234"/>
                  </a:cubicBezTo>
                  <a:cubicBezTo>
                    <a:pt x="84" y="230"/>
                    <a:pt x="80" y="226"/>
                    <a:pt x="77" y="222"/>
                  </a:cubicBezTo>
                  <a:cubicBezTo>
                    <a:pt x="71" y="213"/>
                    <a:pt x="64" y="205"/>
                    <a:pt x="58" y="198"/>
                  </a:cubicBezTo>
                  <a:cubicBezTo>
                    <a:pt x="58" y="198"/>
                    <a:pt x="58" y="198"/>
                    <a:pt x="58" y="198"/>
                  </a:cubicBezTo>
                  <a:cubicBezTo>
                    <a:pt x="51" y="187"/>
                    <a:pt x="36" y="171"/>
                    <a:pt x="28" y="162"/>
                  </a:cubicBezTo>
                  <a:cubicBezTo>
                    <a:pt x="22" y="154"/>
                    <a:pt x="14" y="144"/>
                    <a:pt x="6" y="139"/>
                  </a:cubicBezTo>
                  <a:cubicBezTo>
                    <a:pt x="0" y="135"/>
                    <a:pt x="3" y="133"/>
                    <a:pt x="4" y="127"/>
                  </a:cubicBezTo>
                  <a:cubicBezTo>
                    <a:pt x="5" y="123"/>
                    <a:pt x="4" y="121"/>
                    <a:pt x="3" y="117"/>
                  </a:cubicBezTo>
                  <a:cubicBezTo>
                    <a:pt x="2" y="115"/>
                    <a:pt x="1" y="112"/>
                    <a:pt x="1" y="109"/>
                  </a:cubicBezTo>
                  <a:cubicBezTo>
                    <a:pt x="0" y="109"/>
                    <a:pt x="0" y="108"/>
                    <a:pt x="0" y="107"/>
                  </a:cubicBezTo>
                  <a:cubicBezTo>
                    <a:pt x="0" y="98"/>
                    <a:pt x="0" y="90"/>
                    <a:pt x="4" y="81"/>
                  </a:cubicBezTo>
                  <a:cubicBezTo>
                    <a:pt x="8" y="74"/>
                    <a:pt x="11" y="64"/>
                    <a:pt x="9" y="56"/>
                  </a:cubicBezTo>
                  <a:cubicBezTo>
                    <a:pt x="8" y="54"/>
                    <a:pt x="7" y="51"/>
                    <a:pt x="7" y="49"/>
                  </a:cubicBezTo>
                  <a:cubicBezTo>
                    <a:pt x="8" y="47"/>
                    <a:pt x="10" y="44"/>
                    <a:pt x="10" y="42"/>
                  </a:cubicBezTo>
                  <a:cubicBezTo>
                    <a:pt x="13" y="40"/>
                    <a:pt x="16" y="33"/>
                    <a:pt x="17" y="29"/>
                  </a:cubicBezTo>
                  <a:cubicBezTo>
                    <a:pt x="17" y="29"/>
                    <a:pt x="17" y="29"/>
                    <a:pt x="17" y="29"/>
                  </a:cubicBezTo>
                  <a:cubicBezTo>
                    <a:pt x="18" y="27"/>
                    <a:pt x="20" y="24"/>
                    <a:pt x="21" y="21"/>
                  </a:cubicBezTo>
                  <a:cubicBezTo>
                    <a:pt x="22" y="20"/>
                    <a:pt x="23" y="17"/>
                    <a:pt x="23" y="16"/>
                  </a:cubicBezTo>
                  <a:cubicBezTo>
                    <a:pt x="24" y="14"/>
                    <a:pt x="25" y="13"/>
                    <a:pt x="26" y="11"/>
                  </a:cubicBezTo>
                  <a:cubicBezTo>
                    <a:pt x="27" y="11"/>
                    <a:pt x="27" y="11"/>
                    <a:pt x="27" y="11"/>
                  </a:cubicBezTo>
                  <a:cubicBezTo>
                    <a:pt x="28" y="9"/>
                    <a:pt x="30" y="8"/>
                    <a:pt x="31" y="6"/>
                  </a:cubicBezTo>
                  <a:cubicBezTo>
                    <a:pt x="33" y="5"/>
                    <a:pt x="36" y="1"/>
                    <a:pt x="38" y="1"/>
                  </a:cubicBezTo>
                  <a:cubicBezTo>
                    <a:pt x="45" y="0"/>
                    <a:pt x="45" y="0"/>
                    <a:pt x="45" y="0"/>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2" name="Freeform 72"/>
            <p:cNvSpPr>
              <a:spLocks/>
            </p:cNvSpPr>
            <p:nvPr/>
          </p:nvSpPr>
          <p:spPr bwMode="auto">
            <a:xfrm>
              <a:off x="5586413" y="3897313"/>
              <a:ext cx="742950" cy="639763"/>
            </a:xfrm>
            <a:custGeom>
              <a:avLst/>
              <a:gdLst>
                <a:gd name="T0" fmla="*/ 16 w 252"/>
                <a:gd name="T1" fmla="*/ 158 h 217"/>
                <a:gd name="T2" fmla="*/ 19 w 252"/>
                <a:gd name="T3" fmla="*/ 162 h 217"/>
                <a:gd name="T4" fmla="*/ 21 w 252"/>
                <a:gd name="T5" fmla="*/ 164 h 217"/>
                <a:gd name="T6" fmla="*/ 65 w 252"/>
                <a:gd name="T7" fmla="*/ 166 h 217"/>
                <a:gd name="T8" fmla="*/ 116 w 252"/>
                <a:gd name="T9" fmla="*/ 183 h 217"/>
                <a:gd name="T10" fmla="*/ 134 w 252"/>
                <a:gd name="T11" fmla="*/ 189 h 217"/>
                <a:gd name="T12" fmla="*/ 158 w 252"/>
                <a:gd name="T13" fmla="*/ 199 h 217"/>
                <a:gd name="T14" fmla="*/ 207 w 252"/>
                <a:gd name="T15" fmla="*/ 205 h 217"/>
                <a:gd name="T16" fmla="*/ 224 w 252"/>
                <a:gd name="T17" fmla="*/ 196 h 217"/>
                <a:gd name="T18" fmla="*/ 224 w 252"/>
                <a:gd name="T19" fmla="*/ 196 h 217"/>
                <a:gd name="T20" fmla="*/ 252 w 252"/>
                <a:gd name="T21" fmla="*/ 168 h 217"/>
                <a:gd name="T22" fmla="*/ 227 w 252"/>
                <a:gd name="T23" fmla="*/ 149 h 217"/>
                <a:gd name="T24" fmla="*/ 223 w 252"/>
                <a:gd name="T25" fmla="*/ 144 h 217"/>
                <a:gd name="T26" fmla="*/ 222 w 252"/>
                <a:gd name="T27" fmla="*/ 138 h 217"/>
                <a:gd name="T28" fmla="*/ 224 w 252"/>
                <a:gd name="T29" fmla="*/ 135 h 217"/>
                <a:gd name="T30" fmla="*/ 225 w 252"/>
                <a:gd name="T31" fmla="*/ 132 h 217"/>
                <a:gd name="T32" fmla="*/ 228 w 252"/>
                <a:gd name="T33" fmla="*/ 126 h 217"/>
                <a:gd name="T34" fmla="*/ 228 w 252"/>
                <a:gd name="T35" fmla="*/ 126 h 217"/>
                <a:gd name="T36" fmla="*/ 222 w 252"/>
                <a:gd name="T37" fmla="*/ 119 h 217"/>
                <a:gd name="T38" fmla="*/ 220 w 252"/>
                <a:gd name="T39" fmla="*/ 118 h 217"/>
                <a:gd name="T40" fmla="*/ 217 w 252"/>
                <a:gd name="T41" fmla="*/ 114 h 217"/>
                <a:gd name="T42" fmla="*/ 214 w 252"/>
                <a:gd name="T43" fmla="*/ 111 h 217"/>
                <a:gd name="T44" fmla="*/ 208 w 252"/>
                <a:gd name="T45" fmla="*/ 103 h 217"/>
                <a:gd name="T46" fmla="*/ 200 w 252"/>
                <a:gd name="T47" fmla="*/ 83 h 217"/>
                <a:gd name="T48" fmla="*/ 180 w 252"/>
                <a:gd name="T49" fmla="*/ 56 h 217"/>
                <a:gd name="T50" fmla="*/ 178 w 252"/>
                <a:gd name="T51" fmla="*/ 51 h 217"/>
                <a:gd name="T52" fmla="*/ 171 w 252"/>
                <a:gd name="T53" fmla="*/ 37 h 217"/>
                <a:gd name="T54" fmla="*/ 160 w 252"/>
                <a:gd name="T55" fmla="*/ 25 h 217"/>
                <a:gd name="T56" fmla="*/ 141 w 252"/>
                <a:gd name="T57" fmla="*/ 1 h 217"/>
                <a:gd name="T58" fmla="*/ 141 w 252"/>
                <a:gd name="T59" fmla="*/ 1 h 217"/>
                <a:gd name="T60" fmla="*/ 28 w 252"/>
                <a:gd name="T61" fmla="*/ 0 h 217"/>
                <a:gd name="T62" fmla="*/ 0 w 252"/>
                <a:gd name="T63" fmla="*/ 8 h 217"/>
                <a:gd name="T64" fmla="*/ 0 w 252"/>
                <a:gd name="T65" fmla="*/ 8 h 217"/>
                <a:gd name="T66" fmla="*/ 6 w 252"/>
                <a:gd name="T67" fmla="*/ 23 h 217"/>
                <a:gd name="T68" fmla="*/ 12 w 252"/>
                <a:gd name="T69" fmla="*/ 37 h 217"/>
                <a:gd name="T70" fmla="*/ 20 w 252"/>
                <a:gd name="T71" fmla="*/ 56 h 217"/>
                <a:gd name="T72" fmla="*/ 32 w 252"/>
                <a:gd name="T73" fmla="*/ 73 h 217"/>
                <a:gd name="T74" fmla="*/ 30 w 252"/>
                <a:gd name="T75" fmla="*/ 85 h 217"/>
                <a:gd name="T76" fmla="*/ 24 w 252"/>
                <a:gd name="T77" fmla="*/ 101 h 217"/>
                <a:gd name="T78" fmla="*/ 16 w 252"/>
                <a:gd name="T79" fmla="*/ 125 h 217"/>
                <a:gd name="T80" fmla="*/ 16 w 252"/>
                <a:gd name="T81" fmla="*/ 150 h 217"/>
                <a:gd name="T82" fmla="*/ 16 w 252"/>
                <a:gd name="T83" fmla="*/ 15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217">
                  <a:moveTo>
                    <a:pt x="16" y="158"/>
                  </a:moveTo>
                  <a:cubicBezTo>
                    <a:pt x="17" y="160"/>
                    <a:pt x="18" y="161"/>
                    <a:pt x="19" y="162"/>
                  </a:cubicBezTo>
                  <a:cubicBezTo>
                    <a:pt x="19" y="163"/>
                    <a:pt x="20" y="164"/>
                    <a:pt x="21" y="164"/>
                  </a:cubicBezTo>
                  <a:cubicBezTo>
                    <a:pt x="28" y="174"/>
                    <a:pt x="55" y="166"/>
                    <a:pt x="65" y="166"/>
                  </a:cubicBezTo>
                  <a:cubicBezTo>
                    <a:pt x="82" y="164"/>
                    <a:pt x="104" y="170"/>
                    <a:pt x="116" y="183"/>
                  </a:cubicBezTo>
                  <a:cubicBezTo>
                    <a:pt x="122" y="183"/>
                    <a:pt x="128" y="188"/>
                    <a:pt x="134" y="189"/>
                  </a:cubicBezTo>
                  <a:cubicBezTo>
                    <a:pt x="141" y="191"/>
                    <a:pt x="153" y="195"/>
                    <a:pt x="158" y="199"/>
                  </a:cubicBezTo>
                  <a:cubicBezTo>
                    <a:pt x="171" y="203"/>
                    <a:pt x="194" y="217"/>
                    <a:pt x="207" y="205"/>
                  </a:cubicBezTo>
                  <a:cubicBezTo>
                    <a:pt x="224" y="196"/>
                    <a:pt x="224" y="196"/>
                    <a:pt x="224" y="196"/>
                  </a:cubicBezTo>
                  <a:cubicBezTo>
                    <a:pt x="224" y="196"/>
                    <a:pt x="224" y="196"/>
                    <a:pt x="224" y="196"/>
                  </a:cubicBezTo>
                  <a:cubicBezTo>
                    <a:pt x="252" y="168"/>
                    <a:pt x="252" y="168"/>
                    <a:pt x="252" y="168"/>
                  </a:cubicBezTo>
                  <a:cubicBezTo>
                    <a:pt x="227" y="149"/>
                    <a:pt x="227" y="149"/>
                    <a:pt x="227" y="149"/>
                  </a:cubicBezTo>
                  <a:cubicBezTo>
                    <a:pt x="225" y="147"/>
                    <a:pt x="223" y="146"/>
                    <a:pt x="223" y="144"/>
                  </a:cubicBezTo>
                  <a:cubicBezTo>
                    <a:pt x="222" y="142"/>
                    <a:pt x="222" y="140"/>
                    <a:pt x="222" y="138"/>
                  </a:cubicBezTo>
                  <a:cubicBezTo>
                    <a:pt x="223" y="137"/>
                    <a:pt x="223" y="136"/>
                    <a:pt x="224" y="135"/>
                  </a:cubicBezTo>
                  <a:cubicBezTo>
                    <a:pt x="224" y="134"/>
                    <a:pt x="225" y="133"/>
                    <a:pt x="225" y="132"/>
                  </a:cubicBezTo>
                  <a:cubicBezTo>
                    <a:pt x="228" y="126"/>
                    <a:pt x="228" y="126"/>
                    <a:pt x="228" y="126"/>
                  </a:cubicBezTo>
                  <a:cubicBezTo>
                    <a:pt x="228" y="126"/>
                    <a:pt x="228" y="126"/>
                    <a:pt x="228" y="126"/>
                  </a:cubicBezTo>
                  <a:cubicBezTo>
                    <a:pt x="222" y="119"/>
                    <a:pt x="222" y="119"/>
                    <a:pt x="222" y="119"/>
                  </a:cubicBezTo>
                  <a:cubicBezTo>
                    <a:pt x="222" y="119"/>
                    <a:pt x="221" y="118"/>
                    <a:pt x="220" y="118"/>
                  </a:cubicBezTo>
                  <a:cubicBezTo>
                    <a:pt x="220" y="116"/>
                    <a:pt x="218" y="115"/>
                    <a:pt x="217" y="114"/>
                  </a:cubicBezTo>
                  <a:cubicBezTo>
                    <a:pt x="216" y="113"/>
                    <a:pt x="215" y="112"/>
                    <a:pt x="214" y="111"/>
                  </a:cubicBezTo>
                  <a:cubicBezTo>
                    <a:pt x="212" y="108"/>
                    <a:pt x="210" y="105"/>
                    <a:pt x="208" y="103"/>
                  </a:cubicBezTo>
                  <a:cubicBezTo>
                    <a:pt x="204" y="97"/>
                    <a:pt x="202" y="89"/>
                    <a:pt x="200" y="83"/>
                  </a:cubicBezTo>
                  <a:cubicBezTo>
                    <a:pt x="197" y="71"/>
                    <a:pt x="181" y="67"/>
                    <a:pt x="180" y="56"/>
                  </a:cubicBezTo>
                  <a:cubicBezTo>
                    <a:pt x="179" y="55"/>
                    <a:pt x="178" y="52"/>
                    <a:pt x="178" y="51"/>
                  </a:cubicBezTo>
                  <a:cubicBezTo>
                    <a:pt x="175" y="47"/>
                    <a:pt x="174" y="41"/>
                    <a:pt x="171" y="37"/>
                  </a:cubicBezTo>
                  <a:cubicBezTo>
                    <a:pt x="167" y="33"/>
                    <a:pt x="163" y="29"/>
                    <a:pt x="160" y="25"/>
                  </a:cubicBezTo>
                  <a:cubicBezTo>
                    <a:pt x="154" y="16"/>
                    <a:pt x="147" y="8"/>
                    <a:pt x="141" y="1"/>
                  </a:cubicBezTo>
                  <a:cubicBezTo>
                    <a:pt x="141" y="1"/>
                    <a:pt x="141" y="1"/>
                    <a:pt x="141" y="1"/>
                  </a:cubicBezTo>
                  <a:cubicBezTo>
                    <a:pt x="28" y="0"/>
                    <a:pt x="28" y="0"/>
                    <a:pt x="28" y="0"/>
                  </a:cubicBezTo>
                  <a:cubicBezTo>
                    <a:pt x="0" y="8"/>
                    <a:pt x="0" y="8"/>
                    <a:pt x="0" y="8"/>
                  </a:cubicBezTo>
                  <a:cubicBezTo>
                    <a:pt x="0" y="8"/>
                    <a:pt x="0" y="8"/>
                    <a:pt x="0" y="8"/>
                  </a:cubicBezTo>
                  <a:cubicBezTo>
                    <a:pt x="0" y="11"/>
                    <a:pt x="4" y="20"/>
                    <a:pt x="6" y="23"/>
                  </a:cubicBezTo>
                  <a:cubicBezTo>
                    <a:pt x="8" y="27"/>
                    <a:pt x="10" y="32"/>
                    <a:pt x="12" y="37"/>
                  </a:cubicBezTo>
                  <a:cubicBezTo>
                    <a:pt x="14" y="45"/>
                    <a:pt x="15" y="50"/>
                    <a:pt x="20" y="56"/>
                  </a:cubicBezTo>
                  <a:cubicBezTo>
                    <a:pt x="26" y="62"/>
                    <a:pt x="32" y="64"/>
                    <a:pt x="32" y="73"/>
                  </a:cubicBezTo>
                  <a:cubicBezTo>
                    <a:pt x="33" y="78"/>
                    <a:pt x="30" y="81"/>
                    <a:pt x="30" y="85"/>
                  </a:cubicBezTo>
                  <a:cubicBezTo>
                    <a:pt x="28" y="89"/>
                    <a:pt x="25" y="97"/>
                    <a:pt x="24" y="101"/>
                  </a:cubicBezTo>
                  <a:cubicBezTo>
                    <a:pt x="22" y="109"/>
                    <a:pt x="18" y="116"/>
                    <a:pt x="16" y="125"/>
                  </a:cubicBezTo>
                  <a:cubicBezTo>
                    <a:pt x="16" y="133"/>
                    <a:pt x="16" y="141"/>
                    <a:pt x="16" y="150"/>
                  </a:cubicBezTo>
                  <a:cubicBezTo>
                    <a:pt x="16" y="158"/>
                    <a:pt x="16" y="158"/>
                    <a:pt x="16" y="158"/>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3" name="Freeform 73"/>
            <p:cNvSpPr>
              <a:spLocks/>
            </p:cNvSpPr>
            <p:nvPr/>
          </p:nvSpPr>
          <p:spPr bwMode="auto">
            <a:xfrm>
              <a:off x="5011738" y="3770313"/>
              <a:ext cx="671513" cy="828675"/>
            </a:xfrm>
            <a:custGeom>
              <a:avLst/>
              <a:gdLst>
                <a:gd name="T0" fmla="*/ 37 w 228"/>
                <a:gd name="T1" fmla="*/ 51 h 281"/>
                <a:gd name="T2" fmla="*/ 97 w 228"/>
                <a:gd name="T3" fmla="*/ 51 h 281"/>
                <a:gd name="T4" fmla="*/ 148 w 228"/>
                <a:gd name="T5" fmla="*/ 0 h 281"/>
                <a:gd name="T6" fmla="*/ 148 w 228"/>
                <a:gd name="T7" fmla="*/ 0 h 281"/>
                <a:gd name="T8" fmla="*/ 160 w 228"/>
                <a:gd name="T9" fmla="*/ 9 h 281"/>
                <a:gd name="T10" fmla="*/ 188 w 228"/>
                <a:gd name="T11" fmla="*/ 37 h 281"/>
                <a:gd name="T12" fmla="*/ 188 w 228"/>
                <a:gd name="T13" fmla="*/ 39 h 281"/>
                <a:gd name="T14" fmla="*/ 191 w 228"/>
                <a:gd name="T15" fmla="*/ 44 h 281"/>
                <a:gd name="T16" fmla="*/ 195 w 228"/>
                <a:gd name="T17" fmla="*/ 51 h 281"/>
                <a:gd name="T18" fmla="*/ 195 w 228"/>
                <a:gd name="T19" fmla="*/ 51 h 281"/>
                <a:gd name="T20" fmla="*/ 201 w 228"/>
                <a:gd name="T21" fmla="*/ 66 h 281"/>
                <a:gd name="T22" fmla="*/ 207 w 228"/>
                <a:gd name="T23" fmla="*/ 80 h 281"/>
                <a:gd name="T24" fmla="*/ 215 w 228"/>
                <a:gd name="T25" fmla="*/ 99 h 281"/>
                <a:gd name="T26" fmla="*/ 227 w 228"/>
                <a:gd name="T27" fmla="*/ 116 h 281"/>
                <a:gd name="T28" fmla="*/ 225 w 228"/>
                <a:gd name="T29" fmla="*/ 128 h 281"/>
                <a:gd name="T30" fmla="*/ 219 w 228"/>
                <a:gd name="T31" fmla="*/ 144 h 281"/>
                <a:gd name="T32" fmla="*/ 211 w 228"/>
                <a:gd name="T33" fmla="*/ 168 h 281"/>
                <a:gd name="T34" fmla="*/ 211 w 228"/>
                <a:gd name="T35" fmla="*/ 193 h 281"/>
                <a:gd name="T36" fmla="*/ 211 w 228"/>
                <a:gd name="T37" fmla="*/ 201 h 281"/>
                <a:gd name="T38" fmla="*/ 211 w 228"/>
                <a:gd name="T39" fmla="*/ 201 h 281"/>
                <a:gd name="T40" fmla="*/ 197 w 228"/>
                <a:gd name="T41" fmla="*/ 209 h 281"/>
                <a:gd name="T42" fmla="*/ 181 w 228"/>
                <a:gd name="T43" fmla="*/ 217 h 281"/>
                <a:gd name="T44" fmla="*/ 171 w 228"/>
                <a:gd name="T45" fmla="*/ 228 h 281"/>
                <a:gd name="T46" fmla="*/ 170 w 228"/>
                <a:gd name="T47" fmla="*/ 238 h 281"/>
                <a:gd name="T48" fmla="*/ 160 w 228"/>
                <a:gd name="T49" fmla="*/ 246 h 281"/>
                <a:gd name="T50" fmla="*/ 151 w 228"/>
                <a:gd name="T51" fmla="*/ 264 h 281"/>
                <a:gd name="T52" fmla="*/ 147 w 228"/>
                <a:gd name="T53" fmla="*/ 271 h 281"/>
                <a:gd name="T54" fmla="*/ 146 w 228"/>
                <a:gd name="T55" fmla="*/ 274 h 281"/>
                <a:gd name="T56" fmla="*/ 139 w 228"/>
                <a:gd name="T57" fmla="*/ 281 h 281"/>
                <a:gd name="T58" fmla="*/ 139 w 228"/>
                <a:gd name="T59" fmla="*/ 281 h 281"/>
                <a:gd name="T60" fmla="*/ 0 w 228"/>
                <a:gd name="T61" fmla="*/ 138 h 281"/>
                <a:gd name="T62" fmla="*/ 0 w 228"/>
                <a:gd name="T63" fmla="*/ 138 h 281"/>
                <a:gd name="T64" fmla="*/ 42 w 228"/>
                <a:gd name="T65" fmla="*/ 79 h 281"/>
                <a:gd name="T66" fmla="*/ 39 w 228"/>
                <a:gd name="T67" fmla="*/ 74 h 281"/>
                <a:gd name="T68" fmla="*/ 37 w 228"/>
                <a:gd name="T69" fmla="*/ 69 h 281"/>
                <a:gd name="T70" fmla="*/ 35 w 228"/>
                <a:gd name="T71" fmla="*/ 63 h 281"/>
                <a:gd name="T72" fmla="*/ 34 w 228"/>
                <a:gd name="T73" fmla="*/ 59 h 281"/>
                <a:gd name="T74" fmla="*/ 35 w 228"/>
                <a:gd name="T75" fmla="*/ 55 h 281"/>
                <a:gd name="T76" fmla="*/ 37 w 228"/>
                <a:gd name="T77" fmla="*/ 5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281">
                  <a:moveTo>
                    <a:pt x="37" y="51"/>
                  </a:moveTo>
                  <a:cubicBezTo>
                    <a:pt x="97" y="51"/>
                    <a:pt x="97" y="51"/>
                    <a:pt x="97" y="51"/>
                  </a:cubicBezTo>
                  <a:cubicBezTo>
                    <a:pt x="148" y="0"/>
                    <a:pt x="148" y="0"/>
                    <a:pt x="148" y="0"/>
                  </a:cubicBezTo>
                  <a:cubicBezTo>
                    <a:pt x="148" y="0"/>
                    <a:pt x="148" y="0"/>
                    <a:pt x="148" y="0"/>
                  </a:cubicBezTo>
                  <a:cubicBezTo>
                    <a:pt x="160" y="9"/>
                    <a:pt x="160" y="9"/>
                    <a:pt x="160" y="9"/>
                  </a:cubicBezTo>
                  <a:cubicBezTo>
                    <a:pt x="170" y="16"/>
                    <a:pt x="188" y="23"/>
                    <a:pt x="188" y="37"/>
                  </a:cubicBezTo>
                  <a:cubicBezTo>
                    <a:pt x="188" y="37"/>
                    <a:pt x="188" y="39"/>
                    <a:pt x="188" y="39"/>
                  </a:cubicBezTo>
                  <a:cubicBezTo>
                    <a:pt x="189" y="41"/>
                    <a:pt x="190" y="43"/>
                    <a:pt x="191" y="44"/>
                  </a:cubicBezTo>
                  <a:cubicBezTo>
                    <a:pt x="195" y="51"/>
                    <a:pt x="195" y="51"/>
                    <a:pt x="195" y="51"/>
                  </a:cubicBezTo>
                  <a:cubicBezTo>
                    <a:pt x="195" y="51"/>
                    <a:pt x="195" y="51"/>
                    <a:pt x="195" y="51"/>
                  </a:cubicBezTo>
                  <a:cubicBezTo>
                    <a:pt x="195" y="54"/>
                    <a:pt x="199" y="63"/>
                    <a:pt x="201" y="66"/>
                  </a:cubicBezTo>
                  <a:cubicBezTo>
                    <a:pt x="203" y="70"/>
                    <a:pt x="205" y="75"/>
                    <a:pt x="207" y="80"/>
                  </a:cubicBezTo>
                  <a:cubicBezTo>
                    <a:pt x="209" y="88"/>
                    <a:pt x="210" y="93"/>
                    <a:pt x="215" y="99"/>
                  </a:cubicBezTo>
                  <a:cubicBezTo>
                    <a:pt x="221" y="105"/>
                    <a:pt x="227" y="107"/>
                    <a:pt x="227" y="116"/>
                  </a:cubicBezTo>
                  <a:cubicBezTo>
                    <a:pt x="228" y="121"/>
                    <a:pt x="225" y="124"/>
                    <a:pt x="225" y="128"/>
                  </a:cubicBezTo>
                  <a:cubicBezTo>
                    <a:pt x="223" y="132"/>
                    <a:pt x="220" y="140"/>
                    <a:pt x="219" y="144"/>
                  </a:cubicBezTo>
                  <a:cubicBezTo>
                    <a:pt x="217" y="152"/>
                    <a:pt x="213" y="159"/>
                    <a:pt x="211" y="168"/>
                  </a:cubicBezTo>
                  <a:cubicBezTo>
                    <a:pt x="211" y="176"/>
                    <a:pt x="211" y="184"/>
                    <a:pt x="211" y="193"/>
                  </a:cubicBezTo>
                  <a:cubicBezTo>
                    <a:pt x="211" y="201"/>
                    <a:pt x="211" y="201"/>
                    <a:pt x="211" y="201"/>
                  </a:cubicBezTo>
                  <a:cubicBezTo>
                    <a:pt x="211" y="201"/>
                    <a:pt x="211" y="201"/>
                    <a:pt x="211" y="201"/>
                  </a:cubicBezTo>
                  <a:cubicBezTo>
                    <a:pt x="197" y="209"/>
                    <a:pt x="197" y="209"/>
                    <a:pt x="197" y="209"/>
                  </a:cubicBezTo>
                  <a:cubicBezTo>
                    <a:pt x="193" y="214"/>
                    <a:pt x="187" y="217"/>
                    <a:pt x="181" y="217"/>
                  </a:cubicBezTo>
                  <a:cubicBezTo>
                    <a:pt x="175" y="217"/>
                    <a:pt x="173" y="223"/>
                    <a:pt x="171" y="228"/>
                  </a:cubicBezTo>
                  <a:cubicBezTo>
                    <a:pt x="170" y="231"/>
                    <a:pt x="171" y="235"/>
                    <a:pt x="170" y="238"/>
                  </a:cubicBezTo>
                  <a:cubicBezTo>
                    <a:pt x="168" y="243"/>
                    <a:pt x="162" y="242"/>
                    <a:pt x="160" y="246"/>
                  </a:cubicBezTo>
                  <a:cubicBezTo>
                    <a:pt x="156" y="252"/>
                    <a:pt x="155" y="258"/>
                    <a:pt x="151" y="264"/>
                  </a:cubicBezTo>
                  <a:cubicBezTo>
                    <a:pt x="149" y="266"/>
                    <a:pt x="149" y="269"/>
                    <a:pt x="147" y="271"/>
                  </a:cubicBezTo>
                  <a:cubicBezTo>
                    <a:pt x="147" y="272"/>
                    <a:pt x="147" y="273"/>
                    <a:pt x="146" y="274"/>
                  </a:cubicBezTo>
                  <a:cubicBezTo>
                    <a:pt x="139" y="281"/>
                    <a:pt x="139" y="281"/>
                    <a:pt x="139" y="281"/>
                  </a:cubicBezTo>
                  <a:cubicBezTo>
                    <a:pt x="139" y="281"/>
                    <a:pt x="139" y="281"/>
                    <a:pt x="139" y="281"/>
                  </a:cubicBezTo>
                  <a:cubicBezTo>
                    <a:pt x="0" y="138"/>
                    <a:pt x="0" y="138"/>
                    <a:pt x="0" y="138"/>
                  </a:cubicBezTo>
                  <a:cubicBezTo>
                    <a:pt x="0" y="138"/>
                    <a:pt x="0" y="138"/>
                    <a:pt x="0" y="138"/>
                  </a:cubicBezTo>
                  <a:cubicBezTo>
                    <a:pt x="42" y="79"/>
                    <a:pt x="42" y="79"/>
                    <a:pt x="42" y="79"/>
                  </a:cubicBezTo>
                  <a:cubicBezTo>
                    <a:pt x="42" y="77"/>
                    <a:pt x="40" y="75"/>
                    <a:pt x="39" y="74"/>
                  </a:cubicBezTo>
                  <a:cubicBezTo>
                    <a:pt x="39" y="72"/>
                    <a:pt x="38" y="71"/>
                    <a:pt x="37" y="69"/>
                  </a:cubicBezTo>
                  <a:cubicBezTo>
                    <a:pt x="36" y="67"/>
                    <a:pt x="35" y="65"/>
                    <a:pt x="35" y="63"/>
                  </a:cubicBezTo>
                  <a:cubicBezTo>
                    <a:pt x="34" y="62"/>
                    <a:pt x="34" y="61"/>
                    <a:pt x="34" y="59"/>
                  </a:cubicBezTo>
                  <a:cubicBezTo>
                    <a:pt x="34" y="58"/>
                    <a:pt x="35" y="57"/>
                    <a:pt x="35" y="55"/>
                  </a:cubicBezTo>
                  <a:cubicBezTo>
                    <a:pt x="37" y="51"/>
                    <a:pt x="37" y="51"/>
                    <a:pt x="37" y="51"/>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4" name="Freeform 74"/>
            <p:cNvSpPr>
              <a:spLocks/>
            </p:cNvSpPr>
            <p:nvPr/>
          </p:nvSpPr>
          <p:spPr bwMode="auto">
            <a:xfrm>
              <a:off x="5421313" y="4364038"/>
              <a:ext cx="919163" cy="674688"/>
            </a:xfrm>
            <a:custGeom>
              <a:avLst/>
              <a:gdLst>
                <a:gd name="T0" fmla="*/ 145 w 312"/>
                <a:gd name="T1" fmla="*/ 229 h 229"/>
                <a:gd name="T2" fmla="*/ 150 w 312"/>
                <a:gd name="T3" fmla="*/ 222 h 229"/>
                <a:gd name="T4" fmla="*/ 151 w 312"/>
                <a:gd name="T5" fmla="*/ 204 h 229"/>
                <a:gd name="T6" fmla="*/ 160 w 312"/>
                <a:gd name="T7" fmla="*/ 197 h 229"/>
                <a:gd name="T8" fmla="*/ 166 w 312"/>
                <a:gd name="T9" fmla="*/ 193 h 229"/>
                <a:gd name="T10" fmla="*/ 169 w 312"/>
                <a:gd name="T11" fmla="*/ 188 h 229"/>
                <a:gd name="T12" fmla="*/ 173 w 312"/>
                <a:gd name="T13" fmla="*/ 185 h 229"/>
                <a:gd name="T14" fmla="*/ 178 w 312"/>
                <a:gd name="T15" fmla="*/ 170 h 229"/>
                <a:gd name="T16" fmla="*/ 179 w 312"/>
                <a:gd name="T17" fmla="*/ 159 h 229"/>
                <a:gd name="T18" fmla="*/ 184 w 312"/>
                <a:gd name="T19" fmla="*/ 148 h 229"/>
                <a:gd name="T20" fmla="*/ 184 w 312"/>
                <a:gd name="T21" fmla="*/ 147 h 229"/>
                <a:gd name="T22" fmla="*/ 189 w 312"/>
                <a:gd name="T23" fmla="*/ 141 h 229"/>
                <a:gd name="T24" fmla="*/ 201 w 312"/>
                <a:gd name="T25" fmla="*/ 140 h 229"/>
                <a:gd name="T26" fmla="*/ 224 w 312"/>
                <a:gd name="T27" fmla="*/ 148 h 229"/>
                <a:gd name="T28" fmla="*/ 238 w 312"/>
                <a:gd name="T29" fmla="*/ 129 h 229"/>
                <a:gd name="T30" fmla="*/ 267 w 312"/>
                <a:gd name="T31" fmla="*/ 118 h 229"/>
                <a:gd name="T32" fmla="*/ 283 w 312"/>
                <a:gd name="T33" fmla="*/ 112 h 229"/>
                <a:gd name="T34" fmla="*/ 293 w 312"/>
                <a:gd name="T35" fmla="*/ 94 h 229"/>
                <a:gd name="T36" fmla="*/ 312 w 312"/>
                <a:gd name="T37" fmla="*/ 63 h 229"/>
                <a:gd name="T38" fmla="*/ 312 w 312"/>
                <a:gd name="T39" fmla="*/ 63 h 229"/>
                <a:gd name="T40" fmla="*/ 280 w 312"/>
                <a:gd name="T41" fmla="*/ 38 h 229"/>
                <a:gd name="T42" fmla="*/ 280 w 312"/>
                <a:gd name="T43" fmla="*/ 38 h 229"/>
                <a:gd name="T44" fmla="*/ 263 w 312"/>
                <a:gd name="T45" fmla="*/ 47 h 229"/>
                <a:gd name="T46" fmla="*/ 214 w 312"/>
                <a:gd name="T47" fmla="*/ 41 h 229"/>
                <a:gd name="T48" fmla="*/ 190 w 312"/>
                <a:gd name="T49" fmla="*/ 31 h 229"/>
                <a:gd name="T50" fmla="*/ 172 w 312"/>
                <a:gd name="T51" fmla="*/ 25 h 229"/>
                <a:gd name="T52" fmla="*/ 121 w 312"/>
                <a:gd name="T53" fmla="*/ 8 h 229"/>
                <a:gd name="T54" fmla="*/ 77 w 312"/>
                <a:gd name="T55" fmla="*/ 6 h 229"/>
                <a:gd name="T56" fmla="*/ 75 w 312"/>
                <a:gd name="T57" fmla="*/ 4 h 229"/>
                <a:gd name="T58" fmla="*/ 72 w 312"/>
                <a:gd name="T59" fmla="*/ 0 h 229"/>
                <a:gd name="T60" fmla="*/ 72 w 312"/>
                <a:gd name="T61" fmla="*/ 0 h 229"/>
                <a:gd name="T62" fmla="*/ 58 w 312"/>
                <a:gd name="T63" fmla="*/ 8 h 229"/>
                <a:gd name="T64" fmla="*/ 42 w 312"/>
                <a:gd name="T65" fmla="*/ 16 h 229"/>
                <a:gd name="T66" fmla="*/ 32 w 312"/>
                <a:gd name="T67" fmla="*/ 27 h 229"/>
                <a:gd name="T68" fmla="*/ 31 w 312"/>
                <a:gd name="T69" fmla="*/ 37 h 229"/>
                <a:gd name="T70" fmla="*/ 21 w 312"/>
                <a:gd name="T71" fmla="*/ 45 h 229"/>
                <a:gd name="T72" fmla="*/ 12 w 312"/>
                <a:gd name="T73" fmla="*/ 63 h 229"/>
                <a:gd name="T74" fmla="*/ 8 w 312"/>
                <a:gd name="T75" fmla="*/ 70 h 229"/>
                <a:gd name="T76" fmla="*/ 7 w 312"/>
                <a:gd name="T77" fmla="*/ 73 h 229"/>
                <a:gd name="T78" fmla="*/ 0 w 312"/>
                <a:gd name="T79" fmla="*/ 80 h 229"/>
                <a:gd name="T80" fmla="*/ 0 w 312"/>
                <a:gd name="T81" fmla="*/ 80 h 229"/>
                <a:gd name="T82" fmla="*/ 145 w 312"/>
                <a:gd name="T83"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2" h="229">
                  <a:moveTo>
                    <a:pt x="145" y="229"/>
                  </a:moveTo>
                  <a:cubicBezTo>
                    <a:pt x="150" y="222"/>
                    <a:pt x="150" y="222"/>
                    <a:pt x="150" y="222"/>
                  </a:cubicBezTo>
                  <a:cubicBezTo>
                    <a:pt x="153" y="215"/>
                    <a:pt x="145" y="210"/>
                    <a:pt x="151" y="204"/>
                  </a:cubicBezTo>
                  <a:cubicBezTo>
                    <a:pt x="154" y="201"/>
                    <a:pt x="157" y="199"/>
                    <a:pt x="160" y="197"/>
                  </a:cubicBezTo>
                  <a:cubicBezTo>
                    <a:pt x="162" y="195"/>
                    <a:pt x="164" y="194"/>
                    <a:pt x="166" y="193"/>
                  </a:cubicBezTo>
                  <a:cubicBezTo>
                    <a:pt x="166" y="192"/>
                    <a:pt x="168" y="188"/>
                    <a:pt x="169" y="188"/>
                  </a:cubicBezTo>
                  <a:cubicBezTo>
                    <a:pt x="170" y="187"/>
                    <a:pt x="173" y="187"/>
                    <a:pt x="173" y="185"/>
                  </a:cubicBezTo>
                  <a:cubicBezTo>
                    <a:pt x="176" y="181"/>
                    <a:pt x="174" y="171"/>
                    <a:pt x="178" y="170"/>
                  </a:cubicBezTo>
                  <a:cubicBezTo>
                    <a:pt x="180" y="167"/>
                    <a:pt x="179" y="162"/>
                    <a:pt x="179" y="159"/>
                  </a:cubicBezTo>
                  <a:cubicBezTo>
                    <a:pt x="180" y="154"/>
                    <a:pt x="181" y="151"/>
                    <a:pt x="184" y="148"/>
                  </a:cubicBezTo>
                  <a:cubicBezTo>
                    <a:pt x="184" y="147"/>
                    <a:pt x="184" y="147"/>
                    <a:pt x="184" y="147"/>
                  </a:cubicBezTo>
                  <a:cubicBezTo>
                    <a:pt x="186" y="145"/>
                    <a:pt x="188" y="143"/>
                    <a:pt x="189" y="141"/>
                  </a:cubicBezTo>
                  <a:cubicBezTo>
                    <a:pt x="196" y="138"/>
                    <a:pt x="194" y="136"/>
                    <a:pt x="201" y="140"/>
                  </a:cubicBezTo>
                  <a:cubicBezTo>
                    <a:pt x="207" y="144"/>
                    <a:pt x="218" y="154"/>
                    <a:pt x="224" y="148"/>
                  </a:cubicBezTo>
                  <a:cubicBezTo>
                    <a:pt x="231" y="143"/>
                    <a:pt x="235" y="137"/>
                    <a:pt x="238" y="129"/>
                  </a:cubicBezTo>
                  <a:cubicBezTo>
                    <a:pt x="243" y="117"/>
                    <a:pt x="256" y="118"/>
                    <a:pt x="267" y="118"/>
                  </a:cubicBezTo>
                  <a:cubicBezTo>
                    <a:pt x="275" y="118"/>
                    <a:pt x="278" y="118"/>
                    <a:pt x="283" y="112"/>
                  </a:cubicBezTo>
                  <a:cubicBezTo>
                    <a:pt x="286" y="107"/>
                    <a:pt x="291" y="100"/>
                    <a:pt x="293" y="94"/>
                  </a:cubicBezTo>
                  <a:cubicBezTo>
                    <a:pt x="312" y="63"/>
                    <a:pt x="312" y="63"/>
                    <a:pt x="312" y="63"/>
                  </a:cubicBezTo>
                  <a:cubicBezTo>
                    <a:pt x="312" y="63"/>
                    <a:pt x="312" y="63"/>
                    <a:pt x="312" y="63"/>
                  </a:cubicBezTo>
                  <a:cubicBezTo>
                    <a:pt x="280" y="38"/>
                    <a:pt x="280" y="38"/>
                    <a:pt x="280" y="38"/>
                  </a:cubicBezTo>
                  <a:cubicBezTo>
                    <a:pt x="280" y="38"/>
                    <a:pt x="280" y="38"/>
                    <a:pt x="280" y="38"/>
                  </a:cubicBezTo>
                  <a:cubicBezTo>
                    <a:pt x="263" y="47"/>
                    <a:pt x="263" y="47"/>
                    <a:pt x="263" y="47"/>
                  </a:cubicBezTo>
                  <a:cubicBezTo>
                    <a:pt x="250" y="59"/>
                    <a:pt x="227" y="45"/>
                    <a:pt x="214" y="41"/>
                  </a:cubicBezTo>
                  <a:cubicBezTo>
                    <a:pt x="209" y="37"/>
                    <a:pt x="197" y="33"/>
                    <a:pt x="190" y="31"/>
                  </a:cubicBezTo>
                  <a:cubicBezTo>
                    <a:pt x="184" y="30"/>
                    <a:pt x="178" y="25"/>
                    <a:pt x="172" y="25"/>
                  </a:cubicBezTo>
                  <a:cubicBezTo>
                    <a:pt x="160" y="12"/>
                    <a:pt x="138" y="6"/>
                    <a:pt x="121" y="8"/>
                  </a:cubicBezTo>
                  <a:cubicBezTo>
                    <a:pt x="111" y="8"/>
                    <a:pt x="84" y="16"/>
                    <a:pt x="77" y="6"/>
                  </a:cubicBezTo>
                  <a:cubicBezTo>
                    <a:pt x="76" y="6"/>
                    <a:pt x="75" y="5"/>
                    <a:pt x="75" y="4"/>
                  </a:cubicBezTo>
                  <a:cubicBezTo>
                    <a:pt x="74" y="3"/>
                    <a:pt x="73" y="2"/>
                    <a:pt x="72" y="0"/>
                  </a:cubicBezTo>
                  <a:cubicBezTo>
                    <a:pt x="72" y="0"/>
                    <a:pt x="72" y="0"/>
                    <a:pt x="72" y="0"/>
                  </a:cubicBezTo>
                  <a:cubicBezTo>
                    <a:pt x="58" y="8"/>
                    <a:pt x="58" y="8"/>
                    <a:pt x="58" y="8"/>
                  </a:cubicBezTo>
                  <a:cubicBezTo>
                    <a:pt x="54" y="13"/>
                    <a:pt x="48" y="16"/>
                    <a:pt x="42" y="16"/>
                  </a:cubicBezTo>
                  <a:cubicBezTo>
                    <a:pt x="36" y="16"/>
                    <a:pt x="34" y="22"/>
                    <a:pt x="32" y="27"/>
                  </a:cubicBezTo>
                  <a:cubicBezTo>
                    <a:pt x="31" y="30"/>
                    <a:pt x="32" y="34"/>
                    <a:pt x="31" y="37"/>
                  </a:cubicBezTo>
                  <a:cubicBezTo>
                    <a:pt x="29" y="42"/>
                    <a:pt x="23" y="41"/>
                    <a:pt x="21" y="45"/>
                  </a:cubicBezTo>
                  <a:cubicBezTo>
                    <a:pt x="17" y="51"/>
                    <a:pt x="16" y="57"/>
                    <a:pt x="12" y="63"/>
                  </a:cubicBezTo>
                  <a:cubicBezTo>
                    <a:pt x="10" y="65"/>
                    <a:pt x="10" y="68"/>
                    <a:pt x="8" y="70"/>
                  </a:cubicBezTo>
                  <a:cubicBezTo>
                    <a:pt x="8" y="71"/>
                    <a:pt x="8" y="72"/>
                    <a:pt x="7" y="73"/>
                  </a:cubicBezTo>
                  <a:cubicBezTo>
                    <a:pt x="0" y="80"/>
                    <a:pt x="0" y="80"/>
                    <a:pt x="0" y="80"/>
                  </a:cubicBezTo>
                  <a:cubicBezTo>
                    <a:pt x="0" y="80"/>
                    <a:pt x="0" y="80"/>
                    <a:pt x="0" y="80"/>
                  </a:cubicBezTo>
                  <a:cubicBezTo>
                    <a:pt x="145" y="229"/>
                    <a:pt x="145" y="229"/>
                    <a:pt x="145" y="229"/>
                  </a:cubicBezTo>
                  <a:close/>
                </a:path>
              </a:pathLst>
            </a:custGeom>
            <a:solidFill>
              <a:srgbClr val="010D7D"/>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5" name="Freeform 75"/>
            <p:cNvSpPr>
              <a:spLocks/>
            </p:cNvSpPr>
            <p:nvPr/>
          </p:nvSpPr>
          <p:spPr bwMode="auto">
            <a:xfrm>
              <a:off x="5848350" y="4519613"/>
              <a:ext cx="746125" cy="635000"/>
            </a:xfrm>
            <a:custGeom>
              <a:avLst/>
              <a:gdLst>
                <a:gd name="T0" fmla="*/ 167 w 253"/>
                <a:gd name="T1" fmla="*/ 10 h 215"/>
                <a:gd name="T2" fmla="*/ 168 w 253"/>
                <a:gd name="T3" fmla="*/ 10 h 215"/>
                <a:gd name="T4" fmla="*/ 179 w 253"/>
                <a:gd name="T5" fmla="*/ 1 h 215"/>
                <a:gd name="T6" fmla="*/ 186 w 253"/>
                <a:gd name="T7" fmla="*/ 0 h 215"/>
                <a:gd name="T8" fmla="*/ 191 w 253"/>
                <a:gd name="T9" fmla="*/ 4 h 215"/>
                <a:gd name="T10" fmla="*/ 203 w 253"/>
                <a:gd name="T11" fmla="*/ 12 h 215"/>
                <a:gd name="T12" fmla="*/ 220 w 253"/>
                <a:gd name="T13" fmla="*/ 16 h 215"/>
                <a:gd name="T14" fmla="*/ 220 w 253"/>
                <a:gd name="T15" fmla="*/ 16 h 215"/>
                <a:gd name="T16" fmla="*/ 223 w 253"/>
                <a:gd name="T17" fmla="*/ 29 h 215"/>
                <a:gd name="T18" fmla="*/ 242 w 253"/>
                <a:gd name="T19" fmla="*/ 56 h 215"/>
                <a:gd name="T20" fmla="*/ 246 w 253"/>
                <a:gd name="T21" fmla="*/ 86 h 215"/>
                <a:gd name="T22" fmla="*/ 248 w 253"/>
                <a:gd name="T23" fmla="*/ 88 h 215"/>
                <a:gd name="T24" fmla="*/ 253 w 253"/>
                <a:gd name="T25" fmla="*/ 96 h 215"/>
                <a:gd name="T26" fmla="*/ 253 w 253"/>
                <a:gd name="T27" fmla="*/ 96 h 215"/>
                <a:gd name="T28" fmla="*/ 253 w 253"/>
                <a:gd name="T29" fmla="*/ 96 h 215"/>
                <a:gd name="T30" fmla="*/ 250 w 253"/>
                <a:gd name="T31" fmla="*/ 121 h 215"/>
                <a:gd name="T32" fmla="*/ 249 w 253"/>
                <a:gd name="T33" fmla="*/ 140 h 215"/>
                <a:gd name="T34" fmla="*/ 246 w 253"/>
                <a:gd name="T35" fmla="*/ 153 h 215"/>
                <a:gd name="T36" fmla="*/ 242 w 253"/>
                <a:gd name="T37" fmla="*/ 170 h 215"/>
                <a:gd name="T38" fmla="*/ 236 w 253"/>
                <a:gd name="T39" fmla="*/ 175 h 215"/>
                <a:gd name="T40" fmla="*/ 232 w 253"/>
                <a:gd name="T41" fmla="*/ 182 h 215"/>
                <a:gd name="T42" fmla="*/ 222 w 253"/>
                <a:gd name="T43" fmla="*/ 190 h 215"/>
                <a:gd name="T44" fmla="*/ 212 w 253"/>
                <a:gd name="T45" fmla="*/ 185 h 215"/>
                <a:gd name="T46" fmla="*/ 212 w 253"/>
                <a:gd name="T47" fmla="*/ 186 h 215"/>
                <a:gd name="T48" fmla="*/ 205 w 253"/>
                <a:gd name="T49" fmla="*/ 187 h 215"/>
                <a:gd name="T50" fmla="*/ 209 w 253"/>
                <a:gd name="T51" fmla="*/ 194 h 215"/>
                <a:gd name="T52" fmla="*/ 219 w 253"/>
                <a:gd name="T53" fmla="*/ 197 h 215"/>
                <a:gd name="T54" fmla="*/ 225 w 253"/>
                <a:gd name="T55" fmla="*/ 199 h 215"/>
                <a:gd name="T56" fmla="*/ 225 w 253"/>
                <a:gd name="T57" fmla="*/ 200 h 215"/>
                <a:gd name="T58" fmla="*/ 209 w 253"/>
                <a:gd name="T59" fmla="*/ 197 h 215"/>
                <a:gd name="T60" fmla="*/ 172 w 253"/>
                <a:gd name="T61" fmla="*/ 190 h 215"/>
                <a:gd name="T62" fmla="*/ 147 w 253"/>
                <a:gd name="T63" fmla="*/ 189 h 215"/>
                <a:gd name="T64" fmla="*/ 126 w 253"/>
                <a:gd name="T65" fmla="*/ 191 h 215"/>
                <a:gd name="T66" fmla="*/ 106 w 253"/>
                <a:gd name="T67" fmla="*/ 192 h 215"/>
                <a:gd name="T68" fmla="*/ 75 w 253"/>
                <a:gd name="T69" fmla="*/ 201 h 215"/>
                <a:gd name="T70" fmla="*/ 59 w 253"/>
                <a:gd name="T71" fmla="*/ 206 h 215"/>
                <a:gd name="T72" fmla="*/ 44 w 253"/>
                <a:gd name="T73" fmla="*/ 212 h 215"/>
                <a:gd name="T74" fmla="*/ 38 w 253"/>
                <a:gd name="T75" fmla="*/ 215 h 215"/>
                <a:gd name="T76" fmla="*/ 38 w 253"/>
                <a:gd name="T77" fmla="*/ 215 h 215"/>
                <a:gd name="T78" fmla="*/ 0 w 253"/>
                <a:gd name="T79" fmla="*/ 176 h 215"/>
                <a:gd name="T80" fmla="*/ 0 w 253"/>
                <a:gd name="T81" fmla="*/ 176 h 215"/>
                <a:gd name="T82" fmla="*/ 5 w 253"/>
                <a:gd name="T83" fmla="*/ 169 h 215"/>
                <a:gd name="T84" fmla="*/ 6 w 253"/>
                <a:gd name="T85" fmla="*/ 151 h 215"/>
                <a:gd name="T86" fmla="*/ 15 w 253"/>
                <a:gd name="T87" fmla="*/ 144 h 215"/>
                <a:gd name="T88" fmla="*/ 21 w 253"/>
                <a:gd name="T89" fmla="*/ 140 h 215"/>
                <a:gd name="T90" fmla="*/ 24 w 253"/>
                <a:gd name="T91" fmla="*/ 135 h 215"/>
                <a:gd name="T92" fmla="*/ 28 w 253"/>
                <a:gd name="T93" fmla="*/ 132 h 215"/>
                <a:gd name="T94" fmla="*/ 33 w 253"/>
                <a:gd name="T95" fmla="*/ 117 h 215"/>
                <a:gd name="T96" fmla="*/ 34 w 253"/>
                <a:gd name="T97" fmla="*/ 106 h 215"/>
                <a:gd name="T98" fmla="*/ 39 w 253"/>
                <a:gd name="T99" fmla="*/ 95 h 215"/>
                <a:gd name="T100" fmla="*/ 39 w 253"/>
                <a:gd name="T101" fmla="*/ 94 h 215"/>
                <a:gd name="T102" fmla="*/ 44 w 253"/>
                <a:gd name="T103" fmla="*/ 88 h 215"/>
                <a:gd name="T104" fmla="*/ 56 w 253"/>
                <a:gd name="T105" fmla="*/ 87 h 215"/>
                <a:gd name="T106" fmla="*/ 79 w 253"/>
                <a:gd name="T107" fmla="*/ 95 h 215"/>
                <a:gd name="T108" fmla="*/ 93 w 253"/>
                <a:gd name="T109" fmla="*/ 76 h 215"/>
                <a:gd name="T110" fmla="*/ 122 w 253"/>
                <a:gd name="T111" fmla="*/ 65 h 215"/>
                <a:gd name="T112" fmla="*/ 138 w 253"/>
                <a:gd name="T113" fmla="*/ 59 h 215"/>
                <a:gd name="T114" fmla="*/ 148 w 253"/>
                <a:gd name="T115" fmla="*/ 41 h 215"/>
                <a:gd name="T116" fmla="*/ 167 w 253"/>
                <a:gd name="T117" fmla="*/ 10 h 215"/>
                <a:gd name="connsiteX0" fmla="*/ 6601 w 10000"/>
                <a:gd name="connsiteY0" fmla="*/ 465 h 10000"/>
                <a:gd name="connsiteX1" fmla="*/ 6640 w 10000"/>
                <a:gd name="connsiteY1" fmla="*/ 465 h 10000"/>
                <a:gd name="connsiteX2" fmla="*/ 7075 w 10000"/>
                <a:gd name="connsiteY2" fmla="*/ 47 h 10000"/>
                <a:gd name="connsiteX3" fmla="*/ 7352 w 10000"/>
                <a:gd name="connsiteY3" fmla="*/ 0 h 10000"/>
                <a:gd name="connsiteX4" fmla="*/ 7549 w 10000"/>
                <a:gd name="connsiteY4" fmla="*/ 186 h 10000"/>
                <a:gd name="connsiteX5" fmla="*/ 8024 w 10000"/>
                <a:gd name="connsiteY5" fmla="*/ 558 h 10000"/>
                <a:gd name="connsiteX6" fmla="*/ 8696 w 10000"/>
                <a:gd name="connsiteY6" fmla="*/ 744 h 10000"/>
                <a:gd name="connsiteX7" fmla="*/ 8696 w 10000"/>
                <a:gd name="connsiteY7" fmla="*/ 744 h 10000"/>
                <a:gd name="connsiteX8" fmla="*/ 8814 w 10000"/>
                <a:gd name="connsiteY8" fmla="*/ 1349 h 10000"/>
                <a:gd name="connsiteX9" fmla="*/ 9565 w 10000"/>
                <a:gd name="connsiteY9" fmla="*/ 2605 h 10000"/>
                <a:gd name="connsiteX10" fmla="*/ 9723 w 10000"/>
                <a:gd name="connsiteY10" fmla="*/ 4000 h 10000"/>
                <a:gd name="connsiteX11" fmla="*/ 9802 w 10000"/>
                <a:gd name="connsiteY11" fmla="*/ 4093 h 10000"/>
                <a:gd name="connsiteX12" fmla="*/ 10000 w 10000"/>
                <a:gd name="connsiteY12" fmla="*/ 4465 h 10000"/>
                <a:gd name="connsiteX13" fmla="*/ 10000 w 10000"/>
                <a:gd name="connsiteY13" fmla="*/ 4465 h 10000"/>
                <a:gd name="connsiteX14" fmla="*/ 10000 w 10000"/>
                <a:gd name="connsiteY14" fmla="*/ 4465 h 10000"/>
                <a:gd name="connsiteX15" fmla="*/ 9881 w 10000"/>
                <a:gd name="connsiteY15" fmla="*/ 5628 h 10000"/>
                <a:gd name="connsiteX16" fmla="*/ 9842 w 10000"/>
                <a:gd name="connsiteY16" fmla="*/ 6512 h 10000"/>
                <a:gd name="connsiteX17" fmla="*/ 9723 w 10000"/>
                <a:gd name="connsiteY17" fmla="*/ 7116 h 10000"/>
                <a:gd name="connsiteX18" fmla="*/ 9565 w 10000"/>
                <a:gd name="connsiteY18" fmla="*/ 7907 h 10000"/>
                <a:gd name="connsiteX19" fmla="*/ 9328 w 10000"/>
                <a:gd name="connsiteY19" fmla="*/ 8140 h 10000"/>
                <a:gd name="connsiteX20" fmla="*/ 9170 w 10000"/>
                <a:gd name="connsiteY20" fmla="*/ 8465 h 10000"/>
                <a:gd name="connsiteX21" fmla="*/ 8775 w 10000"/>
                <a:gd name="connsiteY21" fmla="*/ 8837 h 10000"/>
                <a:gd name="connsiteX22" fmla="*/ 8379 w 10000"/>
                <a:gd name="connsiteY22" fmla="*/ 8605 h 10000"/>
                <a:gd name="connsiteX23" fmla="*/ 8379 w 10000"/>
                <a:gd name="connsiteY23" fmla="*/ 8651 h 10000"/>
                <a:gd name="connsiteX24" fmla="*/ 8103 w 10000"/>
                <a:gd name="connsiteY24" fmla="*/ 8698 h 10000"/>
                <a:gd name="connsiteX25" fmla="*/ 8261 w 10000"/>
                <a:gd name="connsiteY25" fmla="*/ 9023 h 10000"/>
                <a:gd name="connsiteX26" fmla="*/ 8656 w 10000"/>
                <a:gd name="connsiteY26" fmla="*/ 9163 h 10000"/>
                <a:gd name="connsiteX27" fmla="*/ 8893 w 10000"/>
                <a:gd name="connsiteY27" fmla="*/ 9256 h 10000"/>
                <a:gd name="connsiteX28" fmla="*/ 8261 w 10000"/>
                <a:gd name="connsiteY28" fmla="*/ 9163 h 10000"/>
                <a:gd name="connsiteX29" fmla="*/ 6798 w 10000"/>
                <a:gd name="connsiteY29" fmla="*/ 8837 h 10000"/>
                <a:gd name="connsiteX30" fmla="*/ 5810 w 10000"/>
                <a:gd name="connsiteY30" fmla="*/ 8791 h 10000"/>
                <a:gd name="connsiteX31" fmla="*/ 4980 w 10000"/>
                <a:gd name="connsiteY31" fmla="*/ 8884 h 10000"/>
                <a:gd name="connsiteX32" fmla="*/ 4190 w 10000"/>
                <a:gd name="connsiteY32" fmla="*/ 8930 h 10000"/>
                <a:gd name="connsiteX33" fmla="*/ 2964 w 10000"/>
                <a:gd name="connsiteY33" fmla="*/ 9349 h 10000"/>
                <a:gd name="connsiteX34" fmla="*/ 2332 w 10000"/>
                <a:gd name="connsiteY34" fmla="*/ 9581 h 10000"/>
                <a:gd name="connsiteX35" fmla="*/ 1739 w 10000"/>
                <a:gd name="connsiteY35" fmla="*/ 9860 h 10000"/>
                <a:gd name="connsiteX36" fmla="*/ 1502 w 10000"/>
                <a:gd name="connsiteY36" fmla="*/ 10000 h 10000"/>
                <a:gd name="connsiteX37" fmla="*/ 1502 w 10000"/>
                <a:gd name="connsiteY37" fmla="*/ 10000 h 10000"/>
                <a:gd name="connsiteX38" fmla="*/ 0 w 10000"/>
                <a:gd name="connsiteY38" fmla="*/ 8186 h 10000"/>
                <a:gd name="connsiteX39" fmla="*/ 0 w 10000"/>
                <a:gd name="connsiteY39" fmla="*/ 8186 h 10000"/>
                <a:gd name="connsiteX40" fmla="*/ 198 w 10000"/>
                <a:gd name="connsiteY40" fmla="*/ 7860 h 10000"/>
                <a:gd name="connsiteX41" fmla="*/ 237 w 10000"/>
                <a:gd name="connsiteY41" fmla="*/ 7023 h 10000"/>
                <a:gd name="connsiteX42" fmla="*/ 593 w 10000"/>
                <a:gd name="connsiteY42" fmla="*/ 6698 h 10000"/>
                <a:gd name="connsiteX43" fmla="*/ 830 w 10000"/>
                <a:gd name="connsiteY43" fmla="*/ 6512 h 10000"/>
                <a:gd name="connsiteX44" fmla="*/ 949 w 10000"/>
                <a:gd name="connsiteY44" fmla="*/ 6279 h 10000"/>
                <a:gd name="connsiteX45" fmla="*/ 1107 w 10000"/>
                <a:gd name="connsiteY45" fmla="*/ 6140 h 10000"/>
                <a:gd name="connsiteX46" fmla="*/ 1304 w 10000"/>
                <a:gd name="connsiteY46" fmla="*/ 5442 h 10000"/>
                <a:gd name="connsiteX47" fmla="*/ 1344 w 10000"/>
                <a:gd name="connsiteY47" fmla="*/ 4930 h 10000"/>
                <a:gd name="connsiteX48" fmla="*/ 1542 w 10000"/>
                <a:gd name="connsiteY48" fmla="*/ 4419 h 10000"/>
                <a:gd name="connsiteX49" fmla="*/ 1542 w 10000"/>
                <a:gd name="connsiteY49" fmla="*/ 4372 h 10000"/>
                <a:gd name="connsiteX50" fmla="*/ 1739 w 10000"/>
                <a:gd name="connsiteY50" fmla="*/ 4093 h 10000"/>
                <a:gd name="connsiteX51" fmla="*/ 2213 w 10000"/>
                <a:gd name="connsiteY51" fmla="*/ 4047 h 10000"/>
                <a:gd name="connsiteX52" fmla="*/ 3123 w 10000"/>
                <a:gd name="connsiteY52" fmla="*/ 4419 h 10000"/>
                <a:gd name="connsiteX53" fmla="*/ 3676 w 10000"/>
                <a:gd name="connsiteY53" fmla="*/ 3535 h 10000"/>
                <a:gd name="connsiteX54" fmla="*/ 4822 w 10000"/>
                <a:gd name="connsiteY54" fmla="*/ 3023 h 10000"/>
                <a:gd name="connsiteX55" fmla="*/ 5455 w 10000"/>
                <a:gd name="connsiteY55" fmla="*/ 2744 h 10000"/>
                <a:gd name="connsiteX56" fmla="*/ 5850 w 10000"/>
                <a:gd name="connsiteY56" fmla="*/ 1907 h 10000"/>
                <a:gd name="connsiteX57" fmla="*/ 6601 w 10000"/>
                <a:gd name="connsiteY57" fmla="*/ 46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000" h="10000">
                  <a:moveTo>
                    <a:pt x="6601" y="465"/>
                  </a:moveTo>
                  <a:lnTo>
                    <a:pt x="6640" y="465"/>
                  </a:lnTo>
                  <a:cubicBezTo>
                    <a:pt x="6798" y="326"/>
                    <a:pt x="6917" y="186"/>
                    <a:pt x="7075" y="47"/>
                  </a:cubicBezTo>
                  <a:cubicBezTo>
                    <a:pt x="7154" y="0"/>
                    <a:pt x="7273" y="0"/>
                    <a:pt x="7352" y="0"/>
                  </a:cubicBezTo>
                  <a:cubicBezTo>
                    <a:pt x="7470" y="0"/>
                    <a:pt x="7470" y="140"/>
                    <a:pt x="7549" y="186"/>
                  </a:cubicBezTo>
                  <a:cubicBezTo>
                    <a:pt x="7628" y="326"/>
                    <a:pt x="7905" y="512"/>
                    <a:pt x="8024" y="558"/>
                  </a:cubicBezTo>
                  <a:cubicBezTo>
                    <a:pt x="8261" y="651"/>
                    <a:pt x="8458" y="698"/>
                    <a:pt x="8696" y="744"/>
                  </a:cubicBezTo>
                  <a:lnTo>
                    <a:pt x="8696" y="744"/>
                  </a:lnTo>
                  <a:lnTo>
                    <a:pt x="8814" y="1349"/>
                  </a:lnTo>
                  <a:cubicBezTo>
                    <a:pt x="8972" y="1860"/>
                    <a:pt x="9368" y="2140"/>
                    <a:pt x="9565" y="2605"/>
                  </a:cubicBezTo>
                  <a:cubicBezTo>
                    <a:pt x="9763" y="3023"/>
                    <a:pt x="9526" y="3581"/>
                    <a:pt x="9723" y="4000"/>
                  </a:cubicBezTo>
                  <a:cubicBezTo>
                    <a:pt x="9763" y="4000"/>
                    <a:pt x="9763" y="4047"/>
                    <a:pt x="9802" y="4093"/>
                  </a:cubicBezTo>
                  <a:lnTo>
                    <a:pt x="10000" y="4465"/>
                  </a:lnTo>
                  <a:lnTo>
                    <a:pt x="10000" y="4465"/>
                  </a:lnTo>
                  <a:lnTo>
                    <a:pt x="10000" y="4465"/>
                  </a:lnTo>
                  <a:cubicBezTo>
                    <a:pt x="10000" y="4837"/>
                    <a:pt x="9881" y="5209"/>
                    <a:pt x="9881" y="5628"/>
                  </a:cubicBezTo>
                  <a:cubicBezTo>
                    <a:pt x="9881" y="5907"/>
                    <a:pt x="9881" y="6233"/>
                    <a:pt x="9842" y="6512"/>
                  </a:cubicBezTo>
                  <a:cubicBezTo>
                    <a:pt x="9802" y="6698"/>
                    <a:pt x="9763" y="6884"/>
                    <a:pt x="9723" y="7116"/>
                  </a:cubicBezTo>
                  <a:cubicBezTo>
                    <a:pt x="9684" y="7395"/>
                    <a:pt x="9802" y="7674"/>
                    <a:pt x="9565" y="7907"/>
                  </a:cubicBezTo>
                  <a:cubicBezTo>
                    <a:pt x="9486" y="8000"/>
                    <a:pt x="9407" y="8047"/>
                    <a:pt x="9328" y="8140"/>
                  </a:cubicBezTo>
                  <a:cubicBezTo>
                    <a:pt x="9249" y="8186"/>
                    <a:pt x="9249" y="8419"/>
                    <a:pt x="9170" y="8465"/>
                  </a:cubicBezTo>
                  <a:cubicBezTo>
                    <a:pt x="9091" y="8605"/>
                    <a:pt x="8893" y="8791"/>
                    <a:pt x="8775" y="8837"/>
                  </a:cubicBezTo>
                  <a:cubicBezTo>
                    <a:pt x="8538" y="8884"/>
                    <a:pt x="8498" y="8605"/>
                    <a:pt x="8379" y="8605"/>
                  </a:cubicBezTo>
                  <a:lnTo>
                    <a:pt x="8379" y="8651"/>
                  </a:lnTo>
                  <a:lnTo>
                    <a:pt x="8103" y="8698"/>
                  </a:lnTo>
                  <a:cubicBezTo>
                    <a:pt x="8142" y="8791"/>
                    <a:pt x="8261" y="8930"/>
                    <a:pt x="8261" y="9023"/>
                  </a:cubicBezTo>
                  <a:cubicBezTo>
                    <a:pt x="8419" y="9070"/>
                    <a:pt x="8458" y="9163"/>
                    <a:pt x="8656" y="9163"/>
                  </a:cubicBezTo>
                  <a:cubicBezTo>
                    <a:pt x="8814" y="9163"/>
                    <a:pt x="8893" y="9023"/>
                    <a:pt x="8893" y="9256"/>
                  </a:cubicBezTo>
                  <a:lnTo>
                    <a:pt x="8261" y="9163"/>
                  </a:lnTo>
                  <a:cubicBezTo>
                    <a:pt x="7747" y="8930"/>
                    <a:pt x="7352" y="8837"/>
                    <a:pt x="6798" y="8837"/>
                  </a:cubicBezTo>
                  <a:lnTo>
                    <a:pt x="5810" y="8791"/>
                  </a:lnTo>
                  <a:cubicBezTo>
                    <a:pt x="5573" y="8791"/>
                    <a:pt x="5178" y="8791"/>
                    <a:pt x="4980" y="8884"/>
                  </a:cubicBezTo>
                  <a:cubicBezTo>
                    <a:pt x="4783" y="8977"/>
                    <a:pt x="4427" y="8884"/>
                    <a:pt x="4190" y="8930"/>
                  </a:cubicBezTo>
                  <a:cubicBezTo>
                    <a:pt x="3794" y="9023"/>
                    <a:pt x="3360" y="9209"/>
                    <a:pt x="2964" y="9349"/>
                  </a:cubicBezTo>
                  <a:lnTo>
                    <a:pt x="2332" y="9581"/>
                  </a:lnTo>
                  <a:cubicBezTo>
                    <a:pt x="2134" y="9628"/>
                    <a:pt x="1897" y="9860"/>
                    <a:pt x="1739" y="9860"/>
                  </a:cubicBezTo>
                  <a:cubicBezTo>
                    <a:pt x="1700" y="9907"/>
                    <a:pt x="1621" y="9953"/>
                    <a:pt x="1502" y="10000"/>
                  </a:cubicBezTo>
                  <a:lnTo>
                    <a:pt x="1502" y="10000"/>
                  </a:lnTo>
                  <a:lnTo>
                    <a:pt x="0" y="8186"/>
                  </a:lnTo>
                  <a:lnTo>
                    <a:pt x="0" y="8186"/>
                  </a:lnTo>
                  <a:lnTo>
                    <a:pt x="198" y="7860"/>
                  </a:lnTo>
                  <a:cubicBezTo>
                    <a:pt x="316" y="7535"/>
                    <a:pt x="0" y="7302"/>
                    <a:pt x="237" y="7023"/>
                  </a:cubicBezTo>
                  <a:cubicBezTo>
                    <a:pt x="356" y="6884"/>
                    <a:pt x="474" y="6791"/>
                    <a:pt x="593" y="6698"/>
                  </a:cubicBezTo>
                  <a:cubicBezTo>
                    <a:pt x="672" y="6605"/>
                    <a:pt x="751" y="6558"/>
                    <a:pt x="830" y="6512"/>
                  </a:cubicBezTo>
                  <a:cubicBezTo>
                    <a:pt x="830" y="6465"/>
                    <a:pt x="909" y="6279"/>
                    <a:pt x="949" y="6279"/>
                  </a:cubicBezTo>
                  <a:cubicBezTo>
                    <a:pt x="988" y="6233"/>
                    <a:pt x="1107" y="6233"/>
                    <a:pt x="1107" y="6140"/>
                  </a:cubicBezTo>
                  <a:cubicBezTo>
                    <a:pt x="1225" y="5953"/>
                    <a:pt x="1146" y="5488"/>
                    <a:pt x="1304" y="5442"/>
                  </a:cubicBezTo>
                  <a:cubicBezTo>
                    <a:pt x="1383" y="5302"/>
                    <a:pt x="1344" y="5070"/>
                    <a:pt x="1344" y="4930"/>
                  </a:cubicBezTo>
                  <a:cubicBezTo>
                    <a:pt x="1383" y="4698"/>
                    <a:pt x="1423" y="4558"/>
                    <a:pt x="1542" y="4419"/>
                  </a:cubicBezTo>
                  <a:lnTo>
                    <a:pt x="1542" y="4372"/>
                  </a:lnTo>
                  <a:cubicBezTo>
                    <a:pt x="1621" y="4279"/>
                    <a:pt x="1700" y="4186"/>
                    <a:pt x="1739" y="4093"/>
                  </a:cubicBezTo>
                  <a:cubicBezTo>
                    <a:pt x="2016" y="3953"/>
                    <a:pt x="1937" y="3860"/>
                    <a:pt x="2213" y="4047"/>
                  </a:cubicBezTo>
                  <a:cubicBezTo>
                    <a:pt x="2451" y="4233"/>
                    <a:pt x="2885" y="4698"/>
                    <a:pt x="3123" y="4419"/>
                  </a:cubicBezTo>
                  <a:cubicBezTo>
                    <a:pt x="3399" y="4186"/>
                    <a:pt x="3557" y="3907"/>
                    <a:pt x="3676" y="3535"/>
                  </a:cubicBezTo>
                  <a:cubicBezTo>
                    <a:pt x="3874" y="2977"/>
                    <a:pt x="4387" y="3023"/>
                    <a:pt x="4822" y="3023"/>
                  </a:cubicBezTo>
                  <a:cubicBezTo>
                    <a:pt x="5138" y="3023"/>
                    <a:pt x="5257" y="3023"/>
                    <a:pt x="5455" y="2744"/>
                  </a:cubicBezTo>
                  <a:cubicBezTo>
                    <a:pt x="5573" y="2512"/>
                    <a:pt x="5771" y="2186"/>
                    <a:pt x="5850" y="1907"/>
                  </a:cubicBezTo>
                  <a:lnTo>
                    <a:pt x="6601" y="465"/>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6" name="Freeform 76"/>
            <p:cNvSpPr>
              <a:spLocks/>
            </p:cNvSpPr>
            <p:nvPr/>
          </p:nvSpPr>
          <p:spPr bwMode="auto">
            <a:xfrm>
              <a:off x="6240463" y="4052888"/>
              <a:ext cx="766763" cy="569913"/>
            </a:xfrm>
            <a:custGeom>
              <a:avLst/>
              <a:gdLst>
                <a:gd name="T0" fmla="*/ 87 w 260"/>
                <a:gd name="T1" fmla="*/ 174 h 193"/>
                <a:gd name="T2" fmla="*/ 89 w 260"/>
                <a:gd name="T3" fmla="*/ 174 h 193"/>
                <a:gd name="T4" fmla="*/ 107 w 260"/>
                <a:gd name="T5" fmla="*/ 151 h 193"/>
                <a:gd name="T6" fmla="*/ 114 w 260"/>
                <a:gd name="T7" fmla="*/ 157 h 193"/>
                <a:gd name="T8" fmla="*/ 124 w 260"/>
                <a:gd name="T9" fmla="*/ 152 h 193"/>
                <a:gd name="T10" fmla="*/ 141 w 260"/>
                <a:gd name="T11" fmla="*/ 153 h 193"/>
                <a:gd name="T12" fmla="*/ 160 w 260"/>
                <a:gd name="T13" fmla="*/ 147 h 193"/>
                <a:gd name="T14" fmla="*/ 187 w 260"/>
                <a:gd name="T15" fmla="*/ 193 h 193"/>
                <a:gd name="T16" fmla="*/ 187 w 260"/>
                <a:gd name="T17" fmla="*/ 193 h 193"/>
                <a:gd name="T18" fmla="*/ 204 w 260"/>
                <a:gd name="T19" fmla="*/ 174 h 193"/>
                <a:gd name="T20" fmla="*/ 216 w 260"/>
                <a:gd name="T21" fmla="*/ 163 h 193"/>
                <a:gd name="T22" fmla="*/ 230 w 260"/>
                <a:gd name="T23" fmla="*/ 150 h 193"/>
                <a:gd name="T24" fmla="*/ 246 w 260"/>
                <a:gd name="T25" fmla="*/ 138 h 193"/>
                <a:gd name="T26" fmla="*/ 260 w 260"/>
                <a:gd name="T27" fmla="*/ 125 h 193"/>
                <a:gd name="T28" fmla="*/ 260 w 260"/>
                <a:gd name="T29" fmla="*/ 125 h 193"/>
                <a:gd name="T30" fmla="*/ 259 w 260"/>
                <a:gd name="T31" fmla="*/ 120 h 193"/>
                <a:gd name="T32" fmla="*/ 250 w 260"/>
                <a:gd name="T33" fmla="*/ 120 h 193"/>
                <a:gd name="T34" fmla="*/ 204 w 260"/>
                <a:gd name="T35" fmla="*/ 8 h 193"/>
                <a:gd name="T36" fmla="*/ 204 w 260"/>
                <a:gd name="T37" fmla="*/ 8 h 193"/>
                <a:gd name="T38" fmla="*/ 127 w 260"/>
                <a:gd name="T39" fmla="*/ 8 h 193"/>
                <a:gd name="T40" fmla="*/ 113 w 260"/>
                <a:gd name="T41" fmla="*/ 3 h 193"/>
                <a:gd name="T42" fmla="*/ 93 w 260"/>
                <a:gd name="T43" fmla="*/ 5 h 193"/>
                <a:gd name="T44" fmla="*/ 84 w 260"/>
                <a:gd name="T45" fmla="*/ 0 h 193"/>
                <a:gd name="T46" fmla="*/ 68 w 260"/>
                <a:gd name="T47" fmla="*/ 4 h 193"/>
                <a:gd name="T48" fmla="*/ 51 w 260"/>
                <a:gd name="T49" fmla="*/ 10 h 193"/>
                <a:gd name="T50" fmla="*/ 50 w 260"/>
                <a:gd name="T51" fmla="*/ 11 h 193"/>
                <a:gd name="T52" fmla="*/ 50 w 260"/>
                <a:gd name="T53" fmla="*/ 11 h 193"/>
                <a:gd name="T54" fmla="*/ 6 w 260"/>
                <a:gd name="T55" fmla="*/ 73 h 193"/>
                <a:gd name="T56" fmla="*/ 6 w 260"/>
                <a:gd name="T57" fmla="*/ 73 h 193"/>
                <a:gd name="T58" fmla="*/ 3 w 260"/>
                <a:gd name="T59" fmla="*/ 79 h 193"/>
                <a:gd name="T60" fmla="*/ 2 w 260"/>
                <a:gd name="T61" fmla="*/ 82 h 193"/>
                <a:gd name="T62" fmla="*/ 0 w 260"/>
                <a:gd name="T63" fmla="*/ 85 h 193"/>
                <a:gd name="T64" fmla="*/ 1 w 260"/>
                <a:gd name="T65" fmla="*/ 91 h 193"/>
                <a:gd name="T66" fmla="*/ 5 w 260"/>
                <a:gd name="T67" fmla="*/ 96 h 193"/>
                <a:gd name="T68" fmla="*/ 30 w 260"/>
                <a:gd name="T69" fmla="*/ 115 h 193"/>
                <a:gd name="T70" fmla="*/ 2 w 260"/>
                <a:gd name="T71" fmla="*/ 143 h 193"/>
                <a:gd name="T72" fmla="*/ 2 w 260"/>
                <a:gd name="T73" fmla="*/ 143 h 193"/>
                <a:gd name="T74" fmla="*/ 34 w 260"/>
                <a:gd name="T75" fmla="*/ 168 h 193"/>
                <a:gd name="T76" fmla="*/ 34 w 260"/>
                <a:gd name="T77" fmla="*/ 168 h 193"/>
                <a:gd name="T78" fmla="*/ 35 w 260"/>
                <a:gd name="T79" fmla="*/ 168 h 193"/>
                <a:gd name="T80" fmla="*/ 46 w 260"/>
                <a:gd name="T81" fmla="*/ 159 h 193"/>
                <a:gd name="T82" fmla="*/ 53 w 260"/>
                <a:gd name="T83" fmla="*/ 158 h 193"/>
                <a:gd name="T84" fmla="*/ 58 w 260"/>
                <a:gd name="T85" fmla="*/ 162 h 193"/>
                <a:gd name="T86" fmla="*/ 70 w 260"/>
                <a:gd name="T87" fmla="*/ 170 h 193"/>
                <a:gd name="T88" fmla="*/ 87 w 260"/>
                <a:gd name="T89" fmla="*/ 17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193">
                  <a:moveTo>
                    <a:pt x="87" y="174"/>
                  </a:moveTo>
                  <a:cubicBezTo>
                    <a:pt x="88" y="174"/>
                    <a:pt x="88" y="174"/>
                    <a:pt x="89" y="174"/>
                  </a:cubicBezTo>
                  <a:cubicBezTo>
                    <a:pt x="96" y="168"/>
                    <a:pt x="99" y="157"/>
                    <a:pt x="107" y="151"/>
                  </a:cubicBezTo>
                  <a:cubicBezTo>
                    <a:pt x="110" y="151"/>
                    <a:pt x="111" y="157"/>
                    <a:pt x="114" y="157"/>
                  </a:cubicBezTo>
                  <a:cubicBezTo>
                    <a:pt x="117" y="158"/>
                    <a:pt x="120" y="152"/>
                    <a:pt x="124" y="152"/>
                  </a:cubicBezTo>
                  <a:cubicBezTo>
                    <a:pt x="129" y="159"/>
                    <a:pt x="134" y="156"/>
                    <a:pt x="141" y="153"/>
                  </a:cubicBezTo>
                  <a:cubicBezTo>
                    <a:pt x="143" y="152"/>
                    <a:pt x="158" y="145"/>
                    <a:pt x="160" y="147"/>
                  </a:cubicBezTo>
                  <a:cubicBezTo>
                    <a:pt x="160" y="164"/>
                    <a:pt x="173" y="183"/>
                    <a:pt x="187" y="193"/>
                  </a:cubicBezTo>
                  <a:cubicBezTo>
                    <a:pt x="187" y="193"/>
                    <a:pt x="187" y="193"/>
                    <a:pt x="187" y="193"/>
                  </a:cubicBezTo>
                  <a:cubicBezTo>
                    <a:pt x="204" y="174"/>
                    <a:pt x="204" y="174"/>
                    <a:pt x="204" y="174"/>
                  </a:cubicBezTo>
                  <a:cubicBezTo>
                    <a:pt x="208" y="171"/>
                    <a:pt x="213" y="167"/>
                    <a:pt x="216" y="163"/>
                  </a:cubicBezTo>
                  <a:cubicBezTo>
                    <a:pt x="219" y="163"/>
                    <a:pt x="227" y="153"/>
                    <a:pt x="230" y="150"/>
                  </a:cubicBezTo>
                  <a:cubicBezTo>
                    <a:pt x="235" y="146"/>
                    <a:pt x="240" y="142"/>
                    <a:pt x="246" y="138"/>
                  </a:cubicBezTo>
                  <a:cubicBezTo>
                    <a:pt x="250" y="134"/>
                    <a:pt x="255" y="129"/>
                    <a:pt x="260" y="125"/>
                  </a:cubicBezTo>
                  <a:cubicBezTo>
                    <a:pt x="260" y="125"/>
                    <a:pt x="260" y="125"/>
                    <a:pt x="260" y="125"/>
                  </a:cubicBezTo>
                  <a:cubicBezTo>
                    <a:pt x="259" y="120"/>
                    <a:pt x="259" y="120"/>
                    <a:pt x="259" y="120"/>
                  </a:cubicBezTo>
                  <a:cubicBezTo>
                    <a:pt x="250" y="120"/>
                    <a:pt x="250" y="120"/>
                    <a:pt x="250" y="120"/>
                  </a:cubicBezTo>
                  <a:cubicBezTo>
                    <a:pt x="204" y="8"/>
                    <a:pt x="204" y="8"/>
                    <a:pt x="204" y="8"/>
                  </a:cubicBezTo>
                  <a:cubicBezTo>
                    <a:pt x="204" y="8"/>
                    <a:pt x="204" y="8"/>
                    <a:pt x="204" y="8"/>
                  </a:cubicBezTo>
                  <a:cubicBezTo>
                    <a:pt x="127" y="8"/>
                    <a:pt x="127" y="8"/>
                    <a:pt x="127" y="8"/>
                  </a:cubicBezTo>
                  <a:cubicBezTo>
                    <a:pt x="122" y="6"/>
                    <a:pt x="118" y="2"/>
                    <a:pt x="113" y="3"/>
                  </a:cubicBezTo>
                  <a:cubicBezTo>
                    <a:pt x="106" y="5"/>
                    <a:pt x="101" y="9"/>
                    <a:pt x="93" y="5"/>
                  </a:cubicBezTo>
                  <a:cubicBezTo>
                    <a:pt x="90" y="4"/>
                    <a:pt x="88" y="0"/>
                    <a:pt x="84" y="0"/>
                  </a:cubicBezTo>
                  <a:cubicBezTo>
                    <a:pt x="78" y="0"/>
                    <a:pt x="73" y="2"/>
                    <a:pt x="68" y="4"/>
                  </a:cubicBezTo>
                  <a:cubicBezTo>
                    <a:pt x="62" y="6"/>
                    <a:pt x="55" y="6"/>
                    <a:pt x="51" y="10"/>
                  </a:cubicBezTo>
                  <a:cubicBezTo>
                    <a:pt x="51" y="10"/>
                    <a:pt x="50" y="11"/>
                    <a:pt x="50" y="11"/>
                  </a:cubicBezTo>
                  <a:cubicBezTo>
                    <a:pt x="50" y="11"/>
                    <a:pt x="50" y="11"/>
                    <a:pt x="50" y="11"/>
                  </a:cubicBezTo>
                  <a:cubicBezTo>
                    <a:pt x="6" y="73"/>
                    <a:pt x="6" y="73"/>
                    <a:pt x="6" y="73"/>
                  </a:cubicBezTo>
                  <a:cubicBezTo>
                    <a:pt x="6" y="73"/>
                    <a:pt x="6" y="73"/>
                    <a:pt x="6" y="73"/>
                  </a:cubicBezTo>
                  <a:cubicBezTo>
                    <a:pt x="3" y="79"/>
                    <a:pt x="3" y="79"/>
                    <a:pt x="3" y="79"/>
                  </a:cubicBezTo>
                  <a:cubicBezTo>
                    <a:pt x="3" y="80"/>
                    <a:pt x="2" y="81"/>
                    <a:pt x="2" y="82"/>
                  </a:cubicBezTo>
                  <a:cubicBezTo>
                    <a:pt x="1" y="83"/>
                    <a:pt x="1" y="84"/>
                    <a:pt x="0" y="85"/>
                  </a:cubicBezTo>
                  <a:cubicBezTo>
                    <a:pt x="0" y="87"/>
                    <a:pt x="0" y="89"/>
                    <a:pt x="1" y="91"/>
                  </a:cubicBezTo>
                  <a:cubicBezTo>
                    <a:pt x="1" y="93"/>
                    <a:pt x="3" y="94"/>
                    <a:pt x="5" y="96"/>
                  </a:cubicBezTo>
                  <a:cubicBezTo>
                    <a:pt x="30" y="115"/>
                    <a:pt x="30" y="115"/>
                    <a:pt x="30" y="115"/>
                  </a:cubicBezTo>
                  <a:cubicBezTo>
                    <a:pt x="2" y="143"/>
                    <a:pt x="2" y="143"/>
                    <a:pt x="2" y="143"/>
                  </a:cubicBezTo>
                  <a:cubicBezTo>
                    <a:pt x="2" y="143"/>
                    <a:pt x="2" y="143"/>
                    <a:pt x="2" y="143"/>
                  </a:cubicBezTo>
                  <a:cubicBezTo>
                    <a:pt x="34" y="168"/>
                    <a:pt x="34" y="168"/>
                    <a:pt x="34" y="168"/>
                  </a:cubicBezTo>
                  <a:cubicBezTo>
                    <a:pt x="34" y="168"/>
                    <a:pt x="34" y="168"/>
                    <a:pt x="34" y="168"/>
                  </a:cubicBezTo>
                  <a:cubicBezTo>
                    <a:pt x="34" y="168"/>
                    <a:pt x="35" y="168"/>
                    <a:pt x="35" y="168"/>
                  </a:cubicBezTo>
                  <a:cubicBezTo>
                    <a:pt x="39" y="165"/>
                    <a:pt x="42" y="162"/>
                    <a:pt x="46" y="159"/>
                  </a:cubicBezTo>
                  <a:cubicBezTo>
                    <a:pt x="48" y="158"/>
                    <a:pt x="51" y="158"/>
                    <a:pt x="53" y="158"/>
                  </a:cubicBezTo>
                  <a:cubicBezTo>
                    <a:pt x="56" y="158"/>
                    <a:pt x="56" y="161"/>
                    <a:pt x="58" y="162"/>
                  </a:cubicBezTo>
                  <a:cubicBezTo>
                    <a:pt x="60" y="165"/>
                    <a:pt x="67" y="169"/>
                    <a:pt x="70" y="170"/>
                  </a:cubicBezTo>
                  <a:cubicBezTo>
                    <a:pt x="76" y="172"/>
                    <a:pt x="81" y="173"/>
                    <a:pt x="87" y="174"/>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7" name="Freeform 77"/>
            <p:cNvSpPr>
              <a:spLocks/>
            </p:cNvSpPr>
            <p:nvPr/>
          </p:nvSpPr>
          <p:spPr bwMode="auto">
            <a:xfrm>
              <a:off x="6496050" y="4486325"/>
              <a:ext cx="295275" cy="670754"/>
            </a:xfrm>
            <a:custGeom>
              <a:avLst/>
              <a:gdLst>
                <a:gd name="T0" fmla="*/ 33 w 100"/>
                <a:gd name="T1" fmla="*/ 109 h 233"/>
                <a:gd name="T2" fmla="*/ 33 w 100"/>
                <a:gd name="T3" fmla="*/ 109 h 233"/>
                <a:gd name="T4" fmla="*/ 35 w 100"/>
                <a:gd name="T5" fmla="*/ 141 h 233"/>
                <a:gd name="T6" fmla="*/ 34 w 100"/>
                <a:gd name="T7" fmla="*/ 177 h 233"/>
                <a:gd name="T8" fmla="*/ 30 w 100"/>
                <a:gd name="T9" fmla="*/ 182 h 233"/>
                <a:gd name="T10" fmla="*/ 31 w 100"/>
                <a:gd name="T11" fmla="*/ 186 h 233"/>
                <a:gd name="T12" fmla="*/ 27 w 100"/>
                <a:gd name="T13" fmla="*/ 197 h 233"/>
                <a:gd name="T14" fmla="*/ 23 w 100"/>
                <a:gd name="T15" fmla="*/ 206 h 233"/>
                <a:gd name="T16" fmla="*/ 20 w 100"/>
                <a:gd name="T17" fmla="*/ 220 h 233"/>
                <a:gd name="T18" fmla="*/ 19 w 100"/>
                <a:gd name="T19" fmla="*/ 224 h 233"/>
                <a:gd name="T20" fmla="*/ 9 w 100"/>
                <a:gd name="T21" fmla="*/ 215 h 233"/>
                <a:gd name="T22" fmla="*/ 3 w 100"/>
                <a:gd name="T23" fmla="*/ 224 h 233"/>
                <a:gd name="T24" fmla="*/ 13 w 100"/>
                <a:gd name="T25" fmla="*/ 229 h 233"/>
                <a:gd name="T26" fmla="*/ 23 w 100"/>
                <a:gd name="T27" fmla="*/ 233 h 233"/>
                <a:gd name="T28" fmla="*/ 29 w 100"/>
                <a:gd name="T29" fmla="*/ 203 h 233"/>
                <a:gd name="T30" fmla="*/ 41 w 100"/>
                <a:gd name="T31" fmla="*/ 167 h 233"/>
                <a:gd name="T32" fmla="*/ 47 w 100"/>
                <a:gd name="T33" fmla="*/ 145 h 233"/>
                <a:gd name="T34" fmla="*/ 55 w 100"/>
                <a:gd name="T35" fmla="*/ 125 h 233"/>
                <a:gd name="T36" fmla="*/ 63 w 100"/>
                <a:gd name="T37" fmla="*/ 108 h 233"/>
                <a:gd name="T38" fmla="*/ 82 w 100"/>
                <a:gd name="T39" fmla="*/ 74 h 233"/>
                <a:gd name="T40" fmla="*/ 97 w 100"/>
                <a:gd name="T41" fmla="*/ 51 h 233"/>
                <a:gd name="T42" fmla="*/ 100 w 100"/>
                <a:gd name="T43" fmla="*/ 48 h 233"/>
                <a:gd name="T44" fmla="*/ 100 w 100"/>
                <a:gd name="T45" fmla="*/ 48 h 233"/>
                <a:gd name="T46" fmla="*/ 73 w 100"/>
                <a:gd name="T47" fmla="*/ 2 h 233"/>
                <a:gd name="T48" fmla="*/ 54 w 100"/>
                <a:gd name="T49" fmla="*/ 8 h 233"/>
                <a:gd name="T50" fmla="*/ 37 w 100"/>
                <a:gd name="T51" fmla="*/ 7 h 233"/>
                <a:gd name="T52" fmla="*/ 27 w 100"/>
                <a:gd name="T53" fmla="*/ 12 h 233"/>
                <a:gd name="T54" fmla="*/ 20 w 100"/>
                <a:gd name="T55" fmla="*/ 6 h 233"/>
                <a:gd name="T56" fmla="*/ 2 w 100"/>
                <a:gd name="T57" fmla="*/ 29 h 233"/>
                <a:gd name="T58" fmla="*/ 0 w 100"/>
                <a:gd name="T59" fmla="*/ 29 h 233"/>
                <a:gd name="T60" fmla="*/ 0 w 100"/>
                <a:gd name="T61" fmla="*/ 29 h 233"/>
                <a:gd name="T62" fmla="*/ 3 w 100"/>
                <a:gd name="T63" fmla="*/ 42 h 233"/>
                <a:gd name="T64" fmla="*/ 22 w 100"/>
                <a:gd name="T65" fmla="*/ 69 h 233"/>
                <a:gd name="T66" fmla="*/ 26 w 100"/>
                <a:gd name="T67" fmla="*/ 99 h 233"/>
                <a:gd name="T68" fmla="*/ 28 w 100"/>
                <a:gd name="T69" fmla="*/ 101 h 233"/>
                <a:gd name="T70" fmla="*/ 33 w 100"/>
                <a:gd name="T71" fmla="*/ 109 h 233"/>
                <a:gd name="connsiteX0" fmla="*/ 3300 w 10000"/>
                <a:gd name="connsiteY0" fmla="*/ 4608 h 9758"/>
                <a:gd name="connsiteX1" fmla="*/ 3300 w 10000"/>
                <a:gd name="connsiteY1" fmla="*/ 4608 h 9758"/>
                <a:gd name="connsiteX2" fmla="*/ 3500 w 10000"/>
                <a:gd name="connsiteY2" fmla="*/ 5982 h 9758"/>
                <a:gd name="connsiteX3" fmla="*/ 3400 w 10000"/>
                <a:gd name="connsiteY3" fmla="*/ 7527 h 9758"/>
                <a:gd name="connsiteX4" fmla="*/ 3000 w 10000"/>
                <a:gd name="connsiteY4" fmla="*/ 7741 h 9758"/>
                <a:gd name="connsiteX5" fmla="*/ 3100 w 10000"/>
                <a:gd name="connsiteY5" fmla="*/ 7913 h 9758"/>
                <a:gd name="connsiteX6" fmla="*/ 2700 w 10000"/>
                <a:gd name="connsiteY6" fmla="*/ 8385 h 9758"/>
                <a:gd name="connsiteX7" fmla="*/ 2300 w 10000"/>
                <a:gd name="connsiteY7" fmla="*/ 8771 h 9758"/>
                <a:gd name="connsiteX8" fmla="*/ 2000 w 10000"/>
                <a:gd name="connsiteY8" fmla="*/ 9372 h 9758"/>
                <a:gd name="connsiteX9" fmla="*/ 1900 w 10000"/>
                <a:gd name="connsiteY9" fmla="*/ 9544 h 9758"/>
                <a:gd name="connsiteX10" fmla="*/ 900 w 10000"/>
                <a:gd name="connsiteY10" fmla="*/ 9157 h 9758"/>
                <a:gd name="connsiteX11" fmla="*/ 300 w 10000"/>
                <a:gd name="connsiteY11" fmla="*/ 9544 h 9758"/>
                <a:gd name="connsiteX12" fmla="*/ 1300 w 10000"/>
                <a:gd name="connsiteY12" fmla="*/ 9758 h 9758"/>
                <a:gd name="connsiteX13" fmla="*/ 2900 w 10000"/>
                <a:gd name="connsiteY13" fmla="*/ 8642 h 9758"/>
                <a:gd name="connsiteX14" fmla="*/ 4100 w 10000"/>
                <a:gd name="connsiteY14" fmla="*/ 7097 h 9758"/>
                <a:gd name="connsiteX15" fmla="*/ 4700 w 10000"/>
                <a:gd name="connsiteY15" fmla="*/ 6153 h 9758"/>
                <a:gd name="connsiteX16" fmla="*/ 5500 w 10000"/>
                <a:gd name="connsiteY16" fmla="*/ 5295 h 9758"/>
                <a:gd name="connsiteX17" fmla="*/ 6300 w 10000"/>
                <a:gd name="connsiteY17" fmla="*/ 4565 h 9758"/>
                <a:gd name="connsiteX18" fmla="*/ 8200 w 10000"/>
                <a:gd name="connsiteY18" fmla="*/ 3106 h 9758"/>
                <a:gd name="connsiteX19" fmla="*/ 9700 w 10000"/>
                <a:gd name="connsiteY19" fmla="*/ 2119 h 9758"/>
                <a:gd name="connsiteX20" fmla="*/ 10000 w 10000"/>
                <a:gd name="connsiteY20" fmla="*/ 1990 h 9758"/>
                <a:gd name="connsiteX21" fmla="*/ 10000 w 10000"/>
                <a:gd name="connsiteY21" fmla="*/ 1990 h 9758"/>
                <a:gd name="connsiteX22" fmla="*/ 7300 w 10000"/>
                <a:gd name="connsiteY22" fmla="*/ 16 h 9758"/>
                <a:gd name="connsiteX23" fmla="*/ 5400 w 10000"/>
                <a:gd name="connsiteY23" fmla="*/ 273 h 9758"/>
                <a:gd name="connsiteX24" fmla="*/ 3700 w 10000"/>
                <a:gd name="connsiteY24" fmla="*/ 230 h 9758"/>
                <a:gd name="connsiteX25" fmla="*/ 2700 w 10000"/>
                <a:gd name="connsiteY25" fmla="*/ 445 h 9758"/>
                <a:gd name="connsiteX26" fmla="*/ 2000 w 10000"/>
                <a:gd name="connsiteY26" fmla="*/ 188 h 9758"/>
                <a:gd name="connsiteX27" fmla="*/ 200 w 10000"/>
                <a:gd name="connsiteY27" fmla="*/ 1175 h 9758"/>
                <a:gd name="connsiteX28" fmla="*/ 0 w 10000"/>
                <a:gd name="connsiteY28" fmla="*/ 1175 h 9758"/>
                <a:gd name="connsiteX29" fmla="*/ 0 w 10000"/>
                <a:gd name="connsiteY29" fmla="*/ 1175 h 9758"/>
                <a:gd name="connsiteX30" fmla="*/ 300 w 10000"/>
                <a:gd name="connsiteY30" fmla="*/ 1733 h 9758"/>
                <a:gd name="connsiteX31" fmla="*/ 2200 w 10000"/>
                <a:gd name="connsiteY31" fmla="*/ 2891 h 9758"/>
                <a:gd name="connsiteX32" fmla="*/ 2600 w 10000"/>
                <a:gd name="connsiteY32" fmla="*/ 4179 h 9758"/>
                <a:gd name="connsiteX33" fmla="*/ 2800 w 10000"/>
                <a:gd name="connsiteY33" fmla="*/ 4265 h 9758"/>
                <a:gd name="connsiteX34" fmla="*/ 3300 w 10000"/>
                <a:gd name="connsiteY34" fmla="*/ 4608 h 9758"/>
                <a:gd name="connsiteX0" fmla="*/ 3300 w 10000"/>
                <a:gd name="connsiteY0" fmla="*/ 4722 h 10000"/>
                <a:gd name="connsiteX1" fmla="*/ 3300 w 10000"/>
                <a:gd name="connsiteY1" fmla="*/ 4722 h 10000"/>
                <a:gd name="connsiteX2" fmla="*/ 3500 w 10000"/>
                <a:gd name="connsiteY2" fmla="*/ 6130 h 10000"/>
                <a:gd name="connsiteX3" fmla="*/ 3400 w 10000"/>
                <a:gd name="connsiteY3" fmla="*/ 7714 h 10000"/>
                <a:gd name="connsiteX4" fmla="*/ 3000 w 10000"/>
                <a:gd name="connsiteY4" fmla="*/ 7933 h 10000"/>
                <a:gd name="connsiteX5" fmla="*/ 3100 w 10000"/>
                <a:gd name="connsiteY5" fmla="*/ 8109 h 10000"/>
                <a:gd name="connsiteX6" fmla="*/ 2700 w 10000"/>
                <a:gd name="connsiteY6" fmla="*/ 8593 h 10000"/>
                <a:gd name="connsiteX7" fmla="*/ 2300 w 10000"/>
                <a:gd name="connsiteY7" fmla="*/ 8989 h 10000"/>
                <a:gd name="connsiteX8" fmla="*/ 2000 w 10000"/>
                <a:gd name="connsiteY8" fmla="*/ 9604 h 10000"/>
                <a:gd name="connsiteX9" fmla="*/ 1900 w 10000"/>
                <a:gd name="connsiteY9" fmla="*/ 9781 h 10000"/>
                <a:gd name="connsiteX10" fmla="*/ 900 w 10000"/>
                <a:gd name="connsiteY10" fmla="*/ 9384 h 10000"/>
                <a:gd name="connsiteX11" fmla="*/ 300 w 10000"/>
                <a:gd name="connsiteY11" fmla="*/ 9781 h 10000"/>
                <a:gd name="connsiteX12" fmla="*/ 1300 w 10000"/>
                <a:gd name="connsiteY12" fmla="*/ 10000 h 10000"/>
                <a:gd name="connsiteX13" fmla="*/ 2900 w 10000"/>
                <a:gd name="connsiteY13" fmla="*/ 8856 h 10000"/>
                <a:gd name="connsiteX14" fmla="*/ 4100 w 10000"/>
                <a:gd name="connsiteY14" fmla="*/ 7273 h 10000"/>
                <a:gd name="connsiteX15" fmla="*/ 5220 w 10000"/>
                <a:gd name="connsiteY15" fmla="*/ 6306 h 10000"/>
                <a:gd name="connsiteX16" fmla="*/ 5500 w 10000"/>
                <a:gd name="connsiteY16" fmla="*/ 5426 h 10000"/>
                <a:gd name="connsiteX17" fmla="*/ 6300 w 10000"/>
                <a:gd name="connsiteY17" fmla="*/ 4678 h 10000"/>
                <a:gd name="connsiteX18" fmla="*/ 8200 w 10000"/>
                <a:gd name="connsiteY18" fmla="*/ 3183 h 10000"/>
                <a:gd name="connsiteX19" fmla="*/ 9700 w 10000"/>
                <a:gd name="connsiteY19" fmla="*/ 2172 h 10000"/>
                <a:gd name="connsiteX20" fmla="*/ 10000 w 10000"/>
                <a:gd name="connsiteY20" fmla="*/ 2039 h 10000"/>
                <a:gd name="connsiteX21" fmla="*/ 10000 w 10000"/>
                <a:gd name="connsiteY21" fmla="*/ 2039 h 10000"/>
                <a:gd name="connsiteX22" fmla="*/ 7300 w 10000"/>
                <a:gd name="connsiteY22" fmla="*/ 16 h 10000"/>
                <a:gd name="connsiteX23" fmla="*/ 5400 w 10000"/>
                <a:gd name="connsiteY23" fmla="*/ 280 h 10000"/>
                <a:gd name="connsiteX24" fmla="*/ 3700 w 10000"/>
                <a:gd name="connsiteY24" fmla="*/ 236 h 10000"/>
                <a:gd name="connsiteX25" fmla="*/ 2700 w 10000"/>
                <a:gd name="connsiteY25" fmla="*/ 456 h 10000"/>
                <a:gd name="connsiteX26" fmla="*/ 2000 w 10000"/>
                <a:gd name="connsiteY26" fmla="*/ 193 h 10000"/>
                <a:gd name="connsiteX27" fmla="*/ 200 w 10000"/>
                <a:gd name="connsiteY27" fmla="*/ 1204 h 10000"/>
                <a:gd name="connsiteX28" fmla="*/ 0 w 10000"/>
                <a:gd name="connsiteY28" fmla="*/ 1204 h 10000"/>
                <a:gd name="connsiteX29" fmla="*/ 0 w 10000"/>
                <a:gd name="connsiteY29" fmla="*/ 1204 h 10000"/>
                <a:gd name="connsiteX30" fmla="*/ 300 w 10000"/>
                <a:gd name="connsiteY30" fmla="*/ 1776 h 10000"/>
                <a:gd name="connsiteX31" fmla="*/ 2200 w 10000"/>
                <a:gd name="connsiteY31" fmla="*/ 2963 h 10000"/>
                <a:gd name="connsiteX32" fmla="*/ 2600 w 10000"/>
                <a:gd name="connsiteY32" fmla="*/ 4283 h 10000"/>
                <a:gd name="connsiteX33" fmla="*/ 2800 w 10000"/>
                <a:gd name="connsiteY33" fmla="*/ 4371 h 10000"/>
                <a:gd name="connsiteX34" fmla="*/ 3300 w 10000"/>
                <a:gd name="connsiteY34" fmla="*/ 472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00" h="10000">
                  <a:moveTo>
                    <a:pt x="3300" y="4722"/>
                  </a:moveTo>
                  <a:lnTo>
                    <a:pt x="3300" y="4722"/>
                  </a:lnTo>
                  <a:cubicBezTo>
                    <a:pt x="3600" y="4766"/>
                    <a:pt x="3500" y="5910"/>
                    <a:pt x="3500" y="6130"/>
                  </a:cubicBezTo>
                  <a:cubicBezTo>
                    <a:pt x="3700" y="6614"/>
                    <a:pt x="3600" y="7229"/>
                    <a:pt x="3400" y="7714"/>
                  </a:cubicBezTo>
                  <a:cubicBezTo>
                    <a:pt x="3300" y="7845"/>
                    <a:pt x="3200" y="7845"/>
                    <a:pt x="3000" y="7933"/>
                  </a:cubicBezTo>
                  <a:cubicBezTo>
                    <a:pt x="2900" y="7977"/>
                    <a:pt x="3100" y="8021"/>
                    <a:pt x="3100" y="8109"/>
                  </a:cubicBezTo>
                  <a:cubicBezTo>
                    <a:pt x="3100" y="8241"/>
                    <a:pt x="2800" y="8461"/>
                    <a:pt x="2700" y="8593"/>
                  </a:cubicBezTo>
                  <a:cubicBezTo>
                    <a:pt x="2600" y="8725"/>
                    <a:pt x="2400" y="8856"/>
                    <a:pt x="2300" y="8989"/>
                  </a:cubicBezTo>
                  <a:cubicBezTo>
                    <a:pt x="2200" y="9165"/>
                    <a:pt x="2100" y="9384"/>
                    <a:pt x="2000" y="9604"/>
                  </a:cubicBezTo>
                  <a:cubicBezTo>
                    <a:pt x="1900" y="9648"/>
                    <a:pt x="1900" y="9781"/>
                    <a:pt x="1900" y="9781"/>
                  </a:cubicBezTo>
                  <a:cubicBezTo>
                    <a:pt x="1900" y="9781"/>
                    <a:pt x="1000" y="9384"/>
                    <a:pt x="900" y="9384"/>
                  </a:cubicBezTo>
                  <a:cubicBezTo>
                    <a:pt x="900" y="9472"/>
                    <a:pt x="300" y="9648"/>
                    <a:pt x="300" y="9781"/>
                  </a:cubicBezTo>
                  <a:cubicBezTo>
                    <a:pt x="600" y="9781"/>
                    <a:pt x="1000" y="9956"/>
                    <a:pt x="1300" y="10000"/>
                  </a:cubicBezTo>
                  <a:cubicBezTo>
                    <a:pt x="1733" y="9846"/>
                    <a:pt x="2433" y="9310"/>
                    <a:pt x="2900" y="8856"/>
                  </a:cubicBezTo>
                  <a:cubicBezTo>
                    <a:pt x="3500" y="8373"/>
                    <a:pt x="3700" y="7801"/>
                    <a:pt x="4100" y="7273"/>
                  </a:cubicBezTo>
                  <a:cubicBezTo>
                    <a:pt x="4200" y="6966"/>
                    <a:pt x="5220" y="6614"/>
                    <a:pt x="5220" y="6306"/>
                  </a:cubicBezTo>
                  <a:cubicBezTo>
                    <a:pt x="5620" y="6130"/>
                    <a:pt x="5320" y="5697"/>
                    <a:pt x="5500" y="5426"/>
                  </a:cubicBezTo>
                  <a:cubicBezTo>
                    <a:pt x="5680" y="5155"/>
                    <a:pt x="6000" y="4899"/>
                    <a:pt x="6300" y="4678"/>
                  </a:cubicBezTo>
                  <a:lnTo>
                    <a:pt x="8200" y="3183"/>
                  </a:lnTo>
                  <a:cubicBezTo>
                    <a:pt x="8800" y="2963"/>
                    <a:pt x="9100" y="2435"/>
                    <a:pt x="9700" y="2172"/>
                  </a:cubicBezTo>
                  <a:lnTo>
                    <a:pt x="10000" y="2039"/>
                  </a:lnTo>
                  <a:lnTo>
                    <a:pt x="10000" y="2039"/>
                  </a:lnTo>
                  <a:cubicBezTo>
                    <a:pt x="8600" y="1600"/>
                    <a:pt x="7300" y="763"/>
                    <a:pt x="7300" y="16"/>
                  </a:cubicBezTo>
                  <a:cubicBezTo>
                    <a:pt x="7100" y="-72"/>
                    <a:pt x="5600" y="236"/>
                    <a:pt x="5400" y="280"/>
                  </a:cubicBezTo>
                  <a:cubicBezTo>
                    <a:pt x="4700" y="412"/>
                    <a:pt x="4200" y="544"/>
                    <a:pt x="3700" y="236"/>
                  </a:cubicBezTo>
                  <a:cubicBezTo>
                    <a:pt x="3300" y="236"/>
                    <a:pt x="3000" y="500"/>
                    <a:pt x="2700" y="456"/>
                  </a:cubicBezTo>
                  <a:cubicBezTo>
                    <a:pt x="2400" y="456"/>
                    <a:pt x="2300" y="193"/>
                    <a:pt x="2000" y="193"/>
                  </a:cubicBezTo>
                  <a:cubicBezTo>
                    <a:pt x="1200" y="456"/>
                    <a:pt x="900" y="940"/>
                    <a:pt x="200" y="1204"/>
                  </a:cubicBezTo>
                  <a:lnTo>
                    <a:pt x="0" y="1204"/>
                  </a:lnTo>
                  <a:lnTo>
                    <a:pt x="0" y="1204"/>
                  </a:lnTo>
                  <a:lnTo>
                    <a:pt x="300" y="1776"/>
                  </a:lnTo>
                  <a:cubicBezTo>
                    <a:pt x="700" y="2260"/>
                    <a:pt x="1700" y="2523"/>
                    <a:pt x="2200" y="2963"/>
                  </a:cubicBezTo>
                  <a:cubicBezTo>
                    <a:pt x="2700" y="3359"/>
                    <a:pt x="2100" y="3887"/>
                    <a:pt x="2600" y="4283"/>
                  </a:cubicBezTo>
                  <a:cubicBezTo>
                    <a:pt x="2700" y="4283"/>
                    <a:pt x="2700" y="4327"/>
                    <a:pt x="2800" y="4371"/>
                  </a:cubicBezTo>
                  <a:lnTo>
                    <a:pt x="3300" y="4722"/>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8" name="Freeform 78"/>
            <p:cNvSpPr>
              <a:spLocks/>
            </p:cNvSpPr>
            <p:nvPr/>
          </p:nvSpPr>
          <p:spPr bwMode="auto">
            <a:xfrm>
              <a:off x="6316663" y="3468688"/>
              <a:ext cx="560388" cy="617538"/>
            </a:xfrm>
            <a:custGeom>
              <a:avLst/>
              <a:gdLst>
                <a:gd name="T0" fmla="*/ 14 w 190"/>
                <a:gd name="T1" fmla="*/ 3 h 209"/>
                <a:gd name="T2" fmla="*/ 13 w 190"/>
                <a:gd name="T3" fmla="*/ 12 h 209"/>
                <a:gd name="T4" fmla="*/ 10 w 190"/>
                <a:gd name="T5" fmla="*/ 26 h 209"/>
                <a:gd name="T6" fmla="*/ 11 w 190"/>
                <a:gd name="T7" fmla="*/ 47 h 209"/>
                <a:gd name="T8" fmla="*/ 14 w 190"/>
                <a:gd name="T9" fmla="*/ 72 h 209"/>
                <a:gd name="T10" fmla="*/ 15 w 190"/>
                <a:gd name="T11" fmla="*/ 75 h 209"/>
                <a:gd name="T12" fmla="*/ 15 w 190"/>
                <a:gd name="T13" fmla="*/ 76 h 209"/>
                <a:gd name="T14" fmla="*/ 15 w 190"/>
                <a:gd name="T15" fmla="*/ 114 h 209"/>
                <a:gd name="T16" fmla="*/ 6 w 190"/>
                <a:gd name="T17" fmla="*/ 160 h 209"/>
                <a:gd name="T18" fmla="*/ 2 w 190"/>
                <a:gd name="T19" fmla="*/ 177 h 209"/>
                <a:gd name="T20" fmla="*/ 0 w 190"/>
                <a:gd name="T21" fmla="*/ 187 h 209"/>
                <a:gd name="T22" fmla="*/ 4 w 190"/>
                <a:gd name="T23" fmla="*/ 193 h 209"/>
                <a:gd name="T24" fmla="*/ 12 w 190"/>
                <a:gd name="T25" fmla="*/ 200 h 209"/>
                <a:gd name="T26" fmla="*/ 14 w 190"/>
                <a:gd name="T27" fmla="*/ 200 h 209"/>
                <a:gd name="T28" fmla="*/ 24 w 190"/>
                <a:gd name="T29" fmla="*/ 209 h 209"/>
                <a:gd name="T30" fmla="*/ 24 w 190"/>
                <a:gd name="T31" fmla="*/ 209 h 209"/>
                <a:gd name="T32" fmla="*/ 25 w 190"/>
                <a:gd name="T33" fmla="*/ 208 h 209"/>
                <a:gd name="T34" fmla="*/ 42 w 190"/>
                <a:gd name="T35" fmla="*/ 202 h 209"/>
                <a:gd name="T36" fmla="*/ 58 w 190"/>
                <a:gd name="T37" fmla="*/ 198 h 209"/>
                <a:gd name="T38" fmla="*/ 67 w 190"/>
                <a:gd name="T39" fmla="*/ 203 h 209"/>
                <a:gd name="T40" fmla="*/ 87 w 190"/>
                <a:gd name="T41" fmla="*/ 201 h 209"/>
                <a:gd name="T42" fmla="*/ 101 w 190"/>
                <a:gd name="T43" fmla="*/ 206 h 209"/>
                <a:gd name="T44" fmla="*/ 178 w 190"/>
                <a:gd name="T45" fmla="*/ 206 h 209"/>
                <a:gd name="T46" fmla="*/ 178 w 190"/>
                <a:gd name="T47" fmla="*/ 206 h 209"/>
                <a:gd name="T48" fmla="*/ 182 w 190"/>
                <a:gd name="T49" fmla="*/ 180 h 209"/>
                <a:gd name="T50" fmla="*/ 188 w 190"/>
                <a:gd name="T51" fmla="*/ 133 h 209"/>
                <a:gd name="T52" fmla="*/ 182 w 190"/>
                <a:gd name="T53" fmla="*/ 98 h 209"/>
                <a:gd name="T54" fmla="*/ 181 w 190"/>
                <a:gd name="T55" fmla="*/ 96 h 209"/>
                <a:gd name="T56" fmla="*/ 181 w 190"/>
                <a:gd name="T57" fmla="*/ 96 h 209"/>
                <a:gd name="T58" fmla="*/ 165 w 190"/>
                <a:gd name="T59" fmla="*/ 79 h 209"/>
                <a:gd name="T60" fmla="*/ 165 w 190"/>
                <a:gd name="T61" fmla="*/ 79 h 209"/>
                <a:gd name="T62" fmla="*/ 160 w 190"/>
                <a:gd name="T63" fmla="*/ 73 h 209"/>
                <a:gd name="T64" fmla="*/ 155 w 190"/>
                <a:gd name="T65" fmla="*/ 44 h 209"/>
                <a:gd name="T66" fmla="*/ 145 w 190"/>
                <a:gd name="T67" fmla="*/ 18 h 209"/>
                <a:gd name="T68" fmla="*/ 130 w 190"/>
                <a:gd name="T69" fmla="*/ 8 h 209"/>
                <a:gd name="T70" fmla="*/ 127 w 190"/>
                <a:gd name="T71" fmla="*/ 7 h 209"/>
                <a:gd name="T72" fmla="*/ 127 w 190"/>
                <a:gd name="T73" fmla="*/ 7 h 209"/>
                <a:gd name="T74" fmla="*/ 118 w 190"/>
                <a:gd name="T75" fmla="*/ 9 h 209"/>
                <a:gd name="T76" fmla="*/ 117 w 190"/>
                <a:gd name="T77" fmla="*/ 9 h 209"/>
                <a:gd name="T78" fmla="*/ 106 w 190"/>
                <a:gd name="T79" fmla="*/ 16 h 209"/>
                <a:gd name="T80" fmla="*/ 94 w 190"/>
                <a:gd name="T81" fmla="*/ 9 h 209"/>
                <a:gd name="T82" fmla="*/ 81 w 190"/>
                <a:gd name="T83" fmla="*/ 10 h 209"/>
                <a:gd name="T84" fmla="*/ 68 w 190"/>
                <a:gd name="T85" fmla="*/ 1 h 209"/>
                <a:gd name="T86" fmla="*/ 54 w 190"/>
                <a:gd name="T87" fmla="*/ 1 h 209"/>
                <a:gd name="T88" fmla="*/ 31 w 190"/>
                <a:gd name="T89" fmla="*/ 7 h 209"/>
                <a:gd name="T90" fmla="*/ 14 w 190"/>
                <a:gd name="T91" fmla="*/ 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0" h="209">
                  <a:moveTo>
                    <a:pt x="14" y="3"/>
                  </a:moveTo>
                  <a:cubicBezTo>
                    <a:pt x="14" y="6"/>
                    <a:pt x="13" y="9"/>
                    <a:pt x="13" y="12"/>
                  </a:cubicBezTo>
                  <a:cubicBezTo>
                    <a:pt x="11" y="16"/>
                    <a:pt x="12" y="22"/>
                    <a:pt x="10" y="26"/>
                  </a:cubicBezTo>
                  <a:cubicBezTo>
                    <a:pt x="6" y="32"/>
                    <a:pt x="9" y="41"/>
                    <a:pt x="11" y="47"/>
                  </a:cubicBezTo>
                  <a:cubicBezTo>
                    <a:pt x="14" y="54"/>
                    <a:pt x="14" y="64"/>
                    <a:pt x="14" y="72"/>
                  </a:cubicBezTo>
                  <a:cubicBezTo>
                    <a:pt x="14" y="73"/>
                    <a:pt x="15" y="74"/>
                    <a:pt x="15" y="75"/>
                  </a:cubicBezTo>
                  <a:cubicBezTo>
                    <a:pt x="15" y="76"/>
                    <a:pt x="15" y="76"/>
                    <a:pt x="15" y="76"/>
                  </a:cubicBezTo>
                  <a:cubicBezTo>
                    <a:pt x="15" y="88"/>
                    <a:pt x="17" y="101"/>
                    <a:pt x="15" y="114"/>
                  </a:cubicBezTo>
                  <a:cubicBezTo>
                    <a:pt x="14" y="129"/>
                    <a:pt x="10" y="145"/>
                    <a:pt x="6" y="160"/>
                  </a:cubicBezTo>
                  <a:cubicBezTo>
                    <a:pt x="5" y="166"/>
                    <a:pt x="3" y="172"/>
                    <a:pt x="2" y="177"/>
                  </a:cubicBezTo>
                  <a:cubicBezTo>
                    <a:pt x="1" y="180"/>
                    <a:pt x="0" y="184"/>
                    <a:pt x="0" y="187"/>
                  </a:cubicBezTo>
                  <a:cubicBezTo>
                    <a:pt x="1" y="190"/>
                    <a:pt x="3" y="191"/>
                    <a:pt x="4" y="193"/>
                  </a:cubicBezTo>
                  <a:cubicBezTo>
                    <a:pt x="7" y="195"/>
                    <a:pt x="10" y="198"/>
                    <a:pt x="12" y="200"/>
                  </a:cubicBezTo>
                  <a:cubicBezTo>
                    <a:pt x="13" y="200"/>
                    <a:pt x="13" y="200"/>
                    <a:pt x="14" y="200"/>
                  </a:cubicBezTo>
                  <a:cubicBezTo>
                    <a:pt x="24" y="209"/>
                    <a:pt x="24" y="209"/>
                    <a:pt x="24" y="209"/>
                  </a:cubicBezTo>
                  <a:cubicBezTo>
                    <a:pt x="24" y="209"/>
                    <a:pt x="24" y="209"/>
                    <a:pt x="24" y="209"/>
                  </a:cubicBezTo>
                  <a:cubicBezTo>
                    <a:pt x="24" y="209"/>
                    <a:pt x="25" y="208"/>
                    <a:pt x="25" y="208"/>
                  </a:cubicBezTo>
                  <a:cubicBezTo>
                    <a:pt x="29" y="204"/>
                    <a:pt x="36" y="204"/>
                    <a:pt x="42" y="202"/>
                  </a:cubicBezTo>
                  <a:cubicBezTo>
                    <a:pt x="47" y="200"/>
                    <a:pt x="52" y="198"/>
                    <a:pt x="58" y="198"/>
                  </a:cubicBezTo>
                  <a:cubicBezTo>
                    <a:pt x="62" y="198"/>
                    <a:pt x="64" y="202"/>
                    <a:pt x="67" y="203"/>
                  </a:cubicBezTo>
                  <a:cubicBezTo>
                    <a:pt x="75" y="207"/>
                    <a:pt x="80" y="203"/>
                    <a:pt x="87" y="201"/>
                  </a:cubicBezTo>
                  <a:cubicBezTo>
                    <a:pt x="92" y="200"/>
                    <a:pt x="96" y="204"/>
                    <a:pt x="101" y="206"/>
                  </a:cubicBezTo>
                  <a:cubicBezTo>
                    <a:pt x="178" y="206"/>
                    <a:pt x="178" y="206"/>
                    <a:pt x="178" y="206"/>
                  </a:cubicBezTo>
                  <a:cubicBezTo>
                    <a:pt x="178" y="206"/>
                    <a:pt x="178" y="206"/>
                    <a:pt x="178" y="206"/>
                  </a:cubicBezTo>
                  <a:cubicBezTo>
                    <a:pt x="182" y="180"/>
                    <a:pt x="182" y="180"/>
                    <a:pt x="182" y="180"/>
                  </a:cubicBezTo>
                  <a:cubicBezTo>
                    <a:pt x="188" y="133"/>
                    <a:pt x="188" y="133"/>
                    <a:pt x="188" y="133"/>
                  </a:cubicBezTo>
                  <a:cubicBezTo>
                    <a:pt x="189" y="122"/>
                    <a:pt x="190" y="107"/>
                    <a:pt x="182" y="98"/>
                  </a:cubicBezTo>
                  <a:cubicBezTo>
                    <a:pt x="182" y="97"/>
                    <a:pt x="181" y="97"/>
                    <a:pt x="181" y="96"/>
                  </a:cubicBezTo>
                  <a:cubicBezTo>
                    <a:pt x="181" y="96"/>
                    <a:pt x="181" y="96"/>
                    <a:pt x="181" y="96"/>
                  </a:cubicBezTo>
                  <a:cubicBezTo>
                    <a:pt x="165" y="79"/>
                    <a:pt x="165" y="79"/>
                    <a:pt x="165" y="79"/>
                  </a:cubicBezTo>
                  <a:cubicBezTo>
                    <a:pt x="165" y="79"/>
                    <a:pt x="165" y="79"/>
                    <a:pt x="165" y="79"/>
                  </a:cubicBezTo>
                  <a:cubicBezTo>
                    <a:pt x="160" y="73"/>
                    <a:pt x="160" y="73"/>
                    <a:pt x="160" y="73"/>
                  </a:cubicBezTo>
                  <a:cubicBezTo>
                    <a:pt x="154" y="63"/>
                    <a:pt x="156" y="54"/>
                    <a:pt x="155" y="44"/>
                  </a:cubicBezTo>
                  <a:cubicBezTo>
                    <a:pt x="153" y="33"/>
                    <a:pt x="153" y="27"/>
                    <a:pt x="145" y="18"/>
                  </a:cubicBezTo>
                  <a:cubicBezTo>
                    <a:pt x="143" y="15"/>
                    <a:pt x="134" y="9"/>
                    <a:pt x="130" y="8"/>
                  </a:cubicBezTo>
                  <a:cubicBezTo>
                    <a:pt x="129" y="8"/>
                    <a:pt x="128" y="7"/>
                    <a:pt x="127" y="7"/>
                  </a:cubicBezTo>
                  <a:cubicBezTo>
                    <a:pt x="127" y="7"/>
                    <a:pt x="127" y="7"/>
                    <a:pt x="127" y="7"/>
                  </a:cubicBezTo>
                  <a:cubicBezTo>
                    <a:pt x="118" y="9"/>
                    <a:pt x="118" y="9"/>
                    <a:pt x="118" y="9"/>
                  </a:cubicBezTo>
                  <a:cubicBezTo>
                    <a:pt x="118" y="9"/>
                    <a:pt x="118" y="9"/>
                    <a:pt x="117" y="9"/>
                  </a:cubicBezTo>
                  <a:cubicBezTo>
                    <a:pt x="113" y="11"/>
                    <a:pt x="109" y="14"/>
                    <a:pt x="106" y="16"/>
                  </a:cubicBezTo>
                  <a:cubicBezTo>
                    <a:pt x="99" y="17"/>
                    <a:pt x="100" y="12"/>
                    <a:pt x="94" y="9"/>
                  </a:cubicBezTo>
                  <a:cubicBezTo>
                    <a:pt x="89" y="7"/>
                    <a:pt x="86" y="10"/>
                    <a:pt x="81" y="10"/>
                  </a:cubicBezTo>
                  <a:cubicBezTo>
                    <a:pt x="76" y="8"/>
                    <a:pt x="73" y="4"/>
                    <a:pt x="68" y="1"/>
                  </a:cubicBezTo>
                  <a:cubicBezTo>
                    <a:pt x="63" y="1"/>
                    <a:pt x="60" y="0"/>
                    <a:pt x="54" y="1"/>
                  </a:cubicBezTo>
                  <a:cubicBezTo>
                    <a:pt x="49" y="4"/>
                    <a:pt x="37" y="10"/>
                    <a:pt x="31" y="7"/>
                  </a:cubicBezTo>
                  <a:cubicBezTo>
                    <a:pt x="26" y="4"/>
                    <a:pt x="19" y="2"/>
                    <a:pt x="14" y="3"/>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79"/>
            <p:cNvSpPr>
              <a:spLocks/>
            </p:cNvSpPr>
            <p:nvPr/>
          </p:nvSpPr>
          <p:spPr bwMode="auto">
            <a:xfrm>
              <a:off x="6205538" y="2952750"/>
              <a:ext cx="527050" cy="566738"/>
            </a:xfrm>
            <a:custGeom>
              <a:avLst/>
              <a:gdLst>
                <a:gd name="T0" fmla="*/ 52 w 179"/>
                <a:gd name="T1" fmla="*/ 178 h 192"/>
                <a:gd name="T2" fmla="*/ 69 w 179"/>
                <a:gd name="T3" fmla="*/ 182 h 192"/>
                <a:gd name="T4" fmla="*/ 92 w 179"/>
                <a:gd name="T5" fmla="*/ 176 h 192"/>
                <a:gd name="T6" fmla="*/ 106 w 179"/>
                <a:gd name="T7" fmla="*/ 176 h 192"/>
                <a:gd name="T8" fmla="*/ 119 w 179"/>
                <a:gd name="T9" fmla="*/ 185 h 192"/>
                <a:gd name="T10" fmla="*/ 132 w 179"/>
                <a:gd name="T11" fmla="*/ 184 h 192"/>
                <a:gd name="T12" fmla="*/ 144 w 179"/>
                <a:gd name="T13" fmla="*/ 191 h 192"/>
                <a:gd name="T14" fmla="*/ 155 w 179"/>
                <a:gd name="T15" fmla="*/ 184 h 192"/>
                <a:gd name="T16" fmla="*/ 156 w 179"/>
                <a:gd name="T17" fmla="*/ 184 h 192"/>
                <a:gd name="T18" fmla="*/ 165 w 179"/>
                <a:gd name="T19" fmla="*/ 182 h 192"/>
                <a:gd name="T20" fmla="*/ 165 w 179"/>
                <a:gd name="T21" fmla="*/ 182 h 192"/>
                <a:gd name="T22" fmla="*/ 165 w 179"/>
                <a:gd name="T23" fmla="*/ 110 h 192"/>
                <a:gd name="T24" fmla="*/ 167 w 179"/>
                <a:gd name="T25" fmla="*/ 109 h 192"/>
                <a:gd name="T26" fmla="*/ 167 w 179"/>
                <a:gd name="T27" fmla="*/ 109 h 192"/>
                <a:gd name="T28" fmla="*/ 168 w 179"/>
                <a:gd name="T29" fmla="*/ 107 h 192"/>
                <a:gd name="T30" fmla="*/ 171 w 179"/>
                <a:gd name="T31" fmla="*/ 103 h 192"/>
                <a:gd name="T32" fmla="*/ 172 w 179"/>
                <a:gd name="T33" fmla="*/ 103 h 192"/>
                <a:gd name="T34" fmla="*/ 174 w 179"/>
                <a:gd name="T35" fmla="*/ 101 h 192"/>
                <a:gd name="T36" fmla="*/ 175 w 179"/>
                <a:gd name="T37" fmla="*/ 100 h 192"/>
                <a:gd name="T38" fmla="*/ 179 w 179"/>
                <a:gd name="T39" fmla="*/ 96 h 192"/>
                <a:gd name="T40" fmla="*/ 179 w 179"/>
                <a:gd name="T41" fmla="*/ 96 h 192"/>
                <a:gd name="T42" fmla="*/ 175 w 179"/>
                <a:gd name="T43" fmla="*/ 84 h 192"/>
                <a:gd name="T44" fmla="*/ 173 w 179"/>
                <a:gd name="T45" fmla="*/ 81 h 192"/>
                <a:gd name="T46" fmla="*/ 171 w 179"/>
                <a:gd name="T47" fmla="*/ 79 h 192"/>
                <a:gd name="T48" fmla="*/ 170 w 179"/>
                <a:gd name="T49" fmla="*/ 77 h 192"/>
                <a:gd name="T50" fmla="*/ 167 w 179"/>
                <a:gd name="T51" fmla="*/ 73 h 192"/>
                <a:gd name="T52" fmla="*/ 168 w 179"/>
                <a:gd name="T53" fmla="*/ 7 h 192"/>
                <a:gd name="T54" fmla="*/ 168 w 179"/>
                <a:gd name="T55" fmla="*/ 7 h 192"/>
                <a:gd name="T56" fmla="*/ 106 w 179"/>
                <a:gd name="T57" fmla="*/ 6 h 192"/>
                <a:gd name="T58" fmla="*/ 98 w 179"/>
                <a:gd name="T59" fmla="*/ 2 h 192"/>
                <a:gd name="T60" fmla="*/ 90 w 179"/>
                <a:gd name="T61" fmla="*/ 0 h 192"/>
                <a:gd name="T62" fmla="*/ 86 w 179"/>
                <a:gd name="T63" fmla="*/ 2 h 192"/>
                <a:gd name="T64" fmla="*/ 83 w 179"/>
                <a:gd name="T65" fmla="*/ 5 h 192"/>
                <a:gd name="T66" fmla="*/ 83 w 179"/>
                <a:gd name="T67" fmla="*/ 5 h 192"/>
                <a:gd name="T68" fmla="*/ 76 w 179"/>
                <a:gd name="T69" fmla="*/ 21 h 192"/>
                <a:gd name="T70" fmla="*/ 67 w 179"/>
                <a:gd name="T71" fmla="*/ 43 h 192"/>
                <a:gd name="T72" fmla="*/ 57 w 179"/>
                <a:gd name="T73" fmla="*/ 65 h 192"/>
                <a:gd name="T74" fmla="*/ 53 w 179"/>
                <a:gd name="T75" fmla="*/ 75 h 192"/>
                <a:gd name="T76" fmla="*/ 52 w 179"/>
                <a:gd name="T77" fmla="*/ 76 h 192"/>
                <a:gd name="T78" fmla="*/ 50 w 179"/>
                <a:gd name="T79" fmla="*/ 90 h 192"/>
                <a:gd name="T80" fmla="*/ 47 w 179"/>
                <a:gd name="T81" fmla="*/ 99 h 192"/>
                <a:gd name="T82" fmla="*/ 32 w 179"/>
                <a:gd name="T83" fmla="*/ 112 h 192"/>
                <a:gd name="T84" fmla="*/ 16 w 179"/>
                <a:gd name="T85" fmla="*/ 120 h 192"/>
                <a:gd name="T86" fmla="*/ 2 w 179"/>
                <a:gd name="T87" fmla="*/ 133 h 192"/>
                <a:gd name="T88" fmla="*/ 0 w 179"/>
                <a:gd name="T89" fmla="*/ 133 h 192"/>
                <a:gd name="T90" fmla="*/ 0 w 179"/>
                <a:gd name="T91" fmla="*/ 133 h 192"/>
                <a:gd name="T92" fmla="*/ 1 w 179"/>
                <a:gd name="T93" fmla="*/ 135 h 192"/>
                <a:gd name="T94" fmla="*/ 7 w 179"/>
                <a:gd name="T95" fmla="*/ 145 h 192"/>
                <a:gd name="T96" fmla="*/ 23 w 179"/>
                <a:gd name="T97" fmla="*/ 161 h 192"/>
                <a:gd name="T98" fmla="*/ 44 w 179"/>
                <a:gd name="T99" fmla="*/ 169 h 192"/>
                <a:gd name="T100" fmla="*/ 52 w 179"/>
                <a:gd name="T101" fmla="*/ 1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9" h="192">
                  <a:moveTo>
                    <a:pt x="52" y="178"/>
                  </a:moveTo>
                  <a:cubicBezTo>
                    <a:pt x="57" y="177"/>
                    <a:pt x="64" y="179"/>
                    <a:pt x="69" y="182"/>
                  </a:cubicBezTo>
                  <a:cubicBezTo>
                    <a:pt x="75" y="185"/>
                    <a:pt x="87" y="179"/>
                    <a:pt x="92" y="176"/>
                  </a:cubicBezTo>
                  <a:cubicBezTo>
                    <a:pt x="98" y="175"/>
                    <a:pt x="101" y="176"/>
                    <a:pt x="106" y="176"/>
                  </a:cubicBezTo>
                  <a:cubicBezTo>
                    <a:pt x="111" y="179"/>
                    <a:pt x="114" y="183"/>
                    <a:pt x="119" y="185"/>
                  </a:cubicBezTo>
                  <a:cubicBezTo>
                    <a:pt x="124" y="185"/>
                    <a:pt x="127" y="182"/>
                    <a:pt x="132" y="184"/>
                  </a:cubicBezTo>
                  <a:cubicBezTo>
                    <a:pt x="138" y="187"/>
                    <a:pt x="137" y="192"/>
                    <a:pt x="144" y="191"/>
                  </a:cubicBezTo>
                  <a:cubicBezTo>
                    <a:pt x="147" y="189"/>
                    <a:pt x="151" y="186"/>
                    <a:pt x="155" y="184"/>
                  </a:cubicBezTo>
                  <a:cubicBezTo>
                    <a:pt x="156" y="184"/>
                    <a:pt x="156" y="184"/>
                    <a:pt x="156" y="184"/>
                  </a:cubicBezTo>
                  <a:cubicBezTo>
                    <a:pt x="165" y="182"/>
                    <a:pt x="165" y="182"/>
                    <a:pt x="165" y="182"/>
                  </a:cubicBezTo>
                  <a:cubicBezTo>
                    <a:pt x="165" y="182"/>
                    <a:pt x="165" y="182"/>
                    <a:pt x="165" y="182"/>
                  </a:cubicBezTo>
                  <a:cubicBezTo>
                    <a:pt x="165" y="110"/>
                    <a:pt x="165" y="110"/>
                    <a:pt x="165" y="110"/>
                  </a:cubicBezTo>
                  <a:cubicBezTo>
                    <a:pt x="166" y="110"/>
                    <a:pt x="166" y="109"/>
                    <a:pt x="167" y="109"/>
                  </a:cubicBezTo>
                  <a:cubicBezTo>
                    <a:pt x="167" y="109"/>
                    <a:pt x="166" y="109"/>
                    <a:pt x="167" y="109"/>
                  </a:cubicBezTo>
                  <a:cubicBezTo>
                    <a:pt x="167" y="108"/>
                    <a:pt x="168" y="107"/>
                    <a:pt x="168" y="107"/>
                  </a:cubicBezTo>
                  <a:cubicBezTo>
                    <a:pt x="169" y="106"/>
                    <a:pt x="171" y="105"/>
                    <a:pt x="171" y="103"/>
                  </a:cubicBezTo>
                  <a:cubicBezTo>
                    <a:pt x="172" y="103"/>
                    <a:pt x="172" y="103"/>
                    <a:pt x="172" y="103"/>
                  </a:cubicBezTo>
                  <a:cubicBezTo>
                    <a:pt x="173" y="102"/>
                    <a:pt x="173" y="102"/>
                    <a:pt x="174" y="101"/>
                  </a:cubicBezTo>
                  <a:cubicBezTo>
                    <a:pt x="174" y="101"/>
                    <a:pt x="175" y="101"/>
                    <a:pt x="175" y="100"/>
                  </a:cubicBezTo>
                  <a:cubicBezTo>
                    <a:pt x="179" y="96"/>
                    <a:pt x="179" y="96"/>
                    <a:pt x="179" y="96"/>
                  </a:cubicBezTo>
                  <a:cubicBezTo>
                    <a:pt x="179" y="96"/>
                    <a:pt x="179" y="96"/>
                    <a:pt x="179" y="96"/>
                  </a:cubicBezTo>
                  <a:cubicBezTo>
                    <a:pt x="178" y="91"/>
                    <a:pt x="176" y="88"/>
                    <a:pt x="175" y="84"/>
                  </a:cubicBezTo>
                  <a:cubicBezTo>
                    <a:pt x="174" y="83"/>
                    <a:pt x="173" y="82"/>
                    <a:pt x="173" y="81"/>
                  </a:cubicBezTo>
                  <a:cubicBezTo>
                    <a:pt x="172" y="80"/>
                    <a:pt x="172" y="79"/>
                    <a:pt x="171" y="79"/>
                  </a:cubicBezTo>
                  <a:cubicBezTo>
                    <a:pt x="170" y="77"/>
                    <a:pt x="170" y="77"/>
                    <a:pt x="170" y="77"/>
                  </a:cubicBezTo>
                  <a:cubicBezTo>
                    <a:pt x="169" y="76"/>
                    <a:pt x="168" y="75"/>
                    <a:pt x="167" y="73"/>
                  </a:cubicBezTo>
                  <a:cubicBezTo>
                    <a:pt x="168" y="7"/>
                    <a:pt x="168" y="7"/>
                    <a:pt x="168" y="7"/>
                  </a:cubicBezTo>
                  <a:cubicBezTo>
                    <a:pt x="168" y="7"/>
                    <a:pt x="168" y="7"/>
                    <a:pt x="168" y="7"/>
                  </a:cubicBezTo>
                  <a:cubicBezTo>
                    <a:pt x="106" y="6"/>
                    <a:pt x="106" y="6"/>
                    <a:pt x="106" y="6"/>
                  </a:cubicBezTo>
                  <a:cubicBezTo>
                    <a:pt x="103" y="6"/>
                    <a:pt x="101" y="3"/>
                    <a:pt x="98" y="2"/>
                  </a:cubicBezTo>
                  <a:cubicBezTo>
                    <a:pt x="96" y="1"/>
                    <a:pt x="93" y="0"/>
                    <a:pt x="90" y="0"/>
                  </a:cubicBezTo>
                  <a:cubicBezTo>
                    <a:pt x="89" y="0"/>
                    <a:pt x="87" y="2"/>
                    <a:pt x="86" y="2"/>
                  </a:cubicBezTo>
                  <a:cubicBezTo>
                    <a:pt x="85" y="3"/>
                    <a:pt x="84" y="4"/>
                    <a:pt x="83" y="5"/>
                  </a:cubicBezTo>
                  <a:cubicBezTo>
                    <a:pt x="83" y="5"/>
                    <a:pt x="83" y="5"/>
                    <a:pt x="83" y="5"/>
                  </a:cubicBezTo>
                  <a:cubicBezTo>
                    <a:pt x="76" y="21"/>
                    <a:pt x="76" y="21"/>
                    <a:pt x="76" y="21"/>
                  </a:cubicBezTo>
                  <a:cubicBezTo>
                    <a:pt x="73" y="28"/>
                    <a:pt x="71" y="36"/>
                    <a:pt x="67" y="43"/>
                  </a:cubicBezTo>
                  <a:cubicBezTo>
                    <a:pt x="63" y="50"/>
                    <a:pt x="61" y="58"/>
                    <a:pt x="57" y="65"/>
                  </a:cubicBezTo>
                  <a:cubicBezTo>
                    <a:pt x="56" y="68"/>
                    <a:pt x="55" y="72"/>
                    <a:pt x="53" y="75"/>
                  </a:cubicBezTo>
                  <a:cubicBezTo>
                    <a:pt x="53" y="76"/>
                    <a:pt x="53" y="75"/>
                    <a:pt x="52" y="76"/>
                  </a:cubicBezTo>
                  <a:cubicBezTo>
                    <a:pt x="51" y="80"/>
                    <a:pt x="50" y="85"/>
                    <a:pt x="50" y="90"/>
                  </a:cubicBezTo>
                  <a:cubicBezTo>
                    <a:pt x="50" y="94"/>
                    <a:pt x="47" y="96"/>
                    <a:pt x="47" y="99"/>
                  </a:cubicBezTo>
                  <a:cubicBezTo>
                    <a:pt x="46" y="110"/>
                    <a:pt x="41" y="109"/>
                    <a:pt x="32" y="112"/>
                  </a:cubicBezTo>
                  <a:cubicBezTo>
                    <a:pt x="26" y="114"/>
                    <a:pt x="22" y="118"/>
                    <a:pt x="16" y="120"/>
                  </a:cubicBezTo>
                  <a:cubicBezTo>
                    <a:pt x="11" y="122"/>
                    <a:pt x="2" y="127"/>
                    <a:pt x="2" y="133"/>
                  </a:cubicBezTo>
                  <a:cubicBezTo>
                    <a:pt x="1" y="133"/>
                    <a:pt x="1" y="133"/>
                    <a:pt x="0" y="133"/>
                  </a:cubicBezTo>
                  <a:cubicBezTo>
                    <a:pt x="0" y="133"/>
                    <a:pt x="0" y="133"/>
                    <a:pt x="0" y="133"/>
                  </a:cubicBezTo>
                  <a:cubicBezTo>
                    <a:pt x="1" y="135"/>
                    <a:pt x="1" y="135"/>
                    <a:pt x="1" y="135"/>
                  </a:cubicBezTo>
                  <a:cubicBezTo>
                    <a:pt x="3" y="137"/>
                    <a:pt x="5" y="142"/>
                    <a:pt x="7" y="145"/>
                  </a:cubicBezTo>
                  <a:cubicBezTo>
                    <a:pt x="11" y="151"/>
                    <a:pt x="15" y="158"/>
                    <a:pt x="23" y="161"/>
                  </a:cubicBezTo>
                  <a:cubicBezTo>
                    <a:pt x="30" y="164"/>
                    <a:pt x="37" y="166"/>
                    <a:pt x="44" y="169"/>
                  </a:cubicBezTo>
                  <a:cubicBezTo>
                    <a:pt x="52" y="178"/>
                    <a:pt x="52" y="178"/>
                    <a:pt x="52" y="178"/>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80"/>
            <p:cNvSpPr>
              <a:spLocks/>
            </p:cNvSpPr>
            <p:nvPr/>
          </p:nvSpPr>
          <p:spPr bwMode="auto">
            <a:xfrm>
              <a:off x="6691313" y="3182938"/>
              <a:ext cx="444500" cy="519113"/>
            </a:xfrm>
            <a:custGeom>
              <a:avLst/>
              <a:gdLst>
                <a:gd name="T0" fmla="*/ 0 w 151"/>
                <a:gd name="T1" fmla="*/ 104 h 176"/>
                <a:gd name="T2" fmla="*/ 0 w 151"/>
                <a:gd name="T3" fmla="*/ 32 h 176"/>
                <a:gd name="T4" fmla="*/ 2 w 151"/>
                <a:gd name="T5" fmla="*/ 31 h 176"/>
                <a:gd name="T6" fmla="*/ 2 w 151"/>
                <a:gd name="T7" fmla="*/ 31 h 176"/>
                <a:gd name="T8" fmla="*/ 3 w 151"/>
                <a:gd name="T9" fmla="*/ 29 h 176"/>
                <a:gd name="T10" fmla="*/ 6 w 151"/>
                <a:gd name="T11" fmla="*/ 25 h 176"/>
                <a:gd name="T12" fmla="*/ 7 w 151"/>
                <a:gd name="T13" fmla="*/ 25 h 176"/>
                <a:gd name="T14" fmla="*/ 9 w 151"/>
                <a:gd name="T15" fmla="*/ 23 h 176"/>
                <a:gd name="T16" fmla="*/ 10 w 151"/>
                <a:gd name="T17" fmla="*/ 22 h 176"/>
                <a:gd name="T18" fmla="*/ 14 w 151"/>
                <a:gd name="T19" fmla="*/ 18 h 176"/>
                <a:gd name="T20" fmla="*/ 14 w 151"/>
                <a:gd name="T21" fmla="*/ 18 h 176"/>
                <a:gd name="T22" fmla="*/ 16 w 151"/>
                <a:gd name="T23" fmla="*/ 19 h 176"/>
                <a:gd name="T24" fmla="*/ 32 w 151"/>
                <a:gd name="T25" fmla="*/ 16 h 176"/>
                <a:gd name="T26" fmla="*/ 50 w 151"/>
                <a:gd name="T27" fmla="*/ 25 h 176"/>
                <a:gd name="T28" fmla="*/ 62 w 151"/>
                <a:gd name="T29" fmla="*/ 28 h 176"/>
                <a:gd name="T30" fmla="*/ 76 w 151"/>
                <a:gd name="T31" fmla="*/ 16 h 176"/>
                <a:gd name="T32" fmla="*/ 85 w 151"/>
                <a:gd name="T33" fmla="*/ 17 h 176"/>
                <a:gd name="T34" fmla="*/ 89 w 151"/>
                <a:gd name="T35" fmla="*/ 16 h 176"/>
                <a:gd name="T36" fmla="*/ 94 w 151"/>
                <a:gd name="T37" fmla="*/ 14 h 176"/>
                <a:gd name="T38" fmla="*/ 98 w 151"/>
                <a:gd name="T39" fmla="*/ 11 h 176"/>
                <a:gd name="T40" fmla="*/ 105 w 151"/>
                <a:gd name="T41" fmla="*/ 5 h 176"/>
                <a:gd name="T42" fmla="*/ 112 w 151"/>
                <a:gd name="T43" fmla="*/ 2 h 176"/>
                <a:gd name="T44" fmla="*/ 124 w 151"/>
                <a:gd name="T45" fmla="*/ 0 h 176"/>
                <a:gd name="T46" fmla="*/ 124 w 151"/>
                <a:gd name="T47" fmla="*/ 0 h 176"/>
                <a:gd name="T48" fmla="*/ 131 w 151"/>
                <a:gd name="T49" fmla="*/ 9 h 176"/>
                <a:gd name="T50" fmla="*/ 131 w 151"/>
                <a:gd name="T51" fmla="*/ 10 h 176"/>
                <a:gd name="T52" fmla="*/ 136 w 151"/>
                <a:gd name="T53" fmla="*/ 19 h 176"/>
                <a:gd name="T54" fmla="*/ 139 w 151"/>
                <a:gd name="T55" fmla="*/ 23 h 176"/>
                <a:gd name="T56" fmla="*/ 144 w 151"/>
                <a:gd name="T57" fmla="*/ 27 h 176"/>
                <a:gd name="T58" fmla="*/ 151 w 151"/>
                <a:gd name="T59" fmla="*/ 34 h 176"/>
                <a:gd name="T60" fmla="*/ 151 w 151"/>
                <a:gd name="T61" fmla="*/ 34 h 176"/>
                <a:gd name="T62" fmla="*/ 143 w 151"/>
                <a:gd name="T63" fmla="*/ 41 h 176"/>
                <a:gd name="T64" fmla="*/ 135 w 151"/>
                <a:gd name="T65" fmla="*/ 53 h 176"/>
                <a:gd name="T66" fmla="*/ 141 w 151"/>
                <a:gd name="T67" fmla="*/ 66 h 176"/>
                <a:gd name="T68" fmla="*/ 137 w 151"/>
                <a:gd name="T69" fmla="*/ 75 h 176"/>
                <a:gd name="T70" fmla="*/ 129 w 151"/>
                <a:gd name="T71" fmla="*/ 80 h 176"/>
                <a:gd name="T72" fmla="*/ 129 w 151"/>
                <a:gd name="T73" fmla="*/ 82 h 176"/>
                <a:gd name="T74" fmla="*/ 129 w 151"/>
                <a:gd name="T75" fmla="*/ 82 h 176"/>
                <a:gd name="T76" fmla="*/ 107 w 151"/>
                <a:gd name="T77" fmla="*/ 74 h 176"/>
                <a:gd name="T78" fmla="*/ 112 w 151"/>
                <a:gd name="T79" fmla="*/ 108 h 176"/>
                <a:gd name="T80" fmla="*/ 86 w 151"/>
                <a:gd name="T81" fmla="*/ 146 h 176"/>
                <a:gd name="T82" fmla="*/ 38 w 151"/>
                <a:gd name="T83" fmla="*/ 176 h 176"/>
                <a:gd name="T84" fmla="*/ 38 w 151"/>
                <a:gd name="T85" fmla="*/ 176 h 176"/>
                <a:gd name="T86" fmla="*/ 33 w 151"/>
                <a:gd name="T87" fmla="*/ 170 h 176"/>
                <a:gd name="T88" fmla="*/ 28 w 151"/>
                <a:gd name="T89" fmla="*/ 141 h 176"/>
                <a:gd name="T90" fmla="*/ 18 w 151"/>
                <a:gd name="T91" fmla="*/ 115 h 176"/>
                <a:gd name="T92" fmla="*/ 3 w 151"/>
                <a:gd name="T93" fmla="*/ 105 h 176"/>
                <a:gd name="T94" fmla="*/ 0 w 151"/>
                <a:gd name="T95" fmla="*/ 10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76">
                  <a:moveTo>
                    <a:pt x="0" y="104"/>
                  </a:moveTo>
                  <a:cubicBezTo>
                    <a:pt x="0" y="32"/>
                    <a:pt x="0" y="32"/>
                    <a:pt x="0" y="32"/>
                  </a:cubicBezTo>
                  <a:cubicBezTo>
                    <a:pt x="1" y="32"/>
                    <a:pt x="1" y="31"/>
                    <a:pt x="2" y="31"/>
                  </a:cubicBezTo>
                  <a:cubicBezTo>
                    <a:pt x="2" y="31"/>
                    <a:pt x="1" y="31"/>
                    <a:pt x="2" y="31"/>
                  </a:cubicBezTo>
                  <a:cubicBezTo>
                    <a:pt x="2" y="30"/>
                    <a:pt x="3" y="29"/>
                    <a:pt x="3" y="29"/>
                  </a:cubicBezTo>
                  <a:cubicBezTo>
                    <a:pt x="4" y="28"/>
                    <a:pt x="6" y="27"/>
                    <a:pt x="6" y="25"/>
                  </a:cubicBezTo>
                  <a:cubicBezTo>
                    <a:pt x="7" y="25"/>
                    <a:pt x="7" y="25"/>
                    <a:pt x="7" y="25"/>
                  </a:cubicBezTo>
                  <a:cubicBezTo>
                    <a:pt x="8" y="24"/>
                    <a:pt x="8" y="24"/>
                    <a:pt x="9" y="23"/>
                  </a:cubicBezTo>
                  <a:cubicBezTo>
                    <a:pt x="9" y="23"/>
                    <a:pt x="10" y="23"/>
                    <a:pt x="10" y="22"/>
                  </a:cubicBezTo>
                  <a:cubicBezTo>
                    <a:pt x="14" y="18"/>
                    <a:pt x="14" y="18"/>
                    <a:pt x="14" y="18"/>
                  </a:cubicBezTo>
                  <a:cubicBezTo>
                    <a:pt x="14" y="18"/>
                    <a:pt x="14" y="18"/>
                    <a:pt x="14" y="18"/>
                  </a:cubicBezTo>
                  <a:cubicBezTo>
                    <a:pt x="14" y="18"/>
                    <a:pt x="15" y="18"/>
                    <a:pt x="16" y="19"/>
                  </a:cubicBezTo>
                  <a:cubicBezTo>
                    <a:pt x="21" y="19"/>
                    <a:pt x="27" y="18"/>
                    <a:pt x="32" y="16"/>
                  </a:cubicBezTo>
                  <a:cubicBezTo>
                    <a:pt x="43" y="11"/>
                    <a:pt x="45" y="18"/>
                    <a:pt x="50" y="25"/>
                  </a:cubicBezTo>
                  <a:cubicBezTo>
                    <a:pt x="53" y="30"/>
                    <a:pt x="57" y="31"/>
                    <a:pt x="62" y="28"/>
                  </a:cubicBezTo>
                  <a:cubicBezTo>
                    <a:pt x="67" y="24"/>
                    <a:pt x="71" y="20"/>
                    <a:pt x="76" y="16"/>
                  </a:cubicBezTo>
                  <a:cubicBezTo>
                    <a:pt x="79" y="15"/>
                    <a:pt x="82" y="17"/>
                    <a:pt x="85" y="17"/>
                  </a:cubicBezTo>
                  <a:cubicBezTo>
                    <a:pt x="87" y="17"/>
                    <a:pt x="88" y="17"/>
                    <a:pt x="89" y="16"/>
                  </a:cubicBezTo>
                  <a:cubicBezTo>
                    <a:pt x="91" y="16"/>
                    <a:pt x="92" y="15"/>
                    <a:pt x="94" y="14"/>
                  </a:cubicBezTo>
                  <a:cubicBezTo>
                    <a:pt x="95" y="13"/>
                    <a:pt x="96" y="12"/>
                    <a:pt x="98" y="11"/>
                  </a:cubicBezTo>
                  <a:cubicBezTo>
                    <a:pt x="100" y="9"/>
                    <a:pt x="102" y="7"/>
                    <a:pt x="105" y="5"/>
                  </a:cubicBezTo>
                  <a:cubicBezTo>
                    <a:pt x="107" y="3"/>
                    <a:pt x="110" y="3"/>
                    <a:pt x="112" y="2"/>
                  </a:cubicBezTo>
                  <a:cubicBezTo>
                    <a:pt x="124" y="0"/>
                    <a:pt x="124" y="0"/>
                    <a:pt x="124" y="0"/>
                  </a:cubicBezTo>
                  <a:cubicBezTo>
                    <a:pt x="124" y="0"/>
                    <a:pt x="124" y="0"/>
                    <a:pt x="124" y="0"/>
                  </a:cubicBezTo>
                  <a:cubicBezTo>
                    <a:pt x="126" y="3"/>
                    <a:pt x="128" y="6"/>
                    <a:pt x="131" y="9"/>
                  </a:cubicBezTo>
                  <a:cubicBezTo>
                    <a:pt x="131" y="10"/>
                    <a:pt x="131" y="10"/>
                    <a:pt x="131" y="10"/>
                  </a:cubicBezTo>
                  <a:cubicBezTo>
                    <a:pt x="133" y="13"/>
                    <a:pt x="134" y="16"/>
                    <a:pt x="136" y="19"/>
                  </a:cubicBezTo>
                  <a:cubicBezTo>
                    <a:pt x="137" y="20"/>
                    <a:pt x="138" y="22"/>
                    <a:pt x="139" y="23"/>
                  </a:cubicBezTo>
                  <a:cubicBezTo>
                    <a:pt x="140" y="26"/>
                    <a:pt x="142" y="26"/>
                    <a:pt x="144" y="27"/>
                  </a:cubicBezTo>
                  <a:cubicBezTo>
                    <a:pt x="151" y="34"/>
                    <a:pt x="151" y="34"/>
                    <a:pt x="151" y="34"/>
                  </a:cubicBezTo>
                  <a:cubicBezTo>
                    <a:pt x="151" y="34"/>
                    <a:pt x="151" y="34"/>
                    <a:pt x="151" y="34"/>
                  </a:cubicBezTo>
                  <a:cubicBezTo>
                    <a:pt x="143" y="41"/>
                    <a:pt x="143" y="41"/>
                    <a:pt x="143" y="41"/>
                  </a:cubicBezTo>
                  <a:cubicBezTo>
                    <a:pt x="141" y="44"/>
                    <a:pt x="135" y="49"/>
                    <a:pt x="135" y="53"/>
                  </a:cubicBezTo>
                  <a:cubicBezTo>
                    <a:pt x="135" y="58"/>
                    <a:pt x="140" y="61"/>
                    <a:pt x="141" y="66"/>
                  </a:cubicBezTo>
                  <a:cubicBezTo>
                    <a:pt x="141" y="68"/>
                    <a:pt x="140" y="73"/>
                    <a:pt x="137" y="75"/>
                  </a:cubicBezTo>
                  <a:cubicBezTo>
                    <a:pt x="134" y="76"/>
                    <a:pt x="132" y="78"/>
                    <a:pt x="129" y="80"/>
                  </a:cubicBezTo>
                  <a:cubicBezTo>
                    <a:pt x="129" y="81"/>
                    <a:pt x="129" y="81"/>
                    <a:pt x="129" y="82"/>
                  </a:cubicBezTo>
                  <a:cubicBezTo>
                    <a:pt x="129" y="82"/>
                    <a:pt x="129" y="82"/>
                    <a:pt x="129" y="82"/>
                  </a:cubicBezTo>
                  <a:cubicBezTo>
                    <a:pt x="107" y="74"/>
                    <a:pt x="107" y="74"/>
                    <a:pt x="107" y="74"/>
                  </a:cubicBezTo>
                  <a:cubicBezTo>
                    <a:pt x="112" y="108"/>
                    <a:pt x="112" y="108"/>
                    <a:pt x="112" y="108"/>
                  </a:cubicBezTo>
                  <a:cubicBezTo>
                    <a:pt x="86" y="146"/>
                    <a:pt x="86" y="146"/>
                    <a:pt x="86" y="146"/>
                  </a:cubicBezTo>
                  <a:cubicBezTo>
                    <a:pt x="38" y="176"/>
                    <a:pt x="38" y="176"/>
                    <a:pt x="38" y="176"/>
                  </a:cubicBezTo>
                  <a:cubicBezTo>
                    <a:pt x="38" y="176"/>
                    <a:pt x="38" y="176"/>
                    <a:pt x="38" y="176"/>
                  </a:cubicBezTo>
                  <a:cubicBezTo>
                    <a:pt x="33" y="170"/>
                    <a:pt x="33" y="170"/>
                    <a:pt x="33" y="170"/>
                  </a:cubicBezTo>
                  <a:cubicBezTo>
                    <a:pt x="27" y="160"/>
                    <a:pt x="29" y="151"/>
                    <a:pt x="28" y="141"/>
                  </a:cubicBezTo>
                  <a:cubicBezTo>
                    <a:pt x="26" y="130"/>
                    <a:pt x="26" y="124"/>
                    <a:pt x="18" y="115"/>
                  </a:cubicBezTo>
                  <a:cubicBezTo>
                    <a:pt x="16" y="112"/>
                    <a:pt x="7" y="106"/>
                    <a:pt x="3" y="105"/>
                  </a:cubicBezTo>
                  <a:cubicBezTo>
                    <a:pt x="2" y="105"/>
                    <a:pt x="1" y="104"/>
                    <a:pt x="0" y="104"/>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81"/>
            <p:cNvSpPr>
              <a:spLocks/>
            </p:cNvSpPr>
            <p:nvPr/>
          </p:nvSpPr>
          <p:spPr bwMode="auto">
            <a:xfrm>
              <a:off x="6697663" y="2881313"/>
              <a:ext cx="358775" cy="393700"/>
            </a:xfrm>
            <a:custGeom>
              <a:avLst/>
              <a:gdLst>
                <a:gd name="T0" fmla="*/ 12 w 122"/>
                <a:gd name="T1" fmla="*/ 120 h 133"/>
                <a:gd name="T2" fmla="*/ 14 w 122"/>
                <a:gd name="T3" fmla="*/ 121 h 133"/>
                <a:gd name="T4" fmla="*/ 30 w 122"/>
                <a:gd name="T5" fmla="*/ 118 h 133"/>
                <a:gd name="T6" fmla="*/ 48 w 122"/>
                <a:gd name="T7" fmla="*/ 127 h 133"/>
                <a:gd name="T8" fmla="*/ 60 w 122"/>
                <a:gd name="T9" fmla="*/ 130 h 133"/>
                <a:gd name="T10" fmla="*/ 74 w 122"/>
                <a:gd name="T11" fmla="*/ 118 h 133"/>
                <a:gd name="T12" fmla="*/ 83 w 122"/>
                <a:gd name="T13" fmla="*/ 119 h 133"/>
                <a:gd name="T14" fmla="*/ 87 w 122"/>
                <a:gd name="T15" fmla="*/ 118 h 133"/>
                <a:gd name="T16" fmla="*/ 92 w 122"/>
                <a:gd name="T17" fmla="*/ 116 h 133"/>
                <a:gd name="T18" fmla="*/ 96 w 122"/>
                <a:gd name="T19" fmla="*/ 113 h 133"/>
                <a:gd name="T20" fmla="*/ 103 w 122"/>
                <a:gd name="T21" fmla="*/ 107 h 133"/>
                <a:gd name="T22" fmla="*/ 110 w 122"/>
                <a:gd name="T23" fmla="*/ 104 h 133"/>
                <a:gd name="T24" fmla="*/ 122 w 122"/>
                <a:gd name="T25" fmla="*/ 102 h 133"/>
                <a:gd name="T26" fmla="*/ 122 w 122"/>
                <a:gd name="T27" fmla="*/ 102 h 133"/>
                <a:gd name="T28" fmla="*/ 121 w 122"/>
                <a:gd name="T29" fmla="*/ 91 h 133"/>
                <a:gd name="T30" fmla="*/ 116 w 122"/>
                <a:gd name="T31" fmla="*/ 78 h 133"/>
                <a:gd name="T32" fmla="*/ 112 w 122"/>
                <a:gd name="T33" fmla="*/ 65 h 133"/>
                <a:gd name="T34" fmla="*/ 110 w 122"/>
                <a:gd name="T35" fmla="*/ 58 h 133"/>
                <a:gd name="T36" fmla="*/ 109 w 122"/>
                <a:gd name="T37" fmla="*/ 56 h 133"/>
                <a:gd name="T38" fmla="*/ 98 w 122"/>
                <a:gd name="T39" fmla="*/ 55 h 133"/>
                <a:gd name="T40" fmla="*/ 79 w 122"/>
                <a:gd name="T41" fmla="*/ 39 h 133"/>
                <a:gd name="T42" fmla="*/ 63 w 122"/>
                <a:gd name="T43" fmla="*/ 23 h 133"/>
                <a:gd name="T44" fmla="*/ 54 w 122"/>
                <a:gd name="T45" fmla="*/ 13 h 133"/>
                <a:gd name="T46" fmla="*/ 48 w 122"/>
                <a:gd name="T47" fmla="*/ 2 h 133"/>
                <a:gd name="T48" fmla="*/ 45 w 122"/>
                <a:gd name="T49" fmla="*/ 0 h 133"/>
                <a:gd name="T50" fmla="*/ 45 w 122"/>
                <a:gd name="T51" fmla="*/ 0 h 133"/>
                <a:gd name="T52" fmla="*/ 1 w 122"/>
                <a:gd name="T53" fmla="*/ 31 h 133"/>
                <a:gd name="T54" fmla="*/ 1 w 122"/>
                <a:gd name="T55" fmla="*/ 31 h 133"/>
                <a:gd name="T56" fmla="*/ 0 w 122"/>
                <a:gd name="T57" fmla="*/ 97 h 133"/>
                <a:gd name="T58" fmla="*/ 3 w 122"/>
                <a:gd name="T59" fmla="*/ 101 h 133"/>
                <a:gd name="T60" fmla="*/ 4 w 122"/>
                <a:gd name="T61" fmla="*/ 103 h 133"/>
                <a:gd name="T62" fmla="*/ 6 w 122"/>
                <a:gd name="T63" fmla="*/ 105 h 133"/>
                <a:gd name="T64" fmla="*/ 8 w 122"/>
                <a:gd name="T65" fmla="*/ 108 h 133"/>
                <a:gd name="T66" fmla="*/ 12 w 122"/>
                <a:gd name="T67" fmla="*/ 1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33">
                  <a:moveTo>
                    <a:pt x="12" y="120"/>
                  </a:moveTo>
                  <a:cubicBezTo>
                    <a:pt x="12" y="120"/>
                    <a:pt x="13" y="120"/>
                    <a:pt x="14" y="121"/>
                  </a:cubicBezTo>
                  <a:cubicBezTo>
                    <a:pt x="19" y="121"/>
                    <a:pt x="25" y="120"/>
                    <a:pt x="30" y="118"/>
                  </a:cubicBezTo>
                  <a:cubicBezTo>
                    <a:pt x="41" y="113"/>
                    <a:pt x="43" y="120"/>
                    <a:pt x="48" y="127"/>
                  </a:cubicBezTo>
                  <a:cubicBezTo>
                    <a:pt x="51" y="132"/>
                    <a:pt x="55" y="133"/>
                    <a:pt x="60" y="130"/>
                  </a:cubicBezTo>
                  <a:cubicBezTo>
                    <a:pt x="65" y="126"/>
                    <a:pt x="69" y="122"/>
                    <a:pt x="74" y="118"/>
                  </a:cubicBezTo>
                  <a:cubicBezTo>
                    <a:pt x="77" y="117"/>
                    <a:pt x="80" y="119"/>
                    <a:pt x="83" y="119"/>
                  </a:cubicBezTo>
                  <a:cubicBezTo>
                    <a:pt x="85" y="119"/>
                    <a:pt x="86" y="119"/>
                    <a:pt x="87" y="118"/>
                  </a:cubicBezTo>
                  <a:cubicBezTo>
                    <a:pt x="89" y="118"/>
                    <a:pt x="90" y="117"/>
                    <a:pt x="92" y="116"/>
                  </a:cubicBezTo>
                  <a:cubicBezTo>
                    <a:pt x="93" y="115"/>
                    <a:pt x="94" y="114"/>
                    <a:pt x="96" y="113"/>
                  </a:cubicBezTo>
                  <a:cubicBezTo>
                    <a:pt x="98" y="111"/>
                    <a:pt x="100" y="109"/>
                    <a:pt x="103" y="107"/>
                  </a:cubicBezTo>
                  <a:cubicBezTo>
                    <a:pt x="105" y="105"/>
                    <a:pt x="108" y="105"/>
                    <a:pt x="110" y="104"/>
                  </a:cubicBezTo>
                  <a:cubicBezTo>
                    <a:pt x="122" y="102"/>
                    <a:pt x="122" y="102"/>
                    <a:pt x="122" y="102"/>
                  </a:cubicBezTo>
                  <a:cubicBezTo>
                    <a:pt x="122" y="102"/>
                    <a:pt x="122" y="102"/>
                    <a:pt x="122" y="102"/>
                  </a:cubicBezTo>
                  <a:cubicBezTo>
                    <a:pt x="121" y="91"/>
                    <a:pt x="121" y="91"/>
                    <a:pt x="121" y="91"/>
                  </a:cubicBezTo>
                  <a:cubicBezTo>
                    <a:pt x="121" y="86"/>
                    <a:pt x="118" y="82"/>
                    <a:pt x="116" y="78"/>
                  </a:cubicBezTo>
                  <a:cubicBezTo>
                    <a:pt x="114" y="73"/>
                    <a:pt x="113" y="70"/>
                    <a:pt x="112" y="65"/>
                  </a:cubicBezTo>
                  <a:cubicBezTo>
                    <a:pt x="111" y="63"/>
                    <a:pt x="110" y="60"/>
                    <a:pt x="110" y="58"/>
                  </a:cubicBezTo>
                  <a:cubicBezTo>
                    <a:pt x="110" y="57"/>
                    <a:pt x="110" y="56"/>
                    <a:pt x="109" y="56"/>
                  </a:cubicBezTo>
                  <a:cubicBezTo>
                    <a:pt x="106" y="55"/>
                    <a:pt x="102" y="56"/>
                    <a:pt x="98" y="55"/>
                  </a:cubicBezTo>
                  <a:cubicBezTo>
                    <a:pt x="93" y="49"/>
                    <a:pt x="84" y="45"/>
                    <a:pt x="79" y="39"/>
                  </a:cubicBezTo>
                  <a:cubicBezTo>
                    <a:pt x="63" y="23"/>
                    <a:pt x="63" y="23"/>
                    <a:pt x="63" y="23"/>
                  </a:cubicBezTo>
                  <a:cubicBezTo>
                    <a:pt x="60" y="20"/>
                    <a:pt x="56" y="17"/>
                    <a:pt x="54" y="13"/>
                  </a:cubicBezTo>
                  <a:cubicBezTo>
                    <a:pt x="51" y="11"/>
                    <a:pt x="51" y="5"/>
                    <a:pt x="48" y="2"/>
                  </a:cubicBezTo>
                  <a:cubicBezTo>
                    <a:pt x="47" y="1"/>
                    <a:pt x="46" y="1"/>
                    <a:pt x="45" y="0"/>
                  </a:cubicBezTo>
                  <a:cubicBezTo>
                    <a:pt x="45" y="0"/>
                    <a:pt x="45" y="0"/>
                    <a:pt x="45" y="0"/>
                  </a:cubicBezTo>
                  <a:cubicBezTo>
                    <a:pt x="1" y="31"/>
                    <a:pt x="1" y="31"/>
                    <a:pt x="1" y="31"/>
                  </a:cubicBezTo>
                  <a:cubicBezTo>
                    <a:pt x="1" y="31"/>
                    <a:pt x="1" y="31"/>
                    <a:pt x="1" y="31"/>
                  </a:cubicBezTo>
                  <a:cubicBezTo>
                    <a:pt x="0" y="97"/>
                    <a:pt x="0" y="97"/>
                    <a:pt x="0" y="97"/>
                  </a:cubicBezTo>
                  <a:cubicBezTo>
                    <a:pt x="1" y="99"/>
                    <a:pt x="2" y="100"/>
                    <a:pt x="3" y="101"/>
                  </a:cubicBezTo>
                  <a:cubicBezTo>
                    <a:pt x="4" y="103"/>
                    <a:pt x="4" y="103"/>
                    <a:pt x="4" y="103"/>
                  </a:cubicBezTo>
                  <a:cubicBezTo>
                    <a:pt x="5" y="103"/>
                    <a:pt x="5" y="104"/>
                    <a:pt x="6" y="105"/>
                  </a:cubicBezTo>
                  <a:cubicBezTo>
                    <a:pt x="6" y="106"/>
                    <a:pt x="7" y="107"/>
                    <a:pt x="8" y="108"/>
                  </a:cubicBezTo>
                  <a:cubicBezTo>
                    <a:pt x="9" y="112"/>
                    <a:pt x="11" y="115"/>
                    <a:pt x="12" y="120"/>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2" name="Freeform 82"/>
            <p:cNvSpPr>
              <a:spLocks/>
            </p:cNvSpPr>
            <p:nvPr/>
          </p:nvSpPr>
          <p:spPr bwMode="auto">
            <a:xfrm>
              <a:off x="6334125" y="2613025"/>
              <a:ext cx="528638" cy="360363"/>
            </a:xfrm>
            <a:custGeom>
              <a:avLst/>
              <a:gdLst>
                <a:gd name="T0" fmla="*/ 39 w 179"/>
                <a:gd name="T1" fmla="*/ 120 h 122"/>
                <a:gd name="T2" fmla="*/ 42 w 179"/>
                <a:gd name="T3" fmla="*/ 117 h 122"/>
                <a:gd name="T4" fmla="*/ 46 w 179"/>
                <a:gd name="T5" fmla="*/ 115 h 122"/>
                <a:gd name="T6" fmla="*/ 54 w 179"/>
                <a:gd name="T7" fmla="*/ 117 h 122"/>
                <a:gd name="T8" fmla="*/ 62 w 179"/>
                <a:gd name="T9" fmla="*/ 121 h 122"/>
                <a:gd name="T10" fmla="*/ 124 w 179"/>
                <a:gd name="T11" fmla="*/ 122 h 122"/>
                <a:gd name="T12" fmla="*/ 124 w 179"/>
                <a:gd name="T13" fmla="*/ 122 h 122"/>
                <a:gd name="T14" fmla="*/ 168 w 179"/>
                <a:gd name="T15" fmla="*/ 91 h 122"/>
                <a:gd name="T16" fmla="*/ 168 w 179"/>
                <a:gd name="T17" fmla="*/ 91 h 122"/>
                <a:gd name="T18" fmla="*/ 179 w 179"/>
                <a:gd name="T19" fmla="*/ 82 h 122"/>
                <a:gd name="T20" fmla="*/ 179 w 179"/>
                <a:gd name="T21" fmla="*/ 82 h 122"/>
                <a:gd name="T22" fmla="*/ 169 w 179"/>
                <a:gd name="T23" fmla="*/ 71 h 122"/>
                <a:gd name="T24" fmla="*/ 151 w 179"/>
                <a:gd name="T25" fmla="*/ 24 h 122"/>
                <a:gd name="T26" fmla="*/ 150 w 179"/>
                <a:gd name="T27" fmla="*/ 13 h 122"/>
                <a:gd name="T28" fmla="*/ 149 w 179"/>
                <a:gd name="T29" fmla="*/ 13 h 122"/>
                <a:gd name="T30" fmla="*/ 136 w 179"/>
                <a:gd name="T31" fmla="*/ 6 h 122"/>
                <a:gd name="T32" fmla="*/ 124 w 179"/>
                <a:gd name="T33" fmla="*/ 0 h 122"/>
                <a:gd name="T34" fmla="*/ 124 w 179"/>
                <a:gd name="T35" fmla="*/ 0 h 122"/>
                <a:gd name="T36" fmla="*/ 121 w 179"/>
                <a:gd name="T37" fmla="*/ 4 h 122"/>
                <a:gd name="T38" fmla="*/ 119 w 179"/>
                <a:gd name="T39" fmla="*/ 7 h 122"/>
                <a:gd name="T40" fmla="*/ 118 w 179"/>
                <a:gd name="T41" fmla="*/ 10 h 122"/>
                <a:gd name="T42" fmla="*/ 116 w 179"/>
                <a:gd name="T43" fmla="*/ 12 h 122"/>
                <a:gd name="T44" fmla="*/ 112 w 179"/>
                <a:gd name="T45" fmla="*/ 8 h 122"/>
                <a:gd name="T46" fmla="*/ 109 w 179"/>
                <a:gd name="T47" fmla="*/ 6 h 122"/>
                <a:gd name="T48" fmla="*/ 108 w 179"/>
                <a:gd name="T49" fmla="*/ 5 h 122"/>
                <a:gd name="T50" fmla="*/ 106 w 179"/>
                <a:gd name="T51" fmla="*/ 5 h 122"/>
                <a:gd name="T52" fmla="*/ 0 w 179"/>
                <a:gd name="T53" fmla="*/ 59 h 122"/>
                <a:gd name="T54" fmla="*/ 0 w 179"/>
                <a:gd name="T55" fmla="*/ 59 h 122"/>
                <a:gd name="T56" fmla="*/ 0 w 179"/>
                <a:gd name="T57" fmla="*/ 61 h 122"/>
                <a:gd name="T58" fmla="*/ 0 w 179"/>
                <a:gd name="T59" fmla="*/ 61 h 122"/>
                <a:gd name="T60" fmla="*/ 2 w 179"/>
                <a:gd name="T61" fmla="*/ 69 h 122"/>
                <a:gd name="T62" fmla="*/ 6 w 179"/>
                <a:gd name="T63" fmla="*/ 83 h 122"/>
                <a:gd name="T64" fmla="*/ 29 w 179"/>
                <a:gd name="T65" fmla="*/ 118 h 122"/>
                <a:gd name="T66" fmla="*/ 39 w 179"/>
                <a:gd name="T67" fmla="*/ 1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122">
                  <a:moveTo>
                    <a:pt x="39" y="120"/>
                  </a:moveTo>
                  <a:cubicBezTo>
                    <a:pt x="40" y="119"/>
                    <a:pt x="41" y="118"/>
                    <a:pt x="42" y="117"/>
                  </a:cubicBezTo>
                  <a:cubicBezTo>
                    <a:pt x="43" y="117"/>
                    <a:pt x="45" y="115"/>
                    <a:pt x="46" y="115"/>
                  </a:cubicBezTo>
                  <a:cubicBezTo>
                    <a:pt x="49" y="115"/>
                    <a:pt x="52" y="116"/>
                    <a:pt x="54" y="117"/>
                  </a:cubicBezTo>
                  <a:cubicBezTo>
                    <a:pt x="57" y="118"/>
                    <a:pt x="59" y="121"/>
                    <a:pt x="62" y="121"/>
                  </a:cubicBezTo>
                  <a:cubicBezTo>
                    <a:pt x="124" y="122"/>
                    <a:pt x="124" y="122"/>
                    <a:pt x="124" y="122"/>
                  </a:cubicBezTo>
                  <a:cubicBezTo>
                    <a:pt x="124" y="122"/>
                    <a:pt x="124" y="122"/>
                    <a:pt x="124" y="122"/>
                  </a:cubicBezTo>
                  <a:cubicBezTo>
                    <a:pt x="168" y="91"/>
                    <a:pt x="168" y="91"/>
                    <a:pt x="168" y="91"/>
                  </a:cubicBezTo>
                  <a:cubicBezTo>
                    <a:pt x="168" y="91"/>
                    <a:pt x="168" y="91"/>
                    <a:pt x="168" y="91"/>
                  </a:cubicBezTo>
                  <a:cubicBezTo>
                    <a:pt x="179" y="82"/>
                    <a:pt x="179" y="82"/>
                    <a:pt x="179" y="82"/>
                  </a:cubicBezTo>
                  <a:cubicBezTo>
                    <a:pt x="179" y="82"/>
                    <a:pt x="179" y="82"/>
                    <a:pt x="179" y="82"/>
                  </a:cubicBezTo>
                  <a:cubicBezTo>
                    <a:pt x="169" y="71"/>
                    <a:pt x="169" y="71"/>
                    <a:pt x="169" y="71"/>
                  </a:cubicBezTo>
                  <a:cubicBezTo>
                    <a:pt x="159" y="56"/>
                    <a:pt x="151" y="42"/>
                    <a:pt x="151" y="24"/>
                  </a:cubicBezTo>
                  <a:cubicBezTo>
                    <a:pt x="151" y="22"/>
                    <a:pt x="152" y="15"/>
                    <a:pt x="150" y="13"/>
                  </a:cubicBezTo>
                  <a:cubicBezTo>
                    <a:pt x="150" y="13"/>
                    <a:pt x="149" y="13"/>
                    <a:pt x="149" y="13"/>
                  </a:cubicBezTo>
                  <a:cubicBezTo>
                    <a:pt x="145" y="11"/>
                    <a:pt x="140" y="8"/>
                    <a:pt x="136" y="6"/>
                  </a:cubicBezTo>
                  <a:cubicBezTo>
                    <a:pt x="132" y="4"/>
                    <a:pt x="127" y="2"/>
                    <a:pt x="124" y="0"/>
                  </a:cubicBezTo>
                  <a:cubicBezTo>
                    <a:pt x="124" y="0"/>
                    <a:pt x="124" y="0"/>
                    <a:pt x="124" y="0"/>
                  </a:cubicBezTo>
                  <a:cubicBezTo>
                    <a:pt x="121" y="4"/>
                    <a:pt x="121" y="4"/>
                    <a:pt x="121" y="4"/>
                  </a:cubicBezTo>
                  <a:cubicBezTo>
                    <a:pt x="120" y="5"/>
                    <a:pt x="120" y="6"/>
                    <a:pt x="119" y="7"/>
                  </a:cubicBezTo>
                  <a:cubicBezTo>
                    <a:pt x="119" y="8"/>
                    <a:pt x="119" y="9"/>
                    <a:pt x="118" y="10"/>
                  </a:cubicBezTo>
                  <a:cubicBezTo>
                    <a:pt x="118" y="11"/>
                    <a:pt x="117" y="12"/>
                    <a:pt x="116" y="12"/>
                  </a:cubicBezTo>
                  <a:cubicBezTo>
                    <a:pt x="114" y="12"/>
                    <a:pt x="112" y="9"/>
                    <a:pt x="112" y="8"/>
                  </a:cubicBezTo>
                  <a:cubicBezTo>
                    <a:pt x="111" y="7"/>
                    <a:pt x="110" y="6"/>
                    <a:pt x="109" y="6"/>
                  </a:cubicBezTo>
                  <a:cubicBezTo>
                    <a:pt x="109" y="5"/>
                    <a:pt x="108" y="5"/>
                    <a:pt x="108" y="5"/>
                  </a:cubicBezTo>
                  <a:cubicBezTo>
                    <a:pt x="107" y="5"/>
                    <a:pt x="106" y="5"/>
                    <a:pt x="106" y="5"/>
                  </a:cubicBezTo>
                  <a:cubicBezTo>
                    <a:pt x="0" y="59"/>
                    <a:pt x="0" y="59"/>
                    <a:pt x="0" y="59"/>
                  </a:cubicBezTo>
                  <a:cubicBezTo>
                    <a:pt x="0" y="59"/>
                    <a:pt x="0" y="59"/>
                    <a:pt x="0" y="59"/>
                  </a:cubicBezTo>
                  <a:cubicBezTo>
                    <a:pt x="0" y="60"/>
                    <a:pt x="0" y="61"/>
                    <a:pt x="0" y="61"/>
                  </a:cubicBezTo>
                  <a:cubicBezTo>
                    <a:pt x="0" y="61"/>
                    <a:pt x="0" y="61"/>
                    <a:pt x="0" y="61"/>
                  </a:cubicBezTo>
                  <a:cubicBezTo>
                    <a:pt x="1" y="64"/>
                    <a:pt x="1" y="66"/>
                    <a:pt x="2" y="69"/>
                  </a:cubicBezTo>
                  <a:cubicBezTo>
                    <a:pt x="4" y="73"/>
                    <a:pt x="4" y="79"/>
                    <a:pt x="6" y="83"/>
                  </a:cubicBezTo>
                  <a:cubicBezTo>
                    <a:pt x="11" y="95"/>
                    <a:pt x="15" y="114"/>
                    <a:pt x="29" y="118"/>
                  </a:cubicBezTo>
                  <a:cubicBezTo>
                    <a:pt x="39" y="120"/>
                    <a:pt x="39" y="120"/>
                    <a:pt x="39" y="120"/>
                  </a:cubicBezTo>
                  <a:close/>
                </a:path>
              </a:pathLst>
            </a:custGeom>
            <a:solidFill>
              <a:schemeClr val="bg1">
                <a:lumMod val="95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3" name="Freeform 83"/>
            <p:cNvSpPr>
              <a:spLocks/>
            </p:cNvSpPr>
            <p:nvPr/>
          </p:nvSpPr>
          <p:spPr bwMode="auto">
            <a:xfrm>
              <a:off x="6254750" y="2184400"/>
              <a:ext cx="566738" cy="603250"/>
            </a:xfrm>
            <a:custGeom>
              <a:avLst/>
              <a:gdLst>
                <a:gd name="T0" fmla="*/ 0 w 192"/>
                <a:gd name="T1" fmla="*/ 164 h 204"/>
                <a:gd name="T2" fmla="*/ 85 w 192"/>
                <a:gd name="T3" fmla="*/ 0 h 204"/>
                <a:gd name="T4" fmla="*/ 85 w 192"/>
                <a:gd name="T5" fmla="*/ 0 h 204"/>
                <a:gd name="T6" fmla="*/ 87 w 192"/>
                <a:gd name="T7" fmla="*/ 2 h 204"/>
                <a:gd name="T8" fmla="*/ 88 w 192"/>
                <a:gd name="T9" fmla="*/ 4 h 204"/>
                <a:gd name="T10" fmla="*/ 97 w 192"/>
                <a:gd name="T11" fmla="*/ 7 h 204"/>
                <a:gd name="T12" fmla="*/ 115 w 192"/>
                <a:gd name="T13" fmla="*/ 7 h 204"/>
                <a:gd name="T14" fmla="*/ 120 w 192"/>
                <a:gd name="T15" fmla="*/ 15 h 204"/>
                <a:gd name="T16" fmla="*/ 127 w 192"/>
                <a:gd name="T17" fmla="*/ 24 h 204"/>
                <a:gd name="T18" fmla="*/ 169 w 192"/>
                <a:gd name="T19" fmla="*/ 26 h 204"/>
                <a:gd name="T20" fmla="*/ 173 w 192"/>
                <a:gd name="T21" fmla="*/ 23 h 204"/>
                <a:gd name="T22" fmla="*/ 178 w 192"/>
                <a:gd name="T23" fmla="*/ 21 h 204"/>
                <a:gd name="T24" fmla="*/ 181 w 192"/>
                <a:gd name="T25" fmla="*/ 26 h 204"/>
                <a:gd name="T26" fmla="*/ 185 w 192"/>
                <a:gd name="T27" fmla="*/ 29 h 204"/>
                <a:gd name="T28" fmla="*/ 192 w 192"/>
                <a:gd name="T29" fmla="*/ 33 h 204"/>
                <a:gd name="T30" fmla="*/ 192 w 192"/>
                <a:gd name="T31" fmla="*/ 33 h 204"/>
                <a:gd name="T32" fmla="*/ 185 w 192"/>
                <a:gd name="T33" fmla="*/ 47 h 204"/>
                <a:gd name="T34" fmla="*/ 173 w 192"/>
                <a:gd name="T35" fmla="*/ 67 h 204"/>
                <a:gd name="T36" fmla="*/ 165 w 192"/>
                <a:gd name="T37" fmla="*/ 86 h 204"/>
                <a:gd name="T38" fmla="*/ 157 w 192"/>
                <a:gd name="T39" fmla="*/ 113 h 204"/>
                <a:gd name="T40" fmla="*/ 151 w 192"/>
                <a:gd name="T41" fmla="*/ 145 h 204"/>
                <a:gd name="T42" fmla="*/ 151 w 192"/>
                <a:gd name="T43" fmla="*/ 145 h 204"/>
                <a:gd name="T44" fmla="*/ 148 w 192"/>
                <a:gd name="T45" fmla="*/ 149 h 204"/>
                <a:gd name="T46" fmla="*/ 146 w 192"/>
                <a:gd name="T47" fmla="*/ 152 h 204"/>
                <a:gd name="T48" fmla="*/ 145 w 192"/>
                <a:gd name="T49" fmla="*/ 155 h 204"/>
                <a:gd name="T50" fmla="*/ 143 w 192"/>
                <a:gd name="T51" fmla="*/ 157 h 204"/>
                <a:gd name="T52" fmla="*/ 139 w 192"/>
                <a:gd name="T53" fmla="*/ 153 h 204"/>
                <a:gd name="T54" fmla="*/ 136 w 192"/>
                <a:gd name="T55" fmla="*/ 151 h 204"/>
                <a:gd name="T56" fmla="*/ 135 w 192"/>
                <a:gd name="T57" fmla="*/ 150 h 204"/>
                <a:gd name="T58" fmla="*/ 133 w 192"/>
                <a:gd name="T59" fmla="*/ 150 h 204"/>
                <a:gd name="T60" fmla="*/ 27 w 192"/>
                <a:gd name="T61" fmla="*/ 204 h 204"/>
                <a:gd name="T62" fmla="*/ 27 w 192"/>
                <a:gd name="T63" fmla="*/ 204 h 204"/>
                <a:gd name="T64" fmla="*/ 17 w 192"/>
                <a:gd name="T65" fmla="*/ 200 h 204"/>
                <a:gd name="T66" fmla="*/ 7 w 192"/>
                <a:gd name="T67" fmla="*/ 192 h 204"/>
                <a:gd name="T68" fmla="*/ 1 w 192"/>
                <a:gd name="T69" fmla="*/ 184 h 204"/>
                <a:gd name="T70" fmla="*/ 0 w 192"/>
                <a:gd name="T71" fmla="*/ 178 h 204"/>
                <a:gd name="T72" fmla="*/ 0 w 192"/>
                <a:gd name="T73" fmla="*/ 173 h 204"/>
                <a:gd name="T74" fmla="*/ 0 w 192"/>
                <a:gd name="T75"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204">
                  <a:moveTo>
                    <a:pt x="0" y="164"/>
                  </a:moveTo>
                  <a:cubicBezTo>
                    <a:pt x="85" y="0"/>
                    <a:pt x="85" y="0"/>
                    <a:pt x="85" y="0"/>
                  </a:cubicBezTo>
                  <a:cubicBezTo>
                    <a:pt x="85" y="0"/>
                    <a:pt x="85" y="0"/>
                    <a:pt x="85" y="0"/>
                  </a:cubicBezTo>
                  <a:cubicBezTo>
                    <a:pt x="86" y="1"/>
                    <a:pt x="87" y="2"/>
                    <a:pt x="87" y="2"/>
                  </a:cubicBezTo>
                  <a:cubicBezTo>
                    <a:pt x="87" y="3"/>
                    <a:pt x="88" y="4"/>
                    <a:pt x="88" y="4"/>
                  </a:cubicBezTo>
                  <a:cubicBezTo>
                    <a:pt x="92" y="6"/>
                    <a:pt x="92" y="7"/>
                    <a:pt x="97" y="7"/>
                  </a:cubicBezTo>
                  <a:cubicBezTo>
                    <a:pt x="101" y="7"/>
                    <a:pt x="114" y="5"/>
                    <a:pt x="115" y="7"/>
                  </a:cubicBezTo>
                  <a:cubicBezTo>
                    <a:pt x="117" y="10"/>
                    <a:pt x="118" y="13"/>
                    <a:pt x="120" y="15"/>
                  </a:cubicBezTo>
                  <a:cubicBezTo>
                    <a:pt x="122" y="19"/>
                    <a:pt x="125" y="21"/>
                    <a:pt x="127" y="24"/>
                  </a:cubicBezTo>
                  <a:cubicBezTo>
                    <a:pt x="139" y="28"/>
                    <a:pt x="156" y="26"/>
                    <a:pt x="169" y="26"/>
                  </a:cubicBezTo>
                  <a:cubicBezTo>
                    <a:pt x="170" y="25"/>
                    <a:pt x="172" y="24"/>
                    <a:pt x="173" y="23"/>
                  </a:cubicBezTo>
                  <a:cubicBezTo>
                    <a:pt x="175" y="22"/>
                    <a:pt x="176" y="20"/>
                    <a:pt x="178" y="21"/>
                  </a:cubicBezTo>
                  <a:cubicBezTo>
                    <a:pt x="179" y="22"/>
                    <a:pt x="181" y="25"/>
                    <a:pt x="181" y="26"/>
                  </a:cubicBezTo>
                  <a:cubicBezTo>
                    <a:pt x="183" y="26"/>
                    <a:pt x="183" y="28"/>
                    <a:pt x="185" y="29"/>
                  </a:cubicBezTo>
                  <a:cubicBezTo>
                    <a:pt x="186" y="30"/>
                    <a:pt x="191" y="32"/>
                    <a:pt x="192" y="33"/>
                  </a:cubicBezTo>
                  <a:cubicBezTo>
                    <a:pt x="192" y="33"/>
                    <a:pt x="192" y="33"/>
                    <a:pt x="192" y="33"/>
                  </a:cubicBezTo>
                  <a:cubicBezTo>
                    <a:pt x="185" y="47"/>
                    <a:pt x="185" y="47"/>
                    <a:pt x="185" y="47"/>
                  </a:cubicBezTo>
                  <a:cubicBezTo>
                    <a:pt x="181" y="53"/>
                    <a:pt x="177" y="60"/>
                    <a:pt x="173" y="67"/>
                  </a:cubicBezTo>
                  <a:cubicBezTo>
                    <a:pt x="171" y="73"/>
                    <a:pt x="168" y="81"/>
                    <a:pt x="165" y="86"/>
                  </a:cubicBezTo>
                  <a:cubicBezTo>
                    <a:pt x="165" y="91"/>
                    <a:pt x="160" y="110"/>
                    <a:pt x="157" y="113"/>
                  </a:cubicBezTo>
                  <a:cubicBezTo>
                    <a:pt x="156" y="124"/>
                    <a:pt x="152" y="134"/>
                    <a:pt x="151" y="145"/>
                  </a:cubicBezTo>
                  <a:cubicBezTo>
                    <a:pt x="151" y="145"/>
                    <a:pt x="151" y="145"/>
                    <a:pt x="151" y="145"/>
                  </a:cubicBezTo>
                  <a:cubicBezTo>
                    <a:pt x="148" y="149"/>
                    <a:pt x="148" y="149"/>
                    <a:pt x="148" y="149"/>
                  </a:cubicBezTo>
                  <a:cubicBezTo>
                    <a:pt x="147" y="150"/>
                    <a:pt x="147" y="151"/>
                    <a:pt x="146" y="152"/>
                  </a:cubicBezTo>
                  <a:cubicBezTo>
                    <a:pt x="146" y="153"/>
                    <a:pt x="146" y="154"/>
                    <a:pt x="145" y="155"/>
                  </a:cubicBezTo>
                  <a:cubicBezTo>
                    <a:pt x="145" y="156"/>
                    <a:pt x="144" y="157"/>
                    <a:pt x="143" y="157"/>
                  </a:cubicBezTo>
                  <a:cubicBezTo>
                    <a:pt x="141" y="157"/>
                    <a:pt x="139" y="154"/>
                    <a:pt x="139" y="153"/>
                  </a:cubicBezTo>
                  <a:cubicBezTo>
                    <a:pt x="138" y="152"/>
                    <a:pt x="137" y="151"/>
                    <a:pt x="136" y="151"/>
                  </a:cubicBezTo>
                  <a:cubicBezTo>
                    <a:pt x="136" y="150"/>
                    <a:pt x="135" y="150"/>
                    <a:pt x="135" y="150"/>
                  </a:cubicBezTo>
                  <a:cubicBezTo>
                    <a:pt x="134" y="150"/>
                    <a:pt x="133" y="150"/>
                    <a:pt x="133" y="150"/>
                  </a:cubicBezTo>
                  <a:cubicBezTo>
                    <a:pt x="27" y="204"/>
                    <a:pt x="27" y="204"/>
                    <a:pt x="27" y="204"/>
                  </a:cubicBezTo>
                  <a:cubicBezTo>
                    <a:pt x="27" y="204"/>
                    <a:pt x="27" y="204"/>
                    <a:pt x="27" y="204"/>
                  </a:cubicBezTo>
                  <a:cubicBezTo>
                    <a:pt x="17" y="200"/>
                    <a:pt x="17" y="200"/>
                    <a:pt x="17" y="200"/>
                  </a:cubicBezTo>
                  <a:cubicBezTo>
                    <a:pt x="14" y="197"/>
                    <a:pt x="10" y="195"/>
                    <a:pt x="7" y="192"/>
                  </a:cubicBezTo>
                  <a:cubicBezTo>
                    <a:pt x="4" y="189"/>
                    <a:pt x="3" y="187"/>
                    <a:pt x="1" y="184"/>
                  </a:cubicBezTo>
                  <a:cubicBezTo>
                    <a:pt x="1" y="182"/>
                    <a:pt x="0" y="180"/>
                    <a:pt x="0" y="178"/>
                  </a:cubicBezTo>
                  <a:cubicBezTo>
                    <a:pt x="0" y="173"/>
                    <a:pt x="0" y="173"/>
                    <a:pt x="0" y="173"/>
                  </a:cubicBezTo>
                  <a:cubicBezTo>
                    <a:pt x="0" y="170"/>
                    <a:pt x="0" y="167"/>
                    <a:pt x="0" y="164"/>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84"/>
            <p:cNvSpPr>
              <a:spLocks/>
            </p:cNvSpPr>
            <p:nvPr/>
          </p:nvSpPr>
          <p:spPr bwMode="auto">
            <a:xfrm>
              <a:off x="6700838" y="2249488"/>
              <a:ext cx="500063" cy="606425"/>
            </a:xfrm>
            <a:custGeom>
              <a:avLst/>
              <a:gdLst>
                <a:gd name="T0" fmla="*/ 0 w 170"/>
                <a:gd name="T1" fmla="*/ 123 h 205"/>
                <a:gd name="T2" fmla="*/ 12 w 170"/>
                <a:gd name="T3" fmla="*/ 129 h 205"/>
                <a:gd name="T4" fmla="*/ 25 w 170"/>
                <a:gd name="T5" fmla="*/ 136 h 205"/>
                <a:gd name="T6" fmla="*/ 26 w 170"/>
                <a:gd name="T7" fmla="*/ 136 h 205"/>
                <a:gd name="T8" fmla="*/ 27 w 170"/>
                <a:gd name="T9" fmla="*/ 147 h 205"/>
                <a:gd name="T10" fmla="*/ 45 w 170"/>
                <a:gd name="T11" fmla="*/ 194 h 205"/>
                <a:gd name="T12" fmla="*/ 55 w 170"/>
                <a:gd name="T13" fmla="*/ 205 h 205"/>
                <a:gd name="T14" fmla="*/ 55 w 170"/>
                <a:gd name="T15" fmla="*/ 205 h 205"/>
                <a:gd name="T16" fmla="*/ 124 w 170"/>
                <a:gd name="T17" fmla="*/ 151 h 205"/>
                <a:gd name="T18" fmla="*/ 132 w 170"/>
                <a:gd name="T19" fmla="*/ 152 h 205"/>
                <a:gd name="T20" fmla="*/ 144 w 170"/>
                <a:gd name="T21" fmla="*/ 142 h 205"/>
                <a:gd name="T22" fmla="*/ 160 w 170"/>
                <a:gd name="T23" fmla="*/ 141 h 205"/>
                <a:gd name="T24" fmla="*/ 169 w 170"/>
                <a:gd name="T25" fmla="*/ 143 h 205"/>
                <a:gd name="T26" fmla="*/ 169 w 170"/>
                <a:gd name="T27" fmla="*/ 143 h 205"/>
                <a:gd name="T28" fmla="*/ 169 w 170"/>
                <a:gd name="T29" fmla="*/ 134 h 205"/>
                <a:gd name="T30" fmla="*/ 166 w 170"/>
                <a:gd name="T31" fmla="*/ 99 h 205"/>
                <a:gd name="T32" fmla="*/ 151 w 170"/>
                <a:gd name="T33" fmla="*/ 74 h 205"/>
                <a:gd name="T34" fmla="*/ 148 w 170"/>
                <a:gd name="T35" fmla="*/ 68 h 205"/>
                <a:gd name="T36" fmla="*/ 148 w 170"/>
                <a:gd name="T37" fmla="*/ 67 h 205"/>
                <a:gd name="T38" fmla="*/ 148 w 170"/>
                <a:gd name="T39" fmla="*/ 67 h 205"/>
                <a:gd name="T40" fmla="*/ 136 w 170"/>
                <a:gd name="T41" fmla="*/ 59 h 205"/>
                <a:gd name="T42" fmla="*/ 123 w 170"/>
                <a:gd name="T43" fmla="*/ 51 h 205"/>
                <a:gd name="T44" fmla="*/ 108 w 170"/>
                <a:gd name="T45" fmla="*/ 49 h 205"/>
                <a:gd name="T46" fmla="*/ 98 w 170"/>
                <a:gd name="T47" fmla="*/ 28 h 205"/>
                <a:gd name="T48" fmla="*/ 72 w 170"/>
                <a:gd name="T49" fmla="*/ 19 h 205"/>
                <a:gd name="T50" fmla="*/ 48 w 170"/>
                <a:gd name="T51" fmla="*/ 0 h 205"/>
                <a:gd name="T52" fmla="*/ 46 w 170"/>
                <a:gd name="T53" fmla="*/ 0 h 205"/>
                <a:gd name="T54" fmla="*/ 41 w 170"/>
                <a:gd name="T55" fmla="*/ 11 h 205"/>
                <a:gd name="T56" fmla="*/ 41 w 170"/>
                <a:gd name="T57" fmla="*/ 11 h 205"/>
                <a:gd name="T58" fmla="*/ 34 w 170"/>
                <a:gd name="T59" fmla="*/ 25 h 205"/>
                <a:gd name="T60" fmla="*/ 22 w 170"/>
                <a:gd name="T61" fmla="*/ 45 h 205"/>
                <a:gd name="T62" fmla="*/ 14 w 170"/>
                <a:gd name="T63" fmla="*/ 64 h 205"/>
                <a:gd name="T64" fmla="*/ 6 w 170"/>
                <a:gd name="T65" fmla="*/ 91 h 205"/>
                <a:gd name="T66" fmla="*/ 0 w 170"/>
                <a:gd name="T67" fmla="*/ 12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205">
                  <a:moveTo>
                    <a:pt x="0" y="123"/>
                  </a:moveTo>
                  <a:cubicBezTo>
                    <a:pt x="3" y="125"/>
                    <a:pt x="8" y="127"/>
                    <a:pt x="12" y="129"/>
                  </a:cubicBezTo>
                  <a:cubicBezTo>
                    <a:pt x="16" y="131"/>
                    <a:pt x="21" y="134"/>
                    <a:pt x="25" y="136"/>
                  </a:cubicBezTo>
                  <a:cubicBezTo>
                    <a:pt x="25" y="136"/>
                    <a:pt x="26" y="136"/>
                    <a:pt x="26" y="136"/>
                  </a:cubicBezTo>
                  <a:cubicBezTo>
                    <a:pt x="28" y="138"/>
                    <a:pt x="27" y="145"/>
                    <a:pt x="27" y="147"/>
                  </a:cubicBezTo>
                  <a:cubicBezTo>
                    <a:pt x="27" y="165"/>
                    <a:pt x="35" y="179"/>
                    <a:pt x="45" y="194"/>
                  </a:cubicBezTo>
                  <a:cubicBezTo>
                    <a:pt x="55" y="205"/>
                    <a:pt x="55" y="205"/>
                    <a:pt x="55" y="205"/>
                  </a:cubicBezTo>
                  <a:cubicBezTo>
                    <a:pt x="55" y="205"/>
                    <a:pt x="55" y="205"/>
                    <a:pt x="55" y="205"/>
                  </a:cubicBezTo>
                  <a:cubicBezTo>
                    <a:pt x="124" y="151"/>
                    <a:pt x="124" y="151"/>
                    <a:pt x="124" y="151"/>
                  </a:cubicBezTo>
                  <a:cubicBezTo>
                    <a:pt x="127" y="151"/>
                    <a:pt x="129" y="152"/>
                    <a:pt x="132" y="152"/>
                  </a:cubicBezTo>
                  <a:cubicBezTo>
                    <a:pt x="136" y="149"/>
                    <a:pt x="140" y="144"/>
                    <a:pt x="144" y="142"/>
                  </a:cubicBezTo>
                  <a:cubicBezTo>
                    <a:pt x="149" y="139"/>
                    <a:pt x="155" y="140"/>
                    <a:pt x="160" y="141"/>
                  </a:cubicBezTo>
                  <a:cubicBezTo>
                    <a:pt x="169" y="143"/>
                    <a:pt x="169" y="143"/>
                    <a:pt x="169" y="143"/>
                  </a:cubicBezTo>
                  <a:cubicBezTo>
                    <a:pt x="169" y="143"/>
                    <a:pt x="169" y="143"/>
                    <a:pt x="169" y="143"/>
                  </a:cubicBezTo>
                  <a:cubicBezTo>
                    <a:pt x="169" y="134"/>
                    <a:pt x="169" y="134"/>
                    <a:pt x="169" y="134"/>
                  </a:cubicBezTo>
                  <a:cubicBezTo>
                    <a:pt x="169" y="122"/>
                    <a:pt x="170" y="110"/>
                    <a:pt x="166" y="99"/>
                  </a:cubicBezTo>
                  <a:cubicBezTo>
                    <a:pt x="163" y="90"/>
                    <a:pt x="156" y="82"/>
                    <a:pt x="151" y="74"/>
                  </a:cubicBezTo>
                  <a:cubicBezTo>
                    <a:pt x="150" y="72"/>
                    <a:pt x="150" y="70"/>
                    <a:pt x="148" y="68"/>
                  </a:cubicBezTo>
                  <a:cubicBezTo>
                    <a:pt x="148" y="67"/>
                    <a:pt x="148" y="67"/>
                    <a:pt x="148" y="67"/>
                  </a:cubicBezTo>
                  <a:cubicBezTo>
                    <a:pt x="148" y="67"/>
                    <a:pt x="148" y="67"/>
                    <a:pt x="148" y="67"/>
                  </a:cubicBezTo>
                  <a:cubicBezTo>
                    <a:pt x="136" y="59"/>
                    <a:pt x="136" y="59"/>
                    <a:pt x="136" y="59"/>
                  </a:cubicBezTo>
                  <a:cubicBezTo>
                    <a:pt x="132" y="57"/>
                    <a:pt x="129" y="52"/>
                    <a:pt x="123" y="51"/>
                  </a:cubicBezTo>
                  <a:cubicBezTo>
                    <a:pt x="118" y="49"/>
                    <a:pt x="113" y="49"/>
                    <a:pt x="108" y="49"/>
                  </a:cubicBezTo>
                  <a:cubicBezTo>
                    <a:pt x="95" y="47"/>
                    <a:pt x="108" y="28"/>
                    <a:pt x="98" y="28"/>
                  </a:cubicBezTo>
                  <a:cubicBezTo>
                    <a:pt x="88" y="28"/>
                    <a:pt x="81" y="24"/>
                    <a:pt x="72" y="19"/>
                  </a:cubicBezTo>
                  <a:cubicBezTo>
                    <a:pt x="66" y="15"/>
                    <a:pt x="52" y="6"/>
                    <a:pt x="48" y="0"/>
                  </a:cubicBezTo>
                  <a:cubicBezTo>
                    <a:pt x="47" y="0"/>
                    <a:pt x="47" y="0"/>
                    <a:pt x="46" y="0"/>
                  </a:cubicBezTo>
                  <a:cubicBezTo>
                    <a:pt x="44" y="3"/>
                    <a:pt x="43" y="8"/>
                    <a:pt x="41" y="11"/>
                  </a:cubicBezTo>
                  <a:cubicBezTo>
                    <a:pt x="41" y="11"/>
                    <a:pt x="41" y="11"/>
                    <a:pt x="41" y="11"/>
                  </a:cubicBezTo>
                  <a:cubicBezTo>
                    <a:pt x="34" y="25"/>
                    <a:pt x="34" y="25"/>
                    <a:pt x="34" y="25"/>
                  </a:cubicBezTo>
                  <a:cubicBezTo>
                    <a:pt x="30" y="31"/>
                    <a:pt x="26" y="38"/>
                    <a:pt x="22" y="45"/>
                  </a:cubicBezTo>
                  <a:cubicBezTo>
                    <a:pt x="20" y="51"/>
                    <a:pt x="17" y="59"/>
                    <a:pt x="14" y="64"/>
                  </a:cubicBezTo>
                  <a:cubicBezTo>
                    <a:pt x="14" y="69"/>
                    <a:pt x="9" y="88"/>
                    <a:pt x="6" y="91"/>
                  </a:cubicBezTo>
                  <a:cubicBezTo>
                    <a:pt x="5" y="102"/>
                    <a:pt x="1" y="112"/>
                    <a:pt x="0" y="123"/>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85"/>
            <p:cNvSpPr>
              <a:spLocks/>
            </p:cNvSpPr>
            <p:nvPr/>
          </p:nvSpPr>
          <p:spPr bwMode="auto">
            <a:xfrm>
              <a:off x="6829425" y="2660650"/>
              <a:ext cx="619125" cy="635000"/>
            </a:xfrm>
            <a:custGeom>
              <a:avLst/>
              <a:gdLst>
                <a:gd name="T0" fmla="*/ 0 w 210"/>
                <a:gd name="T1" fmla="*/ 75 h 215"/>
                <a:gd name="T2" fmla="*/ 11 w 210"/>
                <a:gd name="T3" fmla="*/ 66 h 215"/>
                <a:gd name="T4" fmla="*/ 11 w 210"/>
                <a:gd name="T5" fmla="*/ 66 h 215"/>
                <a:gd name="T6" fmla="*/ 80 w 210"/>
                <a:gd name="T7" fmla="*/ 12 h 215"/>
                <a:gd name="T8" fmla="*/ 88 w 210"/>
                <a:gd name="T9" fmla="*/ 13 h 215"/>
                <a:gd name="T10" fmla="*/ 100 w 210"/>
                <a:gd name="T11" fmla="*/ 3 h 215"/>
                <a:gd name="T12" fmla="*/ 116 w 210"/>
                <a:gd name="T13" fmla="*/ 2 h 215"/>
                <a:gd name="T14" fmla="*/ 125 w 210"/>
                <a:gd name="T15" fmla="*/ 4 h 215"/>
                <a:gd name="T16" fmla="*/ 125 w 210"/>
                <a:gd name="T17" fmla="*/ 4 h 215"/>
                <a:gd name="T18" fmla="*/ 137 w 210"/>
                <a:gd name="T19" fmla="*/ 10 h 215"/>
                <a:gd name="T20" fmla="*/ 151 w 210"/>
                <a:gd name="T21" fmla="*/ 17 h 215"/>
                <a:gd name="T22" fmla="*/ 154 w 210"/>
                <a:gd name="T23" fmla="*/ 24 h 215"/>
                <a:gd name="T24" fmla="*/ 156 w 210"/>
                <a:gd name="T25" fmla="*/ 28 h 215"/>
                <a:gd name="T26" fmla="*/ 167 w 210"/>
                <a:gd name="T27" fmla="*/ 30 h 215"/>
                <a:gd name="T28" fmla="*/ 178 w 210"/>
                <a:gd name="T29" fmla="*/ 36 h 215"/>
                <a:gd name="T30" fmla="*/ 186 w 210"/>
                <a:gd name="T31" fmla="*/ 43 h 215"/>
                <a:gd name="T32" fmla="*/ 186 w 210"/>
                <a:gd name="T33" fmla="*/ 43 h 215"/>
                <a:gd name="T34" fmla="*/ 179 w 210"/>
                <a:gd name="T35" fmla="*/ 55 h 215"/>
                <a:gd name="T36" fmla="*/ 183 w 210"/>
                <a:gd name="T37" fmla="*/ 66 h 215"/>
                <a:gd name="T38" fmla="*/ 190 w 210"/>
                <a:gd name="T39" fmla="*/ 90 h 215"/>
                <a:gd name="T40" fmla="*/ 205 w 210"/>
                <a:gd name="T41" fmla="*/ 110 h 215"/>
                <a:gd name="T42" fmla="*/ 210 w 210"/>
                <a:gd name="T43" fmla="*/ 117 h 215"/>
                <a:gd name="T44" fmla="*/ 210 w 210"/>
                <a:gd name="T45" fmla="*/ 117 h 215"/>
                <a:gd name="T46" fmla="*/ 201 w 210"/>
                <a:gd name="T47" fmla="*/ 121 h 215"/>
                <a:gd name="T48" fmla="*/ 190 w 210"/>
                <a:gd name="T49" fmla="*/ 129 h 215"/>
                <a:gd name="T50" fmla="*/ 183 w 210"/>
                <a:gd name="T51" fmla="*/ 134 h 215"/>
                <a:gd name="T52" fmla="*/ 185 w 210"/>
                <a:gd name="T53" fmla="*/ 152 h 215"/>
                <a:gd name="T54" fmla="*/ 182 w 210"/>
                <a:gd name="T55" fmla="*/ 165 h 215"/>
                <a:gd name="T56" fmla="*/ 179 w 210"/>
                <a:gd name="T57" fmla="*/ 172 h 215"/>
                <a:gd name="T58" fmla="*/ 179 w 210"/>
                <a:gd name="T59" fmla="*/ 173 h 215"/>
                <a:gd name="T60" fmla="*/ 178 w 210"/>
                <a:gd name="T61" fmla="*/ 174 h 215"/>
                <a:gd name="T62" fmla="*/ 179 w 210"/>
                <a:gd name="T63" fmla="*/ 178 h 215"/>
                <a:gd name="T64" fmla="*/ 179 w 210"/>
                <a:gd name="T65" fmla="*/ 178 h 215"/>
                <a:gd name="T66" fmla="*/ 172 w 210"/>
                <a:gd name="T67" fmla="*/ 185 h 215"/>
                <a:gd name="T68" fmla="*/ 162 w 210"/>
                <a:gd name="T69" fmla="*/ 192 h 215"/>
                <a:gd name="T70" fmla="*/ 157 w 210"/>
                <a:gd name="T71" fmla="*/ 205 h 215"/>
                <a:gd name="T72" fmla="*/ 140 w 210"/>
                <a:gd name="T73" fmla="*/ 194 h 215"/>
                <a:gd name="T74" fmla="*/ 117 w 210"/>
                <a:gd name="T75" fmla="*/ 215 h 215"/>
                <a:gd name="T76" fmla="*/ 104 w 210"/>
                <a:gd name="T77" fmla="*/ 211 h 215"/>
                <a:gd name="T78" fmla="*/ 104 w 210"/>
                <a:gd name="T79" fmla="*/ 211 h 215"/>
                <a:gd name="T80" fmla="*/ 97 w 210"/>
                <a:gd name="T81" fmla="*/ 204 h 215"/>
                <a:gd name="T82" fmla="*/ 92 w 210"/>
                <a:gd name="T83" fmla="*/ 200 h 215"/>
                <a:gd name="T84" fmla="*/ 89 w 210"/>
                <a:gd name="T85" fmla="*/ 196 h 215"/>
                <a:gd name="T86" fmla="*/ 84 w 210"/>
                <a:gd name="T87" fmla="*/ 187 h 215"/>
                <a:gd name="T88" fmla="*/ 84 w 210"/>
                <a:gd name="T89" fmla="*/ 186 h 215"/>
                <a:gd name="T90" fmla="*/ 77 w 210"/>
                <a:gd name="T91" fmla="*/ 177 h 215"/>
                <a:gd name="T92" fmla="*/ 77 w 210"/>
                <a:gd name="T93" fmla="*/ 177 h 215"/>
                <a:gd name="T94" fmla="*/ 76 w 210"/>
                <a:gd name="T95" fmla="*/ 166 h 215"/>
                <a:gd name="T96" fmla="*/ 71 w 210"/>
                <a:gd name="T97" fmla="*/ 153 h 215"/>
                <a:gd name="T98" fmla="*/ 67 w 210"/>
                <a:gd name="T99" fmla="*/ 140 h 215"/>
                <a:gd name="T100" fmla="*/ 65 w 210"/>
                <a:gd name="T101" fmla="*/ 133 h 215"/>
                <a:gd name="T102" fmla="*/ 64 w 210"/>
                <a:gd name="T103" fmla="*/ 131 h 215"/>
                <a:gd name="T104" fmla="*/ 53 w 210"/>
                <a:gd name="T105" fmla="*/ 130 h 215"/>
                <a:gd name="T106" fmla="*/ 34 w 210"/>
                <a:gd name="T107" fmla="*/ 114 h 215"/>
                <a:gd name="T108" fmla="*/ 18 w 210"/>
                <a:gd name="T109" fmla="*/ 98 h 215"/>
                <a:gd name="T110" fmla="*/ 9 w 210"/>
                <a:gd name="T111" fmla="*/ 88 h 215"/>
                <a:gd name="T112" fmla="*/ 3 w 210"/>
                <a:gd name="T113" fmla="*/ 77 h 215"/>
                <a:gd name="T114" fmla="*/ 0 w 210"/>
                <a:gd name="T115" fmla="*/ 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 h="215">
                  <a:moveTo>
                    <a:pt x="0" y="75"/>
                  </a:moveTo>
                  <a:cubicBezTo>
                    <a:pt x="11" y="66"/>
                    <a:pt x="11" y="66"/>
                    <a:pt x="11" y="66"/>
                  </a:cubicBezTo>
                  <a:cubicBezTo>
                    <a:pt x="11" y="66"/>
                    <a:pt x="11" y="66"/>
                    <a:pt x="11" y="66"/>
                  </a:cubicBezTo>
                  <a:cubicBezTo>
                    <a:pt x="80" y="12"/>
                    <a:pt x="80" y="12"/>
                    <a:pt x="80" y="12"/>
                  </a:cubicBezTo>
                  <a:cubicBezTo>
                    <a:pt x="83" y="12"/>
                    <a:pt x="85" y="13"/>
                    <a:pt x="88" y="13"/>
                  </a:cubicBezTo>
                  <a:cubicBezTo>
                    <a:pt x="92" y="10"/>
                    <a:pt x="96" y="5"/>
                    <a:pt x="100" y="3"/>
                  </a:cubicBezTo>
                  <a:cubicBezTo>
                    <a:pt x="105" y="0"/>
                    <a:pt x="111" y="1"/>
                    <a:pt x="116" y="2"/>
                  </a:cubicBezTo>
                  <a:cubicBezTo>
                    <a:pt x="125" y="4"/>
                    <a:pt x="125" y="4"/>
                    <a:pt x="125" y="4"/>
                  </a:cubicBezTo>
                  <a:cubicBezTo>
                    <a:pt x="125" y="4"/>
                    <a:pt x="125" y="4"/>
                    <a:pt x="125" y="4"/>
                  </a:cubicBezTo>
                  <a:cubicBezTo>
                    <a:pt x="129" y="6"/>
                    <a:pt x="133" y="9"/>
                    <a:pt x="137" y="10"/>
                  </a:cubicBezTo>
                  <a:cubicBezTo>
                    <a:pt x="142" y="12"/>
                    <a:pt x="147" y="14"/>
                    <a:pt x="151" y="17"/>
                  </a:cubicBezTo>
                  <a:cubicBezTo>
                    <a:pt x="152" y="19"/>
                    <a:pt x="153" y="21"/>
                    <a:pt x="154" y="24"/>
                  </a:cubicBezTo>
                  <a:cubicBezTo>
                    <a:pt x="154" y="25"/>
                    <a:pt x="155" y="27"/>
                    <a:pt x="156" y="28"/>
                  </a:cubicBezTo>
                  <a:cubicBezTo>
                    <a:pt x="159" y="30"/>
                    <a:pt x="164" y="29"/>
                    <a:pt x="167" y="30"/>
                  </a:cubicBezTo>
                  <a:cubicBezTo>
                    <a:pt x="171" y="31"/>
                    <a:pt x="174" y="34"/>
                    <a:pt x="178" y="36"/>
                  </a:cubicBezTo>
                  <a:cubicBezTo>
                    <a:pt x="186" y="43"/>
                    <a:pt x="186" y="43"/>
                    <a:pt x="186" y="43"/>
                  </a:cubicBezTo>
                  <a:cubicBezTo>
                    <a:pt x="186" y="43"/>
                    <a:pt x="186" y="43"/>
                    <a:pt x="186" y="43"/>
                  </a:cubicBezTo>
                  <a:cubicBezTo>
                    <a:pt x="183" y="46"/>
                    <a:pt x="175" y="50"/>
                    <a:pt x="179" y="55"/>
                  </a:cubicBezTo>
                  <a:cubicBezTo>
                    <a:pt x="182" y="59"/>
                    <a:pt x="183" y="61"/>
                    <a:pt x="183" y="66"/>
                  </a:cubicBezTo>
                  <a:cubicBezTo>
                    <a:pt x="182" y="76"/>
                    <a:pt x="185" y="81"/>
                    <a:pt x="190" y="90"/>
                  </a:cubicBezTo>
                  <a:cubicBezTo>
                    <a:pt x="193" y="96"/>
                    <a:pt x="200" y="105"/>
                    <a:pt x="205" y="110"/>
                  </a:cubicBezTo>
                  <a:cubicBezTo>
                    <a:pt x="210" y="117"/>
                    <a:pt x="210" y="117"/>
                    <a:pt x="210" y="117"/>
                  </a:cubicBezTo>
                  <a:cubicBezTo>
                    <a:pt x="210" y="117"/>
                    <a:pt x="210" y="117"/>
                    <a:pt x="210" y="117"/>
                  </a:cubicBezTo>
                  <a:cubicBezTo>
                    <a:pt x="201" y="121"/>
                    <a:pt x="201" y="121"/>
                    <a:pt x="201" y="121"/>
                  </a:cubicBezTo>
                  <a:cubicBezTo>
                    <a:pt x="197" y="124"/>
                    <a:pt x="193" y="126"/>
                    <a:pt x="190" y="129"/>
                  </a:cubicBezTo>
                  <a:cubicBezTo>
                    <a:pt x="188" y="130"/>
                    <a:pt x="184" y="132"/>
                    <a:pt x="183" y="134"/>
                  </a:cubicBezTo>
                  <a:cubicBezTo>
                    <a:pt x="180" y="139"/>
                    <a:pt x="185" y="146"/>
                    <a:pt x="185" y="152"/>
                  </a:cubicBezTo>
                  <a:cubicBezTo>
                    <a:pt x="185" y="156"/>
                    <a:pt x="184" y="161"/>
                    <a:pt x="182" y="165"/>
                  </a:cubicBezTo>
                  <a:cubicBezTo>
                    <a:pt x="182" y="167"/>
                    <a:pt x="180" y="170"/>
                    <a:pt x="179" y="172"/>
                  </a:cubicBezTo>
                  <a:cubicBezTo>
                    <a:pt x="179" y="172"/>
                    <a:pt x="179" y="173"/>
                    <a:pt x="179" y="173"/>
                  </a:cubicBezTo>
                  <a:cubicBezTo>
                    <a:pt x="178" y="174"/>
                    <a:pt x="179" y="174"/>
                    <a:pt x="178" y="174"/>
                  </a:cubicBezTo>
                  <a:cubicBezTo>
                    <a:pt x="178" y="175"/>
                    <a:pt x="179" y="177"/>
                    <a:pt x="179" y="178"/>
                  </a:cubicBezTo>
                  <a:cubicBezTo>
                    <a:pt x="179" y="178"/>
                    <a:pt x="179" y="178"/>
                    <a:pt x="179" y="178"/>
                  </a:cubicBezTo>
                  <a:cubicBezTo>
                    <a:pt x="172" y="185"/>
                    <a:pt x="172" y="185"/>
                    <a:pt x="172" y="185"/>
                  </a:cubicBezTo>
                  <a:cubicBezTo>
                    <a:pt x="169" y="190"/>
                    <a:pt x="165" y="188"/>
                    <a:pt x="162" y="192"/>
                  </a:cubicBezTo>
                  <a:cubicBezTo>
                    <a:pt x="159" y="195"/>
                    <a:pt x="160" y="201"/>
                    <a:pt x="157" y="205"/>
                  </a:cubicBezTo>
                  <a:cubicBezTo>
                    <a:pt x="149" y="208"/>
                    <a:pt x="149" y="187"/>
                    <a:pt x="140" y="194"/>
                  </a:cubicBezTo>
                  <a:cubicBezTo>
                    <a:pt x="133" y="199"/>
                    <a:pt x="128" y="215"/>
                    <a:pt x="117" y="215"/>
                  </a:cubicBezTo>
                  <a:cubicBezTo>
                    <a:pt x="113" y="215"/>
                    <a:pt x="108" y="212"/>
                    <a:pt x="104" y="211"/>
                  </a:cubicBezTo>
                  <a:cubicBezTo>
                    <a:pt x="104" y="211"/>
                    <a:pt x="104" y="211"/>
                    <a:pt x="104" y="211"/>
                  </a:cubicBezTo>
                  <a:cubicBezTo>
                    <a:pt x="97" y="204"/>
                    <a:pt x="97" y="204"/>
                    <a:pt x="97" y="204"/>
                  </a:cubicBezTo>
                  <a:cubicBezTo>
                    <a:pt x="95" y="203"/>
                    <a:pt x="93" y="203"/>
                    <a:pt x="92" y="200"/>
                  </a:cubicBezTo>
                  <a:cubicBezTo>
                    <a:pt x="91" y="199"/>
                    <a:pt x="90" y="197"/>
                    <a:pt x="89" y="196"/>
                  </a:cubicBezTo>
                  <a:cubicBezTo>
                    <a:pt x="87" y="193"/>
                    <a:pt x="86" y="190"/>
                    <a:pt x="84" y="187"/>
                  </a:cubicBezTo>
                  <a:cubicBezTo>
                    <a:pt x="84" y="186"/>
                    <a:pt x="84" y="186"/>
                    <a:pt x="84" y="186"/>
                  </a:cubicBezTo>
                  <a:cubicBezTo>
                    <a:pt x="81" y="183"/>
                    <a:pt x="79" y="180"/>
                    <a:pt x="77" y="177"/>
                  </a:cubicBezTo>
                  <a:cubicBezTo>
                    <a:pt x="77" y="177"/>
                    <a:pt x="77" y="177"/>
                    <a:pt x="77" y="177"/>
                  </a:cubicBezTo>
                  <a:cubicBezTo>
                    <a:pt x="76" y="166"/>
                    <a:pt x="76" y="166"/>
                    <a:pt x="76" y="166"/>
                  </a:cubicBezTo>
                  <a:cubicBezTo>
                    <a:pt x="76" y="161"/>
                    <a:pt x="73" y="157"/>
                    <a:pt x="71" y="153"/>
                  </a:cubicBezTo>
                  <a:cubicBezTo>
                    <a:pt x="69" y="148"/>
                    <a:pt x="68" y="145"/>
                    <a:pt x="67" y="140"/>
                  </a:cubicBezTo>
                  <a:cubicBezTo>
                    <a:pt x="66" y="138"/>
                    <a:pt x="65" y="135"/>
                    <a:pt x="65" y="133"/>
                  </a:cubicBezTo>
                  <a:cubicBezTo>
                    <a:pt x="65" y="132"/>
                    <a:pt x="65" y="131"/>
                    <a:pt x="64" y="131"/>
                  </a:cubicBezTo>
                  <a:cubicBezTo>
                    <a:pt x="61" y="130"/>
                    <a:pt x="57" y="131"/>
                    <a:pt x="53" y="130"/>
                  </a:cubicBezTo>
                  <a:cubicBezTo>
                    <a:pt x="48" y="124"/>
                    <a:pt x="39" y="120"/>
                    <a:pt x="34" y="114"/>
                  </a:cubicBezTo>
                  <a:cubicBezTo>
                    <a:pt x="18" y="98"/>
                    <a:pt x="18" y="98"/>
                    <a:pt x="18" y="98"/>
                  </a:cubicBezTo>
                  <a:cubicBezTo>
                    <a:pt x="15" y="95"/>
                    <a:pt x="11" y="92"/>
                    <a:pt x="9" y="88"/>
                  </a:cubicBezTo>
                  <a:cubicBezTo>
                    <a:pt x="6" y="86"/>
                    <a:pt x="6" y="80"/>
                    <a:pt x="3" y="77"/>
                  </a:cubicBezTo>
                  <a:cubicBezTo>
                    <a:pt x="2" y="76"/>
                    <a:pt x="1" y="76"/>
                    <a:pt x="0" y="75"/>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86"/>
            <p:cNvSpPr>
              <a:spLocks/>
            </p:cNvSpPr>
            <p:nvPr/>
          </p:nvSpPr>
          <p:spPr bwMode="auto">
            <a:xfrm>
              <a:off x="7072313" y="3186113"/>
              <a:ext cx="588963" cy="466725"/>
            </a:xfrm>
            <a:custGeom>
              <a:avLst/>
              <a:gdLst>
                <a:gd name="T0" fmla="*/ 22 w 200"/>
                <a:gd name="T1" fmla="*/ 33 h 158"/>
                <a:gd name="T2" fmla="*/ 35 w 200"/>
                <a:gd name="T3" fmla="*/ 37 h 158"/>
                <a:gd name="T4" fmla="*/ 58 w 200"/>
                <a:gd name="T5" fmla="*/ 16 h 158"/>
                <a:gd name="T6" fmla="*/ 75 w 200"/>
                <a:gd name="T7" fmla="*/ 27 h 158"/>
                <a:gd name="T8" fmla="*/ 80 w 200"/>
                <a:gd name="T9" fmla="*/ 14 h 158"/>
                <a:gd name="T10" fmla="*/ 90 w 200"/>
                <a:gd name="T11" fmla="*/ 7 h 158"/>
                <a:gd name="T12" fmla="*/ 97 w 200"/>
                <a:gd name="T13" fmla="*/ 0 h 158"/>
                <a:gd name="T14" fmla="*/ 97 w 200"/>
                <a:gd name="T15" fmla="*/ 0 h 158"/>
                <a:gd name="T16" fmla="*/ 200 w 200"/>
                <a:gd name="T17" fmla="*/ 71 h 158"/>
                <a:gd name="T18" fmla="*/ 200 w 200"/>
                <a:gd name="T19" fmla="*/ 71 h 158"/>
                <a:gd name="T20" fmla="*/ 189 w 200"/>
                <a:gd name="T21" fmla="*/ 81 h 158"/>
                <a:gd name="T22" fmla="*/ 167 w 200"/>
                <a:gd name="T23" fmla="*/ 116 h 158"/>
                <a:gd name="T24" fmla="*/ 175 w 200"/>
                <a:gd name="T25" fmla="*/ 124 h 158"/>
                <a:gd name="T26" fmla="*/ 187 w 200"/>
                <a:gd name="T27" fmla="*/ 131 h 158"/>
                <a:gd name="T28" fmla="*/ 186 w 200"/>
                <a:gd name="T29" fmla="*/ 146 h 158"/>
                <a:gd name="T30" fmla="*/ 186 w 200"/>
                <a:gd name="T31" fmla="*/ 146 h 158"/>
                <a:gd name="T32" fmla="*/ 180 w 200"/>
                <a:gd name="T33" fmla="*/ 155 h 158"/>
                <a:gd name="T34" fmla="*/ 165 w 200"/>
                <a:gd name="T35" fmla="*/ 146 h 158"/>
                <a:gd name="T36" fmla="*/ 162 w 200"/>
                <a:gd name="T37" fmla="*/ 140 h 158"/>
                <a:gd name="T38" fmla="*/ 159 w 200"/>
                <a:gd name="T39" fmla="*/ 135 h 158"/>
                <a:gd name="T40" fmla="*/ 144 w 200"/>
                <a:gd name="T41" fmla="*/ 116 h 158"/>
                <a:gd name="T42" fmla="*/ 139 w 200"/>
                <a:gd name="T43" fmla="*/ 116 h 158"/>
                <a:gd name="T44" fmla="*/ 146 w 200"/>
                <a:gd name="T45" fmla="*/ 123 h 158"/>
                <a:gd name="T46" fmla="*/ 146 w 200"/>
                <a:gd name="T47" fmla="*/ 124 h 158"/>
                <a:gd name="T48" fmla="*/ 146 w 200"/>
                <a:gd name="T49" fmla="*/ 124 h 158"/>
                <a:gd name="T50" fmla="*/ 146 w 200"/>
                <a:gd name="T51" fmla="*/ 133 h 158"/>
                <a:gd name="T52" fmla="*/ 145 w 200"/>
                <a:gd name="T53" fmla="*/ 137 h 158"/>
                <a:gd name="T54" fmla="*/ 144 w 200"/>
                <a:gd name="T55" fmla="*/ 140 h 158"/>
                <a:gd name="T56" fmla="*/ 140 w 200"/>
                <a:gd name="T57" fmla="*/ 145 h 158"/>
                <a:gd name="T58" fmla="*/ 132 w 200"/>
                <a:gd name="T59" fmla="*/ 147 h 158"/>
                <a:gd name="T60" fmla="*/ 125 w 200"/>
                <a:gd name="T61" fmla="*/ 146 h 158"/>
                <a:gd name="T62" fmla="*/ 125 w 200"/>
                <a:gd name="T63" fmla="*/ 146 h 158"/>
                <a:gd name="T64" fmla="*/ 122 w 200"/>
                <a:gd name="T65" fmla="*/ 144 h 158"/>
                <a:gd name="T66" fmla="*/ 118 w 200"/>
                <a:gd name="T67" fmla="*/ 144 h 158"/>
                <a:gd name="T68" fmla="*/ 116 w 200"/>
                <a:gd name="T69" fmla="*/ 145 h 158"/>
                <a:gd name="T70" fmla="*/ 114 w 200"/>
                <a:gd name="T71" fmla="*/ 146 h 158"/>
                <a:gd name="T72" fmla="*/ 114 w 200"/>
                <a:gd name="T73" fmla="*/ 152 h 158"/>
                <a:gd name="T74" fmla="*/ 97 w 200"/>
                <a:gd name="T75" fmla="*/ 152 h 158"/>
                <a:gd name="T76" fmla="*/ 97 w 200"/>
                <a:gd name="T77" fmla="*/ 142 h 158"/>
                <a:gd name="T78" fmla="*/ 0 w 200"/>
                <a:gd name="T79" fmla="*/ 81 h 158"/>
                <a:gd name="T80" fmla="*/ 0 w 200"/>
                <a:gd name="T81" fmla="*/ 81 h 158"/>
                <a:gd name="T82" fmla="*/ 0 w 200"/>
                <a:gd name="T83" fmla="*/ 79 h 158"/>
                <a:gd name="T84" fmla="*/ 8 w 200"/>
                <a:gd name="T85" fmla="*/ 74 h 158"/>
                <a:gd name="T86" fmla="*/ 12 w 200"/>
                <a:gd name="T87" fmla="*/ 65 h 158"/>
                <a:gd name="T88" fmla="*/ 6 w 200"/>
                <a:gd name="T89" fmla="*/ 52 h 158"/>
                <a:gd name="T90" fmla="*/ 14 w 200"/>
                <a:gd name="T91" fmla="*/ 40 h 158"/>
                <a:gd name="T92" fmla="*/ 22 w 200"/>
                <a:gd name="T93" fmla="*/ 3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0" h="158">
                  <a:moveTo>
                    <a:pt x="22" y="33"/>
                  </a:moveTo>
                  <a:cubicBezTo>
                    <a:pt x="26" y="34"/>
                    <a:pt x="31" y="37"/>
                    <a:pt x="35" y="37"/>
                  </a:cubicBezTo>
                  <a:cubicBezTo>
                    <a:pt x="46" y="37"/>
                    <a:pt x="51" y="21"/>
                    <a:pt x="58" y="16"/>
                  </a:cubicBezTo>
                  <a:cubicBezTo>
                    <a:pt x="67" y="9"/>
                    <a:pt x="67" y="30"/>
                    <a:pt x="75" y="27"/>
                  </a:cubicBezTo>
                  <a:cubicBezTo>
                    <a:pt x="78" y="23"/>
                    <a:pt x="77" y="17"/>
                    <a:pt x="80" y="14"/>
                  </a:cubicBezTo>
                  <a:cubicBezTo>
                    <a:pt x="83" y="10"/>
                    <a:pt x="87" y="12"/>
                    <a:pt x="90" y="7"/>
                  </a:cubicBezTo>
                  <a:cubicBezTo>
                    <a:pt x="97" y="0"/>
                    <a:pt x="97" y="0"/>
                    <a:pt x="97" y="0"/>
                  </a:cubicBezTo>
                  <a:cubicBezTo>
                    <a:pt x="97" y="0"/>
                    <a:pt x="97" y="0"/>
                    <a:pt x="97" y="0"/>
                  </a:cubicBezTo>
                  <a:cubicBezTo>
                    <a:pt x="200" y="71"/>
                    <a:pt x="200" y="71"/>
                    <a:pt x="200" y="71"/>
                  </a:cubicBezTo>
                  <a:cubicBezTo>
                    <a:pt x="200" y="71"/>
                    <a:pt x="200" y="71"/>
                    <a:pt x="200" y="71"/>
                  </a:cubicBezTo>
                  <a:cubicBezTo>
                    <a:pt x="189" y="81"/>
                    <a:pt x="189" y="81"/>
                    <a:pt x="189" y="81"/>
                  </a:cubicBezTo>
                  <a:cubicBezTo>
                    <a:pt x="178" y="91"/>
                    <a:pt x="176" y="105"/>
                    <a:pt x="167" y="116"/>
                  </a:cubicBezTo>
                  <a:cubicBezTo>
                    <a:pt x="167" y="118"/>
                    <a:pt x="173" y="123"/>
                    <a:pt x="175" y="124"/>
                  </a:cubicBezTo>
                  <a:cubicBezTo>
                    <a:pt x="179" y="127"/>
                    <a:pt x="184" y="128"/>
                    <a:pt x="187" y="131"/>
                  </a:cubicBezTo>
                  <a:cubicBezTo>
                    <a:pt x="186" y="146"/>
                    <a:pt x="186" y="146"/>
                    <a:pt x="186" y="146"/>
                  </a:cubicBezTo>
                  <a:cubicBezTo>
                    <a:pt x="186" y="146"/>
                    <a:pt x="186" y="146"/>
                    <a:pt x="186" y="146"/>
                  </a:cubicBezTo>
                  <a:cubicBezTo>
                    <a:pt x="186" y="149"/>
                    <a:pt x="183" y="154"/>
                    <a:pt x="180" y="155"/>
                  </a:cubicBezTo>
                  <a:cubicBezTo>
                    <a:pt x="175" y="158"/>
                    <a:pt x="168" y="149"/>
                    <a:pt x="165" y="146"/>
                  </a:cubicBezTo>
                  <a:cubicBezTo>
                    <a:pt x="163" y="145"/>
                    <a:pt x="163" y="142"/>
                    <a:pt x="162" y="140"/>
                  </a:cubicBezTo>
                  <a:cubicBezTo>
                    <a:pt x="161" y="137"/>
                    <a:pt x="161" y="137"/>
                    <a:pt x="159" y="135"/>
                  </a:cubicBezTo>
                  <a:cubicBezTo>
                    <a:pt x="154" y="127"/>
                    <a:pt x="155" y="119"/>
                    <a:pt x="144" y="116"/>
                  </a:cubicBezTo>
                  <a:cubicBezTo>
                    <a:pt x="142" y="116"/>
                    <a:pt x="141" y="115"/>
                    <a:pt x="139" y="116"/>
                  </a:cubicBezTo>
                  <a:cubicBezTo>
                    <a:pt x="139" y="116"/>
                    <a:pt x="144" y="121"/>
                    <a:pt x="146" y="123"/>
                  </a:cubicBezTo>
                  <a:cubicBezTo>
                    <a:pt x="146" y="123"/>
                    <a:pt x="146" y="124"/>
                    <a:pt x="146" y="124"/>
                  </a:cubicBezTo>
                  <a:cubicBezTo>
                    <a:pt x="146" y="124"/>
                    <a:pt x="146" y="124"/>
                    <a:pt x="146" y="124"/>
                  </a:cubicBezTo>
                  <a:cubicBezTo>
                    <a:pt x="146" y="133"/>
                    <a:pt x="146" y="133"/>
                    <a:pt x="146" y="133"/>
                  </a:cubicBezTo>
                  <a:cubicBezTo>
                    <a:pt x="146" y="135"/>
                    <a:pt x="146" y="135"/>
                    <a:pt x="145" y="137"/>
                  </a:cubicBezTo>
                  <a:cubicBezTo>
                    <a:pt x="145" y="138"/>
                    <a:pt x="144" y="139"/>
                    <a:pt x="144" y="140"/>
                  </a:cubicBezTo>
                  <a:cubicBezTo>
                    <a:pt x="143" y="142"/>
                    <a:pt x="142" y="143"/>
                    <a:pt x="140" y="145"/>
                  </a:cubicBezTo>
                  <a:cubicBezTo>
                    <a:pt x="137" y="146"/>
                    <a:pt x="135" y="147"/>
                    <a:pt x="132" y="147"/>
                  </a:cubicBezTo>
                  <a:cubicBezTo>
                    <a:pt x="125" y="146"/>
                    <a:pt x="125" y="146"/>
                    <a:pt x="125" y="146"/>
                  </a:cubicBezTo>
                  <a:cubicBezTo>
                    <a:pt x="125" y="146"/>
                    <a:pt x="125" y="146"/>
                    <a:pt x="125" y="146"/>
                  </a:cubicBezTo>
                  <a:cubicBezTo>
                    <a:pt x="125" y="145"/>
                    <a:pt x="123" y="144"/>
                    <a:pt x="122" y="144"/>
                  </a:cubicBezTo>
                  <a:cubicBezTo>
                    <a:pt x="121" y="144"/>
                    <a:pt x="119" y="144"/>
                    <a:pt x="118" y="144"/>
                  </a:cubicBezTo>
                  <a:cubicBezTo>
                    <a:pt x="117" y="144"/>
                    <a:pt x="117" y="145"/>
                    <a:pt x="116" y="145"/>
                  </a:cubicBezTo>
                  <a:cubicBezTo>
                    <a:pt x="116" y="145"/>
                    <a:pt x="115" y="146"/>
                    <a:pt x="114" y="146"/>
                  </a:cubicBezTo>
                  <a:cubicBezTo>
                    <a:pt x="114" y="152"/>
                    <a:pt x="114" y="152"/>
                    <a:pt x="114" y="152"/>
                  </a:cubicBezTo>
                  <a:cubicBezTo>
                    <a:pt x="97" y="152"/>
                    <a:pt x="97" y="152"/>
                    <a:pt x="97" y="152"/>
                  </a:cubicBezTo>
                  <a:cubicBezTo>
                    <a:pt x="97" y="142"/>
                    <a:pt x="97" y="142"/>
                    <a:pt x="97" y="142"/>
                  </a:cubicBezTo>
                  <a:cubicBezTo>
                    <a:pt x="0" y="81"/>
                    <a:pt x="0" y="81"/>
                    <a:pt x="0" y="81"/>
                  </a:cubicBezTo>
                  <a:cubicBezTo>
                    <a:pt x="0" y="81"/>
                    <a:pt x="0" y="81"/>
                    <a:pt x="0" y="81"/>
                  </a:cubicBezTo>
                  <a:cubicBezTo>
                    <a:pt x="0" y="80"/>
                    <a:pt x="0" y="80"/>
                    <a:pt x="0" y="79"/>
                  </a:cubicBezTo>
                  <a:cubicBezTo>
                    <a:pt x="3" y="77"/>
                    <a:pt x="5" y="75"/>
                    <a:pt x="8" y="74"/>
                  </a:cubicBezTo>
                  <a:cubicBezTo>
                    <a:pt x="11" y="72"/>
                    <a:pt x="12" y="67"/>
                    <a:pt x="12" y="65"/>
                  </a:cubicBezTo>
                  <a:cubicBezTo>
                    <a:pt x="11" y="60"/>
                    <a:pt x="6" y="57"/>
                    <a:pt x="6" y="52"/>
                  </a:cubicBezTo>
                  <a:cubicBezTo>
                    <a:pt x="6" y="48"/>
                    <a:pt x="12" y="43"/>
                    <a:pt x="14" y="40"/>
                  </a:cubicBezTo>
                  <a:cubicBezTo>
                    <a:pt x="22" y="33"/>
                    <a:pt x="22" y="33"/>
                    <a:pt x="22" y="33"/>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87"/>
            <p:cNvSpPr>
              <a:spLocks/>
            </p:cNvSpPr>
            <p:nvPr/>
          </p:nvSpPr>
          <p:spPr bwMode="auto">
            <a:xfrm>
              <a:off x="6804025" y="3400425"/>
              <a:ext cx="688975" cy="582613"/>
            </a:xfrm>
            <a:custGeom>
              <a:avLst/>
              <a:gdLst>
                <a:gd name="T0" fmla="*/ 193 w 234"/>
                <a:gd name="T1" fmla="*/ 196 h 197"/>
                <a:gd name="T2" fmla="*/ 197 w 234"/>
                <a:gd name="T3" fmla="*/ 197 h 197"/>
                <a:gd name="T4" fmla="*/ 211 w 234"/>
                <a:gd name="T5" fmla="*/ 194 h 197"/>
                <a:gd name="T6" fmla="*/ 220 w 234"/>
                <a:gd name="T7" fmla="*/ 190 h 197"/>
                <a:gd name="T8" fmla="*/ 228 w 234"/>
                <a:gd name="T9" fmla="*/ 184 h 197"/>
                <a:gd name="T10" fmla="*/ 234 w 234"/>
                <a:gd name="T11" fmla="*/ 177 h 197"/>
                <a:gd name="T12" fmla="*/ 234 w 234"/>
                <a:gd name="T13" fmla="*/ 177 h 197"/>
                <a:gd name="T14" fmla="*/ 216 w 234"/>
                <a:gd name="T15" fmla="*/ 177 h 197"/>
                <a:gd name="T16" fmla="*/ 216 w 234"/>
                <a:gd name="T17" fmla="*/ 103 h 197"/>
                <a:gd name="T18" fmla="*/ 217 w 234"/>
                <a:gd name="T19" fmla="*/ 100 h 197"/>
                <a:gd name="T20" fmla="*/ 217 w 234"/>
                <a:gd name="T21" fmla="*/ 97 h 197"/>
                <a:gd name="T22" fmla="*/ 218 w 234"/>
                <a:gd name="T23" fmla="*/ 94 h 197"/>
                <a:gd name="T24" fmla="*/ 218 w 234"/>
                <a:gd name="T25" fmla="*/ 91 h 197"/>
                <a:gd name="T26" fmla="*/ 217 w 234"/>
                <a:gd name="T27" fmla="*/ 90 h 197"/>
                <a:gd name="T28" fmla="*/ 217 w 234"/>
                <a:gd name="T29" fmla="*/ 90 h 197"/>
                <a:gd name="T30" fmla="*/ 217 w 234"/>
                <a:gd name="T31" fmla="*/ 89 h 197"/>
                <a:gd name="T32" fmla="*/ 216 w 234"/>
                <a:gd name="T33" fmla="*/ 87 h 197"/>
                <a:gd name="T34" fmla="*/ 216 w 234"/>
                <a:gd name="T35" fmla="*/ 73 h 197"/>
                <a:gd name="T36" fmla="*/ 216 w 234"/>
                <a:gd name="T37" fmla="*/ 73 h 197"/>
                <a:gd name="T38" fmla="*/ 213 w 234"/>
                <a:gd name="T39" fmla="*/ 71 h 197"/>
                <a:gd name="T40" fmla="*/ 209 w 234"/>
                <a:gd name="T41" fmla="*/ 71 h 197"/>
                <a:gd name="T42" fmla="*/ 207 w 234"/>
                <a:gd name="T43" fmla="*/ 72 h 197"/>
                <a:gd name="T44" fmla="*/ 205 w 234"/>
                <a:gd name="T45" fmla="*/ 73 h 197"/>
                <a:gd name="T46" fmla="*/ 205 w 234"/>
                <a:gd name="T47" fmla="*/ 79 h 197"/>
                <a:gd name="T48" fmla="*/ 188 w 234"/>
                <a:gd name="T49" fmla="*/ 79 h 197"/>
                <a:gd name="T50" fmla="*/ 188 w 234"/>
                <a:gd name="T51" fmla="*/ 69 h 197"/>
                <a:gd name="T52" fmla="*/ 91 w 234"/>
                <a:gd name="T53" fmla="*/ 8 h 197"/>
                <a:gd name="T54" fmla="*/ 91 w 234"/>
                <a:gd name="T55" fmla="*/ 8 h 197"/>
                <a:gd name="T56" fmla="*/ 69 w 234"/>
                <a:gd name="T57" fmla="*/ 0 h 197"/>
                <a:gd name="T58" fmla="*/ 74 w 234"/>
                <a:gd name="T59" fmla="*/ 34 h 197"/>
                <a:gd name="T60" fmla="*/ 48 w 234"/>
                <a:gd name="T61" fmla="*/ 72 h 197"/>
                <a:gd name="T62" fmla="*/ 0 w 234"/>
                <a:gd name="T63" fmla="*/ 102 h 197"/>
                <a:gd name="T64" fmla="*/ 0 w 234"/>
                <a:gd name="T65" fmla="*/ 102 h 197"/>
                <a:gd name="T66" fmla="*/ 16 w 234"/>
                <a:gd name="T67" fmla="*/ 119 h 197"/>
                <a:gd name="T68" fmla="*/ 16 w 234"/>
                <a:gd name="T69" fmla="*/ 119 h 197"/>
                <a:gd name="T70" fmla="*/ 18 w 234"/>
                <a:gd name="T71" fmla="*/ 119 h 197"/>
                <a:gd name="T72" fmla="*/ 70 w 234"/>
                <a:gd name="T73" fmla="*/ 117 h 197"/>
                <a:gd name="T74" fmla="*/ 97 w 234"/>
                <a:gd name="T75" fmla="*/ 128 h 197"/>
                <a:gd name="T76" fmla="*/ 123 w 234"/>
                <a:gd name="T77" fmla="*/ 138 h 197"/>
                <a:gd name="T78" fmla="*/ 125 w 234"/>
                <a:gd name="T79" fmla="*/ 138 h 197"/>
                <a:gd name="T80" fmla="*/ 167 w 234"/>
                <a:gd name="T81" fmla="*/ 147 h 197"/>
                <a:gd name="T82" fmla="*/ 180 w 234"/>
                <a:gd name="T83" fmla="*/ 169 h 197"/>
                <a:gd name="T84" fmla="*/ 186 w 234"/>
                <a:gd name="T85" fmla="*/ 177 h 197"/>
                <a:gd name="T86" fmla="*/ 184 w 234"/>
                <a:gd name="T87" fmla="*/ 186 h 197"/>
                <a:gd name="T88" fmla="*/ 189 w 234"/>
                <a:gd name="T89" fmla="*/ 193 h 197"/>
                <a:gd name="T90" fmla="*/ 193 w 234"/>
                <a:gd name="T91" fmla="*/ 19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4" h="197">
                  <a:moveTo>
                    <a:pt x="193" y="196"/>
                  </a:moveTo>
                  <a:cubicBezTo>
                    <a:pt x="194" y="196"/>
                    <a:pt x="196" y="196"/>
                    <a:pt x="197" y="197"/>
                  </a:cubicBezTo>
                  <a:cubicBezTo>
                    <a:pt x="202" y="197"/>
                    <a:pt x="206" y="196"/>
                    <a:pt x="211" y="194"/>
                  </a:cubicBezTo>
                  <a:cubicBezTo>
                    <a:pt x="214" y="193"/>
                    <a:pt x="217" y="192"/>
                    <a:pt x="220" y="190"/>
                  </a:cubicBezTo>
                  <a:cubicBezTo>
                    <a:pt x="223" y="189"/>
                    <a:pt x="225" y="186"/>
                    <a:pt x="228" y="184"/>
                  </a:cubicBezTo>
                  <a:cubicBezTo>
                    <a:pt x="234" y="177"/>
                    <a:pt x="234" y="177"/>
                    <a:pt x="234" y="177"/>
                  </a:cubicBezTo>
                  <a:cubicBezTo>
                    <a:pt x="234" y="177"/>
                    <a:pt x="234" y="177"/>
                    <a:pt x="234" y="177"/>
                  </a:cubicBezTo>
                  <a:cubicBezTo>
                    <a:pt x="216" y="177"/>
                    <a:pt x="216" y="177"/>
                    <a:pt x="216" y="177"/>
                  </a:cubicBezTo>
                  <a:cubicBezTo>
                    <a:pt x="216" y="103"/>
                    <a:pt x="216" y="103"/>
                    <a:pt x="216" y="103"/>
                  </a:cubicBezTo>
                  <a:cubicBezTo>
                    <a:pt x="216" y="102"/>
                    <a:pt x="216" y="101"/>
                    <a:pt x="217" y="100"/>
                  </a:cubicBezTo>
                  <a:cubicBezTo>
                    <a:pt x="217" y="99"/>
                    <a:pt x="217" y="98"/>
                    <a:pt x="217" y="97"/>
                  </a:cubicBezTo>
                  <a:cubicBezTo>
                    <a:pt x="218" y="97"/>
                    <a:pt x="218" y="95"/>
                    <a:pt x="218" y="94"/>
                  </a:cubicBezTo>
                  <a:cubicBezTo>
                    <a:pt x="218" y="93"/>
                    <a:pt x="218" y="92"/>
                    <a:pt x="218" y="91"/>
                  </a:cubicBezTo>
                  <a:cubicBezTo>
                    <a:pt x="218" y="91"/>
                    <a:pt x="218" y="91"/>
                    <a:pt x="217" y="90"/>
                  </a:cubicBezTo>
                  <a:cubicBezTo>
                    <a:pt x="217" y="90"/>
                    <a:pt x="217" y="90"/>
                    <a:pt x="217" y="90"/>
                  </a:cubicBezTo>
                  <a:cubicBezTo>
                    <a:pt x="217" y="90"/>
                    <a:pt x="217" y="89"/>
                    <a:pt x="217" y="89"/>
                  </a:cubicBezTo>
                  <a:cubicBezTo>
                    <a:pt x="217" y="88"/>
                    <a:pt x="217" y="88"/>
                    <a:pt x="216" y="87"/>
                  </a:cubicBezTo>
                  <a:cubicBezTo>
                    <a:pt x="216" y="73"/>
                    <a:pt x="216" y="73"/>
                    <a:pt x="216" y="73"/>
                  </a:cubicBezTo>
                  <a:cubicBezTo>
                    <a:pt x="216" y="73"/>
                    <a:pt x="216" y="73"/>
                    <a:pt x="216" y="73"/>
                  </a:cubicBezTo>
                  <a:cubicBezTo>
                    <a:pt x="216" y="72"/>
                    <a:pt x="214" y="71"/>
                    <a:pt x="213" y="71"/>
                  </a:cubicBezTo>
                  <a:cubicBezTo>
                    <a:pt x="212" y="71"/>
                    <a:pt x="210" y="71"/>
                    <a:pt x="209" y="71"/>
                  </a:cubicBezTo>
                  <a:cubicBezTo>
                    <a:pt x="208" y="71"/>
                    <a:pt x="208" y="72"/>
                    <a:pt x="207" y="72"/>
                  </a:cubicBezTo>
                  <a:cubicBezTo>
                    <a:pt x="207" y="72"/>
                    <a:pt x="206" y="73"/>
                    <a:pt x="205" y="73"/>
                  </a:cubicBezTo>
                  <a:cubicBezTo>
                    <a:pt x="205" y="79"/>
                    <a:pt x="205" y="79"/>
                    <a:pt x="205" y="79"/>
                  </a:cubicBezTo>
                  <a:cubicBezTo>
                    <a:pt x="188" y="79"/>
                    <a:pt x="188" y="79"/>
                    <a:pt x="188" y="79"/>
                  </a:cubicBezTo>
                  <a:cubicBezTo>
                    <a:pt x="188" y="69"/>
                    <a:pt x="188" y="69"/>
                    <a:pt x="188" y="69"/>
                  </a:cubicBezTo>
                  <a:cubicBezTo>
                    <a:pt x="91" y="8"/>
                    <a:pt x="91" y="8"/>
                    <a:pt x="91" y="8"/>
                  </a:cubicBezTo>
                  <a:cubicBezTo>
                    <a:pt x="91" y="8"/>
                    <a:pt x="91" y="8"/>
                    <a:pt x="91" y="8"/>
                  </a:cubicBezTo>
                  <a:cubicBezTo>
                    <a:pt x="69" y="0"/>
                    <a:pt x="69" y="0"/>
                    <a:pt x="69" y="0"/>
                  </a:cubicBezTo>
                  <a:cubicBezTo>
                    <a:pt x="74" y="34"/>
                    <a:pt x="74" y="34"/>
                    <a:pt x="74" y="34"/>
                  </a:cubicBezTo>
                  <a:cubicBezTo>
                    <a:pt x="48" y="72"/>
                    <a:pt x="48" y="72"/>
                    <a:pt x="48" y="72"/>
                  </a:cubicBezTo>
                  <a:cubicBezTo>
                    <a:pt x="0" y="102"/>
                    <a:pt x="0" y="102"/>
                    <a:pt x="0" y="102"/>
                  </a:cubicBezTo>
                  <a:cubicBezTo>
                    <a:pt x="0" y="102"/>
                    <a:pt x="0" y="102"/>
                    <a:pt x="0" y="102"/>
                  </a:cubicBezTo>
                  <a:cubicBezTo>
                    <a:pt x="16" y="119"/>
                    <a:pt x="16" y="119"/>
                    <a:pt x="16" y="119"/>
                  </a:cubicBezTo>
                  <a:cubicBezTo>
                    <a:pt x="16" y="119"/>
                    <a:pt x="16" y="119"/>
                    <a:pt x="16" y="119"/>
                  </a:cubicBezTo>
                  <a:cubicBezTo>
                    <a:pt x="18" y="119"/>
                    <a:pt x="18" y="119"/>
                    <a:pt x="18" y="119"/>
                  </a:cubicBezTo>
                  <a:cubicBezTo>
                    <a:pt x="30" y="107"/>
                    <a:pt x="55" y="115"/>
                    <a:pt x="70" y="117"/>
                  </a:cubicBezTo>
                  <a:cubicBezTo>
                    <a:pt x="80" y="119"/>
                    <a:pt x="88" y="124"/>
                    <a:pt x="97" y="128"/>
                  </a:cubicBezTo>
                  <a:cubicBezTo>
                    <a:pt x="108" y="132"/>
                    <a:pt x="111" y="138"/>
                    <a:pt x="123" y="138"/>
                  </a:cubicBezTo>
                  <a:cubicBezTo>
                    <a:pt x="125" y="138"/>
                    <a:pt x="125" y="138"/>
                    <a:pt x="125" y="138"/>
                  </a:cubicBezTo>
                  <a:cubicBezTo>
                    <a:pt x="139" y="132"/>
                    <a:pt x="158" y="132"/>
                    <a:pt x="167" y="147"/>
                  </a:cubicBezTo>
                  <a:cubicBezTo>
                    <a:pt x="180" y="169"/>
                    <a:pt x="180" y="169"/>
                    <a:pt x="180" y="169"/>
                  </a:cubicBezTo>
                  <a:cubicBezTo>
                    <a:pt x="182" y="171"/>
                    <a:pt x="186" y="174"/>
                    <a:pt x="186" y="177"/>
                  </a:cubicBezTo>
                  <a:cubicBezTo>
                    <a:pt x="187" y="180"/>
                    <a:pt x="184" y="182"/>
                    <a:pt x="184" y="186"/>
                  </a:cubicBezTo>
                  <a:cubicBezTo>
                    <a:pt x="186" y="188"/>
                    <a:pt x="188" y="190"/>
                    <a:pt x="189" y="193"/>
                  </a:cubicBezTo>
                  <a:cubicBezTo>
                    <a:pt x="193" y="196"/>
                    <a:pt x="193" y="196"/>
                    <a:pt x="193" y="196"/>
                  </a:cubicBezTo>
                  <a:close/>
                </a:path>
              </a:pathLst>
            </a:custGeom>
            <a:solidFill>
              <a:schemeClr val="bg1">
                <a:lumMod val="95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8" name="Freeform 88"/>
            <p:cNvSpPr>
              <a:spLocks noEditPoints="1"/>
            </p:cNvSpPr>
            <p:nvPr/>
          </p:nvSpPr>
          <p:spPr bwMode="auto">
            <a:xfrm>
              <a:off x="6842125" y="3716338"/>
              <a:ext cx="598488" cy="706438"/>
            </a:xfrm>
            <a:custGeom>
              <a:avLst/>
              <a:gdLst>
                <a:gd name="T0" fmla="*/ 163 w 203"/>
                <a:gd name="T1" fmla="*/ 170 h 239"/>
                <a:gd name="T2" fmla="*/ 175 w 203"/>
                <a:gd name="T3" fmla="*/ 164 h 239"/>
                <a:gd name="T4" fmla="*/ 173 w 203"/>
                <a:gd name="T5" fmla="*/ 165 h 239"/>
                <a:gd name="T6" fmla="*/ 164 w 203"/>
                <a:gd name="T7" fmla="*/ 170 h 239"/>
                <a:gd name="T8" fmla="*/ 162 w 203"/>
                <a:gd name="T9" fmla="*/ 171 h 239"/>
                <a:gd name="T10" fmla="*/ 187 w 203"/>
                <a:gd name="T11" fmla="*/ 157 h 239"/>
                <a:gd name="T12" fmla="*/ 199 w 203"/>
                <a:gd name="T13" fmla="*/ 151 h 239"/>
                <a:gd name="T14" fmla="*/ 199 w 203"/>
                <a:gd name="T15" fmla="*/ 153 h 239"/>
                <a:gd name="T16" fmla="*/ 191 w 203"/>
                <a:gd name="T17" fmla="*/ 157 h 239"/>
                <a:gd name="T18" fmla="*/ 181 w 203"/>
                <a:gd name="T19" fmla="*/ 161 h 239"/>
                <a:gd name="T20" fmla="*/ 183 w 203"/>
                <a:gd name="T21" fmla="*/ 159 h 239"/>
                <a:gd name="T22" fmla="*/ 3 w 203"/>
                <a:gd name="T23" fmla="*/ 12 h 239"/>
                <a:gd name="T24" fmla="*/ 10 w 203"/>
                <a:gd name="T25" fmla="*/ 49 h 239"/>
                <a:gd name="T26" fmla="*/ 0 w 203"/>
                <a:gd name="T27" fmla="*/ 122 h 239"/>
                <a:gd name="T28" fmla="*/ 46 w 203"/>
                <a:gd name="T29" fmla="*/ 234 h 239"/>
                <a:gd name="T30" fmla="*/ 56 w 203"/>
                <a:gd name="T31" fmla="*/ 239 h 239"/>
                <a:gd name="T32" fmla="*/ 85 w 203"/>
                <a:gd name="T33" fmla="*/ 221 h 239"/>
                <a:gd name="T34" fmla="*/ 112 w 203"/>
                <a:gd name="T35" fmla="*/ 201 h 239"/>
                <a:gd name="T36" fmla="*/ 112 w 203"/>
                <a:gd name="T37" fmla="*/ 196 h 239"/>
                <a:gd name="T38" fmla="*/ 115 w 203"/>
                <a:gd name="T39" fmla="*/ 194 h 239"/>
                <a:gd name="T40" fmla="*/ 102 w 203"/>
                <a:gd name="T41" fmla="*/ 181 h 239"/>
                <a:gd name="T42" fmla="*/ 88 w 203"/>
                <a:gd name="T43" fmla="*/ 167 h 239"/>
                <a:gd name="T44" fmla="*/ 100 w 203"/>
                <a:gd name="T45" fmla="*/ 164 h 239"/>
                <a:gd name="T46" fmla="*/ 108 w 203"/>
                <a:gd name="T47" fmla="*/ 146 h 239"/>
                <a:gd name="T48" fmla="*/ 98 w 203"/>
                <a:gd name="T49" fmla="*/ 133 h 239"/>
                <a:gd name="T50" fmla="*/ 95 w 203"/>
                <a:gd name="T51" fmla="*/ 132 h 239"/>
                <a:gd name="T52" fmla="*/ 92 w 203"/>
                <a:gd name="T53" fmla="*/ 121 h 239"/>
                <a:gd name="T54" fmla="*/ 104 w 203"/>
                <a:gd name="T55" fmla="*/ 116 h 239"/>
                <a:gd name="T56" fmla="*/ 104 w 203"/>
                <a:gd name="T57" fmla="*/ 119 h 239"/>
                <a:gd name="T58" fmla="*/ 114 w 203"/>
                <a:gd name="T59" fmla="*/ 135 h 239"/>
                <a:gd name="T60" fmla="*/ 118 w 203"/>
                <a:gd name="T61" fmla="*/ 142 h 239"/>
                <a:gd name="T62" fmla="*/ 127 w 203"/>
                <a:gd name="T63" fmla="*/ 152 h 239"/>
                <a:gd name="T64" fmla="*/ 112 w 203"/>
                <a:gd name="T65" fmla="*/ 169 h 239"/>
                <a:gd name="T66" fmla="*/ 101 w 203"/>
                <a:gd name="T67" fmla="*/ 178 h 239"/>
                <a:gd name="T68" fmla="*/ 113 w 203"/>
                <a:gd name="T69" fmla="*/ 176 h 239"/>
                <a:gd name="T70" fmla="*/ 127 w 203"/>
                <a:gd name="T71" fmla="*/ 191 h 239"/>
                <a:gd name="T72" fmla="*/ 160 w 203"/>
                <a:gd name="T73" fmla="*/ 170 h 239"/>
                <a:gd name="T74" fmla="*/ 179 w 203"/>
                <a:gd name="T75" fmla="*/ 153 h 239"/>
                <a:gd name="T76" fmla="*/ 185 w 203"/>
                <a:gd name="T77" fmla="*/ 135 h 239"/>
                <a:gd name="T78" fmla="*/ 199 w 203"/>
                <a:gd name="T79" fmla="*/ 135 h 239"/>
                <a:gd name="T80" fmla="*/ 196 w 203"/>
                <a:gd name="T81" fmla="*/ 116 h 239"/>
                <a:gd name="T82" fmla="*/ 180 w 203"/>
                <a:gd name="T83" fmla="*/ 89 h 239"/>
                <a:gd name="T84" fmla="*/ 171 w 203"/>
                <a:gd name="T85" fmla="*/ 79 h 239"/>
                <a:gd name="T86" fmla="*/ 167 w 203"/>
                <a:gd name="T87" fmla="*/ 62 h 239"/>
                <a:gd name="T88" fmla="*/ 112 w 203"/>
                <a:gd name="T89" fmla="*/ 31 h 239"/>
                <a:gd name="T90" fmla="*/ 84 w 203"/>
                <a:gd name="T91" fmla="*/ 21 h 239"/>
                <a:gd name="T92" fmla="*/ 5 w 203"/>
                <a:gd name="T93" fmla="*/ 1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3" h="239">
                  <a:moveTo>
                    <a:pt x="162" y="171"/>
                  </a:moveTo>
                  <a:cubicBezTo>
                    <a:pt x="162" y="171"/>
                    <a:pt x="163" y="170"/>
                    <a:pt x="163" y="170"/>
                  </a:cubicBezTo>
                  <a:cubicBezTo>
                    <a:pt x="166" y="168"/>
                    <a:pt x="169" y="167"/>
                    <a:pt x="172" y="165"/>
                  </a:cubicBezTo>
                  <a:cubicBezTo>
                    <a:pt x="173" y="165"/>
                    <a:pt x="174" y="164"/>
                    <a:pt x="175" y="164"/>
                  </a:cubicBezTo>
                  <a:cubicBezTo>
                    <a:pt x="176" y="163"/>
                    <a:pt x="177" y="162"/>
                    <a:pt x="178" y="162"/>
                  </a:cubicBezTo>
                  <a:cubicBezTo>
                    <a:pt x="178" y="163"/>
                    <a:pt x="174" y="165"/>
                    <a:pt x="173" y="165"/>
                  </a:cubicBezTo>
                  <a:cubicBezTo>
                    <a:pt x="172" y="166"/>
                    <a:pt x="171" y="167"/>
                    <a:pt x="170" y="168"/>
                  </a:cubicBezTo>
                  <a:cubicBezTo>
                    <a:pt x="168" y="169"/>
                    <a:pt x="166" y="169"/>
                    <a:pt x="164" y="170"/>
                  </a:cubicBezTo>
                  <a:cubicBezTo>
                    <a:pt x="163" y="171"/>
                    <a:pt x="162" y="172"/>
                    <a:pt x="160" y="172"/>
                  </a:cubicBezTo>
                  <a:cubicBezTo>
                    <a:pt x="162" y="171"/>
                    <a:pt x="162" y="171"/>
                    <a:pt x="162" y="171"/>
                  </a:cubicBezTo>
                  <a:close/>
                  <a:moveTo>
                    <a:pt x="183" y="159"/>
                  </a:moveTo>
                  <a:cubicBezTo>
                    <a:pt x="184" y="158"/>
                    <a:pt x="185" y="157"/>
                    <a:pt x="187" y="157"/>
                  </a:cubicBezTo>
                  <a:cubicBezTo>
                    <a:pt x="193" y="153"/>
                    <a:pt x="193" y="153"/>
                    <a:pt x="193" y="153"/>
                  </a:cubicBezTo>
                  <a:cubicBezTo>
                    <a:pt x="195" y="152"/>
                    <a:pt x="197" y="151"/>
                    <a:pt x="199" y="151"/>
                  </a:cubicBezTo>
                  <a:cubicBezTo>
                    <a:pt x="199" y="151"/>
                    <a:pt x="199" y="151"/>
                    <a:pt x="199" y="151"/>
                  </a:cubicBezTo>
                  <a:cubicBezTo>
                    <a:pt x="199" y="152"/>
                    <a:pt x="199" y="152"/>
                    <a:pt x="199" y="153"/>
                  </a:cubicBezTo>
                  <a:cubicBezTo>
                    <a:pt x="199" y="153"/>
                    <a:pt x="197" y="155"/>
                    <a:pt x="196" y="155"/>
                  </a:cubicBezTo>
                  <a:cubicBezTo>
                    <a:pt x="195" y="156"/>
                    <a:pt x="193" y="157"/>
                    <a:pt x="191" y="157"/>
                  </a:cubicBezTo>
                  <a:cubicBezTo>
                    <a:pt x="190" y="158"/>
                    <a:pt x="187" y="160"/>
                    <a:pt x="185" y="160"/>
                  </a:cubicBezTo>
                  <a:cubicBezTo>
                    <a:pt x="184" y="160"/>
                    <a:pt x="182" y="161"/>
                    <a:pt x="181" y="161"/>
                  </a:cubicBezTo>
                  <a:cubicBezTo>
                    <a:pt x="181" y="160"/>
                    <a:pt x="181" y="160"/>
                    <a:pt x="181" y="160"/>
                  </a:cubicBezTo>
                  <a:cubicBezTo>
                    <a:pt x="183" y="159"/>
                    <a:pt x="183" y="159"/>
                    <a:pt x="183" y="159"/>
                  </a:cubicBezTo>
                  <a:close/>
                  <a:moveTo>
                    <a:pt x="3" y="12"/>
                  </a:moveTo>
                  <a:cubicBezTo>
                    <a:pt x="3" y="12"/>
                    <a:pt x="3" y="12"/>
                    <a:pt x="3" y="12"/>
                  </a:cubicBezTo>
                  <a:cubicBezTo>
                    <a:pt x="3" y="13"/>
                    <a:pt x="4" y="13"/>
                    <a:pt x="4" y="14"/>
                  </a:cubicBezTo>
                  <a:cubicBezTo>
                    <a:pt x="12" y="23"/>
                    <a:pt x="11" y="38"/>
                    <a:pt x="10" y="49"/>
                  </a:cubicBezTo>
                  <a:cubicBezTo>
                    <a:pt x="4" y="96"/>
                    <a:pt x="4" y="96"/>
                    <a:pt x="4" y="96"/>
                  </a:cubicBezTo>
                  <a:cubicBezTo>
                    <a:pt x="0" y="122"/>
                    <a:pt x="0" y="122"/>
                    <a:pt x="0" y="122"/>
                  </a:cubicBezTo>
                  <a:cubicBezTo>
                    <a:pt x="0" y="122"/>
                    <a:pt x="0" y="122"/>
                    <a:pt x="0" y="122"/>
                  </a:cubicBezTo>
                  <a:cubicBezTo>
                    <a:pt x="46" y="234"/>
                    <a:pt x="46" y="234"/>
                    <a:pt x="46" y="234"/>
                  </a:cubicBezTo>
                  <a:cubicBezTo>
                    <a:pt x="55" y="234"/>
                    <a:pt x="55" y="234"/>
                    <a:pt x="55" y="234"/>
                  </a:cubicBezTo>
                  <a:cubicBezTo>
                    <a:pt x="56" y="239"/>
                    <a:pt x="56" y="239"/>
                    <a:pt x="56" y="239"/>
                  </a:cubicBezTo>
                  <a:cubicBezTo>
                    <a:pt x="56" y="239"/>
                    <a:pt x="56" y="239"/>
                    <a:pt x="56" y="239"/>
                  </a:cubicBezTo>
                  <a:cubicBezTo>
                    <a:pt x="65" y="231"/>
                    <a:pt x="75" y="225"/>
                    <a:pt x="85" y="221"/>
                  </a:cubicBezTo>
                  <a:cubicBezTo>
                    <a:pt x="89" y="220"/>
                    <a:pt x="113" y="207"/>
                    <a:pt x="113" y="203"/>
                  </a:cubicBezTo>
                  <a:cubicBezTo>
                    <a:pt x="113" y="203"/>
                    <a:pt x="112" y="202"/>
                    <a:pt x="112" y="201"/>
                  </a:cubicBezTo>
                  <a:cubicBezTo>
                    <a:pt x="111" y="201"/>
                    <a:pt x="112" y="198"/>
                    <a:pt x="111" y="197"/>
                  </a:cubicBezTo>
                  <a:cubicBezTo>
                    <a:pt x="111" y="197"/>
                    <a:pt x="111" y="196"/>
                    <a:pt x="112" y="196"/>
                  </a:cubicBezTo>
                  <a:cubicBezTo>
                    <a:pt x="112" y="195"/>
                    <a:pt x="113" y="195"/>
                    <a:pt x="113" y="195"/>
                  </a:cubicBezTo>
                  <a:cubicBezTo>
                    <a:pt x="114" y="194"/>
                    <a:pt x="114" y="194"/>
                    <a:pt x="115" y="194"/>
                  </a:cubicBezTo>
                  <a:cubicBezTo>
                    <a:pt x="117" y="191"/>
                    <a:pt x="110" y="187"/>
                    <a:pt x="107" y="184"/>
                  </a:cubicBezTo>
                  <a:cubicBezTo>
                    <a:pt x="105" y="184"/>
                    <a:pt x="104" y="181"/>
                    <a:pt x="102" y="181"/>
                  </a:cubicBezTo>
                  <a:cubicBezTo>
                    <a:pt x="101" y="181"/>
                    <a:pt x="97" y="183"/>
                    <a:pt x="97" y="181"/>
                  </a:cubicBezTo>
                  <a:cubicBezTo>
                    <a:pt x="91" y="181"/>
                    <a:pt x="91" y="170"/>
                    <a:pt x="88" y="167"/>
                  </a:cubicBezTo>
                  <a:cubicBezTo>
                    <a:pt x="85" y="165"/>
                    <a:pt x="87" y="165"/>
                    <a:pt x="90" y="164"/>
                  </a:cubicBezTo>
                  <a:cubicBezTo>
                    <a:pt x="93" y="163"/>
                    <a:pt x="97" y="163"/>
                    <a:pt x="100" y="164"/>
                  </a:cubicBezTo>
                  <a:cubicBezTo>
                    <a:pt x="105" y="165"/>
                    <a:pt x="105" y="163"/>
                    <a:pt x="108" y="159"/>
                  </a:cubicBezTo>
                  <a:cubicBezTo>
                    <a:pt x="113" y="153"/>
                    <a:pt x="109" y="152"/>
                    <a:pt x="108" y="146"/>
                  </a:cubicBezTo>
                  <a:cubicBezTo>
                    <a:pt x="107" y="141"/>
                    <a:pt x="107" y="144"/>
                    <a:pt x="103" y="141"/>
                  </a:cubicBezTo>
                  <a:cubicBezTo>
                    <a:pt x="101" y="139"/>
                    <a:pt x="100" y="135"/>
                    <a:pt x="98" y="133"/>
                  </a:cubicBezTo>
                  <a:cubicBezTo>
                    <a:pt x="97" y="132"/>
                    <a:pt x="98" y="128"/>
                    <a:pt x="97" y="126"/>
                  </a:cubicBezTo>
                  <a:cubicBezTo>
                    <a:pt x="96" y="126"/>
                    <a:pt x="95" y="130"/>
                    <a:pt x="95" y="132"/>
                  </a:cubicBezTo>
                  <a:cubicBezTo>
                    <a:pt x="94" y="132"/>
                    <a:pt x="92" y="136"/>
                    <a:pt x="91" y="134"/>
                  </a:cubicBezTo>
                  <a:cubicBezTo>
                    <a:pt x="90" y="130"/>
                    <a:pt x="93" y="125"/>
                    <a:pt x="92" y="121"/>
                  </a:cubicBezTo>
                  <a:cubicBezTo>
                    <a:pt x="92" y="118"/>
                    <a:pt x="94" y="119"/>
                    <a:pt x="96" y="119"/>
                  </a:cubicBezTo>
                  <a:cubicBezTo>
                    <a:pt x="99" y="119"/>
                    <a:pt x="101" y="116"/>
                    <a:pt x="104" y="116"/>
                  </a:cubicBezTo>
                  <a:cubicBezTo>
                    <a:pt x="116" y="116"/>
                    <a:pt x="116" y="116"/>
                    <a:pt x="116" y="116"/>
                  </a:cubicBezTo>
                  <a:cubicBezTo>
                    <a:pt x="115" y="119"/>
                    <a:pt x="104" y="119"/>
                    <a:pt x="104" y="119"/>
                  </a:cubicBezTo>
                  <a:cubicBezTo>
                    <a:pt x="101" y="122"/>
                    <a:pt x="108" y="126"/>
                    <a:pt x="109" y="127"/>
                  </a:cubicBezTo>
                  <a:cubicBezTo>
                    <a:pt x="111" y="130"/>
                    <a:pt x="112" y="132"/>
                    <a:pt x="114" y="135"/>
                  </a:cubicBezTo>
                  <a:cubicBezTo>
                    <a:pt x="115" y="137"/>
                    <a:pt x="112" y="138"/>
                    <a:pt x="111" y="139"/>
                  </a:cubicBezTo>
                  <a:cubicBezTo>
                    <a:pt x="113" y="140"/>
                    <a:pt x="116" y="141"/>
                    <a:pt x="118" y="142"/>
                  </a:cubicBezTo>
                  <a:cubicBezTo>
                    <a:pt x="119" y="143"/>
                    <a:pt x="119" y="147"/>
                    <a:pt x="122" y="148"/>
                  </a:cubicBezTo>
                  <a:cubicBezTo>
                    <a:pt x="124" y="149"/>
                    <a:pt x="122" y="152"/>
                    <a:pt x="127" y="152"/>
                  </a:cubicBezTo>
                  <a:cubicBezTo>
                    <a:pt x="127" y="152"/>
                    <a:pt x="127" y="152"/>
                    <a:pt x="127" y="152"/>
                  </a:cubicBezTo>
                  <a:cubicBezTo>
                    <a:pt x="122" y="152"/>
                    <a:pt x="115" y="167"/>
                    <a:pt x="112" y="169"/>
                  </a:cubicBezTo>
                  <a:cubicBezTo>
                    <a:pt x="110" y="171"/>
                    <a:pt x="107" y="169"/>
                    <a:pt x="105" y="169"/>
                  </a:cubicBezTo>
                  <a:cubicBezTo>
                    <a:pt x="101" y="169"/>
                    <a:pt x="100" y="175"/>
                    <a:pt x="101" y="178"/>
                  </a:cubicBezTo>
                  <a:cubicBezTo>
                    <a:pt x="102" y="181"/>
                    <a:pt x="105" y="173"/>
                    <a:pt x="108" y="177"/>
                  </a:cubicBezTo>
                  <a:cubicBezTo>
                    <a:pt x="111" y="181"/>
                    <a:pt x="111" y="176"/>
                    <a:pt x="113" y="176"/>
                  </a:cubicBezTo>
                  <a:cubicBezTo>
                    <a:pt x="113" y="178"/>
                    <a:pt x="119" y="186"/>
                    <a:pt x="121" y="183"/>
                  </a:cubicBezTo>
                  <a:cubicBezTo>
                    <a:pt x="125" y="180"/>
                    <a:pt x="123" y="191"/>
                    <a:pt x="127" y="191"/>
                  </a:cubicBezTo>
                  <a:cubicBezTo>
                    <a:pt x="127" y="194"/>
                    <a:pt x="124" y="197"/>
                    <a:pt x="124" y="199"/>
                  </a:cubicBezTo>
                  <a:cubicBezTo>
                    <a:pt x="135" y="192"/>
                    <a:pt x="152" y="182"/>
                    <a:pt x="160" y="170"/>
                  </a:cubicBezTo>
                  <a:cubicBezTo>
                    <a:pt x="162" y="166"/>
                    <a:pt x="167" y="159"/>
                    <a:pt x="171" y="157"/>
                  </a:cubicBezTo>
                  <a:cubicBezTo>
                    <a:pt x="172" y="156"/>
                    <a:pt x="178" y="154"/>
                    <a:pt x="179" y="153"/>
                  </a:cubicBezTo>
                  <a:cubicBezTo>
                    <a:pt x="182" y="152"/>
                    <a:pt x="184" y="150"/>
                    <a:pt x="186" y="147"/>
                  </a:cubicBezTo>
                  <a:cubicBezTo>
                    <a:pt x="191" y="144"/>
                    <a:pt x="185" y="139"/>
                    <a:pt x="185" y="135"/>
                  </a:cubicBezTo>
                  <a:cubicBezTo>
                    <a:pt x="188" y="136"/>
                    <a:pt x="188" y="141"/>
                    <a:pt x="192" y="141"/>
                  </a:cubicBezTo>
                  <a:cubicBezTo>
                    <a:pt x="196" y="141"/>
                    <a:pt x="197" y="134"/>
                    <a:pt x="199" y="135"/>
                  </a:cubicBezTo>
                  <a:cubicBezTo>
                    <a:pt x="202" y="137"/>
                    <a:pt x="203" y="122"/>
                    <a:pt x="201" y="119"/>
                  </a:cubicBezTo>
                  <a:cubicBezTo>
                    <a:pt x="200" y="118"/>
                    <a:pt x="196" y="116"/>
                    <a:pt x="196" y="116"/>
                  </a:cubicBezTo>
                  <a:cubicBezTo>
                    <a:pt x="196" y="110"/>
                    <a:pt x="194" y="103"/>
                    <a:pt x="190" y="100"/>
                  </a:cubicBezTo>
                  <a:cubicBezTo>
                    <a:pt x="180" y="89"/>
                    <a:pt x="180" y="89"/>
                    <a:pt x="180" y="89"/>
                  </a:cubicBezTo>
                  <a:cubicBezTo>
                    <a:pt x="176" y="86"/>
                    <a:pt x="176" y="86"/>
                    <a:pt x="176" y="86"/>
                  </a:cubicBezTo>
                  <a:cubicBezTo>
                    <a:pt x="175" y="83"/>
                    <a:pt x="173" y="81"/>
                    <a:pt x="171" y="79"/>
                  </a:cubicBezTo>
                  <a:cubicBezTo>
                    <a:pt x="171" y="75"/>
                    <a:pt x="174" y="73"/>
                    <a:pt x="173" y="70"/>
                  </a:cubicBezTo>
                  <a:cubicBezTo>
                    <a:pt x="173" y="67"/>
                    <a:pt x="169" y="64"/>
                    <a:pt x="167" y="62"/>
                  </a:cubicBezTo>
                  <a:cubicBezTo>
                    <a:pt x="154" y="40"/>
                    <a:pt x="154" y="40"/>
                    <a:pt x="154" y="40"/>
                  </a:cubicBezTo>
                  <a:cubicBezTo>
                    <a:pt x="145" y="25"/>
                    <a:pt x="126" y="25"/>
                    <a:pt x="112" y="31"/>
                  </a:cubicBezTo>
                  <a:cubicBezTo>
                    <a:pt x="110" y="31"/>
                    <a:pt x="110" y="31"/>
                    <a:pt x="110" y="31"/>
                  </a:cubicBezTo>
                  <a:cubicBezTo>
                    <a:pt x="98" y="31"/>
                    <a:pt x="95" y="25"/>
                    <a:pt x="84" y="21"/>
                  </a:cubicBezTo>
                  <a:cubicBezTo>
                    <a:pt x="75" y="17"/>
                    <a:pt x="67" y="12"/>
                    <a:pt x="57" y="10"/>
                  </a:cubicBezTo>
                  <a:cubicBezTo>
                    <a:pt x="42" y="8"/>
                    <a:pt x="17" y="0"/>
                    <a:pt x="5" y="12"/>
                  </a:cubicBezTo>
                  <a:lnTo>
                    <a:pt x="3" y="12"/>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9" name="Freeform 89"/>
            <p:cNvSpPr>
              <a:spLocks/>
            </p:cNvSpPr>
            <p:nvPr/>
          </p:nvSpPr>
          <p:spPr bwMode="auto">
            <a:xfrm>
              <a:off x="6505575" y="1792288"/>
              <a:ext cx="804863" cy="655638"/>
            </a:xfrm>
            <a:custGeom>
              <a:avLst/>
              <a:gdLst>
                <a:gd name="T0" fmla="*/ 0 w 273"/>
                <a:gd name="T1" fmla="*/ 133 h 222"/>
                <a:gd name="T2" fmla="*/ 2 w 273"/>
                <a:gd name="T3" fmla="*/ 135 h 222"/>
                <a:gd name="T4" fmla="*/ 3 w 273"/>
                <a:gd name="T5" fmla="*/ 137 h 222"/>
                <a:gd name="T6" fmla="*/ 12 w 273"/>
                <a:gd name="T7" fmla="*/ 140 h 222"/>
                <a:gd name="T8" fmla="*/ 30 w 273"/>
                <a:gd name="T9" fmla="*/ 140 h 222"/>
                <a:gd name="T10" fmla="*/ 35 w 273"/>
                <a:gd name="T11" fmla="*/ 148 h 222"/>
                <a:gd name="T12" fmla="*/ 42 w 273"/>
                <a:gd name="T13" fmla="*/ 157 h 222"/>
                <a:gd name="T14" fmla="*/ 84 w 273"/>
                <a:gd name="T15" fmla="*/ 159 h 222"/>
                <a:gd name="T16" fmla="*/ 88 w 273"/>
                <a:gd name="T17" fmla="*/ 156 h 222"/>
                <a:gd name="T18" fmla="*/ 93 w 273"/>
                <a:gd name="T19" fmla="*/ 154 h 222"/>
                <a:gd name="T20" fmla="*/ 96 w 273"/>
                <a:gd name="T21" fmla="*/ 159 h 222"/>
                <a:gd name="T22" fmla="*/ 100 w 273"/>
                <a:gd name="T23" fmla="*/ 162 h 222"/>
                <a:gd name="T24" fmla="*/ 107 w 273"/>
                <a:gd name="T25" fmla="*/ 166 h 222"/>
                <a:gd name="T26" fmla="*/ 107 w 273"/>
                <a:gd name="T27" fmla="*/ 166 h 222"/>
                <a:gd name="T28" fmla="*/ 112 w 273"/>
                <a:gd name="T29" fmla="*/ 155 h 222"/>
                <a:gd name="T30" fmla="*/ 114 w 273"/>
                <a:gd name="T31" fmla="*/ 155 h 222"/>
                <a:gd name="T32" fmla="*/ 138 w 273"/>
                <a:gd name="T33" fmla="*/ 174 h 222"/>
                <a:gd name="T34" fmla="*/ 164 w 273"/>
                <a:gd name="T35" fmla="*/ 183 h 222"/>
                <a:gd name="T36" fmla="*/ 174 w 273"/>
                <a:gd name="T37" fmla="*/ 204 h 222"/>
                <a:gd name="T38" fmla="*/ 189 w 273"/>
                <a:gd name="T39" fmla="*/ 206 h 222"/>
                <a:gd name="T40" fmla="*/ 202 w 273"/>
                <a:gd name="T41" fmla="*/ 214 h 222"/>
                <a:gd name="T42" fmla="*/ 214 w 273"/>
                <a:gd name="T43" fmla="*/ 222 h 222"/>
                <a:gd name="T44" fmla="*/ 214 w 273"/>
                <a:gd name="T45" fmla="*/ 222 h 222"/>
                <a:gd name="T46" fmla="*/ 237 w 273"/>
                <a:gd name="T47" fmla="*/ 194 h 222"/>
                <a:gd name="T48" fmla="*/ 237 w 273"/>
                <a:gd name="T49" fmla="*/ 194 h 222"/>
                <a:gd name="T50" fmla="*/ 242 w 273"/>
                <a:gd name="T51" fmla="*/ 185 h 222"/>
                <a:gd name="T52" fmla="*/ 242 w 273"/>
                <a:gd name="T53" fmla="*/ 185 h 222"/>
                <a:gd name="T54" fmla="*/ 251 w 273"/>
                <a:gd name="T55" fmla="*/ 176 h 222"/>
                <a:gd name="T56" fmla="*/ 267 w 273"/>
                <a:gd name="T57" fmla="*/ 175 h 222"/>
                <a:gd name="T58" fmla="*/ 273 w 273"/>
                <a:gd name="T59" fmla="*/ 176 h 222"/>
                <a:gd name="T60" fmla="*/ 249 w 273"/>
                <a:gd name="T61" fmla="*/ 147 h 222"/>
                <a:gd name="T62" fmla="*/ 249 w 273"/>
                <a:gd name="T63" fmla="*/ 147 h 222"/>
                <a:gd name="T64" fmla="*/ 237 w 273"/>
                <a:gd name="T65" fmla="*/ 139 h 222"/>
                <a:gd name="T66" fmla="*/ 222 w 273"/>
                <a:gd name="T67" fmla="*/ 130 h 222"/>
                <a:gd name="T68" fmla="*/ 219 w 273"/>
                <a:gd name="T69" fmla="*/ 125 h 222"/>
                <a:gd name="T70" fmla="*/ 221 w 273"/>
                <a:gd name="T71" fmla="*/ 117 h 222"/>
                <a:gd name="T72" fmla="*/ 208 w 273"/>
                <a:gd name="T73" fmla="*/ 105 h 222"/>
                <a:gd name="T74" fmla="*/ 203 w 273"/>
                <a:gd name="T75" fmla="*/ 93 h 222"/>
                <a:gd name="T76" fmla="*/ 195 w 273"/>
                <a:gd name="T77" fmla="*/ 82 h 222"/>
                <a:gd name="T78" fmla="*/ 172 w 273"/>
                <a:gd name="T79" fmla="*/ 88 h 222"/>
                <a:gd name="T80" fmla="*/ 146 w 273"/>
                <a:gd name="T81" fmla="*/ 77 h 222"/>
                <a:gd name="T82" fmla="*/ 160 w 273"/>
                <a:gd name="T83" fmla="*/ 59 h 222"/>
                <a:gd name="T84" fmla="*/ 164 w 273"/>
                <a:gd name="T85" fmla="*/ 45 h 222"/>
                <a:gd name="T86" fmla="*/ 152 w 273"/>
                <a:gd name="T87" fmla="*/ 36 h 222"/>
                <a:gd name="T88" fmla="*/ 137 w 273"/>
                <a:gd name="T89" fmla="*/ 31 h 222"/>
                <a:gd name="T90" fmla="*/ 126 w 273"/>
                <a:gd name="T91" fmla="*/ 15 h 222"/>
                <a:gd name="T92" fmla="*/ 105 w 273"/>
                <a:gd name="T93" fmla="*/ 14 h 222"/>
                <a:gd name="T94" fmla="*/ 82 w 273"/>
                <a:gd name="T95" fmla="*/ 15 h 222"/>
                <a:gd name="T96" fmla="*/ 64 w 273"/>
                <a:gd name="T97" fmla="*/ 6 h 222"/>
                <a:gd name="T98" fmla="*/ 39 w 273"/>
                <a:gd name="T99" fmla="*/ 1 h 222"/>
                <a:gd name="T100" fmla="*/ 39 w 273"/>
                <a:gd name="T101" fmla="*/ 1 h 222"/>
                <a:gd name="T102" fmla="*/ 26 w 273"/>
                <a:gd name="T103" fmla="*/ 88 h 222"/>
                <a:gd name="T104" fmla="*/ 0 w 273"/>
                <a:gd name="T105" fmla="*/ 13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3" h="222">
                  <a:moveTo>
                    <a:pt x="0" y="133"/>
                  </a:moveTo>
                  <a:cubicBezTo>
                    <a:pt x="1" y="134"/>
                    <a:pt x="2" y="135"/>
                    <a:pt x="2" y="135"/>
                  </a:cubicBezTo>
                  <a:cubicBezTo>
                    <a:pt x="2" y="136"/>
                    <a:pt x="3" y="137"/>
                    <a:pt x="3" y="137"/>
                  </a:cubicBezTo>
                  <a:cubicBezTo>
                    <a:pt x="7" y="139"/>
                    <a:pt x="7" y="140"/>
                    <a:pt x="12" y="140"/>
                  </a:cubicBezTo>
                  <a:cubicBezTo>
                    <a:pt x="16" y="140"/>
                    <a:pt x="29" y="138"/>
                    <a:pt x="30" y="140"/>
                  </a:cubicBezTo>
                  <a:cubicBezTo>
                    <a:pt x="32" y="143"/>
                    <a:pt x="33" y="146"/>
                    <a:pt x="35" y="148"/>
                  </a:cubicBezTo>
                  <a:cubicBezTo>
                    <a:pt x="37" y="152"/>
                    <a:pt x="40" y="154"/>
                    <a:pt x="42" y="157"/>
                  </a:cubicBezTo>
                  <a:cubicBezTo>
                    <a:pt x="54" y="161"/>
                    <a:pt x="71" y="159"/>
                    <a:pt x="84" y="159"/>
                  </a:cubicBezTo>
                  <a:cubicBezTo>
                    <a:pt x="85" y="158"/>
                    <a:pt x="87" y="157"/>
                    <a:pt x="88" y="156"/>
                  </a:cubicBezTo>
                  <a:cubicBezTo>
                    <a:pt x="90" y="155"/>
                    <a:pt x="91" y="153"/>
                    <a:pt x="93" y="154"/>
                  </a:cubicBezTo>
                  <a:cubicBezTo>
                    <a:pt x="94" y="155"/>
                    <a:pt x="96" y="158"/>
                    <a:pt x="96" y="159"/>
                  </a:cubicBezTo>
                  <a:cubicBezTo>
                    <a:pt x="98" y="159"/>
                    <a:pt x="98" y="161"/>
                    <a:pt x="100" y="162"/>
                  </a:cubicBezTo>
                  <a:cubicBezTo>
                    <a:pt x="101" y="163"/>
                    <a:pt x="106" y="165"/>
                    <a:pt x="107" y="166"/>
                  </a:cubicBezTo>
                  <a:cubicBezTo>
                    <a:pt x="107" y="166"/>
                    <a:pt x="107" y="166"/>
                    <a:pt x="107" y="166"/>
                  </a:cubicBezTo>
                  <a:cubicBezTo>
                    <a:pt x="109" y="163"/>
                    <a:pt x="110" y="158"/>
                    <a:pt x="112" y="155"/>
                  </a:cubicBezTo>
                  <a:cubicBezTo>
                    <a:pt x="113" y="155"/>
                    <a:pt x="113" y="155"/>
                    <a:pt x="114" y="155"/>
                  </a:cubicBezTo>
                  <a:cubicBezTo>
                    <a:pt x="118" y="161"/>
                    <a:pt x="132" y="170"/>
                    <a:pt x="138" y="174"/>
                  </a:cubicBezTo>
                  <a:cubicBezTo>
                    <a:pt x="147" y="179"/>
                    <a:pt x="154" y="183"/>
                    <a:pt x="164" y="183"/>
                  </a:cubicBezTo>
                  <a:cubicBezTo>
                    <a:pt x="174" y="183"/>
                    <a:pt x="161" y="202"/>
                    <a:pt x="174" y="204"/>
                  </a:cubicBezTo>
                  <a:cubicBezTo>
                    <a:pt x="179" y="204"/>
                    <a:pt x="184" y="204"/>
                    <a:pt x="189" y="206"/>
                  </a:cubicBezTo>
                  <a:cubicBezTo>
                    <a:pt x="195" y="207"/>
                    <a:pt x="198" y="212"/>
                    <a:pt x="202" y="214"/>
                  </a:cubicBezTo>
                  <a:cubicBezTo>
                    <a:pt x="214" y="222"/>
                    <a:pt x="214" y="222"/>
                    <a:pt x="214" y="222"/>
                  </a:cubicBezTo>
                  <a:cubicBezTo>
                    <a:pt x="214" y="222"/>
                    <a:pt x="214" y="222"/>
                    <a:pt x="214" y="222"/>
                  </a:cubicBezTo>
                  <a:cubicBezTo>
                    <a:pt x="237" y="194"/>
                    <a:pt x="237" y="194"/>
                    <a:pt x="237" y="194"/>
                  </a:cubicBezTo>
                  <a:cubicBezTo>
                    <a:pt x="237" y="194"/>
                    <a:pt x="237" y="194"/>
                    <a:pt x="237" y="194"/>
                  </a:cubicBezTo>
                  <a:cubicBezTo>
                    <a:pt x="242" y="185"/>
                    <a:pt x="242" y="185"/>
                    <a:pt x="242" y="185"/>
                  </a:cubicBezTo>
                  <a:cubicBezTo>
                    <a:pt x="242" y="185"/>
                    <a:pt x="242" y="185"/>
                    <a:pt x="242" y="185"/>
                  </a:cubicBezTo>
                  <a:cubicBezTo>
                    <a:pt x="244" y="182"/>
                    <a:pt x="247" y="177"/>
                    <a:pt x="251" y="176"/>
                  </a:cubicBezTo>
                  <a:cubicBezTo>
                    <a:pt x="256" y="175"/>
                    <a:pt x="261" y="175"/>
                    <a:pt x="267" y="175"/>
                  </a:cubicBezTo>
                  <a:cubicBezTo>
                    <a:pt x="269" y="175"/>
                    <a:pt x="271" y="176"/>
                    <a:pt x="273" y="176"/>
                  </a:cubicBezTo>
                  <a:cubicBezTo>
                    <a:pt x="266" y="166"/>
                    <a:pt x="262" y="150"/>
                    <a:pt x="249" y="147"/>
                  </a:cubicBezTo>
                  <a:cubicBezTo>
                    <a:pt x="249" y="147"/>
                    <a:pt x="249" y="147"/>
                    <a:pt x="249" y="147"/>
                  </a:cubicBezTo>
                  <a:cubicBezTo>
                    <a:pt x="237" y="139"/>
                    <a:pt x="237" y="139"/>
                    <a:pt x="237" y="139"/>
                  </a:cubicBezTo>
                  <a:cubicBezTo>
                    <a:pt x="234" y="135"/>
                    <a:pt x="226" y="131"/>
                    <a:pt x="222" y="130"/>
                  </a:cubicBezTo>
                  <a:cubicBezTo>
                    <a:pt x="221" y="129"/>
                    <a:pt x="219" y="128"/>
                    <a:pt x="219" y="125"/>
                  </a:cubicBezTo>
                  <a:cubicBezTo>
                    <a:pt x="220" y="123"/>
                    <a:pt x="221" y="120"/>
                    <a:pt x="221" y="117"/>
                  </a:cubicBezTo>
                  <a:cubicBezTo>
                    <a:pt x="221" y="112"/>
                    <a:pt x="212" y="109"/>
                    <a:pt x="208" y="105"/>
                  </a:cubicBezTo>
                  <a:cubicBezTo>
                    <a:pt x="204" y="102"/>
                    <a:pt x="204" y="98"/>
                    <a:pt x="203" y="93"/>
                  </a:cubicBezTo>
                  <a:cubicBezTo>
                    <a:pt x="201" y="89"/>
                    <a:pt x="200" y="81"/>
                    <a:pt x="195" y="82"/>
                  </a:cubicBezTo>
                  <a:cubicBezTo>
                    <a:pt x="187" y="82"/>
                    <a:pt x="180" y="89"/>
                    <a:pt x="172" y="88"/>
                  </a:cubicBezTo>
                  <a:cubicBezTo>
                    <a:pt x="162" y="88"/>
                    <a:pt x="148" y="90"/>
                    <a:pt x="146" y="77"/>
                  </a:cubicBezTo>
                  <a:cubicBezTo>
                    <a:pt x="145" y="65"/>
                    <a:pt x="152" y="65"/>
                    <a:pt x="160" y="59"/>
                  </a:cubicBezTo>
                  <a:cubicBezTo>
                    <a:pt x="166" y="55"/>
                    <a:pt x="164" y="51"/>
                    <a:pt x="164" y="45"/>
                  </a:cubicBezTo>
                  <a:cubicBezTo>
                    <a:pt x="160" y="42"/>
                    <a:pt x="158" y="38"/>
                    <a:pt x="152" y="36"/>
                  </a:cubicBezTo>
                  <a:cubicBezTo>
                    <a:pt x="147" y="35"/>
                    <a:pt x="142" y="33"/>
                    <a:pt x="137" y="31"/>
                  </a:cubicBezTo>
                  <a:cubicBezTo>
                    <a:pt x="131" y="29"/>
                    <a:pt x="126" y="21"/>
                    <a:pt x="126" y="15"/>
                  </a:cubicBezTo>
                  <a:cubicBezTo>
                    <a:pt x="119" y="12"/>
                    <a:pt x="112" y="15"/>
                    <a:pt x="105" y="14"/>
                  </a:cubicBezTo>
                  <a:cubicBezTo>
                    <a:pt x="97" y="12"/>
                    <a:pt x="90" y="19"/>
                    <a:pt x="82" y="15"/>
                  </a:cubicBezTo>
                  <a:cubicBezTo>
                    <a:pt x="76" y="11"/>
                    <a:pt x="72" y="8"/>
                    <a:pt x="64" y="6"/>
                  </a:cubicBezTo>
                  <a:cubicBezTo>
                    <a:pt x="57" y="4"/>
                    <a:pt x="45" y="0"/>
                    <a:pt x="39" y="1"/>
                  </a:cubicBezTo>
                  <a:cubicBezTo>
                    <a:pt x="39" y="1"/>
                    <a:pt x="39" y="1"/>
                    <a:pt x="39" y="1"/>
                  </a:cubicBezTo>
                  <a:cubicBezTo>
                    <a:pt x="26" y="88"/>
                    <a:pt x="26" y="88"/>
                    <a:pt x="26" y="88"/>
                  </a:cubicBezTo>
                  <a:cubicBezTo>
                    <a:pt x="0" y="133"/>
                    <a:pt x="0" y="133"/>
                    <a:pt x="0" y="133"/>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0" name="Freeform 90"/>
            <p:cNvSpPr>
              <a:spLocks/>
            </p:cNvSpPr>
            <p:nvPr/>
          </p:nvSpPr>
          <p:spPr bwMode="auto">
            <a:xfrm>
              <a:off x="6619875" y="1744663"/>
              <a:ext cx="858838" cy="481013"/>
            </a:xfrm>
            <a:custGeom>
              <a:avLst/>
              <a:gdLst>
                <a:gd name="T0" fmla="*/ 0 w 291"/>
                <a:gd name="T1" fmla="*/ 17 h 163"/>
                <a:gd name="T2" fmla="*/ 25 w 291"/>
                <a:gd name="T3" fmla="*/ 22 h 163"/>
                <a:gd name="T4" fmla="*/ 43 w 291"/>
                <a:gd name="T5" fmla="*/ 31 h 163"/>
                <a:gd name="T6" fmla="*/ 66 w 291"/>
                <a:gd name="T7" fmla="*/ 30 h 163"/>
                <a:gd name="T8" fmla="*/ 87 w 291"/>
                <a:gd name="T9" fmla="*/ 31 h 163"/>
                <a:gd name="T10" fmla="*/ 98 w 291"/>
                <a:gd name="T11" fmla="*/ 47 h 163"/>
                <a:gd name="T12" fmla="*/ 113 w 291"/>
                <a:gd name="T13" fmla="*/ 52 h 163"/>
                <a:gd name="T14" fmla="*/ 125 w 291"/>
                <a:gd name="T15" fmla="*/ 61 h 163"/>
                <a:gd name="T16" fmla="*/ 121 w 291"/>
                <a:gd name="T17" fmla="*/ 75 h 163"/>
                <a:gd name="T18" fmla="*/ 107 w 291"/>
                <a:gd name="T19" fmla="*/ 93 h 163"/>
                <a:gd name="T20" fmla="*/ 133 w 291"/>
                <a:gd name="T21" fmla="*/ 104 h 163"/>
                <a:gd name="T22" fmla="*/ 156 w 291"/>
                <a:gd name="T23" fmla="*/ 98 h 163"/>
                <a:gd name="T24" fmla="*/ 164 w 291"/>
                <a:gd name="T25" fmla="*/ 109 h 163"/>
                <a:gd name="T26" fmla="*/ 169 w 291"/>
                <a:gd name="T27" fmla="*/ 121 h 163"/>
                <a:gd name="T28" fmla="*/ 182 w 291"/>
                <a:gd name="T29" fmla="*/ 133 h 163"/>
                <a:gd name="T30" fmla="*/ 180 w 291"/>
                <a:gd name="T31" fmla="*/ 141 h 163"/>
                <a:gd name="T32" fmla="*/ 183 w 291"/>
                <a:gd name="T33" fmla="*/ 146 h 163"/>
                <a:gd name="T34" fmla="*/ 198 w 291"/>
                <a:gd name="T35" fmla="*/ 155 h 163"/>
                <a:gd name="T36" fmla="*/ 210 w 291"/>
                <a:gd name="T37" fmla="*/ 163 h 163"/>
                <a:gd name="T38" fmla="*/ 210 w 291"/>
                <a:gd name="T39" fmla="*/ 163 h 163"/>
                <a:gd name="T40" fmla="*/ 211 w 291"/>
                <a:gd name="T41" fmla="*/ 150 h 163"/>
                <a:gd name="T42" fmla="*/ 213 w 291"/>
                <a:gd name="T43" fmla="*/ 145 h 163"/>
                <a:gd name="T44" fmla="*/ 221 w 291"/>
                <a:gd name="T45" fmla="*/ 144 h 163"/>
                <a:gd name="T46" fmla="*/ 231 w 291"/>
                <a:gd name="T47" fmla="*/ 143 h 163"/>
                <a:gd name="T48" fmla="*/ 236 w 291"/>
                <a:gd name="T49" fmla="*/ 142 h 163"/>
                <a:gd name="T50" fmla="*/ 239 w 291"/>
                <a:gd name="T51" fmla="*/ 139 h 163"/>
                <a:gd name="T52" fmla="*/ 241 w 291"/>
                <a:gd name="T53" fmla="*/ 133 h 163"/>
                <a:gd name="T54" fmla="*/ 241 w 291"/>
                <a:gd name="T55" fmla="*/ 133 h 163"/>
                <a:gd name="T56" fmla="*/ 257 w 291"/>
                <a:gd name="T57" fmla="*/ 86 h 163"/>
                <a:gd name="T58" fmla="*/ 267 w 291"/>
                <a:gd name="T59" fmla="*/ 54 h 163"/>
                <a:gd name="T60" fmla="*/ 278 w 291"/>
                <a:gd name="T61" fmla="*/ 32 h 163"/>
                <a:gd name="T62" fmla="*/ 291 w 291"/>
                <a:gd name="T63" fmla="*/ 26 h 163"/>
                <a:gd name="T64" fmla="*/ 274 w 291"/>
                <a:gd name="T65" fmla="*/ 13 h 163"/>
                <a:gd name="T66" fmla="*/ 263 w 291"/>
                <a:gd name="T67" fmla="*/ 9 h 163"/>
                <a:gd name="T68" fmla="*/ 262 w 291"/>
                <a:gd name="T69" fmla="*/ 7 h 163"/>
                <a:gd name="T70" fmla="*/ 261 w 291"/>
                <a:gd name="T71" fmla="*/ 1 h 163"/>
                <a:gd name="T72" fmla="*/ 261 w 291"/>
                <a:gd name="T73" fmla="*/ 1 h 163"/>
                <a:gd name="T74" fmla="*/ 238 w 291"/>
                <a:gd name="T75" fmla="*/ 1 h 163"/>
                <a:gd name="T76" fmla="*/ 106 w 291"/>
                <a:gd name="T77" fmla="*/ 1 h 163"/>
                <a:gd name="T78" fmla="*/ 83 w 291"/>
                <a:gd name="T79" fmla="*/ 2 h 163"/>
                <a:gd name="T80" fmla="*/ 61 w 291"/>
                <a:gd name="T81" fmla="*/ 0 h 163"/>
                <a:gd name="T82" fmla="*/ 34 w 291"/>
                <a:gd name="T83" fmla="*/ 1 h 163"/>
                <a:gd name="T84" fmla="*/ 19 w 291"/>
                <a:gd name="T85" fmla="*/ 3 h 163"/>
                <a:gd name="T86" fmla="*/ 0 w 291"/>
                <a:gd name="T87" fmla="*/ 1 h 163"/>
                <a:gd name="T88" fmla="*/ 0 w 291"/>
                <a:gd name="T89" fmla="*/ 1 h 163"/>
                <a:gd name="T90" fmla="*/ 0 w 291"/>
                <a:gd name="T91" fmla="*/ 1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1" h="163">
                  <a:moveTo>
                    <a:pt x="0" y="17"/>
                  </a:moveTo>
                  <a:cubicBezTo>
                    <a:pt x="6" y="16"/>
                    <a:pt x="18" y="20"/>
                    <a:pt x="25" y="22"/>
                  </a:cubicBezTo>
                  <a:cubicBezTo>
                    <a:pt x="33" y="24"/>
                    <a:pt x="37" y="27"/>
                    <a:pt x="43" y="31"/>
                  </a:cubicBezTo>
                  <a:cubicBezTo>
                    <a:pt x="51" y="35"/>
                    <a:pt x="58" y="28"/>
                    <a:pt x="66" y="30"/>
                  </a:cubicBezTo>
                  <a:cubicBezTo>
                    <a:pt x="73" y="31"/>
                    <a:pt x="80" y="28"/>
                    <a:pt x="87" y="31"/>
                  </a:cubicBezTo>
                  <a:cubicBezTo>
                    <a:pt x="87" y="37"/>
                    <a:pt x="92" y="45"/>
                    <a:pt x="98" y="47"/>
                  </a:cubicBezTo>
                  <a:cubicBezTo>
                    <a:pt x="103" y="49"/>
                    <a:pt x="108" y="51"/>
                    <a:pt x="113" y="52"/>
                  </a:cubicBezTo>
                  <a:cubicBezTo>
                    <a:pt x="119" y="54"/>
                    <a:pt x="121" y="58"/>
                    <a:pt x="125" y="61"/>
                  </a:cubicBezTo>
                  <a:cubicBezTo>
                    <a:pt x="125" y="67"/>
                    <a:pt x="127" y="71"/>
                    <a:pt x="121" y="75"/>
                  </a:cubicBezTo>
                  <a:cubicBezTo>
                    <a:pt x="113" y="81"/>
                    <a:pt x="106" y="81"/>
                    <a:pt x="107" y="93"/>
                  </a:cubicBezTo>
                  <a:cubicBezTo>
                    <a:pt x="109" y="106"/>
                    <a:pt x="123" y="104"/>
                    <a:pt x="133" y="104"/>
                  </a:cubicBezTo>
                  <a:cubicBezTo>
                    <a:pt x="141" y="105"/>
                    <a:pt x="148" y="98"/>
                    <a:pt x="156" y="98"/>
                  </a:cubicBezTo>
                  <a:cubicBezTo>
                    <a:pt x="161" y="97"/>
                    <a:pt x="162" y="105"/>
                    <a:pt x="164" y="109"/>
                  </a:cubicBezTo>
                  <a:cubicBezTo>
                    <a:pt x="165" y="114"/>
                    <a:pt x="165" y="118"/>
                    <a:pt x="169" y="121"/>
                  </a:cubicBezTo>
                  <a:cubicBezTo>
                    <a:pt x="173" y="125"/>
                    <a:pt x="182" y="128"/>
                    <a:pt x="182" y="133"/>
                  </a:cubicBezTo>
                  <a:cubicBezTo>
                    <a:pt x="182" y="136"/>
                    <a:pt x="181" y="139"/>
                    <a:pt x="180" y="141"/>
                  </a:cubicBezTo>
                  <a:cubicBezTo>
                    <a:pt x="180" y="144"/>
                    <a:pt x="182" y="145"/>
                    <a:pt x="183" y="146"/>
                  </a:cubicBezTo>
                  <a:cubicBezTo>
                    <a:pt x="187" y="147"/>
                    <a:pt x="195" y="151"/>
                    <a:pt x="198" y="155"/>
                  </a:cubicBezTo>
                  <a:cubicBezTo>
                    <a:pt x="210" y="163"/>
                    <a:pt x="210" y="163"/>
                    <a:pt x="210" y="163"/>
                  </a:cubicBezTo>
                  <a:cubicBezTo>
                    <a:pt x="210" y="163"/>
                    <a:pt x="210" y="163"/>
                    <a:pt x="210" y="163"/>
                  </a:cubicBezTo>
                  <a:cubicBezTo>
                    <a:pt x="211" y="150"/>
                    <a:pt x="211" y="150"/>
                    <a:pt x="211" y="150"/>
                  </a:cubicBezTo>
                  <a:cubicBezTo>
                    <a:pt x="211" y="148"/>
                    <a:pt x="212" y="147"/>
                    <a:pt x="213" y="145"/>
                  </a:cubicBezTo>
                  <a:cubicBezTo>
                    <a:pt x="216" y="144"/>
                    <a:pt x="218" y="144"/>
                    <a:pt x="221" y="144"/>
                  </a:cubicBezTo>
                  <a:cubicBezTo>
                    <a:pt x="224" y="144"/>
                    <a:pt x="227" y="144"/>
                    <a:pt x="231" y="143"/>
                  </a:cubicBezTo>
                  <a:cubicBezTo>
                    <a:pt x="233" y="143"/>
                    <a:pt x="234" y="142"/>
                    <a:pt x="236" y="142"/>
                  </a:cubicBezTo>
                  <a:cubicBezTo>
                    <a:pt x="237" y="141"/>
                    <a:pt x="238" y="140"/>
                    <a:pt x="239" y="139"/>
                  </a:cubicBezTo>
                  <a:cubicBezTo>
                    <a:pt x="240" y="137"/>
                    <a:pt x="241" y="135"/>
                    <a:pt x="241" y="133"/>
                  </a:cubicBezTo>
                  <a:cubicBezTo>
                    <a:pt x="241" y="133"/>
                    <a:pt x="241" y="133"/>
                    <a:pt x="241" y="133"/>
                  </a:cubicBezTo>
                  <a:cubicBezTo>
                    <a:pt x="257" y="86"/>
                    <a:pt x="257" y="86"/>
                    <a:pt x="257" y="86"/>
                  </a:cubicBezTo>
                  <a:cubicBezTo>
                    <a:pt x="267" y="54"/>
                    <a:pt x="267" y="54"/>
                    <a:pt x="267" y="54"/>
                  </a:cubicBezTo>
                  <a:cubicBezTo>
                    <a:pt x="269" y="46"/>
                    <a:pt x="267" y="34"/>
                    <a:pt x="278" y="32"/>
                  </a:cubicBezTo>
                  <a:cubicBezTo>
                    <a:pt x="283" y="32"/>
                    <a:pt x="291" y="34"/>
                    <a:pt x="291" y="26"/>
                  </a:cubicBezTo>
                  <a:cubicBezTo>
                    <a:pt x="291" y="18"/>
                    <a:pt x="281" y="15"/>
                    <a:pt x="274" y="13"/>
                  </a:cubicBezTo>
                  <a:cubicBezTo>
                    <a:pt x="270" y="13"/>
                    <a:pt x="267" y="10"/>
                    <a:pt x="263" y="9"/>
                  </a:cubicBezTo>
                  <a:cubicBezTo>
                    <a:pt x="263" y="8"/>
                    <a:pt x="263" y="8"/>
                    <a:pt x="262" y="7"/>
                  </a:cubicBezTo>
                  <a:cubicBezTo>
                    <a:pt x="261" y="1"/>
                    <a:pt x="261" y="1"/>
                    <a:pt x="261" y="1"/>
                  </a:cubicBezTo>
                  <a:cubicBezTo>
                    <a:pt x="261" y="1"/>
                    <a:pt x="261" y="1"/>
                    <a:pt x="261" y="1"/>
                  </a:cubicBezTo>
                  <a:cubicBezTo>
                    <a:pt x="238" y="1"/>
                    <a:pt x="238" y="1"/>
                    <a:pt x="238" y="1"/>
                  </a:cubicBezTo>
                  <a:cubicBezTo>
                    <a:pt x="106" y="1"/>
                    <a:pt x="106" y="1"/>
                    <a:pt x="106" y="1"/>
                  </a:cubicBezTo>
                  <a:cubicBezTo>
                    <a:pt x="83" y="2"/>
                    <a:pt x="83" y="2"/>
                    <a:pt x="83" y="2"/>
                  </a:cubicBezTo>
                  <a:cubicBezTo>
                    <a:pt x="61" y="0"/>
                    <a:pt x="61" y="0"/>
                    <a:pt x="61" y="0"/>
                  </a:cubicBezTo>
                  <a:cubicBezTo>
                    <a:pt x="34" y="1"/>
                    <a:pt x="34" y="1"/>
                    <a:pt x="34" y="1"/>
                  </a:cubicBezTo>
                  <a:cubicBezTo>
                    <a:pt x="19" y="3"/>
                    <a:pt x="19" y="3"/>
                    <a:pt x="19" y="3"/>
                  </a:cubicBezTo>
                  <a:cubicBezTo>
                    <a:pt x="0" y="1"/>
                    <a:pt x="0" y="1"/>
                    <a:pt x="0" y="1"/>
                  </a:cubicBezTo>
                  <a:cubicBezTo>
                    <a:pt x="0" y="1"/>
                    <a:pt x="0" y="1"/>
                    <a:pt x="0" y="1"/>
                  </a:cubicBezTo>
                  <a:cubicBezTo>
                    <a:pt x="0" y="17"/>
                    <a:pt x="0" y="17"/>
                    <a:pt x="0" y="17"/>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1" name="Freeform 91"/>
            <p:cNvSpPr>
              <a:spLocks/>
            </p:cNvSpPr>
            <p:nvPr/>
          </p:nvSpPr>
          <p:spPr bwMode="auto">
            <a:xfrm>
              <a:off x="7135813" y="2365375"/>
              <a:ext cx="649288" cy="515938"/>
            </a:xfrm>
            <a:custGeom>
              <a:avLst/>
              <a:gdLst>
                <a:gd name="T0" fmla="*/ 21 w 220"/>
                <a:gd name="T1" fmla="*/ 104 h 175"/>
                <a:gd name="T2" fmla="*/ 33 w 220"/>
                <a:gd name="T3" fmla="*/ 110 h 175"/>
                <a:gd name="T4" fmla="*/ 47 w 220"/>
                <a:gd name="T5" fmla="*/ 117 h 175"/>
                <a:gd name="T6" fmla="*/ 50 w 220"/>
                <a:gd name="T7" fmla="*/ 124 h 175"/>
                <a:gd name="T8" fmla="*/ 52 w 220"/>
                <a:gd name="T9" fmla="*/ 128 h 175"/>
                <a:gd name="T10" fmla="*/ 63 w 220"/>
                <a:gd name="T11" fmla="*/ 130 h 175"/>
                <a:gd name="T12" fmla="*/ 74 w 220"/>
                <a:gd name="T13" fmla="*/ 136 h 175"/>
                <a:gd name="T14" fmla="*/ 82 w 220"/>
                <a:gd name="T15" fmla="*/ 143 h 175"/>
                <a:gd name="T16" fmla="*/ 82 w 220"/>
                <a:gd name="T17" fmla="*/ 143 h 175"/>
                <a:gd name="T18" fmla="*/ 89 w 220"/>
                <a:gd name="T19" fmla="*/ 143 h 175"/>
                <a:gd name="T20" fmla="*/ 145 w 220"/>
                <a:gd name="T21" fmla="*/ 175 h 175"/>
                <a:gd name="T22" fmla="*/ 199 w 220"/>
                <a:gd name="T23" fmla="*/ 154 h 175"/>
                <a:gd name="T24" fmla="*/ 199 w 220"/>
                <a:gd name="T25" fmla="*/ 154 h 175"/>
                <a:gd name="T26" fmla="*/ 198 w 220"/>
                <a:gd name="T27" fmla="*/ 145 h 175"/>
                <a:gd name="T28" fmla="*/ 204 w 220"/>
                <a:gd name="T29" fmla="*/ 128 h 175"/>
                <a:gd name="T30" fmla="*/ 212 w 220"/>
                <a:gd name="T31" fmla="*/ 113 h 175"/>
                <a:gd name="T32" fmla="*/ 211 w 220"/>
                <a:gd name="T33" fmla="*/ 106 h 175"/>
                <a:gd name="T34" fmla="*/ 217 w 220"/>
                <a:gd name="T35" fmla="*/ 94 h 175"/>
                <a:gd name="T36" fmla="*/ 219 w 220"/>
                <a:gd name="T37" fmla="*/ 90 h 175"/>
                <a:gd name="T38" fmla="*/ 220 w 220"/>
                <a:gd name="T39" fmla="*/ 88 h 175"/>
                <a:gd name="T40" fmla="*/ 220 w 220"/>
                <a:gd name="T41" fmla="*/ 88 h 175"/>
                <a:gd name="T42" fmla="*/ 213 w 220"/>
                <a:gd name="T43" fmla="*/ 80 h 175"/>
                <a:gd name="T44" fmla="*/ 204 w 220"/>
                <a:gd name="T45" fmla="*/ 72 h 175"/>
                <a:gd name="T46" fmla="*/ 197 w 220"/>
                <a:gd name="T47" fmla="*/ 85 h 175"/>
                <a:gd name="T48" fmla="*/ 181 w 220"/>
                <a:gd name="T49" fmla="*/ 108 h 175"/>
                <a:gd name="T50" fmla="*/ 176 w 220"/>
                <a:gd name="T51" fmla="*/ 91 h 175"/>
                <a:gd name="T52" fmla="*/ 167 w 220"/>
                <a:gd name="T53" fmla="*/ 72 h 175"/>
                <a:gd name="T54" fmla="*/ 157 w 220"/>
                <a:gd name="T55" fmla="*/ 75 h 175"/>
                <a:gd name="T56" fmla="*/ 156 w 220"/>
                <a:gd name="T57" fmla="*/ 74 h 175"/>
                <a:gd name="T58" fmla="*/ 128 w 220"/>
                <a:gd name="T59" fmla="*/ 94 h 175"/>
                <a:gd name="T60" fmla="*/ 128 w 220"/>
                <a:gd name="T61" fmla="*/ 73 h 175"/>
                <a:gd name="T62" fmla="*/ 124 w 220"/>
                <a:gd name="T63" fmla="*/ 52 h 175"/>
                <a:gd name="T64" fmla="*/ 123 w 220"/>
                <a:gd name="T65" fmla="*/ 51 h 175"/>
                <a:gd name="T66" fmla="*/ 102 w 220"/>
                <a:gd name="T67" fmla="*/ 58 h 175"/>
                <a:gd name="T68" fmla="*/ 83 w 220"/>
                <a:gd name="T69" fmla="*/ 54 h 175"/>
                <a:gd name="T70" fmla="*/ 66 w 220"/>
                <a:gd name="T71" fmla="*/ 25 h 175"/>
                <a:gd name="T72" fmla="*/ 46 w 220"/>
                <a:gd name="T73" fmla="*/ 13 h 175"/>
                <a:gd name="T74" fmla="*/ 23 w 220"/>
                <a:gd name="T75" fmla="*/ 0 h 175"/>
                <a:gd name="T76" fmla="*/ 23 w 220"/>
                <a:gd name="T77" fmla="*/ 0 h 175"/>
                <a:gd name="T78" fmla="*/ 0 w 220"/>
                <a:gd name="T79" fmla="*/ 28 h 175"/>
                <a:gd name="T80" fmla="*/ 0 w 220"/>
                <a:gd name="T81" fmla="*/ 28 h 175"/>
                <a:gd name="T82" fmla="*/ 0 w 220"/>
                <a:gd name="T83" fmla="*/ 29 h 175"/>
                <a:gd name="T84" fmla="*/ 3 w 220"/>
                <a:gd name="T85" fmla="*/ 35 h 175"/>
                <a:gd name="T86" fmla="*/ 18 w 220"/>
                <a:gd name="T87" fmla="*/ 60 h 175"/>
                <a:gd name="T88" fmla="*/ 21 w 220"/>
                <a:gd name="T89" fmla="*/ 95 h 175"/>
                <a:gd name="T90" fmla="*/ 21 w 220"/>
                <a:gd name="T91" fmla="*/ 10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0" h="175">
                  <a:moveTo>
                    <a:pt x="21" y="104"/>
                  </a:moveTo>
                  <a:cubicBezTo>
                    <a:pt x="25" y="106"/>
                    <a:pt x="29" y="109"/>
                    <a:pt x="33" y="110"/>
                  </a:cubicBezTo>
                  <a:cubicBezTo>
                    <a:pt x="38" y="112"/>
                    <a:pt x="43" y="114"/>
                    <a:pt x="47" y="117"/>
                  </a:cubicBezTo>
                  <a:cubicBezTo>
                    <a:pt x="48" y="119"/>
                    <a:pt x="49" y="121"/>
                    <a:pt x="50" y="124"/>
                  </a:cubicBezTo>
                  <a:cubicBezTo>
                    <a:pt x="50" y="125"/>
                    <a:pt x="51" y="127"/>
                    <a:pt x="52" y="128"/>
                  </a:cubicBezTo>
                  <a:cubicBezTo>
                    <a:pt x="55" y="130"/>
                    <a:pt x="60" y="129"/>
                    <a:pt x="63" y="130"/>
                  </a:cubicBezTo>
                  <a:cubicBezTo>
                    <a:pt x="67" y="131"/>
                    <a:pt x="70" y="134"/>
                    <a:pt x="74" y="136"/>
                  </a:cubicBezTo>
                  <a:cubicBezTo>
                    <a:pt x="82" y="143"/>
                    <a:pt x="82" y="143"/>
                    <a:pt x="82" y="143"/>
                  </a:cubicBezTo>
                  <a:cubicBezTo>
                    <a:pt x="82" y="143"/>
                    <a:pt x="82" y="143"/>
                    <a:pt x="82" y="143"/>
                  </a:cubicBezTo>
                  <a:cubicBezTo>
                    <a:pt x="89" y="143"/>
                    <a:pt x="89" y="143"/>
                    <a:pt x="89" y="143"/>
                  </a:cubicBezTo>
                  <a:cubicBezTo>
                    <a:pt x="145" y="175"/>
                    <a:pt x="145" y="175"/>
                    <a:pt x="145" y="175"/>
                  </a:cubicBezTo>
                  <a:cubicBezTo>
                    <a:pt x="199" y="154"/>
                    <a:pt x="199" y="154"/>
                    <a:pt x="199" y="154"/>
                  </a:cubicBezTo>
                  <a:cubicBezTo>
                    <a:pt x="199" y="154"/>
                    <a:pt x="199" y="154"/>
                    <a:pt x="199" y="154"/>
                  </a:cubicBezTo>
                  <a:cubicBezTo>
                    <a:pt x="198" y="145"/>
                    <a:pt x="198" y="145"/>
                    <a:pt x="198" y="145"/>
                  </a:cubicBezTo>
                  <a:cubicBezTo>
                    <a:pt x="199" y="140"/>
                    <a:pt x="201" y="133"/>
                    <a:pt x="204" y="128"/>
                  </a:cubicBezTo>
                  <a:cubicBezTo>
                    <a:pt x="207" y="124"/>
                    <a:pt x="213" y="118"/>
                    <a:pt x="212" y="113"/>
                  </a:cubicBezTo>
                  <a:cubicBezTo>
                    <a:pt x="211" y="111"/>
                    <a:pt x="209" y="109"/>
                    <a:pt x="211" y="106"/>
                  </a:cubicBezTo>
                  <a:cubicBezTo>
                    <a:pt x="214" y="103"/>
                    <a:pt x="216" y="99"/>
                    <a:pt x="217" y="94"/>
                  </a:cubicBezTo>
                  <a:cubicBezTo>
                    <a:pt x="217" y="93"/>
                    <a:pt x="219" y="91"/>
                    <a:pt x="219" y="90"/>
                  </a:cubicBezTo>
                  <a:cubicBezTo>
                    <a:pt x="220" y="89"/>
                    <a:pt x="220" y="88"/>
                    <a:pt x="220" y="88"/>
                  </a:cubicBezTo>
                  <a:cubicBezTo>
                    <a:pt x="220" y="88"/>
                    <a:pt x="220" y="88"/>
                    <a:pt x="220" y="88"/>
                  </a:cubicBezTo>
                  <a:cubicBezTo>
                    <a:pt x="213" y="80"/>
                    <a:pt x="213" y="80"/>
                    <a:pt x="213" y="80"/>
                  </a:cubicBezTo>
                  <a:cubicBezTo>
                    <a:pt x="210" y="78"/>
                    <a:pt x="208" y="72"/>
                    <a:pt x="204" y="72"/>
                  </a:cubicBezTo>
                  <a:cubicBezTo>
                    <a:pt x="199" y="72"/>
                    <a:pt x="198" y="81"/>
                    <a:pt x="197" y="85"/>
                  </a:cubicBezTo>
                  <a:cubicBezTo>
                    <a:pt x="197" y="92"/>
                    <a:pt x="191" y="110"/>
                    <a:pt x="181" y="108"/>
                  </a:cubicBezTo>
                  <a:cubicBezTo>
                    <a:pt x="176" y="107"/>
                    <a:pt x="176" y="96"/>
                    <a:pt x="176" y="91"/>
                  </a:cubicBezTo>
                  <a:cubicBezTo>
                    <a:pt x="175" y="85"/>
                    <a:pt x="176" y="72"/>
                    <a:pt x="167" y="72"/>
                  </a:cubicBezTo>
                  <a:cubicBezTo>
                    <a:pt x="164" y="72"/>
                    <a:pt x="159" y="73"/>
                    <a:pt x="157" y="75"/>
                  </a:cubicBezTo>
                  <a:cubicBezTo>
                    <a:pt x="156" y="74"/>
                    <a:pt x="156" y="74"/>
                    <a:pt x="156" y="74"/>
                  </a:cubicBezTo>
                  <a:cubicBezTo>
                    <a:pt x="151" y="77"/>
                    <a:pt x="134" y="97"/>
                    <a:pt x="128" y="94"/>
                  </a:cubicBezTo>
                  <a:cubicBezTo>
                    <a:pt x="126" y="89"/>
                    <a:pt x="128" y="79"/>
                    <a:pt x="128" y="73"/>
                  </a:cubicBezTo>
                  <a:cubicBezTo>
                    <a:pt x="129" y="65"/>
                    <a:pt x="125" y="60"/>
                    <a:pt x="124" y="52"/>
                  </a:cubicBezTo>
                  <a:cubicBezTo>
                    <a:pt x="124" y="52"/>
                    <a:pt x="124" y="52"/>
                    <a:pt x="123" y="51"/>
                  </a:cubicBezTo>
                  <a:cubicBezTo>
                    <a:pt x="116" y="51"/>
                    <a:pt x="109" y="58"/>
                    <a:pt x="102" y="58"/>
                  </a:cubicBezTo>
                  <a:cubicBezTo>
                    <a:pt x="93" y="58"/>
                    <a:pt x="93" y="52"/>
                    <a:pt x="83" y="54"/>
                  </a:cubicBezTo>
                  <a:cubicBezTo>
                    <a:pt x="69" y="57"/>
                    <a:pt x="72" y="34"/>
                    <a:pt x="66" y="25"/>
                  </a:cubicBezTo>
                  <a:cubicBezTo>
                    <a:pt x="62" y="20"/>
                    <a:pt x="51" y="16"/>
                    <a:pt x="46" y="13"/>
                  </a:cubicBezTo>
                  <a:cubicBezTo>
                    <a:pt x="23" y="0"/>
                    <a:pt x="23" y="0"/>
                    <a:pt x="23" y="0"/>
                  </a:cubicBezTo>
                  <a:cubicBezTo>
                    <a:pt x="23" y="0"/>
                    <a:pt x="23" y="0"/>
                    <a:pt x="23" y="0"/>
                  </a:cubicBezTo>
                  <a:cubicBezTo>
                    <a:pt x="0" y="28"/>
                    <a:pt x="0" y="28"/>
                    <a:pt x="0" y="28"/>
                  </a:cubicBezTo>
                  <a:cubicBezTo>
                    <a:pt x="0" y="28"/>
                    <a:pt x="0" y="28"/>
                    <a:pt x="0" y="28"/>
                  </a:cubicBezTo>
                  <a:cubicBezTo>
                    <a:pt x="0" y="29"/>
                    <a:pt x="0" y="29"/>
                    <a:pt x="0" y="29"/>
                  </a:cubicBezTo>
                  <a:cubicBezTo>
                    <a:pt x="2" y="31"/>
                    <a:pt x="2" y="33"/>
                    <a:pt x="3" y="35"/>
                  </a:cubicBezTo>
                  <a:cubicBezTo>
                    <a:pt x="8" y="43"/>
                    <a:pt x="15" y="51"/>
                    <a:pt x="18" y="60"/>
                  </a:cubicBezTo>
                  <a:cubicBezTo>
                    <a:pt x="22" y="71"/>
                    <a:pt x="21" y="83"/>
                    <a:pt x="21" y="95"/>
                  </a:cubicBezTo>
                  <a:cubicBezTo>
                    <a:pt x="21" y="104"/>
                    <a:pt x="21" y="104"/>
                    <a:pt x="21" y="104"/>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2" name="Freeform 92"/>
            <p:cNvSpPr>
              <a:spLocks/>
            </p:cNvSpPr>
            <p:nvPr/>
          </p:nvSpPr>
          <p:spPr bwMode="auto">
            <a:xfrm>
              <a:off x="7353906" y="2787650"/>
              <a:ext cx="737985" cy="439738"/>
            </a:xfrm>
            <a:custGeom>
              <a:avLst/>
              <a:gdLst>
                <a:gd name="T0" fmla="*/ 11 w 254"/>
                <a:gd name="T1" fmla="*/ 0 h 149"/>
                <a:gd name="T2" fmla="*/ 18 w 254"/>
                <a:gd name="T3" fmla="*/ 0 h 149"/>
                <a:gd name="T4" fmla="*/ 74 w 254"/>
                <a:gd name="T5" fmla="*/ 32 h 149"/>
                <a:gd name="T6" fmla="*/ 128 w 254"/>
                <a:gd name="T7" fmla="*/ 11 h 149"/>
                <a:gd name="T8" fmla="*/ 128 w 254"/>
                <a:gd name="T9" fmla="*/ 11 h 149"/>
                <a:gd name="T10" fmla="*/ 198 w 254"/>
                <a:gd name="T11" fmla="*/ 11 h 149"/>
                <a:gd name="T12" fmla="*/ 198 w 254"/>
                <a:gd name="T13" fmla="*/ 11 h 149"/>
                <a:gd name="T14" fmla="*/ 201 w 254"/>
                <a:gd name="T15" fmla="*/ 21 h 149"/>
                <a:gd name="T16" fmla="*/ 209 w 254"/>
                <a:gd name="T17" fmla="*/ 30 h 149"/>
                <a:gd name="T18" fmla="*/ 209 w 254"/>
                <a:gd name="T19" fmla="*/ 42 h 149"/>
                <a:gd name="T20" fmla="*/ 214 w 254"/>
                <a:gd name="T21" fmla="*/ 47 h 149"/>
                <a:gd name="T22" fmla="*/ 220 w 254"/>
                <a:gd name="T23" fmla="*/ 52 h 149"/>
                <a:gd name="T24" fmla="*/ 231 w 254"/>
                <a:gd name="T25" fmla="*/ 60 h 149"/>
                <a:gd name="T26" fmla="*/ 237 w 254"/>
                <a:gd name="T27" fmla="*/ 65 h 149"/>
                <a:gd name="T28" fmla="*/ 253 w 254"/>
                <a:gd name="T29" fmla="*/ 69 h 149"/>
                <a:gd name="T30" fmla="*/ 253 w 254"/>
                <a:gd name="T31" fmla="*/ 69 h 149"/>
                <a:gd name="T32" fmla="*/ 248 w 254"/>
                <a:gd name="T33" fmla="*/ 85 h 149"/>
                <a:gd name="T34" fmla="*/ 232 w 254"/>
                <a:gd name="T35" fmla="*/ 87 h 149"/>
                <a:gd name="T36" fmla="*/ 224 w 254"/>
                <a:gd name="T37" fmla="*/ 85 h 149"/>
                <a:gd name="T38" fmla="*/ 211 w 254"/>
                <a:gd name="T39" fmla="*/ 83 h 149"/>
                <a:gd name="T40" fmla="*/ 202 w 254"/>
                <a:gd name="T41" fmla="*/ 83 h 149"/>
                <a:gd name="T42" fmla="*/ 192 w 254"/>
                <a:gd name="T43" fmla="*/ 77 h 149"/>
                <a:gd name="T44" fmla="*/ 192 w 254"/>
                <a:gd name="T45" fmla="*/ 81 h 149"/>
                <a:gd name="T46" fmla="*/ 202 w 254"/>
                <a:gd name="T47" fmla="*/ 86 h 149"/>
                <a:gd name="T48" fmla="*/ 197 w 254"/>
                <a:gd name="T49" fmla="*/ 91 h 149"/>
                <a:gd name="T50" fmla="*/ 190 w 254"/>
                <a:gd name="T51" fmla="*/ 96 h 149"/>
                <a:gd name="T52" fmla="*/ 190 w 254"/>
                <a:gd name="T53" fmla="*/ 99 h 149"/>
                <a:gd name="T54" fmla="*/ 204 w 254"/>
                <a:gd name="T55" fmla="*/ 103 h 149"/>
                <a:gd name="T56" fmla="*/ 211 w 254"/>
                <a:gd name="T57" fmla="*/ 115 h 149"/>
                <a:gd name="T58" fmla="*/ 208 w 254"/>
                <a:gd name="T59" fmla="*/ 120 h 149"/>
                <a:gd name="T60" fmla="*/ 218 w 254"/>
                <a:gd name="T61" fmla="*/ 141 h 149"/>
                <a:gd name="T62" fmla="*/ 220 w 254"/>
                <a:gd name="T63" fmla="*/ 149 h 149"/>
                <a:gd name="T64" fmla="*/ 216 w 254"/>
                <a:gd name="T65" fmla="*/ 148 h 149"/>
                <a:gd name="T66" fmla="*/ 195 w 254"/>
                <a:gd name="T67" fmla="*/ 141 h 149"/>
                <a:gd name="T68" fmla="*/ 190 w 254"/>
                <a:gd name="T69" fmla="*/ 134 h 149"/>
                <a:gd name="T70" fmla="*/ 188 w 254"/>
                <a:gd name="T71" fmla="*/ 134 h 149"/>
                <a:gd name="T72" fmla="*/ 164 w 254"/>
                <a:gd name="T73" fmla="*/ 132 h 149"/>
                <a:gd name="T74" fmla="*/ 145 w 254"/>
                <a:gd name="T75" fmla="*/ 128 h 149"/>
                <a:gd name="T76" fmla="*/ 137 w 254"/>
                <a:gd name="T77" fmla="*/ 125 h 149"/>
                <a:gd name="T78" fmla="*/ 135 w 254"/>
                <a:gd name="T79" fmla="*/ 120 h 149"/>
                <a:gd name="T80" fmla="*/ 135 w 254"/>
                <a:gd name="T81" fmla="*/ 113 h 149"/>
                <a:gd name="T82" fmla="*/ 132 w 254"/>
                <a:gd name="T83" fmla="*/ 122 h 149"/>
                <a:gd name="T84" fmla="*/ 121 w 254"/>
                <a:gd name="T85" fmla="*/ 120 h 149"/>
                <a:gd name="T86" fmla="*/ 112 w 254"/>
                <a:gd name="T87" fmla="*/ 119 h 149"/>
                <a:gd name="T88" fmla="*/ 96 w 254"/>
                <a:gd name="T89" fmla="*/ 114 h 149"/>
                <a:gd name="T90" fmla="*/ 88 w 254"/>
                <a:gd name="T91" fmla="*/ 107 h 149"/>
                <a:gd name="T92" fmla="*/ 88 w 254"/>
                <a:gd name="T93" fmla="*/ 108 h 149"/>
                <a:gd name="T94" fmla="*/ 74 w 254"/>
                <a:gd name="T95" fmla="*/ 103 h 149"/>
                <a:gd name="T96" fmla="*/ 65 w 254"/>
                <a:gd name="T97" fmla="*/ 92 h 149"/>
                <a:gd name="T98" fmla="*/ 49 w 254"/>
                <a:gd name="T99" fmla="*/ 84 h 149"/>
                <a:gd name="T100" fmla="*/ 49 w 254"/>
                <a:gd name="T101" fmla="*/ 84 h 149"/>
                <a:gd name="T102" fmla="*/ 35 w 254"/>
                <a:gd name="T103" fmla="*/ 74 h 149"/>
                <a:gd name="T104" fmla="*/ 35 w 254"/>
                <a:gd name="T105" fmla="*/ 74 h 149"/>
                <a:gd name="T106" fmla="*/ 30 w 254"/>
                <a:gd name="T107" fmla="*/ 67 h 149"/>
                <a:gd name="T108" fmla="*/ 15 w 254"/>
                <a:gd name="T109" fmla="*/ 47 h 149"/>
                <a:gd name="T110" fmla="*/ 8 w 254"/>
                <a:gd name="T111" fmla="*/ 23 h 149"/>
                <a:gd name="T112" fmla="*/ 4 w 254"/>
                <a:gd name="T113" fmla="*/ 12 h 149"/>
                <a:gd name="T114" fmla="*/ 11 w 254"/>
                <a:gd name="T115" fmla="*/ 0 h 149"/>
                <a:gd name="connsiteX0" fmla="*/ 319 w 9849"/>
                <a:gd name="connsiteY0" fmla="*/ 0 h 10000"/>
                <a:gd name="connsiteX1" fmla="*/ 595 w 9849"/>
                <a:gd name="connsiteY1" fmla="*/ 0 h 10000"/>
                <a:gd name="connsiteX2" fmla="*/ 2799 w 9849"/>
                <a:gd name="connsiteY2" fmla="*/ 2148 h 10000"/>
                <a:gd name="connsiteX3" fmla="*/ 4925 w 9849"/>
                <a:gd name="connsiteY3" fmla="*/ 738 h 10000"/>
                <a:gd name="connsiteX4" fmla="*/ 4925 w 9849"/>
                <a:gd name="connsiteY4" fmla="*/ 738 h 10000"/>
                <a:gd name="connsiteX5" fmla="*/ 7681 w 9849"/>
                <a:gd name="connsiteY5" fmla="*/ 738 h 10000"/>
                <a:gd name="connsiteX6" fmla="*/ 7681 w 9849"/>
                <a:gd name="connsiteY6" fmla="*/ 738 h 10000"/>
                <a:gd name="connsiteX7" fmla="*/ 7799 w 9849"/>
                <a:gd name="connsiteY7" fmla="*/ 1409 h 10000"/>
                <a:gd name="connsiteX8" fmla="*/ 8114 w 9849"/>
                <a:gd name="connsiteY8" fmla="*/ 2013 h 10000"/>
                <a:gd name="connsiteX9" fmla="*/ 8114 w 9849"/>
                <a:gd name="connsiteY9" fmla="*/ 2819 h 10000"/>
                <a:gd name="connsiteX10" fmla="*/ 8311 w 9849"/>
                <a:gd name="connsiteY10" fmla="*/ 3154 h 10000"/>
                <a:gd name="connsiteX11" fmla="*/ 8547 w 9849"/>
                <a:gd name="connsiteY11" fmla="*/ 3490 h 10000"/>
                <a:gd name="connsiteX12" fmla="*/ 8980 w 9849"/>
                <a:gd name="connsiteY12" fmla="*/ 4027 h 10000"/>
                <a:gd name="connsiteX13" fmla="*/ 9217 w 9849"/>
                <a:gd name="connsiteY13" fmla="*/ 4362 h 10000"/>
                <a:gd name="connsiteX14" fmla="*/ 9847 w 9849"/>
                <a:gd name="connsiteY14" fmla="*/ 4631 h 10000"/>
                <a:gd name="connsiteX15" fmla="*/ 9847 w 9849"/>
                <a:gd name="connsiteY15" fmla="*/ 4631 h 10000"/>
                <a:gd name="connsiteX16" fmla="*/ 9650 w 9849"/>
                <a:gd name="connsiteY16" fmla="*/ 5705 h 10000"/>
                <a:gd name="connsiteX17" fmla="*/ 9020 w 9849"/>
                <a:gd name="connsiteY17" fmla="*/ 5839 h 10000"/>
                <a:gd name="connsiteX18" fmla="*/ 8705 w 9849"/>
                <a:gd name="connsiteY18" fmla="*/ 5705 h 10000"/>
                <a:gd name="connsiteX19" fmla="*/ 8193 w 9849"/>
                <a:gd name="connsiteY19" fmla="*/ 5570 h 10000"/>
                <a:gd name="connsiteX20" fmla="*/ 7839 w 9849"/>
                <a:gd name="connsiteY20" fmla="*/ 5570 h 10000"/>
                <a:gd name="connsiteX21" fmla="*/ 7445 w 9849"/>
                <a:gd name="connsiteY21" fmla="*/ 5168 h 10000"/>
                <a:gd name="connsiteX22" fmla="*/ 7445 w 9849"/>
                <a:gd name="connsiteY22" fmla="*/ 5436 h 10000"/>
                <a:gd name="connsiteX23" fmla="*/ 7839 w 9849"/>
                <a:gd name="connsiteY23" fmla="*/ 5772 h 10000"/>
                <a:gd name="connsiteX24" fmla="*/ 7642 w 9849"/>
                <a:gd name="connsiteY24" fmla="*/ 6107 h 10000"/>
                <a:gd name="connsiteX25" fmla="*/ 7366 w 9849"/>
                <a:gd name="connsiteY25" fmla="*/ 6443 h 10000"/>
                <a:gd name="connsiteX26" fmla="*/ 7366 w 9849"/>
                <a:gd name="connsiteY26" fmla="*/ 6644 h 10000"/>
                <a:gd name="connsiteX27" fmla="*/ 7917 w 9849"/>
                <a:gd name="connsiteY27" fmla="*/ 6913 h 10000"/>
                <a:gd name="connsiteX28" fmla="*/ 8193 w 9849"/>
                <a:gd name="connsiteY28" fmla="*/ 7718 h 10000"/>
                <a:gd name="connsiteX29" fmla="*/ 8075 w 9849"/>
                <a:gd name="connsiteY29" fmla="*/ 8054 h 10000"/>
                <a:gd name="connsiteX30" fmla="*/ 8469 w 9849"/>
                <a:gd name="connsiteY30" fmla="*/ 9463 h 10000"/>
                <a:gd name="connsiteX31" fmla="*/ 8547 w 9849"/>
                <a:gd name="connsiteY31" fmla="*/ 10000 h 10000"/>
                <a:gd name="connsiteX32" fmla="*/ 8390 w 9849"/>
                <a:gd name="connsiteY32" fmla="*/ 9933 h 10000"/>
                <a:gd name="connsiteX33" fmla="*/ 7563 w 9849"/>
                <a:gd name="connsiteY33" fmla="*/ 9463 h 10000"/>
                <a:gd name="connsiteX34" fmla="*/ 7366 w 9849"/>
                <a:gd name="connsiteY34" fmla="*/ 8993 h 10000"/>
                <a:gd name="connsiteX35" fmla="*/ 7288 w 9849"/>
                <a:gd name="connsiteY35" fmla="*/ 8993 h 10000"/>
                <a:gd name="connsiteX36" fmla="*/ 5595 w 9849"/>
                <a:gd name="connsiteY36" fmla="*/ 8591 h 10000"/>
                <a:gd name="connsiteX37" fmla="*/ 5280 w 9849"/>
                <a:gd name="connsiteY37" fmla="*/ 8389 h 10000"/>
                <a:gd name="connsiteX38" fmla="*/ 5201 w 9849"/>
                <a:gd name="connsiteY38" fmla="*/ 8054 h 10000"/>
                <a:gd name="connsiteX39" fmla="*/ 5201 w 9849"/>
                <a:gd name="connsiteY39" fmla="*/ 7584 h 10000"/>
                <a:gd name="connsiteX40" fmla="*/ 5083 w 9849"/>
                <a:gd name="connsiteY40" fmla="*/ 8188 h 10000"/>
                <a:gd name="connsiteX41" fmla="*/ 4650 w 9849"/>
                <a:gd name="connsiteY41" fmla="*/ 8054 h 10000"/>
                <a:gd name="connsiteX42" fmla="*/ 4295 w 9849"/>
                <a:gd name="connsiteY42" fmla="*/ 7987 h 10000"/>
                <a:gd name="connsiteX43" fmla="*/ 3666 w 9849"/>
                <a:gd name="connsiteY43" fmla="*/ 7651 h 10000"/>
                <a:gd name="connsiteX44" fmla="*/ 3351 w 9849"/>
                <a:gd name="connsiteY44" fmla="*/ 7181 h 10000"/>
                <a:gd name="connsiteX45" fmla="*/ 3351 w 9849"/>
                <a:gd name="connsiteY45" fmla="*/ 7248 h 10000"/>
                <a:gd name="connsiteX46" fmla="*/ 2799 w 9849"/>
                <a:gd name="connsiteY46" fmla="*/ 6913 h 10000"/>
                <a:gd name="connsiteX47" fmla="*/ 2445 w 9849"/>
                <a:gd name="connsiteY47" fmla="*/ 6174 h 10000"/>
                <a:gd name="connsiteX48" fmla="*/ 1815 w 9849"/>
                <a:gd name="connsiteY48" fmla="*/ 5638 h 10000"/>
                <a:gd name="connsiteX49" fmla="*/ 1815 w 9849"/>
                <a:gd name="connsiteY49" fmla="*/ 5638 h 10000"/>
                <a:gd name="connsiteX50" fmla="*/ 1264 w 9849"/>
                <a:gd name="connsiteY50" fmla="*/ 4966 h 10000"/>
                <a:gd name="connsiteX51" fmla="*/ 1264 w 9849"/>
                <a:gd name="connsiteY51" fmla="*/ 4966 h 10000"/>
                <a:gd name="connsiteX52" fmla="*/ 1067 w 9849"/>
                <a:gd name="connsiteY52" fmla="*/ 4497 h 10000"/>
                <a:gd name="connsiteX53" fmla="*/ 477 w 9849"/>
                <a:gd name="connsiteY53" fmla="*/ 3154 h 10000"/>
                <a:gd name="connsiteX54" fmla="*/ 201 w 9849"/>
                <a:gd name="connsiteY54" fmla="*/ 1544 h 10000"/>
                <a:gd name="connsiteX55" fmla="*/ 43 w 9849"/>
                <a:gd name="connsiteY55" fmla="*/ 805 h 10000"/>
                <a:gd name="connsiteX56" fmla="*/ 319 w 9849"/>
                <a:gd name="connsiteY56" fmla="*/ 0 h 10000"/>
                <a:gd name="connsiteX0" fmla="*/ 324 w 10000"/>
                <a:gd name="connsiteY0" fmla="*/ 0 h 10000"/>
                <a:gd name="connsiteX1" fmla="*/ 604 w 10000"/>
                <a:gd name="connsiteY1" fmla="*/ 0 h 10000"/>
                <a:gd name="connsiteX2" fmla="*/ 2842 w 10000"/>
                <a:gd name="connsiteY2" fmla="*/ 2148 h 10000"/>
                <a:gd name="connsiteX3" fmla="*/ 5001 w 10000"/>
                <a:gd name="connsiteY3" fmla="*/ 738 h 10000"/>
                <a:gd name="connsiteX4" fmla="*/ 5001 w 10000"/>
                <a:gd name="connsiteY4" fmla="*/ 738 h 10000"/>
                <a:gd name="connsiteX5" fmla="*/ 7799 w 10000"/>
                <a:gd name="connsiteY5" fmla="*/ 738 h 10000"/>
                <a:gd name="connsiteX6" fmla="*/ 7799 w 10000"/>
                <a:gd name="connsiteY6" fmla="*/ 738 h 10000"/>
                <a:gd name="connsiteX7" fmla="*/ 7919 w 10000"/>
                <a:gd name="connsiteY7" fmla="*/ 1409 h 10000"/>
                <a:gd name="connsiteX8" fmla="*/ 8238 w 10000"/>
                <a:gd name="connsiteY8" fmla="*/ 2013 h 10000"/>
                <a:gd name="connsiteX9" fmla="*/ 8238 w 10000"/>
                <a:gd name="connsiteY9" fmla="*/ 2819 h 10000"/>
                <a:gd name="connsiteX10" fmla="*/ 8438 w 10000"/>
                <a:gd name="connsiteY10" fmla="*/ 3154 h 10000"/>
                <a:gd name="connsiteX11" fmla="*/ 8678 w 10000"/>
                <a:gd name="connsiteY11" fmla="*/ 3490 h 10000"/>
                <a:gd name="connsiteX12" fmla="*/ 9118 w 10000"/>
                <a:gd name="connsiteY12" fmla="*/ 4027 h 10000"/>
                <a:gd name="connsiteX13" fmla="*/ 9358 w 10000"/>
                <a:gd name="connsiteY13" fmla="*/ 4362 h 10000"/>
                <a:gd name="connsiteX14" fmla="*/ 9998 w 10000"/>
                <a:gd name="connsiteY14" fmla="*/ 4631 h 10000"/>
                <a:gd name="connsiteX15" fmla="*/ 9998 w 10000"/>
                <a:gd name="connsiteY15" fmla="*/ 4631 h 10000"/>
                <a:gd name="connsiteX16" fmla="*/ 9798 w 10000"/>
                <a:gd name="connsiteY16" fmla="*/ 5705 h 10000"/>
                <a:gd name="connsiteX17" fmla="*/ 9158 w 10000"/>
                <a:gd name="connsiteY17" fmla="*/ 5839 h 10000"/>
                <a:gd name="connsiteX18" fmla="*/ 8838 w 10000"/>
                <a:gd name="connsiteY18" fmla="*/ 5705 h 10000"/>
                <a:gd name="connsiteX19" fmla="*/ 8319 w 10000"/>
                <a:gd name="connsiteY19" fmla="*/ 5570 h 10000"/>
                <a:gd name="connsiteX20" fmla="*/ 7959 w 10000"/>
                <a:gd name="connsiteY20" fmla="*/ 5570 h 10000"/>
                <a:gd name="connsiteX21" fmla="*/ 7559 w 10000"/>
                <a:gd name="connsiteY21" fmla="*/ 5168 h 10000"/>
                <a:gd name="connsiteX22" fmla="*/ 7559 w 10000"/>
                <a:gd name="connsiteY22" fmla="*/ 5436 h 10000"/>
                <a:gd name="connsiteX23" fmla="*/ 7959 w 10000"/>
                <a:gd name="connsiteY23" fmla="*/ 5772 h 10000"/>
                <a:gd name="connsiteX24" fmla="*/ 7759 w 10000"/>
                <a:gd name="connsiteY24" fmla="*/ 6107 h 10000"/>
                <a:gd name="connsiteX25" fmla="*/ 7479 w 10000"/>
                <a:gd name="connsiteY25" fmla="*/ 6443 h 10000"/>
                <a:gd name="connsiteX26" fmla="*/ 7479 w 10000"/>
                <a:gd name="connsiteY26" fmla="*/ 6644 h 10000"/>
                <a:gd name="connsiteX27" fmla="*/ 8038 w 10000"/>
                <a:gd name="connsiteY27" fmla="*/ 6913 h 10000"/>
                <a:gd name="connsiteX28" fmla="*/ 8319 w 10000"/>
                <a:gd name="connsiteY28" fmla="*/ 7718 h 10000"/>
                <a:gd name="connsiteX29" fmla="*/ 8199 w 10000"/>
                <a:gd name="connsiteY29" fmla="*/ 8054 h 10000"/>
                <a:gd name="connsiteX30" fmla="*/ 8599 w 10000"/>
                <a:gd name="connsiteY30" fmla="*/ 9463 h 10000"/>
                <a:gd name="connsiteX31" fmla="*/ 8678 w 10000"/>
                <a:gd name="connsiteY31" fmla="*/ 10000 h 10000"/>
                <a:gd name="connsiteX32" fmla="*/ 8519 w 10000"/>
                <a:gd name="connsiteY32" fmla="*/ 9933 h 10000"/>
                <a:gd name="connsiteX33" fmla="*/ 7679 w 10000"/>
                <a:gd name="connsiteY33" fmla="*/ 9463 h 10000"/>
                <a:gd name="connsiteX34" fmla="*/ 7479 w 10000"/>
                <a:gd name="connsiteY34" fmla="*/ 8993 h 10000"/>
                <a:gd name="connsiteX35" fmla="*/ 7400 w 10000"/>
                <a:gd name="connsiteY35" fmla="*/ 8993 h 10000"/>
                <a:gd name="connsiteX36" fmla="*/ 6444 w 10000"/>
                <a:gd name="connsiteY36" fmla="*/ 9056 h 10000"/>
                <a:gd name="connsiteX37" fmla="*/ 5361 w 10000"/>
                <a:gd name="connsiteY37" fmla="*/ 8389 h 10000"/>
                <a:gd name="connsiteX38" fmla="*/ 5281 w 10000"/>
                <a:gd name="connsiteY38" fmla="*/ 8054 h 10000"/>
                <a:gd name="connsiteX39" fmla="*/ 5281 w 10000"/>
                <a:gd name="connsiteY39" fmla="*/ 7584 h 10000"/>
                <a:gd name="connsiteX40" fmla="*/ 5161 w 10000"/>
                <a:gd name="connsiteY40" fmla="*/ 8188 h 10000"/>
                <a:gd name="connsiteX41" fmla="*/ 4721 w 10000"/>
                <a:gd name="connsiteY41" fmla="*/ 8054 h 10000"/>
                <a:gd name="connsiteX42" fmla="*/ 4361 w 10000"/>
                <a:gd name="connsiteY42" fmla="*/ 7987 h 10000"/>
                <a:gd name="connsiteX43" fmla="*/ 3722 w 10000"/>
                <a:gd name="connsiteY43" fmla="*/ 7651 h 10000"/>
                <a:gd name="connsiteX44" fmla="*/ 3402 w 10000"/>
                <a:gd name="connsiteY44" fmla="*/ 7181 h 10000"/>
                <a:gd name="connsiteX45" fmla="*/ 3402 w 10000"/>
                <a:gd name="connsiteY45" fmla="*/ 7248 h 10000"/>
                <a:gd name="connsiteX46" fmla="*/ 2842 w 10000"/>
                <a:gd name="connsiteY46" fmla="*/ 6913 h 10000"/>
                <a:gd name="connsiteX47" fmla="*/ 2482 w 10000"/>
                <a:gd name="connsiteY47" fmla="*/ 6174 h 10000"/>
                <a:gd name="connsiteX48" fmla="*/ 1843 w 10000"/>
                <a:gd name="connsiteY48" fmla="*/ 5638 h 10000"/>
                <a:gd name="connsiteX49" fmla="*/ 1843 w 10000"/>
                <a:gd name="connsiteY49" fmla="*/ 5638 h 10000"/>
                <a:gd name="connsiteX50" fmla="*/ 1283 w 10000"/>
                <a:gd name="connsiteY50" fmla="*/ 4966 h 10000"/>
                <a:gd name="connsiteX51" fmla="*/ 1283 w 10000"/>
                <a:gd name="connsiteY51" fmla="*/ 4966 h 10000"/>
                <a:gd name="connsiteX52" fmla="*/ 1083 w 10000"/>
                <a:gd name="connsiteY52" fmla="*/ 4497 h 10000"/>
                <a:gd name="connsiteX53" fmla="*/ 484 w 10000"/>
                <a:gd name="connsiteY53" fmla="*/ 3154 h 10000"/>
                <a:gd name="connsiteX54" fmla="*/ 204 w 10000"/>
                <a:gd name="connsiteY54" fmla="*/ 1544 h 10000"/>
                <a:gd name="connsiteX55" fmla="*/ 44 w 10000"/>
                <a:gd name="connsiteY55" fmla="*/ 805 h 10000"/>
                <a:gd name="connsiteX56" fmla="*/ 324 w 10000"/>
                <a:gd name="connsiteY56" fmla="*/ 0 h 10000"/>
                <a:gd name="connsiteX0" fmla="*/ 324 w 10000"/>
                <a:gd name="connsiteY0" fmla="*/ 0 h 10000"/>
                <a:gd name="connsiteX1" fmla="*/ 604 w 10000"/>
                <a:gd name="connsiteY1" fmla="*/ 0 h 10000"/>
                <a:gd name="connsiteX2" fmla="*/ 2842 w 10000"/>
                <a:gd name="connsiteY2" fmla="*/ 2148 h 10000"/>
                <a:gd name="connsiteX3" fmla="*/ 5001 w 10000"/>
                <a:gd name="connsiteY3" fmla="*/ 738 h 10000"/>
                <a:gd name="connsiteX4" fmla="*/ 5001 w 10000"/>
                <a:gd name="connsiteY4" fmla="*/ 738 h 10000"/>
                <a:gd name="connsiteX5" fmla="*/ 7799 w 10000"/>
                <a:gd name="connsiteY5" fmla="*/ 738 h 10000"/>
                <a:gd name="connsiteX6" fmla="*/ 7799 w 10000"/>
                <a:gd name="connsiteY6" fmla="*/ 738 h 10000"/>
                <a:gd name="connsiteX7" fmla="*/ 7919 w 10000"/>
                <a:gd name="connsiteY7" fmla="*/ 1409 h 10000"/>
                <a:gd name="connsiteX8" fmla="*/ 8238 w 10000"/>
                <a:gd name="connsiteY8" fmla="*/ 2013 h 10000"/>
                <a:gd name="connsiteX9" fmla="*/ 8238 w 10000"/>
                <a:gd name="connsiteY9" fmla="*/ 2819 h 10000"/>
                <a:gd name="connsiteX10" fmla="*/ 8438 w 10000"/>
                <a:gd name="connsiteY10" fmla="*/ 3154 h 10000"/>
                <a:gd name="connsiteX11" fmla="*/ 8678 w 10000"/>
                <a:gd name="connsiteY11" fmla="*/ 3490 h 10000"/>
                <a:gd name="connsiteX12" fmla="*/ 9118 w 10000"/>
                <a:gd name="connsiteY12" fmla="*/ 4027 h 10000"/>
                <a:gd name="connsiteX13" fmla="*/ 9358 w 10000"/>
                <a:gd name="connsiteY13" fmla="*/ 4362 h 10000"/>
                <a:gd name="connsiteX14" fmla="*/ 9998 w 10000"/>
                <a:gd name="connsiteY14" fmla="*/ 4631 h 10000"/>
                <a:gd name="connsiteX15" fmla="*/ 9998 w 10000"/>
                <a:gd name="connsiteY15" fmla="*/ 4631 h 10000"/>
                <a:gd name="connsiteX16" fmla="*/ 9798 w 10000"/>
                <a:gd name="connsiteY16" fmla="*/ 5705 h 10000"/>
                <a:gd name="connsiteX17" fmla="*/ 9158 w 10000"/>
                <a:gd name="connsiteY17" fmla="*/ 5839 h 10000"/>
                <a:gd name="connsiteX18" fmla="*/ 8838 w 10000"/>
                <a:gd name="connsiteY18" fmla="*/ 5705 h 10000"/>
                <a:gd name="connsiteX19" fmla="*/ 8319 w 10000"/>
                <a:gd name="connsiteY19" fmla="*/ 5570 h 10000"/>
                <a:gd name="connsiteX20" fmla="*/ 7959 w 10000"/>
                <a:gd name="connsiteY20" fmla="*/ 5570 h 10000"/>
                <a:gd name="connsiteX21" fmla="*/ 7559 w 10000"/>
                <a:gd name="connsiteY21" fmla="*/ 5168 h 10000"/>
                <a:gd name="connsiteX22" fmla="*/ 7559 w 10000"/>
                <a:gd name="connsiteY22" fmla="*/ 5436 h 10000"/>
                <a:gd name="connsiteX23" fmla="*/ 7959 w 10000"/>
                <a:gd name="connsiteY23" fmla="*/ 5772 h 10000"/>
                <a:gd name="connsiteX24" fmla="*/ 7759 w 10000"/>
                <a:gd name="connsiteY24" fmla="*/ 6107 h 10000"/>
                <a:gd name="connsiteX25" fmla="*/ 7479 w 10000"/>
                <a:gd name="connsiteY25" fmla="*/ 6443 h 10000"/>
                <a:gd name="connsiteX26" fmla="*/ 7479 w 10000"/>
                <a:gd name="connsiteY26" fmla="*/ 6644 h 10000"/>
                <a:gd name="connsiteX27" fmla="*/ 8038 w 10000"/>
                <a:gd name="connsiteY27" fmla="*/ 6913 h 10000"/>
                <a:gd name="connsiteX28" fmla="*/ 8319 w 10000"/>
                <a:gd name="connsiteY28" fmla="*/ 7718 h 10000"/>
                <a:gd name="connsiteX29" fmla="*/ 8199 w 10000"/>
                <a:gd name="connsiteY29" fmla="*/ 8054 h 10000"/>
                <a:gd name="connsiteX30" fmla="*/ 8599 w 10000"/>
                <a:gd name="connsiteY30" fmla="*/ 9463 h 10000"/>
                <a:gd name="connsiteX31" fmla="*/ 8678 w 10000"/>
                <a:gd name="connsiteY31" fmla="*/ 10000 h 10000"/>
                <a:gd name="connsiteX32" fmla="*/ 8519 w 10000"/>
                <a:gd name="connsiteY32" fmla="*/ 9933 h 10000"/>
                <a:gd name="connsiteX33" fmla="*/ 7679 w 10000"/>
                <a:gd name="connsiteY33" fmla="*/ 9463 h 10000"/>
                <a:gd name="connsiteX34" fmla="*/ 7479 w 10000"/>
                <a:gd name="connsiteY34" fmla="*/ 8993 h 10000"/>
                <a:gd name="connsiteX35" fmla="*/ 7400 w 10000"/>
                <a:gd name="connsiteY35" fmla="*/ 8993 h 10000"/>
                <a:gd name="connsiteX36" fmla="*/ 6444 w 10000"/>
                <a:gd name="connsiteY36" fmla="*/ 9056 h 10000"/>
                <a:gd name="connsiteX37" fmla="*/ 5361 w 10000"/>
                <a:gd name="connsiteY37" fmla="*/ 8389 h 10000"/>
                <a:gd name="connsiteX38" fmla="*/ 5281 w 10000"/>
                <a:gd name="connsiteY38" fmla="*/ 8054 h 10000"/>
                <a:gd name="connsiteX39" fmla="*/ 5281 w 10000"/>
                <a:gd name="connsiteY39" fmla="*/ 7584 h 10000"/>
                <a:gd name="connsiteX40" fmla="*/ 5161 w 10000"/>
                <a:gd name="connsiteY40" fmla="*/ 8188 h 10000"/>
                <a:gd name="connsiteX41" fmla="*/ 4721 w 10000"/>
                <a:gd name="connsiteY41" fmla="*/ 8054 h 10000"/>
                <a:gd name="connsiteX42" fmla="*/ 3722 w 10000"/>
                <a:gd name="connsiteY42" fmla="*/ 7651 h 10000"/>
                <a:gd name="connsiteX43" fmla="*/ 3402 w 10000"/>
                <a:gd name="connsiteY43" fmla="*/ 7181 h 10000"/>
                <a:gd name="connsiteX44" fmla="*/ 3402 w 10000"/>
                <a:gd name="connsiteY44" fmla="*/ 7248 h 10000"/>
                <a:gd name="connsiteX45" fmla="*/ 2842 w 10000"/>
                <a:gd name="connsiteY45" fmla="*/ 6913 h 10000"/>
                <a:gd name="connsiteX46" fmla="*/ 2482 w 10000"/>
                <a:gd name="connsiteY46" fmla="*/ 6174 h 10000"/>
                <a:gd name="connsiteX47" fmla="*/ 1843 w 10000"/>
                <a:gd name="connsiteY47" fmla="*/ 5638 h 10000"/>
                <a:gd name="connsiteX48" fmla="*/ 1843 w 10000"/>
                <a:gd name="connsiteY48" fmla="*/ 5638 h 10000"/>
                <a:gd name="connsiteX49" fmla="*/ 1283 w 10000"/>
                <a:gd name="connsiteY49" fmla="*/ 4966 h 10000"/>
                <a:gd name="connsiteX50" fmla="*/ 1283 w 10000"/>
                <a:gd name="connsiteY50" fmla="*/ 4966 h 10000"/>
                <a:gd name="connsiteX51" fmla="*/ 1083 w 10000"/>
                <a:gd name="connsiteY51" fmla="*/ 4497 h 10000"/>
                <a:gd name="connsiteX52" fmla="*/ 484 w 10000"/>
                <a:gd name="connsiteY52" fmla="*/ 3154 h 10000"/>
                <a:gd name="connsiteX53" fmla="*/ 204 w 10000"/>
                <a:gd name="connsiteY53" fmla="*/ 1544 h 10000"/>
                <a:gd name="connsiteX54" fmla="*/ 44 w 10000"/>
                <a:gd name="connsiteY54" fmla="*/ 805 h 10000"/>
                <a:gd name="connsiteX55" fmla="*/ 324 w 10000"/>
                <a:gd name="connsiteY55" fmla="*/ 0 h 10000"/>
                <a:gd name="connsiteX0" fmla="*/ 324 w 10000"/>
                <a:gd name="connsiteY0" fmla="*/ 0 h 10000"/>
                <a:gd name="connsiteX1" fmla="*/ 604 w 10000"/>
                <a:gd name="connsiteY1" fmla="*/ 0 h 10000"/>
                <a:gd name="connsiteX2" fmla="*/ 2842 w 10000"/>
                <a:gd name="connsiteY2" fmla="*/ 2148 h 10000"/>
                <a:gd name="connsiteX3" fmla="*/ 5001 w 10000"/>
                <a:gd name="connsiteY3" fmla="*/ 738 h 10000"/>
                <a:gd name="connsiteX4" fmla="*/ 5001 w 10000"/>
                <a:gd name="connsiteY4" fmla="*/ 738 h 10000"/>
                <a:gd name="connsiteX5" fmla="*/ 7799 w 10000"/>
                <a:gd name="connsiteY5" fmla="*/ 738 h 10000"/>
                <a:gd name="connsiteX6" fmla="*/ 7799 w 10000"/>
                <a:gd name="connsiteY6" fmla="*/ 738 h 10000"/>
                <a:gd name="connsiteX7" fmla="*/ 7919 w 10000"/>
                <a:gd name="connsiteY7" fmla="*/ 1409 h 10000"/>
                <a:gd name="connsiteX8" fmla="*/ 8238 w 10000"/>
                <a:gd name="connsiteY8" fmla="*/ 2013 h 10000"/>
                <a:gd name="connsiteX9" fmla="*/ 8238 w 10000"/>
                <a:gd name="connsiteY9" fmla="*/ 2819 h 10000"/>
                <a:gd name="connsiteX10" fmla="*/ 8438 w 10000"/>
                <a:gd name="connsiteY10" fmla="*/ 3154 h 10000"/>
                <a:gd name="connsiteX11" fmla="*/ 8678 w 10000"/>
                <a:gd name="connsiteY11" fmla="*/ 3490 h 10000"/>
                <a:gd name="connsiteX12" fmla="*/ 9118 w 10000"/>
                <a:gd name="connsiteY12" fmla="*/ 4027 h 10000"/>
                <a:gd name="connsiteX13" fmla="*/ 9358 w 10000"/>
                <a:gd name="connsiteY13" fmla="*/ 4362 h 10000"/>
                <a:gd name="connsiteX14" fmla="*/ 9998 w 10000"/>
                <a:gd name="connsiteY14" fmla="*/ 4631 h 10000"/>
                <a:gd name="connsiteX15" fmla="*/ 9998 w 10000"/>
                <a:gd name="connsiteY15" fmla="*/ 4631 h 10000"/>
                <a:gd name="connsiteX16" fmla="*/ 9798 w 10000"/>
                <a:gd name="connsiteY16" fmla="*/ 5705 h 10000"/>
                <a:gd name="connsiteX17" fmla="*/ 9158 w 10000"/>
                <a:gd name="connsiteY17" fmla="*/ 5839 h 10000"/>
                <a:gd name="connsiteX18" fmla="*/ 8838 w 10000"/>
                <a:gd name="connsiteY18" fmla="*/ 5705 h 10000"/>
                <a:gd name="connsiteX19" fmla="*/ 8319 w 10000"/>
                <a:gd name="connsiteY19" fmla="*/ 5570 h 10000"/>
                <a:gd name="connsiteX20" fmla="*/ 7959 w 10000"/>
                <a:gd name="connsiteY20" fmla="*/ 5570 h 10000"/>
                <a:gd name="connsiteX21" fmla="*/ 7559 w 10000"/>
                <a:gd name="connsiteY21" fmla="*/ 5168 h 10000"/>
                <a:gd name="connsiteX22" fmla="*/ 7559 w 10000"/>
                <a:gd name="connsiteY22" fmla="*/ 5436 h 10000"/>
                <a:gd name="connsiteX23" fmla="*/ 7959 w 10000"/>
                <a:gd name="connsiteY23" fmla="*/ 5772 h 10000"/>
                <a:gd name="connsiteX24" fmla="*/ 7759 w 10000"/>
                <a:gd name="connsiteY24" fmla="*/ 6107 h 10000"/>
                <a:gd name="connsiteX25" fmla="*/ 7479 w 10000"/>
                <a:gd name="connsiteY25" fmla="*/ 6443 h 10000"/>
                <a:gd name="connsiteX26" fmla="*/ 7479 w 10000"/>
                <a:gd name="connsiteY26" fmla="*/ 6644 h 10000"/>
                <a:gd name="connsiteX27" fmla="*/ 8038 w 10000"/>
                <a:gd name="connsiteY27" fmla="*/ 6913 h 10000"/>
                <a:gd name="connsiteX28" fmla="*/ 8319 w 10000"/>
                <a:gd name="connsiteY28" fmla="*/ 7718 h 10000"/>
                <a:gd name="connsiteX29" fmla="*/ 8199 w 10000"/>
                <a:gd name="connsiteY29" fmla="*/ 8054 h 10000"/>
                <a:gd name="connsiteX30" fmla="*/ 8599 w 10000"/>
                <a:gd name="connsiteY30" fmla="*/ 9463 h 10000"/>
                <a:gd name="connsiteX31" fmla="*/ 8678 w 10000"/>
                <a:gd name="connsiteY31" fmla="*/ 10000 h 10000"/>
                <a:gd name="connsiteX32" fmla="*/ 8519 w 10000"/>
                <a:gd name="connsiteY32" fmla="*/ 9933 h 10000"/>
                <a:gd name="connsiteX33" fmla="*/ 7679 w 10000"/>
                <a:gd name="connsiteY33" fmla="*/ 9463 h 10000"/>
                <a:gd name="connsiteX34" fmla="*/ 7479 w 10000"/>
                <a:gd name="connsiteY34" fmla="*/ 8993 h 10000"/>
                <a:gd name="connsiteX35" fmla="*/ 7400 w 10000"/>
                <a:gd name="connsiteY35" fmla="*/ 8993 h 10000"/>
                <a:gd name="connsiteX36" fmla="*/ 6444 w 10000"/>
                <a:gd name="connsiteY36" fmla="*/ 9056 h 10000"/>
                <a:gd name="connsiteX37" fmla="*/ 5361 w 10000"/>
                <a:gd name="connsiteY37" fmla="*/ 8389 h 10000"/>
                <a:gd name="connsiteX38" fmla="*/ 5281 w 10000"/>
                <a:gd name="connsiteY38" fmla="*/ 8054 h 10000"/>
                <a:gd name="connsiteX39" fmla="*/ 5281 w 10000"/>
                <a:gd name="connsiteY39" fmla="*/ 7584 h 10000"/>
                <a:gd name="connsiteX40" fmla="*/ 5161 w 10000"/>
                <a:gd name="connsiteY40" fmla="*/ 8188 h 10000"/>
                <a:gd name="connsiteX41" fmla="*/ 3722 w 10000"/>
                <a:gd name="connsiteY41" fmla="*/ 7651 h 10000"/>
                <a:gd name="connsiteX42" fmla="*/ 3402 w 10000"/>
                <a:gd name="connsiteY42" fmla="*/ 7181 h 10000"/>
                <a:gd name="connsiteX43" fmla="*/ 3402 w 10000"/>
                <a:gd name="connsiteY43" fmla="*/ 7248 h 10000"/>
                <a:gd name="connsiteX44" fmla="*/ 2842 w 10000"/>
                <a:gd name="connsiteY44" fmla="*/ 6913 h 10000"/>
                <a:gd name="connsiteX45" fmla="*/ 2482 w 10000"/>
                <a:gd name="connsiteY45" fmla="*/ 6174 h 10000"/>
                <a:gd name="connsiteX46" fmla="*/ 1843 w 10000"/>
                <a:gd name="connsiteY46" fmla="*/ 5638 h 10000"/>
                <a:gd name="connsiteX47" fmla="*/ 1843 w 10000"/>
                <a:gd name="connsiteY47" fmla="*/ 5638 h 10000"/>
                <a:gd name="connsiteX48" fmla="*/ 1283 w 10000"/>
                <a:gd name="connsiteY48" fmla="*/ 4966 h 10000"/>
                <a:gd name="connsiteX49" fmla="*/ 1283 w 10000"/>
                <a:gd name="connsiteY49" fmla="*/ 4966 h 10000"/>
                <a:gd name="connsiteX50" fmla="*/ 1083 w 10000"/>
                <a:gd name="connsiteY50" fmla="*/ 4497 h 10000"/>
                <a:gd name="connsiteX51" fmla="*/ 484 w 10000"/>
                <a:gd name="connsiteY51" fmla="*/ 3154 h 10000"/>
                <a:gd name="connsiteX52" fmla="*/ 204 w 10000"/>
                <a:gd name="connsiteY52" fmla="*/ 1544 h 10000"/>
                <a:gd name="connsiteX53" fmla="*/ 44 w 10000"/>
                <a:gd name="connsiteY53" fmla="*/ 805 h 10000"/>
                <a:gd name="connsiteX54" fmla="*/ 324 w 10000"/>
                <a:gd name="connsiteY54" fmla="*/ 0 h 10000"/>
                <a:gd name="connsiteX0" fmla="*/ 324 w 10000"/>
                <a:gd name="connsiteY0" fmla="*/ 0 h 10000"/>
                <a:gd name="connsiteX1" fmla="*/ 604 w 10000"/>
                <a:gd name="connsiteY1" fmla="*/ 0 h 10000"/>
                <a:gd name="connsiteX2" fmla="*/ 2842 w 10000"/>
                <a:gd name="connsiteY2" fmla="*/ 2148 h 10000"/>
                <a:gd name="connsiteX3" fmla="*/ 5001 w 10000"/>
                <a:gd name="connsiteY3" fmla="*/ 738 h 10000"/>
                <a:gd name="connsiteX4" fmla="*/ 5001 w 10000"/>
                <a:gd name="connsiteY4" fmla="*/ 738 h 10000"/>
                <a:gd name="connsiteX5" fmla="*/ 7799 w 10000"/>
                <a:gd name="connsiteY5" fmla="*/ 738 h 10000"/>
                <a:gd name="connsiteX6" fmla="*/ 7799 w 10000"/>
                <a:gd name="connsiteY6" fmla="*/ 738 h 10000"/>
                <a:gd name="connsiteX7" fmla="*/ 7919 w 10000"/>
                <a:gd name="connsiteY7" fmla="*/ 1409 h 10000"/>
                <a:gd name="connsiteX8" fmla="*/ 8238 w 10000"/>
                <a:gd name="connsiteY8" fmla="*/ 2013 h 10000"/>
                <a:gd name="connsiteX9" fmla="*/ 8238 w 10000"/>
                <a:gd name="connsiteY9" fmla="*/ 2819 h 10000"/>
                <a:gd name="connsiteX10" fmla="*/ 8438 w 10000"/>
                <a:gd name="connsiteY10" fmla="*/ 3154 h 10000"/>
                <a:gd name="connsiteX11" fmla="*/ 8678 w 10000"/>
                <a:gd name="connsiteY11" fmla="*/ 3490 h 10000"/>
                <a:gd name="connsiteX12" fmla="*/ 9118 w 10000"/>
                <a:gd name="connsiteY12" fmla="*/ 4027 h 10000"/>
                <a:gd name="connsiteX13" fmla="*/ 9358 w 10000"/>
                <a:gd name="connsiteY13" fmla="*/ 4362 h 10000"/>
                <a:gd name="connsiteX14" fmla="*/ 9998 w 10000"/>
                <a:gd name="connsiteY14" fmla="*/ 4631 h 10000"/>
                <a:gd name="connsiteX15" fmla="*/ 9998 w 10000"/>
                <a:gd name="connsiteY15" fmla="*/ 4631 h 10000"/>
                <a:gd name="connsiteX16" fmla="*/ 9798 w 10000"/>
                <a:gd name="connsiteY16" fmla="*/ 5705 h 10000"/>
                <a:gd name="connsiteX17" fmla="*/ 9158 w 10000"/>
                <a:gd name="connsiteY17" fmla="*/ 5839 h 10000"/>
                <a:gd name="connsiteX18" fmla="*/ 8838 w 10000"/>
                <a:gd name="connsiteY18" fmla="*/ 5705 h 10000"/>
                <a:gd name="connsiteX19" fmla="*/ 8319 w 10000"/>
                <a:gd name="connsiteY19" fmla="*/ 5570 h 10000"/>
                <a:gd name="connsiteX20" fmla="*/ 7959 w 10000"/>
                <a:gd name="connsiteY20" fmla="*/ 5570 h 10000"/>
                <a:gd name="connsiteX21" fmla="*/ 7559 w 10000"/>
                <a:gd name="connsiteY21" fmla="*/ 5168 h 10000"/>
                <a:gd name="connsiteX22" fmla="*/ 7559 w 10000"/>
                <a:gd name="connsiteY22" fmla="*/ 5436 h 10000"/>
                <a:gd name="connsiteX23" fmla="*/ 7959 w 10000"/>
                <a:gd name="connsiteY23" fmla="*/ 5772 h 10000"/>
                <a:gd name="connsiteX24" fmla="*/ 7759 w 10000"/>
                <a:gd name="connsiteY24" fmla="*/ 6107 h 10000"/>
                <a:gd name="connsiteX25" fmla="*/ 7479 w 10000"/>
                <a:gd name="connsiteY25" fmla="*/ 6443 h 10000"/>
                <a:gd name="connsiteX26" fmla="*/ 7479 w 10000"/>
                <a:gd name="connsiteY26" fmla="*/ 6644 h 10000"/>
                <a:gd name="connsiteX27" fmla="*/ 8038 w 10000"/>
                <a:gd name="connsiteY27" fmla="*/ 6913 h 10000"/>
                <a:gd name="connsiteX28" fmla="*/ 8319 w 10000"/>
                <a:gd name="connsiteY28" fmla="*/ 7718 h 10000"/>
                <a:gd name="connsiteX29" fmla="*/ 8199 w 10000"/>
                <a:gd name="connsiteY29" fmla="*/ 8054 h 10000"/>
                <a:gd name="connsiteX30" fmla="*/ 8599 w 10000"/>
                <a:gd name="connsiteY30" fmla="*/ 9463 h 10000"/>
                <a:gd name="connsiteX31" fmla="*/ 8678 w 10000"/>
                <a:gd name="connsiteY31" fmla="*/ 10000 h 10000"/>
                <a:gd name="connsiteX32" fmla="*/ 8519 w 10000"/>
                <a:gd name="connsiteY32" fmla="*/ 9933 h 10000"/>
                <a:gd name="connsiteX33" fmla="*/ 7679 w 10000"/>
                <a:gd name="connsiteY33" fmla="*/ 9463 h 10000"/>
                <a:gd name="connsiteX34" fmla="*/ 7479 w 10000"/>
                <a:gd name="connsiteY34" fmla="*/ 8993 h 10000"/>
                <a:gd name="connsiteX35" fmla="*/ 7400 w 10000"/>
                <a:gd name="connsiteY35" fmla="*/ 8993 h 10000"/>
                <a:gd name="connsiteX36" fmla="*/ 6444 w 10000"/>
                <a:gd name="connsiteY36" fmla="*/ 9056 h 10000"/>
                <a:gd name="connsiteX37" fmla="*/ 5361 w 10000"/>
                <a:gd name="connsiteY37" fmla="*/ 8389 h 10000"/>
                <a:gd name="connsiteX38" fmla="*/ 5281 w 10000"/>
                <a:gd name="connsiteY38" fmla="*/ 8054 h 10000"/>
                <a:gd name="connsiteX39" fmla="*/ 5281 w 10000"/>
                <a:gd name="connsiteY39" fmla="*/ 7584 h 10000"/>
                <a:gd name="connsiteX40" fmla="*/ 4745 w 10000"/>
                <a:gd name="connsiteY40" fmla="*/ 8188 h 10000"/>
                <a:gd name="connsiteX41" fmla="*/ 3722 w 10000"/>
                <a:gd name="connsiteY41" fmla="*/ 7651 h 10000"/>
                <a:gd name="connsiteX42" fmla="*/ 3402 w 10000"/>
                <a:gd name="connsiteY42" fmla="*/ 7181 h 10000"/>
                <a:gd name="connsiteX43" fmla="*/ 3402 w 10000"/>
                <a:gd name="connsiteY43" fmla="*/ 7248 h 10000"/>
                <a:gd name="connsiteX44" fmla="*/ 2842 w 10000"/>
                <a:gd name="connsiteY44" fmla="*/ 6913 h 10000"/>
                <a:gd name="connsiteX45" fmla="*/ 2482 w 10000"/>
                <a:gd name="connsiteY45" fmla="*/ 6174 h 10000"/>
                <a:gd name="connsiteX46" fmla="*/ 1843 w 10000"/>
                <a:gd name="connsiteY46" fmla="*/ 5638 h 10000"/>
                <a:gd name="connsiteX47" fmla="*/ 1843 w 10000"/>
                <a:gd name="connsiteY47" fmla="*/ 5638 h 10000"/>
                <a:gd name="connsiteX48" fmla="*/ 1283 w 10000"/>
                <a:gd name="connsiteY48" fmla="*/ 4966 h 10000"/>
                <a:gd name="connsiteX49" fmla="*/ 1283 w 10000"/>
                <a:gd name="connsiteY49" fmla="*/ 4966 h 10000"/>
                <a:gd name="connsiteX50" fmla="*/ 1083 w 10000"/>
                <a:gd name="connsiteY50" fmla="*/ 4497 h 10000"/>
                <a:gd name="connsiteX51" fmla="*/ 484 w 10000"/>
                <a:gd name="connsiteY51" fmla="*/ 3154 h 10000"/>
                <a:gd name="connsiteX52" fmla="*/ 204 w 10000"/>
                <a:gd name="connsiteY52" fmla="*/ 1544 h 10000"/>
                <a:gd name="connsiteX53" fmla="*/ 44 w 10000"/>
                <a:gd name="connsiteY53" fmla="*/ 805 h 10000"/>
                <a:gd name="connsiteX54" fmla="*/ 324 w 10000"/>
                <a:gd name="connsiteY5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000" h="10000">
                  <a:moveTo>
                    <a:pt x="324" y="0"/>
                  </a:moveTo>
                  <a:lnTo>
                    <a:pt x="604" y="0"/>
                  </a:lnTo>
                  <a:lnTo>
                    <a:pt x="2842" y="2148"/>
                  </a:lnTo>
                  <a:lnTo>
                    <a:pt x="5001" y="738"/>
                  </a:lnTo>
                  <a:lnTo>
                    <a:pt x="5001" y="738"/>
                  </a:lnTo>
                  <a:lnTo>
                    <a:pt x="7799" y="738"/>
                  </a:lnTo>
                  <a:lnTo>
                    <a:pt x="7799" y="738"/>
                  </a:lnTo>
                  <a:lnTo>
                    <a:pt x="7919" y="1409"/>
                  </a:lnTo>
                  <a:cubicBezTo>
                    <a:pt x="7999" y="1544"/>
                    <a:pt x="8199" y="1812"/>
                    <a:pt x="8238" y="2013"/>
                  </a:cubicBezTo>
                  <a:cubicBezTo>
                    <a:pt x="8279" y="2282"/>
                    <a:pt x="8238" y="2550"/>
                    <a:pt x="8238" y="2819"/>
                  </a:cubicBezTo>
                  <a:cubicBezTo>
                    <a:pt x="8319" y="2886"/>
                    <a:pt x="8358" y="3087"/>
                    <a:pt x="8438" y="3154"/>
                  </a:cubicBezTo>
                  <a:lnTo>
                    <a:pt x="8678" y="3490"/>
                  </a:lnTo>
                  <a:cubicBezTo>
                    <a:pt x="8838" y="3624"/>
                    <a:pt x="8998" y="3826"/>
                    <a:pt x="9118" y="4027"/>
                  </a:cubicBezTo>
                  <a:cubicBezTo>
                    <a:pt x="9198" y="4094"/>
                    <a:pt x="9278" y="4228"/>
                    <a:pt x="9358" y="4362"/>
                  </a:cubicBezTo>
                  <a:lnTo>
                    <a:pt x="9998" y="4631"/>
                  </a:lnTo>
                  <a:lnTo>
                    <a:pt x="9998" y="4631"/>
                  </a:lnTo>
                  <a:cubicBezTo>
                    <a:pt x="9998" y="4899"/>
                    <a:pt x="10038" y="5705"/>
                    <a:pt x="9798" y="5705"/>
                  </a:cubicBezTo>
                  <a:lnTo>
                    <a:pt x="9158" y="5839"/>
                  </a:lnTo>
                  <a:cubicBezTo>
                    <a:pt x="9078" y="5839"/>
                    <a:pt x="8878" y="5772"/>
                    <a:pt x="8838" y="5705"/>
                  </a:cubicBezTo>
                  <a:cubicBezTo>
                    <a:pt x="8638" y="5369"/>
                    <a:pt x="8479" y="5705"/>
                    <a:pt x="8319" y="5570"/>
                  </a:cubicBezTo>
                  <a:cubicBezTo>
                    <a:pt x="8199" y="5503"/>
                    <a:pt x="8279" y="6107"/>
                    <a:pt x="7959" y="5570"/>
                  </a:cubicBezTo>
                  <a:cubicBezTo>
                    <a:pt x="7839" y="5436"/>
                    <a:pt x="7679" y="5436"/>
                    <a:pt x="7559" y="5168"/>
                  </a:cubicBezTo>
                  <a:cubicBezTo>
                    <a:pt x="7559" y="5168"/>
                    <a:pt x="7439" y="5436"/>
                    <a:pt x="7559" y="5436"/>
                  </a:cubicBezTo>
                  <a:cubicBezTo>
                    <a:pt x="7599" y="5436"/>
                    <a:pt x="7919" y="5705"/>
                    <a:pt x="7959" y="5772"/>
                  </a:cubicBezTo>
                  <a:cubicBezTo>
                    <a:pt x="8159" y="6107"/>
                    <a:pt x="7839" y="6040"/>
                    <a:pt x="7759" y="6107"/>
                  </a:cubicBezTo>
                  <a:cubicBezTo>
                    <a:pt x="7639" y="6174"/>
                    <a:pt x="7639" y="6376"/>
                    <a:pt x="7479" y="6443"/>
                  </a:cubicBezTo>
                  <a:cubicBezTo>
                    <a:pt x="7439" y="6443"/>
                    <a:pt x="7159" y="6846"/>
                    <a:pt x="7479" y="6644"/>
                  </a:cubicBezTo>
                  <a:cubicBezTo>
                    <a:pt x="7879" y="6376"/>
                    <a:pt x="7799" y="6309"/>
                    <a:pt x="8038" y="6913"/>
                  </a:cubicBezTo>
                  <a:cubicBezTo>
                    <a:pt x="8238" y="7383"/>
                    <a:pt x="8319" y="6913"/>
                    <a:pt x="8319" y="7718"/>
                  </a:cubicBezTo>
                  <a:cubicBezTo>
                    <a:pt x="8319" y="7852"/>
                    <a:pt x="8159" y="7919"/>
                    <a:pt x="8199" y="8054"/>
                  </a:cubicBezTo>
                  <a:cubicBezTo>
                    <a:pt x="8332" y="8524"/>
                    <a:pt x="8466" y="8993"/>
                    <a:pt x="8599" y="9463"/>
                  </a:cubicBezTo>
                  <a:cubicBezTo>
                    <a:pt x="8599" y="9530"/>
                    <a:pt x="8678" y="9866"/>
                    <a:pt x="8678" y="10000"/>
                  </a:cubicBezTo>
                  <a:cubicBezTo>
                    <a:pt x="8678" y="10000"/>
                    <a:pt x="8558" y="9933"/>
                    <a:pt x="8519" y="9933"/>
                  </a:cubicBezTo>
                  <a:cubicBezTo>
                    <a:pt x="8238" y="9866"/>
                    <a:pt x="7919" y="9664"/>
                    <a:pt x="7679" y="9463"/>
                  </a:cubicBezTo>
                  <a:cubicBezTo>
                    <a:pt x="7439" y="9262"/>
                    <a:pt x="7559" y="9329"/>
                    <a:pt x="7479" y="8993"/>
                  </a:cubicBezTo>
                  <a:cubicBezTo>
                    <a:pt x="7439" y="8859"/>
                    <a:pt x="7559" y="8658"/>
                    <a:pt x="7400" y="8993"/>
                  </a:cubicBezTo>
                  <a:cubicBezTo>
                    <a:pt x="7100" y="8926"/>
                    <a:pt x="6784" y="9157"/>
                    <a:pt x="6444" y="9056"/>
                  </a:cubicBezTo>
                  <a:cubicBezTo>
                    <a:pt x="6104" y="8955"/>
                    <a:pt x="5440" y="8456"/>
                    <a:pt x="5361" y="8389"/>
                  </a:cubicBezTo>
                  <a:cubicBezTo>
                    <a:pt x="5201" y="8322"/>
                    <a:pt x="5281" y="8255"/>
                    <a:pt x="5281" y="8054"/>
                  </a:cubicBezTo>
                  <a:cubicBezTo>
                    <a:pt x="5320" y="8054"/>
                    <a:pt x="5320" y="7651"/>
                    <a:pt x="5281" y="7584"/>
                  </a:cubicBezTo>
                  <a:cubicBezTo>
                    <a:pt x="5241" y="6980"/>
                    <a:pt x="4745" y="7987"/>
                    <a:pt x="4745" y="8188"/>
                  </a:cubicBezTo>
                  <a:cubicBezTo>
                    <a:pt x="4485" y="8199"/>
                    <a:pt x="4015" y="7819"/>
                    <a:pt x="3722" y="7651"/>
                  </a:cubicBezTo>
                  <a:cubicBezTo>
                    <a:pt x="3562" y="7383"/>
                    <a:pt x="3482" y="7651"/>
                    <a:pt x="3402" y="7181"/>
                  </a:cubicBezTo>
                  <a:lnTo>
                    <a:pt x="3402" y="7248"/>
                  </a:lnTo>
                  <a:cubicBezTo>
                    <a:pt x="3162" y="7315"/>
                    <a:pt x="3002" y="7181"/>
                    <a:pt x="2842" y="6913"/>
                  </a:cubicBezTo>
                  <a:cubicBezTo>
                    <a:pt x="2763" y="6779"/>
                    <a:pt x="2602" y="6174"/>
                    <a:pt x="2482" y="6174"/>
                  </a:cubicBezTo>
                  <a:cubicBezTo>
                    <a:pt x="2282" y="5772"/>
                    <a:pt x="2163" y="5638"/>
                    <a:pt x="1843" y="5638"/>
                  </a:cubicBezTo>
                  <a:lnTo>
                    <a:pt x="1843" y="5638"/>
                  </a:lnTo>
                  <a:lnTo>
                    <a:pt x="1283" y="4966"/>
                  </a:lnTo>
                  <a:lnTo>
                    <a:pt x="1283" y="4966"/>
                  </a:lnTo>
                  <a:cubicBezTo>
                    <a:pt x="1216" y="4810"/>
                    <a:pt x="1150" y="4653"/>
                    <a:pt x="1083" y="4497"/>
                  </a:cubicBezTo>
                  <a:cubicBezTo>
                    <a:pt x="883" y="4161"/>
                    <a:pt x="604" y="3557"/>
                    <a:pt x="484" y="3154"/>
                  </a:cubicBezTo>
                  <a:cubicBezTo>
                    <a:pt x="284" y="2550"/>
                    <a:pt x="164" y="2215"/>
                    <a:pt x="204" y="1544"/>
                  </a:cubicBezTo>
                  <a:cubicBezTo>
                    <a:pt x="204" y="1208"/>
                    <a:pt x="164" y="1074"/>
                    <a:pt x="44" y="805"/>
                  </a:cubicBezTo>
                  <a:cubicBezTo>
                    <a:pt x="-116" y="470"/>
                    <a:pt x="204" y="201"/>
                    <a:pt x="324" y="0"/>
                  </a:cubicBezTo>
                  <a:close/>
                </a:path>
              </a:pathLst>
            </a:custGeom>
            <a:solidFill>
              <a:schemeClr val="accent3">
                <a:lumMod val="40000"/>
                <a:lumOff val="60000"/>
              </a:schemeClr>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 name="Freeform 93"/>
            <p:cNvSpPr>
              <a:spLocks/>
            </p:cNvSpPr>
            <p:nvPr/>
          </p:nvSpPr>
          <p:spPr bwMode="auto">
            <a:xfrm>
              <a:off x="7440613" y="3551238"/>
              <a:ext cx="482600" cy="373063"/>
            </a:xfrm>
            <a:custGeom>
              <a:avLst/>
              <a:gdLst>
                <a:gd name="T0" fmla="*/ 159 w 164"/>
                <a:gd name="T1" fmla="*/ 92 h 126"/>
                <a:gd name="T2" fmla="*/ 156 w 164"/>
                <a:gd name="T3" fmla="*/ 95 h 126"/>
                <a:gd name="T4" fmla="*/ 156 w 164"/>
                <a:gd name="T5" fmla="*/ 80 h 126"/>
                <a:gd name="T6" fmla="*/ 142 w 164"/>
                <a:gd name="T7" fmla="*/ 76 h 126"/>
                <a:gd name="T8" fmla="*/ 127 w 164"/>
                <a:gd name="T9" fmla="*/ 89 h 126"/>
                <a:gd name="T10" fmla="*/ 124 w 164"/>
                <a:gd name="T11" fmla="*/ 94 h 126"/>
                <a:gd name="T12" fmla="*/ 121 w 164"/>
                <a:gd name="T13" fmla="*/ 91 h 126"/>
                <a:gd name="T14" fmla="*/ 110 w 164"/>
                <a:gd name="T15" fmla="*/ 84 h 126"/>
                <a:gd name="T16" fmla="*/ 102 w 164"/>
                <a:gd name="T17" fmla="*/ 81 h 126"/>
                <a:gd name="T18" fmla="*/ 90 w 164"/>
                <a:gd name="T19" fmla="*/ 82 h 126"/>
                <a:gd name="T20" fmla="*/ 76 w 164"/>
                <a:gd name="T21" fmla="*/ 76 h 126"/>
                <a:gd name="T22" fmla="*/ 72 w 164"/>
                <a:gd name="T23" fmla="*/ 73 h 126"/>
                <a:gd name="T24" fmla="*/ 52 w 164"/>
                <a:gd name="T25" fmla="*/ 58 h 126"/>
                <a:gd name="T26" fmla="*/ 44 w 164"/>
                <a:gd name="T27" fmla="*/ 44 h 126"/>
                <a:gd name="T28" fmla="*/ 37 w 164"/>
                <a:gd name="T29" fmla="*/ 30 h 126"/>
                <a:gd name="T30" fmla="*/ 33 w 164"/>
                <a:gd name="T31" fmla="*/ 20 h 126"/>
                <a:gd name="T32" fmla="*/ 26 w 164"/>
                <a:gd name="T33" fmla="*/ 12 h 126"/>
                <a:gd name="T34" fmla="*/ 21 w 164"/>
                <a:gd name="T35" fmla="*/ 0 h 126"/>
                <a:gd name="T36" fmla="*/ 21 w 164"/>
                <a:gd name="T37" fmla="*/ 0 h 126"/>
                <a:gd name="T38" fmla="*/ 21 w 164"/>
                <a:gd name="T39" fmla="*/ 9 h 126"/>
                <a:gd name="T40" fmla="*/ 20 w 164"/>
                <a:gd name="T41" fmla="*/ 13 h 126"/>
                <a:gd name="T42" fmla="*/ 19 w 164"/>
                <a:gd name="T43" fmla="*/ 16 h 126"/>
                <a:gd name="T44" fmla="*/ 15 w 164"/>
                <a:gd name="T45" fmla="*/ 21 h 126"/>
                <a:gd name="T46" fmla="*/ 7 w 164"/>
                <a:gd name="T47" fmla="*/ 23 h 126"/>
                <a:gd name="T48" fmla="*/ 0 w 164"/>
                <a:gd name="T49" fmla="*/ 22 h 126"/>
                <a:gd name="T50" fmla="*/ 0 w 164"/>
                <a:gd name="T51" fmla="*/ 22 h 126"/>
                <a:gd name="T52" fmla="*/ 0 w 164"/>
                <a:gd name="T53" fmla="*/ 36 h 126"/>
                <a:gd name="T54" fmla="*/ 1 w 164"/>
                <a:gd name="T55" fmla="*/ 38 h 126"/>
                <a:gd name="T56" fmla="*/ 1 w 164"/>
                <a:gd name="T57" fmla="*/ 39 h 126"/>
                <a:gd name="T58" fmla="*/ 1 w 164"/>
                <a:gd name="T59" fmla="*/ 39 h 126"/>
                <a:gd name="T60" fmla="*/ 2 w 164"/>
                <a:gd name="T61" fmla="*/ 40 h 126"/>
                <a:gd name="T62" fmla="*/ 2 w 164"/>
                <a:gd name="T63" fmla="*/ 43 h 126"/>
                <a:gd name="T64" fmla="*/ 1 w 164"/>
                <a:gd name="T65" fmla="*/ 46 h 126"/>
                <a:gd name="T66" fmla="*/ 1 w 164"/>
                <a:gd name="T67" fmla="*/ 49 h 126"/>
                <a:gd name="T68" fmla="*/ 0 w 164"/>
                <a:gd name="T69" fmla="*/ 52 h 126"/>
                <a:gd name="T70" fmla="*/ 0 w 164"/>
                <a:gd name="T71" fmla="*/ 126 h 126"/>
                <a:gd name="T72" fmla="*/ 18 w 164"/>
                <a:gd name="T73" fmla="*/ 126 h 126"/>
                <a:gd name="T74" fmla="*/ 18 w 164"/>
                <a:gd name="T75" fmla="*/ 126 h 126"/>
                <a:gd name="T76" fmla="*/ 125 w 164"/>
                <a:gd name="T77" fmla="*/ 120 h 126"/>
                <a:gd name="T78" fmla="*/ 147 w 164"/>
                <a:gd name="T79" fmla="*/ 110 h 126"/>
                <a:gd name="T80" fmla="*/ 163 w 164"/>
                <a:gd name="T81" fmla="*/ 100 h 126"/>
                <a:gd name="T82" fmla="*/ 163 w 164"/>
                <a:gd name="T83" fmla="*/ 100 h 126"/>
                <a:gd name="T84" fmla="*/ 164 w 164"/>
                <a:gd name="T85" fmla="*/ 100 h 126"/>
                <a:gd name="T86" fmla="*/ 164 w 164"/>
                <a:gd name="T87" fmla="*/ 98 h 126"/>
                <a:gd name="T88" fmla="*/ 159 w 164"/>
                <a:gd name="T89" fmla="*/ 9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4" h="126">
                  <a:moveTo>
                    <a:pt x="159" y="92"/>
                  </a:moveTo>
                  <a:cubicBezTo>
                    <a:pt x="158" y="94"/>
                    <a:pt x="157" y="95"/>
                    <a:pt x="156" y="95"/>
                  </a:cubicBezTo>
                  <a:cubicBezTo>
                    <a:pt x="156" y="90"/>
                    <a:pt x="160" y="83"/>
                    <a:pt x="156" y="80"/>
                  </a:cubicBezTo>
                  <a:cubicBezTo>
                    <a:pt x="149" y="75"/>
                    <a:pt x="149" y="76"/>
                    <a:pt x="142" y="76"/>
                  </a:cubicBezTo>
                  <a:cubicBezTo>
                    <a:pt x="142" y="87"/>
                    <a:pt x="128" y="86"/>
                    <a:pt x="127" y="89"/>
                  </a:cubicBezTo>
                  <a:cubicBezTo>
                    <a:pt x="126" y="89"/>
                    <a:pt x="124" y="93"/>
                    <a:pt x="124" y="94"/>
                  </a:cubicBezTo>
                  <a:cubicBezTo>
                    <a:pt x="124" y="97"/>
                    <a:pt x="121" y="92"/>
                    <a:pt x="121" y="91"/>
                  </a:cubicBezTo>
                  <a:cubicBezTo>
                    <a:pt x="118" y="87"/>
                    <a:pt x="115" y="87"/>
                    <a:pt x="110" y="84"/>
                  </a:cubicBezTo>
                  <a:cubicBezTo>
                    <a:pt x="107" y="83"/>
                    <a:pt x="105" y="83"/>
                    <a:pt x="102" y="81"/>
                  </a:cubicBezTo>
                  <a:cubicBezTo>
                    <a:pt x="98" y="79"/>
                    <a:pt x="94" y="85"/>
                    <a:pt x="90" y="82"/>
                  </a:cubicBezTo>
                  <a:cubicBezTo>
                    <a:pt x="85" y="78"/>
                    <a:pt x="83" y="78"/>
                    <a:pt x="76" y="76"/>
                  </a:cubicBezTo>
                  <a:cubicBezTo>
                    <a:pt x="74" y="76"/>
                    <a:pt x="75" y="74"/>
                    <a:pt x="72" y="73"/>
                  </a:cubicBezTo>
                  <a:cubicBezTo>
                    <a:pt x="67" y="71"/>
                    <a:pt x="56" y="63"/>
                    <a:pt x="52" y="58"/>
                  </a:cubicBezTo>
                  <a:cubicBezTo>
                    <a:pt x="47" y="58"/>
                    <a:pt x="44" y="49"/>
                    <a:pt x="44" y="44"/>
                  </a:cubicBezTo>
                  <a:cubicBezTo>
                    <a:pt x="44" y="38"/>
                    <a:pt x="42" y="34"/>
                    <a:pt x="37" y="30"/>
                  </a:cubicBezTo>
                  <a:cubicBezTo>
                    <a:pt x="35" y="27"/>
                    <a:pt x="35" y="21"/>
                    <a:pt x="33" y="20"/>
                  </a:cubicBezTo>
                  <a:cubicBezTo>
                    <a:pt x="31" y="19"/>
                    <a:pt x="25" y="13"/>
                    <a:pt x="26" y="12"/>
                  </a:cubicBezTo>
                  <a:cubicBezTo>
                    <a:pt x="31" y="9"/>
                    <a:pt x="24" y="3"/>
                    <a:pt x="21" y="0"/>
                  </a:cubicBezTo>
                  <a:cubicBezTo>
                    <a:pt x="21" y="0"/>
                    <a:pt x="21" y="0"/>
                    <a:pt x="21" y="0"/>
                  </a:cubicBezTo>
                  <a:cubicBezTo>
                    <a:pt x="21" y="9"/>
                    <a:pt x="21" y="9"/>
                    <a:pt x="21" y="9"/>
                  </a:cubicBezTo>
                  <a:cubicBezTo>
                    <a:pt x="21" y="11"/>
                    <a:pt x="21" y="11"/>
                    <a:pt x="20" y="13"/>
                  </a:cubicBezTo>
                  <a:cubicBezTo>
                    <a:pt x="20" y="14"/>
                    <a:pt x="19" y="15"/>
                    <a:pt x="19" y="16"/>
                  </a:cubicBezTo>
                  <a:cubicBezTo>
                    <a:pt x="18" y="18"/>
                    <a:pt x="17" y="19"/>
                    <a:pt x="15" y="21"/>
                  </a:cubicBezTo>
                  <a:cubicBezTo>
                    <a:pt x="12" y="22"/>
                    <a:pt x="10" y="23"/>
                    <a:pt x="7" y="23"/>
                  </a:cubicBezTo>
                  <a:cubicBezTo>
                    <a:pt x="0" y="22"/>
                    <a:pt x="0" y="22"/>
                    <a:pt x="0" y="22"/>
                  </a:cubicBezTo>
                  <a:cubicBezTo>
                    <a:pt x="0" y="22"/>
                    <a:pt x="0" y="22"/>
                    <a:pt x="0" y="22"/>
                  </a:cubicBezTo>
                  <a:cubicBezTo>
                    <a:pt x="0" y="36"/>
                    <a:pt x="0" y="36"/>
                    <a:pt x="0" y="36"/>
                  </a:cubicBezTo>
                  <a:cubicBezTo>
                    <a:pt x="1" y="37"/>
                    <a:pt x="1" y="37"/>
                    <a:pt x="1" y="38"/>
                  </a:cubicBezTo>
                  <a:cubicBezTo>
                    <a:pt x="1" y="38"/>
                    <a:pt x="1" y="39"/>
                    <a:pt x="1" y="39"/>
                  </a:cubicBezTo>
                  <a:cubicBezTo>
                    <a:pt x="1" y="39"/>
                    <a:pt x="1" y="39"/>
                    <a:pt x="1" y="39"/>
                  </a:cubicBezTo>
                  <a:cubicBezTo>
                    <a:pt x="2" y="40"/>
                    <a:pt x="2" y="40"/>
                    <a:pt x="2" y="40"/>
                  </a:cubicBezTo>
                  <a:cubicBezTo>
                    <a:pt x="2" y="41"/>
                    <a:pt x="2" y="42"/>
                    <a:pt x="2" y="43"/>
                  </a:cubicBezTo>
                  <a:cubicBezTo>
                    <a:pt x="2" y="44"/>
                    <a:pt x="2" y="46"/>
                    <a:pt x="1" y="46"/>
                  </a:cubicBezTo>
                  <a:cubicBezTo>
                    <a:pt x="1" y="47"/>
                    <a:pt x="1" y="48"/>
                    <a:pt x="1" y="49"/>
                  </a:cubicBezTo>
                  <a:cubicBezTo>
                    <a:pt x="0" y="50"/>
                    <a:pt x="0" y="51"/>
                    <a:pt x="0" y="52"/>
                  </a:cubicBezTo>
                  <a:cubicBezTo>
                    <a:pt x="0" y="126"/>
                    <a:pt x="0" y="126"/>
                    <a:pt x="0" y="126"/>
                  </a:cubicBezTo>
                  <a:cubicBezTo>
                    <a:pt x="18" y="126"/>
                    <a:pt x="18" y="126"/>
                    <a:pt x="18" y="126"/>
                  </a:cubicBezTo>
                  <a:cubicBezTo>
                    <a:pt x="18" y="126"/>
                    <a:pt x="18" y="126"/>
                    <a:pt x="18" y="126"/>
                  </a:cubicBezTo>
                  <a:cubicBezTo>
                    <a:pt x="125" y="120"/>
                    <a:pt x="125" y="120"/>
                    <a:pt x="125" y="120"/>
                  </a:cubicBezTo>
                  <a:cubicBezTo>
                    <a:pt x="132" y="116"/>
                    <a:pt x="140" y="113"/>
                    <a:pt x="147" y="110"/>
                  </a:cubicBezTo>
                  <a:cubicBezTo>
                    <a:pt x="152" y="107"/>
                    <a:pt x="158" y="104"/>
                    <a:pt x="163" y="100"/>
                  </a:cubicBezTo>
                  <a:cubicBezTo>
                    <a:pt x="163" y="100"/>
                    <a:pt x="163" y="100"/>
                    <a:pt x="163" y="100"/>
                  </a:cubicBezTo>
                  <a:cubicBezTo>
                    <a:pt x="164" y="100"/>
                    <a:pt x="164" y="100"/>
                    <a:pt x="164" y="100"/>
                  </a:cubicBezTo>
                  <a:cubicBezTo>
                    <a:pt x="164" y="98"/>
                    <a:pt x="164" y="98"/>
                    <a:pt x="164" y="98"/>
                  </a:cubicBezTo>
                  <a:cubicBezTo>
                    <a:pt x="159" y="92"/>
                    <a:pt x="159" y="92"/>
                    <a:pt x="159" y="92"/>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4"/>
            <p:cNvSpPr>
              <a:spLocks/>
            </p:cNvSpPr>
            <p:nvPr/>
          </p:nvSpPr>
          <p:spPr bwMode="auto">
            <a:xfrm>
              <a:off x="7564438" y="3286125"/>
              <a:ext cx="544513" cy="481013"/>
            </a:xfrm>
            <a:custGeom>
              <a:avLst/>
              <a:gdLst>
                <a:gd name="T0" fmla="*/ 18 w 185"/>
                <a:gd name="T1" fmla="*/ 123 h 163"/>
                <a:gd name="T2" fmla="*/ 22 w 185"/>
                <a:gd name="T3" fmla="*/ 127 h 163"/>
                <a:gd name="T4" fmla="*/ 36 w 185"/>
                <a:gd name="T5" fmla="*/ 141 h 163"/>
                <a:gd name="T6" fmla="*/ 62 w 185"/>
                <a:gd name="T7" fmla="*/ 158 h 163"/>
                <a:gd name="T8" fmla="*/ 101 w 185"/>
                <a:gd name="T9" fmla="*/ 140 h 163"/>
                <a:gd name="T10" fmla="*/ 119 w 185"/>
                <a:gd name="T11" fmla="*/ 126 h 163"/>
                <a:gd name="T12" fmla="*/ 139 w 185"/>
                <a:gd name="T13" fmla="*/ 106 h 163"/>
                <a:gd name="T14" fmla="*/ 144 w 185"/>
                <a:gd name="T15" fmla="*/ 103 h 163"/>
                <a:gd name="T16" fmla="*/ 159 w 185"/>
                <a:gd name="T17" fmla="*/ 82 h 163"/>
                <a:gd name="T18" fmla="*/ 145 w 185"/>
                <a:gd name="T19" fmla="*/ 80 h 163"/>
                <a:gd name="T20" fmla="*/ 135 w 185"/>
                <a:gd name="T21" fmla="*/ 79 h 163"/>
                <a:gd name="T22" fmla="*/ 116 w 185"/>
                <a:gd name="T23" fmla="*/ 75 h 163"/>
                <a:gd name="T24" fmla="*/ 105 w 185"/>
                <a:gd name="T25" fmla="*/ 87 h 163"/>
                <a:gd name="T26" fmla="*/ 110 w 185"/>
                <a:gd name="T27" fmla="*/ 76 h 163"/>
                <a:gd name="T28" fmla="*/ 118 w 185"/>
                <a:gd name="T29" fmla="*/ 65 h 163"/>
                <a:gd name="T30" fmla="*/ 133 w 185"/>
                <a:gd name="T31" fmla="*/ 67 h 163"/>
                <a:gd name="T32" fmla="*/ 138 w 185"/>
                <a:gd name="T33" fmla="*/ 60 h 163"/>
                <a:gd name="T34" fmla="*/ 161 w 185"/>
                <a:gd name="T35" fmla="*/ 64 h 163"/>
                <a:gd name="T36" fmla="*/ 163 w 185"/>
                <a:gd name="T37" fmla="*/ 58 h 163"/>
                <a:gd name="T38" fmla="*/ 150 w 185"/>
                <a:gd name="T39" fmla="*/ 50 h 163"/>
                <a:gd name="T40" fmla="*/ 159 w 185"/>
                <a:gd name="T41" fmla="*/ 46 h 163"/>
                <a:gd name="T42" fmla="*/ 170 w 185"/>
                <a:gd name="T43" fmla="*/ 46 h 163"/>
                <a:gd name="T44" fmla="*/ 177 w 185"/>
                <a:gd name="T45" fmla="*/ 38 h 163"/>
                <a:gd name="T46" fmla="*/ 181 w 185"/>
                <a:gd name="T47" fmla="*/ 27 h 163"/>
                <a:gd name="T48" fmla="*/ 171 w 185"/>
                <a:gd name="T49" fmla="*/ 20 h 163"/>
                <a:gd name="T50" fmla="*/ 151 w 185"/>
                <a:gd name="T51" fmla="*/ 5 h 163"/>
                <a:gd name="T52" fmla="*/ 134 w 185"/>
                <a:gd name="T53" fmla="*/ 27 h 163"/>
                <a:gd name="T54" fmla="*/ 131 w 185"/>
                <a:gd name="T55" fmla="*/ 26 h 163"/>
                <a:gd name="T56" fmla="*/ 51 w 185"/>
                <a:gd name="T57" fmla="*/ 51 h 163"/>
                <a:gd name="T58" fmla="*/ 33 w 185"/>
                <a:gd name="T59" fmla="*/ 37 h 163"/>
                <a:gd name="T60" fmla="*/ 0 w 185"/>
                <a:gd name="T61" fmla="*/ 82 h 163"/>
                <a:gd name="T62" fmla="*/ 20 w 185"/>
                <a:gd name="T63" fmla="*/ 9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163">
                  <a:moveTo>
                    <a:pt x="19" y="112"/>
                  </a:moveTo>
                  <a:cubicBezTo>
                    <a:pt x="21" y="114"/>
                    <a:pt x="19" y="121"/>
                    <a:pt x="18" y="123"/>
                  </a:cubicBezTo>
                  <a:cubicBezTo>
                    <a:pt x="13" y="128"/>
                    <a:pt x="19" y="126"/>
                    <a:pt x="22" y="125"/>
                  </a:cubicBezTo>
                  <a:cubicBezTo>
                    <a:pt x="27" y="123"/>
                    <a:pt x="23" y="126"/>
                    <a:pt x="22" y="127"/>
                  </a:cubicBezTo>
                  <a:cubicBezTo>
                    <a:pt x="19" y="129"/>
                    <a:pt x="19" y="132"/>
                    <a:pt x="23" y="133"/>
                  </a:cubicBezTo>
                  <a:cubicBezTo>
                    <a:pt x="31" y="134"/>
                    <a:pt x="31" y="137"/>
                    <a:pt x="36" y="141"/>
                  </a:cubicBezTo>
                  <a:cubicBezTo>
                    <a:pt x="39" y="146"/>
                    <a:pt x="44" y="143"/>
                    <a:pt x="48" y="148"/>
                  </a:cubicBezTo>
                  <a:cubicBezTo>
                    <a:pt x="52" y="152"/>
                    <a:pt x="56" y="155"/>
                    <a:pt x="62" y="158"/>
                  </a:cubicBezTo>
                  <a:cubicBezTo>
                    <a:pt x="69" y="163"/>
                    <a:pt x="77" y="152"/>
                    <a:pt x="84" y="149"/>
                  </a:cubicBezTo>
                  <a:cubicBezTo>
                    <a:pt x="89" y="146"/>
                    <a:pt x="98" y="144"/>
                    <a:pt x="101" y="140"/>
                  </a:cubicBezTo>
                  <a:cubicBezTo>
                    <a:pt x="103" y="137"/>
                    <a:pt x="104" y="134"/>
                    <a:pt x="108" y="133"/>
                  </a:cubicBezTo>
                  <a:cubicBezTo>
                    <a:pt x="111" y="133"/>
                    <a:pt x="118" y="128"/>
                    <a:pt x="119" y="126"/>
                  </a:cubicBezTo>
                  <a:cubicBezTo>
                    <a:pt x="122" y="123"/>
                    <a:pt x="125" y="118"/>
                    <a:pt x="131" y="118"/>
                  </a:cubicBezTo>
                  <a:cubicBezTo>
                    <a:pt x="137" y="117"/>
                    <a:pt x="139" y="112"/>
                    <a:pt x="139" y="106"/>
                  </a:cubicBezTo>
                  <a:cubicBezTo>
                    <a:pt x="139" y="106"/>
                    <a:pt x="135" y="107"/>
                    <a:pt x="135" y="106"/>
                  </a:cubicBezTo>
                  <a:cubicBezTo>
                    <a:pt x="139" y="105"/>
                    <a:pt x="139" y="103"/>
                    <a:pt x="144" y="103"/>
                  </a:cubicBezTo>
                  <a:cubicBezTo>
                    <a:pt x="149" y="103"/>
                    <a:pt x="150" y="98"/>
                    <a:pt x="152" y="95"/>
                  </a:cubicBezTo>
                  <a:cubicBezTo>
                    <a:pt x="153" y="90"/>
                    <a:pt x="157" y="87"/>
                    <a:pt x="159" y="82"/>
                  </a:cubicBezTo>
                  <a:cubicBezTo>
                    <a:pt x="160" y="78"/>
                    <a:pt x="155" y="81"/>
                    <a:pt x="152" y="79"/>
                  </a:cubicBezTo>
                  <a:cubicBezTo>
                    <a:pt x="146" y="73"/>
                    <a:pt x="139" y="64"/>
                    <a:pt x="145" y="80"/>
                  </a:cubicBezTo>
                  <a:cubicBezTo>
                    <a:pt x="145" y="81"/>
                    <a:pt x="140" y="84"/>
                    <a:pt x="140" y="82"/>
                  </a:cubicBezTo>
                  <a:cubicBezTo>
                    <a:pt x="140" y="79"/>
                    <a:pt x="137" y="80"/>
                    <a:pt x="135" y="79"/>
                  </a:cubicBezTo>
                  <a:cubicBezTo>
                    <a:pt x="131" y="77"/>
                    <a:pt x="130" y="77"/>
                    <a:pt x="126" y="77"/>
                  </a:cubicBezTo>
                  <a:cubicBezTo>
                    <a:pt x="122" y="78"/>
                    <a:pt x="120" y="75"/>
                    <a:pt x="116" y="75"/>
                  </a:cubicBezTo>
                  <a:cubicBezTo>
                    <a:pt x="113" y="75"/>
                    <a:pt x="114" y="82"/>
                    <a:pt x="108" y="83"/>
                  </a:cubicBezTo>
                  <a:cubicBezTo>
                    <a:pt x="106" y="83"/>
                    <a:pt x="107" y="86"/>
                    <a:pt x="105" y="87"/>
                  </a:cubicBezTo>
                  <a:cubicBezTo>
                    <a:pt x="103" y="88"/>
                    <a:pt x="89" y="85"/>
                    <a:pt x="98" y="82"/>
                  </a:cubicBezTo>
                  <a:cubicBezTo>
                    <a:pt x="100" y="81"/>
                    <a:pt x="109" y="78"/>
                    <a:pt x="110" y="76"/>
                  </a:cubicBezTo>
                  <a:cubicBezTo>
                    <a:pt x="111" y="74"/>
                    <a:pt x="113" y="70"/>
                    <a:pt x="115" y="68"/>
                  </a:cubicBezTo>
                  <a:cubicBezTo>
                    <a:pt x="118" y="65"/>
                    <a:pt x="118" y="65"/>
                    <a:pt x="118" y="65"/>
                  </a:cubicBezTo>
                  <a:cubicBezTo>
                    <a:pt x="120" y="62"/>
                    <a:pt x="120" y="70"/>
                    <a:pt x="125" y="70"/>
                  </a:cubicBezTo>
                  <a:cubicBezTo>
                    <a:pt x="128" y="70"/>
                    <a:pt x="131" y="69"/>
                    <a:pt x="133" y="67"/>
                  </a:cubicBezTo>
                  <a:cubicBezTo>
                    <a:pt x="139" y="64"/>
                    <a:pt x="136" y="64"/>
                    <a:pt x="134" y="60"/>
                  </a:cubicBezTo>
                  <a:cubicBezTo>
                    <a:pt x="134" y="59"/>
                    <a:pt x="138" y="60"/>
                    <a:pt x="138" y="60"/>
                  </a:cubicBezTo>
                  <a:cubicBezTo>
                    <a:pt x="142" y="58"/>
                    <a:pt x="139" y="59"/>
                    <a:pt x="141" y="57"/>
                  </a:cubicBezTo>
                  <a:cubicBezTo>
                    <a:pt x="143" y="64"/>
                    <a:pt x="156" y="59"/>
                    <a:pt x="161" y="64"/>
                  </a:cubicBezTo>
                  <a:cubicBezTo>
                    <a:pt x="161" y="64"/>
                    <a:pt x="163" y="66"/>
                    <a:pt x="163" y="66"/>
                  </a:cubicBezTo>
                  <a:cubicBezTo>
                    <a:pt x="163" y="66"/>
                    <a:pt x="163" y="59"/>
                    <a:pt x="163" y="58"/>
                  </a:cubicBezTo>
                  <a:cubicBezTo>
                    <a:pt x="162" y="56"/>
                    <a:pt x="159" y="56"/>
                    <a:pt x="157" y="53"/>
                  </a:cubicBezTo>
                  <a:cubicBezTo>
                    <a:pt x="154" y="50"/>
                    <a:pt x="148" y="56"/>
                    <a:pt x="150" y="50"/>
                  </a:cubicBezTo>
                  <a:cubicBezTo>
                    <a:pt x="150" y="47"/>
                    <a:pt x="148" y="45"/>
                    <a:pt x="146" y="44"/>
                  </a:cubicBezTo>
                  <a:cubicBezTo>
                    <a:pt x="149" y="44"/>
                    <a:pt x="156" y="45"/>
                    <a:pt x="159" y="46"/>
                  </a:cubicBezTo>
                  <a:cubicBezTo>
                    <a:pt x="161" y="47"/>
                    <a:pt x="175" y="53"/>
                    <a:pt x="174" y="51"/>
                  </a:cubicBezTo>
                  <a:cubicBezTo>
                    <a:pt x="172" y="48"/>
                    <a:pt x="172" y="48"/>
                    <a:pt x="170" y="46"/>
                  </a:cubicBezTo>
                  <a:cubicBezTo>
                    <a:pt x="169" y="45"/>
                    <a:pt x="164" y="37"/>
                    <a:pt x="167" y="40"/>
                  </a:cubicBezTo>
                  <a:cubicBezTo>
                    <a:pt x="169" y="41"/>
                    <a:pt x="178" y="41"/>
                    <a:pt x="177" y="38"/>
                  </a:cubicBezTo>
                  <a:cubicBezTo>
                    <a:pt x="177" y="35"/>
                    <a:pt x="176" y="31"/>
                    <a:pt x="179" y="32"/>
                  </a:cubicBezTo>
                  <a:cubicBezTo>
                    <a:pt x="185" y="34"/>
                    <a:pt x="180" y="29"/>
                    <a:pt x="181" y="27"/>
                  </a:cubicBezTo>
                  <a:cubicBezTo>
                    <a:pt x="182" y="22"/>
                    <a:pt x="181" y="23"/>
                    <a:pt x="177" y="26"/>
                  </a:cubicBezTo>
                  <a:cubicBezTo>
                    <a:pt x="171" y="29"/>
                    <a:pt x="172" y="22"/>
                    <a:pt x="171" y="20"/>
                  </a:cubicBezTo>
                  <a:cubicBezTo>
                    <a:pt x="169" y="15"/>
                    <a:pt x="160" y="22"/>
                    <a:pt x="160" y="17"/>
                  </a:cubicBezTo>
                  <a:cubicBezTo>
                    <a:pt x="159" y="10"/>
                    <a:pt x="157" y="8"/>
                    <a:pt x="151" y="5"/>
                  </a:cubicBezTo>
                  <a:cubicBezTo>
                    <a:pt x="145" y="5"/>
                    <a:pt x="133" y="0"/>
                    <a:pt x="133" y="8"/>
                  </a:cubicBezTo>
                  <a:cubicBezTo>
                    <a:pt x="133" y="15"/>
                    <a:pt x="135" y="21"/>
                    <a:pt x="134" y="27"/>
                  </a:cubicBezTo>
                  <a:cubicBezTo>
                    <a:pt x="134" y="27"/>
                    <a:pt x="133" y="27"/>
                    <a:pt x="131" y="26"/>
                  </a:cubicBezTo>
                  <a:cubicBezTo>
                    <a:pt x="131" y="26"/>
                    <a:pt x="131" y="26"/>
                    <a:pt x="131" y="26"/>
                  </a:cubicBezTo>
                  <a:cubicBezTo>
                    <a:pt x="123" y="40"/>
                    <a:pt x="123" y="40"/>
                    <a:pt x="123" y="40"/>
                  </a:cubicBezTo>
                  <a:cubicBezTo>
                    <a:pt x="51" y="51"/>
                    <a:pt x="51" y="51"/>
                    <a:pt x="51" y="51"/>
                  </a:cubicBezTo>
                  <a:cubicBezTo>
                    <a:pt x="33" y="37"/>
                    <a:pt x="33" y="37"/>
                    <a:pt x="33" y="37"/>
                  </a:cubicBezTo>
                  <a:cubicBezTo>
                    <a:pt x="33" y="37"/>
                    <a:pt x="33" y="37"/>
                    <a:pt x="33" y="37"/>
                  </a:cubicBezTo>
                  <a:cubicBezTo>
                    <a:pt x="22" y="47"/>
                    <a:pt x="22" y="47"/>
                    <a:pt x="22" y="47"/>
                  </a:cubicBezTo>
                  <a:cubicBezTo>
                    <a:pt x="11" y="57"/>
                    <a:pt x="9" y="71"/>
                    <a:pt x="0" y="82"/>
                  </a:cubicBezTo>
                  <a:cubicBezTo>
                    <a:pt x="0" y="84"/>
                    <a:pt x="6" y="89"/>
                    <a:pt x="8" y="90"/>
                  </a:cubicBezTo>
                  <a:cubicBezTo>
                    <a:pt x="12" y="93"/>
                    <a:pt x="17" y="94"/>
                    <a:pt x="20" y="97"/>
                  </a:cubicBezTo>
                  <a:cubicBezTo>
                    <a:pt x="19" y="112"/>
                    <a:pt x="19" y="112"/>
                    <a:pt x="19" y="112"/>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5" name="Freeform 95"/>
            <p:cNvSpPr>
              <a:spLocks noEditPoints="1"/>
            </p:cNvSpPr>
            <p:nvPr/>
          </p:nvSpPr>
          <p:spPr bwMode="auto">
            <a:xfrm>
              <a:off x="7372350" y="3608388"/>
              <a:ext cx="1169988" cy="625475"/>
            </a:xfrm>
            <a:custGeom>
              <a:avLst/>
              <a:gdLst>
                <a:gd name="T0" fmla="*/ 213 w 397"/>
                <a:gd name="T1" fmla="*/ 167 h 212"/>
                <a:gd name="T2" fmla="*/ 221 w 397"/>
                <a:gd name="T3" fmla="*/ 166 h 212"/>
                <a:gd name="T4" fmla="*/ 230 w 397"/>
                <a:gd name="T5" fmla="*/ 160 h 212"/>
                <a:gd name="T6" fmla="*/ 228 w 397"/>
                <a:gd name="T7" fmla="*/ 163 h 212"/>
                <a:gd name="T8" fmla="*/ 225 w 397"/>
                <a:gd name="T9" fmla="*/ 160 h 212"/>
                <a:gd name="T10" fmla="*/ 214 w 397"/>
                <a:gd name="T11" fmla="*/ 182 h 212"/>
                <a:gd name="T12" fmla="*/ 221 w 397"/>
                <a:gd name="T13" fmla="*/ 190 h 212"/>
                <a:gd name="T14" fmla="*/ 223 w 397"/>
                <a:gd name="T15" fmla="*/ 211 h 212"/>
                <a:gd name="T16" fmla="*/ 224 w 397"/>
                <a:gd name="T17" fmla="*/ 203 h 212"/>
                <a:gd name="T18" fmla="*/ 234 w 397"/>
                <a:gd name="T19" fmla="*/ 185 h 212"/>
                <a:gd name="T20" fmla="*/ 274 w 397"/>
                <a:gd name="T21" fmla="*/ 130 h 212"/>
                <a:gd name="T22" fmla="*/ 288 w 397"/>
                <a:gd name="T23" fmla="*/ 112 h 212"/>
                <a:gd name="T24" fmla="*/ 320 w 397"/>
                <a:gd name="T25" fmla="*/ 80 h 212"/>
                <a:gd name="T26" fmla="*/ 344 w 397"/>
                <a:gd name="T27" fmla="*/ 55 h 212"/>
                <a:gd name="T28" fmla="*/ 365 w 397"/>
                <a:gd name="T29" fmla="*/ 35 h 212"/>
                <a:gd name="T30" fmla="*/ 390 w 397"/>
                <a:gd name="T31" fmla="*/ 13 h 212"/>
                <a:gd name="T32" fmla="*/ 392 w 397"/>
                <a:gd name="T33" fmla="*/ 16 h 212"/>
                <a:gd name="T34" fmla="*/ 363 w 397"/>
                <a:gd name="T35" fmla="*/ 41 h 212"/>
                <a:gd name="T36" fmla="*/ 324 w 397"/>
                <a:gd name="T37" fmla="*/ 80 h 212"/>
                <a:gd name="T38" fmla="*/ 291 w 397"/>
                <a:gd name="T39" fmla="*/ 110 h 212"/>
                <a:gd name="T40" fmla="*/ 275 w 397"/>
                <a:gd name="T41" fmla="*/ 130 h 212"/>
                <a:gd name="T42" fmla="*/ 245 w 397"/>
                <a:gd name="T43" fmla="*/ 172 h 212"/>
                <a:gd name="T44" fmla="*/ 226 w 397"/>
                <a:gd name="T45" fmla="*/ 208 h 212"/>
                <a:gd name="T46" fmla="*/ 68 w 397"/>
                <a:gd name="T47" fmla="*/ 174 h 212"/>
                <a:gd name="T48" fmla="*/ 28 w 397"/>
                <a:gd name="T49" fmla="*/ 188 h 212"/>
                <a:gd name="T50" fmla="*/ 46 w 397"/>
                <a:gd name="T51" fmla="*/ 182 h 212"/>
                <a:gd name="T52" fmla="*/ 99 w 397"/>
                <a:gd name="T53" fmla="*/ 171 h 212"/>
                <a:gd name="T54" fmla="*/ 128 w 397"/>
                <a:gd name="T55" fmla="*/ 167 h 212"/>
                <a:gd name="T56" fmla="*/ 154 w 397"/>
                <a:gd name="T57" fmla="*/ 166 h 212"/>
                <a:gd name="T58" fmla="*/ 161 w 397"/>
                <a:gd name="T59" fmla="*/ 164 h 212"/>
                <a:gd name="T60" fmla="*/ 121 w 397"/>
                <a:gd name="T61" fmla="*/ 164 h 212"/>
                <a:gd name="T62" fmla="*/ 105 w 397"/>
                <a:gd name="T63" fmla="*/ 168 h 212"/>
                <a:gd name="T64" fmla="*/ 182 w 397"/>
                <a:gd name="T65" fmla="*/ 73 h 212"/>
                <a:gd name="T66" fmla="*/ 180 w 397"/>
                <a:gd name="T67" fmla="*/ 46 h 212"/>
                <a:gd name="T68" fmla="*/ 219 w 397"/>
                <a:gd name="T69" fmla="*/ 72 h 212"/>
                <a:gd name="T70" fmla="*/ 240 w 397"/>
                <a:gd name="T71" fmla="*/ 50 h 212"/>
                <a:gd name="T72" fmla="*/ 250 w 397"/>
                <a:gd name="T73" fmla="*/ 13 h 212"/>
                <a:gd name="T74" fmla="*/ 259 w 397"/>
                <a:gd name="T75" fmla="*/ 30 h 212"/>
                <a:gd name="T76" fmla="*/ 255 w 397"/>
                <a:gd name="T77" fmla="*/ 67 h 212"/>
                <a:gd name="T78" fmla="*/ 277 w 397"/>
                <a:gd name="T79" fmla="*/ 54 h 212"/>
                <a:gd name="T80" fmla="*/ 301 w 397"/>
                <a:gd name="T81" fmla="*/ 53 h 212"/>
                <a:gd name="T82" fmla="*/ 300 w 397"/>
                <a:gd name="T83" fmla="*/ 34 h 212"/>
                <a:gd name="T84" fmla="*/ 308 w 397"/>
                <a:gd name="T85" fmla="*/ 65 h 212"/>
                <a:gd name="T86" fmla="*/ 292 w 397"/>
                <a:gd name="T87" fmla="*/ 75 h 212"/>
                <a:gd name="T88" fmla="*/ 280 w 397"/>
                <a:gd name="T89" fmla="*/ 91 h 212"/>
                <a:gd name="T90" fmla="*/ 267 w 397"/>
                <a:gd name="T91" fmla="*/ 103 h 212"/>
                <a:gd name="T92" fmla="*/ 254 w 397"/>
                <a:gd name="T93" fmla="*/ 115 h 212"/>
                <a:gd name="T94" fmla="*/ 236 w 397"/>
                <a:gd name="T95" fmla="*/ 133 h 212"/>
                <a:gd name="T96" fmla="*/ 212 w 397"/>
                <a:gd name="T97" fmla="*/ 131 h 212"/>
                <a:gd name="T98" fmla="*/ 195 w 397"/>
                <a:gd name="T99" fmla="*/ 151 h 212"/>
                <a:gd name="T100" fmla="*/ 185 w 397"/>
                <a:gd name="T101" fmla="*/ 163 h 212"/>
                <a:gd name="T102" fmla="*/ 179 w 397"/>
                <a:gd name="T103" fmla="*/ 148 h 212"/>
                <a:gd name="T104" fmla="*/ 148 w 397"/>
                <a:gd name="T105" fmla="*/ 139 h 212"/>
                <a:gd name="T106" fmla="*/ 154 w 397"/>
                <a:gd name="T107" fmla="*/ 141 h 212"/>
                <a:gd name="T108" fmla="*/ 161 w 397"/>
                <a:gd name="T109" fmla="*/ 153 h 212"/>
                <a:gd name="T110" fmla="*/ 152 w 397"/>
                <a:gd name="T111" fmla="*/ 156 h 212"/>
                <a:gd name="T112" fmla="*/ 59 w 397"/>
                <a:gd name="T113" fmla="*/ 168 h 212"/>
                <a:gd name="T114" fmla="*/ 32 w 397"/>
                <a:gd name="T115" fmla="*/ 158 h 212"/>
                <a:gd name="T116" fmla="*/ 10 w 397"/>
                <a:gd name="T117" fmla="*/ 137 h 212"/>
                <a:gd name="T118" fmla="*/ 4 w 397"/>
                <a:gd name="T119" fmla="*/ 127 h 212"/>
                <a:gd name="T120" fmla="*/ 41 w 397"/>
                <a:gd name="T121" fmla="*/ 107 h 212"/>
                <a:gd name="T122" fmla="*/ 186 w 397"/>
                <a:gd name="T123" fmla="*/ 81 h 212"/>
                <a:gd name="T124" fmla="*/ 182 w 397"/>
                <a:gd name="T125" fmla="*/ 7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212">
                  <a:moveTo>
                    <a:pt x="213" y="160"/>
                  </a:moveTo>
                  <a:cubicBezTo>
                    <a:pt x="212" y="160"/>
                    <a:pt x="208" y="158"/>
                    <a:pt x="207" y="158"/>
                  </a:cubicBezTo>
                  <a:cubicBezTo>
                    <a:pt x="206" y="160"/>
                    <a:pt x="207" y="163"/>
                    <a:pt x="208" y="164"/>
                  </a:cubicBezTo>
                  <a:cubicBezTo>
                    <a:pt x="209" y="166"/>
                    <a:pt x="211" y="167"/>
                    <a:pt x="213" y="167"/>
                  </a:cubicBezTo>
                  <a:cubicBezTo>
                    <a:pt x="216" y="168"/>
                    <a:pt x="219" y="170"/>
                    <a:pt x="222" y="171"/>
                  </a:cubicBezTo>
                  <a:cubicBezTo>
                    <a:pt x="224" y="171"/>
                    <a:pt x="227" y="173"/>
                    <a:pt x="228" y="172"/>
                  </a:cubicBezTo>
                  <a:cubicBezTo>
                    <a:pt x="228" y="171"/>
                    <a:pt x="229" y="169"/>
                    <a:pt x="228" y="168"/>
                  </a:cubicBezTo>
                  <a:cubicBezTo>
                    <a:pt x="227" y="167"/>
                    <a:pt x="222" y="167"/>
                    <a:pt x="221" y="166"/>
                  </a:cubicBezTo>
                  <a:cubicBezTo>
                    <a:pt x="219" y="166"/>
                    <a:pt x="218" y="165"/>
                    <a:pt x="217" y="165"/>
                  </a:cubicBezTo>
                  <a:cubicBezTo>
                    <a:pt x="215" y="164"/>
                    <a:pt x="215" y="162"/>
                    <a:pt x="213" y="162"/>
                  </a:cubicBezTo>
                  <a:cubicBezTo>
                    <a:pt x="213" y="160"/>
                    <a:pt x="213" y="160"/>
                    <a:pt x="213" y="160"/>
                  </a:cubicBezTo>
                  <a:close/>
                  <a:moveTo>
                    <a:pt x="230" y="160"/>
                  </a:moveTo>
                  <a:cubicBezTo>
                    <a:pt x="230" y="162"/>
                    <a:pt x="230" y="162"/>
                    <a:pt x="230" y="162"/>
                  </a:cubicBezTo>
                  <a:cubicBezTo>
                    <a:pt x="230" y="163"/>
                    <a:pt x="230" y="163"/>
                    <a:pt x="230" y="164"/>
                  </a:cubicBezTo>
                  <a:cubicBezTo>
                    <a:pt x="229" y="164"/>
                    <a:pt x="229" y="164"/>
                    <a:pt x="229" y="164"/>
                  </a:cubicBezTo>
                  <a:cubicBezTo>
                    <a:pt x="229" y="163"/>
                    <a:pt x="228" y="163"/>
                    <a:pt x="228" y="163"/>
                  </a:cubicBezTo>
                  <a:cubicBezTo>
                    <a:pt x="227" y="163"/>
                    <a:pt x="227" y="162"/>
                    <a:pt x="226" y="162"/>
                  </a:cubicBezTo>
                  <a:cubicBezTo>
                    <a:pt x="224" y="162"/>
                    <a:pt x="222" y="161"/>
                    <a:pt x="221" y="160"/>
                  </a:cubicBezTo>
                  <a:cubicBezTo>
                    <a:pt x="221" y="159"/>
                    <a:pt x="222" y="159"/>
                    <a:pt x="223" y="159"/>
                  </a:cubicBezTo>
                  <a:cubicBezTo>
                    <a:pt x="224" y="159"/>
                    <a:pt x="224" y="159"/>
                    <a:pt x="225" y="160"/>
                  </a:cubicBezTo>
                  <a:cubicBezTo>
                    <a:pt x="227" y="160"/>
                    <a:pt x="228" y="160"/>
                    <a:pt x="230" y="160"/>
                  </a:cubicBezTo>
                  <a:close/>
                  <a:moveTo>
                    <a:pt x="182" y="172"/>
                  </a:moveTo>
                  <a:cubicBezTo>
                    <a:pt x="175" y="165"/>
                    <a:pt x="188" y="171"/>
                    <a:pt x="190" y="172"/>
                  </a:cubicBezTo>
                  <a:cubicBezTo>
                    <a:pt x="214" y="182"/>
                    <a:pt x="214" y="182"/>
                    <a:pt x="214" y="182"/>
                  </a:cubicBezTo>
                  <a:cubicBezTo>
                    <a:pt x="217" y="184"/>
                    <a:pt x="231" y="188"/>
                    <a:pt x="227" y="194"/>
                  </a:cubicBezTo>
                  <a:cubicBezTo>
                    <a:pt x="226" y="194"/>
                    <a:pt x="226" y="194"/>
                    <a:pt x="226" y="194"/>
                  </a:cubicBezTo>
                  <a:cubicBezTo>
                    <a:pt x="226" y="194"/>
                    <a:pt x="225" y="194"/>
                    <a:pt x="225" y="193"/>
                  </a:cubicBezTo>
                  <a:cubicBezTo>
                    <a:pt x="223" y="193"/>
                    <a:pt x="223" y="191"/>
                    <a:pt x="221" y="190"/>
                  </a:cubicBezTo>
                  <a:cubicBezTo>
                    <a:pt x="215" y="185"/>
                    <a:pt x="210" y="181"/>
                    <a:pt x="203" y="179"/>
                  </a:cubicBezTo>
                  <a:cubicBezTo>
                    <a:pt x="197" y="177"/>
                    <a:pt x="189" y="176"/>
                    <a:pt x="184" y="173"/>
                  </a:cubicBezTo>
                  <a:cubicBezTo>
                    <a:pt x="182" y="172"/>
                    <a:pt x="182" y="172"/>
                    <a:pt x="182" y="172"/>
                  </a:cubicBezTo>
                  <a:close/>
                  <a:moveTo>
                    <a:pt x="223" y="211"/>
                  </a:moveTo>
                  <a:cubicBezTo>
                    <a:pt x="223" y="209"/>
                    <a:pt x="221" y="207"/>
                    <a:pt x="220" y="205"/>
                  </a:cubicBezTo>
                  <a:cubicBezTo>
                    <a:pt x="218" y="201"/>
                    <a:pt x="217" y="198"/>
                    <a:pt x="218" y="194"/>
                  </a:cubicBezTo>
                  <a:cubicBezTo>
                    <a:pt x="219" y="194"/>
                    <a:pt x="219" y="199"/>
                    <a:pt x="220" y="200"/>
                  </a:cubicBezTo>
                  <a:cubicBezTo>
                    <a:pt x="221" y="202"/>
                    <a:pt x="224" y="202"/>
                    <a:pt x="224" y="203"/>
                  </a:cubicBezTo>
                  <a:cubicBezTo>
                    <a:pt x="225" y="203"/>
                    <a:pt x="225" y="203"/>
                    <a:pt x="225" y="203"/>
                  </a:cubicBezTo>
                  <a:cubicBezTo>
                    <a:pt x="225" y="202"/>
                    <a:pt x="227" y="200"/>
                    <a:pt x="227" y="199"/>
                  </a:cubicBezTo>
                  <a:cubicBezTo>
                    <a:pt x="229" y="195"/>
                    <a:pt x="229" y="195"/>
                    <a:pt x="229" y="195"/>
                  </a:cubicBezTo>
                  <a:cubicBezTo>
                    <a:pt x="234" y="185"/>
                    <a:pt x="234" y="185"/>
                    <a:pt x="234" y="185"/>
                  </a:cubicBezTo>
                  <a:cubicBezTo>
                    <a:pt x="245" y="168"/>
                    <a:pt x="245" y="168"/>
                    <a:pt x="245" y="168"/>
                  </a:cubicBezTo>
                  <a:cubicBezTo>
                    <a:pt x="250" y="162"/>
                    <a:pt x="255" y="154"/>
                    <a:pt x="260" y="147"/>
                  </a:cubicBezTo>
                  <a:cubicBezTo>
                    <a:pt x="263" y="141"/>
                    <a:pt x="270" y="136"/>
                    <a:pt x="273" y="130"/>
                  </a:cubicBezTo>
                  <a:cubicBezTo>
                    <a:pt x="273" y="130"/>
                    <a:pt x="274" y="130"/>
                    <a:pt x="274" y="130"/>
                  </a:cubicBezTo>
                  <a:cubicBezTo>
                    <a:pt x="274" y="129"/>
                    <a:pt x="275" y="128"/>
                    <a:pt x="275" y="127"/>
                  </a:cubicBezTo>
                  <a:cubicBezTo>
                    <a:pt x="276" y="126"/>
                    <a:pt x="277" y="125"/>
                    <a:pt x="278" y="124"/>
                  </a:cubicBezTo>
                  <a:cubicBezTo>
                    <a:pt x="279" y="123"/>
                    <a:pt x="279" y="123"/>
                    <a:pt x="279" y="123"/>
                  </a:cubicBezTo>
                  <a:cubicBezTo>
                    <a:pt x="282" y="119"/>
                    <a:pt x="285" y="116"/>
                    <a:pt x="288" y="112"/>
                  </a:cubicBezTo>
                  <a:cubicBezTo>
                    <a:pt x="290" y="108"/>
                    <a:pt x="294" y="105"/>
                    <a:pt x="296" y="102"/>
                  </a:cubicBezTo>
                  <a:cubicBezTo>
                    <a:pt x="299" y="100"/>
                    <a:pt x="304" y="95"/>
                    <a:pt x="307" y="93"/>
                  </a:cubicBezTo>
                  <a:cubicBezTo>
                    <a:pt x="315" y="85"/>
                    <a:pt x="315" y="85"/>
                    <a:pt x="315" y="85"/>
                  </a:cubicBezTo>
                  <a:cubicBezTo>
                    <a:pt x="317" y="83"/>
                    <a:pt x="319" y="81"/>
                    <a:pt x="320" y="80"/>
                  </a:cubicBezTo>
                  <a:cubicBezTo>
                    <a:pt x="323" y="77"/>
                    <a:pt x="329" y="73"/>
                    <a:pt x="331" y="69"/>
                  </a:cubicBezTo>
                  <a:cubicBezTo>
                    <a:pt x="331" y="69"/>
                    <a:pt x="333" y="68"/>
                    <a:pt x="333" y="67"/>
                  </a:cubicBezTo>
                  <a:cubicBezTo>
                    <a:pt x="335" y="65"/>
                    <a:pt x="337" y="63"/>
                    <a:pt x="338" y="61"/>
                  </a:cubicBezTo>
                  <a:cubicBezTo>
                    <a:pt x="340" y="59"/>
                    <a:pt x="343" y="57"/>
                    <a:pt x="344" y="55"/>
                  </a:cubicBezTo>
                  <a:cubicBezTo>
                    <a:pt x="346" y="55"/>
                    <a:pt x="350" y="51"/>
                    <a:pt x="351" y="50"/>
                  </a:cubicBezTo>
                  <a:cubicBezTo>
                    <a:pt x="352" y="49"/>
                    <a:pt x="355" y="47"/>
                    <a:pt x="356" y="45"/>
                  </a:cubicBezTo>
                  <a:cubicBezTo>
                    <a:pt x="357" y="45"/>
                    <a:pt x="357" y="45"/>
                    <a:pt x="357" y="45"/>
                  </a:cubicBezTo>
                  <a:cubicBezTo>
                    <a:pt x="359" y="42"/>
                    <a:pt x="363" y="38"/>
                    <a:pt x="365" y="35"/>
                  </a:cubicBezTo>
                  <a:cubicBezTo>
                    <a:pt x="365" y="34"/>
                    <a:pt x="366" y="34"/>
                    <a:pt x="366" y="34"/>
                  </a:cubicBezTo>
                  <a:cubicBezTo>
                    <a:pt x="368" y="30"/>
                    <a:pt x="373" y="26"/>
                    <a:pt x="376" y="24"/>
                  </a:cubicBezTo>
                  <a:cubicBezTo>
                    <a:pt x="380" y="21"/>
                    <a:pt x="384" y="17"/>
                    <a:pt x="389" y="14"/>
                  </a:cubicBezTo>
                  <a:cubicBezTo>
                    <a:pt x="389" y="14"/>
                    <a:pt x="389" y="14"/>
                    <a:pt x="390" y="13"/>
                  </a:cubicBezTo>
                  <a:cubicBezTo>
                    <a:pt x="390" y="10"/>
                    <a:pt x="389" y="6"/>
                    <a:pt x="390" y="3"/>
                  </a:cubicBezTo>
                  <a:cubicBezTo>
                    <a:pt x="390" y="2"/>
                    <a:pt x="390" y="2"/>
                    <a:pt x="390" y="2"/>
                  </a:cubicBezTo>
                  <a:cubicBezTo>
                    <a:pt x="393" y="3"/>
                    <a:pt x="397" y="9"/>
                    <a:pt x="397" y="12"/>
                  </a:cubicBezTo>
                  <a:cubicBezTo>
                    <a:pt x="397" y="14"/>
                    <a:pt x="393" y="16"/>
                    <a:pt x="392" y="16"/>
                  </a:cubicBezTo>
                  <a:cubicBezTo>
                    <a:pt x="388" y="18"/>
                    <a:pt x="384" y="22"/>
                    <a:pt x="381" y="25"/>
                  </a:cubicBezTo>
                  <a:cubicBezTo>
                    <a:pt x="376" y="29"/>
                    <a:pt x="372" y="32"/>
                    <a:pt x="368" y="36"/>
                  </a:cubicBezTo>
                  <a:cubicBezTo>
                    <a:pt x="367" y="37"/>
                    <a:pt x="364" y="40"/>
                    <a:pt x="364" y="41"/>
                  </a:cubicBezTo>
                  <a:cubicBezTo>
                    <a:pt x="363" y="41"/>
                    <a:pt x="363" y="41"/>
                    <a:pt x="363" y="41"/>
                  </a:cubicBezTo>
                  <a:cubicBezTo>
                    <a:pt x="360" y="43"/>
                    <a:pt x="357" y="47"/>
                    <a:pt x="355" y="49"/>
                  </a:cubicBezTo>
                  <a:cubicBezTo>
                    <a:pt x="340" y="62"/>
                    <a:pt x="340" y="62"/>
                    <a:pt x="340" y="62"/>
                  </a:cubicBezTo>
                  <a:cubicBezTo>
                    <a:pt x="337" y="65"/>
                    <a:pt x="334" y="68"/>
                    <a:pt x="332" y="71"/>
                  </a:cubicBezTo>
                  <a:cubicBezTo>
                    <a:pt x="330" y="74"/>
                    <a:pt x="326" y="76"/>
                    <a:pt x="324" y="80"/>
                  </a:cubicBezTo>
                  <a:cubicBezTo>
                    <a:pt x="315" y="87"/>
                    <a:pt x="315" y="87"/>
                    <a:pt x="315" y="87"/>
                  </a:cubicBezTo>
                  <a:cubicBezTo>
                    <a:pt x="314" y="88"/>
                    <a:pt x="309" y="93"/>
                    <a:pt x="307" y="94"/>
                  </a:cubicBezTo>
                  <a:cubicBezTo>
                    <a:pt x="306" y="96"/>
                    <a:pt x="303" y="98"/>
                    <a:pt x="301" y="100"/>
                  </a:cubicBezTo>
                  <a:cubicBezTo>
                    <a:pt x="291" y="110"/>
                    <a:pt x="291" y="110"/>
                    <a:pt x="291" y="110"/>
                  </a:cubicBezTo>
                  <a:cubicBezTo>
                    <a:pt x="280" y="124"/>
                    <a:pt x="280" y="124"/>
                    <a:pt x="280" y="124"/>
                  </a:cubicBezTo>
                  <a:cubicBezTo>
                    <a:pt x="280" y="125"/>
                    <a:pt x="277" y="127"/>
                    <a:pt x="277" y="128"/>
                  </a:cubicBezTo>
                  <a:cubicBezTo>
                    <a:pt x="277" y="128"/>
                    <a:pt x="276" y="129"/>
                    <a:pt x="276" y="129"/>
                  </a:cubicBezTo>
                  <a:cubicBezTo>
                    <a:pt x="276" y="129"/>
                    <a:pt x="276" y="130"/>
                    <a:pt x="275" y="130"/>
                  </a:cubicBezTo>
                  <a:cubicBezTo>
                    <a:pt x="275" y="130"/>
                    <a:pt x="275" y="130"/>
                    <a:pt x="275" y="130"/>
                  </a:cubicBezTo>
                  <a:cubicBezTo>
                    <a:pt x="274" y="131"/>
                    <a:pt x="271" y="136"/>
                    <a:pt x="270" y="137"/>
                  </a:cubicBezTo>
                  <a:cubicBezTo>
                    <a:pt x="261" y="146"/>
                    <a:pt x="255" y="158"/>
                    <a:pt x="248" y="168"/>
                  </a:cubicBezTo>
                  <a:cubicBezTo>
                    <a:pt x="248" y="169"/>
                    <a:pt x="245" y="171"/>
                    <a:pt x="245" y="172"/>
                  </a:cubicBezTo>
                  <a:cubicBezTo>
                    <a:pt x="244" y="173"/>
                    <a:pt x="241" y="179"/>
                    <a:pt x="240" y="180"/>
                  </a:cubicBezTo>
                  <a:cubicBezTo>
                    <a:pt x="237" y="186"/>
                    <a:pt x="233" y="190"/>
                    <a:pt x="230" y="196"/>
                  </a:cubicBezTo>
                  <a:cubicBezTo>
                    <a:pt x="229" y="199"/>
                    <a:pt x="228" y="201"/>
                    <a:pt x="227" y="204"/>
                  </a:cubicBezTo>
                  <a:cubicBezTo>
                    <a:pt x="226" y="208"/>
                    <a:pt x="226" y="208"/>
                    <a:pt x="226" y="208"/>
                  </a:cubicBezTo>
                  <a:cubicBezTo>
                    <a:pt x="225" y="209"/>
                    <a:pt x="226" y="211"/>
                    <a:pt x="225" y="212"/>
                  </a:cubicBezTo>
                  <a:cubicBezTo>
                    <a:pt x="223" y="211"/>
                    <a:pt x="223" y="211"/>
                    <a:pt x="223" y="211"/>
                  </a:cubicBezTo>
                  <a:close/>
                  <a:moveTo>
                    <a:pt x="73" y="175"/>
                  </a:moveTo>
                  <a:cubicBezTo>
                    <a:pt x="68" y="174"/>
                    <a:pt x="68" y="174"/>
                    <a:pt x="68" y="174"/>
                  </a:cubicBezTo>
                  <a:cubicBezTo>
                    <a:pt x="67" y="174"/>
                    <a:pt x="54" y="178"/>
                    <a:pt x="52" y="178"/>
                  </a:cubicBezTo>
                  <a:cubicBezTo>
                    <a:pt x="45" y="179"/>
                    <a:pt x="38" y="182"/>
                    <a:pt x="31" y="184"/>
                  </a:cubicBezTo>
                  <a:cubicBezTo>
                    <a:pt x="30" y="184"/>
                    <a:pt x="26" y="184"/>
                    <a:pt x="25" y="185"/>
                  </a:cubicBezTo>
                  <a:cubicBezTo>
                    <a:pt x="25" y="186"/>
                    <a:pt x="27" y="188"/>
                    <a:pt x="28" y="188"/>
                  </a:cubicBezTo>
                  <a:cubicBezTo>
                    <a:pt x="28" y="188"/>
                    <a:pt x="28" y="188"/>
                    <a:pt x="28" y="188"/>
                  </a:cubicBezTo>
                  <a:cubicBezTo>
                    <a:pt x="28" y="189"/>
                    <a:pt x="31" y="187"/>
                    <a:pt x="31" y="187"/>
                  </a:cubicBezTo>
                  <a:cubicBezTo>
                    <a:pt x="33" y="186"/>
                    <a:pt x="34" y="186"/>
                    <a:pt x="35" y="186"/>
                  </a:cubicBezTo>
                  <a:cubicBezTo>
                    <a:pt x="46" y="182"/>
                    <a:pt x="46" y="182"/>
                    <a:pt x="46" y="182"/>
                  </a:cubicBezTo>
                  <a:cubicBezTo>
                    <a:pt x="52" y="180"/>
                    <a:pt x="60" y="181"/>
                    <a:pt x="65" y="178"/>
                  </a:cubicBezTo>
                  <a:cubicBezTo>
                    <a:pt x="68" y="176"/>
                    <a:pt x="76" y="175"/>
                    <a:pt x="80" y="175"/>
                  </a:cubicBezTo>
                  <a:cubicBezTo>
                    <a:pt x="84" y="175"/>
                    <a:pt x="88" y="174"/>
                    <a:pt x="92" y="173"/>
                  </a:cubicBezTo>
                  <a:cubicBezTo>
                    <a:pt x="94" y="173"/>
                    <a:pt x="97" y="171"/>
                    <a:pt x="99" y="171"/>
                  </a:cubicBezTo>
                  <a:cubicBezTo>
                    <a:pt x="99" y="171"/>
                    <a:pt x="99" y="171"/>
                    <a:pt x="100" y="171"/>
                  </a:cubicBezTo>
                  <a:cubicBezTo>
                    <a:pt x="102" y="171"/>
                    <a:pt x="107" y="171"/>
                    <a:pt x="110" y="170"/>
                  </a:cubicBezTo>
                  <a:cubicBezTo>
                    <a:pt x="120" y="168"/>
                    <a:pt x="120" y="168"/>
                    <a:pt x="120" y="168"/>
                  </a:cubicBezTo>
                  <a:cubicBezTo>
                    <a:pt x="122" y="168"/>
                    <a:pt x="126" y="167"/>
                    <a:pt x="128" y="167"/>
                  </a:cubicBezTo>
                  <a:cubicBezTo>
                    <a:pt x="136" y="166"/>
                    <a:pt x="136" y="166"/>
                    <a:pt x="136" y="166"/>
                  </a:cubicBezTo>
                  <a:cubicBezTo>
                    <a:pt x="141" y="166"/>
                    <a:pt x="146" y="167"/>
                    <a:pt x="151" y="167"/>
                  </a:cubicBezTo>
                  <a:cubicBezTo>
                    <a:pt x="151" y="167"/>
                    <a:pt x="151" y="167"/>
                    <a:pt x="151" y="167"/>
                  </a:cubicBezTo>
                  <a:cubicBezTo>
                    <a:pt x="152" y="167"/>
                    <a:pt x="153" y="167"/>
                    <a:pt x="154" y="166"/>
                  </a:cubicBezTo>
                  <a:cubicBezTo>
                    <a:pt x="173" y="168"/>
                    <a:pt x="173" y="168"/>
                    <a:pt x="173" y="168"/>
                  </a:cubicBezTo>
                  <a:cubicBezTo>
                    <a:pt x="180" y="168"/>
                    <a:pt x="171" y="165"/>
                    <a:pt x="170" y="163"/>
                  </a:cubicBezTo>
                  <a:cubicBezTo>
                    <a:pt x="169" y="161"/>
                    <a:pt x="168" y="160"/>
                    <a:pt x="166" y="160"/>
                  </a:cubicBezTo>
                  <a:cubicBezTo>
                    <a:pt x="165" y="165"/>
                    <a:pt x="166" y="164"/>
                    <a:pt x="161" y="164"/>
                  </a:cubicBezTo>
                  <a:cubicBezTo>
                    <a:pt x="159" y="164"/>
                    <a:pt x="153" y="161"/>
                    <a:pt x="153" y="162"/>
                  </a:cubicBezTo>
                  <a:cubicBezTo>
                    <a:pt x="151" y="162"/>
                    <a:pt x="150" y="164"/>
                    <a:pt x="148" y="164"/>
                  </a:cubicBezTo>
                  <a:cubicBezTo>
                    <a:pt x="144" y="164"/>
                    <a:pt x="139" y="164"/>
                    <a:pt x="135" y="163"/>
                  </a:cubicBezTo>
                  <a:cubicBezTo>
                    <a:pt x="130" y="163"/>
                    <a:pt x="126" y="163"/>
                    <a:pt x="121" y="164"/>
                  </a:cubicBezTo>
                  <a:cubicBezTo>
                    <a:pt x="120" y="164"/>
                    <a:pt x="118" y="165"/>
                    <a:pt x="117" y="166"/>
                  </a:cubicBezTo>
                  <a:cubicBezTo>
                    <a:pt x="117" y="166"/>
                    <a:pt x="117" y="166"/>
                    <a:pt x="117" y="166"/>
                  </a:cubicBezTo>
                  <a:cubicBezTo>
                    <a:pt x="117" y="166"/>
                    <a:pt x="117" y="166"/>
                    <a:pt x="117" y="166"/>
                  </a:cubicBezTo>
                  <a:cubicBezTo>
                    <a:pt x="114" y="168"/>
                    <a:pt x="108" y="168"/>
                    <a:pt x="105" y="168"/>
                  </a:cubicBezTo>
                  <a:cubicBezTo>
                    <a:pt x="103" y="168"/>
                    <a:pt x="100" y="167"/>
                    <a:pt x="98" y="168"/>
                  </a:cubicBezTo>
                  <a:cubicBezTo>
                    <a:pt x="97" y="169"/>
                    <a:pt x="94" y="170"/>
                    <a:pt x="93" y="170"/>
                  </a:cubicBezTo>
                  <a:cubicBezTo>
                    <a:pt x="89" y="173"/>
                    <a:pt x="77" y="175"/>
                    <a:pt x="73" y="175"/>
                  </a:cubicBezTo>
                  <a:close/>
                  <a:moveTo>
                    <a:pt x="182" y="73"/>
                  </a:moveTo>
                  <a:cubicBezTo>
                    <a:pt x="182" y="73"/>
                    <a:pt x="182" y="73"/>
                    <a:pt x="182" y="73"/>
                  </a:cubicBezTo>
                  <a:cubicBezTo>
                    <a:pt x="183" y="71"/>
                    <a:pt x="184" y="67"/>
                    <a:pt x="184" y="66"/>
                  </a:cubicBezTo>
                  <a:cubicBezTo>
                    <a:pt x="186" y="62"/>
                    <a:pt x="177" y="57"/>
                    <a:pt x="176" y="54"/>
                  </a:cubicBezTo>
                  <a:cubicBezTo>
                    <a:pt x="175" y="52"/>
                    <a:pt x="178" y="47"/>
                    <a:pt x="180" y="46"/>
                  </a:cubicBezTo>
                  <a:cubicBezTo>
                    <a:pt x="183" y="44"/>
                    <a:pt x="183" y="44"/>
                    <a:pt x="188" y="44"/>
                  </a:cubicBezTo>
                  <a:cubicBezTo>
                    <a:pt x="192" y="44"/>
                    <a:pt x="200" y="39"/>
                    <a:pt x="204" y="44"/>
                  </a:cubicBezTo>
                  <a:cubicBezTo>
                    <a:pt x="210" y="50"/>
                    <a:pt x="200" y="56"/>
                    <a:pt x="212" y="59"/>
                  </a:cubicBezTo>
                  <a:cubicBezTo>
                    <a:pt x="217" y="60"/>
                    <a:pt x="219" y="72"/>
                    <a:pt x="219" y="72"/>
                  </a:cubicBezTo>
                  <a:cubicBezTo>
                    <a:pt x="219" y="71"/>
                    <a:pt x="221" y="67"/>
                    <a:pt x="222" y="66"/>
                  </a:cubicBezTo>
                  <a:cubicBezTo>
                    <a:pt x="223" y="65"/>
                    <a:pt x="211" y="50"/>
                    <a:pt x="211" y="45"/>
                  </a:cubicBezTo>
                  <a:cubicBezTo>
                    <a:pt x="211" y="32"/>
                    <a:pt x="229" y="35"/>
                    <a:pt x="236" y="37"/>
                  </a:cubicBezTo>
                  <a:cubicBezTo>
                    <a:pt x="236" y="40"/>
                    <a:pt x="239" y="47"/>
                    <a:pt x="240" y="50"/>
                  </a:cubicBezTo>
                  <a:cubicBezTo>
                    <a:pt x="242" y="50"/>
                    <a:pt x="245" y="35"/>
                    <a:pt x="244" y="33"/>
                  </a:cubicBezTo>
                  <a:cubicBezTo>
                    <a:pt x="243" y="29"/>
                    <a:pt x="238" y="20"/>
                    <a:pt x="246" y="21"/>
                  </a:cubicBezTo>
                  <a:cubicBezTo>
                    <a:pt x="247" y="21"/>
                    <a:pt x="251" y="23"/>
                    <a:pt x="249" y="19"/>
                  </a:cubicBezTo>
                  <a:cubicBezTo>
                    <a:pt x="248" y="17"/>
                    <a:pt x="250" y="15"/>
                    <a:pt x="250" y="13"/>
                  </a:cubicBezTo>
                  <a:cubicBezTo>
                    <a:pt x="250" y="11"/>
                    <a:pt x="247" y="10"/>
                    <a:pt x="247" y="7"/>
                  </a:cubicBezTo>
                  <a:cubicBezTo>
                    <a:pt x="247" y="0"/>
                    <a:pt x="252" y="9"/>
                    <a:pt x="254" y="10"/>
                  </a:cubicBezTo>
                  <a:cubicBezTo>
                    <a:pt x="259" y="14"/>
                    <a:pt x="261" y="11"/>
                    <a:pt x="260" y="19"/>
                  </a:cubicBezTo>
                  <a:cubicBezTo>
                    <a:pt x="260" y="23"/>
                    <a:pt x="260" y="26"/>
                    <a:pt x="259" y="30"/>
                  </a:cubicBezTo>
                  <a:cubicBezTo>
                    <a:pt x="257" y="39"/>
                    <a:pt x="262" y="32"/>
                    <a:pt x="262" y="40"/>
                  </a:cubicBezTo>
                  <a:cubicBezTo>
                    <a:pt x="262" y="45"/>
                    <a:pt x="262" y="46"/>
                    <a:pt x="260" y="50"/>
                  </a:cubicBezTo>
                  <a:cubicBezTo>
                    <a:pt x="259" y="52"/>
                    <a:pt x="243" y="50"/>
                    <a:pt x="251" y="55"/>
                  </a:cubicBezTo>
                  <a:cubicBezTo>
                    <a:pt x="251" y="55"/>
                    <a:pt x="251" y="66"/>
                    <a:pt x="255" y="67"/>
                  </a:cubicBezTo>
                  <a:cubicBezTo>
                    <a:pt x="255" y="63"/>
                    <a:pt x="258" y="59"/>
                    <a:pt x="261" y="59"/>
                  </a:cubicBezTo>
                  <a:cubicBezTo>
                    <a:pt x="265" y="59"/>
                    <a:pt x="268" y="54"/>
                    <a:pt x="270" y="54"/>
                  </a:cubicBezTo>
                  <a:cubicBezTo>
                    <a:pt x="272" y="63"/>
                    <a:pt x="272" y="63"/>
                    <a:pt x="272" y="63"/>
                  </a:cubicBezTo>
                  <a:cubicBezTo>
                    <a:pt x="272" y="63"/>
                    <a:pt x="277" y="55"/>
                    <a:pt x="277" y="54"/>
                  </a:cubicBezTo>
                  <a:cubicBezTo>
                    <a:pt x="279" y="52"/>
                    <a:pt x="276" y="46"/>
                    <a:pt x="278" y="46"/>
                  </a:cubicBezTo>
                  <a:cubicBezTo>
                    <a:pt x="279" y="49"/>
                    <a:pt x="285" y="47"/>
                    <a:pt x="286" y="49"/>
                  </a:cubicBezTo>
                  <a:cubicBezTo>
                    <a:pt x="290" y="48"/>
                    <a:pt x="292" y="49"/>
                    <a:pt x="295" y="50"/>
                  </a:cubicBezTo>
                  <a:cubicBezTo>
                    <a:pt x="296" y="50"/>
                    <a:pt x="302" y="54"/>
                    <a:pt x="301" y="53"/>
                  </a:cubicBezTo>
                  <a:cubicBezTo>
                    <a:pt x="300" y="50"/>
                    <a:pt x="298" y="43"/>
                    <a:pt x="297" y="41"/>
                  </a:cubicBezTo>
                  <a:cubicBezTo>
                    <a:pt x="293" y="36"/>
                    <a:pt x="289" y="32"/>
                    <a:pt x="291" y="25"/>
                  </a:cubicBezTo>
                  <a:cubicBezTo>
                    <a:pt x="293" y="21"/>
                    <a:pt x="296" y="26"/>
                    <a:pt x="297" y="29"/>
                  </a:cubicBezTo>
                  <a:cubicBezTo>
                    <a:pt x="297" y="30"/>
                    <a:pt x="299" y="34"/>
                    <a:pt x="300" y="34"/>
                  </a:cubicBezTo>
                  <a:cubicBezTo>
                    <a:pt x="301" y="34"/>
                    <a:pt x="301" y="30"/>
                    <a:pt x="304" y="30"/>
                  </a:cubicBezTo>
                  <a:cubicBezTo>
                    <a:pt x="305" y="36"/>
                    <a:pt x="305" y="43"/>
                    <a:pt x="310" y="48"/>
                  </a:cubicBezTo>
                  <a:cubicBezTo>
                    <a:pt x="312" y="51"/>
                    <a:pt x="320" y="57"/>
                    <a:pt x="312" y="57"/>
                  </a:cubicBezTo>
                  <a:cubicBezTo>
                    <a:pt x="313" y="61"/>
                    <a:pt x="311" y="62"/>
                    <a:pt x="308" y="65"/>
                  </a:cubicBezTo>
                  <a:cubicBezTo>
                    <a:pt x="303" y="69"/>
                    <a:pt x="298" y="57"/>
                    <a:pt x="294" y="63"/>
                  </a:cubicBezTo>
                  <a:cubicBezTo>
                    <a:pt x="292" y="65"/>
                    <a:pt x="290" y="64"/>
                    <a:pt x="289" y="66"/>
                  </a:cubicBezTo>
                  <a:cubicBezTo>
                    <a:pt x="288" y="69"/>
                    <a:pt x="291" y="68"/>
                    <a:pt x="292" y="69"/>
                  </a:cubicBezTo>
                  <a:cubicBezTo>
                    <a:pt x="293" y="71"/>
                    <a:pt x="291" y="73"/>
                    <a:pt x="292" y="75"/>
                  </a:cubicBezTo>
                  <a:cubicBezTo>
                    <a:pt x="293" y="76"/>
                    <a:pt x="297" y="75"/>
                    <a:pt x="298" y="75"/>
                  </a:cubicBezTo>
                  <a:cubicBezTo>
                    <a:pt x="305" y="75"/>
                    <a:pt x="306" y="75"/>
                    <a:pt x="300" y="80"/>
                  </a:cubicBezTo>
                  <a:cubicBezTo>
                    <a:pt x="296" y="84"/>
                    <a:pt x="291" y="92"/>
                    <a:pt x="285" y="90"/>
                  </a:cubicBezTo>
                  <a:cubicBezTo>
                    <a:pt x="283" y="90"/>
                    <a:pt x="281" y="90"/>
                    <a:pt x="280" y="91"/>
                  </a:cubicBezTo>
                  <a:cubicBezTo>
                    <a:pt x="278" y="93"/>
                    <a:pt x="279" y="99"/>
                    <a:pt x="276" y="95"/>
                  </a:cubicBezTo>
                  <a:cubicBezTo>
                    <a:pt x="271" y="91"/>
                    <a:pt x="274" y="95"/>
                    <a:pt x="274" y="89"/>
                  </a:cubicBezTo>
                  <a:cubicBezTo>
                    <a:pt x="274" y="81"/>
                    <a:pt x="271" y="86"/>
                    <a:pt x="269" y="91"/>
                  </a:cubicBezTo>
                  <a:cubicBezTo>
                    <a:pt x="269" y="93"/>
                    <a:pt x="266" y="101"/>
                    <a:pt x="267" y="103"/>
                  </a:cubicBezTo>
                  <a:cubicBezTo>
                    <a:pt x="266" y="109"/>
                    <a:pt x="264" y="106"/>
                    <a:pt x="261" y="109"/>
                  </a:cubicBezTo>
                  <a:cubicBezTo>
                    <a:pt x="259" y="111"/>
                    <a:pt x="259" y="113"/>
                    <a:pt x="255" y="113"/>
                  </a:cubicBezTo>
                  <a:cubicBezTo>
                    <a:pt x="253" y="113"/>
                    <a:pt x="251" y="111"/>
                    <a:pt x="250" y="113"/>
                  </a:cubicBezTo>
                  <a:cubicBezTo>
                    <a:pt x="249" y="116"/>
                    <a:pt x="251" y="115"/>
                    <a:pt x="254" y="115"/>
                  </a:cubicBezTo>
                  <a:cubicBezTo>
                    <a:pt x="254" y="116"/>
                    <a:pt x="252" y="121"/>
                    <a:pt x="252" y="122"/>
                  </a:cubicBezTo>
                  <a:cubicBezTo>
                    <a:pt x="249" y="133"/>
                    <a:pt x="250" y="127"/>
                    <a:pt x="246" y="121"/>
                  </a:cubicBezTo>
                  <a:cubicBezTo>
                    <a:pt x="243" y="116"/>
                    <a:pt x="244" y="123"/>
                    <a:pt x="239" y="124"/>
                  </a:cubicBezTo>
                  <a:cubicBezTo>
                    <a:pt x="235" y="126"/>
                    <a:pt x="237" y="130"/>
                    <a:pt x="236" y="133"/>
                  </a:cubicBezTo>
                  <a:cubicBezTo>
                    <a:pt x="236" y="139"/>
                    <a:pt x="231" y="140"/>
                    <a:pt x="233" y="149"/>
                  </a:cubicBezTo>
                  <a:cubicBezTo>
                    <a:pt x="236" y="162"/>
                    <a:pt x="221" y="152"/>
                    <a:pt x="213" y="156"/>
                  </a:cubicBezTo>
                  <a:cubicBezTo>
                    <a:pt x="210" y="158"/>
                    <a:pt x="209" y="148"/>
                    <a:pt x="208" y="145"/>
                  </a:cubicBezTo>
                  <a:cubicBezTo>
                    <a:pt x="207" y="141"/>
                    <a:pt x="212" y="136"/>
                    <a:pt x="212" y="131"/>
                  </a:cubicBezTo>
                  <a:cubicBezTo>
                    <a:pt x="205" y="142"/>
                    <a:pt x="204" y="129"/>
                    <a:pt x="202" y="125"/>
                  </a:cubicBezTo>
                  <a:cubicBezTo>
                    <a:pt x="201" y="124"/>
                    <a:pt x="200" y="122"/>
                    <a:pt x="199" y="121"/>
                  </a:cubicBezTo>
                  <a:cubicBezTo>
                    <a:pt x="197" y="119"/>
                    <a:pt x="196" y="117"/>
                    <a:pt x="197" y="121"/>
                  </a:cubicBezTo>
                  <a:cubicBezTo>
                    <a:pt x="199" y="132"/>
                    <a:pt x="195" y="140"/>
                    <a:pt x="195" y="151"/>
                  </a:cubicBezTo>
                  <a:cubicBezTo>
                    <a:pt x="195" y="153"/>
                    <a:pt x="192" y="153"/>
                    <a:pt x="192" y="155"/>
                  </a:cubicBezTo>
                  <a:cubicBezTo>
                    <a:pt x="192" y="156"/>
                    <a:pt x="197" y="161"/>
                    <a:pt x="195" y="162"/>
                  </a:cubicBezTo>
                  <a:cubicBezTo>
                    <a:pt x="194" y="163"/>
                    <a:pt x="192" y="161"/>
                    <a:pt x="191" y="161"/>
                  </a:cubicBezTo>
                  <a:cubicBezTo>
                    <a:pt x="190" y="161"/>
                    <a:pt x="187" y="162"/>
                    <a:pt x="185" y="163"/>
                  </a:cubicBezTo>
                  <a:cubicBezTo>
                    <a:pt x="181" y="162"/>
                    <a:pt x="177" y="161"/>
                    <a:pt x="173" y="161"/>
                  </a:cubicBezTo>
                  <a:cubicBezTo>
                    <a:pt x="167" y="160"/>
                    <a:pt x="173" y="154"/>
                    <a:pt x="176" y="153"/>
                  </a:cubicBezTo>
                  <a:cubicBezTo>
                    <a:pt x="176" y="152"/>
                    <a:pt x="177" y="152"/>
                    <a:pt x="177" y="152"/>
                  </a:cubicBezTo>
                  <a:cubicBezTo>
                    <a:pt x="177" y="151"/>
                    <a:pt x="179" y="150"/>
                    <a:pt x="179" y="148"/>
                  </a:cubicBezTo>
                  <a:cubicBezTo>
                    <a:pt x="182" y="147"/>
                    <a:pt x="179" y="138"/>
                    <a:pt x="177" y="137"/>
                  </a:cubicBezTo>
                  <a:cubicBezTo>
                    <a:pt x="174" y="136"/>
                    <a:pt x="177" y="130"/>
                    <a:pt x="172" y="132"/>
                  </a:cubicBezTo>
                  <a:cubicBezTo>
                    <a:pt x="170" y="133"/>
                    <a:pt x="161" y="130"/>
                    <a:pt x="157" y="131"/>
                  </a:cubicBezTo>
                  <a:cubicBezTo>
                    <a:pt x="154" y="131"/>
                    <a:pt x="148" y="135"/>
                    <a:pt x="148" y="139"/>
                  </a:cubicBezTo>
                  <a:cubicBezTo>
                    <a:pt x="147" y="139"/>
                    <a:pt x="145" y="141"/>
                    <a:pt x="145" y="141"/>
                  </a:cubicBezTo>
                  <a:cubicBezTo>
                    <a:pt x="145" y="141"/>
                    <a:pt x="145" y="142"/>
                    <a:pt x="145" y="142"/>
                  </a:cubicBezTo>
                  <a:cubicBezTo>
                    <a:pt x="146" y="142"/>
                    <a:pt x="146" y="144"/>
                    <a:pt x="147" y="144"/>
                  </a:cubicBezTo>
                  <a:cubicBezTo>
                    <a:pt x="147" y="144"/>
                    <a:pt x="153" y="141"/>
                    <a:pt x="154" y="141"/>
                  </a:cubicBezTo>
                  <a:cubicBezTo>
                    <a:pt x="160" y="138"/>
                    <a:pt x="158" y="136"/>
                    <a:pt x="162" y="141"/>
                  </a:cubicBezTo>
                  <a:cubicBezTo>
                    <a:pt x="163" y="143"/>
                    <a:pt x="166" y="148"/>
                    <a:pt x="162" y="149"/>
                  </a:cubicBezTo>
                  <a:cubicBezTo>
                    <a:pt x="162" y="150"/>
                    <a:pt x="162" y="150"/>
                    <a:pt x="162" y="151"/>
                  </a:cubicBezTo>
                  <a:cubicBezTo>
                    <a:pt x="161" y="151"/>
                    <a:pt x="161" y="153"/>
                    <a:pt x="161" y="153"/>
                  </a:cubicBezTo>
                  <a:cubicBezTo>
                    <a:pt x="164" y="154"/>
                    <a:pt x="165" y="153"/>
                    <a:pt x="168" y="153"/>
                  </a:cubicBezTo>
                  <a:cubicBezTo>
                    <a:pt x="168" y="153"/>
                    <a:pt x="168" y="153"/>
                    <a:pt x="168" y="153"/>
                  </a:cubicBezTo>
                  <a:cubicBezTo>
                    <a:pt x="168" y="154"/>
                    <a:pt x="168" y="156"/>
                    <a:pt x="168" y="157"/>
                  </a:cubicBezTo>
                  <a:cubicBezTo>
                    <a:pt x="164" y="158"/>
                    <a:pt x="157" y="156"/>
                    <a:pt x="152" y="156"/>
                  </a:cubicBezTo>
                  <a:cubicBezTo>
                    <a:pt x="142" y="155"/>
                    <a:pt x="133" y="153"/>
                    <a:pt x="123" y="153"/>
                  </a:cubicBezTo>
                  <a:cubicBezTo>
                    <a:pt x="113" y="153"/>
                    <a:pt x="99" y="153"/>
                    <a:pt x="90" y="157"/>
                  </a:cubicBezTo>
                  <a:cubicBezTo>
                    <a:pt x="85" y="159"/>
                    <a:pt x="78" y="159"/>
                    <a:pt x="73" y="161"/>
                  </a:cubicBezTo>
                  <a:cubicBezTo>
                    <a:pt x="69" y="163"/>
                    <a:pt x="62" y="168"/>
                    <a:pt x="59" y="168"/>
                  </a:cubicBezTo>
                  <a:cubicBezTo>
                    <a:pt x="55" y="168"/>
                    <a:pt x="55" y="171"/>
                    <a:pt x="51" y="171"/>
                  </a:cubicBezTo>
                  <a:cubicBezTo>
                    <a:pt x="41" y="172"/>
                    <a:pt x="33" y="175"/>
                    <a:pt x="23" y="178"/>
                  </a:cubicBezTo>
                  <a:cubicBezTo>
                    <a:pt x="23" y="177"/>
                    <a:pt x="28" y="171"/>
                    <a:pt x="29" y="168"/>
                  </a:cubicBezTo>
                  <a:cubicBezTo>
                    <a:pt x="30" y="165"/>
                    <a:pt x="32" y="160"/>
                    <a:pt x="32" y="158"/>
                  </a:cubicBezTo>
                  <a:cubicBezTo>
                    <a:pt x="27" y="158"/>
                    <a:pt x="26" y="158"/>
                    <a:pt x="25" y="152"/>
                  </a:cubicBezTo>
                  <a:cubicBezTo>
                    <a:pt x="24" y="150"/>
                    <a:pt x="23" y="149"/>
                    <a:pt x="22" y="147"/>
                  </a:cubicBezTo>
                  <a:cubicBezTo>
                    <a:pt x="22" y="146"/>
                    <a:pt x="23" y="142"/>
                    <a:pt x="22" y="141"/>
                  </a:cubicBezTo>
                  <a:cubicBezTo>
                    <a:pt x="20" y="138"/>
                    <a:pt x="7" y="135"/>
                    <a:pt x="10" y="137"/>
                  </a:cubicBezTo>
                  <a:cubicBezTo>
                    <a:pt x="10" y="137"/>
                    <a:pt x="10" y="137"/>
                    <a:pt x="10" y="137"/>
                  </a:cubicBezTo>
                  <a:cubicBezTo>
                    <a:pt x="0" y="126"/>
                    <a:pt x="0" y="126"/>
                    <a:pt x="0" y="126"/>
                  </a:cubicBezTo>
                  <a:cubicBezTo>
                    <a:pt x="0" y="126"/>
                    <a:pt x="0" y="126"/>
                    <a:pt x="0" y="126"/>
                  </a:cubicBezTo>
                  <a:cubicBezTo>
                    <a:pt x="1" y="126"/>
                    <a:pt x="3" y="126"/>
                    <a:pt x="4" y="127"/>
                  </a:cubicBezTo>
                  <a:cubicBezTo>
                    <a:pt x="9" y="127"/>
                    <a:pt x="13" y="126"/>
                    <a:pt x="18" y="124"/>
                  </a:cubicBezTo>
                  <a:cubicBezTo>
                    <a:pt x="21" y="123"/>
                    <a:pt x="24" y="122"/>
                    <a:pt x="27" y="120"/>
                  </a:cubicBezTo>
                  <a:cubicBezTo>
                    <a:pt x="30" y="119"/>
                    <a:pt x="32" y="116"/>
                    <a:pt x="35" y="114"/>
                  </a:cubicBezTo>
                  <a:cubicBezTo>
                    <a:pt x="41" y="107"/>
                    <a:pt x="41" y="107"/>
                    <a:pt x="41" y="107"/>
                  </a:cubicBezTo>
                  <a:cubicBezTo>
                    <a:pt x="41" y="107"/>
                    <a:pt x="41" y="107"/>
                    <a:pt x="41" y="107"/>
                  </a:cubicBezTo>
                  <a:cubicBezTo>
                    <a:pt x="148" y="101"/>
                    <a:pt x="148" y="101"/>
                    <a:pt x="148" y="101"/>
                  </a:cubicBezTo>
                  <a:cubicBezTo>
                    <a:pt x="155" y="97"/>
                    <a:pt x="163" y="94"/>
                    <a:pt x="170" y="91"/>
                  </a:cubicBezTo>
                  <a:cubicBezTo>
                    <a:pt x="175" y="88"/>
                    <a:pt x="181" y="85"/>
                    <a:pt x="186" y="81"/>
                  </a:cubicBezTo>
                  <a:cubicBezTo>
                    <a:pt x="186" y="81"/>
                    <a:pt x="186" y="81"/>
                    <a:pt x="186" y="81"/>
                  </a:cubicBezTo>
                  <a:cubicBezTo>
                    <a:pt x="187" y="81"/>
                    <a:pt x="187" y="81"/>
                    <a:pt x="187" y="81"/>
                  </a:cubicBezTo>
                  <a:cubicBezTo>
                    <a:pt x="187" y="79"/>
                    <a:pt x="187" y="79"/>
                    <a:pt x="187" y="79"/>
                  </a:cubicBezTo>
                  <a:lnTo>
                    <a:pt x="182" y="73"/>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6" name="Freeform 96"/>
            <p:cNvSpPr>
              <a:spLocks noEditPoints="1"/>
            </p:cNvSpPr>
            <p:nvPr/>
          </p:nvSpPr>
          <p:spPr bwMode="auto">
            <a:xfrm>
              <a:off x="7929563" y="2819400"/>
              <a:ext cx="898525" cy="814388"/>
            </a:xfrm>
            <a:custGeom>
              <a:avLst/>
              <a:gdLst>
                <a:gd name="T0" fmla="*/ 242 w 305"/>
                <a:gd name="T1" fmla="*/ 256 h 276"/>
                <a:gd name="T2" fmla="*/ 262 w 305"/>
                <a:gd name="T3" fmla="*/ 245 h 276"/>
                <a:gd name="T4" fmla="*/ 303 w 305"/>
                <a:gd name="T5" fmla="*/ 223 h 276"/>
                <a:gd name="T6" fmla="*/ 293 w 305"/>
                <a:gd name="T7" fmla="*/ 228 h 276"/>
                <a:gd name="T8" fmla="*/ 265 w 305"/>
                <a:gd name="T9" fmla="*/ 240 h 276"/>
                <a:gd name="T10" fmla="*/ 236 w 305"/>
                <a:gd name="T11" fmla="*/ 256 h 276"/>
                <a:gd name="T12" fmla="*/ 220 w 305"/>
                <a:gd name="T13" fmla="*/ 272 h 276"/>
                <a:gd name="T14" fmla="*/ 218 w 305"/>
                <a:gd name="T15" fmla="*/ 275 h 276"/>
                <a:gd name="T16" fmla="*/ 219 w 305"/>
                <a:gd name="T17" fmla="*/ 276 h 276"/>
                <a:gd name="T18" fmla="*/ 223 w 305"/>
                <a:gd name="T19" fmla="*/ 272 h 276"/>
                <a:gd name="T20" fmla="*/ 33 w 305"/>
                <a:gd name="T21" fmla="*/ 49 h 276"/>
                <a:gd name="T22" fmla="*/ 11 w 305"/>
                <a:gd name="T23" fmla="*/ 31 h 276"/>
                <a:gd name="T24" fmla="*/ 0 w 305"/>
                <a:gd name="T25" fmla="*/ 0 h 276"/>
                <a:gd name="T26" fmla="*/ 80 w 305"/>
                <a:gd name="T27" fmla="*/ 1 h 276"/>
                <a:gd name="T28" fmla="*/ 149 w 305"/>
                <a:gd name="T29" fmla="*/ 43 h 276"/>
                <a:gd name="T30" fmla="*/ 179 w 305"/>
                <a:gd name="T31" fmla="*/ 6 h 276"/>
                <a:gd name="T32" fmla="*/ 189 w 305"/>
                <a:gd name="T33" fmla="*/ 18 h 276"/>
                <a:gd name="T34" fmla="*/ 204 w 305"/>
                <a:gd name="T35" fmla="*/ 18 h 276"/>
                <a:gd name="T36" fmla="*/ 208 w 305"/>
                <a:gd name="T37" fmla="*/ 24 h 276"/>
                <a:gd name="T38" fmla="*/ 221 w 305"/>
                <a:gd name="T39" fmla="*/ 15 h 276"/>
                <a:gd name="T40" fmla="*/ 264 w 305"/>
                <a:gd name="T41" fmla="*/ 29 h 276"/>
                <a:gd name="T42" fmla="*/ 256 w 305"/>
                <a:gd name="T43" fmla="*/ 59 h 276"/>
                <a:gd name="T44" fmla="*/ 236 w 305"/>
                <a:gd name="T45" fmla="*/ 81 h 276"/>
                <a:gd name="T46" fmla="*/ 230 w 305"/>
                <a:gd name="T47" fmla="*/ 92 h 276"/>
                <a:gd name="T48" fmla="*/ 217 w 305"/>
                <a:gd name="T49" fmla="*/ 119 h 276"/>
                <a:gd name="T50" fmla="*/ 213 w 305"/>
                <a:gd name="T51" fmla="*/ 120 h 276"/>
                <a:gd name="T52" fmla="*/ 201 w 305"/>
                <a:gd name="T53" fmla="*/ 140 h 276"/>
                <a:gd name="T54" fmla="*/ 176 w 305"/>
                <a:gd name="T55" fmla="*/ 150 h 276"/>
                <a:gd name="T56" fmla="*/ 159 w 305"/>
                <a:gd name="T57" fmla="*/ 156 h 276"/>
                <a:gd name="T58" fmla="*/ 138 w 305"/>
                <a:gd name="T59" fmla="*/ 147 h 276"/>
                <a:gd name="T60" fmla="*/ 136 w 305"/>
                <a:gd name="T61" fmla="*/ 139 h 276"/>
                <a:gd name="T62" fmla="*/ 131 w 305"/>
                <a:gd name="T63" fmla="*/ 145 h 276"/>
                <a:gd name="T64" fmla="*/ 118 w 305"/>
                <a:gd name="T65" fmla="*/ 144 h 276"/>
                <a:gd name="T66" fmla="*/ 108 w 305"/>
                <a:gd name="T67" fmla="*/ 136 h 276"/>
                <a:gd name="T68" fmla="*/ 100 w 305"/>
                <a:gd name="T69" fmla="*/ 135 h 276"/>
                <a:gd name="T70" fmla="*/ 100 w 305"/>
                <a:gd name="T71" fmla="*/ 148 h 276"/>
                <a:gd name="T72" fmla="*/ 89 w 305"/>
                <a:gd name="T73" fmla="*/ 148 h 276"/>
                <a:gd name="T74" fmla="*/ 97 w 305"/>
                <a:gd name="T75" fmla="*/ 147 h 276"/>
                <a:gd name="T76" fmla="*/ 82 w 305"/>
                <a:gd name="T77" fmla="*/ 116 h 276"/>
                <a:gd name="T78" fmla="*/ 78 w 305"/>
                <a:gd name="T79" fmla="*/ 121 h 276"/>
                <a:gd name="T80" fmla="*/ 69 w 305"/>
                <a:gd name="T81" fmla="*/ 131 h 276"/>
                <a:gd name="T82" fmla="*/ 64 w 305"/>
                <a:gd name="T83" fmla="*/ 126 h 276"/>
                <a:gd name="T84" fmla="*/ 56 w 305"/>
                <a:gd name="T85" fmla="*/ 144 h 276"/>
                <a:gd name="T86" fmla="*/ 45 w 305"/>
                <a:gd name="T87" fmla="*/ 133 h 276"/>
                <a:gd name="T88" fmla="*/ 39 w 305"/>
                <a:gd name="T89" fmla="*/ 120 h 276"/>
                <a:gd name="T90" fmla="*/ 26 w 305"/>
                <a:gd name="T91" fmla="*/ 109 h 276"/>
                <a:gd name="T92" fmla="*/ 35 w 305"/>
                <a:gd name="T93" fmla="*/ 100 h 276"/>
                <a:gd name="T94" fmla="*/ 19 w 305"/>
                <a:gd name="T95" fmla="*/ 88 h 276"/>
                <a:gd name="T96" fmla="*/ 50 w 305"/>
                <a:gd name="T97" fmla="*/ 91 h 276"/>
                <a:gd name="T98" fmla="*/ 55 w 305"/>
                <a:gd name="T99" fmla="*/ 5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76">
                  <a:moveTo>
                    <a:pt x="223" y="272"/>
                  </a:moveTo>
                  <a:cubicBezTo>
                    <a:pt x="233" y="262"/>
                    <a:pt x="233" y="262"/>
                    <a:pt x="233" y="262"/>
                  </a:cubicBezTo>
                  <a:cubicBezTo>
                    <a:pt x="236" y="260"/>
                    <a:pt x="240" y="259"/>
                    <a:pt x="242" y="256"/>
                  </a:cubicBezTo>
                  <a:cubicBezTo>
                    <a:pt x="243" y="256"/>
                    <a:pt x="243" y="256"/>
                    <a:pt x="243" y="256"/>
                  </a:cubicBezTo>
                  <a:cubicBezTo>
                    <a:pt x="245" y="254"/>
                    <a:pt x="250" y="252"/>
                    <a:pt x="253" y="251"/>
                  </a:cubicBezTo>
                  <a:cubicBezTo>
                    <a:pt x="255" y="249"/>
                    <a:pt x="260" y="247"/>
                    <a:pt x="262" y="245"/>
                  </a:cubicBezTo>
                  <a:cubicBezTo>
                    <a:pt x="273" y="238"/>
                    <a:pt x="273" y="238"/>
                    <a:pt x="273" y="238"/>
                  </a:cubicBezTo>
                  <a:cubicBezTo>
                    <a:pt x="277" y="237"/>
                    <a:pt x="280" y="234"/>
                    <a:pt x="284" y="233"/>
                  </a:cubicBezTo>
                  <a:cubicBezTo>
                    <a:pt x="287" y="232"/>
                    <a:pt x="305" y="226"/>
                    <a:pt x="303" y="223"/>
                  </a:cubicBezTo>
                  <a:cubicBezTo>
                    <a:pt x="302" y="222"/>
                    <a:pt x="299" y="221"/>
                    <a:pt x="299" y="220"/>
                  </a:cubicBezTo>
                  <a:cubicBezTo>
                    <a:pt x="299" y="222"/>
                    <a:pt x="301" y="224"/>
                    <a:pt x="299" y="225"/>
                  </a:cubicBezTo>
                  <a:cubicBezTo>
                    <a:pt x="293" y="228"/>
                    <a:pt x="293" y="228"/>
                    <a:pt x="293" y="228"/>
                  </a:cubicBezTo>
                  <a:cubicBezTo>
                    <a:pt x="290" y="230"/>
                    <a:pt x="285" y="232"/>
                    <a:pt x="281" y="233"/>
                  </a:cubicBezTo>
                  <a:cubicBezTo>
                    <a:pt x="280" y="233"/>
                    <a:pt x="275" y="236"/>
                    <a:pt x="274" y="236"/>
                  </a:cubicBezTo>
                  <a:cubicBezTo>
                    <a:pt x="272" y="238"/>
                    <a:pt x="267" y="239"/>
                    <a:pt x="265" y="240"/>
                  </a:cubicBezTo>
                  <a:cubicBezTo>
                    <a:pt x="249" y="249"/>
                    <a:pt x="249" y="249"/>
                    <a:pt x="249" y="249"/>
                  </a:cubicBezTo>
                  <a:cubicBezTo>
                    <a:pt x="241" y="254"/>
                    <a:pt x="241" y="254"/>
                    <a:pt x="241" y="254"/>
                  </a:cubicBezTo>
                  <a:cubicBezTo>
                    <a:pt x="241" y="254"/>
                    <a:pt x="237" y="257"/>
                    <a:pt x="236" y="256"/>
                  </a:cubicBezTo>
                  <a:cubicBezTo>
                    <a:pt x="235" y="256"/>
                    <a:pt x="229" y="251"/>
                    <a:pt x="227" y="253"/>
                  </a:cubicBezTo>
                  <a:cubicBezTo>
                    <a:pt x="227" y="257"/>
                    <a:pt x="229" y="259"/>
                    <a:pt x="227" y="263"/>
                  </a:cubicBezTo>
                  <a:cubicBezTo>
                    <a:pt x="225" y="266"/>
                    <a:pt x="222" y="269"/>
                    <a:pt x="220" y="272"/>
                  </a:cubicBezTo>
                  <a:cubicBezTo>
                    <a:pt x="219" y="273"/>
                    <a:pt x="219" y="273"/>
                    <a:pt x="219" y="273"/>
                  </a:cubicBezTo>
                  <a:cubicBezTo>
                    <a:pt x="219" y="274"/>
                    <a:pt x="219" y="274"/>
                    <a:pt x="219" y="274"/>
                  </a:cubicBezTo>
                  <a:cubicBezTo>
                    <a:pt x="218" y="275"/>
                    <a:pt x="218" y="275"/>
                    <a:pt x="218" y="275"/>
                  </a:cubicBezTo>
                  <a:cubicBezTo>
                    <a:pt x="219" y="275"/>
                    <a:pt x="218" y="275"/>
                    <a:pt x="219" y="275"/>
                  </a:cubicBezTo>
                  <a:cubicBezTo>
                    <a:pt x="219" y="275"/>
                    <a:pt x="219" y="276"/>
                    <a:pt x="219" y="276"/>
                  </a:cubicBezTo>
                  <a:cubicBezTo>
                    <a:pt x="219" y="276"/>
                    <a:pt x="219" y="276"/>
                    <a:pt x="219" y="276"/>
                  </a:cubicBezTo>
                  <a:cubicBezTo>
                    <a:pt x="220" y="276"/>
                    <a:pt x="220" y="275"/>
                    <a:pt x="220" y="275"/>
                  </a:cubicBezTo>
                  <a:cubicBezTo>
                    <a:pt x="221" y="275"/>
                    <a:pt x="221" y="275"/>
                    <a:pt x="221" y="274"/>
                  </a:cubicBezTo>
                  <a:cubicBezTo>
                    <a:pt x="223" y="272"/>
                    <a:pt x="223" y="272"/>
                    <a:pt x="223" y="272"/>
                  </a:cubicBezTo>
                  <a:close/>
                  <a:moveTo>
                    <a:pt x="55" y="58"/>
                  </a:moveTo>
                  <a:cubicBezTo>
                    <a:pt x="39" y="54"/>
                    <a:pt x="39" y="54"/>
                    <a:pt x="39" y="54"/>
                  </a:cubicBezTo>
                  <a:cubicBezTo>
                    <a:pt x="37" y="52"/>
                    <a:pt x="35" y="50"/>
                    <a:pt x="33" y="49"/>
                  </a:cubicBezTo>
                  <a:cubicBezTo>
                    <a:pt x="30" y="46"/>
                    <a:pt x="26" y="43"/>
                    <a:pt x="22" y="41"/>
                  </a:cubicBezTo>
                  <a:cubicBezTo>
                    <a:pt x="16" y="36"/>
                    <a:pt x="16" y="36"/>
                    <a:pt x="16" y="36"/>
                  </a:cubicBezTo>
                  <a:cubicBezTo>
                    <a:pt x="14" y="35"/>
                    <a:pt x="13" y="32"/>
                    <a:pt x="11" y="31"/>
                  </a:cubicBezTo>
                  <a:cubicBezTo>
                    <a:pt x="11" y="27"/>
                    <a:pt x="12" y="23"/>
                    <a:pt x="11" y="19"/>
                  </a:cubicBezTo>
                  <a:cubicBezTo>
                    <a:pt x="10" y="16"/>
                    <a:pt x="5" y="12"/>
                    <a:pt x="3" y="10"/>
                  </a:cubicBezTo>
                  <a:cubicBezTo>
                    <a:pt x="0" y="0"/>
                    <a:pt x="0" y="0"/>
                    <a:pt x="0" y="0"/>
                  </a:cubicBezTo>
                  <a:cubicBezTo>
                    <a:pt x="0" y="0"/>
                    <a:pt x="0" y="0"/>
                    <a:pt x="0" y="0"/>
                  </a:cubicBezTo>
                  <a:cubicBezTo>
                    <a:pt x="80" y="1"/>
                    <a:pt x="80" y="1"/>
                    <a:pt x="80" y="1"/>
                  </a:cubicBezTo>
                  <a:cubicBezTo>
                    <a:pt x="80" y="1"/>
                    <a:pt x="80" y="1"/>
                    <a:pt x="80" y="1"/>
                  </a:cubicBezTo>
                  <a:cubicBezTo>
                    <a:pt x="128" y="3"/>
                    <a:pt x="128" y="3"/>
                    <a:pt x="128" y="3"/>
                  </a:cubicBezTo>
                  <a:cubicBezTo>
                    <a:pt x="117" y="42"/>
                    <a:pt x="117" y="42"/>
                    <a:pt x="117" y="42"/>
                  </a:cubicBezTo>
                  <a:cubicBezTo>
                    <a:pt x="149" y="43"/>
                    <a:pt x="149" y="43"/>
                    <a:pt x="149" y="43"/>
                  </a:cubicBezTo>
                  <a:cubicBezTo>
                    <a:pt x="162" y="3"/>
                    <a:pt x="162" y="3"/>
                    <a:pt x="162" y="3"/>
                  </a:cubicBezTo>
                  <a:cubicBezTo>
                    <a:pt x="178" y="3"/>
                    <a:pt x="178" y="3"/>
                    <a:pt x="178" y="3"/>
                  </a:cubicBezTo>
                  <a:cubicBezTo>
                    <a:pt x="179" y="6"/>
                    <a:pt x="179" y="6"/>
                    <a:pt x="179" y="6"/>
                  </a:cubicBezTo>
                  <a:cubicBezTo>
                    <a:pt x="179" y="6"/>
                    <a:pt x="179" y="6"/>
                    <a:pt x="179" y="6"/>
                  </a:cubicBezTo>
                  <a:cubicBezTo>
                    <a:pt x="178" y="8"/>
                    <a:pt x="179" y="11"/>
                    <a:pt x="181" y="12"/>
                  </a:cubicBezTo>
                  <a:cubicBezTo>
                    <a:pt x="183" y="15"/>
                    <a:pt x="188" y="14"/>
                    <a:pt x="189" y="18"/>
                  </a:cubicBezTo>
                  <a:cubicBezTo>
                    <a:pt x="192" y="18"/>
                    <a:pt x="192" y="19"/>
                    <a:pt x="194" y="16"/>
                  </a:cubicBezTo>
                  <a:cubicBezTo>
                    <a:pt x="195" y="15"/>
                    <a:pt x="197" y="19"/>
                    <a:pt x="199" y="18"/>
                  </a:cubicBezTo>
                  <a:cubicBezTo>
                    <a:pt x="200" y="17"/>
                    <a:pt x="204" y="14"/>
                    <a:pt x="204" y="18"/>
                  </a:cubicBezTo>
                  <a:cubicBezTo>
                    <a:pt x="205" y="18"/>
                    <a:pt x="205" y="20"/>
                    <a:pt x="205" y="20"/>
                  </a:cubicBezTo>
                  <a:cubicBezTo>
                    <a:pt x="205" y="22"/>
                    <a:pt x="207" y="23"/>
                    <a:pt x="207" y="24"/>
                  </a:cubicBezTo>
                  <a:cubicBezTo>
                    <a:pt x="208" y="24"/>
                    <a:pt x="208" y="24"/>
                    <a:pt x="208" y="24"/>
                  </a:cubicBezTo>
                  <a:cubicBezTo>
                    <a:pt x="209" y="27"/>
                    <a:pt x="216" y="24"/>
                    <a:pt x="218" y="23"/>
                  </a:cubicBezTo>
                  <a:cubicBezTo>
                    <a:pt x="219" y="21"/>
                    <a:pt x="220" y="18"/>
                    <a:pt x="221" y="15"/>
                  </a:cubicBezTo>
                  <a:cubicBezTo>
                    <a:pt x="221" y="15"/>
                    <a:pt x="221" y="15"/>
                    <a:pt x="221" y="15"/>
                  </a:cubicBezTo>
                  <a:cubicBezTo>
                    <a:pt x="256" y="15"/>
                    <a:pt x="256" y="15"/>
                    <a:pt x="256" y="15"/>
                  </a:cubicBezTo>
                  <a:cubicBezTo>
                    <a:pt x="264" y="29"/>
                    <a:pt x="264" y="29"/>
                    <a:pt x="264" y="29"/>
                  </a:cubicBezTo>
                  <a:cubicBezTo>
                    <a:pt x="264" y="29"/>
                    <a:pt x="264" y="29"/>
                    <a:pt x="264" y="29"/>
                  </a:cubicBezTo>
                  <a:cubicBezTo>
                    <a:pt x="264" y="35"/>
                    <a:pt x="264" y="38"/>
                    <a:pt x="262" y="43"/>
                  </a:cubicBezTo>
                  <a:cubicBezTo>
                    <a:pt x="260" y="46"/>
                    <a:pt x="258" y="48"/>
                    <a:pt x="261" y="51"/>
                  </a:cubicBezTo>
                  <a:cubicBezTo>
                    <a:pt x="269" y="58"/>
                    <a:pt x="261" y="57"/>
                    <a:pt x="256" y="59"/>
                  </a:cubicBezTo>
                  <a:cubicBezTo>
                    <a:pt x="248" y="63"/>
                    <a:pt x="255" y="63"/>
                    <a:pt x="252" y="68"/>
                  </a:cubicBezTo>
                  <a:cubicBezTo>
                    <a:pt x="250" y="71"/>
                    <a:pt x="249" y="71"/>
                    <a:pt x="245" y="72"/>
                  </a:cubicBezTo>
                  <a:cubicBezTo>
                    <a:pt x="240" y="75"/>
                    <a:pt x="241" y="79"/>
                    <a:pt x="236" y="81"/>
                  </a:cubicBezTo>
                  <a:cubicBezTo>
                    <a:pt x="235" y="81"/>
                    <a:pt x="231" y="82"/>
                    <a:pt x="232" y="84"/>
                  </a:cubicBezTo>
                  <a:cubicBezTo>
                    <a:pt x="233" y="85"/>
                    <a:pt x="237" y="86"/>
                    <a:pt x="235" y="88"/>
                  </a:cubicBezTo>
                  <a:cubicBezTo>
                    <a:pt x="230" y="92"/>
                    <a:pt x="230" y="92"/>
                    <a:pt x="230" y="92"/>
                  </a:cubicBezTo>
                  <a:cubicBezTo>
                    <a:pt x="230" y="95"/>
                    <a:pt x="222" y="97"/>
                    <a:pt x="220" y="98"/>
                  </a:cubicBezTo>
                  <a:cubicBezTo>
                    <a:pt x="220" y="98"/>
                    <a:pt x="224" y="109"/>
                    <a:pt x="219" y="113"/>
                  </a:cubicBezTo>
                  <a:cubicBezTo>
                    <a:pt x="216" y="116"/>
                    <a:pt x="217" y="116"/>
                    <a:pt x="217" y="119"/>
                  </a:cubicBezTo>
                  <a:cubicBezTo>
                    <a:pt x="217" y="123"/>
                    <a:pt x="216" y="123"/>
                    <a:pt x="215" y="126"/>
                  </a:cubicBezTo>
                  <a:cubicBezTo>
                    <a:pt x="213" y="126"/>
                    <a:pt x="214" y="122"/>
                    <a:pt x="213" y="121"/>
                  </a:cubicBezTo>
                  <a:cubicBezTo>
                    <a:pt x="213" y="121"/>
                    <a:pt x="213" y="121"/>
                    <a:pt x="213" y="120"/>
                  </a:cubicBezTo>
                  <a:cubicBezTo>
                    <a:pt x="209" y="120"/>
                    <a:pt x="205" y="116"/>
                    <a:pt x="201" y="118"/>
                  </a:cubicBezTo>
                  <a:cubicBezTo>
                    <a:pt x="201" y="125"/>
                    <a:pt x="196" y="132"/>
                    <a:pt x="196" y="139"/>
                  </a:cubicBezTo>
                  <a:cubicBezTo>
                    <a:pt x="198" y="139"/>
                    <a:pt x="201" y="139"/>
                    <a:pt x="201" y="140"/>
                  </a:cubicBezTo>
                  <a:cubicBezTo>
                    <a:pt x="193" y="145"/>
                    <a:pt x="193" y="145"/>
                    <a:pt x="193" y="145"/>
                  </a:cubicBezTo>
                  <a:cubicBezTo>
                    <a:pt x="190" y="146"/>
                    <a:pt x="189" y="149"/>
                    <a:pt x="186" y="149"/>
                  </a:cubicBezTo>
                  <a:cubicBezTo>
                    <a:pt x="182" y="149"/>
                    <a:pt x="179" y="148"/>
                    <a:pt x="176" y="150"/>
                  </a:cubicBezTo>
                  <a:cubicBezTo>
                    <a:pt x="172" y="152"/>
                    <a:pt x="176" y="158"/>
                    <a:pt x="171" y="158"/>
                  </a:cubicBezTo>
                  <a:cubicBezTo>
                    <a:pt x="171" y="160"/>
                    <a:pt x="166" y="156"/>
                    <a:pt x="165" y="155"/>
                  </a:cubicBezTo>
                  <a:cubicBezTo>
                    <a:pt x="163" y="154"/>
                    <a:pt x="161" y="156"/>
                    <a:pt x="159" y="156"/>
                  </a:cubicBezTo>
                  <a:cubicBezTo>
                    <a:pt x="158" y="159"/>
                    <a:pt x="153" y="157"/>
                    <a:pt x="153" y="155"/>
                  </a:cubicBezTo>
                  <a:cubicBezTo>
                    <a:pt x="149" y="155"/>
                    <a:pt x="146" y="157"/>
                    <a:pt x="144" y="153"/>
                  </a:cubicBezTo>
                  <a:cubicBezTo>
                    <a:pt x="143" y="150"/>
                    <a:pt x="143" y="147"/>
                    <a:pt x="138" y="147"/>
                  </a:cubicBezTo>
                  <a:cubicBezTo>
                    <a:pt x="138" y="147"/>
                    <a:pt x="138" y="147"/>
                    <a:pt x="138" y="147"/>
                  </a:cubicBezTo>
                  <a:cubicBezTo>
                    <a:pt x="137" y="143"/>
                    <a:pt x="135" y="145"/>
                    <a:pt x="136" y="139"/>
                  </a:cubicBezTo>
                  <a:cubicBezTo>
                    <a:pt x="136" y="139"/>
                    <a:pt x="136" y="139"/>
                    <a:pt x="136" y="139"/>
                  </a:cubicBezTo>
                  <a:cubicBezTo>
                    <a:pt x="136" y="139"/>
                    <a:pt x="136" y="139"/>
                    <a:pt x="136" y="138"/>
                  </a:cubicBezTo>
                  <a:cubicBezTo>
                    <a:pt x="135" y="138"/>
                    <a:pt x="136" y="138"/>
                    <a:pt x="135" y="138"/>
                  </a:cubicBezTo>
                  <a:cubicBezTo>
                    <a:pt x="135" y="140"/>
                    <a:pt x="133" y="145"/>
                    <a:pt x="131" y="145"/>
                  </a:cubicBezTo>
                  <a:cubicBezTo>
                    <a:pt x="131" y="152"/>
                    <a:pt x="137" y="153"/>
                    <a:pt x="130" y="157"/>
                  </a:cubicBezTo>
                  <a:cubicBezTo>
                    <a:pt x="127" y="157"/>
                    <a:pt x="107" y="148"/>
                    <a:pt x="121" y="148"/>
                  </a:cubicBezTo>
                  <a:cubicBezTo>
                    <a:pt x="121" y="146"/>
                    <a:pt x="119" y="146"/>
                    <a:pt x="118" y="144"/>
                  </a:cubicBezTo>
                  <a:cubicBezTo>
                    <a:pt x="117" y="144"/>
                    <a:pt x="114" y="145"/>
                    <a:pt x="113" y="144"/>
                  </a:cubicBezTo>
                  <a:cubicBezTo>
                    <a:pt x="111" y="142"/>
                    <a:pt x="114" y="138"/>
                    <a:pt x="113" y="138"/>
                  </a:cubicBezTo>
                  <a:cubicBezTo>
                    <a:pt x="112" y="137"/>
                    <a:pt x="110" y="139"/>
                    <a:pt x="108" y="136"/>
                  </a:cubicBezTo>
                  <a:cubicBezTo>
                    <a:pt x="104" y="133"/>
                    <a:pt x="108" y="131"/>
                    <a:pt x="103" y="129"/>
                  </a:cubicBezTo>
                  <a:cubicBezTo>
                    <a:pt x="101" y="129"/>
                    <a:pt x="101" y="127"/>
                    <a:pt x="99" y="126"/>
                  </a:cubicBezTo>
                  <a:cubicBezTo>
                    <a:pt x="97" y="125"/>
                    <a:pt x="101" y="133"/>
                    <a:pt x="100" y="135"/>
                  </a:cubicBezTo>
                  <a:cubicBezTo>
                    <a:pt x="100" y="138"/>
                    <a:pt x="96" y="138"/>
                    <a:pt x="98" y="141"/>
                  </a:cubicBezTo>
                  <a:cubicBezTo>
                    <a:pt x="98" y="141"/>
                    <a:pt x="100" y="144"/>
                    <a:pt x="99" y="145"/>
                  </a:cubicBezTo>
                  <a:cubicBezTo>
                    <a:pt x="97" y="148"/>
                    <a:pt x="99" y="146"/>
                    <a:pt x="100" y="148"/>
                  </a:cubicBezTo>
                  <a:cubicBezTo>
                    <a:pt x="100" y="150"/>
                    <a:pt x="100" y="153"/>
                    <a:pt x="99" y="154"/>
                  </a:cubicBezTo>
                  <a:cubicBezTo>
                    <a:pt x="98" y="155"/>
                    <a:pt x="97" y="149"/>
                    <a:pt x="94" y="149"/>
                  </a:cubicBezTo>
                  <a:cubicBezTo>
                    <a:pt x="92" y="149"/>
                    <a:pt x="90" y="149"/>
                    <a:pt x="89" y="148"/>
                  </a:cubicBezTo>
                  <a:cubicBezTo>
                    <a:pt x="87" y="147"/>
                    <a:pt x="84" y="158"/>
                    <a:pt x="84" y="150"/>
                  </a:cubicBezTo>
                  <a:cubicBezTo>
                    <a:pt x="84" y="148"/>
                    <a:pt x="78" y="147"/>
                    <a:pt x="77" y="143"/>
                  </a:cubicBezTo>
                  <a:cubicBezTo>
                    <a:pt x="83" y="143"/>
                    <a:pt x="89" y="149"/>
                    <a:pt x="97" y="147"/>
                  </a:cubicBezTo>
                  <a:cubicBezTo>
                    <a:pt x="97" y="137"/>
                    <a:pt x="95" y="140"/>
                    <a:pt x="88" y="138"/>
                  </a:cubicBezTo>
                  <a:cubicBezTo>
                    <a:pt x="88" y="135"/>
                    <a:pt x="85" y="133"/>
                    <a:pt x="85" y="131"/>
                  </a:cubicBezTo>
                  <a:cubicBezTo>
                    <a:pt x="92" y="131"/>
                    <a:pt x="87" y="117"/>
                    <a:pt x="82" y="116"/>
                  </a:cubicBezTo>
                  <a:cubicBezTo>
                    <a:pt x="78" y="115"/>
                    <a:pt x="79" y="114"/>
                    <a:pt x="77" y="112"/>
                  </a:cubicBezTo>
                  <a:cubicBezTo>
                    <a:pt x="75" y="110"/>
                    <a:pt x="76" y="116"/>
                    <a:pt x="76" y="117"/>
                  </a:cubicBezTo>
                  <a:cubicBezTo>
                    <a:pt x="76" y="118"/>
                    <a:pt x="80" y="120"/>
                    <a:pt x="78" y="121"/>
                  </a:cubicBezTo>
                  <a:cubicBezTo>
                    <a:pt x="77" y="122"/>
                    <a:pt x="75" y="122"/>
                    <a:pt x="74" y="122"/>
                  </a:cubicBezTo>
                  <a:cubicBezTo>
                    <a:pt x="73" y="122"/>
                    <a:pt x="77" y="124"/>
                    <a:pt x="73" y="127"/>
                  </a:cubicBezTo>
                  <a:cubicBezTo>
                    <a:pt x="71" y="129"/>
                    <a:pt x="71" y="129"/>
                    <a:pt x="69" y="131"/>
                  </a:cubicBezTo>
                  <a:cubicBezTo>
                    <a:pt x="68" y="131"/>
                    <a:pt x="68" y="140"/>
                    <a:pt x="64" y="136"/>
                  </a:cubicBezTo>
                  <a:cubicBezTo>
                    <a:pt x="63" y="135"/>
                    <a:pt x="63" y="131"/>
                    <a:pt x="64" y="130"/>
                  </a:cubicBezTo>
                  <a:cubicBezTo>
                    <a:pt x="64" y="130"/>
                    <a:pt x="66" y="126"/>
                    <a:pt x="64" y="126"/>
                  </a:cubicBezTo>
                  <a:cubicBezTo>
                    <a:pt x="63" y="134"/>
                    <a:pt x="59" y="131"/>
                    <a:pt x="54" y="131"/>
                  </a:cubicBezTo>
                  <a:cubicBezTo>
                    <a:pt x="54" y="132"/>
                    <a:pt x="56" y="135"/>
                    <a:pt x="56" y="138"/>
                  </a:cubicBezTo>
                  <a:cubicBezTo>
                    <a:pt x="58" y="138"/>
                    <a:pt x="59" y="147"/>
                    <a:pt x="56" y="144"/>
                  </a:cubicBezTo>
                  <a:cubicBezTo>
                    <a:pt x="55" y="143"/>
                    <a:pt x="48" y="139"/>
                    <a:pt x="47" y="137"/>
                  </a:cubicBezTo>
                  <a:cubicBezTo>
                    <a:pt x="46" y="137"/>
                    <a:pt x="48" y="134"/>
                    <a:pt x="48" y="133"/>
                  </a:cubicBezTo>
                  <a:cubicBezTo>
                    <a:pt x="45" y="133"/>
                    <a:pt x="48" y="133"/>
                    <a:pt x="45" y="133"/>
                  </a:cubicBezTo>
                  <a:cubicBezTo>
                    <a:pt x="44" y="137"/>
                    <a:pt x="37" y="131"/>
                    <a:pt x="36" y="131"/>
                  </a:cubicBezTo>
                  <a:cubicBezTo>
                    <a:pt x="32" y="129"/>
                    <a:pt x="38" y="124"/>
                    <a:pt x="38" y="121"/>
                  </a:cubicBezTo>
                  <a:cubicBezTo>
                    <a:pt x="38" y="121"/>
                    <a:pt x="39" y="120"/>
                    <a:pt x="39" y="120"/>
                  </a:cubicBezTo>
                  <a:cubicBezTo>
                    <a:pt x="40" y="119"/>
                    <a:pt x="42" y="121"/>
                    <a:pt x="43" y="121"/>
                  </a:cubicBezTo>
                  <a:cubicBezTo>
                    <a:pt x="43" y="120"/>
                    <a:pt x="42" y="119"/>
                    <a:pt x="42" y="118"/>
                  </a:cubicBezTo>
                  <a:cubicBezTo>
                    <a:pt x="35" y="118"/>
                    <a:pt x="26" y="117"/>
                    <a:pt x="26" y="109"/>
                  </a:cubicBezTo>
                  <a:cubicBezTo>
                    <a:pt x="30" y="108"/>
                    <a:pt x="35" y="104"/>
                    <a:pt x="36" y="101"/>
                  </a:cubicBezTo>
                  <a:cubicBezTo>
                    <a:pt x="38" y="101"/>
                    <a:pt x="38" y="103"/>
                    <a:pt x="40" y="103"/>
                  </a:cubicBezTo>
                  <a:cubicBezTo>
                    <a:pt x="40" y="100"/>
                    <a:pt x="37" y="99"/>
                    <a:pt x="35" y="100"/>
                  </a:cubicBezTo>
                  <a:cubicBezTo>
                    <a:pt x="33" y="101"/>
                    <a:pt x="30" y="106"/>
                    <a:pt x="29" y="106"/>
                  </a:cubicBezTo>
                  <a:cubicBezTo>
                    <a:pt x="29" y="104"/>
                    <a:pt x="26" y="100"/>
                    <a:pt x="25" y="97"/>
                  </a:cubicBezTo>
                  <a:cubicBezTo>
                    <a:pt x="25" y="91"/>
                    <a:pt x="21" y="92"/>
                    <a:pt x="19" y="88"/>
                  </a:cubicBezTo>
                  <a:cubicBezTo>
                    <a:pt x="16" y="83"/>
                    <a:pt x="19" y="85"/>
                    <a:pt x="24" y="85"/>
                  </a:cubicBezTo>
                  <a:cubicBezTo>
                    <a:pt x="30" y="85"/>
                    <a:pt x="41" y="85"/>
                    <a:pt x="45" y="87"/>
                  </a:cubicBezTo>
                  <a:cubicBezTo>
                    <a:pt x="47" y="88"/>
                    <a:pt x="48" y="89"/>
                    <a:pt x="50" y="91"/>
                  </a:cubicBezTo>
                  <a:cubicBezTo>
                    <a:pt x="50" y="91"/>
                    <a:pt x="54" y="86"/>
                    <a:pt x="57" y="86"/>
                  </a:cubicBezTo>
                  <a:cubicBezTo>
                    <a:pt x="60" y="85"/>
                    <a:pt x="58" y="74"/>
                    <a:pt x="61" y="70"/>
                  </a:cubicBezTo>
                  <a:cubicBezTo>
                    <a:pt x="66" y="65"/>
                    <a:pt x="57" y="63"/>
                    <a:pt x="55" y="58"/>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97"/>
            <p:cNvSpPr>
              <a:spLocks/>
            </p:cNvSpPr>
            <p:nvPr/>
          </p:nvSpPr>
          <p:spPr bwMode="auto">
            <a:xfrm>
              <a:off x="8162925" y="2455613"/>
              <a:ext cx="412682" cy="490787"/>
            </a:xfrm>
            <a:custGeom>
              <a:avLst/>
              <a:gdLst>
                <a:gd name="T0" fmla="*/ 49 w 141"/>
                <a:gd name="T1" fmla="*/ 128 h 168"/>
                <a:gd name="T2" fmla="*/ 70 w 141"/>
                <a:gd name="T3" fmla="*/ 168 h 168"/>
                <a:gd name="T4" fmla="*/ 99 w 141"/>
                <a:gd name="T5" fmla="*/ 128 h 168"/>
                <a:gd name="T6" fmla="*/ 100 w 141"/>
                <a:gd name="T7" fmla="*/ 131 h 168"/>
                <a:gd name="T8" fmla="*/ 104 w 141"/>
                <a:gd name="T9" fmla="*/ 130 h 168"/>
                <a:gd name="T10" fmla="*/ 110 w 141"/>
                <a:gd name="T11" fmla="*/ 135 h 168"/>
                <a:gd name="T12" fmla="*/ 125 w 141"/>
                <a:gd name="T13" fmla="*/ 137 h 168"/>
                <a:gd name="T14" fmla="*/ 130 w 141"/>
                <a:gd name="T15" fmla="*/ 138 h 168"/>
                <a:gd name="T16" fmla="*/ 131 w 141"/>
                <a:gd name="T17" fmla="*/ 137 h 168"/>
                <a:gd name="T18" fmla="*/ 130 w 141"/>
                <a:gd name="T19" fmla="*/ 129 h 168"/>
                <a:gd name="T20" fmla="*/ 126 w 141"/>
                <a:gd name="T21" fmla="*/ 113 h 168"/>
                <a:gd name="T22" fmla="*/ 118 w 141"/>
                <a:gd name="T23" fmla="*/ 102 h 168"/>
                <a:gd name="T24" fmla="*/ 103 w 141"/>
                <a:gd name="T25" fmla="*/ 95 h 168"/>
                <a:gd name="T26" fmla="*/ 106 w 141"/>
                <a:gd name="T27" fmla="*/ 84 h 168"/>
                <a:gd name="T28" fmla="*/ 117 w 141"/>
                <a:gd name="T29" fmla="*/ 97 h 168"/>
                <a:gd name="T30" fmla="*/ 122 w 141"/>
                <a:gd name="T31" fmla="*/ 94 h 168"/>
                <a:gd name="T32" fmla="*/ 125 w 141"/>
                <a:gd name="T33" fmla="*/ 84 h 168"/>
                <a:gd name="T34" fmla="*/ 122 w 141"/>
                <a:gd name="T35" fmla="*/ 63 h 168"/>
                <a:gd name="T36" fmla="*/ 109 w 141"/>
                <a:gd name="T37" fmla="*/ 55 h 168"/>
                <a:gd name="T38" fmla="*/ 126 w 141"/>
                <a:gd name="T39" fmla="*/ 57 h 168"/>
                <a:gd name="T40" fmla="*/ 140 w 141"/>
                <a:gd name="T41" fmla="*/ 30 h 168"/>
                <a:gd name="T42" fmla="*/ 138 w 141"/>
                <a:gd name="T43" fmla="*/ 29 h 168"/>
                <a:gd name="T44" fmla="*/ 130 w 141"/>
                <a:gd name="T45" fmla="*/ 29 h 168"/>
                <a:gd name="T46" fmla="*/ 120 w 141"/>
                <a:gd name="T47" fmla="*/ 38 h 168"/>
                <a:gd name="T48" fmla="*/ 106 w 141"/>
                <a:gd name="T49" fmla="*/ 22 h 168"/>
                <a:gd name="T50" fmla="*/ 114 w 141"/>
                <a:gd name="T51" fmla="*/ 24 h 168"/>
                <a:gd name="T52" fmla="*/ 124 w 141"/>
                <a:gd name="T53" fmla="*/ 30 h 168"/>
                <a:gd name="T54" fmla="*/ 124 w 141"/>
                <a:gd name="T55" fmla="*/ 28 h 168"/>
                <a:gd name="T56" fmla="*/ 123 w 141"/>
                <a:gd name="T57" fmla="*/ 17 h 168"/>
                <a:gd name="T58" fmla="*/ 124 w 141"/>
                <a:gd name="T59" fmla="*/ 17 h 168"/>
                <a:gd name="T60" fmla="*/ 140 w 141"/>
                <a:gd name="T61" fmla="*/ 20 h 168"/>
                <a:gd name="T62" fmla="*/ 140 w 141"/>
                <a:gd name="T63" fmla="*/ 18 h 168"/>
                <a:gd name="T64" fmla="*/ 100 w 141"/>
                <a:gd name="T65" fmla="*/ 3 h 168"/>
                <a:gd name="T66" fmla="*/ 74 w 141"/>
                <a:gd name="T67" fmla="*/ 5 h 168"/>
                <a:gd name="T68" fmla="*/ 32 w 141"/>
                <a:gd name="T69" fmla="*/ 20 h 168"/>
                <a:gd name="T70" fmla="*/ 48 w 141"/>
                <a:gd name="T71" fmla="*/ 33 h 168"/>
                <a:gd name="T72" fmla="*/ 32 w 141"/>
                <a:gd name="T73" fmla="*/ 27 h 168"/>
                <a:gd name="T74" fmla="*/ 11 w 141"/>
                <a:gd name="T75" fmla="*/ 27 h 168"/>
                <a:gd name="T76" fmla="*/ 10 w 141"/>
                <a:gd name="T77" fmla="*/ 35 h 168"/>
                <a:gd name="T78" fmla="*/ 18 w 141"/>
                <a:gd name="T79" fmla="*/ 54 h 168"/>
                <a:gd name="T80" fmla="*/ 3 w 141"/>
                <a:gd name="T81" fmla="*/ 85 h 168"/>
                <a:gd name="T82" fmla="*/ 1 w 141"/>
                <a:gd name="T83" fmla="*/ 126 h 168"/>
                <a:gd name="connsiteX0" fmla="*/ 71 w 9960"/>
                <a:gd name="connsiteY0" fmla="*/ 7398 h 9898"/>
                <a:gd name="connsiteX1" fmla="*/ 3475 w 9960"/>
                <a:gd name="connsiteY1" fmla="*/ 7517 h 9898"/>
                <a:gd name="connsiteX2" fmla="*/ 2695 w 9960"/>
                <a:gd name="connsiteY2" fmla="*/ 9838 h 9898"/>
                <a:gd name="connsiteX3" fmla="*/ 4965 w 9960"/>
                <a:gd name="connsiteY3" fmla="*/ 9898 h 9898"/>
                <a:gd name="connsiteX4" fmla="*/ 5887 w 9960"/>
                <a:gd name="connsiteY4" fmla="*/ 7517 h 9898"/>
                <a:gd name="connsiteX5" fmla="*/ 7021 w 9960"/>
                <a:gd name="connsiteY5" fmla="*/ 7517 h 9898"/>
                <a:gd name="connsiteX6" fmla="*/ 7092 w 9960"/>
                <a:gd name="connsiteY6" fmla="*/ 7696 h 9898"/>
                <a:gd name="connsiteX7" fmla="*/ 7092 w 9960"/>
                <a:gd name="connsiteY7" fmla="*/ 7696 h 9898"/>
                <a:gd name="connsiteX8" fmla="*/ 7305 w 9960"/>
                <a:gd name="connsiteY8" fmla="*/ 7636 h 9898"/>
                <a:gd name="connsiteX9" fmla="*/ 7376 w 9960"/>
                <a:gd name="connsiteY9" fmla="*/ 7636 h 9898"/>
                <a:gd name="connsiteX10" fmla="*/ 7376 w 9960"/>
                <a:gd name="connsiteY10" fmla="*/ 7874 h 9898"/>
                <a:gd name="connsiteX11" fmla="*/ 7801 w 9960"/>
                <a:gd name="connsiteY11" fmla="*/ 7934 h 9898"/>
                <a:gd name="connsiteX12" fmla="*/ 7872 w 9960"/>
                <a:gd name="connsiteY12" fmla="*/ 7934 h 9898"/>
                <a:gd name="connsiteX13" fmla="*/ 8865 w 9960"/>
                <a:gd name="connsiteY13" fmla="*/ 8053 h 9898"/>
                <a:gd name="connsiteX14" fmla="*/ 9220 w 9960"/>
                <a:gd name="connsiteY14" fmla="*/ 8112 h 9898"/>
                <a:gd name="connsiteX15" fmla="*/ 9220 w 9960"/>
                <a:gd name="connsiteY15" fmla="*/ 8112 h 9898"/>
                <a:gd name="connsiteX16" fmla="*/ 9220 w 9960"/>
                <a:gd name="connsiteY16" fmla="*/ 8053 h 9898"/>
                <a:gd name="connsiteX17" fmla="*/ 9291 w 9960"/>
                <a:gd name="connsiteY17" fmla="*/ 8053 h 9898"/>
                <a:gd name="connsiteX18" fmla="*/ 9291 w 9960"/>
                <a:gd name="connsiteY18" fmla="*/ 7993 h 9898"/>
                <a:gd name="connsiteX19" fmla="*/ 9220 w 9960"/>
                <a:gd name="connsiteY19" fmla="*/ 7577 h 9898"/>
                <a:gd name="connsiteX20" fmla="*/ 8794 w 9960"/>
                <a:gd name="connsiteY20" fmla="*/ 7458 h 9898"/>
                <a:gd name="connsiteX21" fmla="*/ 8936 w 9960"/>
                <a:gd name="connsiteY21" fmla="*/ 6624 h 9898"/>
                <a:gd name="connsiteX22" fmla="*/ 8865 w 9960"/>
                <a:gd name="connsiteY22" fmla="*/ 5850 h 9898"/>
                <a:gd name="connsiteX23" fmla="*/ 8369 w 9960"/>
                <a:gd name="connsiteY23" fmla="*/ 5969 h 9898"/>
                <a:gd name="connsiteX24" fmla="*/ 7801 w 9960"/>
                <a:gd name="connsiteY24" fmla="*/ 5731 h 9898"/>
                <a:gd name="connsiteX25" fmla="*/ 7305 w 9960"/>
                <a:gd name="connsiteY25" fmla="*/ 5553 h 9898"/>
                <a:gd name="connsiteX26" fmla="*/ 7518 w 9960"/>
                <a:gd name="connsiteY26" fmla="*/ 4958 h 9898"/>
                <a:gd name="connsiteX27" fmla="*/ 7518 w 9960"/>
                <a:gd name="connsiteY27" fmla="*/ 4898 h 9898"/>
                <a:gd name="connsiteX28" fmla="*/ 7943 w 9960"/>
                <a:gd name="connsiteY28" fmla="*/ 5315 h 9898"/>
                <a:gd name="connsiteX29" fmla="*/ 8298 w 9960"/>
                <a:gd name="connsiteY29" fmla="*/ 5672 h 9898"/>
                <a:gd name="connsiteX30" fmla="*/ 8652 w 9960"/>
                <a:gd name="connsiteY30" fmla="*/ 5493 h 9898"/>
                <a:gd name="connsiteX31" fmla="*/ 8652 w 9960"/>
                <a:gd name="connsiteY31" fmla="*/ 5493 h 9898"/>
                <a:gd name="connsiteX32" fmla="*/ 8865 w 9960"/>
                <a:gd name="connsiteY32" fmla="*/ 5731 h 9898"/>
                <a:gd name="connsiteX33" fmla="*/ 8865 w 9960"/>
                <a:gd name="connsiteY33" fmla="*/ 4898 h 9898"/>
                <a:gd name="connsiteX34" fmla="*/ 8652 w 9960"/>
                <a:gd name="connsiteY34" fmla="*/ 4243 h 9898"/>
                <a:gd name="connsiteX35" fmla="*/ 8652 w 9960"/>
                <a:gd name="connsiteY35" fmla="*/ 3648 h 9898"/>
                <a:gd name="connsiteX36" fmla="*/ 8511 w 9960"/>
                <a:gd name="connsiteY36" fmla="*/ 3529 h 9898"/>
                <a:gd name="connsiteX37" fmla="*/ 7730 w 9960"/>
                <a:gd name="connsiteY37" fmla="*/ 3172 h 9898"/>
                <a:gd name="connsiteX38" fmla="*/ 7730 w 9960"/>
                <a:gd name="connsiteY38" fmla="*/ 3172 h 9898"/>
                <a:gd name="connsiteX39" fmla="*/ 8936 w 9960"/>
                <a:gd name="connsiteY39" fmla="*/ 3291 h 9898"/>
                <a:gd name="connsiteX40" fmla="*/ 9362 w 9960"/>
                <a:gd name="connsiteY40" fmla="*/ 2398 h 9898"/>
                <a:gd name="connsiteX41" fmla="*/ 9929 w 9960"/>
                <a:gd name="connsiteY41" fmla="*/ 1684 h 9898"/>
                <a:gd name="connsiteX42" fmla="*/ 9858 w 9960"/>
                <a:gd name="connsiteY42" fmla="*/ 1684 h 9898"/>
                <a:gd name="connsiteX43" fmla="*/ 9787 w 9960"/>
                <a:gd name="connsiteY43" fmla="*/ 1624 h 9898"/>
                <a:gd name="connsiteX44" fmla="*/ 9362 w 9960"/>
                <a:gd name="connsiteY44" fmla="*/ 1684 h 9898"/>
                <a:gd name="connsiteX45" fmla="*/ 9220 w 9960"/>
                <a:gd name="connsiteY45" fmla="*/ 1624 h 9898"/>
                <a:gd name="connsiteX46" fmla="*/ 8582 w 9960"/>
                <a:gd name="connsiteY46" fmla="*/ 2160 h 9898"/>
                <a:gd name="connsiteX47" fmla="*/ 8511 w 9960"/>
                <a:gd name="connsiteY47" fmla="*/ 2160 h 9898"/>
                <a:gd name="connsiteX48" fmla="*/ 8156 w 9960"/>
                <a:gd name="connsiteY48" fmla="*/ 1743 h 9898"/>
                <a:gd name="connsiteX49" fmla="*/ 7518 w 9960"/>
                <a:gd name="connsiteY49" fmla="*/ 1208 h 9898"/>
                <a:gd name="connsiteX50" fmla="*/ 7801 w 9960"/>
                <a:gd name="connsiteY50" fmla="*/ 1327 h 9898"/>
                <a:gd name="connsiteX51" fmla="*/ 8085 w 9960"/>
                <a:gd name="connsiteY51" fmla="*/ 1327 h 9898"/>
                <a:gd name="connsiteX52" fmla="*/ 8582 w 9960"/>
                <a:gd name="connsiteY52" fmla="*/ 1743 h 9898"/>
                <a:gd name="connsiteX53" fmla="*/ 8794 w 9960"/>
                <a:gd name="connsiteY53" fmla="*/ 1684 h 9898"/>
                <a:gd name="connsiteX54" fmla="*/ 8865 w 9960"/>
                <a:gd name="connsiteY54" fmla="*/ 1565 h 9898"/>
                <a:gd name="connsiteX55" fmla="*/ 8794 w 9960"/>
                <a:gd name="connsiteY55" fmla="*/ 1565 h 9898"/>
                <a:gd name="connsiteX56" fmla="*/ 8582 w 9960"/>
                <a:gd name="connsiteY56" fmla="*/ 1267 h 9898"/>
                <a:gd name="connsiteX57" fmla="*/ 8723 w 9960"/>
                <a:gd name="connsiteY57" fmla="*/ 910 h 9898"/>
                <a:gd name="connsiteX58" fmla="*/ 8723 w 9960"/>
                <a:gd name="connsiteY58" fmla="*/ 910 h 9898"/>
                <a:gd name="connsiteX59" fmla="*/ 8794 w 9960"/>
                <a:gd name="connsiteY59" fmla="*/ 910 h 9898"/>
                <a:gd name="connsiteX60" fmla="*/ 9433 w 9960"/>
                <a:gd name="connsiteY60" fmla="*/ 1208 h 9898"/>
                <a:gd name="connsiteX61" fmla="*/ 9929 w 9960"/>
                <a:gd name="connsiteY61" fmla="*/ 1088 h 9898"/>
                <a:gd name="connsiteX62" fmla="*/ 9929 w 9960"/>
                <a:gd name="connsiteY62" fmla="*/ 1029 h 9898"/>
                <a:gd name="connsiteX63" fmla="*/ 9929 w 9960"/>
                <a:gd name="connsiteY63" fmla="*/ 969 h 9898"/>
                <a:gd name="connsiteX64" fmla="*/ 8865 w 9960"/>
                <a:gd name="connsiteY64" fmla="*/ 196 h 9898"/>
                <a:gd name="connsiteX65" fmla="*/ 7092 w 9960"/>
                <a:gd name="connsiteY65" fmla="*/ 77 h 9898"/>
                <a:gd name="connsiteX66" fmla="*/ 6170 w 9960"/>
                <a:gd name="connsiteY66" fmla="*/ 17 h 9898"/>
                <a:gd name="connsiteX67" fmla="*/ 5248 w 9960"/>
                <a:gd name="connsiteY67" fmla="*/ 196 h 9898"/>
                <a:gd name="connsiteX68" fmla="*/ 3404 w 9960"/>
                <a:gd name="connsiteY68" fmla="*/ 672 h 9898"/>
                <a:gd name="connsiteX69" fmla="*/ 2270 w 9960"/>
                <a:gd name="connsiteY69" fmla="*/ 1088 h 9898"/>
                <a:gd name="connsiteX70" fmla="*/ 2270 w 9960"/>
                <a:gd name="connsiteY70" fmla="*/ 1148 h 9898"/>
                <a:gd name="connsiteX71" fmla="*/ 3404 w 9960"/>
                <a:gd name="connsiteY71" fmla="*/ 1862 h 9898"/>
                <a:gd name="connsiteX72" fmla="*/ 2270 w 9960"/>
                <a:gd name="connsiteY72" fmla="*/ 1505 h 9898"/>
                <a:gd name="connsiteX73" fmla="*/ 922 w 9960"/>
                <a:gd name="connsiteY73" fmla="*/ 1505 h 9898"/>
                <a:gd name="connsiteX74" fmla="*/ 780 w 9960"/>
                <a:gd name="connsiteY74" fmla="*/ 1505 h 9898"/>
                <a:gd name="connsiteX75" fmla="*/ 780 w 9960"/>
                <a:gd name="connsiteY75" fmla="*/ 1505 h 9898"/>
                <a:gd name="connsiteX76" fmla="*/ 709 w 9960"/>
                <a:gd name="connsiteY76" fmla="*/ 1981 h 9898"/>
                <a:gd name="connsiteX77" fmla="*/ 1206 w 9960"/>
                <a:gd name="connsiteY77" fmla="*/ 2993 h 9898"/>
                <a:gd name="connsiteX78" fmla="*/ 1277 w 9960"/>
                <a:gd name="connsiteY78" fmla="*/ 3112 h 9898"/>
                <a:gd name="connsiteX79" fmla="*/ 709 w 9960"/>
                <a:gd name="connsiteY79" fmla="*/ 4362 h 9898"/>
                <a:gd name="connsiteX80" fmla="*/ 213 w 9960"/>
                <a:gd name="connsiteY80" fmla="*/ 4958 h 9898"/>
                <a:gd name="connsiteX81" fmla="*/ 0 w 9960"/>
                <a:gd name="connsiteY81" fmla="*/ 5731 h 9898"/>
                <a:gd name="connsiteX82" fmla="*/ 71 w 9960"/>
                <a:gd name="connsiteY82" fmla="*/ 7398 h 9898"/>
                <a:gd name="connsiteX0" fmla="*/ 71 w 10000"/>
                <a:gd name="connsiteY0" fmla="*/ 7474 h 10000"/>
                <a:gd name="connsiteX1" fmla="*/ 3489 w 10000"/>
                <a:gd name="connsiteY1" fmla="*/ 7594 h 10000"/>
                <a:gd name="connsiteX2" fmla="*/ 2706 w 10000"/>
                <a:gd name="connsiteY2" fmla="*/ 9939 h 10000"/>
                <a:gd name="connsiteX3" fmla="*/ 4985 w 10000"/>
                <a:gd name="connsiteY3" fmla="*/ 10000 h 10000"/>
                <a:gd name="connsiteX4" fmla="*/ 5911 w 10000"/>
                <a:gd name="connsiteY4" fmla="*/ 7594 h 10000"/>
                <a:gd name="connsiteX5" fmla="*/ 7049 w 10000"/>
                <a:gd name="connsiteY5" fmla="*/ 7594 h 10000"/>
                <a:gd name="connsiteX6" fmla="*/ 7120 w 10000"/>
                <a:gd name="connsiteY6" fmla="*/ 7775 h 10000"/>
                <a:gd name="connsiteX7" fmla="*/ 7120 w 10000"/>
                <a:gd name="connsiteY7" fmla="*/ 7775 h 10000"/>
                <a:gd name="connsiteX8" fmla="*/ 7334 w 10000"/>
                <a:gd name="connsiteY8" fmla="*/ 7715 h 10000"/>
                <a:gd name="connsiteX9" fmla="*/ 7406 w 10000"/>
                <a:gd name="connsiteY9" fmla="*/ 7715 h 10000"/>
                <a:gd name="connsiteX10" fmla="*/ 7406 w 10000"/>
                <a:gd name="connsiteY10" fmla="*/ 7955 h 10000"/>
                <a:gd name="connsiteX11" fmla="*/ 7832 w 10000"/>
                <a:gd name="connsiteY11" fmla="*/ 8016 h 10000"/>
                <a:gd name="connsiteX12" fmla="*/ 7904 w 10000"/>
                <a:gd name="connsiteY12" fmla="*/ 8016 h 10000"/>
                <a:gd name="connsiteX13" fmla="*/ 8901 w 10000"/>
                <a:gd name="connsiteY13" fmla="*/ 8136 h 10000"/>
                <a:gd name="connsiteX14" fmla="*/ 9257 w 10000"/>
                <a:gd name="connsiteY14" fmla="*/ 8196 h 10000"/>
                <a:gd name="connsiteX15" fmla="*/ 9257 w 10000"/>
                <a:gd name="connsiteY15" fmla="*/ 8196 h 10000"/>
                <a:gd name="connsiteX16" fmla="*/ 9257 w 10000"/>
                <a:gd name="connsiteY16" fmla="*/ 8136 h 10000"/>
                <a:gd name="connsiteX17" fmla="*/ 9328 w 10000"/>
                <a:gd name="connsiteY17" fmla="*/ 8136 h 10000"/>
                <a:gd name="connsiteX18" fmla="*/ 9328 w 10000"/>
                <a:gd name="connsiteY18" fmla="*/ 8075 h 10000"/>
                <a:gd name="connsiteX19" fmla="*/ 9257 w 10000"/>
                <a:gd name="connsiteY19" fmla="*/ 7655 h 10000"/>
                <a:gd name="connsiteX20" fmla="*/ 8829 w 10000"/>
                <a:gd name="connsiteY20" fmla="*/ 7535 h 10000"/>
                <a:gd name="connsiteX21" fmla="*/ 8972 w 10000"/>
                <a:gd name="connsiteY21" fmla="*/ 6692 h 10000"/>
                <a:gd name="connsiteX22" fmla="*/ 8901 w 10000"/>
                <a:gd name="connsiteY22" fmla="*/ 5910 h 10000"/>
                <a:gd name="connsiteX23" fmla="*/ 8403 w 10000"/>
                <a:gd name="connsiteY23" fmla="*/ 6031 h 10000"/>
                <a:gd name="connsiteX24" fmla="*/ 7832 w 10000"/>
                <a:gd name="connsiteY24" fmla="*/ 5790 h 10000"/>
                <a:gd name="connsiteX25" fmla="*/ 7334 w 10000"/>
                <a:gd name="connsiteY25" fmla="*/ 5610 h 10000"/>
                <a:gd name="connsiteX26" fmla="*/ 7548 w 10000"/>
                <a:gd name="connsiteY26" fmla="*/ 5009 h 10000"/>
                <a:gd name="connsiteX27" fmla="*/ 7548 w 10000"/>
                <a:gd name="connsiteY27" fmla="*/ 4948 h 10000"/>
                <a:gd name="connsiteX28" fmla="*/ 7975 w 10000"/>
                <a:gd name="connsiteY28" fmla="*/ 5370 h 10000"/>
                <a:gd name="connsiteX29" fmla="*/ 8331 w 10000"/>
                <a:gd name="connsiteY29" fmla="*/ 5730 h 10000"/>
                <a:gd name="connsiteX30" fmla="*/ 8687 w 10000"/>
                <a:gd name="connsiteY30" fmla="*/ 5550 h 10000"/>
                <a:gd name="connsiteX31" fmla="*/ 8687 w 10000"/>
                <a:gd name="connsiteY31" fmla="*/ 5550 h 10000"/>
                <a:gd name="connsiteX32" fmla="*/ 8901 w 10000"/>
                <a:gd name="connsiteY32" fmla="*/ 5790 h 10000"/>
                <a:gd name="connsiteX33" fmla="*/ 8901 w 10000"/>
                <a:gd name="connsiteY33" fmla="*/ 4948 h 10000"/>
                <a:gd name="connsiteX34" fmla="*/ 8687 w 10000"/>
                <a:gd name="connsiteY34" fmla="*/ 4287 h 10000"/>
                <a:gd name="connsiteX35" fmla="*/ 8687 w 10000"/>
                <a:gd name="connsiteY35" fmla="*/ 3686 h 10000"/>
                <a:gd name="connsiteX36" fmla="*/ 8545 w 10000"/>
                <a:gd name="connsiteY36" fmla="*/ 3565 h 10000"/>
                <a:gd name="connsiteX37" fmla="*/ 7761 w 10000"/>
                <a:gd name="connsiteY37" fmla="*/ 3205 h 10000"/>
                <a:gd name="connsiteX38" fmla="*/ 7761 w 10000"/>
                <a:gd name="connsiteY38" fmla="*/ 3205 h 10000"/>
                <a:gd name="connsiteX39" fmla="*/ 8972 w 10000"/>
                <a:gd name="connsiteY39" fmla="*/ 3325 h 10000"/>
                <a:gd name="connsiteX40" fmla="*/ 9400 w 10000"/>
                <a:gd name="connsiteY40" fmla="*/ 2423 h 10000"/>
                <a:gd name="connsiteX41" fmla="*/ 9969 w 10000"/>
                <a:gd name="connsiteY41" fmla="*/ 1701 h 10000"/>
                <a:gd name="connsiteX42" fmla="*/ 9898 w 10000"/>
                <a:gd name="connsiteY42" fmla="*/ 1701 h 10000"/>
                <a:gd name="connsiteX43" fmla="*/ 9826 w 10000"/>
                <a:gd name="connsiteY43" fmla="*/ 1641 h 10000"/>
                <a:gd name="connsiteX44" fmla="*/ 9400 w 10000"/>
                <a:gd name="connsiteY44" fmla="*/ 1701 h 10000"/>
                <a:gd name="connsiteX45" fmla="*/ 9257 w 10000"/>
                <a:gd name="connsiteY45" fmla="*/ 1641 h 10000"/>
                <a:gd name="connsiteX46" fmla="*/ 8616 w 10000"/>
                <a:gd name="connsiteY46" fmla="*/ 2182 h 10000"/>
                <a:gd name="connsiteX47" fmla="*/ 8545 w 10000"/>
                <a:gd name="connsiteY47" fmla="*/ 2182 h 10000"/>
                <a:gd name="connsiteX48" fmla="*/ 8189 w 10000"/>
                <a:gd name="connsiteY48" fmla="*/ 1761 h 10000"/>
                <a:gd name="connsiteX49" fmla="*/ 7548 w 10000"/>
                <a:gd name="connsiteY49" fmla="*/ 1220 h 10000"/>
                <a:gd name="connsiteX50" fmla="*/ 7832 w 10000"/>
                <a:gd name="connsiteY50" fmla="*/ 1341 h 10000"/>
                <a:gd name="connsiteX51" fmla="*/ 8117 w 10000"/>
                <a:gd name="connsiteY51" fmla="*/ 1341 h 10000"/>
                <a:gd name="connsiteX52" fmla="*/ 8616 w 10000"/>
                <a:gd name="connsiteY52" fmla="*/ 1761 h 10000"/>
                <a:gd name="connsiteX53" fmla="*/ 8829 w 10000"/>
                <a:gd name="connsiteY53" fmla="*/ 1701 h 10000"/>
                <a:gd name="connsiteX54" fmla="*/ 8901 w 10000"/>
                <a:gd name="connsiteY54" fmla="*/ 1581 h 10000"/>
                <a:gd name="connsiteX55" fmla="*/ 8829 w 10000"/>
                <a:gd name="connsiteY55" fmla="*/ 1581 h 10000"/>
                <a:gd name="connsiteX56" fmla="*/ 8616 w 10000"/>
                <a:gd name="connsiteY56" fmla="*/ 1280 h 10000"/>
                <a:gd name="connsiteX57" fmla="*/ 8758 w 10000"/>
                <a:gd name="connsiteY57" fmla="*/ 919 h 10000"/>
                <a:gd name="connsiteX58" fmla="*/ 8758 w 10000"/>
                <a:gd name="connsiteY58" fmla="*/ 919 h 10000"/>
                <a:gd name="connsiteX59" fmla="*/ 8829 w 10000"/>
                <a:gd name="connsiteY59" fmla="*/ 919 h 10000"/>
                <a:gd name="connsiteX60" fmla="*/ 9471 w 10000"/>
                <a:gd name="connsiteY60" fmla="*/ 1220 h 10000"/>
                <a:gd name="connsiteX61" fmla="*/ 9969 w 10000"/>
                <a:gd name="connsiteY61" fmla="*/ 1099 h 10000"/>
                <a:gd name="connsiteX62" fmla="*/ 9969 w 10000"/>
                <a:gd name="connsiteY62" fmla="*/ 1040 h 10000"/>
                <a:gd name="connsiteX63" fmla="*/ 9969 w 10000"/>
                <a:gd name="connsiteY63" fmla="*/ 979 h 10000"/>
                <a:gd name="connsiteX64" fmla="*/ 8901 w 10000"/>
                <a:gd name="connsiteY64" fmla="*/ 198 h 10000"/>
                <a:gd name="connsiteX65" fmla="*/ 7120 w 10000"/>
                <a:gd name="connsiteY65" fmla="*/ 78 h 10000"/>
                <a:gd name="connsiteX66" fmla="*/ 6195 w 10000"/>
                <a:gd name="connsiteY66" fmla="*/ 17 h 10000"/>
                <a:gd name="connsiteX67" fmla="*/ 5269 w 10000"/>
                <a:gd name="connsiteY67" fmla="*/ 198 h 10000"/>
                <a:gd name="connsiteX68" fmla="*/ 3418 w 10000"/>
                <a:gd name="connsiteY68" fmla="*/ 679 h 10000"/>
                <a:gd name="connsiteX69" fmla="*/ 2279 w 10000"/>
                <a:gd name="connsiteY69" fmla="*/ 1099 h 10000"/>
                <a:gd name="connsiteX70" fmla="*/ 2279 w 10000"/>
                <a:gd name="connsiteY70" fmla="*/ 1160 h 10000"/>
                <a:gd name="connsiteX71" fmla="*/ 2279 w 10000"/>
                <a:gd name="connsiteY71" fmla="*/ 1521 h 10000"/>
                <a:gd name="connsiteX72" fmla="*/ 926 w 10000"/>
                <a:gd name="connsiteY72" fmla="*/ 1521 h 10000"/>
                <a:gd name="connsiteX73" fmla="*/ 783 w 10000"/>
                <a:gd name="connsiteY73" fmla="*/ 1521 h 10000"/>
                <a:gd name="connsiteX74" fmla="*/ 783 w 10000"/>
                <a:gd name="connsiteY74" fmla="*/ 1521 h 10000"/>
                <a:gd name="connsiteX75" fmla="*/ 712 w 10000"/>
                <a:gd name="connsiteY75" fmla="*/ 2001 h 10000"/>
                <a:gd name="connsiteX76" fmla="*/ 1211 w 10000"/>
                <a:gd name="connsiteY76" fmla="*/ 3024 h 10000"/>
                <a:gd name="connsiteX77" fmla="*/ 1282 w 10000"/>
                <a:gd name="connsiteY77" fmla="*/ 3144 h 10000"/>
                <a:gd name="connsiteX78" fmla="*/ 712 w 10000"/>
                <a:gd name="connsiteY78" fmla="*/ 4407 h 10000"/>
                <a:gd name="connsiteX79" fmla="*/ 214 w 10000"/>
                <a:gd name="connsiteY79" fmla="*/ 5009 h 10000"/>
                <a:gd name="connsiteX80" fmla="*/ 0 w 10000"/>
                <a:gd name="connsiteY80" fmla="*/ 5790 h 10000"/>
                <a:gd name="connsiteX81" fmla="*/ 71 w 10000"/>
                <a:gd name="connsiteY81" fmla="*/ 7474 h 10000"/>
                <a:gd name="connsiteX0" fmla="*/ 71 w 10000"/>
                <a:gd name="connsiteY0" fmla="*/ 7485 h 10011"/>
                <a:gd name="connsiteX1" fmla="*/ 3489 w 10000"/>
                <a:gd name="connsiteY1" fmla="*/ 7605 h 10011"/>
                <a:gd name="connsiteX2" fmla="*/ 2706 w 10000"/>
                <a:gd name="connsiteY2" fmla="*/ 9950 h 10011"/>
                <a:gd name="connsiteX3" fmla="*/ 4985 w 10000"/>
                <a:gd name="connsiteY3" fmla="*/ 10011 h 10011"/>
                <a:gd name="connsiteX4" fmla="*/ 5911 w 10000"/>
                <a:gd name="connsiteY4" fmla="*/ 7605 h 10011"/>
                <a:gd name="connsiteX5" fmla="*/ 7049 w 10000"/>
                <a:gd name="connsiteY5" fmla="*/ 7605 h 10011"/>
                <a:gd name="connsiteX6" fmla="*/ 7120 w 10000"/>
                <a:gd name="connsiteY6" fmla="*/ 7786 h 10011"/>
                <a:gd name="connsiteX7" fmla="*/ 7120 w 10000"/>
                <a:gd name="connsiteY7" fmla="*/ 7786 h 10011"/>
                <a:gd name="connsiteX8" fmla="*/ 7334 w 10000"/>
                <a:gd name="connsiteY8" fmla="*/ 7726 h 10011"/>
                <a:gd name="connsiteX9" fmla="*/ 7406 w 10000"/>
                <a:gd name="connsiteY9" fmla="*/ 7726 h 10011"/>
                <a:gd name="connsiteX10" fmla="*/ 7406 w 10000"/>
                <a:gd name="connsiteY10" fmla="*/ 7966 h 10011"/>
                <a:gd name="connsiteX11" fmla="*/ 7832 w 10000"/>
                <a:gd name="connsiteY11" fmla="*/ 8027 h 10011"/>
                <a:gd name="connsiteX12" fmla="*/ 7904 w 10000"/>
                <a:gd name="connsiteY12" fmla="*/ 8027 h 10011"/>
                <a:gd name="connsiteX13" fmla="*/ 8901 w 10000"/>
                <a:gd name="connsiteY13" fmla="*/ 8147 h 10011"/>
                <a:gd name="connsiteX14" fmla="*/ 9257 w 10000"/>
                <a:gd name="connsiteY14" fmla="*/ 8207 h 10011"/>
                <a:gd name="connsiteX15" fmla="*/ 9257 w 10000"/>
                <a:gd name="connsiteY15" fmla="*/ 8207 h 10011"/>
                <a:gd name="connsiteX16" fmla="*/ 9257 w 10000"/>
                <a:gd name="connsiteY16" fmla="*/ 8147 h 10011"/>
                <a:gd name="connsiteX17" fmla="*/ 9328 w 10000"/>
                <a:gd name="connsiteY17" fmla="*/ 8147 h 10011"/>
                <a:gd name="connsiteX18" fmla="*/ 9328 w 10000"/>
                <a:gd name="connsiteY18" fmla="*/ 8086 h 10011"/>
                <a:gd name="connsiteX19" fmla="*/ 9257 w 10000"/>
                <a:gd name="connsiteY19" fmla="*/ 7666 h 10011"/>
                <a:gd name="connsiteX20" fmla="*/ 8829 w 10000"/>
                <a:gd name="connsiteY20" fmla="*/ 7546 h 10011"/>
                <a:gd name="connsiteX21" fmla="*/ 8972 w 10000"/>
                <a:gd name="connsiteY21" fmla="*/ 6703 h 10011"/>
                <a:gd name="connsiteX22" fmla="*/ 8901 w 10000"/>
                <a:gd name="connsiteY22" fmla="*/ 5921 h 10011"/>
                <a:gd name="connsiteX23" fmla="*/ 8403 w 10000"/>
                <a:gd name="connsiteY23" fmla="*/ 6042 h 10011"/>
                <a:gd name="connsiteX24" fmla="*/ 7832 w 10000"/>
                <a:gd name="connsiteY24" fmla="*/ 5801 h 10011"/>
                <a:gd name="connsiteX25" fmla="*/ 7334 w 10000"/>
                <a:gd name="connsiteY25" fmla="*/ 5621 h 10011"/>
                <a:gd name="connsiteX26" fmla="*/ 7548 w 10000"/>
                <a:gd name="connsiteY26" fmla="*/ 5020 h 10011"/>
                <a:gd name="connsiteX27" fmla="*/ 7548 w 10000"/>
                <a:gd name="connsiteY27" fmla="*/ 4959 h 10011"/>
                <a:gd name="connsiteX28" fmla="*/ 7975 w 10000"/>
                <a:gd name="connsiteY28" fmla="*/ 5381 h 10011"/>
                <a:gd name="connsiteX29" fmla="*/ 8331 w 10000"/>
                <a:gd name="connsiteY29" fmla="*/ 5741 h 10011"/>
                <a:gd name="connsiteX30" fmla="*/ 8687 w 10000"/>
                <a:gd name="connsiteY30" fmla="*/ 5561 h 10011"/>
                <a:gd name="connsiteX31" fmla="*/ 8687 w 10000"/>
                <a:gd name="connsiteY31" fmla="*/ 5561 h 10011"/>
                <a:gd name="connsiteX32" fmla="*/ 8901 w 10000"/>
                <a:gd name="connsiteY32" fmla="*/ 5801 h 10011"/>
                <a:gd name="connsiteX33" fmla="*/ 8901 w 10000"/>
                <a:gd name="connsiteY33" fmla="*/ 4959 h 10011"/>
                <a:gd name="connsiteX34" fmla="*/ 8687 w 10000"/>
                <a:gd name="connsiteY34" fmla="*/ 4298 h 10011"/>
                <a:gd name="connsiteX35" fmla="*/ 8687 w 10000"/>
                <a:gd name="connsiteY35" fmla="*/ 3697 h 10011"/>
                <a:gd name="connsiteX36" fmla="*/ 8545 w 10000"/>
                <a:gd name="connsiteY36" fmla="*/ 3576 h 10011"/>
                <a:gd name="connsiteX37" fmla="*/ 7761 w 10000"/>
                <a:gd name="connsiteY37" fmla="*/ 3216 h 10011"/>
                <a:gd name="connsiteX38" fmla="*/ 7761 w 10000"/>
                <a:gd name="connsiteY38" fmla="*/ 3216 h 10011"/>
                <a:gd name="connsiteX39" fmla="*/ 8972 w 10000"/>
                <a:gd name="connsiteY39" fmla="*/ 3336 h 10011"/>
                <a:gd name="connsiteX40" fmla="*/ 9400 w 10000"/>
                <a:gd name="connsiteY40" fmla="*/ 2434 h 10011"/>
                <a:gd name="connsiteX41" fmla="*/ 9969 w 10000"/>
                <a:gd name="connsiteY41" fmla="*/ 1712 h 10011"/>
                <a:gd name="connsiteX42" fmla="*/ 9898 w 10000"/>
                <a:gd name="connsiteY42" fmla="*/ 1712 h 10011"/>
                <a:gd name="connsiteX43" fmla="*/ 9826 w 10000"/>
                <a:gd name="connsiteY43" fmla="*/ 1652 h 10011"/>
                <a:gd name="connsiteX44" fmla="*/ 9400 w 10000"/>
                <a:gd name="connsiteY44" fmla="*/ 1712 h 10011"/>
                <a:gd name="connsiteX45" fmla="*/ 9257 w 10000"/>
                <a:gd name="connsiteY45" fmla="*/ 1652 h 10011"/>
                <a:gd name="connsiteX46" fmla="*/ 8616 w 10000"/>
                <a:gd name="connsiteY46" fmla="*/ 2193 h 10011"/>
                <a:gd name="connsiteX47" fmla="*/ 8545 w 10000"/>
                <a:gd name="connsiteY47" fmla="*/ 2193 h 10011"/>
                <a:gd name="connsiteX48" fmla="*/ 8189 w 10000"/>
                <a:gd name="connsiteY48" fmla="*/ 1772 h 10011"/>
                <a:gd name="connsiteX49" fmla="*/ 7548 w 10000"/>
                <a:gd name="connsiteY49" fmla="*/ 1231 h 10011"/>
                <a:gd name="connsiteX50" fmla="*/ 7832 w 10000"/>
                <a:gd name="connsiteY50" fmla="*/ 1352 h 10011"/>
                <a:gd name="connsiteX51" fmla="*/ 8117 w 10000"/>
                <a:gd name="connsiteY51" fmla="*/ 1352 h 10011"/>
                <a:gd name="connsiteX52" fmla="*/ 8616 w 10000"/>
                <a:gd name="connsiteY52" fmla="*/ 1772 h 10011"/>
                <a:gd name="connsiteX53" fmla="*/ 8829 w 10000"/>
                <a:gd name="connsiteY53" fmla="*/ 1712 h 10011"/>
                <a:gd name="connsiteX54" fmla="*/ 8901 w 10000"/>
                <a:gd name="connsiteY54" fmla="*/ 1592 h 10011"/>
                <a:gd name="connsiteX55" fmla="*/ 8829 w 10000"/>
                <a:gd name="connsiteY55" fmla="*/ 1592 h 10011"/>
                <a:gd name="connsiteX56" fmla="*/ 8616 w 10000"/>
                <a:gd name="connsiteY56" fmla="*/ 1291 h 10011"/>
                <a:gd name="connsiteX57" fmla="*/ 8758 w 10000"/>
                <a:gd name="connsiteY57" fmla="*/ 930 h 10011"/>
                <a:gd name="connsiteX58" fmla="*/ 8758 w 10000"/>
                <a:gd name="connsiteY58" fmla="*/ 930 h 10011"/>
                <a:gd name="connsiteX59" fmla="*/ 8829 w 10000"/>
                <a:gd name="connsiteY59" fmla="*/ 930 h 10011"/>
                <a:gd name="connsiteX60" fmla="*/ 9471 w 10000"/>
                <a:gd name="connsiteY60" fmla="*/ 1231 h 10011"/>
                <a:gd name="connsiteX61" fmla="*/ 9969 w 10000"/>
                <a:gd name="connsiteY61" fmla="*/ 1110 h 10011"/>
                <a:gd name="connsiteX62" fmla="*/ 9969 w 10000"/>
                <a:gd name="connsiteY62" fmla="*/ 1051 h 10011"/>
                <a:gd name="connsiteX63" fmla="*/ 9969 w 10000"/>
                <a:gd name="connsiteY63" fmla="*/ 990 h 10011"/>
                <a:gd name="connsiteX64" fmla="*/ 8901 w 10000"/>
                <a:gd name="connsiteY64" fmla="*/ 209 h 10011"/>
                <a:gd name="connsiteX65" fmla="*/ 7120 w 10000"/>
                <a:gd name="connsiteY65" fmla="*/ 89 h 10011"/>
                <a:gd name="connsiteX66" fmla="*/ 6195 w 10000"/>
                <a:gd name="connsiteY66" fmla="*/ 28 h 10011"/>
                <a:gd name="connsiteX67" fmla="*/ 5021 w 10000"/>
                <a:gd name="connsiteY67" fmla="*/ 627 h 10011"/>
                <a:gd name="connsiteX68" fmla="*/ 3418 w 10000"/>
                <a:gd name="connsiteY68" fmla="*/ 690 h 10011"/>
                <a:gd name="connsiteX69" fmla="*/ 2279 w 10000"/>
                <a:gd name="connsiteY69" fmla="*/ 1110 h 10011"/>
                <a:gd name="connsiteX70" fmla="*/ 2279 w 10000"/>
                <a:gd name="connsiteY70" fmla="*/ 1171 h 10011"/>
                <a:gd name="connsiteX71" fmla="*/ 2279 w 10000"/>
                <a:gd name="connsiteY71" fmla="*/ 1532 h 10011"/>
                <a:gd name="connsiteX72" fmla="*/ 926 w 10000"/>
                <a:gd name="connsiteY72" fmla="*/ 1532 h 10011"/>
                <a:gd name="connsiteX73" fmla="*/ 783 w 10000"/>
                <a:gd name="connsiteY73" fmla="*/ 1532 h 10011"/>
                <a:gd name="connsiteX74" fmla="*/ 783 w 10000"/>
                <a:gd name="connsiteY74" fmla="*/ 1532 h 10011"/>
                <a:gd name="connsiteX75" fmla="*/ 712 w 10000"/>
                <a:gd name="connsiteY75" fmla="*/ 2012 h 10011"/>
                <a:gd name="connsiteX76" fmla="*/ 1211 w 10000"/>
                <a:gd name="connsiteY76" fmla="*/ 3035 h 10011"/>
                <a:gd name="connsiteX77" fmla="*/ 1282 w 10000"/>
                <a:gd name="connsiteY77" fmla="*/ 3155 h 10011"/>
                <a:gd name="connsiteX78" fmla="*/ 712 w 10000"/>
                <a:gd name="connsiteY78" fmla="*/ 4418 h 10011"/>
                <a:gd name="connsiteX79" fmla="*/ 214 w 10000"/>
                <a:gd name="connsiteY79" fmla="*/ 5020 h 10011"/>
                <a:gd name="connsiteX80" fmla="*/ 0 w 10000"/>
                <a:gd name="connsiteY80" fmla="*/ 5801 h 10011"/>
                <a:gd name="connsiteX81" fmla="*/ 71 w 10000"/>
                <a:gd name="connsiteY81" fmla="*/ 7485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000" h="10011">
                  <a:moveTo>
                    <a:pt x="71" y="7485"/>
                  </a:moveTo>
                  <a:lnTo>
                    <a:pt x="3489" y="7605"/>
                  </a:lnTo>
                  <a:lnTo>
                    <a:pt x="2706" y="9950"/>
                  </a:lnTo>
                  <a:lnTo>
                    <a:pt x="4985" y="10011"/>
                  </a:lnTo>
                  <a:lnTo>
                    <a:pt x="5911" y="7605"/>
                  </a:lnTo>
                  <a:lnTo>
                    <a:pt x="7049" y="7605"/>
                  </a:lnTo>
                  <a:cubicBezTo>
                    <a:pt x="7073" y="7665"/>
                    <a:pt x="7096" y="7726"/>
                    <a:pt x="7120" y="7786"/>
                  </a:cubicBezTo>
                  <a:lnTo>
                    <a:pt x="7120" y="7786"/>
                  </a:lnTo>
                  <a:cubicBezTo>
                    <a:pt x="7192" y="7786"/>
                    <a:pt x="7263" y="7726"/>
                    <a:pt x="7334" y="7726"/>
                  </a:cubicBezTo>
                  <a:lnTo>
                    <a:pt x="7406" y="7726"/>
                  </a:lnTo>
                  <a:lnTo>
                    <a:pt x="7406" y="7966"/>
                  </a:lnTo>
                  <a:lnTo>
                    <a:pt x="7832" y="8027"/>
                  </a:lnTo>
                  <a:lnTo>
                    <a:pt x="7904" y="8027"/>
                  </a:lnTo>
                  <a:cubicBezTo>
                    <a:pt x="7975" y="8387"/>
                    <a:pt x="8616" y="8027"/>
                    <a:pt x="8901" y="8147"/>
                  </a:cubicBezTo>
                  <a:cubicBezTo>
                    <a:pt x="8972" y="8147"/>
                    <a:pt x="9186" y="8267"/>
                    <a:pt x="9257" y="8207"/>
                  </a:cubicBezTo>
                  <a:lnTo>
                    <a:pt x="9257" y="8207"/>
                  </a:lnTo>
                  <a:lnTo>
                    <a:pt x="9257" y="8147"/>
                  </a:lnTo>
                  <a:lnTo>
                    <a:pt x="9328" y="8147"/>
                  </a:lnTo>
                  <a:lnTo>
                    <a:pt x="9328" y="8086"/>
                  </a:lnTo>
                  <a:cubicBezTo>
                    <a:pt x="9471" y="8086"/>
                    <a:pt x="9328" y="7726"/>
                    <a:pt x="9257" y="7666"/>
                  </a:cubicBezTo>
                  <a:cubicBezTo>
                    <a:pt x="9114" y="7485"/>
                    <a:pt x="8972" y="7605"/>
                    <a:pt x="8829" y="7546"/>
                  </a:cubicBezTo>
                  <a:cubicBezTo>
                    <a:pt x="8829" y="7245"/>
                    <a:pt x="8972" y="6944"/>
                    <a:pt x="8972" y="6703"/>
                  </a:cubicBezTo>
                  <a:cubicBezTo>
                    <a:pt x="8948" y="6442"/>
                    <a:pt x="8925" y="6182"/>
                    <a:pt x="8901" y="5921"/>
                  </a:cubicBezTo>
                  <a:cubicBezTo>
                    <a:pt x="8616" y="5921"/>
                    <a:pt x="8616" y="5982"/>
                    <a:pt x="8403" y="6042"/>
                  </a:cubicBezTo>
                  <a:cubicBezTo>
                    <a:pt x="8189" y="6162"/>
                    <a:pt x="8046" y="5862"/>
                    <a:pt x="7832" y="5801"/>
                  </a:cubicBezTo>
                  <a:cubicBezTo>
                    <a:pt x="7691" y="5801"/>
                    <a:pt x="7334" y="5681"/>
                    <a:pt x="7334" y="5621"/>
                  </a:cubicBezTo>
                  <a:cubicBezTo>
                    <a:pt x="7334" y="5381"/>
                    <a:pt x="7548" y="5200"/>
                    <a:pt x="7548" y="5020"/>
                  </a:cubicBezTo>
                  <a:lnTo>
                    <a:pt x="7548" y="4959"/>
                  </a:lnTo>
                  <a:cubicBezTo>
                    <a:pt x="7691" y="4959"/>
                    <a:pt x="7832" y="5320"/>
                    <a:pt x="7975" y="5381"/>
                  </a:cubicBezTo>
                  <a:cubicBezTo>
                    <a:pt x="8046" y="5440"/>
                    <a:pt x="8331" y="5681"/>
                    <a:pt x="8331" y="5741"/>
                  </a:cubicBezTo>
                  <a:cubicBezTo>
                    <a:pt x="8474" y="5741"/>
                    <a:pt x="8616" y="5681"/>
                    <a:pt x="8687" y="5561"/>
                  </a:cubicBezTo>
                  <a:lnTo>
                    <a:pt x="8687" y="5561"/>
                  </a:lnTo>
                  <a:cubicBezTo>
                    <a:pt x="8687" y="5681"/>
                    <a:pt x="8758" y="5862"/>
                    <a:pt x="8901" y="5801"/>
                  </a:cubicBezTo>
                  <a:cubicBezTo>
                    <a:pt x="8901" y="5561"/>
                    <a:pt x="8829" y="5200"/>
                    <a:pt x="8901" y="4959"/>
                  </a:cubicBezTo>
                  <a:cubicBezTo>
                    <a:pt x="8901" y="4658"/>
                    <a:pt x="8687" y="4538"/>
                    <a:pt x="8687" y="4298"/>
                  </a:cubicBezTo>
                  <a:lnTo>
                    <a:pt x="8687" y="3697"/>
                  </a:lnTo>
                  <a:cubicBezTo>
                    <a:pt x="8687" y="3636"/>
                    <a:pt x="8545" y="3576"/>
                    <a:pt x="8545" y="3576"/>
                  </a:cubicBezTo>
                  <a:cubicBezTo>
                    <a:pt x="8260" y="3576"/>
                    <a:pt x="7975" y="3216"/>
                    <a:pt x="7761" y="3216"/>
                  </a:cubicBezTo>
                  <a:lnTo>
                    <a:pt x="7761" y="3216"/>
                  </a:lnTo>
                  <a:cubicBezTo>
                    <a:pt x="8046" y="3155"/>
                    <a:pt x="8687" y="3336"/>
                    <a:pt x="8972" y="3336"/>
                  </a:cubicBezTo>
                  <a:cubicBezTo>
                    <a:pt x="9043" y="3095"/>
                    <a:pt x="9257" y="2735"/>
                    <a:pt x="9400" y="2434"/>
                  </a:cubicBezTo>
                  <a:cubicBezTo>
                    <a:pt x="9400" y="2373"/>
                    <a:pt x="9898" y="1772"/>
                    <a:pt x="9969" y="1712"/>
                  </a:cubicBezTo>
                  <a:lnTo>
                    <a:pt x="9898" y="1712"/>
                  </a:lnTo>
                  <a:cubicBezTo>
                    <a:pt x="9898" y="1652"/>
                    <a:pt x="9826" y="1652"/>
                    <a:pt x="9826" y="1652"/>
                  </a:cubicBezTo>
                  <a:cubicBezTo>
                    <a:pt x="9684" y="1652"/>
                    <a:pt x="9400" y="1772"/>
                    <a:pt x="9400" y="1712"/>
                  </a:cubicBezTo>
                  <a:cubicBezTo>
                    <a:pt x="9328" y="1712"/>
                    <a:pt x="9328" y="1712"/>
                    <a:pt x="9257" y="1652"/>
                  </a:cubicBezTo>
                  <a:cubicBezTo>
                    <a:pt x="9043" y="1652"/>
                    <a:pt x="8758" y="2193"/>
                    <a:pt x="8616" y="2193"/>
                  </a:cubicBezTo>
                  <a:lnTo>
                    <a:pt x="8545" y="2193"/>
                  </a:lnTo>
                  <a:cubicBezTo>
                    <a:pt x="8474" y="2012"/>
                    <a:pt x="8403" y="1892"/>
                    <a:pt x="8189" y="1772"/>
                  </a:cubicBezTo>
                  <a:cubicBezTo>
                    <a:pt x="8117" y="1652"/>
                    <a:pt x="7548" y="1411"/>
                    <a:pt x="7548" y="1231"/>
                  </a:cubicBezTo>
                  <a:cubicBezTo>
                    <a:pt x="7691" y="1231"/>
                    <a:pt x="7691" y="1352"/>
                    <a:pt x="7832" y="1352"/>
                  </a:cubicBezTo>
                  <a:lnTo>
                    <a:pt x="8117" y="1352"/>
                  </a:lnTo>
                  <a:cubicBezTo>
                    <a:pt x="8189" y="1352"/>
                    <a:pt x="8616" y="1772"/>
                    <a:pt x="8616" y="1772"/>
                  </a:cubicBezTo>
                  <a:cubicBezTo>
                    <a:pt x="8758" y="1772"/>
                    <a:pt x="8758" y="1712"/>
                    <a:pt x="8829" y="1712"/>
                  </a:cubicBezTo>
                  <a:cubicBezTo>
                    <a:pt x="8901" y="1652"/>
                    <a:pt x="8901" y="1652"/>
                    <a:pt x="8901" y="1592"/>
                  </a:cubicBezTo>
                  <a:lnTo>
                    <a:pt x="8829" y="1592"/>
                  </a:lnTo>
                  <a:cubicBezTo>
                    <a:pt x="8758" y="1592"/>
                    <a:pt x="8545" y="1352"/>
                    <a:pt x="8616" y="1291"/>
                  </a:cubicBezTo>
                  <a:cubicBezTo>
                    <a:pt x="8616" y="1171"/>
                    <a:pt x="8758" y="1051"/>
                    <a:pt x="8758" y="930"/>
                  </a:cubicBezTo>
                  <a:lnTo>
                    <a:pt x="8758" y="930"/>
                  </a:lnTo>
                  <a:lnTo>
                    <a:pt x="8829" y="930"/>
                  </a:lnTo>
                  <a:cubicBezTo>
                    <a:pt x="8829" y="990"/>
                    <a:pt x="9400" y="1110"/>
                    <a:pt x="9471" y="1231"/>
                  </a:cubicBezTo>
                  <a:cubicBezTo>
                    <a:pt x="9684" y="1231"/>
                    <a:pt x="9826" y="1110"/>
                    <a:pt x="9969" y="1110"/>
                  </a:cubicBezTo>
                  <a:cubicBezTo>
                    <a:pt x="9969" y="1051"/>
                    <a:pt x="10040" y="1051"/>
                    <a:pt x="9969" y="1051"/>
                  </a:cubicBezTo>
                  <a:lnTo>
                    <a:pt x="9969" y="990"/>
                  </a:lnTo>
                  <a:cubicBezTo>
                    <a:pt x="9969" y="810"/>
                    <a:pt x="9114" y="329"/>
                    <a:pt x="8901" y="209"/>
                  </a:cubicBezTo>
                  <a:cubicBezTo>
                    <a:pt x="8331" y="-92"/>
                    <a:pt x="7761" y="209"/>
                    <a:pt x="7120" y="89"/>
                  </a:cubicBezTo>
                  <a:cubicBezTo>
                    <a:pt x="6836" y="89"/>
                    <a:pt x="6545" y="-62"/>
                    <a:pt x="6195" y="28"/>
                  </a:cubicBezTo>
                  <a:cubicBezTo>
                    <a:pt x="5845" y="118"/>
                    <a:pt x="5378" y="627"/>
                    <a:pt x="5021" y="627"/>
                  </a:cubicBezTo>
                  <a:cubicBezTo>
                    <a:pt x="4452" y="687"/>
                    <a:pt x="3917" y="449"/>
                    <a:pt x="3418" y="690"/>
                  </a:cubicBezTo>
                  <a:cubicBezTo>
                    <a:pt x="3134" y="810"/>
                    <a:pt x="2563" y="1110"/>
                    <a:pt x="2279" y="1110"/>
                  </a:cubicBezTo>
                  <a:lnTo>
                    <a:pt x="2279" y="1171"/>
                  </a:lnTo>
                  <a:cubicBezTo>
                    <a:pt x="2279" y="1241"/>
                    <a:pt x="2505" y="1472"/>
                    <a:pt x="2279" y="1532"/>
                  </a:cubicBezTo>
                  <a:cubicBezTo>
                    <a:pt x="2065" y="1171"/>
                    <a:pt x="1282" y="1411"/>
                    <a:pt x="926" y="1532"/>
                  </a:cubicBezTo>
                  <a:lnTo>
                    <a:pt x="783" y="1532"/>
                  </a:lnTo>
                  <a:lnTo>
                    <a:pt x="783" y="1532"/>
                  </a:lnTo>
                  <a:cubicBezTo>
                    <a:pt x="759" y="1692"/>
                    <a:pt x="736" y="1852"/>
                    <a:pt x="712" y="2012"/>
                  </a:cubicBezTo>
                  <a:cubicBezTo>
                    <a:pt x="783" y="2373"/>
                    <a:pt x="997" y="2794"/>
                    <a:pt x="1211" y="3035"/>
                  </a:cubicBezTo>
                  <a:cubicBezTo>
                    <a:pt x="1211" y="3095"/>
                    <a:pt x="1282" y="3095"/>
                    <a:pt x="1282" y="3155"/>
                  </a:cubicBezTo>
                  <a:cubicBezTo>
                    <a:pt x="1282" y="3576"/>
                    <a:pt x="926" y="3998"/>
                    <a:pt x="712" y="4418"/>
                  </a:cubicBezTo>
                  <a:cubicBezTo>
                    <a:pt x="498" y="4599"/>
                    <a:pt x="356" y="4839"/>
                    <a:pt x="214" y="5020"/>
                  </a:cubicBezTo>
                  <a:cubicBezTo>
                    <a:pt x="143" y="5261"/>
                    <a:pt x="71" y="5561"/>
                    <a:pt x="0" y="5801"/>
                  </a:cubicBezTo>
                  <a:cubicBezTo>
                    <a:pt x="24" y="6362"/>
                    <a:pt x="47" y="6924"/>
                    <a:pt x="71" y="7485"/>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8" name="Freeform 98"/>
            <p:cNvSpPr>
              <a:spLocks/>
            </p:cNvSpPr>
            <p:nvPr/>
          </p:nvSpPr>
          <p:spPr bwMode="auto">
            <a:xfrm>
              <a:off x="7720013" y="2465388"/>
              <a:ext cx="495300" cy="357188"/>
            </a:xfrm>
            <a:custGeom>
              <a:avLst/>
              <a:gdLst>
                <a:gd name="T0" fmla="*/ 71 w 168"/>
                <a:gd name="T1" fmla="*/ 120 h 121"/>
                <a:gd name="T2" fmla="*/ 151 w 168"/>
                <a:gd name="T3" fmla="*/ 121 h 121"/>
                <a:gd name="T4" fmla="*/ 151 w 168"/>
                <a:gd name="T5" fmla="*/ 121 h 121"/>
                <a:gd name="T6" fmla="*/ 150 w 168"/>
                <a:gd name="T7" fmla="*/ 93 h 121"/>
                <a:gd name="T8" fmla="*/ 153 w 168"/>
                <a:gd name="T9" fmla="*/ 80 h 121"/>
                <a:gd name="T10" fmla="*/ 160 w 168"/>
                <a:gd name="T11" fmla="*/ 70 h 121"/>
                <a:gd name="T12" fmla="*/ 168 w 168"/>
                <a:gd name="T13" fmla="*/ 49 h 121"/>
                <a:gd name="T14" fmla="*/ 167 w 168"/>
                <a:gd name="T15" fmla="*/ 47 h 121"/>
                <a:gd name="T16" fmla="*/ 160 w 168"/>
                <a:gd name="T17" fmla="*/ 30 h 121"/>
                <a:gd name="T18" fmla="*/ 161 w 168"/>
                <a:gd name="T19" fmla="*/ 22 h 121"/>
                <a:gd name="T20" fmla="*/ 161 w 168"/>
                <a:gd name="T21" fmla="*/ 22 h 121"/>
                <a:gd name="T22" fmla="*/ 161 w 168"/>
                <a:gd name="T23" fmla="*/ 16 h 121"/>
                <a:gd name="T24" fmla="*/ 162 w 168"/>
                <a:gd name="T25" fmla="*/ 12 h 121"/>
                <a:gd name="T26" fmla="*/ 159 w 168"/>
                <a:gd name="T27" fmla="*/ 8 h 121"/>
                <a:gd name="T28" fmla="*/ 157 w 168"/>
                <a:gd name="T29" fmla="*/ 1 h 121"/>
                <a:gd name="T30" fmla="*/ 144 w 168"/>
                <a:gd name="T31" fmla="*/ 4 h 121"/>
                <a:gd name="T32" fmla="*/ 127 w 168"/>
                <a:gd name="T33" fmla="*/ 10 h 121"/>
                <a:gd name="T34" fmla="*/ 113 w 168"/>
                <a:gd name="T35" fmla="*/ 16 h 121"/>
                <a:gd name="T36" fmla="*/ 82 w 168"/>
                <a:gd name="T37" fmla="*/ 19 h 121"/>
                <a:gd name="T38" fmla="*/ 59 w 168"/>
                <a:gd name="T39" fmla="*/ 21 h 121"/>
                <a:gd name="T40" fmla="*/ 48 w 168"/>
                <a:gd name="T41" fmla="*/ 17 h 121"/>
                <a:gd name="T42" fmla="*/ 48 w 168"/>
                <a:gd name="T43" fmla="*/ 17 h 121"/>
                <a:gd name="T44" fmla="*/ 41 w 168"/>
                <a:gd name="T45" fmla="*/ 28 h 121"/>
                <a:gd name="T46" fmla="*/ 39 w 168"/>
                <a:gd name="T47" fmla="*/ 32 h 121"/>
                <a:gd name="T48" fmla="*/ 35 w 168"/>
                <a:gd name="T49" fmla="*/ 43 h 121"/>
                <a:gd name="T50" fmla="*/ 32 w 168"/>
                <a:gd name="T51" fmla="*/ 47 h 121"/>
                <a:gd name="T52" fmla="*/ 28 w 168"/>
                <a:gd name="T53" fmla="*/ 51 h 121"/>
                <a:gd name="T54" fmla="*/ 22 w 168"/>
                <a:gd name="T55" fmla="*/ 54 h 121"/>
                <a:gd name="T56" fmla="*/ 22 w 168"/>
                <a:gd name="T57" fmla="*/ 54 h 121"/>
                <a:gd name="T58" fmla="*/ 21 w 168"/>
                <a:gd name="T59" fmla="*/ 56 h 121"/>
                <a:gd name="T60" fmla="*/ 19 w 168"/>
                <a:gd name="T61" fmla="*/ 60 h 121"/>
                <a:gd name="T62" fmla="*/ 13 w 168"/>
                <a:gd name="T63" fmla="*/ 72 h 121"/>
                <a:gd name="T64" fmla="*/ 14 w 168"/>
                <a:gd name="T65" fmla="*/ 79 h 121"/>
                <a:gd name="T66" fmla="*/ 6 w 168"/>
                <a:gd name="T67" fmla="*/ 94 h 121"/>
                <a:gd name="T68" fmla="*/ 0 w 168"/>
                <a:gd name="T69" fmla="*/ 111 h 121"/>
                <a:gd name="T70" fmla="*/ 1 w 168"/>
                <a:gd name="T71" fmla="*/ 120 h 121"/>
                <a:gd name="T72" fmla="*/ 1 w 168"/>
                <a:gd name="T73" fmla="*/ 120 h 121"/>
                <a:gd name="T74" fmla="*/ 71 w 168"/>
                <a:gd name="T75" fmla="*/ 1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21">
                  <a:moveTo>
                    <a:pt x="71" y="120"/>
                  </a:moveTo>
                  <a:cubicBezTo>
                    <a:pt x="151" y="121"/>
                    <a:pt x="151" y="121"/>
                    <a:pt x="151" y="121"/>
                  </a:cubicBezTo>
                  <a:cubicBezTo>
                    <a:pt x="151" y="121"/>
                    <a:pt x="151" y="121"/>
                    <a:pt x="151" y="121"/>
                  </a:cubicBezTo>
                  <a:cubicBezTo>
                    <a:pt x="150" y="93"/>
                    <a:pt x="150" y="93"/>
                    <a:pt x="150" y="93"/>
                  </a:cubicBezTo>
                  <a:cubicBezTo>
                    <a:pt x="151" y="89"/>
                    <a:pt x="152" y="84"/>
                    <a:pt x="153" y="80"/>
                  </a:cubicBezTo>
                  <a:cubicBezTo>
                    <a:pt x="155" y="77"/>
                    <a:pt x="157" y="73"/>
                    <a:pt x="160" y="70"/>
                  </a:cubicBezTo>
                  <a:cubicBezTo>
                    <a:pt x="163" y="63"/>
                    <a:pt x="168" y="56"/>
                    <a:pt x="168" y="49"/>
                  </a:cubicBezTo>
                  <a:cubicBezTo>
                    <a:pt x="168" y="48"/>
                    <a:pt x="167" y="48"/>
                    <a:pt x="167" y="47"/>
                  </a:cubicBezTo>
                  <a:cubicBezTo>
                    <a:pt x="164" y="43"/>
                    <a:pt x="161" y="36"/>
                    <a:pt x="160" y="30"/>
                  </a:cubicBezTo>
                  <a:cubicBezTo>
                    <a:pt x="161" y="22"/>
                    <a:pt x="161" y="22"/>
                    <a:pt x="161" y="22"/>
                  </a:cubicBezTo>
                  <a:cubicBezTo>
                    <a:pt x="161" y="22"/>
                    <a:pt x="161" y="22"/>
                    <a:pt x="161" y="22"/>
                  </a:cubicBezTo>
                  <a:cubicBezTo>
                    <a:pt x="159" y="22"/>
                    <a:pt x="163" y="17"/>
                    <a:pt x="161" y="16"/>
                  </a:cubicBezTo>
                  <a:cubicBezTo>
                    <a:pt x="158" y="14"/>
                    <a:pt x="163" y="14"/>
                    <a:pt x="162" y="12"/>
                  </a:cubicBezTo>
                  <a:cubicBezTo>
                    <a:pt x="162" y="11"/>
                    <a:pt x="160" y="9"/>
                    <a:pt x="159" y="8"/>
                  </a:cubicBezTo>
                  <a:cubicBezTo>
                    <a:pt x="158" y="6"/>
                    <a:pt x="160" y="2"/>
                    <a:pt x="157" y="1"/>
                  </a:cubicBezTo>
                  <a:cubicBezTo>
                    <a:pt x="153" y="0"/>
                    <a:pt x="148" y="4"/>
                    <a:pt x="144" y="4"/>
                  </a:cubicBezTo>
                  <a:cubicBezTo>
                    <a:pt x="137" y="4"/>
                    <a:pt x="133" y="9"/>
                    <a:pt x="127" y="10"/>
                  </a:cubicBezTo>
                  <a:cubicBezTo>
                    <a:pt x="121" y="12"/>
                    <a:pt x="118" y="14"/>
                    <a:pt x="113" y="16"/>
                  </a:cubicBezTo>
                  <a:cubicBezTo>
                    <a:pt x="104" y="19"/>
                    <a:pt x="91" y="19"/>
                    <a:pt x="82" y="19"/>
                  </a:cubicBezTo>
                  <a:cubicBezTo>
                    <a:pt x="74" y="19"/>
                    <a:pt x="66" y="23"/>
                    <a:pt x="59" y="21"/>
                  </a:cubicBezTo>
                  <a:cubicBezTo>
                    <a:pt x="55" y="20"/>
                    <a:pt x="52" y="18"/>
                    <a:pt x="48" y="17"/>
                  </a:cubicBezTo>
                  <a:cubicBezTo>
                    <a:pt x="48" y="17"/>
                    <a:pt x="48" y="17"/>
                    <a:pt x="48" y="17"/>
                  </a:cubicBezTo>
                  <a:cubicBezTo>
                    <a:pt x="41" y="28"/>
                    <a:pt x="41" y="28"/>
                    <a:pt x="41" y="28"/>
                  </a:cubicBezTo>
                  <a:cubicBezTo>
                    <a:pt x="41" y="29"/>
                    <a:pt x="39" y="31"/>
                    <a:pt x="39" y="32"/>
                  </a:cubicBezTo>
                  <a:cubicBezTo>
                    <a:pt x="37" y="35"/>
                    <a:pt x="38" y="40"/>
                    <a:pt x="35" y="43"/>
                  </a:cubicBezTo>
                  <a:cubicBezTo>
                    <a:pt x="34" y="44"/>
                    <a:pt x="32" y="46"/>
                    <a:pt x="32" y="47"/>
                  </a:cubicBezTo>
                  <a:cubicBezTo>
                    <a:pt x="30" y="49"/>
                    <a:pt x="29" y="50"/>
                    <a:pt x="28" y="51"/>
                  </a:cubicBezTo>
                  <a:cubicBezTo>
                    <a:pt x="22" y="54"/>
                    <a:pt x="22" y="54"/>
                    <a:pt x="22" y="54"/>
                  </a:cubicBezTo>
                  <a:cubicBezTo>
                    <a:pt x="22" y="54"/>
                    <a:pt x="22" y="54"/>
                    <a:pt x="22" y="54"/>
                  </a:cubicBezTo>
                  <a:cubicBezTo>
                    <a:pt x="22" y="54"/>
                    <a:pt x="22" y="55"/>
                    <a:pt x="21" y="56"/>
                  </a:cubicBezTo>
                  <a:cubicBezTo>
                    <a:pt x="21" y="57"/>
                    <a:pt x="19" y="59"/>
                    <a:pt x="19" y="60"/>
                  </a:cubicBezTo>
                  <a:cubicBezTo>
                    <a:pt x="18" y="65"/>
                    <a:pt x="16" y="69"/>
                    <a:pt x="13" y="72"/>
                  </a:cubicBezTo>
                  <a:cubicBezTo>
                    <a:pt x="11" y="75"/>
                    <a:pt x="13" y="77"/>
                    <a:pt x="14" y="79"/>
                  </a:cubicBezTo>
                  <a:cubicBezTo>
                    <a:pt x="15" y="84"/>
                    <a:pt x="9" y="90"/>
                    <a:pt x="6" y="94"/>
                  </a:cubicBezTo>
                  <a:cubicBezTo>
                    <a:pt x="3" y="99"/>
                    <a:pt x="1" y="106"/>
                    <a:pt x="0" y="111"/>
                  </a:cubicBezTo>
                  <a:cubicBezTo>
                    <a:pt x="1" y="120"/>
                    <a:pt x="1" y="120"/>
                    <a:pt x="1" y="120"/>
                  </a:cubicBezTo>
                  <a:cubicBezTo>
                    <a:pt x="1" y="120"/>
                    <a:pt x="1" y="120"/>
                    <a:pt x="1" y="120"/>
                  </a:cubicBezTo>
                  <a:cubicBezTo>
                    <a:pt x="71" y="120"/>
                    <a:pt x="71" y="120"/>
                    <a:pt x="71" y="12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9" name="Freeform 99"/>
            <p:cNvSpPr>
              <a:spLocks/>
            </p:cNvSpPr>
            <p:nvPr/>
          </p:nvSpPr>
          <p:spPr bwMode="auto">
            <a:xfrm>
              <a:off x="7204074" y="2138124"/>
              <a:ext cx="669592" cy="545672"/>
            </a:xfrm>
            <a:custGeom>
              <a:avLst/>
              <a:gdLst>
                <a:gd name="T0" fmla="*/ 0 w 230"/>
                <a:gd name="T1" fmla="*/ 78 h 188"/>
                <a:gd name="T2" fmla="*/ 23 w 230"/>
                <a:gd name="T3" fmla="*/ 91 h 188"/>
                <a:gd name="T4" fmla="*/ 43 w 230"/>
                <a:gd name="T5" fmla="*/ 103 h 188"/>
                <a:gd name="T6" fmla="*/ 60 w 230"/>
                <a:gd name="T7" fmla="*/ 132 h 188"/>
                <a:gd name="T8" fmla="*/ 79 w 230"/>
                <a:gd name="T9" fmla="*/ 136 h 188"/>
                <a:gd name="T10" fmla="*/ 100 w 230"/>
                <a:gd name="T11" fmla="*/ 129 h 188"/>
                <a:gd name="T12" fmla="*/ 101 w 230"/>
                <a:gd name="T13" fmla="*/ 130 h 188"/>
                <a:gd name="T14" fmla="*/ 105 w 230"/>
                <a:gd name="T15" fmla="*/ 151 h 188"/>
                <a:gd name="T16" fmla="*/ 105 w 230"/>
                <a:gd name="T17" fmla="*/ 172 h 188"/>
                <a:gd name="T18" fmla="*/ 133 w 230"/>
                <a:gd name="T19" fmla="*/ 152 h 188"/>
                <a:gd name="T20" fmla="*/ 134 w 230"/>
                <a:gd name="T21" fmla="*/ 153 h 188"/>
                <a:gd name="T22" fmla="*/ 144 w 230"/>
                <a:gd name="T23" fmla="*/ 150 h 188"/>
                <a:gd name="T24" fmla="*/ 153 w 230"/>
                <a:gd name="T25" fmla="*/ 169 h 188"/>
                <a:gd name="T26" fmla="*/ 158 w 230"/>
                <a:gd name="T27" fmla="*/ 186 h 188"/>
                <a:gd name="T28" fmla="*/ 174 w 230"/>
                <a:gd name="T29" fmla="*/ 163 h 188"/>
                <a:gd name="T30" fmla="*/ 181 w 230"/>
                <a:gd name="T31" fmla="*/ 150 h 188"/>
                <a:gd name="T32" fmla="*/ 190 w 230"/>
                <a:gd name="T33" fmla="*/ 158 h 188"/>
                <a:gd name="T34" fmla="*/ 197 w 230"/>
                <a:gd name="T35" fmla="*/ 166 h 188"/>
                <a:gd name="T36" fmla="*/ 197 w 230"/>
                <a:gd name="T37" fmla="*/ 166 h 188"/>
                <a:gd name="T38" fmla="*/ 203 w 230"/>
                <a:gd name="T39" fmla="*/ 163 h 188"/>
                <a:gd name="T40" fmla="*/ 207 w 230"/>
                <a:gd name="T41" fmla="*/ 159 h 188"/>
                <a:gd name="T42" fmla="*/ 210 w 230"/>
                <a:gd name="T43" fmla="*/ 155 h 188"/>
                <a:gd name="T44" fmla="*/ 214 w 230"/>
                <a:gd name="T45" fmla="*/ 144 h 188"/>
                <a:gd name="T46" fmla="*/ 216 w 230"/>
                <a:gd name="T47" fmla="*/ 140 h 188"/>
                <a:gd name="T48" fmla="*/ 223 w 230"/>
                <a:gd name="T49" fmla="*/ 129 h 188"/>
                <a:gd name="T50" fmla="*/ 223 w 230"/>
                <a:gd name="T51" fmla="*/ 129 h 188"/>
                <a:gd name="T52" fmla="*/ 212 w 230"/>
                <a:gd name="T53" fmla="*/ 133 h 188"/>
                <a:gd name="T54" fmla="*/ 215 w 230"/>
                <a:gd name="T55" fmla="*/ 128 h 188"/>
                <a:gd name="T56" fmla="*/ 227 w 230"/>
                <a:gd name="T57" fmla="*/ 115 h 188"/>
                <a:gd name="T58" fmla="*/ 230 w 230"/>
                <a:gd name="T59" fmla="*/ 110 h 188"/>
                <a:gd name="T60" fmla="*/ 230 w 230"/>
                <a:gd name="T61" fmla="*/ 104 h 188"/>
                <a:gd name="T62" fmla="*/ 227 w 230"/>
                <a:gd name="T63" fmla="*/ 102 h 188"/>
                <a:gd name="T64" fmla="*/ 224 w 230"/>
                <a:gd name="T65" fmla="*/ 103 h 188"/>
                <a:gd name="T66" fmla="*/ 222 w 230"/>
                <a:gd name="T67" fmla="*/ 87 h 188"/>
                <a:gd name="T68" fmla="*/ 216 w 230"/>
                <a:gd name="T69" fmla="*/ 82 h 188"/>
                <a:gd name="T70" fmla="*/ 214 w 230"/>
                <a:gd name="T71" fmla="*/ 71 h 188"/>
                <a:gd name="T72" fmla="*/ 215 w 230"/>
                <a:gd name="T73" fmla="*/ 65 h 188"/>
                <a:gd name="T74" fmla="*/ 215 w 230"/>
                <a:gd name="T75" fmla="*/ 65 h 188"/>
                <a:gd name="T76" fmla="*/ 208 w 230"/>
                <a:gd name="T77" fmla="*/ 51 h 188"/>
                <a:gd name="T78" fmla="*/ 205 w 230"/>
                <a:gd name="T79" fmla="*/ 36 h 188"/>
                <a:gd name="T80" fmla="*/ 210 w 230"/>
                <a:gd name="T81" fmla="*/ 9 h 188"/>
                <a:gd name="T82" fmla="*/ 213 w 230"/>
                <a:gd name="T83" fmla="*/ 4 h 188"/>
                <a:gd name="T84" fmla="*/ 216 w 230"/>
                <a:gd name="T85" fmla="*/ 2 h 188"/>
                <a:gd name="T86" fmla="*/ 216 w 230"/>
                <a:gd name="T87" fmla="*/ 1 h 188"/>
                <a:gd name="T88" fmla="*/ 216 w 230"/>
                <a:gd name="T89" fmla="*/ 1 h 188"/>
                <a:gd name="T90" fmla="*/ 43 w 230"/>
                <a:gd name="T91" fmla="*/ 1 h 188"/>
                <a:gd name="T92" fmla="*/ 43 w 230"/>
                <a:gd name="T93" fmla="*/ 1 h 188"/>
                <a:gd name="T94" fmla="*/ 41 w 230"/>
                <a:gd name="T95" fmla="*/ 7 h 188"/>
                <a:gd name="T96" fmla="*/ 38 w 230"/>
                <a:gd name="T97" fmla="*/ 10 h 188"/>
                <a:gd name="T98" fmla="*/ 33 w 230"/>
                <a:gd name="T99" fmla="*/ 11 h 188"/>
                <a:gd name="T100" fmla="*/ 23 w 230"/>
                <a:gd name="T101" fmla="*/ 12 h 188"/>
                <a:gd name="T102" fmla="*/ 15 w 230"/>
                <a:gd name="T103" fmla="*/ 13 h 188"/>
                <a:gd name="T104" fmla="*/ 13 w 230"/>
                <a:gd name="T105" fmla="*/ 18 h 188"/>
                <a:gd name="T106" fmla="*/ 12 w 230"/>
                <a:gd name="T107" fmla="*/ 31 h 188"/>
                <a:gd name="T108" fmla="*/ 12 w 230"/>
                <a:gd name="T109" fmla="*/ 31 h 188"/>
                <a:gd name="T110" fmla="*/ 36 w 230"/>
                <a:gd name="T111" fmla="*/ 60 h 188"/>
                <a:gd name="T112" fmla="*/ 30 w 230"/>
                <a:gd name="T113" fmla="*/ 59 h 188"/>
                <a:gd name="T114" fmla="*/ 14 w 230"/>
                <a:gd name="T115" fmla="*/ 60 h 188"/>
                <a:gd name="T116" fmla="*/ 5 w 230"/>
                <a:gd name="T117" fmla="*/ 69 h 188"/>
                <a:gd name="T118" fmla="*/ 5 w 230"/>
                <a:gd name="T119" fmla="*/ 69 h 188"/>
                <a:gd name="T120" fmla="*/ 0 w 230"/>
                <a:gd name="T121" fmla="*/ 78 h 188"/>
                <a:gd name="connsiteX0" fmla="*/ 0 w 10000"/>
                <a:gd name="connsiteY0" fmla="*/ 4096 h 9849"/>
                <a:gd name="connsiteX1" fmla="*/ 1000 w 10000"/>
                <a:gd name="connsiteY1" fmla="*/ 4787 h 9849"/>
                <a:gd name="connsiteX2" fmla="*/ 1870 w 10000"/>
                <a:gd name="connsiteY2" fmla="*/ 5426 h 9849"/>
                <a:gd name="connsiteX3" fmla="*/ 2609 w 10000"/>
                <a:gd name="connsiteY3" fmla="*/ 6968 h 9849"/>
                <a:gd name="connsiteX4" fmla="*/ 3435 w 10000"/>
                <a:gd name="connsiteY4" fmla="*/ 7181 h 9849"/>
                <a:gd name="connsiteX5" fmla="*/ 4348 w 10000"/>
                <a:gd name="connsiteY5" fmla="*/ 6809 h 9849"/>
                <a:gd name="connsiteX6" fmla="*/ 4391 w 10000"/>
                <a:gd name="connsiteY6" fmla="*/ 6862 h 9849"/>
                <a:gd name="connsiteX7" fmla="*/ 4565 w 10000"/>
                <a:gd name="connsiteY7" fmla="*/ 7979 h 9849"/>
                <a:gd name="connsiteX8" fmla="*/ 4565 w 10000"/>
                <a:gd name="connsiteY8" fmla="*/ 9096 h 9849"/>
                <a:gd name="connsiteX9" fmla="*/ 5783 w 10000"/>
                <a:gd name="connsiteY9" fmla="*/ 8032 h 9849"/>
                <a:gd name="connsiteX10" fmla="*/ 5826 w 10000"/>
                <a:gd name="connsiteY10" fmla="*/ 8085 h 9849"/>
                <a:gd name="connsiteX11" fmla="*/ 6261 w 10000"/>
                <a:gd name="connsiteY11" fmla="*/ 7926 h 9849"/>
                <a:gd name="connsiteX12" fmla="*/ 6652 w 10000"/>
                <a:gd name="connsiteY12" fmla="*/ 8936 h 9849"/>
                <a:gd name="connsiteX13" fmla="*/ 6870 w 10000"/>
                <a:gd name="connsiteY13" fmla="*/ 9841 h 9849"/>
                <a:gd name="connsiteX14" fmla="*/ 7565 w 10000"/>
                <a:gd name="connsiteY14" fmla="*/ 8617 h 9849"/>
                <a:gd name="connsiteX15" fmla="*/ 7870 w 10000"/>
                <a:gd name="connsiteY15" fmla="*/ 7926 h 9849"/>
                <a:gd name="connsiteX16" fmla="*/ 8261 w 10000"/>
                <a:gd name="connsiteY16" fmla="*/ 8351 h 9849"/>
                <a:gd name="connsiteX17" fmla="*/ 8565 w 10000"/>
                <a:gd name="connsiteY17" fmla="*/ 8777 h 9849"/>
                <a:gd name="connsiteX18" fmla="*/ 8565 w 10000"/>
                <a:gd name="connsiteY18" fmla="*/ 8777 h 9849"/>
                <a:gd name="connsiteX19" fmla="*/ 8826 w 10000"/>
                <a:gd name="connsiteY19" fmla="*/ 8617 h 9849"/>
                <a:gd name="connsiteX20" fmla="*/ 9000 w 10000"/>
                <a:gd name="connsiteY20" fmla="*/ 8404 h 9849"/>
                <a:gd name="connsiteX21" fmla="*/ 9130 w 10000"/>
                <a:gd name="connsiteY21" fmla="*/ 8192 h 9849"/>
                <a:gd name="connsiteX22" fmla="*/ 9304 w 10000"/>
                <a:gd name="connsiteY22" fmla="*/ 7607 h 9849"/>
                <a:gd name="connsiteX23" fmla="*/ 9391 w 10000"/>
                <a:gd name="connsiteY23" fmla="*/ 7394 h 9849"/>
                <a:gd name="connsiteX24" fmla="*/ 9696 w 10000"/>
                <a:gd name="connsiteY24" fmla="*/ 6809 h 9849"/>
                <a:gd name="connsiteX25" fmla="*/ 9696 w 10000"/>
                <a:gd name="connsiteY25" fmla="*/ 6809 h 9849"/>
                <a:gd name="connsiteX26" fmla="*/ 9217 w 10000"/>
                <a:gd name="connsiteY26" fmla="*/ 7021 h 9849"/>
                <a:gd name="connsiteX27" fmla="*/ 9348 w 10000"/>
                <a:gd name="connsiteY27" fmla="*/ 6756 h 9849"/>
                <a:gd name="connsiteX28" fmla="*/ 9870 w 10000"/>
                <a:gd name="connsiteY28" fmla="*/ 6064 h 9849"/>
                <a:gd name="connsiteX29" fmla="*/ 10000 w 10000"/>
                <a:gd name="connsiteY29" fmla="*/ 5798 h 9849"/>
                <a:gd name="connsiteX30" fmla="*/ 10000 w 10000"/>
                <a:gd name="connsiteY30" fmla="*/ 5479 h 9849"/>
                <a:gd name="connsiteX31" fmla="*/ 9870 w 10000"/>
                <a:gd name="connsiteY31" fmla="*/ 5373 h 9849"/>
                <a:gd name="connsiteX32" fmla="*/ 9652 w 10000"/>
                <a:gd name="connsiteY32" fmla="*/ 4575 h 9849"/>
                <a:gd name="connsiteX33" fmla="*/ 9391 w 10000"/>
                <a:gd name="connsiteY33" fmla="*/ 4309 h 9849"/>
                <a:gd name="connsiteX34" fmla="*/ 9304 w 10000"/>
                <a:gd name="connsiteY34" fmla="*/ 3724 h 9849"/>
                <a:gd name="connsiteX35" fmla="*/ 9348 w 10000"/>
                <a:gd name="connsiteY35" fmla="*/ 3404 h 9849"/>
                <a:gd name="connsiteX36" fmla="*/ 9348 w 10000"/>
                <a:gd name="connsiteY36" fmla="*/ 3404 h 9849"/>
                <a:gd name="connsiteX37" fmla="*/ 9043 w 10000"/>
                <a:gd name="connsiteY37" fmla="*/ 2660 h 9849"/>
                <a:gd name="connsiteX38" fmla="*/ 8913 w 10000"/>
                <a:gd name="connsiteY38" fmla="*/ 1862 h 9849"/>
                <a:gd name="connsiteX39" fmla="*/ 9130 w 10000"/>
                <a:gd name="connsiteY39" fmla="*/ 426 h 9849"/>
                <a:gd name="connsiteX40" fmla="*/ 9261 w 10000"/>
                <a:gd name="connsiteY40" fmla="*/ 160 h 9849"/>
                <a:gd name="connsiteX41" fmla="*/ 9391 w 10000"/>
                <a:gd name="connsiteY41" fmla="*/ 53 h 9849"/>
                <a:gd name="connsiteX42" fmla="*/ 9391 w 10000"/>
                <a:gd name="connsiteY42" fmla="*/ 0 h 9849"/>
                <a:gd name="connsiteX43" fmla="*/ 9391 w 10000"/>
                <a:gd name="connsiteY43" fmla="*/ 0 h 9849"/>
                <a:gd name="connsiteX44" fmla="*/ 1870 w 10000"/>
                <a:gd name="connsiteY44" fmla="*/ 0 h 9849"/>
                <a:gd name="connsiteX45" fmla="*/ 1870 w 10000"/>
                <a:gd name="connsiteY45" fmla="*/ 0 h 9849"/>
                <a:gd name="connsiteX46" fmla="*/ 1783 w 10000"/>
                <a:gd name="connsiteY46" fmla="*/ 319 h 9849"/>
                <a:gd name="connsiteX47" fmla="*/ 1652 w 10000"/>
                <a:gd name="connsiteY47" fmla="*/ 479 h 9849"/>
                <a:gd name="connsiteX48" fmla="*/ 1435 w 10000"/>
                <a:gd name="connsiteY48" fmla="*/ 532 h 9849"/>
                <a:gd name="connsiteX49" fmla="*/ 1000 w 10000"/>
                <a:gd name="connsiteY49" fmla="*/ 585 h 9849"/>
                <a:gd name="connsiteX50" fmla="*/ 652 w 10000"/>
                <a:gd name="connsiteY50" fmla="*/ 638 h 9849"/>
                <a:gd name="connsiteX51" fmla="*/ 565 w 10000"/>
                <a:gd name="connsiteY51" fmla="*/ 904 h 9849"/>
                <a:gd name="connsiteX52" fmla="*/ 522 w 10000"/>
                <a:gd name="connsiteY52" fmla="*/ 1596 h 9849"/>
                <a:gd name="connsiteX53" fmla="*/ 522 w 10000"/>
                <a:gd name="connsiteY53" fmla="*/ 1596 h 9849"/>
                <a:gd name="connsiteX54" fmla="*/ 1565 w 10000"/>
                <a:gd name="connsiteY54" fmla="*/ 3138 h 9849"/>
                <a:gd name="connsiteX55" fmla="*/ 1304 w 10000"/>
                <a:gd name="connsiteY55" fmla="*/ 3085 h 9849"/>
                <a:gd name="connsiteX56" fmla="*/ 609 w 10000"/>
                <a:gd name="connsiteY56" fmla="*/ 3138 h 9849"/>
                <a:gd name="connsiteX57" fmla="*/ 217 w 10000"/>
                <a:gd name="connsiteY57" fmla="*/ 3617 h 9849"/>
                <a:gd name="connsiteX58" fmla="*/ 217 w 10000"/>
                <a:gd name="connsiteY58" fmla="*/ 3617 h 9849"/>
                <a:gd name="connsiteX59" fmla="*/ 0 w 10000"/>
                <a:gd name="connsiteY59" fmla="*/ 4096 h 9849"/>
                <a:gd name="connsiteX0" fmla="*/ 0 w 10000"/>
                <a:gd name="connsiteY0" fmla="*/ 4159 h 10000"/>
                <a:gd name="connsiteX1" fmla="*/ 1000 w 10000"/>
                <a:gd name="connsiteY1" fmla="*/ 4860 h 10000"/>
                <a:gd name="connsiteX2" fmla="*/ 1870 w 10000"/>
                <a:gd name="connsiteY2" fmla="*/ 5509 h 10000"/>
                <a:gd name="connsiteX3" fmla="*/ 2609 w 10000"/>
                <a:gd name="connsiteY3" fmla="*/ 7075 h 10000"/>
                <a:gd name="connsiteX4" fmla="*/ 3435 w 10000"/>
                <a:gd name="connsiteY4" fmla="*/ 7291 h 10000"/>
                <a:gd name="connsiteX5" fmla="*/ 4348 w 10000"/>
                <a:gd name="connsiteY5" fmla="*/ 6913 h 10000"/>
                <a:gd name="connsiteX6" fmla="*/ 4391 w 10000"/>
                <a:gd name="connsiteY6" fmla="*/ 6967 h 10000"/>
                <a:gd name="connsiteX7" fmla="*/ 4565 w 10000"/>
                <a:gd name="connsiteY7" fmla="*/ 8101 h 10000"/>
                <a:gd name="connsiteX8" fmla="*/ 4565 w 10000"/>
                <a:gd name="connsiteY8" fmla="*/ 9235 h 10000"/>
                <a:gd name="connsiteX9" fmla="*/ 5783 w 10000"/>
                <a:gd name="connsiteY9" fmla="*/ 8155 h 10000"/>
                <a:gd name="connsiteX10" fmla="*/ 5826 w 10000"/>
                <a:gd name="connsiteY10" fmla="*/ 8209 h 10000"/>
                <a:gd name="connsiteX11" fmla="*/ 6261 w 10000"/>
                <a:gd name="connsiteY11" fmla="*/ 8048 h 10000"/>
                <a:gd name="connsiteX12" fmla="*/ 6652 w 10000"/>
                <a:gd name="connsiteY12" fmla="*/ 9073 h 10000"/>
                <a:gd name="connsiteX13" fmla="*/ 6870 w 10000"/>
                <a:gd name="connsiteY13" fmla="*/ 9992 h 10000"/>
                <a:gd name="connsiteX14" fmla="*/ 7565 w 10000"/>
                <a:gd name="connsiteY14" fmla="*/ 8749 h 10000"/>
                <a:gd name="connsiteX15" fmla="*/ 7870 w 10000"/>
                <a:gd name="connsiteY15" fmla="*/ 8048 h 10000"/>
                <a:gd name="connsiteX16" fmla="*/ 8261 w 10000"/>
                <a:gd name="connsiteY16" fmla="*/ 8479 h 10000"/>
                <a:gd name="connsiteX17" fmla="*/ 8565 w 10000"/>
                <a:gd name="connsiteY17" fmla="*/ 8912 h 10000"/>
                <a:gd name="connsiteX18" fmla="*/ 8565 w 10000"/>
                <a:gd name="connsiteY18" fmla="*/ 8912 h 10000"/>
                <a:gd name="connsiteX19" fmla="*/ 8826 w 10000"/>
                <a:gd name="connsiteY19" fmla="*/ 8749 h 10000"/>
                <a:gd name="connsiteX20" fmla="*/ 9000 w 10000"/>
                <a:gd name="connsiteY20" fmla="*/ 8533 h 10000"/>
                <a:gd name="connsiteX21" fmla="*/ 9130 w 10000"/>
                <a:gd name="connsiteY21" fmla="*/ 8318 h 10000"/>
                <a:gd name="connsiteX22" fmla="*/ 9304 w 10000"/>
                <a:gd name="connsiteY22" fmla="*/ 7724 h 10000"/>
                <a:gd name="connsiteX23" fmla="*/ 9391 w 10000"/>
                <a:gd name="connsiteY23" fmla="*/ 7507 h 10000"/>
                <a:gd name="connsiteX24" fmla="*/ 9696 w 10000"/>
                <a:gd name="connsiteY24" fmla="*/ 6913 h 10000"/>
                <a:gd name="connsiteX25" fmla="*/ 9696 w 10000"/>
                <a:gd name="connsiteY25" fmla="*/ 6913 h 10000"/>
                <a:gd name="connsiteX26" fmla="*/ 9217 w 10000"/>
                <a:gd name="connsiteY26" fmla="*/ 7129 h 10000"/>
                <a:gd name="connsiteX27" fmla="*/ 9348 w 10000"/>
                <a:gd name="connsiteY27" fmla="*/ 6860 h 10000"/>
                <a:gd name="connsiteX28" fmla="*/ 9870 w 10000"/>
                <a:gd name="connsiteY28" fmla="*/ 6157 h 10000"/>
                <a:gd name="connsiteX29" fmla="*/ 10000 w 10000"/>
                <a:gd name="connsiteY29" fmla="*/ 5887 h 10000"/>
                <a:gd name="connsiteX30" fmla="*/ 10000 w 10000"/>
                <a:gd name="connsiteY30" fmla="*/ 5563 h 10000"/>
                <a:gd name="connsiteX31" fmla="*/ 9652 w 10000"/>
                <a:gd name="connsiteY31" fmla="*/ 4645 h 10000"/>
                <a:gd name="connsiteX32" fmla="*/ 9391 w 10000"/>
                <a:gd name="connsiteY32" fmla="*/ 4375 h 10000"/>
                <a:gd name="connsiteX33" fmla="*/ 9304 w 10000"/>
                <a:gd name="connsiteY33" fmla="*/ 3781 h 10000"/>
                <a:gd name="connsiteX34" fmla="*/ 9348 w 10000"/>
                <a:gd name="connsiteY34" fmla="*/ 3456 h 10000"/>
                <a:gd name="connsiteX35" fmla="*/ 9348 w 10000"/>
                <a:gd name="connsiteY35" fmla="*/ 3456 h 10000"/>
                <a:gd name="connsiteX36" fmla="*/ 9043 w 10000"/>
                <a:gd name="connsiteY36" fmla="*/ 2701 h 10000"/>
                <a:gd name="connsiteX37" fmla="*/ 8913 w 10000"/>
                <a:gd name="connsiteY37" fmla="*/ 1891 h 10000"/>
                <a:gd name="connsiteX38" fmla="*/ 9130 w 10000"/>
                <a:gd name="connsiteY38" fmla="*/ 433 h 10000"/>
                <a:gd name="connsiteX39" fmla="*/ 9261 w 10000"/>
                <a:gd name="connsiteY39" fmla="*/ 162 h 10000"/>
                <a:gd name="connsiteX40" fmla="*/ 9391 w 10000"/>
                <a:gd name="connsiteY40" fmla="*/ 54 h 10000"/>
                <a:gd name="connsiteX41" fmla="*/ 9391 w 10000"/>
                <a:gd name="connsiteY41" fmla="*/ 0 h 10000"/>
                <a:gd name="connsiteX42" fmla="*/ 9391 w 10000"/>
                <a:gd name="connsiteY42" fmla="*/ 0 h 10000"/>
                <a:gd name="connsiteX43" fmla="*/ 1870 w 10000"/>
                <a:gd name="connsiteY43" fmla="*/ 0 h 10000"/>
                <a:gd name="connsiteX44" fmla="*/ 1870 w 10000"/>
                <a:gd name="connsiteY44" fmla="*/ 0 h 10000"/>
                <a:gd name="connsiteX45" fmla="*/ 1783 w 10000"/>
                <a:gd name="connsiteY45" fmla="*/ 324 h 10000"/>
                <a:gd name="connsiteX46" fmla="*/ 1652 w 10000"/>
                <a:gd name="connsiteY46" fmla="*/ 486 h 10000"/>
                <a:gd name="connsiteX47" fmla="*/ 1435 w 10000"/>
                <a:gd name="connsiteY47" fmla="*/ 540 h 10000"/>
                <a:gd name="connsiteX48" fmla="*/ 1000 w 10000"/>
                <a:gd name="connsiteY48" fmla="*/ 594 h 10000"/>
                <a:gd name="connsiteX49" fmla="*/ 652 w 10000"/>
                <a:gd name="connsiteY49" fmla="*/ 648 h 10000"/>
                <a:gd name="connsiteX50" fmla="*/ 565 w 10000"/>
                <a:gd name="connsiteY50" fmla="*/ 918 h 10000"/>
                <a:gd name="connsiteX51" fmla="*/ 522 w 10000"/>
                <a:gd name="connsiteY51" fmla="*/ 1620 h 10000"/>
                <a:gd name="connsiteX52" fmla="*/ 522 w 10000"/>
                <a:gd name="connsiteY52" fmla="*/ 1620 h 10000"/>
                <a:gd name="connsiteX53" fmla="*/ 1565 w 10000"/>
                <a:gd name="connsiteY53" fmla="*/ 3186 h 10000"/>
                <a:gd name="connsiteX54" fmla="*/ 1304 w 10000"/>
                <a:gd name="connsiteY54" fmla="*/ 3132 h 10000"/>
                <a:gd name="connsiteX55" fmla="*/ 609 w 10000"/>
                <a:gd name="connsiteY55" fmla="*/ 3186 h 10000"/>
                <a:gd name="connsiteX56" fmla="*/ 217 w 10000"/>
                <a:gd name="connsiteY56" fmla="*/ 3672 h 10000"/>
                <a:gd name="connsiteX57" fmla="*/ 217 w 10000"/>
                <a:gd name="connsiteY57" fmla="*/ 3672 h 10000"/>
                <a:gd name="connsiteX58" fmla="*/ 0 w 10000"/>
                <a:gd name="connsiteY58" fmla="*/ 4159 h 10000"/>
                <a:gd name="connsiteX0" fmla="*/ 0 w 10000"/>
                <a:gd name="connsiteY0" fmla="*/ 4159 h 10000"/>
                <a:gd name="connsiteX1" fmla="*/ 1000 w 10000"/>
                <a:gd name="connsiteY1" fmla="*/ 4860 h 10000"/>
                <a:gd name="connsiteX2" fmla="*/ 1870 w 10000"/>
                <a:gd name="connsiteY2" fmla="*/ 5509 h 10000"/>
                <a:gd name="connsiteX3" fmla="*/ 2609 w 10000"/>
                <a:gd name="connsiteY3" fmla="*/ 7075 h 10000"/>
                <a:gd name="connsiteX4" fmla="*/ 3435 w 10000"/>
                <a:gd name="connsiteY4" fmla="*/ 7291 h 10000"/>
                <a:gd name="connsiteX5" fmla="*/ 4348 w 10000"/>
                <a:gd name="connsiteY5" fmla="*/ 6913 h 10000"/>
                <a:gd name="connsiteX6" fmla="*/ 4391 w 10000"/>
                <a:gd name="connsiteY6" fmla="*/ 6967 h 10000"/>
                <a:gd name="connsiteX7" fmla="*/ 4565 w 10000"/>
                <a:gd name="connsiteY7" fmla="*/ 8101 h 10000"/>
                <a:gd name="connsiteX8" fmla="*/ 4565 w 10000"/>
                <a:gd name="connsiteY8" fmla="*/ 9235 h 10000"/>
                <a:gd name="connsiteX9" fmla="*/ 5783 w 10000"/>
                <a:gd name="connsiteY9" fmla="*/ 8155 h 10000"/>
                <a:gd name="connsiteX10" fmla="*/ 5826 w 10000"/>
                <a:gd name="connsiteY10" fmla="*/ 8209 h 10000"/>
                <a:gd name="connsiteX11" fmla="*/ 6261 w 10000"/>
                <a:gd name="connsiteY11" fmla="*/ 8048 h 10000"/>
                <a:gd name="connsiteX12" fmla="*/ 6652 w 10000"/>
                <a:gd name="connsiteY12" fmla="*/ 9073 h 10000"/>
                <a:gd name="connsiteX13" fmla="*/ 6870 w 10000"/>
                <a:gd name="connsiteY13" fmla="*/ 9992 h 10000"/>
                <a:gd name="connsiteX14" fmla="*/ 7565 w 10000"/>
                <a:gd name="connsiteY14" fmla="*/ 8749 h 10000"/>
                <a:gd name="connsiteX15" fmla="*/ 7870 w 10000"/>
                <a:gd name="connsiteY15" fmla="*/ 8048 h 10000"/>
                <a:gd name="connsiteX16" fmla="*/ 8261 w 10000"/>
                <a:gd name="connsiteY16" fmla="*/ 8479 h 10000"/>
                <a:gd name="connsiteX17" fmla="*/ 8565 w 10000"/>
                <a:gd name="connsiteY17" fmla="*/ 8912 h 10000"/>
                <a:gd name="connsiteX18" fmla="*/ 8565 w 10000"/>
                <a:gd name="connsiteY18" fmla="*/ 8912 h 10000"/>
                <a:gd name="connsiteX19" fmla="*/ 8826 w 10000"/>
                <a:gd name="connsiteY19" fmla="*/ 8749 h 10000"/>
                <a:gd name="connsiteX20" fmla="*/ 9000 w 10000"/>
                <a:gd name="connsiteY20" fmla="*/ 8533 h 10000"/>
                <a:gd name="connsiteX21" fmla="*/ 9130 w 10000"/>
                <a:gd name="connsiteY21" fmla="*/ 8318 h 10000"/>
                <a:gd name="connsiteX22" fmla="*/ 9304 w 10000"/>
                <a:gd name="connsiteY22" fmla="*/ 7724 h 10000"/>
                <a:gd name="connsiteX23" fmla="*/ 9391 w 10000"/>
                <a:gd name="connsiteY23" fmla="*/ 7507 h 10000"/>
                <a:gd name="connsiteX24" fmla="*/ 9696 w 10000"/>
                <a:gd name="connsiteY24" fmla="*/ 6913 h 10000"/>
                <a:gd name="connsiteX25" fmla="*/ 9696 w 10000"/>
                <a:gd name="connsiteY25" fmla="*/ 6913 h 10000"/>
                <a:gd name="connsiteX26" fmla="*/ 9217 w 10000"/>
                <a:gd name="connsiteY26" fmla="*/ 7129 h 10000"/>
                <a:gd name="connsiteX27" fmla="*/ 9348 w 10000"/>
                <a:gd name="connsiteY27" fmla="*/ 6860 h 10000"/>
                <a:gd name="connsiteX28" fmla="*/ 9870 w 10000"/>
                <a:gd name="connsiteY28" fmla="*/ 6157 h 10000"/>
                <a:gd name="connsiteX29" fmla="*/ 10000 w 10000"/>
                <a:gd name="connsiteY29" fmla="*/ 5887 h 10000"/>
                <a:gd name="connsiteX30" fmla="*/ 9652 w 10000"/>
                <a:gd name="connsiteY30" fmla="*/ 4645 h 10000"/>
                <a:gd name="connsiteX31" fmla="*/ 9391 w 10000"/>
                <a:gd name="connsiteY31" fmla="*/ 4375 h 10000"/>
                <a:gd name="connsiteX32" fmla="*/ 9304 w 10000"/>
                <a:gd name="connsiteY32" fmla="*/ 3781 h 10000"/>
                <a:gd name="connsiteX33" fmla="*/ 9348 w 10000"/>
                <a:gd name="connsiteY33" fmla="*/ 3456 h 10000"/>
                <a:gd name="connsiteX34" fmla="*/ 9348 w 10000"/>
                <a:gd name="connsiteY34" fmla="*/ 3456 h 10000"/>
                <a:gd name="connsiteX35" fmla="*/ 9043 w 10000"/>
                <a:gd name="connsiteY35" fmla="*/ 2701 h 10000"/>
                <a:gd name="connsiteX36" fmla="*/ 8913 w 10000"/>
                <a:gd name="connsiteY36" fmla="*/ 1891 h 10000"/>
                <a:gd name="connsiteX37" fmla="*/ 9130 w 10000"/>
                <a:gd name="connsiteY37" fmla="*/ 433 h 10000"/>
                <a:gd name="connsiteX38" fmla="*/ 9261 w 10000"/>
                <a:gd name="connsiteY38" fmla="*/ 162 h 10000"/>
                <a:gd name="connsiteX39" fmla="*/ 9391 w 10000"/>
                <a:gd name="connsiteY39" fmla="*/ 54 h 10000"/>
                <a:gd name="connsiteX40" fmla="*/ 9391 w 10000"/>
                <a:gd name="connsiteY40" fmla="*/ 0 h 10000"/>
                <a:gd name="connsiteX41" fmla="*/ 9391 w 10000"/>
                <a:gd name="connsiteY41" fmla="*/ 0 h 10000"/>
                <a:gd name="connsiteX42" fmla="*/ 1870 w 10000"/>
                <a:gd name="connsiteY42" fmla="*/ 0 h 10000"/>
                <a:gd name="connsiteX43" fmla="*/ 1870 w 10000"/>
                <a:gd name="connsiteY43" fmla="*/ 0 h 10000"/>
                <a:gd name="connsiteX44" fmla="*/ 1783 w 10000"/>
                <a:gd name="connsiteY44" fmla="*/ 324 h 10000"/>
                <a:gd name="connsiteX45" fmla="*/ 1652 w 10000"/>
                <a:gd name="connsiteY45" fmla="*/ 486 h 10000"/>
                <a:gd name="connsiteX46" fmla="*/ 1435 w 10000"/>
                <a:gd name="connsiteY46" fmla="*/ 540 h 10000"/>
                <a:gd name="connsiteX47" fmla="*/ 1000 w 10000"/>
                <a:gd name="connsiteY47" fmla="*/ 594 h 10000"/>
                <a:gd name="connsiteX48" fmla="*/ 652 w 10000"/>
                <a:gd name="connsiteY48" fmla="*/ 648 h 10000"/>
                <a:gd name="connsiteX49" fmla="*/ 565 w 10000"/>
                <a:gd name="connsiteY49" fmla="*/ 918 h 10000"/>
                <a:gd name="connsiteX50" fmla="*/ 522 w 10000"/>
                <a:gd name="connsiteY50" fmla="*/ 1620 h 10000"/>
                <a:gd name="connsiteX51" fmla="*/ 522 w 10000"/>
                <a:gd name="connsiteY51" fmla="*/ 1620 h 10000"/>
                <a:gd name="connsiteX52" fmla="*/ 1565 w 10000"/>
                <a:gd name="connsiteY52" fmla="*/ 3186 h 10000"/>
                <a:gd name="connsiteX53" fmla="*/ 1304 w 10000"/>
                <a:gd name="connsiteY53" fmla="*/ 3132 h 10000"/>
                <a:gd name="connsiteX54" fmla="*/ 609 w 10000"/>
                <a:gd name="connsiteY54" fmla="*/ 3186 h 10000"/>
                <a:gd name="connsiteX55" fmla="*/ 217 w 10000"/>
                <a:gd name="connsiteY55" fmla="*/ 3672 h 10000"/>
                <a:gd name="connsiteX56" fmla="*/ 217 w 10000"/>
                <a:gd name="connsiteY56" fmla="*/ 3672 h 10000"/>
                <a:gd name="connsiteX57" fmla="*/ 0 w 10000"/>
                <a:gd name="connsiteY57" fmla="*/ 4159 h 10000"/>
                <a:gd name="connsiteX0" fmla="*/ 0 w 9878"/>
                <a:gd name="connsiteY0" fmla="*/ 4159 h 10000"/>
                <a:gd name="connsiteX1" fmla="*/ 1000 w 9878"/>
                <a:gd name="connsiteY1" fmla="*/ 4860 h 10000"/>
                <a:gd name="connsiteX2" fmla="*/ 1870 w 9878"/>
                <a:gd name="connsiteY2" fmla="*/ 5509 h 10000"/>
                <a:gd name="connsiteX3" fmla="*/ 2609 w 9878"/>
                <a:gd name="connsiteY3" fmla="*/ 7075 h 10000"/>
                <a:gd name="connsiteX4" fmla="*/ 3435 w 9878"/>
                <a:gd name="connsiteY4" fmla="*/ 7291 h 10000"/>
                <a:gd name="connsiteX5" fmla="*/ 4348 w 9878"/>
                <a:gd name="connsiteY5" fmla="*/ 6913 h 10000"/>
                <a:gd name="connsiteX6" fmla="*/ 4391 w 9878"/>
                <a:gd name="connsiteY6" fmla="*/ 6967 h 10000"/>
                <a:gd name="connsiteX7" fmla="*/ 4565 w 9878"/>
                <a:gd name="connsiteY7" fmla="*/ 8101 h 10000"/>
                <a:gd name="connsiteX8" fmla="*/ 4565 w 9878"/>
                <a:gd name="connsiteY8" fmla="*/ 9235 h 10000"/>
                <a:gd name="connsiteX9" fmla="*/ 5783 w 9878"/>
                <a:gd name="connsiteY9" fmla="*/ 8155 h 10000"/>
                <a:gd name="connsiteX10" fmla="*/ 5826 w 9878"/>
                <a:gd name="connsiteY10" fmla="*/ 8209 h 10000"/>
                <a:gd name="connsiteX11" fmla="*/ 6261 w 9878"/>
                <a:gd name="connsiteY11" fmla="*/ 8048 h 10000"/>
                <a:gd name="connsiteX12" fmla="*/ 6652 w 9878"/>
                <a:gd name="connsiteY12" fmla="*/ 9073 h 10000"/>
                <a:gd name="connsiteX13" fmla="*/ 6870 w 9878"/>
                <a:gd name="connsiteY13" fmla="*/ 9992 h 10000"/>
                <a:gd name="connsiteX14" fmla="*/ 7565 w 9878"/>
                <a:gd name="connsiteY14" fmla="*/ 8749 h 10000"/>
                <a:gd name="connsiteX15" fmla="*/ 7870 w 9878"/>
                <a:gd name="connsiteY15" fmla="*/ 8048 h 10000"/>
                <a:gd name="connsiteX16" fmla="*/ 8261 w 9878"/>
                <a:gd name="connsiteY16" fmla="*/ 8479 h 10000"/>
                <a:gd name="connsiteX17" fmla="*/ 8565 w 9878"/>
                <a:gd name="connsiteY17" fmla="*/ 8912 h 10000"/>
                <a:gd name="connsiteX18" fmla="*/ 8565 w 9878"/>
                <a:gd name="connsiteY18" fmla="*/ 8912 h 10000"/>
                <a:gd name="connsiteX19" fmla="*/ 8826 w 9878"/>
                <a:gd name="connsiteY19" fmla="*/ 8749 h 10000"/>
                <a:gd name="connsiteX20" fmla="*/ 9000 w 9878"/>
                <a:gd name="connsiteY20" fmla="*/ 8533 h 10000"/>
                <a:gd name="connsiteX21" fmla="*/ 9130 w 9878"/>
                <a:gd name="connsiteY21" fmla="*/ 8318 h 10000"/>
                <a:gd name="connsiteX22" fmla="*/ 9304 w 9878"/>
                <a:gd name="connsiteY22" fmla="*/ 7724 h 10000"/>
                <a:gd name="connsiteX23" fmla="*/ 9391 w 9878"/>
                <a:gd name="connsiteY23" fmla="*/ 7507 h 10000"/>
                <a:gd name="connsiteX24" fmla="*/ 9696 w 9878"/>
                <a:gd name="connsiteY24" fmla="*/ 6913 h 10000"/>
                <a:gd name="connsiteX25" fmla="*/ 9696 w 9878"/>
                <a:gd name="connsiteY25" fmla="*/ 6913 h 10000"/>
                <a:gd name="connsiteX26" fmla="*/ 9217 w 9878"/>
                <a:gd name="connsiteY26" fmla="*/ 7129 h 10000"/>
                <a:gd name="connsiteX27" fmla="*/ 9348 w 9878"/>
                <a:gd name="connsiteY27" fmla="*/ 6860 h 10000"/>
                <a:gd name="connsiteX28" fmla="*/ 9870 w 9878"/>
                <a:gd name="connsiteY28" fmla="*/ 6157 h 10000"/>
                <a:gd name="connsiteX29" fmla="*/ 9652 w 9878"/>
                <a:gd name="connsiteY29" fmla="*/ 4645 h 10000"/>
                <a:gd name="connsiteX30" fmla="*/ 9391 w 9878"/>
                <a:gd name="connsiteY30" fmla="*/ 4375 h 10000"/>
                <a:gd name="connsiteX31" fmla="*/ 9304 w 9878"/>
                <a:gd name="connsiteY31" fmla="*/ 3781 h 10000"/>
                <a:gd name="connsiteX32" fmla="*/ 9348 w 9878"/>
                <a:gd name="connsiteY32" fmla="*/ 3456 h 10000"/>
                <a:gd name="connsiteX33" fmla="*/ 9348 w 9878"/>
                <a:gd name="connsiteY33" fmla="*/ 3456 h 10000"/>
                <a:gd name="connsiteX34" fmla="*/ 9043 w 9878"/>
                <a:gd name="connsiteY34" fmla="*/ 2701 h 10000"/>
                <a:gd name="connsiteX35" fmla="*/ 8913 w 9878"/>
                <a:gd name="connsiteY35" fmla="*/ 1891 h 10000"/>
                <a:gd name="connsiteX36" fmla="*/ 9130 w 9878"/>
                <a:gd name="connsiteY36" fmla="*/ 433 h 10000"/>
                <a:gd name="connsiteX37" fmla="*/ 9261 w 9878"/>
                <a:gd name="connsiteY37" fmla="*/ 162 h 10000"/>
                <a:gd name="connsiteX38" fmla="*/ 9391 w 9878"/>
                <a:gd name="connsiteY38" fmla="*/ 54 h 10000"/>
                <a:gd name="connsiteX39" fmla="*/ 9391 w 9878"/>
                <a:gd name="connsiteY39" fmla="*/ 0 h 10000"/>
                <a:gd name="connsiteX40" fmla="*/ 9391 w 9878"/>
                <a:gd name="connsiteY40" fmla="*/ 0 h 10000"/>
                <a:gd name="connsiteX41" fmla="*/ 1870 w 9878"/>
                <a:gd name="connsiteY41" fmla="*/ 0 h 10000"/>
                <a:gd name="connsiteX42" fmla="*/ 1870 w 9878"/>
                <a:gd name="connsiteY42" fmla="*/ 0 h 10000"/>
                <a:gd name="connsiteX43" fmla="*/ 1783 w 9878"/>
                <a:gd name="connsiteY43" fmla="*/ 324 h 10000"/>
                <a:gd name="connsiteX44" fmla="*/ 1652 w 9878"/>
                <a:gd name="connsiteY44" fmla="*/ 486 h 10000"/>
                <a:gd name="connsiteX45" fmla="*/ 1435 w 9878"/>
                <a:gd name="connsiteY45" fmla="*/ 540 h 10000"/>
                <a:gd name="connsiteX46" fmla="*/ 1000 w 9878"/>
                <a:gd name="connsiteY46" fmla="*/ 594 h 10000"/>
                <a:gd name="connsiteX47" fmla="*/ 652 w 9878"/>
                <a:gd name="connsiteY47" fmla="*/ 648 h 10000"/>
                <a:gd name="connsiteX48" fmla="*/ 565 w 9878"/>
                <a:gd name="connsiteY48" fmla="*/ 918 h 10000"/>
                <a:gd name="connsiteX49" fmla="*/ 522 w 9878"/>
                <a:gd name="connsiteY49" fmla="*/ 1620 h 10000"/>
                <a:gd name="connsiteX50" fmla="*/ 522 w 9878"/>
                <a:gd name="connsiteY50" fmla="*/ 1620 h 10000"/>
                <a:gd name="connsiteX51" fmla="*/ 1565 w 9878"/>
                <a:gd name="connsiteY51" fmla="*/ 3186 h 10000"/>
                <a:gd name="connsiteX52" fmla="*/ 1304 w 9878"/>
                <a:gd name="connsiteY52" fmla="*/ 3132 h 10000"/>
                <a:gd name="connsiteX53" fmla="*/ 609 w 9878"/>
                <a:gd name="connsiteY53" fmla="*/ 3186 h 10000"/>
                <a:gd name="connsiteX54" fmla="*/ 217 w 9878"/>
                <a:gd name="connsiteY54" fmla="*/ 3672 h 10000"/>
                <a:gd name="connsiteX55" fmla="*/ 217 w 9878"/>
                <a:gd name="connsiteY55" fmla="*/ 3672 h 10000"/>
                <a:gd name="connsiteX56" fmla="*/ 0 w 9878"/>
                <a:gd name="connsiteY56" fmla="*/ 415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9878" h="10000">
                  <a:moveTo>
                    <a:pt x="0" y="4159"/>
                  </a:moveTo>
                  <a:lnTo>
                    <a:pt x="1000" y="4860"/>
                  </a:lnTo>
                  <a:cubicBezTo>
                    <a:pt x="1217" y="5023"/>
                    <a:pt x="1696" y="5239"/>
                    <a:pt x="1870" y="5509"/>
                  </a:cubicBezTo>
                  <a:cubicBezTo>
                    <a:pt x="2130" y="5995"/>
                    <a:pt x="2000" y="7237"/>
                    <a:pt x="2609" y="7075"/>
                  </a:cubicBezTo>
                  <a:cubicBezTo>
                    <a:pt x="3043" y="6967"/>
                    <a:pt x="3043" y="7291"/>
                    <a:pt x="3435" y="7291"/>
                  </a:cubicBezTo>
                  <a:cubicBezTo>
                    <a:pt x="3739" y="7291"/>
                    <a:pt x="4043" y="6913"/>
                    <a:pt x="4348" y="6913"/>
                  </a:cubicBezTo>
                  <a:cubicBezTo>
                    <a:pt x="4362" y="6931"/>
                    <a:pt x="4377" y="6949"/>
                    <a:pt x="4391" y="6967"/>
                  </a:cubicBezTo>
                  <a:cubicBezTo>
                    <a:pt x="4435" y="7399"/>
                    <a:pt x="4609" y="7669"/>
                    <a:pt x="4565" y="8101"/>
                  </a:cubicBezTo>
                  <a:cubicBezTo>
                    <a:pt x="4565" y="8425"/>
                    <a:pt x="4478" y="8965"/>
                    <a:pt x="4565" y="9235"/>
                  </a:cubicBezTo>
                  <a:cubicBezTo>
                    <a:pt x="4826" y="9398"/>
                    <a:pt x="5565" y="8318"/>
                    <a:pt x="5783" y="8155"/>
                  </a:cubicBezTo>
                  <a:cubicBezTo>
                    <a:pt x="5797" y="8173"/>
                    <a:pt x="5812" y="8191"/>
                    <a:pt x="5826" y="8209"/>
                  </a:cubicBezTo>
                  <a:cubicBezTo>
                    <a:pt x="5913" y="8101"/>
                    <a:pt x="6130" y="8048"/>
                    <a:pt x="6261" y="8048"/>
                  </a:cubicBezTo>
                  <a:cubicBezTo>
                    <a:pt x="6652" y="8048"/>
                    <a:pt x="6609" y="8749"/>
                    <a:pt x="6652" y="9073"/>
                  </a:cubicBezTo>
                  <a:cubicBezTo>
                    <a:pt x="6652" y="9343"/>
                    <a:pt x="6652" y="9937"/>
                    <a:pt x="6870" y="9992"/>
                  </a:cubicBezTo>
                  <a:cubicBezTo>
                    <a:pt x="7304" y="10100"/>
                    <a:pt x="7565" y="9128"/>
                    <a:pt x="7565" y="8749"/>
                  </a:cubicBezTo>
                  <a:cubicBezTo>
                    <a:pt x="7609" y="8533"/>
                    <a:pt x="7652" y="8048"/>
                    <a:pt x="7870" y="8048"/>
                  </a:cubicBezTo>
                  <a:cubicBezTo>
                    <a:pt x="8043" y="8048"/>
                    <a:pt x="8130" y="8371"/>
                    <a:pt x="8261" y="8479"/>
                  </a:cubicBezTo>
                  <a:lnTo>
                    <a:pt x="8565" y="8912"/>
                  </a:lnTo>
                  <a:lnTo>
                    <a:pt x="8565" y="8912"/>
                  </a:lnTo>
                  <a:lnTo>
                    <a:pt x="8826" y="8749"/>
                  </a:lnTo>
                  <a:cubicBezTo>
                    <a:pt x="8870" y="8695"/>
                    <a:pt x="8913" y="8641"/>
                    <a:pt x="9000" y="8533"/>
                  </a:cubicBezTo>
                  <a:cubicBezTo>
                    <a:pt x="9000" y="8479"/>
                    <a:pt x="9087" y="8371"/>
                    <a:pt x="9130" y="8318"/>
                  </a:cubicBezTo>
                  <a:cubicBezTo>
                    <a:pt x="9261" y="8155"/>
                    <a:pt x="9217" y="7885"/>
                    <a:pt x="9304" y="7724"/>
                  </a:cubicBezTo>
                  <a:cubicBezTo>
                    <a:pt x="9304" y="7669"/>
                    <a:pt x="9391" y="7561"/>
                    <a:pt x="9391" y="7507"/>
                  </a:cubicBezTo>
                  <a:lnTo>
                    <a:pt x="9696" y="6913"/>
                  </a:lnTo>
                  <a:lnTo>
                    <a:pt x="9696" y="6913"/>
                  </a:lnTo>
                  <a:cubicBezTo>
                    <a:pt x="9522" y="6860"/>
                    <a:pt x="9391" y="7129"/>
                    <a:pt x="9217" y="7129"/>
                  </a:cubicBezTo>
                  <a:cubicBezTo>
                    <a:pt x="9217" y="7075"/>
                    <a:pt x="9304" y="6967"/>
                    <a:pt x="9348" y="6860"/>
                  </a:cubicBezTo>
                  <a:cubicBezTo>
                    <a:pt x="9348" y="6373"/>
                    <a:pt x="9819" y="6526"/>
                    <a:pt x="9870" y="6157"/>
                  </a:cubicBezTo>
                  <a:cubicBezTo>
                    <a:pt x="9921" y="5788"/>
                    <a:pt x="9732" y="4942"/>
                    <a:pt x="9652" y="4645"/>
                  </a:cubicBezTo>
                  <a:cubicBezTo>
                    <a:pt x="9652" y="4590"/>
                    <a:pt x="9435" y="4537"/>
                    <a:pt x="9391" y="4375"/>
                  </a:cubicBezTo>
                  <a:cubicBezTo>
                    <a:pt x="9391" y="4159"/>
                    <a:pt x="9304" y="3996"/>
                    <a:pt x="9304" y="3781"/>
                  </a:cubicBezTo>
                  <a:cubicBezTo>
                    <a:pt x="9304" y="3726"/>
                    <a:pt x="9348" y="3456"/>
                    <a:pt x="9348" y="3456"/>
                  </a:cubicBezTo>
                  <a:lnTo>
                    <a:pt x="9348" y="3456"/>
                  </a:lnTo>
                  <a:cubicBezTo>
                    <a:pt x="9304" y="3402"/>
                    <a:pt x="9087" y="2808"/>
                    <a:pt x="9043" y="2701"/>
                  </a:cubicBezTo>
                  <a:cubicBezTo>
                    <a:pt x="8957" y="2485"/>
                    <a:pt x="8870" y="2214"/>
                    <a:pt x="8913" y="1891"/>
                  </a:cubicBezTo>
                  <a:cubicBezTo>
                    <a:pt x="8913" y="1404"/>
                    <a:pt x="9000" y="918"/>
                    <a:pt x="9130" y="433"/>
                  </a:cubicBezTo>
                  <a:cubicBezTo>
                    <a:pt x="9130" y="379"/>
                    <a:pt x="9174" y="-54"/>
                    <a:pt x="9261" y="162"/>
                  </a:cubicBezTo>
                  <a:cubicBezTo>
                    <a:pt x="9348" y="270"/>
                    <a:pt x="9348" y="162"/>
                    <a:pt x="9391" y="54"/>
                  </a:cubicBezTo>
                  <a:lnTo>
                    <a:pt x="9391" y="0"/>
                  </a:lnTo>
                  <a:lnTo>
                    <a:pt x="9391" y="0"/>
                  </a:lnTo>
                  <a:lnTo>
                    <a:pt x="1870" y="0"/>
                  </a:lnTo>
                  <a:lnTo>
                    <a:pt x="1870" y="0"/>
                  </a:lnTo>
                  <a:cubicBezTo>
                    <a:pt x="1870" y="109"/>
                    <a:pt x="1826" y="216"/>
                    <a:pt x="1783" y="324"/>
                  </a:cubicBezTo>
                  <a:lnTo>
                    <a:pt x="1652" y="486"/>
                  </a:lnTo>
                  <a:cubicBezTo>
                    <a:pt x="1565" y="486"/>
                    <a:pt x="1522" y="540"/>
                    <a:pt x="1435" y="540"/>
                  </a:cubicBezTo>
                  <a:cubicBezTo>
                    <a:pt x="1261" y="594"/>
                    <a:pt x="1130" y="594"/>
                    <a:pt x="1000" y="594"/>
                  </a:cubicBezTo>
                  <a:cubicBezTo>
                    <a:pt x="870" y="594"/>
                    <a:pt x="783" y="594"/>
                    <a:pt x="652" y="648"/>
                  </a:cubicBezTo>
                  <a:cubicBezTo>
                    <a:pt x="609" y="756"/>
                    <a:pt x="565" y="810"/>
                    <a:pt x="565" y="918"/>
                  </a:cubicBezTo>
                  <a:cubicBezTo>
                    <a:pt x="551" y="1152"/>
                    <a:pt x="536" y="1386"/>
                    <a:pt x="522" y="1620"/>
                  </a:cubicBezTo>
                  <a:lnTo>
                    <a:pt x="522" y="1620"/>
                  </a:lnTo>
                  <a:cubicBezTo>
                    <a:pt x="1087" y="1783"/>
                    <a:pt x="1261" y="2647"/>
                    <a:pt x="1565" y="3186"/>
                  </a:cubicBezTo>
                  <a:cubicBezTo>
                    <a:pt x="1478" y="3186"/>
                    <a:pt x="1391" y="3132"/>
                    <a:pt x="1304" y="3132"/>
                  </a:cubicBezTo>
                  <a:cubicBezTo>
                    <a:pt x="1043" y="3132"/>
                    <a:pt x="826" y="3132"/>
                    <a:pt x="609" y="3186"/>
                  </a:cubicBezTo>
                  <a:cubicBezTo>
                    <a:pt x="435" y="3241"/>
                    <a:pt x="304" y="3511"/>
                    <a:pt x="217" y="3672"/>
                  </a:cubicBezTo>
                  <a:lnTo>
                    <a:pt x="217" y="3672"/>
                  </a:lnTo>
                  <a:lnTo>
                    <a:pt x="0" y="4159"/>
                  </a:ln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0" name="Freeform 100"/>
            <p:cNvSpPr>
              <a:spLocks/>
            </p:cNvSpPr>
            <p:nvPr/>
          </p:nvSpPr>
          <p:spPr bwMode="auto">
            <a:xfrm>
              <a:off x="7331075" y="1747838"/>
              <a:ext cx="536575" cy="390525"/>
            </a:xfrm>
            <a:custGeom>
              <a:avLst/>
              <a:gdLst>
                <a:gd name="T0" fmla="*/ 0 w 182"/>
                <a:gd name="T1" fmla="*/ 132 h 132"/>
                <a:gd name="T2" fmla="*/ 173 w 182"/>
                <a:gd name="T3" fmla="*/ 132 h 132"/>
                <a:gd name="T4" fmla="*/ 173 w 182"/>
                <a:gd name="T5" fmla="*/ 132 h 132"/>
                <a:gd name="T6" fmla="*/ 174 w 182"/>
                <a:gd name="T7" fmla="*/ 129 h 132"/>
                <a:gd name="T8" fmla="*/ 182 w 182"/>
                <a:gd name="T9" fmla="*/ 116 h 132"/>
                <a:gd name="T10" fmla="*/ 178 w 182"/>
                <a:gd name="T11" fmla="*/ 108 h 132"/>
                <a:gd name="T12" fmla="*/ 171 w 182"/>
                <a:gd name="T13" fmla="*/ 98 h 132"/>
                <a:gd name="T14" fmla="*/ 171 w 182"/>
                <a:gd name="T15" fmla="*/ 98 h 132"/>
                <a:gd name="T16" fmla="*/ 137 w 182"/>
                <a:gd name="T17" fmla="*/ 79 h 132"/>
                <a:gd name="T18" fmla="*/ 100 w 182"/>
                <a:gd name="T19" fmla="*/ 63 h 132"/>
                <a:gd name="T20" fmla="*/ 99 w 182"/>
                <a:gd name="T21" fmla="*/ 63 h 132"/>
                <a:gd name="T22" fmla="*/ 98 w 182"/>
                <a:gd name="T23" fmla="*/ 61 h 132"/>
                <a:gd name="T24" fmla="*/ 93 w 182"/>
                <a:gd name="T25" fmla="*/ 56 h 132"/>
                <a:gd name="T26" fmla="*/ 92 w 182"/>
                <a:gd name="T27" fmla="*/ 39 h 132"/>
                <a:gd name="T28" fmla="*/ 97 w 182"/>
                <a:gd name="T29" fmla="*/ 26 h 132"/>
                <a:gd name="T30" fmla="*/ 104 w 182"/>
                <a:gd name="T31" fmla="*/ 18 h 132"/>
                <a:gd name="T32" fmla="*/ 106 w 182"/>
                <a:gd name="T33" fmla="*/ 10 h 132"/>
                <a:gd name="T34" fmla="*/ 105 w 182"/>
                <a:gd name="T35" fmla="*/ 9 h 132"/>
                <a:gd name="T36" fmla="*/ 104 w 182"/>
                <a:gd name="T37" fmla="*/ 0 h 132"/>
                <a:gd name="T38" fmla="*/ 104 w 182"/>
                <a:gd name="T39" fmla="*/ 0 h 132"/>
                <a:gd name="T40" fmla="*/ 20 w 182"/>
                <a:gd name="T41" fmla="*/ 0 h 132"/>
                <a:gd name="T42" fmla="*/ 20 w 182"/>
                <a:gd name="T43" fmla="*/ 0 h 132"/>
                <a:gd name="T44" fmla="*/ 21 w 182"/>
                <a:gd name="T45" fmla="*/ 6 h 132"/>
                <a:gd name="T46" fmla="*/ 22 w 182"/>
                <a:gd name="T47" fmla="*/ 8 h 132"/>
                <a:gd name="T48" fmla="*/ 33 w 182"/>
                <a:gd name="T49" fmla="*/ 12 h 132"/>
                <a:gd name="T50" fmla="*/ 50 w 182"/>
                <a:gd name="T51" fmla="*/ 25 h 132"/>
                <a:gd name="T52" fmla="*/ 37 w 182"/>
                <a:gd name="T53" fmla="*/ 31 h 132"/>
                <a:gd name="T54" fmla="*/ 26 w 182"/>
                <a:gd name="T55" fmla="*/ 53 h 132"/>
                <a:gd name="T56" fmla="*/ 16 w 182"/>
                <a:gd name="T57" fmla="*/ 85 h 132"/>
                <a:gd name="T58" fmla="*/ 0 w 182"/>
                <a:gd name="T5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2" h="132">
                  <a:moveTo>
                    <a:pt x="0" y="132"/>
                  </a:moveTo>
                  <a:cubicBezTo>
                    <a:pt x="173" y="132"/>
                    <a:pt x="173" y="132"/>
                    <a:pt x="173" y="132"/>
                  </a:cubicBezTo>
                  <a:cubicBezTo>
                    <a:pt x="173" y="132"/>
                    <a:pt x="173" y="132"/>
                    <a:pt x="173" y="132"/>
                  </a:cubicBezTo>
                  <a:cubicBezTo>
                    <a:pt x="174" y="131"/>
                    <a:pt x="174" y="130"/>
                    <a:pt x="174" y="129"/>
                  </a:cubicBezTo>
                  <a:cubicBezTo>
                    <a:pt x="176" y="125"/>
                    <a:pt x="182" y="121"/>
                    <a:pt x="182" y="116"/>
                  </a:cubicBezTo>
                  <a:cubicBezTo>
                    <a:pt x="182" y="113"/>
                    <a:pt x="180" y="110"/>
                    <a:pt x="178" y="108"/>
                  </a:cubicBezTo>
                  <a:cubicBezTo>
                    <a:pt x="176" y="106"/>
                    <a:pt x="171" y="101"/>
                    <a:pt x="171" y="98"/>
                  </a:cubicBezTo>
                  <a:cubicBezTo>
                    <a:pt x="171" y="98"/>
                    <a:pt x="171" y="98"/>
                    <a:pt x="171" y="98"/>
                  </a:cubicBezTo>
                  <a:cubicBezTo>
                    <a:pt x="163" y="90"/>
                    <a:pt x="147" y="83"/>
                    <a:pt x="137" y="79"/>
                  </a:cubicBezTo>
                  <a:cubicBezTo>
                    <a:pt x="127" y="76"/>
                    <a:pt x="106" y="72"/>
                    <a:pt x="100" y="63"/>
                  </a:cubicBezTo>
                  <a:cubicBezTo>
                    <a:pt x="100" y="63"/>
                    <a:pt x="99" y="63"/>
                    <a:pt x="99" y="63"/>
                  </a:cubicBezTo>
                  <a:cubicBezTo>
                    <a:pt x="99" y="62"/>
                    <a:pt x="98" y="62"/>
                    <a:pt x="98" y="61"/>
                  </a:cubicBezTo>
                  <a:cubicBezTo>
                    <a:pt x="96" y="59"/>
                    <a:pt x="94" y="59"/>
                    <a:pt x="93" y="56"/>
                  </a:cubicBezTo>
                  <a:cubicBezTo>
                    <a:pt x="92" y="50"/>
                    <a:pt x="92" y="45"/>
                    <a:pt x="92" y="39"/>
                  </a:cubicBezTo>
                  <a:cubicBezTo>
                    <a:pt x="92" y="33"/>
                    <a:pt x="93" y="30"/>
                    <a:pt x="97" y="26"/>
                  </a:cubicBezTo>
                  <a:cubicBezTo>
                    <a:pt x="104" y="18"/>
                    <a:pt x="104" y="18"/>
                    <a:pt x="104" y="18"/>
                  </a:cubicBezTo>
                  <a:cubicBezTo>
                    <a:pt x="107" y="15"/>
                    <a:pt x="107" y="14"/>
                    <a:pt x="106" y="10"/>
                  </a:cubicBezTo>
                  <a:cubicBezTo>
                    <a:pt x="106" y="10"/>
                    <a:pt x="105" y="10"/>
                    <a:pt x="105" y="9"/>
                  </a:cubicBezTo>
                  <a:cubicBezTo>
                    <a:pt x="104" y="0"/>
                    <a:pt x="104" y="0"/>
                    <a:pt x="104" y="0"/>
                  </a:cubicBezTo>
                  <a:cubicBezTo>
                    <a:pt x="104" y="0"/>
                    <a:pt x="104" y="0"/>
                    <a:pt x="104" y="0"/>
                  </a:cubicBezTo>
                  <a:cubicBezTo>
                    <a:pt x="20" y="0"/>
                    <a:pt x="20" y="0"/>
                    <a:pt x="20" y="0"/>
                  </a:cubicBezTo>
                  <a:cubicBezTo>
                    <a:pt x="20" y="0"/>
                    <a:pt x="20" y="0"/>
                    <a:pt x="20" y="0"/>
                  </a:cubicBezTo>
                  <a:cubicBezTo>
                    <a:pt x="21" y="6"/>
                    <a:pt x="21" y="6"/>
                    <a:pt x="21" y="6"/>
                  </a:cubicBezTo>
                  <a:cubicBezTo>
                    <a:pt x="22" y="7"/>
                    <a:pt x="22" y="7"/>
                    <a:pt x="22" y="8"/>
                  </a:cubicBezTo>
                  <a:cubicBezTo>
                    <a:pt x="26" y="9"/>
                    <a:pt x="29" y="12"/>
                    <a:pt x="33" y="12"/>
                  </a:cubicBezTo>
                  <a:cubicBezTo>
                    <a:pt x="40" y="14"/>
                    <a:pt x="50" y="17"/>
                    <a:pt x="50" y="25"/>
                  </a:cubicBezTo>
                  <a:cubicBezTo>
                    <a:pt x="50" y="33"/>
                    <a:pt x="42" y="31"/>
                    <a:pt x="37" y="31"/>
                  </a:cubicBezTo>
                  <a:cubicBezTo>
                    <a:pt x="26" y="33"/>
                    <a:pt x="28" y="45"/>
                    <a:pt x="26" y="53"/>
                  </a:cubicBezTo>
                  <a:cubicBezTo>
                    <a:pt x="16" y="85"/>
                    <a:pt x="16" y="85"/>
                    <a:pt x="16" y="85"/>
                  </a:cubicBezTo>
                  <a:cubicBezTo>
                    <a:pt x="0" y="132"/>
                    <a:pt x="0" y="132"/>
                    <a:pt x="0" y="132"/>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1" name="Freeform 101"/>
            <p:cNvSpPr>
              <a:spLocks noEditPoints="1"/>
            </p:cNvSpPr>
            <p:nvPr/>
          </p:nvSpPr>
          <p:spPr bwMode="auto">
            <a:xfrm>
              <a:off x="8262938" y="1736725"/>
              <a:ext cx="565150" cy="619125"/>
            </a:xfrm>
            <a:custGeom>
              <a:avLst/>
              <a:gdLst>
                <a:gd name="T0" fmla="*/ 120 w 192"/>
                <a:gd name="T1" fmla="*/ 101 h 210"/>
                <a:gd name="T2" fmla="*/ 130 w 192"/>
                <a:gd name="T3" fmla="*/ 117 h 210"/>
                <a:gd name="T4" fmla="*/ 128 w 192"/>
                <a:gd name="T5" fmla="*/ 125 h 210"/>
                <a:gd name="T6" fmla="*/ 144 w 192"/>
                <a:gd name="T7" fmla="*/ 152 h 210"/>
                <a:gd name="T8" fmla="*/ 148 w 192"/>
                <a:gd name="T9" fmla="*/ 157 h 210"/>
                <a:gd name="T10" fmla="*/ 150 w 192"/>
                <a:gd name="T11" fmla="*/ 158 h 210"/>
                <a:gd name="T12" fmla="*/ 151 w 192"/>
                <a:gd name="T13" fmla="*/ 160 h 210"/>
                <a:gd name="T14" fmla="*/ 152 w 192"/>
                <a:gd name="T15" fmla="*/ 160 h 210"/>
                <a:gd name="T16" fmla="*/ 155 w 192"/>
                <a:gd name="T17" fmla="*/ 164 h 210"/>
                <a:gd name="T18" fmla="*/ 157 w 192"/>
                <a:gd name="T19" fmla="*/ 168 h 210"/>
                <a:gd name="T20" fmla="*/ 170 w 192"/>
                <a:gd name="T21" fmla="*/ 203 h 210"/>
                <a:gd name="T22" fmla="*/ 183 w 192"/>
                <a:gd name="T23" fmla="*/ 210 h 210"/>
                <a:gd name="T24" fmla="*/ 181 w 192"/>
                <a:gd name="T25" fmla="*/ 195 h 210"/>
                <a:gd name="T26" fmla="*/ 168 w 192"/>
                <a:gd name="T27" fmla="*/ 163 h 210"/>
                <a:gd name="T28" fmla="*/ 153 w 192"/>
                <a:gd name="T29" fmla="*/ 117 h 210"/>
                <a:gd name="T30" fmla="*/ 136 w 192"/>
                <a:gd name="T31" fmla="*/ 83 h 210"/>
                <a:gd name="T32" fmla="*/ 131 w 192"/>
                <a:gd name="T33" fmla="*/ 63 h 210"/>
                <a:gd name="T34" fmla="*/ 128 w 192"/>
                <a:gd name="T35" fmla="*/ 75 h 210"/>
                <a:gd name="T36" fmla="*/ 112 w 192"/>
                <a:gd name="T37" fmla="*/ 58 h 210"/>
                <a:gd name="T38" fmla="*/ 107 w 192"/>
                <a:gd name="T39" fmla="*/ 47 h 210"/>
                <a:gd name="T40" fmla="*/ 95 w 192"/>
                <a:gd name="T41" fmla="*/ 21 h 210"/>
                <a:gd name="T42" fmla="*/ 84 w 192"/>
                <a:gd name="T43" fmla="*/ 17 h 210"/>
                <a:gd name="T44" fmla="*/ 99 w 192"/>
                <a:gd name="T45" fmla="*/ 8 h 210"/>
                <a:gd name="T46" fmla="*/ 0 w 192"/>
                <a:gd name="T47" fmla="*/ 2 h 210"/>
                <a:gd name="T48" fmla="*/ 51 w 192"/>
                <a:gd name="T49" fmla="*/ 60 h 210"/>
                <a:gd name="T50" fmla="*/ 72 w 192"/>
                <a:gd name="T51" fmla="*/ 88 h 210"/>
                <a:gd name="T52" fmla="*/ 108 w 192"/>
                <a:gd name="T53" fmla="*/ 97 h 210"/>
                <a:gd name="T54" fmla="*/ 118 w 192"/>
                <a:gd name="T55" fmla="*/ 1 h 210"/>
                <a:gd name="T56" fmla="*/ 124 w 192"/>
                <a:gd name="T57" fmla="*/ 1 h 210"/>
                <a:gd name="T58" fmla="*/ 141 w 192"/>
                <a:gd name="T59" fmla="*/ 7 h 210"/>
                <a:gd name="T60" fmla="*/ 133 w 192"/>
                <a:gd name="T61" fmla="*/ 29 h 210"/>
                <a:gd name="T62" fmla="*/ 116 w 192"/>
                <a:gd name="T63" fmla="*/ 20 h 210"/>
                <a:gd name="T64" fmla="*/ 119 w 192"/>
                <a:gd name="T65" fmla="*/ 13 h 210"/>
                <a:gd name="T66" fmla="*/ 189 w 192"/>
                <a:gd name="T67" fmla="*/ 143 h 210"/>
                <a:gd name="T68" fmla="*/ 188 w 192"/>
                <a:gd name="T69" fmla="*/ 142 h 210"/>
                <a:gd name="T70" fmla="*/ 176 w 192"/>
                <a:gd name="T71" fmla="*/ 114 h 210"/>
                <a:gd name="T72" fmla="*/ 168 w 192"/>
                <a:gd name="T73" fmla="*/ 110 h 210"/>
                <a:gd name="T74" fmla="*/ 169 w 192"/>
                <a:gd name="T75" fmla="*/ 80 h 210"/>
                <a:gd name="T76" fmla="*/ 164 w 192"/>
                <a:gd name="T77" fmla="*/ 57 h 210"/>
                <a:gd name="T78" fmla="*/ 150 w 192"/>
                <a:gd name="T79" fmla="*/ 41 h 210"/>
                <a:gd name="T80" fmla="*/ 151 w 192"/>
                <a:gd name="T81" fmla="*/ 23 h 210"/>
                <a:gd name="T82" fmla="*/ 145 w 192"/>
                <a:gd name="T83" fmla="*/ 15 h 210"/>
                <a:gd name="T84" fmla="*/ 144 w 192"/>
                <a:gd name="T85" fmla="*/ 0 h 210"/>
                <a:gd name="T86" fmla="*/ 158 w 192"/>
                <a:gd name="T87" fmla="*/ 8 h 210"/>
                <a:gd name="T88" fmla="*/ 176 w 192"/>
                <a:gd name="T89" fmla="*/ 94 h 210"/>
                <a:gd name="T90" fmla="*/ 192 w 192"/>
                <a:gd name="T91" fmla="*/ 14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210">
                  <a:moveTo>
                    <a:pt x="108" y="97"/>
                  </a:moveTo>
                  <a:cubicBezTo>
                    <a:pt x="112" y="98"/>
                    <a:pt x="110" y="104"/>
                    <a:pt x="112" y="106"/>
                  </a:cubicBezTo>
                  <a:cubicBezTo>
                    <a:pt x="115" y="108"/>
                    <a:pt x="119" y="102"/>
                    <a:pt x="120" y="101"/>
                  </a:cubicBezTo>
                  <a:cubicBezTo>
                    <a:pt x="121" y="99"/>
                    <a:pt x="121" y="105"/>
                    <a:pt x="121" y="106"/>
                  </a:cubicBezTo>
                  <a:cubicBezTo>
                    <a:pt x="121" y="109"/>
                    <a:pt x="122" y="112"/>
                    <a:pt x="122" y="115"/>
                  </a:cubicBezTo>
                  <a:cubicBezTo>
                    <a:pt x="124" y="115"/>
                    <a:pt x="130" y="116"/>
                    <a:pt x="130" y="117"/>
                  </a:cubicBezTo>
                  <a:cubicBezTo>
                    <a:pt x="130" y="120"/>
                    <a:pt x="126" y="123"/>
                    <a:pt x="131" y="124"/>
                  </a:cubicBezTo>
                  <a:cubicBezTo>
                    <a:pt x="131" y="124"/>
                    <a:pt x="131" y="124"/>
                    <a:pt x="131" y="124"/>
                  </a:cubicBezTo>
                  <a:cubicBezTo>
                    <a:pt x="130" y="124"/>
                    <a:pt x="129" y="125"/>
                    <a:pt x="128" y="125"/>
                  </a:cubicBezTo>
                  <a:cubicBezTo>
                    <a:pt x="127" y="128"/>
                    <a:pt x="135" y="134"/>
                    <a:pt x="138" y="136"/>
                  </a:cubicBezTo>
                  <a:cubicBezTo>
                    <a:pt x="141" y="137"/>
                    <a:pt x="139" y="147"/>
                    <a:pt x="141" y="148"/>
                  </a:cubicBezTo>
                  <a:cubicBezTo>
                    <a:pt x="141" y="150"/>
                    <a:pt x="143" y="151"/>
                    <a:pt x="144" y="152"/>
                  </a:cubicBezTo>
                  <a:cubicBezTo>
                    <a:pt x="144" y="152"/>
                    <a:pt x="145" y="153"/>
                    <a:pt x="145" y="154"/>
                  </a:cubicBezTo>
                  <a:cubicBezTo>
                    <a:pt x="145" y="154"/>
                    <a:pt x="147" y="155"/>
                    <a:pt x="147" y="156"/>
                  </a:cubicBezTo>
                  <a:cubicBezTo>
                    <a:pt x="147" y="156"/>
                    <a:pt x="148" y="157"/>
                    <a:pt x="148" y="157"/>
                  </a:cubicBezTo>
                  <a:cubicBezTo>
                    <a:pt x="149" y="157"/>
                    <a:pt x="149" y="157"/>
                    <a:pt x="149" y="158"/>
                  </a:cubicBezTo>
                  <a:cubicBezTo>
                    <a:pt x="149" y="158"/>
                    <a:pt x="149" y="158"/>
                    <a:pt x="149" y="158"/>
                  </a:cubicBezTo>
                  <a:cubicBezTo>
                    <a:pt x="149" y="158"/>
                    <a:pt x="149" y="158"/>
                    <a:pt x="150" y="158"/>
                  </a:cubicBezTo>
                  <a:cubicBezTo>
                    <a:pt x="150" y="158"/>
                    <a:pt x="150" y="158"/>
                    <a:pt x="150" y="158"/>
                  </a:cubicBezTo>
                  <a:cubicBezTo>
                    <a:pt x="150" y="159"/>
                    <a:pt x="150" y="159"/>
                    <a:pt x="150" y="159"/>
                  </a:cubicBezTo>
                  <a:cubicBezTo>
                    <a:pt x="151" y="159"/>
                    <a:pt x="151" y="159"/>
                    <a:pt x="151" y="160"/>
                  </a:cubicBezTo>
                  <a:cubicBezTo>
                    <a:pt x="151" y="160"/>
                    <a:pt x="151" y="160"/>
                    <a:pt x="151" y="160"/>
                  </a:cubicBezTo>
                  <a:cubicBezTo>
                    <a:pt x="151" y="160"/>
                    <a:pt x="151" y="160"/>
                    <a:pt x="151" y="160"/>
                  </a:cubicBezTo>
                  <a:cubicBezTo>
                    <a:pt x="151" y="160"/>
                    <a:pt x="151" y="160"/>
                    <a:pt x="152" y="160"/>
                  </a:cubicBezTo>
                  <a:cubicBezTo>
                    <a:pt x="152" y="161"/>
                    <a:pt x="152" y="160"/>
                    <a:pt x="152" y="161"/>
                  </a:cubicBezTo>
                  <a:cubicBezTo>
                    <a:pt x="153" y="161"/>
                    <a:pt x="153" y="161"/>
                    <a:pt x="154" y="161"/>
                  </a:cubicBezTo>
                  <a:cubicBezTo>
                    <a:pt x="154" y="162"/>
                    <a:pt x="154" y="163"/>
                    <a:pt x="155" y="164"/>
                  </a:cubicBezTo>
                  <a:cubicBezTo>
                    <a:pt x="155" y="165"/>
                    <a:pt x="155" y="167"/>
                    <a:pt x="155" y="167"/>
                  </a:cubicBezTo>
                  <a:cubicBezTo>
                    <a:pt x="155" y="168"/>
                    <a:pt x="156" y="167"/>
                    <a:pt x="156" y="168"/>
                  </a:cubicBezTo>
                  <a:cubicBezTo>
                    <a:pt x="156" y="168"/>
                    <a:pt x="156" y="168"/>
                    <a:pt x="157" y="168"/>
                  </a:cubicBezTo>
                  <a:cubicBezTo>
                    <a:pt x="157" y="168"/>
                    <a:pt x="157" y="168"/>
                    <a:pt x="157" y="169"/>
                  </a:cubicBezTo>
                  <a:cubicBezTo>
                    <a:pt x="158" y="175"/>
                    <a:pt x="157" y="181"/>
                    <a:pt x="157" y="188"/>
                  </a:cubicBezTo>
                  <a:cubicBezTo>
                    <a:pt x="157" y="194"/>
                    <a:pt x="166" y="200"/>
                    <a:pt x="170" y="203"/>
                  </a:cubicBezTo>
                  <a:cubicBezTo>
                    <a:pt x="172" y="205"/>
                    <a:pt x="181" y="208"/>
                    <a:pt x="181" y="209"/>
                  </a:cubicBezTo>
                  <a:cubicBezTo>
                    <a:pt x="181" y="209"/>
                    <a:pt x="183" y="210"/>
                    <a:pt x="183" y="210"/>
                  </a:cubicBezTo>
                  <a:cubicBezTo>
                    <a:pt x="183" y="210"/>
                    <a:pt x="183" y="210"/>
                    <a:pt x="183" y="210"/>
                  </a:cubicBezTo>
                  <a:cubicBezTo>
                    <a:pt x="184" y="210"/>
                    <a:pt x="184" y="210"/>
                    <a:pt x="184" y="210"/>
                  </a:cubicBezTo>
                  <a:cubicBezTo>
                    <a:pt x="184" y="210"/>
                    <a:pt x="184" y="210"/>
                    <a:pt x="184" y="210"/>
                  </a:cubicBezTo>
                  <a:cubicBezTo>
                    <a:pt x="184" y="205"/>
                    <a:pt x="181" y="200"/>
                    <a:pt x="181" y="195"/>
                  </a:cubicBezTo>
                  <a:cubicBezTo>
                    <a:pt x="181" y="189"/>
                    <a:pt x="178" y="184"/>
                    <a:pt x="175" y="179"/>
                  </a:cubicBezTo>
                  <a:cubicBezTo>
                    <a:pt x="173" y="175"/>
                    <a:pt x="174" y="171"/>
                    <a:pt x="172" y="168"/>
                  </a:cubicBezTo>
                  <a:cubicBezTo>
                    <a:pt x="171" y="166"/>
                    <a:pt x="169" y="166"/>
                    <a:pt x="168" y="163"/>
                  </a:cubicBezTo>
                  <a:cubicBezTo>
                    <a:pt x="167" y="159"/>
                    <a:pt x="166" y="147"/>
                    <a:pt x="162" y="145"/>
                  </a:cubicBezTo>
                  <a:cubicBezTo>
                    <a:pt x="160" y="145"/>
                    <a:pt x="157" y="136"/>
                    <a:pt x="157" y="134"/>
                  </a:cubicBezTo>
                  <a:cubicBezTo>
                    <a:pt x="157" y="126"/>
                    <a:pt x="156" y="123"/>
                    <a:pt x="153" y="117"/>
                  </a:cubicBezTo>
                  <a:cubicBezTo>
                    <a:pt x="150" y="112"/>
                    <a:pt x="149" y="109"/>
                    <a:pt x="148" y="102"/>
                  </a:cubicBezTo>
                  <a:cubicBezTo>
                    <a:pt x="147" y="98"/>
                    <a:pt x="144" y="98"/>
                    <a:pt x="143" y="95"/>
                  </a:cubicBezTo>
                  <a:cubicBezTo>
                    <a:pt x="141" y="91"/>
                    <a:pt x="139" y="86"/>
                    <a:pt x="136" y="83"/>
                  </a:cubicBezTo>
                  <a:cubicBezTo>
                    <a:pt x="134" y="81"/>
                    <a:pt x="137" y="80"/>
                    <a:pt x="138" y="78"/>
                  </a:cubicBezTo>
                  <a:cubicBezTo>
                    <a:pt x="140" y="74"/>
                    <a:pt x="135" y="61"/>
                    <a:pt x="135" y="55"/>
                  </a:cubicBezTo>
                  <a:cubicBezTo>
                    <a:pt x="133" y="56"/>
                    <a:pt x="130" y="60"/>
                    <a:pt x="131" y="63"/>
                  </a:cubicBezTo>
                  <a:cubicBezTo>
                    <a:pt x="132" y="65"/>
                    <a:pt x="134" y="75"/>
                    <a:pt x="131" y="72"/>
                  </a:cubicBezTo>
                  <a:cubicBezTo>
                    <a:pt x="129" y="70"/>
                    <a:pt x="127" y="66"/>
                    <a:pt x="125" y="65"/>
                  </a:cubicBezTo>
                  <a:cubicBezTo>
                    <a:pt x="125" y="69"/>
                    <a:pt x="128" y="72"/>
                    <a:pt x="128" y="75"/>
                  </a:cubicBezTo>
                  <a:cubicBezTo>
                    <a:pt x="128" y="77"/>
                    <a:pt x="129" y="84"/>
                    <a:pt x="126" y="79"/>
                  </a:cubicBezTo>
                  <a:cubicBezTo>
                    <a:pt x="123" y="75"/>
                    <a:pt x="120" y="70"/>
                    <a:pt x="116" y="66"/>
                  </a:cubicBezTo>
                  <a:cubicBezTo>
                    <a:pt x="114" y="63"/>
                    <a:pt x="114" y="60"/>
                    <a:pt x="112" y="58"/>
                  </a:cubicBezTo>
                  <a:cubicBezTo>
                    <a:pt x="107" y="53"/>
                    <a:pt x="116" y="52"/>
                    <a:pt x="118" y="54"/>
                  </a:cubicBezTo>
                  <a:cubicBezTo>
                    <a:pt x="125" y="65"/>
                    <a:pt x="123" y="48"/>
                    <a:pt x="115" y="51"/>
                  </a:cubicBezTo>
                  <a:cubicBezTo>
                    <a:pt x="111" y="53"/>
                    <a:pt x="110" y="47"/>
                    <a:pt x="107" y="47"/>
                  </a:cubicBezTo>
                  <a:cubicBezTo>
                    <a:pt x="108" y="47"/>
                    <a:pt x="108" y="47"/>
                    <a:pt x="108" y="47"/>
                  </a:cubicBezTo>
                  <a:cubicBezTo>
                    <a:pt x="104" y="44"/>
                    <a:pt x="100" y="38"/>
                    <a:pt x="100" y="33"/>
                  </a:cubicBezTo>
                  <a:cubicBezTo>
                    <a:pt x="100" y="29"/>
                    <a:pt x="96" y="25"/>
                    <a:pt x="95" y="21"/>
                  </a:cubicBezTo>
                  <a:cubicBezTo>
                    <a:pt x="93" y="21"/>
                    <a:pt x="91" y="23"/>
                    <a:pt x="89" y="24"/>
                  </a:cubicBezTo>
                  <a:cubicBezTo>
                    <a:pt x="85" y="25"/>
                    <a:pt x="86" y="23"/>
                    <a:pt x="83" y="23"/>
                  </a:cubicBezTo>
                  <a:cubicBezTo>
                    <a:pt x="83" y="21"/>
                    <a:pt x="83" y="19"/>
                    <a:pt x="84" y="17"/>
                  </a:cubicBezTo>
                  <a:cubicBezTo>
                    <a:pt x="87" y="17"/>
                    <a:pt x="87" y="21"/>
                    <a:pt x="91" y="20"/>
                  </a:cubicBezTo>
                  <a:cubicBezTo>
                    <a:pt x="94" y="19"/>
                    <a:pt x="93" y="17"/>
                    <a:pt x="95" y="17"/>
                  </a:cubicBezTo>
                  <a:cubicBezTo>
                    <a:pt x="103" y="15"/>
                    <a:pt x="99" y="14"/>
                    <a:pt x="99" y="8"/>
                  </a:cubicBezTo>
                  <a:cubicBezTo>
                    <a:pt x="99" y="6"/>
                    <a:pt x="99" y="4"/>
                    <a:pt x="98" y="1"/>
                  </a:cubicBezTo>
                  <a:cubicBezTo>
                    <a:pt x="98" y="1"/>
                    <a:pt x="98" y="1"/>
                    <a:pt x="98" y="1"/>
                  </a:cubicBezTo>
                  <a:cubicBezTo>
                    <a:pt x="0" y="2"/>
                    <a:pt x="0" y="2"/>
                    <a:pt x="0" y="2"/>
                  </a:cubicBezTo>
                  <a:cubicBezTo>
                    <a:pt x="0" y="2"/>
                    <a:pt x="0" y="2"/>
                    <a:pt x="0" y="2"/>
                  </a:cubicBezTo>
                  <a:cubicBezTo>
                    <a:pt x="50" y="54"/>
                    <a:pt x="50" y="54"/>
                    <a:pt x="50" y="54"/>
                  </a:cubicBezTo>
                  <a:cubicBezTo>
                    <a:pt x="51" y="56"/>
                    <a:pt x="51" y="58"/>
                    <a:pt x="51" y="60"/>
                  </a:cubicBezTo>
                  <a:cubicBezTo>
                    <a:pt x="52" y="61"/>
                    <a:pt x="52" y="61"/>
                    <a:pt x="52" y="62"/>
                  </a:cubicBezTo>
                  <a:cubicBezTo>
                    <a:pt x="53" y="63"/>
                    <a:pt x="53" y="65"/>
                    <a:pt x="54" y="67"/>
                  </a:cubicBezTo>
                  <a:cubicBezTo>
                    <a:pt x="60" y="74"/>
                    <a:pt x="64" y="84"/>
                    <a:pt x="72" y="88"/>
                  </a:cubicBezTo>
                  <a:cubicBezTo>
                    <a:pt x="77" y="90"/>
                    <a:pt x="83" y="89"/>
                    <a:pt x="88" y="87"/>
                  </a:cubicBezTo>
                  <a:cubicBezTo>
                    <a:pt x="94" y="85"/>
                    <a:pt x="104" y="94"/>
                    <a:pt x="108" y="97"/>
                  </a:cubicBezTo>
                  <a:cubicBezTo>
                    <a:pt x="108" y="97"/>
                    <a:pt x="108" y="97"/>
                    <a:pt x="108" y="97"/>
                  </a:cubicBezTo>
                  <a:close/>
                  <a:moveTo>
                    <a:pt x="105" y="1"/>
                  </a:moveTo>
                  <a:cubicBezTo>
                    <a:pt x="118" y="1"/>
                    <a:pt x="118" y="1"/>
                    <a:pt x="118" y="1"/>
                  </a:cubicBezTo>
                  <a:cubicBezTo>
                    <a:pt x="118" y="1"/>
                    <a:pt x="118" y="1"/>
                    <a:pt x="118" y="1"/>
                  </a:cubicBezTo>
                  <a:cubicBezTo>
                    <a:pt x="120" y="3"/>
                    <a:pt x="121" y="5"/>
                    <a:pt x="123" y="5"/>
                  </a:cubicBezTo>
                  <a:cubicBezTo>
                    <a:pt x="124" y="4"/>
                    <a:pt x="124" y="2"/>
                    <a:pt x="124" y="1"/>
                  </a:cubicBezTo>
                  <a:cubicBezTo>
                    <a:pt x="124" y="1"/>
                    <a:pt x="124" y="1"/>
                    <a:pt x="124" y="1"/>
                  </a:cubicBezTo>
                  <a:cubicBezTo>
                    <a:pt x="139" y="1"/>
                    <a:pt x="139" y="1"/>
                    <a:pt x="139" y="1"/>
                  </a:cubicBezTo>
                  <a:cubicBezTo>
                    <a:pt x="139" y="1"/>
                    <a:pt x="139" y="1"/>
                    <a:pt x="139" y="1"/>
                  </a:cubicBezTo>
                  <a:cubicBezTo>
                    <a:pt x="140" y="3"/>
                    <a:pt x="140" y="5"/>
                    <a:pt x="141" y="7"/>
                  </a:cubicBezTo>
                  <a:cubicBezTo>
                    <a:pt x="144" y="11"/>
                    <a:pt x="142" y="19"/>
                    <a:pt x="142" y="23"/>
                  </a:cubicBezTo>
                  <a:cubicBezTo>
                    <a:pt x="142" y="26"/>
                    <a:pt x="143" y="28"/>
                    <a:pt x="145" y="29"/>
                  </a:cubicBezTo>
                  <a:cubicBezTo>
                    <a:pt x="145" y="31"/>
                    <a:pt x="134" y="33"/>
                    <a:pt x="133" y="29"/>
                  </a:cubicBezTo>
                  <a:cubicBezTo>
                    <a:pt x="129" y="28"/>
                    <a:pt x="121" y="23"/>
                    <a:pt x="119" y="30"/>
                  </a:cubicBezTo>
                  <a:cubicBezTo>
                    <a:pt x="119" y="30"/>
                    <a:pt x="117" y="27"/>
                    <a:pt x="115" y="26"/>
                  </a:cubicBezTo>
                  <a:cubicBezTo>
                    <a:pt x="112" y="25"/>
                    <a:pt x="115" y="23"/>
                    <a:pt x="116" y="20"/>
                  </a:cubicBezTo>
                  <a:cubicBezTo>
                    <a:pt x="116" y="19"/>
                    <a:pt x="120" y="13"/>
                    <a:pt x="120" y="13"/>
                  </a:cubicBezTo>
                  <a:cubicBezTo>
                    <a:pt x="120" y="13"/>
                    <a:pt x="120" y="13"/>
                    <a:pt x="120" y="13"/>
                  </a:cubicBezTo>
                  <a:cubicBezTo>
                    <a:pt x="120" y="13"/>
                    <a:pt x="119" y="13"/>
                    <a:pt x="119" y="13"/>
                  </a:cubicBezTo>
                  <a:cubicBezTo>
                    <a:pt x="113" y="13"/>
                    <a:pt x="106" y="7"/>
                    <a:pt x="105" y="1"/>
                  </a:cubicBezTo>
                  <a:cubicBezTo>
                    <a:pt x="105" y="1"/>
                    <a:pt x="105" y="1"/>
                    <a:pt x="105" y="1"/>
                  </a:cubicBezTo>
                  <a:close/>
                  <a:moveTo>
                    <a:pt x="189" y="143"/>
                  </a:moveTo>
                  <a:cubicBezTo>
                    <a:pt x="189" y="143"/>
                    <a:pt x="189" y="143"/>
                    <a:pt x="189" y="143"/>
                  </a:cubicBezTo>
                  <a:cubicBezTo>
                    <a:pt x="188" y="143"/>
                    <a:pt x="188" y="142"/>
                    <a:pt x="188" y="142"/>
                  </a:cubicBezTo>
                  <a:cubicBezTo>
                    <a:pt x="188" y="142"/>
                    <a:pt x="188" y="142"/>
                    <a:pt x="188" y="142"/>
                  </a:cubicBezTo>
                  <a:cubicBezTo>
                    <a:pt x="186" y="141"/>
                    <a:pt x="185" y="142"/>
                    <a:pt x="184" y="140"/>
                  </a:cubicBezTo>
                  <a:cubicBezTo>
                    <a:pt x="178" y="139"/>
                    <a:pt x="179" y="127"/>
                    <a:pt x="178" y="123"/>
                  </a:cubicBezTo>
                  <a:cubicBezTo>
                    <a:pt x="177" y="121"/>
                    <a:pt x="177" y="115"/>
                    <a:pt x="176" y="114"/>
                  </a:cubicBezTo>
                  <a:cubicBezTo>
                    <a:pt x="176" y="113"/>
                    <a:pt x="170" y="113"/>
                    <a:pt x="169" y="113"/>
                  </a:cubicBezTo>
                  <a:cubicBezTo>
                    <a:pt x="169" y="113"/>
                    <a:pt x="168" y="113"/>
                    <a:pt x="168" y="112"/>
                  </a:cubicBezTo>
                  <a:cubicBezTo>
                    <a:pt x="168" y="112"/>
                    <a:pt x="168" y="110"/>
                    <a:pt x="168" y="110"/>
                  </a:cubicBezTo>
                  <a:cubicBezTo>
                    <a:pt x="169" y="105"/>
                    <a:pt x="172" y="101"/>
                    <a:pt x="172" y="96"/>
                  </a:cubicBezTo>
                  <a:cubicBezTo>
                    <a:pt x="172" y="93"/>
                    <a:pt x="172" y="91"/>
                    <a:pt x="171" y="89"/>
                  </a:cubicBezTo>
                  <a:cubicBezTo>
                    <a:pt x="170" y="87"/>
                    <a:pt x="169" y="80"/>
                    <a:pt x="169" y="80"/>
                  </a:cubicBezTo>
                  <a:cubicBezTo>
                    <a:pt x="166" y="81"/>
                    <a:pt x="167" y="79"/>
                    <a:pt x="165" y="79"/>
                  </a:cubicBezTo>
                  <a:cubicBezTo>
                    <a:pt x="165" y="76"/>
                    <a:pt x="165" y="72"/>
                    <a:pt x="165" y="68"/>
                  </a:cubicBezTo>
                  <a:cubicBezTo>
                    <a:pt x="165" y="65"/>
                    <a:pt x="164" y="61"/>
                    <a:pt x="164" y="57"/>
                  </a:cubicBezTo>
                  <a:cubicBezTo>
                    <a:pt x="162" y="56"/>
                    <a:pt x="160" y="55"/>
                    <a:pt x="159" y="53"/>
                  </a:cubicBezTo>
                  <a:cubicBezTo>
                    <a:pt x="158" y="49"/>
                    <a:pt x="148" y="55"/>
                    <a:pt x="150" y="46"/>
                  </a:cubicBezTo>
                  <a:cubicBezTo>
                    <a:pt x="150" y="44"/>
                    <a:pt x="151" y="43"/>
                    <a:pt x="150" y="41"/>
                  </a:cubicBezTo>
                  <a:cubicBezTo>
                    <a:pt x="149" y="40"/>
                    <a:pt x="147" y="39"/>
                    <a:pt x="147" y="37"/>
                  </a:cubicBezTo>
                  <a:cubicBezTo>
                    <a:pt x="147" y="34"/>
                    <a:pt x="151" y="33"/>
                    <a:pt x="150" y="29"/>
                  </a:cubicBezTo>
                  <a:cubicBezTo>
                    <a:pt x="149" y="27"/>
                    <a:pt x="149" y="25"/>
                    <a:pt x="151" y="23"/>
                  </a:cubicBezTo>
                  <a:cubicBezTo>
                    <a:pt x="152" y="22"/>
                    <a:pt x="152" y="14"/>
                    <a:pt x="152" y="15"/>
                  </a:cubicBezTo>
                  <a:cubicBezTo>
                    <a:pt x="151" y="17"/>
                    <a:pt x="147" y="16"/>
                    <a:pt x="145" y="16"/>
                  </a:cubicBezTo>
                  <a:cubicBezTo>
                    <a:pt x="145" y="16"/>
                    <a:pt x="145" y="16"/>
                    <a:pt x="145" y="15"/>
                  </a:cubicBezTo>
                  <a:cubicBezTo>
                    <a:pt x="145" y="15"/>
                    <a:pt x="145" y="15"/>
                    <a:pt x="145" y="15"/>
                  </a:cubicBezTo>
                  <a:cubicBezTo>
                    <a:pt x="144" y="12"/>
                    <a:pt x="143" y="5"/>
                    <a:pt x="144" y="0"/>
                  </a:cubicBezTo>
                  <a:cubicBezTo>
                    <a:pt x="144" y="0"/>
                    <a:pt x="144" y="0"/>
                    <a:pt x="144" y="0"/>
                  </a:cubicBezTo>
                  <a:cubicBezTo>
                    <a:pt x="157" y="0"/>
                    <a:pt x="157" y="0"/>
                    <a:pt x="157" y="0"/>
                  </a:cubicBezTo>
                  <a:cubicBezTo>
                    <a:pt x="157" y="0"/>
                    <a:pt x="157" y="0"/>
                    <a:pt x="157" y="0"/>
                  </a:cubicBezTo>
                  <a:cubicBezTo>
                    <a:pt x="158" y="3"/>
                    <a:pt x="158" y="6"/>
                    <a:pt x="158" y="8"/>
                  </a:cubicBezTo>
                  <a:cubicBezTo>
                    <a:pt x="158" y="18"/>
                    <a:pt x="163" y="26"/>
                    <a:pt x="164" y="36"/>
                  </a:cubicBezTo>
                  <a:cubicBezTo>
                    <a:pt x="164" y="45"/>
                    <a:pt x="170" y="53"/>
                    <a:pt x="170" y="62"/>
                  </a:cubicBezTo>
                  <a:cubicBezTo>
                    <a:pt x="168" y="72"/>
                    <a:pt x="175" y="85"/>
                    <a:pt x="176" y="94"/>
                  </a:cubicBezTo>
                  <a:cubicBezTo>
                    <a:pt x="178" y="106"/>
                    <a:pt x="185" y="116"/>
                    <a:pt x="186" y="127"/>
                  </a:cubicBezTo>
                  <a:cubicBezTo>
                    <a:pt x="187" y="127"/>
                    <a:pt x="190" y="135"/>
                    <a:pt x="192" y="142"/>
                  </a:cubicBezTo>
                  <a:cubicBezTo>
                    <a:pt x="192" y="142"/>
                    <a:pt x="192" y="142"/>
                    <a:pt x="192" y="142"/>
                  </a:cubicBezTo>
                  <a:lnTo>
                    <a:pt x="189" y="143"/>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2" name="Freeform 102"/>
            <p:cNvSpPr>
              <a:spLocks/>
            </p:cNvSpPr>
            <p:nvPr/>
          </p:nvSpPr>
          <p:spPr bwMode="auto">
            <a:xfrm>
              <a:off x="8023225" y="1743075"/>
              <a:ext cx="660400" cy="511958"/>
            </a:xfrm>
            <a:custGeom>
              <a:avLst/>
              <a:gdLst>
                <a:gd name="T0" fmla="*/ 119 w 224"/>
                <a:gd name="T1" fmla="*/ 109 h 167"/>
                <a:gd name="T2" fmla="*/ 131 w 224"/>
                <a:gd name="T3" fmla="*/ 108 h 167"/>
                <a:gd name="T4" fmla="*/ 144 w 224"/>
                <a:gd name="T5" fmla="*/ 114 h 167"/>
                <a:gd name="T6" fmla="*/ 152 w 224"/>
                <a:gd name="T7" fmla="*/ 119 h 167"/>
                <a:gd name="T8" fmla="*/ 160 w 224"/>
                <a:gd name="T9" fmla="*/ 130 h 167"/>
                <a:gd name="T10" fmla="*/ 171 w 224"/>
                <a:gd name="T11" fmla="*/ 137 h 167"/>
                <a:gd name="T12" fmla="*/ 176 w 224"/>
                <a:gd name="T13" fmla="*/ 145 h 167"/>
                <a:gd name="T14" fmla="*/ 181 w 224"/>
                <a:gd name="T15" fmla="*/ 152 h 167"/>
                <a:gd name="T16" fmla="*/ 190 w 224"/>
                <a:gd name="T17" fmla="*/ 162 h 167"/>
                <a:gd name="T18" fmla="*/ 207 w 224"/>
                <a:gd name="T19" fmla="*/ 165 h 167"/>
                <a:gd name="T20" fmla="*/ 224 w 224"/>
                <a:gd name="T21" fmla="*/ 167 h 167"/>
                <a:gd name="T22" fmla="*/ 213 w 224"/>
                <a:gd name="T23" fmla="*/ 160 h 167"/>
                <a:gd name="T24" fmla="*/ 207 w 224"/>
                <a:gd name="T25" fmla="*/ 150 h 167"/>
                <a:gd name="T26" fmla="*/ 205 w 224"/>
                <a:gd name="T27" fmla="*/ 121 h 167"/>
                <a:gd name="T28" fmla="*/ 207 w 224"/>
                <a:gd name="T29" fmla="*/ 116 h 167"/>
                <a:gd name="T30" fmla="*/ 200 w 224"/>
                <a:gd name="T31" fmla="*/ 110 h 167"/>
                <a:gd name="T32" fmla="*/ 190 w 224"/>
                <a:gd name="T33" fmla="*/ 105 h 167"/>
                <a:gd name="T34" fmla="*/ 189 w 224"/>
                <a:gd name="T35" fmla="*/ 95 h 167"/>
                <a:gd name="T36" fmla="*/ 189 w 224"/>
                <a:gd name="T37" fmla="*/ 95 h 167"/>
                <a:gd name="T38" fmla="*/ 169 w 224"/>
                <a:gd name="T39" fmla="*/ 85 h 167"/>
                <a:gd name="T40" fmla="*/ 153 w 224"/>
                <a:gd name="T41" fmla="*/ 86 h 167"/>
                <a:gd name="T42" fmla="*/ 135 w 224"/>
                <a:gd name="T43" fmla="*/ 65 h 167"/>
                <a:gd name="T44" fmla="*/ 133 w 224"/>
                <a:gd name="T45" fmla="*/ 60 h 167"/>
                <a:gd name="T46" fmla="*/ 132 w 224"/>
                <a:gd name="T47" fmla="*/ 58 h 167"/>
                <a:gd name="T48" fmla="*/ 131 w 224"/>
                <a:gd name="T49" fmla="*/ 52 h 167"/>
                <a:gd name="T50" fmla="*/ 81 w 224"/>
                <a:gd name="T51" fmla="*/ 0 h 167"/>
                <a:gd name="T52" fmla="*/ 81 w 224"/>
                <a:gd name="T53" fmla="*/ 0 h 167"/>
                <a:gd name="T54" fmla="*/ 0 w 224"/>
                <a:gd name="T55" fmla="*/ 0 h 167"/>
                <a:gd name="T56" fmla="*/ 0 w 224"/>
                <a:gd name="T57" fmla="*/ 0 h 167"/>
                <a:gd name="T58" fmla="*/ 20 w 224"/>
                <a:gd name="T59" fmla="*/ 22 h 167"/>
                <a:gd name="T60" fmla="*/ 20 w 224"/>
                <a:gd name="T61" fmla="*/ 22 h 167"/>
                <a:gd name="T62" fmla="*/ 32 w 224"/>
                <a:gd name="T63" fmla="*/ 32 h 167"/>
                <a:gd name="T64" fmla="*/ 51 w 224"/>
                <a:gd name="T65" fmla="*/ 45 h 167"/>
                <a:gd name="T66" fmla="*/ 60 w 224"/>
                <a:gd name="T67" fmla="*/ 52 h 167"/>
                <a:gd name="T68" fmla="*/ 71 w 224"/>
                <a:gd name="T69" fmla="*/ 57 h 167"/>
                <a:gd name="T70" fmla="*/ 84 w 224"/>
                <a:gd name="T71" fmla="*/ 68 h 167"/>
                <a:gd name="T72" fmla="*/ 97 w 224"/>
                <a:gd name="T73" fmla="*/ 80 h 167"/>
                <a:gd name="T74" fmla="*/ 110 w 224"/>
                <a:gd name="T75" fmla="*/ 94 h 167"/>
                <a:gd name="T76" fmla="*/ 119 w 224"/>
                <a:gd name="T77" fmla="*/ 109 h 167"/>
                <a:gd name="connsiteX0" fmla="*/ 5313 w 10000"/>
                <a:gd name="connsiteY0" fmla="*/ 6527 h 10403"/>
                <a:gd name="connsiteX1" fmla="*/ 5848 w 10000"/>
                <a:gd name="connsiteY1" fmla="*/ 6467 h 10403"/>
                <a:gd name="connsiteX2" fmla="*/ 6429 w 10000"/>
                <a:gd name="connsiteY2" fmla="*/ 6826 h 10403"/>
                <a:gd name="connsiteX3" fmla="*/ 6786 w 10000"/>
                <a:gd name="connsiteY3" fmla="*/ 7126 h 10403"/>
                <a:gd name="connsiteX4" fmla="*/ 7143 w 10000"/>
                <a:gd name="connsiteY4" fmla="*/ 7784 h 10403"/>
                <a:gd name="connsiteX5" fmla="*/ 7634 w 10000"/>
                <a:gd name="connsiteY5" fmla="*/ 8204 h 10403"/>
                <a:gd name="connsiteX6" fmla="*/ 7857 w 10000"/>
                <a:gd name="connsiteY6" fmla="*/ 8683 h 10403"/>
                <a:gd name="connsiteX7" fmla="*/ 8080 w 10000"/>
                <a:gd name="connsiteY7" fmla="*/ 9102 h 10403"/>
                <a:gd name="connsiteX8" fmla="*/ 8482 w 10000"/>
                <a:gd name="connsiteY8" fmla="*/ 9701 h 10403"/>
                <a:gd name="connsiteX9" fmla="*/ 9164 w 10000"/>
                <a:gd name="connsiteY9" fmla="*/ 10400 h 10403"/>
                <a:gd name="connsiteX10" fmla="*/ 10000 w 10000"/>
                <a:gd name="connsiteY10" fmla="*/ 10000 h 10403"/>
                <a:gd name="connsiteX11" fmla="*/ 9509 w 10000"/>
                <a:gd name="connsiteY11" fmla="*/ 9581 h 10403"/>
                <a:gd name="connsiteX12" fmla="*/ 9241 w 10000"/>
                <a:gd name="connsiteY12" fmla="*/ 8982 h 10403"/>
                <a:gd name="connsiteX13" fmla="*/ 9152 w 10000"/>
                <a:gd name="connsiteY13" fmla="*/ 7246 h 10403"/>
                <a:gd name="connsiteX14" fmla="*/ 9241 w 10000"/>
                <a:gd name="connsiteY14" fmla="*/ 6946 h 10403"/>
                <a:gd name="connsiteX15" fmla="*/ 8929 w 10000"/>
                <a:gd name="connsiteY15" fmla="*/ 6587 h 10403"/>
                <a:gd name="connsiteX16" fmla="*/ 8482 w 10000"/>
                <a:gd name="connsiteY16" fmla="*/ 6287 h 10403"/>
                <a:gd name="connsiteX17" fmla="*/ 8438 w 10000"/>
                <a:gd name="connsiteY17" fmla="*/ 5689 h 10403"/>
                <a:gd name="connsiteX18" fmla="*/ 8438 w 10000"/>
                <a:gd name="connsiteY18" fmla="*/ 5689 h 10403"/>
                <a:gd name="connsiteX19" fmla="*/ 7545 w 10000"/>
                <a:gd name="connsiteY19" fmla="*/ 5090 h 10403"/>
                <a:gd name="connsiteX20" fmla="*/ 6830 w 10000"/>
                <a:gd name="connsiteY20" fmla="*/ 5150 h 10403"/>
                <a:gd name="connsiteX21" fmla="*/ 6027 w 10000"/>
                <a:gd name="connsiteY21" fmla="*/ 3892 h 10403"/>
                <a:gd name="connsiteX22" fmla="*/ 5938 w 10000"/>
                <a:gd name="connsiteY22" fmla="*/ 3593 h 10403"/>
                <a:gd name="connsiteX23" fmla="*/ 5893 w 10000"/>
                <a:gd name="connsiteY23" fmla="*/ 3473 h 10403"/>
                <a:gd name="connsiteX24" fmla="*/ 5848 w 10000"/>
                <a:gd name="connsiteY24" fmla="*/ 3114 h 10403"/>
                <a:gd name="connsiteX25" fmla="*/ 3616 w 10000"/>
                <a:gd name="connsiteY25" fmla="*/ 0 h 10403"/>
                <a:gd name="connsiteX26" fmla="*/ 3616 w 10000"/>
                <a:gd name="connsiteY26" fmla="*/ 0 h 10403"/>
                <a:gd name="connsiteX27" fmla="*/ 0 w 10000"/>
                <a:gd name="connsiteY27" fmla="*/ 0 h 10403"/>
                <a:gd name="connsiteX28" fmla="*/ 0 w 10000"/>
                <a:gd name="connsiteY28" fmla="*/ 0 h 10403"/>
                <a:gd name="connsiteX29" fmla="*/ 893 w 10000"/>
                <a:gd name="connsiteY29" fmla="*/ 1317 h 10403"/>
                <a:gd name="connsiteX30" fmla="*/ 893 w 10000"/>
                <a:gd name="connsiteY30" fmla="*/ 1317 h 10403"/>
                <a:gd name="connsiteX31" fmla="*/ 1429 w 10000"/>
                <a:gd name="connsiteY31" fmla="*/ 1916 h 10403"/>
                <a:gd name="connsiteX32" fmla="*/ 2277 w 10000"/>
                <a:gd name="connsiteY32" fmla="*/ 2695 h 10403"/>
                <a:gd name="connsiteX33" fmla="*/ 2679 w 10000"/>
                <a:gd name="connsiteY33" fmla="*/ 3114 h 10403"/>
                <a:gd name="connsiteX34" fmla="*/ 3170 w 10000"/>
                <a:gd name="connsiteY34" fmla="*/ 3413 h 10403"/>
                <a:gd name="connsiteX35" fmla="*/ 3750 w 10000"/>
                <a:gd name="connsiteY35" fmla="*/ 4072 h 10403"/>
                <a:gd name="connsiteX36" fmla="*/ 4330 w 10000"/>
                <a:gd name="connsiteY36" fmla="*/ 4790 h 10403"/>
                <a:gd name="connsiteX37" fmla="*/ 4911 w 10000"/>
                <a:gd name="connsiteY37" fmla="*/ 5629 h 10403"/>
                <a:gd name="connsiteX38" fmla="*/ 5313 w 10000"/>
                <a:gd name="connsiteY38" fmla="*/ 6527 h 10403"/>
                <a:gd name="connsiteX0" fmla="*/ 5313 w 10000"/>
                <a:gd name="connsiteY0" fmla="*/ 6527 h 10403"/>
                <a:gd name="connsiteX1" fmla="*/ 5848 w 10000"/>
                <a:gd name="connsiteY1" fmla="*/ 6467 h 10403"/>
                <a:gd name="connsiteX2" fmla="*/ 6429 w 10000"/>
                <a:gd name="connsiteY2" fmla="*/ 6826 h 10403"/>
                <a:gd name="connsiteX3" fmla="*/ 6786 w 10000"/>
                <a:gd name="connsiteY3" fmla="*/ 7126 h 10403"/>
                <a:gd name="connsiteX4" fmla="*/ 7143 w 10000"/>
                <a:gd name="connsiteY4" fmla="*/ 7784 h 10403"/>
                <a:gd name="connsiteX5" fmla="*/ 7634 w 10000"/>
                <a:gd name="connsiteY5" fmla="*/ 8204 h 10403"/>
                <a:gd name="connsiteX6" fmla="*/ 7857 w 10000"/>
                <a:gd name="connsiteY6" fmla="*/ 8683 h 10403"/>
                <a:gd name="connsiteX7" fmla="*/ 8482 w 10000"/>
                <a:gd name="connsiteY7" fmla="*/ 9701 h 10403"/>
                <a:gd name="connsiteX8" fmla="*/ 9164 w 10000"/>
                <a:gd name="connsiteY8" fmla="*/ 10400 h 10403"/>
                <a:gd name="connsiteX9" fmla="*/ 10000 w 10000"/>
                <a:gd name="connsiteY9" fmla="*/ 10000 h 10403"/>
                <a:gd name="connsiteX10" fmla="*/ 9509 w 10000"/>
                <a:gd name="connsiteY10" fmla="*/ 9581 h 10403"/>
                <a:gd name="connsiteX11" fmla="*/ 9241 w 10000"/>
                <a:gd name="connsiteY11" fmla="*/ 8982 h 10403"/>
                <a:gd name="connsiteX12" fmla="*/ 9152 w 10000"/>
                <a:gd name="connsiteY12" fmla="*/ 7246 h 10403"/>
                <a:gd name="connsiteX13" fmla="*/ 9241 w 10000"/>
                <a:gd name="connsiteY13" fmla="*/ 6946 h 10403"/>
                <a:gd name="connsiteX14" fmla="*/ 8929 w 10000"/>
                <a:gd name="connsiteY14" fmla="*/ 6587 h 10403"/>
                <a:gd name="connsiteX15" fmla="*/ 8482 w 10000"/>
                <a:gd name="connsiteY15" fmla="*/ 6287 h 10403"/>
                <a:gd name="connsiteX16" fmla="*/ 8438 w 10000"/>
                <a:gd name="connsiteY16" fmla="*/ 5689 h 10403"/>
                <a:gd name="connsiteX17" fmla="*/ 8438 w 10000"/>
                <a:gd name="connsiteY17" fmla="*/ 5689 h 10403"/>
                <a:gd name="connsiteX18" fmla="*/ 7545 w 10000"/>
                <a:gd name="connsiteY18" fmla="*/ 5090 h 10403"/>
                <a:gd name="connsiteX19" fmla="*/ 6830 w 10000"/>
                <a:gd name="connsiteY19" fmla="*/ 5150 h 10403"/>
                <a:gd name="connsiteX20" fmla="*/ 6027 w 10000"/>
                <a:gd name="connsiteY20" fmla="*/ 3892 h 10403"/>
                <a:gd name="connsiteX21" fmla="*/ 5938 w 10000"/>
                <a:gd name="connsiteY21" fmla="*/ 3593 h 10403"/>
                <a:gd name="connsiteX22" fmla="*/ 5893 w 10000"/>
                <a:gd name="connsiteY22" fmla="*/ 3473 h 10403"/>
                <a:gd name="connsiteX23" fmla="*/ 5848 w 10000"/>
                <a:gd name="connsiteY23" fmla="*/ 3114 h 10403"/>
                <a:gd name="connsiteX24" fmla="*/ 3616 w 10000"/>
                <a:gd name="connsiteY24" fmla="*/ 0 h 10403"/>
                <a:gd name="connsiteX25" fmla="*/ 3616 w 10000"/>
                <a:gd name="connsiteY25" fmla="*/ 0 h 10403"/>
                <a:gd name="connsiteX26" fmla="*/ 0 w 10000"/>
                <a:gd name="connsiteY26" fmla="*/ 0 h 10403"/>
                <a:gd name="connsiteX27" fmla="*/ 0 w 10000"/>
                <a:gd name="connsiteY27" fmla="*/ 0 h 10403"/>
                <a:gd name="connsiteX28" fmla="*/ 893 w 10000"/>
                <a:gd name="connsiteY28" fmla="*/ 1317 h 10403"/>
                <a:gd name="connsiteX29" fmla="*/ 893 w 10000"/>
                <a:gd name="connsiteY29" fmla="*/ 1317 h 10403"/>
                <a:gd name="connsiteX30" fmla="*/ 1429 w 10000"/>
                <a:gd name="connsiteY30" fmla="*/ 1916 h 10403"/>
                <a:gd name="connsiteX31" fmla="*/ 2277 w 10000"/>
                <a:gd name="connsiteY31" fmla="*/ 2695 h 10403"/>
                <a:gd name="connsiteX32" fmla="*/ 2679 w 10000"/>
                <a:gd name="connsiteY32" fmla="*/ 3114 h 10403"/>
                <a:gd name="connsiteX33" fmla="*/ 3170 w 10000"/>
                <a:gd name="connsiteY33" fmla="*/ 3413 h 10403"/>
                <a:gd name="connsiteX34" fmla="*/ 3750 w 10000"/>
                <a:gd name="connsiteY34" fmla="*/ 4072 h 10403"/>
                <a:gd name="connsiteX35" fmla="*/ 4330 w 10000"/>
                <a:gd name="connsiteY35" fmla="*/ 4790 h 10403"/>
                <a:gd name="connsiteX36" fmla="*/ 4911 w 10000"/>
                <a:gd name="connsiteY36" fmla="*/ 5629 h 10403"/>
                <a:gd name="connsiteX37" fmla="*/ 5313 w 10000"/>
                <a:gd name="connsiteY37" fmla="*/ 6527 h 10403"/>
                <a:gd name="connsiteX0" fmla="*/ 5313 w 10000"/>
                <a:gd name="connsiteY0" fmla="*/ 6527 h 10403"/>
                <a:gd name="connsiteX1" fmla="*/ 5848 w 10000"/>
                <a:gd name="connsiteY1" fmla="*/ 6467 h 10403"/>
                <a:gd name="connsiteX2" fmla="*/ 6429 w 10000"/>
                <a:gd name="connsiteY2" fmla="*/ 6826 h 10403"/>
                <a:gd name="connsiteX3" fmla="*/ 6786 w 10000"/>
                <a:gd name="connsiteY3" fmla="*/ 7126 h 10403"/>
                <a:gd name="connsiteX4" fmla="*/ 7143 w 10000"/>
                <a:gd name="connsiteY4" fmla="*/ 7784 h 10403"/>
                <a:gd name="connsiteX5" fmla="*/ 7857 w 10000"/>
                <a:gd name="connsiteY5" fmla="*/ 8683 h 10403"/>
                <a:gd name="connsiteX6" fmla="*/ 8482 w 10000"/>
                <a:gd name="connsiteY6" fmla="*/ 9701 h 10403"/>
                <a:gd name="connsiteX7" fmla="*/ 9164 w 10000"/>
                <a:gd name="connsiteY7" fmla="*/ 10400 h 10403"/>
                <a:gd name="connsiteX8" fmla="*/ 10000 w 10000"/>
                <a:gd name="connsiteY8" fmla="*/ 10000 h 10403"/>
                <a:gd name="connsiteX9" fmla="*/ 9509 w 10000"/>
                <a:gd name="connsiteY9" fmla="*/ 9581 h 10403"/>
                <a:gd name="connsiteX10" fmla="*/ 9241 w 10000"/>
                <a:gd name="connsiteY10" fmla="*/ 8982 h 10403"/>
                <a:gd name="connsiteX11" fmla="*/ 9152 w 10000"/>
                <a:gd name="connsiteY11" fmla="*/ 7246 h 10403"/>
                <a:gd name="connsiteX12" fmla="*/ 9241 w 10000"/>
                <a:gd name="connsiteY12" fmla="*/ 6946 h 10403"/>
                <a:gd name="connsiteX13" fmla="*/ 8929 w 10000"/>
                <a:gd name="connsiteY13" fmla="*/ 6587 h 10403"/>
                <a:gd name="connsiteX14" fmla="*/ 8482 w 10000"/>
                <a:gd name="connsiteY14" fmla="*/ 6287 h 10403"/>
                <a:gd name="connsiteX15" fmla="*/ 8438 w 10000"/>
                <a:gd name="connsiteY15" fmla="*/ 5689 h 10403"/>
                <a:gd name="connsiteX16" fmla="*/ 8438 w 10000"/>
                <a:gd name="connsiteY16" fmla="*/ 5689 h 10403"/>
                <a:gd name="connsiteX17" fmla="*/ 7545 w 10000"/>
                <a:gd name="connsiteY17" fmla="*/ 5090 h 10403"/>
                <a:gd name="connsiteX18" fmla="*/ 6830 w 10000"/>
                <a:gd name="connsiteY18" fmla="*/ 5150 h 10403"/>
                <a:gd name="connsiteX19" fmla="*/ 6027 w 10000"/>
                <a:gd name="connsiteY19" fmla="*/ 3892 h 10403"/>
                <a:gd name="connsiteX20" fmla="*/ 5938 w 10000"/>
                <a:gd name="connsiteY20" fmla="*/ 3593 h 10403"/>
                <a:gd name="connsiteX21" fmla="*/ 5893 w 10000"/>
                <a:gd name="connsiteY21" fmla="*/ 3473 h 10403"/>
                <a:gd name="connsiteX22" fmla="*/ 5848 w 10000"/>
                <a:gd name="connsiteY22" fmla="*/ 3114 h 10403"/>
                <a:gd name="connsiteX23" fmla="*/ 3616 w 10000"/>
                <a:gd name="connsiteY23" fmla="*/ 0 h 10403"/>
                <a:gd name="connsiteX24" fmla="*/ 3616 w 10000"/>
                <a:gd name="connsiteY24" fmla="*/ 0 h 10403"/>
                <a:gd name="connsiteX25" fmla="*/ 0 w 10000"/>
                <a:gd name="connsiteY25" fmla="*/ 0 h 10403"/>
                <a:gd name="connsiteX26" fmla="*/ 0 w 10000"/>
                <a:gd name="connsiteY26" fmla="*/ 0 h 10403"/>
                <a:gd name="connsiteX27" fmla="*/ 893 w 10000"/>
                <a:gd name="connsiteY27" fmla="*/ 1317 h 10403"/>
                <a:gd name="connsiteX28" fmla="*/ 893 w 10000"/>
                <a:gd name="connsiteY28" fmla="*/ 1317 h 10403"/>
                <a:gd name="connsiteX29" fmla="*/ 1429 w 10000"/>
                <a:gd name="connsiteY29" fmla="*/ 1916 h 10403"/>
                <a:gd name="connsiteX30" fmla="*/ 2277 w 10000"/>
                <a:gd name="connsiteY30" fmla="*/ 2695 h 10403"/>
                <a:gd name="connsiteX31" fmla="*/ 2679 w 10000"/>
                <a:gd name="connsiteY31" fmla="*/ 3114 h 10403"/>
                <a:gd name="connsiteX32" fmla="*/ 3170 w 10000"/>
                <a:gd name="connsiteY32" fmla="*/ 3413 h 10403"/>
                <a:gd name="connsiteX33" fmla="*/ 3750 w 10000"/>
                <a:gd name="connsiteY33" fmla="*/ 4072 h 10403"/>
                <a:gd name="connsiteX34" fmla="*/ 4330 w 10000"/>
                <a:gd name="connsiteY34" fmla="*/ 4790 h 10403"/>
                <a:gd name="connsiteX35" fmla="*/ 4911 w 10000"/>
                <a:gd name="connsiteY35" fmla="*/ 5629 h 10403"/>
                <a:gd name="connsiteX36" fmla="*/ 5313 w 10000"/>
                <a:gd name="connsiteY36" fmla="*/ 6527 h 1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0" h="10403">
                  <a:moveTo>
                    <a:pt x="5313" y="6527"/>
                  </a:moveTo>
                  <a:cubicBezTo>
                    <a:pt x="5491" y="6527"/>
                    <a:pt x="5625" y="6587"/>
                    <a:pt x="5848" y="6467"/>
                  </a:cubicBezTo>
                  <a:cubicBezTo>
                    <a:pt x="5893" y="6407"/>
                    <a:pt x="6071" y="7006"/>
                    <a:pt x="6429" y="6826"/>
                  </a:cubicBezTo>
                  <a:cubicBezTo>
                    <a:pt x="6563" y="6766"/>
                    <a:pt x="6696" y="7006"/>
                    <a:pt x="6786" y="7126"/>
                  </a:cubicBezTo>
                  <a:cubicBezTo>
                    <a:pt x="6875" y="7305"/>
                    <a:pt x="6920" y="7665"/>
                    <a:pt x="7143" y="7784"/>
                  </a:cubicBezTo>
                  <a:cubicBezTo>
                    <a:pt x="7322" y="8044"/>
                    <a:pt x="7634" y="8364"/>
                    <a:pt x="7857" y="8683"/>
                  </a:cubicBezTo>
                  <a:cubicBezTo>
                    <a:pt x="7998" y="8932"/>
                    <a:pt x="8264" y="9415"/>
                    <a:pt x="8482" y="9701"/>
                  </a:cubicBezTo>
                  <a:cubicBezTo>
                    <a:pt x="8661" y="9760"/>
                    <a:pt x="8941" y="10460"/>
                    <a:pt x="9164" y="10400"/>
                  </a:cubicBezTo>
                  <a:cubicBezTo>
                    <a:pt x="9432" y="10400"/>
                    <a:pt x="9732" y="10000"/>
                    <a:pt x="10000" y="10000"/>
                  </a:cubicBezTo>
                  <a:cubicBezTo>
                    <a:pt x="10000" y="9880"/>
                    <a:pt x="9598" y="9641"/>
                    <a:pt x="9509" y="9581"/>
                  </a:cubicBezTo>
                  <a:cubicBezTo>
                    <a:pt x="9464" y="9521"/>
                    <a:pt x="9063" y="8982"/>
                    <a:pt x="9241" y="8982"/>
                  </a:cubicBezTo>
                  <a:cubicBezTo>
                    <a:pt x="9732" y="8862"/>
                    <a:pt x="8973" y="7605"/>
                    <a:pt x="9152" y="7246"/>
                  </a:cubicBezTo>
                  <a:cubicBezTo>
                    <a:pt x="9196" y="7246"/>
                    <a:pt x="9420" y="7006"/>
                    <a:pt x="9241" y="6946"/>
                  </a:cubicBezTo>
                  <a:cubicBezTo>
                    <a:pt x="9241" y="6886"/>
                    <a:pt x="8973" y="6826"/>
                    <a:pt x="8929" y="6587"/>
                  </a:cubicBezTo>
                  <a:cubicBezTo>
                    <a:pt x="8839" y="6287"/>
                    <a:pt x="8750" y="6287"/>
                    <a:pt x="8482" y="6287"/>
                  </a:cubicBezTo>
                  <a:cubicBezTo>
                    <a:pt x="8393" y="6287"/>
                    <a:pt x="8438" y="5868"/>
                    <a:pt x="8438" y="5689"/>
                  </a:cubicBezTo>
                  <a:lnTo>
                    <a:pt x="8438" y="5689"/>
                  </a:lnTo>
                  <a:cubicBezTo>
                    <a:pt x="8259" y="5509"/>
                    <a:pt x="7813" y="4970"/>
                    <a:pt x="7545" y="5090"/>
                  </a:cubicBezTo>
                  <a:cubicBezTo>
                    <a:pt x="7321" y="5210"/>
                    <a:pt x="7054" y="5269"/>
                    <a:pt x="6830" y="5150"/>
                  </a:cubicBezTo>
                  <a:cubicBezTo>
                    <a:pt x="6473" y="4910"/>
                    <a:pt x="6295" y="4311"/>
                    <a:pt x="6027" y="3892"/>
                  </a:cubicBezTo>
                  <a:cubicBezTo>
                    <a:pt x="5982" y="3772"/>
                    <a:pt x="5982" y="3653"/>
                    <a:pt x="5938" y="3593"/>
                  </a:cubicBezTo>
                  <a:cubicBezTo>
                    <a:pt x="5938" y="3533"/>
                    <a:pt x="5938" y="3533"/>
                    <a:pt x="5893" y="3473"/>
                  </a:cubicBezTo>
                  <a:cubicBezTo>
                    <a:pt x="5893" y="3353"/>
                    <a:pt x="5893" y="3234"/>
                    <a:pt x="5848" y="3114"/>
                  </a:cubicBezTo>
                  <a:lnTo>
                    <a:pt x="3616" y="0"/>
                  </a:lnTo>
                  <a:lnTo>
                    <a:pt x="3616" y="0"/>
                  </a:lnTo>
                  <a:lnTo>
                    <a:pt x="0" y="0"/>
                  </a:lnTo>
                  <a:lnTo>
                    <a:pt x="0" y="0"/>
                  </a:lnTo>
                  <a:lnTo>
                    <a:pt x="893" y="1317"/>
                  </a:lnTo>
                  <a:lnTo>
                    <a:pt x="893" y="1317"/>
                  </a:lnTo>
                  <a:cubicBezTo>
                    <a:pt x="1071" y="1377"/>
                    <a:pt x="1295" y="1677"/>
                    <a:pt x="1429" y="1916"/>
                  </a:cubicBezTo>
                  <a:cubicBezTo>
                    <a:pt x="1652" y="2216"/>
                    <a:pt x="2009" y="2515"/>
                    <a:pt x="2277" y="2695"/>
                  </a:cubicBezTo>
                  <a:cubicBezTo>
                    <a:pt x="2455" y="2814"/>
                    <a:pt x="2545" y="2994"/>
                    <a:pt x="2679" y="3114"/>
                  </a:cubicBezTo>
                  <a:cubicBezTo>
                    <a:pt x="2813" y="3234"/>
                    <a:pt x="3080" y="3293"/>
                    <a:pt x="3170" y="3413"/>
                  </a:cubicBezTo>
                  <a:cubicBezTo>
                    <a:pt x="3348" y="3473"/>
                    <a:pt x="3661" y="3832"/>
                    <a:pt x="3750" y="4072"/>
                  </a:cubicBezTo>
                  <a:cubicBezTo>
                    <a:pt x="3884" y="4371"/>
                    <a:pt x="4107" y="4611"/>
                    <a:pt x="4330" y="4790"/>
                  </a:cubicBezTo>
                  <a:cubicBezTo>
                    <a:pt x="4554" y="4970"/>
                    <a:pt x="4821" y="5329"/>
                    <a:pt x="4911" y="5629"/>
                  </a:cubicBezTo>
                  <a:cubicBezTo>
                    <a:pt x="5045" y="5689"/>
                    <a:pt x="5223" y="6407"/>
                    <a:pt x="5313" y="6527"/>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3" name="Freeform 103"/>
            <p:cNvSpPr>
              <a:spLocks/>
            </p:cNvSpPr>
            <p:nvPr/>
          </p:nvSpPr>
          <p:spPr bwMode="auto">
            <a:xfrm>
              <a:off x="8077200" y="1806575"/>
              <a:ext cx="458788" cy="490538"/>
            </a:xfrm>
            <a:custGeom>
              <a:avLst/>
              <a:gdLst>
                <a:gd name="T0" fmla="*/ 74 w 156"/>
                <a:gd name="T1" fmla="*/ 126 h 166"/>
                <a:gd name="T2" fmla="*/ 75 w 156"/>
                <a:gd name="T3" fmla="*/ 126 h 166"/>
                <a:gd name="T4" fmla="*/ 85 w 156"/>
                <a:gd name="T5" fmla="*/ 136 h 166"/>
                <a:gd name="T6" fmla="*/ 89 w 156"/>
                <a:gd name="T7" fmla="*/ 142 h 166"/>
                <a:gd name="T8" fmla="*/ 93 w 156"/>
                <a:gd name="T9" fmla="*/ 146 h 166"/>
                <a:gd name="T10" fmla="*/ 102 w 156"/>
                <a:gd name="T11" fmla="*/ 157 h 166"/>
                <a:gd name="T12" fmla="*/ 105 w 156"/>
                <a:gd name="T13" fmla="*/ 158 h 166"/>
                <a:gd name="T14" fmla="*/ 119 w 156"/>
                <a:gd name="T15" fmla="*/ 161 h 166"/>
                <a:gd name="T16" fmla="*/ 133 w 156"/>
                <a:gd name="T17" fmla="*/ 159 h 166"/>
                <a:gd name="T18" fmla="*/ 125 w 156"/>
                <a:gd name="T19" fmla="*/ 156 h 166"/>
                <a:gd name="T20" fmla="*/ 125 w 156"/>
                <a:gd name="T21" fmla="*/ 149 h 166"/>
                <a:gd name="T22" fmla="*/ 127 w 156"/>
                <a:gd name="T23" fmla="*/ 155 h 166"/>
                <a:gd name="T24" fmla="*/ 134 w 156"/>
                <a:gd name="T25" fmla="*/ 155 h 166"/>
                <a:gd name="T26" fmla="*/ 149 w 156"/>
                <a:gd name="T27" fmla="*/ 142 h 166"/>
                <a:gd name="T28" fmla="*/ 145 w 156"/>
                <a:gd name="T29" fmla="*/ 139 h 166"/>
                <a:gd name="T30" fmla="*/ 136 w 156"/>
                <a:gd name="T31" fmla="*/ 125 h 166"/>
                <a:gd name="T32" fmla="*/ 129 w 156"/>
                <a:gd name="T33" fmla="*/ 125 h 166"/>
                <a:gd name="T34" fmla="*/ 125 w 156"/>
                <a:gd name="T35" fmla="*/ 121 h 166"/>
                <a:gd name="T36" fmla="*/ 130 w 156"/>
                <a:gd name="T37" fmla="*/ 120 h 166"/>
                <a:gd name="T38" fmla="*/ 130 w 156"/>
                <a:gd name="T39" fmla="*/ 120 h 166"/>
                <a:gd name="T40" fmla="*/ 125 w 156"/>
                <a:gd name="T41" fmla="*/ 108 h 166"/>
                <a:gd name="T42" fmla="*/ 114 w 156"/>
                <a:gd name="T43" fmla="*/ 101 h 166"/>
                <a:gd name="T44" fmla="*/ 107 w 156"/>
                <a:gd name="T45" fmla="*/ 95 h 166"/>
                <a:gd name="T46" fmla="*/ 98 w 156"/>
                <a:gd name="T47" fmla="*/ 87 h 166"/>
                <a:gd name="T48" fmla="*/ 101 w 156"/>
                <a:gd name="T49" fmla="*/ 87 h 166"/>
                <a:gd name="T50" fmla="*/ 101 w 156"/>
                <a:gd name="T51" fmla="*/ 87 h 166"/>
                <a:gd name="T52" fmla="*/ 92 w 156"/>
                <a:gd name="T53" fmla="*/ 72 h 166"/>
                <a:gd name="T54" fmla="*/ 79 w 156"/>
                <a:gd name="T55" fmla="*/ 58 h 166"/>
                <a:gd name="T56" fmla="*/ 66 w 156"/>
                <a:gd name="T57" fmla="*/ 46 h 166"/>
                <a:gd name="T58" fmla="*/ 53 w 156"/>
                <a:gd name="T59" fmla="*/ 35 h 166"/>
                <a:gd name="T60" fmla="*/ 42 w 156"/>
                <a:gd name="T61" fmla="*/ 30 h 166"/>
                <a:gd name="T62" fmla="*/ 33 w 156"/>
                <a:gd name="T63" fmla="*/ 23 h 166"/>
                <a:gd name="T64" fmla="*/ 14 w 156"/>
                <a:gd name="T65" fmla="*/ 10 h 166"/>
                <a:gd name="T66" fmla="*/ 2 w 156"/>
                <a:gd name="T67" fmla="*/ 0 h 166"/>
                <a:gd name="T68" fmla="*/ 2 w 156"/>
                <a:gd name="T69" fmla="*/ 0 h 166"/>
                <a:gd name="T70" fmla="*/ 1 w 156"/>
                <a:gd name="T71" fmla="*/ 2 h 166"/>
                <a:gd name="T72" fmla="*/ 1 w 156"/>
                <a:gd name="T73" fmla="*/ 2 h 166"/>
                <a:gd name="T74" fmla="*/ 0 w 156"/>
                <a:gd name="T75" fmla="*/ 12 h 166"/>
                <a:gd name="T76" fmla="*/ 4 w 156"/>
                <a:gd name="T77" fmla="*/ 31 h 166"/>
                <a:gd name="T78" fmla="*/ 9 w 156"/>
                <a:gd name="T79" fmla="*/ 49 h 166"/>
                <a:gd name="T80" fmla="*/ 9 w 156"/>
                <a:gd name="T81" fmla="*/ 55 h 166"/>
                <a:gd name="T82" fmla="*/ 9 w 156"/>
                <a:gd name="T83" fmla="*/ 55 h 166"/>
                <a:gd name="T84" fmla="*/ 12 w 156"/>
                <a:gd name="T85" fmla="*/ 58 h 166"/>
                <a:gd name="T86" fmla="*/ 19 w 156"/>
                <a:gd name="T87" fmla="*/ 68 h 166"/>
                <a:gd name="T88" fmla="*/ 31 w 156"/>
                <a:gd name="T89" fmla="*/ 86 h 166"/>
                <a:gd name="T90" fmla="*/ 38 w 156"/>
                <a:gd name="T91" fmla="*/ 101 h 166"/>
                <a:gd name="T92" fmla="*/ 51 w 156"/>
                <a:gd name="T93" fmla="*/ 110 h 166"/>
                <a:gd name="T94" fmla="*/ 57 w 156"/>
                <a:gd name="T95" fmla="*/ 115 h 166"/>
                <a:gd name="T96" fmla="*/ 64 w 156"/>
                <a:gd name="T97" fmla="*/ 119 h 166"/>
                <a:gd name="T98" fmla="*/ 74 w 156"/>
                <a:gd name="T99"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6" h="166">
                  <a:moveTo>
                    <a:pt x="74" y="126"/>
                  </a:moveTo>
                  <a:cubicBezTo>
                    <a:pt x="74" y="125"/>
                    <a:pt x="74" y="124"/>
                    <a:pt x="75" y="126"/>
                  </a:cubicBezTo>
                  <a:cubicBezTo>
                    <a:pt x="76" y="130"/>
                    <a:pt x="80" y="136"/>
                    <a:pt x="85" y="136"/>
                  </a:cubicBezTo>
                  <a:cubicBezTo>
                    <a:pt x="85" y="138"/>
                    <a:pt x="87" y="142"/>
                    <a:pt x="89" y="142"/>
                  </a:cubicBezTo>
                  <a:cubicBezTo>
                    <a:pt x="93" y="143"/>
                    <a:pt x="91" y="144"/>
                    <a:pt x="93" y="146"/>
                  </a:cubicBezTo>
                  <a:cubicBezTo>
                    <a:pt x="95" y="147"/>
                    <a:pt x="102" y="156"/>
                    <a:pt x="102" y="157"/>
                  </a:cubicBezTo>
                  <a:cubicBezTo>
                    <a:pt x="103" y="157"/>
                    <a:pt x="104" y="158"/>
                    <a:pt x="105" y="158"/>
                  </a:cubicBezTo>
                  <a:cubicBezTo>
                    <a:pt x="110" y="161"/>
                    <a:pt x="113" y="166"/>
                    <a:pt x="119" y="161"/>
                  </a:cubicBezTo>
                  <a:cubicBezTo>
                    <a:pt x="121" y="160"/>
                    <a:pt x="129" y="160"/>
                    <a:pt x="133" y="159"/>
                  </a:cubicBezTo>
                  <a:cubicBezTo>
                    <a:pt x="132" y="157"/>
                    <a:pt x="127" y="158"/>
                    <a:pt x="125" y="156"/>
                  </a:cubicBezTo>
                  <a:cubicBezTo>
                    <a:pt x="124" y="156"/>
                    <a:pt x="122" y="148"/>
                    <a:pt x="125" y="149"/>
                  </a:cubicBezTo>
                  <a:cubicBezTo>
                    <a:pt x="127" y="150"/>
                    <a:pt x="126" y="154"/>
                    <a:pt x="127" y="155"/>
                  </a:cubicBezTo>
                  <a:cubicBezTo>
                    <a:pt x="128" y="157"/>
                    <a:pt x="132" y="154"/>
                    <a:pt x="134" y="155"/>
                  </a:cubicBezTo>
                  <a:cubicBezTo>
                    <a:pt x="145" y="161"/>
                    <a:pt x="156" y="155"/>
                    <a:pt x="149" y="142"/>
                  </a:cubicBezTo>
                  <a:cubicBezTo>
                    <a:pt x="147" y="138"/>
                    <a:pt x="149" y="139"/>
                    <a:pt x="145" y="139"/>
                  </a:cubicBezTo>
                  <a:cubicBezTo>
                    <a:pt x="145" y="128"/>
                    <a:pt x="144" y="132"/>
                    <a:pt x="136" y="125"/>
                  </a:cubicBezTo>
                  <a:cubicBezTo>
                    <a:pt x="133" y="122"/>
                    <a:pt x="132" y="125"/>
                    <a:pt x="129" y="125"/>
                  </a:cubicBezTo>
                  <a:cubicBezTo>
                    <a:pt x="129" y="125"/>
                    <a:pt x="123" y="122"/>
                    <a:pt x="125" y="121"/>
                  </a:cubicBezTo>
                  <a:cubicBezTo>
                    <a:pt x="126" y="120"/>
                    <a:pt x="129" y="121"/>
                    <a:pt x="130" y="120"/>
                  </a:cubicBezTo>
                  <a:cubicBezTo>
                    <a:pt x="130" y="120"/>
                    <a:pt x="130" y="120"/>
                    <a:pt x="130" y="120"/>
                  </a:cubicBezTo>
                  <a:cubicBezTo>
                    <a:pt x="125" y="108"/>
                    <a:pt x="125" y="108"/>
                    <a:pt x="125" y="108"/>
                  </a:cubicBezTo>
                  <a:cubicBezTo>
                    <a:pt x="123" y="103"/>
                    <a:pt x="119" y="101"/>
                    <a:pt x="114" y="101"/>
                  </a:cubicBezTo>
                  <a:cubicBezTo>
                    <a:pt x="110" y="101"/>
                    <a:pt x="109" y="97"/>
                    <a:pt x="107" y="95"/>
                  </a:cubicBezTo>
                  <a:cubicBezTo>
                    <a:pt x="105" y="92"/>
                    <a:pt x="98" y="92"/>
                    <a:pt x="98" y="87"/>
                  </a:cubicBezTo>
                  <a:cubicBezTo>
                    <a:pt x="99" y="87"/>
                    <a:pt x="100" y="87"/>
                    <a:pt x="101" y="87"/>
                  </a:cubicBezTo>
                  <a:cubicBezTo>
                    <a:pt x="101" y="87"/>
                    <a:pt x="101" y="87"/>
                    <a:pt x="101" y="87"/>
                  </a:cubicBezTo>
                  <a:cubicBezTo>
                    <a:pt x="99" y="85"/>
                    <a:pt x="95" y="73"/>
                    <a:pt x="92" y="72"/>
                  </a:cubicBezTo>
                  <a:cubicBezTo>
                    <a:pt x="90" y="67"/>
                    <a:pt x="84" y="61"/>
                    <a:pt x="79" y="58"/>
                  </a:cubicBezTo>
                  <a:cubicBezTo>
                    <a:pt x="74" y="55"/>
                    <a:pt x="69" y="51"/>
                    <a:pt x="66" y="46"/>
                  </a:cubicBezTo>
                  <a:cubicBezTo>
                    <a:pt x="64" y="42"/>
                    <a:pt x="57" y="36"/>
                    <a:pt x="53" y="35"/>
                  </a:cubicBezTo>
                  <a:cubicBezTo>
                    <a:pt x="51" y="33"/>
                    <a:pt x="45" y="32"/>
                    <a:pt x="42" y="30"/>
                  </a:cubicBezTo>
                  <a:cubicBezTo>
                    <a:pt x="39" y="28"/>
                    <a:pt x="37" y="25"/>
                    <a:pt x="33" y="23"/>
                  </a:cubicBezTo>
                  <a:cubicBezTo>
                    <a:pt x="27" y="20"/>
                    <a:pt x="19" y="15"/>
                    <a:pt x="14" y="10"/>
                  </a:cubicBezTo>
                  <a:cubicBezTo>
                    <a:pt x="11" y="6"/>
                    <a:pt x="6" y="1"/>
                    <a:pt x="2" y="0"/>
                  </a:cubicBezTo>
                  <a:cubicBezTo>
                    <a:pt x="2" y="0"/>
                    <a:pt x="2" y="0"/>
                    <a:pt x="2" y="0"/>
                  </a:cubicBezTo>
                  <a:cubicBezTo>
                    <a:pt x="2" y="0"/>
                    <a:pt x="1" y="2"/>
                    <a:pt x="1" y="2"/>
                  </a:cubicBezTo>
                  <a:cubicBezTo>
                    <a:pt x="1" y="2"/>
                    <a:pt x="1" y="2"/>
                    <a:pt x="1" y="2"/>
                  </a:cubicBezTo>
                  <a:cubicBezTo>
                    <a:pt x="1" y="6"/>
                    <a:pt x="0" y="9"/>
                    <a:pt x="0" y="12"/>
                  </a:cubicBezTo>
                  <a:cubicBezTo>
                    <a:pt x="0" y="19"/>
                    <a:pt x="2" y="25"/>
                    <a:pt x="4" y="31"/>
                  </a:cubicBezTo>
                  <a:cubicBezTo>
                    <a:pt x="6" y="37"/>
                    <a:pt x="9" y="43"/>
                    <a:pt x="9" y="49"/>
                  </a:cubicBezTo>
                  <a:cubicBezTo>
                    <a:pt x="9" y="55"/>
                    <a:pt x="9" y="55"/>
                    <a:pt x="9" y="55"/>
                  </a:cubicBezTo>
                  <a:cubicBezTo>
                    <a:pt x="9" y="55"/>
                    <a:pt x="9" y="55"/>
                    <a:pt x="9" y="55"/>
                  </a:cubicBezTo>
                  <a:cubicBezTo>
                    <a:pt x="10" y="56"/>
                    <a:pt x="12" y="57"/>
                    <a:pt x="12" y="58"/>
                  </a:cubicBezTo>
                  <a:cubicBezTo>
                    <a:pt x="14" y="59"/>
                    <a:pt x="18" y="66"/>
                    <a:pt x="19" y="68"/>
                  </a:cubicBezTo>
                  <a:cubicBezTo>
                    <a:pt x="23" y="70"/>
                    <a:pt x="31" y="81"/>
                    <a:pt x="31" y="86"/>
                  </a:cubicBezTo>
                  <a:cubicBezTo>
                    <a:pt x="34" y="91"/>
                    <a:pt x="34" y="96"/>
                    <a:pt x="38" y="101"/>
                  </a:cubicBezTo>
                  <a:cubicBezTo>
                    <a:pt x="41" y="104"/>
                    <a:pt x="49" y="106"/>
                    <a:pt x="51" y="110"/>
                  </a:cubicBezTo>
                  <a:cubicBezTo>
                    <a:pt x="53" y="111"/>
                    <a:pt x="55" y="114"/>
                    <a:pt x="57" y="115"/>
                  </a:cubicBezTo>
                  <a:cubicBezTo>
                    <a:pt x="58" y="116"/>
                    <a:pt x="62" y="118"/>
                    <a:pt x="64" y="119"/>
                  </a:cubicBezTo>
                  <a:cubicBezTo>
                    <a:pt x="66" y="120"/>
                    <a:pt x="72" y="125"/>
                    <a:pt x="74" y="126"/>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4" name="Freeform 104"/>
            <p:cNvSpPr>
              <a:spLocks/>
            </p:cNvSpPr>
            <p:nvPr/>
          </p:nvSpPr>
          <p:spPr bwMode="auto">
            <a:xfrm>
              <a:off x="7966197" y="1970088"/>
              <a:ext cx="425330" cy="378303"/>
            </a:xfrm>
            <a:custGeom>
              <a:avLst/>
              <a:gdLst>
                <a:gd name="T0" fmla="*/ 47 w 145"/>
                <a:gd name="T1" fmla="*/ 123 h 130"/>
                <a:gd name="T2" fmla="*/ 58 w 145"/>
                <a:gd name="T3" fmla="*/ 128 h 130"/>
                <a:gd name="T4" fmla="*/ 70 w 145"/>
                <a:gd name="T5" fmla="*/ 125 h 130"/>
                <a:gd name="T6" fmla="*/ 83 w 145"/>
                <a:gd name="T7" fmla="*/ 125 h 130"/>
                <a:gd name="T8" fmla="*/ 99 w 145"/>
                <a:gd name="T9" fmla="*/ 123 h 130"/>
                <a:gd name="T10" fmla="*/ 107 w 145"/>
                <a:gd name="T11" fmla="*/ 119 h 130"/>
                <a:gd name="T12" fmla="*/ 96 w 145"/>
                <a:gd name="T13" fmla="*/ 116 h 130"/>
                <a:gd name="T14" fmla="*/ 82 w 145"/>
                <a:gd name="T15" fmla="*/ 110 h 130"/>
                <a:gd name="T16" fmla="*/ 75 w 145"/>
                <a:gd name="T17" fmla="*/ 103 h 130"/>
                <a:gd name="T18" fmla="*/ 51 w 145"/>
                <a:gd name="T19" fmla="*/ 82 h 130"/>
                <a:gd name="T20" fmla="*/ 56 w 145"/>
                <a:gd name="T21" fmla="*/ 79 h 130"/>
                <a:gd name="T22" fmla="*/ 69 w 145"/>
                <a:gd name="T23" fmla="*/ 87 h 130"/>
                <a:gd name="T24" fmla="*/ 75 w 145"/>
                <a:gd name="T25" fmla="*/ 90 h 130"/>
                <a:gd name="T26" fmla="*/ 79 w 145"/>
                <a:gd name="T27" fmla="*/ 100 h 130"/>
                <a:gd name="T28" fmla="*/ 88 w 145"/>
                <a:gd name="T29" fmla="*/ 101 h 130"/>
                <a:gd name="T30" fmla="*/ 97 w 145"/>
                <a:gd name="T31" fmla="*/ 103 h 130"/>
                <a:gd name="T32" fmla="*/ 118 w 145"/>
                <a:gd name="T33" fmla="*/ 114 h 130"/>
                <a:gd name="T34" fmla="*/ 135 w 145"/>
                <a:gd name="T35" fmla="*/ 120 h 130"/>
                <a:gd name="T36" fmla="*/ 145 w 145"/>
                <a:gd name="T37" fmla="*/ 116 h 130"/>
                <a:gd name="T38" fmla="*/ 145 w 145"/>
                <a:gd name="T39" fmla="*/ 116 h 130"/>
                <a:gd name="T40" fmla="*/ 128 w 145"/>
                <a:gd name="T41" fmla="*/ 102 h 130"/>
                <a:gd name="T42" fmla="*/ 114 w 145"/>
                <a:gd name="T43" fmla="*/ 84 h 130"/>
                <a:gd name="T44" fmla="*/ 112 w 145"/>
                <a:gd name="T45" fmla="*/ 71 h 130"/>
                <a:gd name="T46" fmla="*/ 112 w 145"/>
                <a:gd name="T47" fmla="*/ 71 h 130"/>
                <a:gd name="T48" fmla="*/ 102 w 145"/>
                <a:gd name="T49" fmla="*/ 64 h 130"/>
                <a:gd name="T50" fmla="*/ 95 w 145"/>
                <a:gd name="T51" fmla="*/ 60 h 130"/>
                <a:gd name="T52" fmla="*/ 89 w 145"/>
                <a:gd name="T53" fmla="*/ 55 h 130"/>
                <a:gd name="T54" fmla="*/ 76 w 145"/>
                <a:gd name="T55" fmla="*/ 46 h 130"/>
                <a:gd name="T56" fmla="*/ 69 w 145"/>
                <a:gd name="T57" fmla="*/ 31 h 130"/>
                <a:gd name="T58" fmla="*/ 57 w 145"/>
                <a:gd name="T59" fmla="*/ 13 h 130"/>
                <a:gd name="T60" fmla="*/ 50 w 145"/>
                <a:gd name="T61" fmla="*/ 3 h 130"/>
                <a:gd name="T62" fmla="*/ 47 w 145"/>
                <a:gd name="T63" fmla="*/ 0 h 130"/>
                <a:gd name="T64" fmla="*/ 47 w 145"/>
                <a:gd name="T65" fmla="*/ 0 h 130"/>
                <a:gd name="T66" fmla="*/ 37 w 145"/>
                <a:gd name="T67" fmla="*/ 3 h 130"/>
                <a:gd name="T68" fmla="*/ 26 w 145"/>
                <a:gd name="T69" fmla="*/ 4 h 130"/>
                <a:gd name="T70" fmla="*/ 19 w 145"/>
                <a:gd name="T71" fmla="*/ 7 h 130"/>
                <a:gd name="T72" fmla="*/ 13 w 145"/>
                <a:gd name="T73" fmla="*/ 13 h 130"/>
                <a:gd name="T74" fmla="*/ 10 w 145"/>
                <a:gd name="T75" fmla="*/ 18 h 130"/>
                <a:gd name="T76" fmla="*/ 10 w 145"/>
                <a:gd name="T77" fmla="*/ 18 h 130"/>
                <a:gd name="T78" fmla="*/ 7 w 145"/>
                <a:gd name="T79" fmla="*/ 40 h 130"/>
                <a:gd name="T80" fmla="*/ 1 w 145"/>
                <a:gd name="T81" fmla="*/ 60 h 130"/>
                <a:gd name="T82" fmla="*/ 2 w 145"/>
                <a:gd name="T83" fmla="*/ 71 h 130"/>
                <a:gd name="T84" fmla="*/ 4 w 145"/>
                <a:gd name="T85" fmla="*/ 83 h 130"/>
                <a:gd name="T86" fmla="*/ 4 w 145"/>
                <a:gd name="T87" fmla="*/ 86 h 130"/>
                <a:gd name="T88" fmla="*/ 5 w 145"/>
                <a:gd name="T89" fmla="*/ 99 h 130"/>
                <a:gd name="T90" fmla="*/ 16 w 145"/>
                <a:gd name="T91" fmla="*/ 118 h 130"/>
                <a:gd name="T92" fmla="*/ 35 w 145"/>
                <a:gd name="T93" fmla="*/ 123 h 130"/>
                <a:gd name="T94" fmla="*/ 47 w 145"/>
                <a:gd name="T95" fmla="*/ 123 h 130"/>
                <a:gd name="connsiteX0" fmla="*/ 3201 w 9960"/>
                <a:gd name="connsiteY0" fmla="*/ 9462 h 9888"/>
                <a:gd name="connsiteX1" fmla="*/ 3960 w 9960"/>
                <a:gd name="connsiteY1" fmla="*/ 9846 h 9888"/>
                <a:gd name="connsiteX2" fmla="*/ 4788 w 9960"/>
                <a:gd name="connsiteY2" fmla="*/ 9615 h 9888"/>
                <a:gd name="connsiteX3" fmla="*/ 6788 w 9960"/>
                <a:gd name="connsiteY3" fmla="*/ 9462 h 9888"/>
                <a:gd name="connsiteX4" fmla="*/ 7339 w 9960"/>
                <a:gd name="connsiteY4" fmla="*/ 9154 h 9888"/>
                <a:gd name="connsiteX5" fmla="*/ 6581 w 9960"/>
                <a:gd name="connsiteY5" fmla="*/ 8923 h 9888"/>
                <a:gd name="connsiteX6" fmla="*/ 5615 w 9960"/>
                <a:gd name="connsiteY6" fmla="*/ 8462 h 9888"/>
                <a:gd name="connsiteX7" fmla="*/ 5132 w 9960"/>
                <a:gd name="connsiteY7" fmla="*/ 7923 h 9888"/>
                <a:gd name="connsiteX8" fmla="*/ 3477 w 9960"/>
                <a:gd name="connsiteY8" fmla="*/ 6308 h 9888"/>
                <a:gd name="connsiteX9" fmla="*/ 3822 w 9960"/>
                <a:gd name="connsiteY9" fmla="*/ 6077 h 9888"/>
                <a:gd name="connsiteX10" fmla="*/ 4719 w 9960"/>
                <a:gd name="connsiteY10" fmla="*/ 6692 h 9888"/>
                <a:gd name="connsiteX11" fmla="*/ 5132 w 9960"/>
                <a:gd name="connsiteY11" fmla="*/ 6923 h 9888"/>
                <a:gd name="connsiteX12" fmla="*/ 5408 w 9960"/>
                <a:gd name="connsiteY12" fmla="*/ 7692 h 9888"/>
                <a:gd name="connsiteX13" fmla="*/ 6029 w 9960"/>
                <a:gd name="connsiteY13" fmla="*/ 7769 h 9888"/>
                <a:gd name="connsiteX14" fmla="*/ 6650 w 9960"/>
                <a:gd name="connsiteY14" fmla="*/ 7923 h 9888"/>
                <a:gd name="connsiteX15" fmla="*/ 8098 w 9960"/>
                <a:gd name="connsiteY15" fmla="*/ 8769 h 9888"/>
                <a:gd name="connsiteX16" fmla="*/ 9270 w 9960"/>
                <a:gd name="connsiteY16" fmla="*/ 9231 h 9888"/>
                <a:gd name="connsiteX17" fmla="*/ 9960 w 9960"/>
                <a:gd name="connsiteY17" fmla="*/ 8923 h 9888"/>
                <a:gd name="connsiteX18" fmla="*/ 9960 w 9960"/>
                <a:gd name="connsiteY18" fmla="*/ 8923 h 9888"/>
                <a:gd name="connsiteX19" fmla="*/ 8788 w 9960"/>
                <a:gd name="connsiteY19" fmla="*/ 7846 h 9888"/>
                <a:gd name="connsiteX20" fmla="*/ 7822 w 9960"/>
                <a:gd name="connsiteY20" fmla="*/ 6462 h 9888"/>
                <a:gd name="connsiteX21" fmla="*/ 7684 w 9960"/>
                <a:gd name="connsiteY21" fmla="*/ 5462 h 9888"/>
                <a:gd name="connsiteX22" fmla="*/ 7684 w 9960"/>
                <a:gd name="connsiteY22" fmla="*/ 5462 h 9888"/>
                <a:gd name="connsiteX23" fmla="*/ 6994 w 9960"/>
                <a:gd name="connsiteY23" fmla="*/ 4923 h 9888"/>
                <a:gd name="connsiteX24" fmla="*/ 6512 w 9960"/>
                <a:gd name="connsiteY24" fmla="*/ 4615 h 9888"/>
                <a:gd name="connsiteX25" fmla="*/ 6098 w 9960"/>
                <a:gd name="connsiteY25" fmla="*/ 4231 h 9888"/>
                <a:gd name="connsiteX26" fmla="*/ 5201 w 9960"/>
                <a:gd name="connsiteY26" fmla="*/ 3538 h 9888"/>
                <a:gd name="connsiteX27" fmla="*/ 4719 w 9960"/>
                <a:gd name="connsiteY27" fmla="*/ 2385 h 9888"/>
                <a:gd name="connsiteX28" fmla="*/ 3891 w 9960"/>
                <a:gd name="connsiteY28" fmla="*/ 1000 h 9888"/>
                <a:gd name="connsiteX29" fmla="*/ 3408 w 9960"/>
                <a:gd name="connsiteY29" fmla="*/ 231 h 9888"/>
                <a:gd name="connsiteX30" fmla="*/ 3201 w 9960"/>
                <a:gd name="connsiteY30" fmla="*/ 0 h 9888"/>
                <a:gd name="connsiteX31" fmla="*/ 3201 w 9960"/>
                <a:gd name="connsiteY31" fmla="*/ 0 h 9888"/>
                <a:gd name="connsiteX32" fmla="*/ 2512 w 9960"/>
                <a:gd name="connsiteY32" fmla="*/ 231 h 9888"/>
                <a:gd name="connsiteX33" fmla="*/ 1753 w 9960"/>
                <a:gd name="connsiteY33" fmla="*/ 308 h 9888"/>
                <a:gd name="connsiteX34" fmla="*/ 1270 w 9960"/>
                <a:gd name="connsiteY34" fmla="*/ 538 h 9888"/>
                <a:gd name="connsiteX35" fmla="*/ 857 w 9960"/>
                <a:gd name="connsiteY35" fmla="*/ 1000 h 9888"/>
                <a:gd name="connsiteX36" fmla="*/ 650 w 9960"/>
                <a:gd name="connsiteY36" fmla="*/ 1385 h 9888"/>
                <a:gd name="connsiteX37" fmla="*/ 650 w 9960"/>
                <a:gd name="connsiteY37" fmla="*/ 1385 h 9888"/>
                <a:gd name="connsiteX38" fmla="*/ 443 w 9960"/>
                <a:gd name="connsiteY38" fmla="*/ 3077 h 9888"/>
                <a:gd name="connsiteX39" fmla="*/ 29 w 9960"/>
                <a:gd name="connsiteY39" fmla="*/ 4615 h 9888"/>
                <a:gd name="connsiteX40" fmla="*/ 98 w 9960"/>
                <a:gd name="connsiteY40" fmla="*/ 5462 h 9888"/>
                <a:gd name="connsiteX41" fmla="*/ 236 w 9960"/>
                <a:gd name="connsiteY41" fmla="*/ 6385 h 9888"/>
                <a:gd name="connsiteX42" fmla="*/ 236 w 9960"/>
                <a:gd name="connsiteY42" fmla="*/ 6615 h 9888"/>
                <a:gd name="connsiteX43" fmla="*/ 305 w 9960"/>
                <a:gd name="connsiteY43" fmla="*/ 7615 h 9888"/>
                <a:gd name="connsiteX44" fmla="*/ 1063 w 9960"/>
                <a:gd name="connsiteY44" fmla="*/ 9077 h 9888"/>
                <a:gd name="connsiteX45" fmla="*/ 2374 w 9960"/>
                <a:gd name="connsiteY45" fmla="*/ 9462 h 9888"/>
                <a:gd name="connsiteX46" fmla="*/ 3201 w 9960"/>
                <a:gd name="connsiteY46" fmla="*/ 9462 h 9888"/>
                <a:gd name="connsiteX0" fmla="*/ 3214 w 10000"/>
                <a:gd name="connsiteY0" fmla="*/ 9569 h 10000"/>
                <a:gd name="connsiteX1" fmla="*/ 3976 w 10000"/>
                <a:gd name="connsiteY1" fmla="*/ 9958 h 10000"/>
                <a:gd name="connsiteX2" fmla="*/ 4807 w 10000"/>
                <a:gd name="connsiteY2" fmla="*/ 9724 h 10000"/>
                <a:gd name="connsiteX3" fmla="*/ 6815 w 10000"/>
                <a:gd name="connsiteY3" fmla="*/ 9569 h 10000"/>
                <a:gd name="connsiteX4" fmla="*/ 6607 w 10000"/>
                <a:gd name="connsiteY4" fmla="*/ 9024 h 10000"/>
                <a:gd name="connsiteX5" fmla="*/ 5638 w 10000"/>
                <a:gd name="connsiteY5" fmla="*/ 8558 h 10000"/>
                <a:gd name="connsiteX6" fmla="*/ 5153 w 10000"/>
                <a:gd name="connsiteY6" fmla="*/ 8013 h 10000"/>
                <a:gd name="connsiteX7" fmla="*/ 3491 w 10000"/>
                <a:gd name="connsiteY7" fmla="*/ 6379 h 10000"/>
                <a:gd name="connsiteX8" fmla="*/ 3837 w 10000"/>
                <a:gd name="connsiteY8" fmla="*/ 6146 h 10000"/>
                <a:gd name="connsiteX9" fmla="*/ 4738 w 10000"/>
                <a:gd name="connsiteY9" fmla="*/ 6768 h 10000"/>
                <a:gd name="connsiteX10" fmla="*/ 5153 w 10000"/>
                <a:gd name="connsiteY10" fmla="*/ 7001 h 10000"/>
                <a:gd name="connsiteX11" fmla="*/ 5430 w 10000"/>
                <a:gd name="connsiteY11" fmla="*/ 7779 h 10000"/>
                <a:gd name="connsiteX12" fmla="*/ 6053 w 10000"/>
                <a:gd name="connsiteY12" fmla="*/ 7857 h 10000"/>
                <a:gd name="connsiteX13" fmla="*/ 6677 w 10000"/>
                <a:gd name="connsiteY13" fmla="*/ 8013 h 10000"/>
                <a:gd name="connsiteX14" fmla="*/ 8131 w 10000"/>
                <a:gd name="connsiteY14" fmla="*/ 8868 h 10000"/>
                <a:gd name="connsiteX15" fmla="*/ 9307 w 10000"/>
                <a:gd name="connsiteY15" fmla="*/ 9336 h 10000"/>
                <a:gd name="connsiteX16" fmla="*/ 10000 w 10000"/>
                <a:gd name="connsiteY16" fmla="*/ 9024 h 10000"/>
                <a:gd name="connsiteX17" fmla="*/ 10000 w 10000"/>
                <a:gd name="connsiteY17" fmla="*/ 9024 h 10000"/>
                <a:gd name="connsiteX18" fmla="*/ 8823 w 10000"/>
                <a:gd name="connsiteY18" fmla="*/ 7935 h 10000"/>
                <a:gd name="connsiteX19" fmla="*/ 7853 w 10000"/>
                <a:gd name="connsiteY19" fmla="*/ 6535 h 10000"/>
                <a:gd name="connsiteX20" fmla="*/ 7715 w 10000"/>
                <a:gd name="connsiteY20" fmla="*/ 5524 h 10000"/>
                <a:gd name="connsiteX21" fmla="*/ 7715 w 10000"/>
                <a:gd name="connsiteY21" fmla="*/ 5524 h 10000"/>
                <a:gd name="connsiteX22" fmla="*/ 7022 w 10000"/>
                <a:gd name="connsiteY22" fmla="*/ 4979 h 10000"/>
                <a:gd name="connsiteX23" fmla="*/ 6538 w 10000"/>
                <a:gd name="connsiteY23" fmla="*/ 4667 h 10000"/>
                <a:gd name="connsiteX24" fmla="*/ 6122 w 10000"/>
                <a:gd name="connsiteY24" fmla="*/ 4279 h 10000"/>
                <a:gd name="connsiteX25" fmla="*/ 5222 w 10000"/>
                <a:gd name="connsiteY25" fmla="*/ 3578 h 10000"/>
                <a:gd name="connsiteX26" fmla="*/ 4738 w 10000"/>
                <a:gd name="connsiteY26" fmla="*/ 2412 h 10000"/>
                <a:gd name="connsiteX27" fmla="*/ 3907 w 10000"/>
                <a:gd name="connsiteY27" fmla="*/ 1011 h 10000"/>
                <a:gd name="connsiteX28" fmla="*/ 3422 w 10000"/>
                <a:gd name="connsiteY28" fmla="*/ 234 h 10000"/>
                <a:gd name="connsiteX29" fmla="*/ 3214 w 10000"/>
                <a:gd name="connsiteY29" fmla="*/ 0 h 10000"/>
                <a:gd name="connsiteX30" fmla="*/ 3214 w 10000"/>
                <a:gd name="connsiteY30" fmla="*/ 0 h 10000"/>
                <a:gd name="connsiteX31" fmla="*/ 2522 w 10000"/>
                <a:gd name="connsiteY31" fmla="*/ 234 h 10000"/>
                <a:gd name="connsiteX32" fmla="*/ 1760 w 10000"/>
                <a:gd name="connsiteY32" fmla="*/ 311 h 10000"/>
                <a:gd name="connsiteX33" fmla="*/ 1275 w 10000"/>
                <a:gd name="connsiteY33" fmla="*/ 544 h 10000"/>
                <a:gd name="connsiteX34" fmla="*/ 860 w 10000"/>
                <a:gd name="connsiteY34" fmla="*/ 1011 h 10000"/>
                <a:gd name="connsiteX35" fmla="*/ 653 w 10000"/>
                <a:gd name="connsiteY35" fmla="*/ 1401 h 10000"/>
                <a:gd name="connsiteX36" fmla="*/ 653 w 10000"/>
                <a:gd name="connsiteY36" fmla="*/ 1401 h 10000"/>
                <a:gd name="connsiteX37" fmla="*/ 445 w 10000"/>
                <a:gd name="connsiteY37" fmla="*/ 3112 h 10000"/>
                <a:gd name="connsiteX38" fmla="*/ 29 w 10000"/>
                <a:gd name="connsiteY38" fmla="*/ 4667 h 10000"/>
                <a:gd name="connsiteX39" fmla="*/ 98 w 10000"/>
                <a:gd name="connsiteY39" fmla="*/ 5524 h 10000"/>
                <a:gd name="connsiteX40" fmla="*/ 237 w 10000"/>
                <a:gd name="connsiteY40" fmla="*/ 6457 h 10000"/>
                <a:gd name="connsiteX41" fmla="*/ 237 w 10000"/>
                <a:gd name="connsiteY41" fmla="*/ 6690 h 10000"/>
                <a:gd name="connsiteX42" fmla="*/ 306 w 10000"/>
                <a:gd name="connsiteY42" fmla="*/ 7701 h 10000"/>
                <a:gd name="connsiteX43" fmla="*/ 1067 w 10000"/>
                <a:gd name="connsiteY43" fmla="*/ 9180 h 10000"/>
                <a:gd name="connsiteX44" fmla="*/ 2384 w 10000"/>
                <a:gd name="connsiteY44" fmla="*/ 9569 h 10000"/>
                <a:gd name="connsiteX45" fmla="*/ 3214 w 10000"/>
                <a:gd name="connsiteY45" fmla="*/ 956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10000">
                  <a:moveTo>
                    <a:pt x="3214" y="9569"/>
                  </a:moveTo>
                  <a:cubicBezTo>
                    <a:pt x="3422" y="9569"/>
                    <a:pt x="3768" y="9880"/>
                    <a:pt x="3976" y="9958"/>
                  </a:cubicBezTo>
                  <a:cubicBezTo>
                    <a:pt x="4253" y="10113"/>
                    <a:pt x="4599" y="9802"/>
                    <a:pt x="4807" y="9724"/>
                  </a:cubicBezTo>
                  <a:cubicBezTo>
                    <a:pt x="5280" y="9659"/>
                    <a:pt x="6389" y="9647"/>
                    <a:pt x="6815" y="9569"/>
                  </a:cubicBezTo>
                  <a:cubicBezTo>
                    <a:pt x="7115" y="9452"/>
                    <a:pt x="6803" y="9192"/>
                    <a:pt x="6607" y="9024"/>
                  </a:cubicBezTo>
                  <a:cubicBezTo>
                    <a:pt x="6330" y="8635"/>
                    <a:pt x="6053" y="8558"/>
                    <a:pt x="5638" y="8558"/>
                  </a:cubicBezTo>
                  <a:cubicBezTo>
                    <a:pt x="5499" y="8558"/>
                    <a:pt x="5360" y="8168"/>
                    <a:pt x="5153" y="8013"/>
                  </a:cubicBezTo>
                  <a:cubicBezTo>
                    <a:pt x="4530" y="7547"/>
                    <a:pt x="4114" y="7001"/>
                    <a:pt x="3491" y="6379"/>
                  </a:cubicBezTo>
                  <a:cubicBezTo>
                    <a:pt x="3006" y="5912"/>
                    <a:pt x="3630" y="6146"/>
                    <a:pt x="3837" y="6146"/>
                  </a:cubicBezTo>
                  <a:cubicBezTo>
                    <a:pt x="4114" y="6068"/>
                    <a:pt x="4530" y="6612"/>
                    <a:pt x="4738" y="6768"/>
                  </a:cubicBezTo>
                  <a:cubicBezTo>
                    <a:pt x="4877" y="6924"/>
                    <a:pt x="5014" y="6924"/>
                    <a:pt x="5153" y="7001"/>
                  </a:cubicBezTo>
                  <a:cubicBezTo>
                    <a:pt x="5360" y="7157"/>
                    <a:pt x="5291" y="7623"/>
                    <a:pt x="5430" y="7779"/>
                  </a:cubicBezTo>
                  <a:cubicBezTo>
                    <a:pt x="5499" y="7857"/>
                    <a:pt x="5915" y="7857"/>
                    <a:pt x="6053" y="7857"/>
                  </a:cubicBezTo>
                  <a:cubicBezTo>
                    <a:pt x="6330" y="7857"/>
                    <a:pt x="6400" y="7935"/>
                    <a:pt x="6677" y="8013"/>
                  </a:cubicBezTo>
                  <a:cubicBezTo>
                    <a:pt x="7161" y="8168"/>
                    <a:pt x="7576" y="8713"/>
                    <a:pt x="8131" y="8868"/>
                  </a:cubicBezTo>
                  <a:cubicBezTo>
                    <a:pt x="8546" y="9024"/>
                    <a:pt x="8823" y="9336"/>
                    <a:pt x="9307" y="9336"/>
                  </a:cubicBezTo>
                  <a:cubicBezTo>
                    <a:pt x="9377" y="9336"/>
                    <a:pt x="10000" y="9102"/>
                    <a:pt x="10000" y="9024"/>
                  </a:cubicBezTo>
                  <a:lnTo>
                    <a:pt x="10000" y="9024"/>
                  </a:lnTo>
                  <a:cubicBezTo>
                    <a:pt x="9584" y="8868"/>
                    <a:pt x="8962" y="8480"/>
                    <a:pt x="8823" y="7935"/>
                  </a:cubicBezTo>
                  <a:cubicBezTo>
                    <a:pt x="8615" y="7235"/>
                    <a:pt x="8131" y="7079"/>
                    <a:pt x="7853" y="6535"/>
                  </a:cubicBezTo>
                  <a:cubicBezTo>
                    <a:pt x="7784" y="6379"/>
                    <a:pt x="7715" y="5756"/>
                    <a:pt x="7715" y="5524"/>
                  </a:cubicBezTo>
                  <a:lnTo>
                    <a:pt x="7715" y="5524"/>
                  </a:lnTo>
                  <a:cubicBezTo>
                    <a:pt x="7576" y="5446"/>
                    <a:pt x="7161" y="5057"/>
                    <a:pt x="7022" y="4979"/>
                  </a:cubicBezTo>
                  <a:cubicBezTo>
                    <a:pt x="6885" y="4901"/>
                    <a:pt x="6607" y="4745"/>
                    <a:pt x="6538" y="4667"/>
                  </a:cubicBezTo>
                  <a:cubicBezTo>
                    <a:pt x="6400" y="4589"/>
                    <a:pt x="6261" y="4357"/>
                    <a:pt x="6122" y="4279"/>
                  </a:cubicBezTo>
                  <a:cubicBezTo>
                    <a:pt x="5984" y="3967"/>
                    <a:pt x="5430" y="3812"/>
                    <a:pt x="5222" y="3578"/>
                  </a:cubicBezTo>
                  <a:cubicBezTo>
                    <a:pt x="4946" y="3190"/>
                    <a:pt x="4946" y="2800"/>
                    <a:pt x="4738" y="2412"/>
                  </a:cubicBezTo>
                  <a:cubicBezTo>
                    <a:pt x="4738" y="2023"/>
                    <a:pt x="4184" y="1167"/>
                    <a:pt x="3907" y="1011"/>
                  </a:cubicBezTo>
                  <a:cubicBezTo>
                    <a:pt x="3837" y="856"/>
                    <a:pt x="3560" y="311"/>
                    <a:pt x="3422" y="234"/>
                  </a:cubicBezTo>
                  <a:cubicBezTo>
                    <a:pt x="3422" y="156"/>
                    <a:pt x="3283" y="78"/>
                    <a:pt x="3214" y="0"/>
                  </a:cubicBezTo>
                  <a:lnTo>
                    <a:pt x="3214" y="0"/>
                  </a:lnTo>
                  <a:cubicBezTo>
                    <a:pt x="3075" y="156"/>
                    <a:pt x="2730" y="156"/>
                    <a:pt x="2522" y="234"/>
                  </a:cubicBezTo>
                  <a:cubicBezTo>
                    <a:pt x="2314" y="234"/>
                    <a:pt x="2037" y="311"/>
                    <a:pt x="1760" y="311"/>
                  </a:cubicBezTo>
                  <a:cubicBezTo>
                    <a:pt x="1691" y="467"/>
                    <a:pt x="1414" y="467"/>
                    <a:pt x="1275" y="544"/>
                  </a:cubicBezTo>
                  <a:lnTo>
                    <a:pt x="860" y="1011"/>
                  </a:lnTo>
                  <a:lnTo>
                    <a:pt x="653" y="1401"/>
                  </a:lnTo>
                  <a:lnTo>
                    <a:pt x="653" y="1401"/>
                  </a:lnTo>
                  <a:cubicBezTo>
                    <a:pt x="791" y="1867"/>
                    <a:pt x="791" y="2722"/>
                    <a:pt x="445" y="3112"/>
                  </a:cubicBezTo>
                  <a:cubicBezTo>
                    <a:pt x="306" y="3656"/>
                    <a:pt x="98" y="4045"/>
                    <a:pt x="29" y="4667"/>
                  </a:cubicBezTo>
                  <a:cubicBezTo>
                    <a:pt x="-40" y="4979"/>
                    <a:pt x="29" y="5290"/>
                    <a:pt x="98" y="5524"/>
                  </a:cubicBezTo>
                  <a:cubicBezTo>
                    <a:pt x="98" y="5834"/>
                    <a:pt x="237" y="6224"/>
                    <a:pt x="237" y="6457"/>
                  </a:cubicBezTo>
                  <a:lnTo>
                    <a:pt x="237" y="6690"/>
                  </a:lnTo>
                  <a:cubicBezTo>
                    <a:pt x="376" y="6924"/>
                    <a:pt x="306" y="7391"/>
                    <a:pt x="306" y="7701"/>
                  </a:cubicBezTo>
                  <a:cubicBezTo>
                    <a:pt x="376" y="8402"/>
                    <a:pt x="445" y="8790"/>
                    <a:pt x="1067" y="9180"/>
                  </a:cubicBezTo>
                  <a:cubicBezTo>
                    <a:pt x="1414" y="9413"/>
                    <a:pt x="1968" y="9413"/>
                    <a:pt x="2384" y="9569"/>
                  </a:cubicBezTo>
                  <a:cubicBezTo>
                    <a:pt x="2591" y="9569"/>
                    <a:pt x="3075" y="9491"/>
                    <a:pt x="3214" y="9569"/>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 name="Freeform 105"/>
            <p:cNvSpPr>
              <a:spLocks/>
            </p:cNvSpPr>
            <p:nvPr/>
          </p:nvSpPr>
          <p:spPr bwMode="auto">
            <a:xfrm>
              <a:off x="7840855" y="2022474"/>
              <a:ext cx="323657" cy="412058"/>
            </a:xfrm>
            <a:custGeom>
              <a:avLst/>
              <a:gdLst>
                <a:gd name="T0" fmla="*/ 14 w 111"/>
                <a:gd name="T1" fmla="*/ 13 h 142"/>
                <a:gd name="T2" fmla="*/ 17 w 111"/>
                <a:gd name="T3" fmla="*/ 16 h 142"/>
                <a:gd name="T4" fmla="*/ 11 w 111"/>
                <a:gd name="T5" fmla="*/ 38 h 142"/>
                <a:gd name="T6" fmla="*/ 3 w 111"/>
                <a:gd name="T7" fmla="*/ 52 h 142"/>
                <a:gd name="T8" fmla="*/ 2 w 111"/>
                <a:gd name="T9" fmla="*/ 61 h 142"/>
                <a:gd name="T10" fmla="*/ 3 w 111"/>
                <a:gd name="T11" fmla="*/ 80 h 142"/>
                <a:gd name="T12" fmla="*/ 4 w 111"/>
                <a:gd name="T13" fmla="*/ 80 h 142"/>
                <a:gd name="T14" fmla="*/ 7 w 111"/>
                <a:gd name="T15" fmla="*/ 96 h 142"/>
                <a:gd name="T16" fmla="*/ 14 w 111"/>
                <a:gd name="T17" fmla="*/ 96 h 142"/>
                <a:gd name="T18" fmla="*/ 13 w 111"/>
                <a:gd name="T19" fmla="*/ 97 h 142"/>
                <a:gd name="T20" fmla="*/ 14 w 111"/>
                <a:gd name="T21" fmla="*/ 119 h 142"/>
                <a:gd name="T22" fmla="*/ 30 w 111"/>
                <a:gd name="T23" fmla="*/ 128 h 142"/>
                <a:gd name="T24" fmla="*/ 41 w 111"/>
                <a:gd name="T25" fmla="*/ 120 h 142"/>
                <a:gd name="T26" fmla="*/ 41 w 111"/>
                <a:gd name="T27" fmla="*/ 120 h 142"/>
                <a:gd name="T28" fmla="*/ 43 w 111"/>
                <a:gd name="T29" fmla="*/ 129 h 142"/>
                <a:gd name="T30" fmla="*/ 43 w 111"/>
                <a:gd name="T31" fmla="*/ 131 h 142"/>
                <a:gd name="T32" fmla="*/ 46 w 111"/>
                <a:gd name="T33" fmla="*/ 135 h 142"/>
                <a:gd name="T34" fmla="*/ 50 w 111"/>
                <a:gd name="T35" fmla="*/ 137 h 142"/>
                <a:gd name="T36" fmla="*/ 57 w 111"/>
                <a:gd name="T37" fmla="*/ 140 h 142"/>
                <a:gd name="T38" fmla="*/ 78 w 111"/>
                <a:gd name="T39" fmla="*/ 139 h 142"/>
                <a:gd name="T40" fmla="*/ 90 w 111"/>
                <a:gd name="T41" fmla="*/ 134 h 142"/>
                <a:gd name="T42" fmla="*/ 95 w 111"/>
                <a:gd name="T43" fmla="*/ 131 h 142"/>
                <a:gd name="T44" fmla="*/ 95 w 111"/>
                <a:gd name="T45" fmla="*/ 130 h 142"/>
                <a:gd name="T46" fmla="*/ 99 w 111"/>
                <a:gd name="T47" fmla="*/ 123 h 142"/>
                <a:gd name="T48" fmla="*/ 106 w 111"/>
                <a:gd name="T49" fmla="*/ 117 h 142"/>
                <a:gd name="T50" fmla="*/ 111 w 111"/>
                <a:gd name="T51" fmla="*/ 114 h 142"/>
                <a:gd name="T52" fmla="*/ 90 w 111"/>
                <a:gd name="T53" fmla="*/ 105 h 142"/>
                <a:gd name="T54" fmla="*/ 90 w 111"/>
                <a:gd name="T55" fmla="*/ 105 h 142"/>
                <a:gd name="T56" fmla="*/ 78 w 111"/>
                <a:gd name="T57" fmla="*/ 105 h 142"/>
                <a:gd name="T58" fmla="*/ 59 w 111"/>
                <a:gd name="T59" fmla="*/ 100 h 142"/>
                <a:gd name="T60" fmla="*/ 48 w 111"/>
                <a:gd name="T61" fmla="*/ 81 h 142"/>
                <a:gd name="T62" fmla="*/ 47 w 111"/>
                <a:gd name="T63" fmla="*/ 68 h 142"/>
                <a:gd name="T64" fmla="*/ 47 w 111"/>
                <a:gd name="T65" fmla="*/ 65 h 142"/>
                <a:gd name="T66" fmla="*/ 45 w 111"/>
                <a:gd name="T67" fmla="*/ 53 h 142"/>
                <a:gd name="T68" fmla="*/ 44 w 111"/>
                <a:gd name="T69" fmla="*/ 42 h 142"/>
                <a:gd name="T70" fmla="*/ 50 w 111"/>
                <a:gd name="T71" fmla="*/ 22 h 142"/>
                <a:gd name="T72" fmla="*/ 53 w 111"/>
                <a:gd name="T73" fmla="*/ 0 h 142"/>
                <a:gd name="T74" fmla="*/ 53 w 111"/>
                <a:gd name="T75" fmla="*/ 0 h 142"/>
                <a:gd name="T76" fmla="*/ 36 w 111"/>
                <a:gd name="T77" fmla="*/ 2 h 142"/>
                <a:gd name="T78" fmla="*/ 23 w 111"/>
                <a:gd name="T79" fmla="*/ 7 h 142"/>
                <a:gd name="T80" fmla="*/ 14 w 111"/>
                <a:gd name="T81" fmla="*/ 13 h 142"/>
                <a:gd name="connsiteX0" fmla="*/ 1159 w 9898"/>
                <a:gd name="connsiteY0" fmla="*/ 915 h 9832"/>
                <a:gd name="connsiteX1" fmla="*/ 1430 w 9898"/>
                <a:gd name="connsiteY1" fmla="*/ 1127 h 9832"/>
                <a:gd name="connsiteX2" fmla="*/ 889 w 9898"/>
                <a:gd name="connsiteY2" fmla="*/ 2676 h 9832"/>
                <a:gd name="connsiteX3" fmla="*/ 168 w 9898"/>
                <a:gd name="connsiteY3" fmla="*/ 3662 h 9832"/>
                <a:gd name="connsiteX4" fmla="*/ 78 w 9898"/>
                <a:gd name="connsiteY4" fmla="*/ 4296 h 9832"/>
                <a:gd name="connsiteX5" fmla="*/ 168 w 9898"/>
                <a:gd name="connsiteY5" fmla="*/ 5634 h 9832"/>
                <a:gd name="connsiteX6" fmla="*/ 258 w 9898"/>
                <a:gd name="connsiteY6" fmla="*/ 5634 h 9832"/>
                <a:gd name="connsiteX7" fmla="*/ 529 w 9898"/>
                <a:gd name="connsiteY7" fmla="*/ 6761 h 9832"/>
                <a:gd name="connsiteX8" fmla="*/ 1159 w 9898"/>
                <a:gd name="connsiteY8" fmla="*/ 6761 h 9832"/>
                <a:gd name="connsiteX9" fmla="*/ 1069 w 9898"/>
                <a:gd name="connsiteY9" fmla="*/ 6831 h 9832"/>
                <a:gd name="connsiteX10" fmla="*/ 1159 w 9898"/>
                <a:gd name="connsiteY10" fmla="*/ 8380 h 9832"/>
                <a:gd name="connsiteX11" fmla="*/ 2601 w 9898"/>
                <a:gd name="connsiteY11" fmla="*/ 9014 h 9832"/>
                <a:gd name="connsiteX12" fmla="*/ 3592 w 9898"/>
                <a:gd name="connsiteY12" fmla="*/ 8451 h 9832"/>
                <a:gd name="connsiteX13" fmla="*/ 3592 w 9898"/>
                <a:gd name="connsiteY13" fmla="*/ 8451 h 9832"/>
                <a:gd name="connsiteX14" fmla="*/ 3772 w 9898"/>
                <a:gd name="connsiteY14" fmla="*/ 9085 h 9832"/>
                <a:gd name="connsiteX15" fmla="*/ 3772 w 9898"/>
                <a:gd name="connsiteY15" fmla="*/ 9225 h 9832"/>
                <a:gd name="connsiteX16" fmla="*/ 4042 w 9898"/>
                <a:gd name="connsiteY16" fmla="*/ 9507 h 9832"/>
                <a:gd name="connsiteX17" fmla="*/ 4403 w 9898"/>
                <a:gd name="connsiteY17" fmla="*/ 9648 h 9832"/>
                <a:gd name="connsiteX18" fmla="*/ 5815 w 9898"/>
                <a:gd name="connsiteY18" fmla="*/ 9371 h 9832"/>
                <a:gd name="connsiteX19" fmla="*/ 6925 w 9898"/>
                <a:gd name="connsiteY19" fmla="*/ 9789 h 9832"/>
                <a:gd name="connsiteX20" fmla="*/ 8006 w 9898"/>
                <a:gd name="connsiteY20" fmla="*/ 9437 h 9832"/>
                <a:gd name="connsiteX21" fmla="*/ 8457 w 9898"/>
                <a:gd name="connsiteY21" fmla="*/ 9225 h 9832"/>
                <a:gd name="connsiteX22" fmla="*/ 8457 w 9898"/>
                <a:gd name="connsiteY22" fmla="*/ 9155 h 9832"/>
                <a:gd name="connsiteX23" fmla="*/ 8817 w 9898"/>
                <a:gd name="connsiteY23" fmla="*/ 8662 h 9832"/>
                <a:gd name="connsiteX24" fmla="*/ 9448 w 9898"/>
                <a:gd name="connsiteY24" fmla="*/ 8239 h 9832"/>
                <a:gd name="connsiteX25" fmla="*/ 9898 w 9898"/>
                <a:gd name="connsiteY25" fmla="*/ 8028 h 9832"/>
                <a:gd name="connsiteX26" fmla="*/ 8006 w 9898"/>
                <a:gd name="connsiteY26" fmla="*/ 7394 h 9832"/>
                <a:gd name="connsiteX27" fmla="*/ 8006 w 9898"/>
                <a:gd name="connsiteY27" fmla="*/ 7394 h 9832"/>
                <a:gd name="connsiteX28" fmla="*/ 6925 w 9898"/>
                <a:gd name="connsiteY28" fmla="*/ 7394 h 9832"/>
                <a:gd name="connsiteX29" fmla="*/ 5213 w 9898"/>
                <a:gd name="connsiteY29" fmla="*/ 7042 h 9832"/>
                <a:gd name="connsiteX30" fmla="*/ 4222 w 9898"/>
                <a:gd name="connsiteY30" fmla="*/ 5704 h 9832"/>
                <a:gd name="connsiteX31" fmla="*/ 4132 w 9898"/>
                <a:gd name="connsiteY31" fmla="*/ 4789 h 9832"/>
                <a:gd name="connsiteX32" fmla="*/ 4132 w 9898"/>
                <a:gd name="connsiteY32" fmla="*/ 4577 h 9832"/>
                <a:gd name="connsiteX33" fmla="*/ 3952 w 9898"/>
                <a:gd name="connsiteY33" fmla="*/ 3732 h 9832"/>
                <a:gd name="connsiteX34" fmla="*/ 3862 w 9898"/>
                <a:gd name="connsiteY34" fmla="*/ 2958 h 9832"/>
                <a:gd name="connsiteX35" fmla="*/ 4403 w 9898"/>
                <a:gd name="connsiteY35" fmla="*/ 1549 h 9832"/>
                <a:gd name="connsiteX36" fmla="*/ 4673 w 9898"/>
                <a:gd name="connsiteY36" fmla="*/ 0 h 9832"/>
                <a:gd name="connsiteX37" fmla="*/ 4673 w 9898"/>
                <a:gd name="connsiteY37" fmla="*/ 0 h 9832"/>
                <a:gd name="connsiteX38" fmla="*/ 3141 w 9898"/>
                <a:gd name="connsiteY38" fmla="*/ 141 h 9832"/>
                <a:gd name="connsiteX39" fmla="*/ 1970 w 9898"/>
                <a:gd name="connsiteY39" fmla="*/ 493 h 9832"/>
                <a:gd name="connsiteX40" fmla="*/ 1159 w 9898"/>
                <a:gd name="connsiteY40" fmla="*/ 915 h 9832"/>
                <a:gd name="connsiteX0" fmla="*/ 1170 w 9999"/>
                <a:gd name="connsiteY0" fmla="*/ 931 h 10000"/>
                <a:gd name="connsiteX1" fmla="*/ 1444 w 9999"/>
                <a:gd name="connsiteY1" fmla="*/ 1146 h 10000"/>
                <a:gd name="connsiteX2" fmla="*/ 897 w 9999"/>
                <a:gd name="connsiteY2" fmla="*/ 2722 h 10000"/>
                <a:gd name="connsiteX3" fmla="*/ 169 w 9999"/>
                <a:gd name="connsiteY3" fmla="*/ 3725 h 10000"/>
                <a:gd name="connsiteX4" fmla="*/ 78 w 9999"/>
                <a:gd name="connsiteY4" fmla="*/ 4369 h 10000"/>
                <a:gd name="connsiteX5" fmla="*/ 169 w 9999"/>
                <a:gd name="connsiteY5" fmla="*/ 5730 h 10000"/>
                <a:gd name="connsiteX6" fmla="*/ 260 w 9999"/>
                <a:gd name="connsiteY6" fmla="*/ 5730 h 10000"/>
                <a:gd name="connsiteX7" fmla="*/ 533 w 9999"/>
                <a:gd name="connsiteY7" fmla="*/ 6877 h 10000"/>
                <a:gd name="connsiteX8" fmla="*/ 1170 w 9999"/>
                <a:gd name="connsiteY8" fmla="*/ 6877 h 10000"/>
                <a:gd name="connsiteX9" fmla="*/ 1079 w 9999"/>
                <a:gd name="connsiteY9" fmla="*/ 6948 h 10000"/>
                <a:gd name="connsiteX10" fmla="*/ 1170 w 9999"/>
                <a:gd name="connsiteY10" fmla="*/ 8523 h 10000"/>
                <a:gd name="connsiteX11" fmla="*/ 2627 w 9999"/>
                <a:gd name="connsiteY11" fmla="*/ 9168 h 10000"/>
                <a:gd name="connsiteX12" fmla="*/ 3628 w 9999"/>
                <a:gd name="connsiteY12" fmla="*/ 8595 h 10000"/>
                <a:gd name="connsiteX13" fmla="*/ 3810 w 9999"/>
                <a:gd name="connsiteY13" fmla="*/ 9240 h 10000"/>
                <a:gd name="connsiteX14" fmla="*/ 3810 w 9999"/>
                <a:gd name="connsiteY14" fmla="*/ 9383 h 10000"/>
                <a:gd name="connsiteX15" fmla="*/ 4083 w 9999"/>
                <a:gd name="connsiteY15" fmla="*/ 9669 h 10000"/>
                <a:gd name="connsiteX16" fmla="*/ 4447 w 9999"/>
                <a:gd name="connsiteY16" fmla="*/ 9813 h 10000"/>
                <a:gd name="connsiteX17" fmla="*/ 5874 w 9999"/>
                <a:gd name="connsiteY17" fmla="*/ 9531 h 10000"/>
                <a:gd name="connsiteX18" fmla="*/ 6995 w 9999"/>
                <a:gd name="connsiteY18" fmla="*/ 9956 h 10000"/>
                <a:gd name="connsiteX19" fmla="*/ 8088 w 9999"/>
                <a:gd name="connsiteY19" fmla="*/ 9598 h 10000"/>
                <a:gd name="connsiteX20" fmla="*/ 8543 w 9999"/>
                <a:gd name="connsiteY20" fmla="*/ 9383 h 10000"/>
                <a:gd name="connsiteX21" fmla="*/ 8543 w 9999"/>
                <a:gd name="connsiteY21" fmla="*/ 9311 h 10000"/>
                <a:gd name="connsiteX22" fmla="*/ 8907 w 9999"/>
                <a:gd name="connsiteY22" fmla="*/ 8810 h 10000"/>
                <a:gd name="connsiteX23" fmla="*/ 9544 w 9999"/>
                <a:gd name="connsiteY23" fmla="*/ 8380 h 10000"/>
                <a:gd name="connsiteX24" fmla="*/ 9999 w 9999"/>
                <a:gd name="connsiteY24" fmla="*/ 8165 h 10000"/>
                <a:gd name="connsiteX25" fmla="*/ 8088 w 9999"/>
                <a:gd name="connsiteY25" fmla="*/ 7520 h 10000"/>
                <a:gd name="connsiteX26" fmla="*/ 8088 w 9999"/>
                <a:gd name="connsiteY26" fmla="*/ 7520 h 10000"/>
                <a:gd name="connsiteX27" fmla="*/ 6995 w 9999"/>
                <a:gd name="connsiteY27" fmla="*/ 7520 h 10000"/>
                <a:gd name="connsiteX28" fmla="*/ 5266 w 9999"/>
                <a:gd name="connsiteY28" fmla="*/ 7162 h 10000"/>
                <a:gd name="connsiteX29" fmla="*/ 4265 w 9999"/>
                <a:gd name="connsiteY29" fmla="*/ 5801 h 10000"/>
                <a:gd name="connsiteX30" fmla="*/ 4174 w 9999"/>
                <a:gd name="connsiteY30" fmla="*/ 4871 h 10000"/>
                <a:gd name="connsiteX31" fmla="*/ 4174 w 9999"/>
                <a:gd name="connsiteY31" fmla="*/ 4655 h 10000"/>
                <a:gd name="connsiteX32" fmla="*/ 3992 w 9999"/>
                <a:gd name="connsiteY32" fmla="*/ 3796 h 10000"/>
                <a:gd name="connsiteX33" fmla="*/ 3901 w 9999"/>
                <a:gd name="connsiteY33" fmla="*/ 3009 h 10000"/>
                <a:gd name="connsiteX34" fmla="*/ 4447 w 9999"/>
                <a:gd name="connsiteY34" fmla="*/ 1575 h 10000"/>
                <a:gd name="connsiteX35" fmla="*/ 4720 w 9999"/>
                <a:gd name="connsiteY35" fmla="*/ 0 h 10000"/>
                <a:gd name="connsiteX36" fmla="*/ 4720 w 9999"/>
                <a:gd name="connsiteY36" fmla="*/ 0 h 10000"/>
                <a:gd name="connsiteX37" fmla="*/ 3172 w 9999"/>
                <a:gd name="connsiteY37" fmla="*/ 143 h 10000"/>
                <a:gd name="connsiteX38" fmla="*/ 1989 w 9999"/>
                <a:gd name="connsiteY38" fmla="*/ 501 h 10000"/>
                <a:gd name="connsiteX39" fmla="*/ 1170 w 9999"/>
                <a:gd name="connsiteY39" fmla="*/ 931 h 10000"/>
                <a:gd name="connsiteX0" fmla="*/ 1170 w 10000"/>
                <a:gd name="connsiteY0" fmla="*/ 931 h 10000"/>
                <a:gd name="connsiteX1" fmla="*/ 1444 w 10000"/>
                <a:gd name="connsiteY1" fmla="*/ 1146 h 10000"/>
                <a:gd name="connsiteX2" fmla="*/ 897 w 10000"/>
                <a:gd name="connsiteY2" fmla="*/ 2722 h 10000"/>
                <a:gd name="connsiteX3" fmla="*/ 169 w 10000"/>
                <a:gd name="connsiteY3" fmla="*/ 3725 h 10000"/>
                <a:gd name="connsiteX4" fmla="*/ 78 w 10000"/>
                <a:gd name="connsiteY4" fmla="*/ 4369 h 10000"/>
                <a:gd name="connsiteX5" fmla="*/ 169 w 10000"/>
                <a:gd name="connsiteY5" fmla="*/ 5730 h 10000"/>
                <a:gd name="connsiteX6" fmla="*/ 260 w 10000"/>
                <a:gd name="connsiteY6" fmla="*/ 5730 h 10000"/>
                <a:gd name="connsiteX7" fmla="*/ 533 w 10000"/>
                <a:gd name="connsiteY7" fmla="*/ 6877 h 10000"/>
                <a:gd name="connsiteX8" fmla="*/ 1170 w 10000"/>
                <a:gd name="connsiteY8" fmla="*/ 6877 h 10000"/>
                <a:gd name="connsiteX9" fmla="*/ 1079 w 10000"/>
                <a:gd name="connsiteY9" fmla="*/ 6948 h 10000"/>
                <a:gd name="connsiteX10" fmla="*/ 1170 w 10000"/>
                <a:gd name="connsiteY10" fmla="*/ 8523 h 10000"/>
                <a:gd name="connsiteX11" fmla="*/ 2627 w 10000"/>
                <a:gd name="connsiteY11" fmla="*/ 9168 h 10000"/>
                <a:gd name="connsiteX12" fmla="*/ 3628 w 10000"/>
                <a:gd name="connsiteY12" fmla="*/ 8595 h 10000"/>
                <a:gd name="connsiteX13" fmla="*/ 3810 w 10000"/>
                <a:gd name="connsiteY13" fmla="*/ 9240 h 10000"/>
                <a:gd name="connsiteX14" fmla="*/ 3810 w 10000"/>
                <a:gd name="connsiteY14" fmla="*/ 9383 h 10000"/>
                <a:gd name="connsiteX15" fmla="*/ 4083 w 10000"/>
                <a:gd name="connsiteY15" fmla="*/ 9669 h 10000"/>
                <a:gd name="connsiteX16" fmla="*/ 5875 w 10000"/>
                <a:gd name="connsiteY16" fmla="*/ 9531 h 10000"/>
                <a:gd name="connsiteX17" fmla="*/ 6996 w 10000"/>
                <a:gd name="connsiteY17" fmla="*/ 9956 h 10000"/>
                <a:gd name="connsiteX18" fmla="*/ 8089 w 10000"/>
                <a:gd name="connsiteY18" fmla="*/ 9598 h 10000"/>
                <a:gd name="connsiteX19" fmla="*/ 8544 w 10000"/>
                <a:gd name="connsiteY19" fmla="*/ 9383 h 10000"/>
                <a:gd name="connsiteX20" fmla="*/ 8544 w 10000"/>
                <a:gd name="connsiteY20" fmla="*/ 9311 h 10000"/>
                <a:gd name="connsiteX21" fmla="*/ 8908 w 10000"/>
                <a:gd name="connsiteY21" fmla="*/ 8810 h 10000"/>
                <a:gd name="connsiteX22" fmla="*/ 9545 w 10000"/>
                <a:gd name="connsiteY22" fmla="*/ 8380 h 10000"/>
                <a:gd name="connsiteX23" fmla="*/ 10000 w 10000"/>
                <a:gd name="connsiteY23" fmla="*/ 8165 h 10000"/>
                <a:gd name="connsiteX24" fmla="*/ 8089 w 10000"/>
                <a:gd name="connsiteY24" fmla="*/ 7520 h 10000"/>
                <a:gd name="connsiteX25" fmla="*/ 8089 w 10000"/>
                <a:gd name="connsiteY25" fmla="*/ 7520 h 10000"/>
                <a:gd name="connsiteX26" fmla="*/ 6996 w 10000"/>
                <a:gd name="connsiteY26" fmla="*/ 7520 h 10000"/>
                <a:gd name="connsiteX27" fmla="*/ 5267 w 10000"/>
                <a:gd name="connsiteY27" fmla="*/ 7162 h 10000"/>
                <a:gd name="connsiteX28" fmla="*/ 4265 w 10000"/>
                <a:gd name="connsiteY28" fmla="*/ 5801 h 10000"/>
                <a:gd name="connsiteX29" fmla="*/ 4174 w 10000"/>
                <a:gd name="connsiteY29" fmla="*/ 4871 h 10000"/>
                <a:gd name="connsiteX30" fmla="*/ 4174 w 10000"/>
                <a:gd name="connsiteY30" fmla="*/ 4655 h 10000"/>
                <a:gd name="connsiteX31" fmla="*/ 3992 w 10000"/>
                <a:gd name="connsiteY31" fmla="*/ 3796 h 10000"/>
                <a:gd name="connsiteX32" fmla="*/ 3901 w 10000"/>
                <a:gd name="connsiteY32" fmla="*/ 3009 h 10000"/>
                <a:gd name="connsiteX33" fmla="*/ 4447 w 10000"/>
                <a:gd name="connsiteY33" fmla="*/ 1575 h 10000"/>
                <a:gd name="connsiteX34" fmla="*/ 4720 w 10000"/>
                <a:gd name="connsiteY34" fmla="*/ 0 h 10000"/>
                <a:gd name="connsiteX35" fmla="*/ 4720 w 10000"/>
                <a:gd name="connsiteY35" fmla="*/ 0 h 10000"/>
                <a:gd name="connsiteX36" fmla="*/ 3172 w 10000"/>
                <a:gd name="connsiteY36" fmla="*/ 143 h 10000"/>
                <a:gd name="connsiteX37" fmla="*/ 1989 w 10000"/>
                <a:gd name="connsiteY37" fmla="*/ 501 h 10000"/>
                <a:gd name="connsiteX38" fmla="*/ 1170 w 10000"/>
                <a:gd name="connsiteY38" fmla="*/ 931 h 10000"/>
                <a:gd name="connsiteX0" fmla="*/ 1170 w 10000"/>
                <a:gd name="connsiteY0" fmla="*/ 931 h 10000"/>
                <a:gd name="connsiteX1" fmla="*/ 1444 w 10000"/>
                <a:gd name="connsiteY1" fmla="*/ 1146 h 10000"/>
                <a:gd name="connsiteX2" fmla="*/ 897 w 10000"/>
                <a:gd name="connsiteY2" fmla="*/ 2722 h 10000"/>
                <a:gd name="connsiteX3" fmla="*/ 169 w 10000"/>
                <a:gd name="connsiteY3" fmla="*/ 3725 h 10000"/>
                <a:gd name="connsiteX4" fmla="*/ 78 w 10000"/>
                <a:gd name="connsiteY4" fmla="*/ 4369 h 10000"/>
                <a:gd name="connsiteX5" fmla="*/ 169 w 10000"/>
                <a:gd name="connsiteY5" fmla="*/ 5730 h 10000"/>
                <a:gd name="connsiteX6" fmla="*/ 260 w 10000"/>
                <a:gd name="connsiteY6" fmla="*/ 5730 h 10000"/>
                <a:gd name="connsiteX7" fmla="*/ 533 w 10000"/>
                <a:gd name="connsiteY7" fmla="*/ 6877 h 10000"/>
                <a:gd name="connsiteX8" fmla="*/ 1170 w 10000"/>
                <a:gd name="connsiteY8" fmla="*/ 6877 h 10000"/>
                <a:gd name="connsiteX9" fmla="*/ 1079 w 10000"/>
                <a:gd name="connsiteY9" fmla="*/ 6948 h 10000"/>
                <a:gd name="connsiteX10" fmla="*/ 1170 w 10000"/>
                <a:gd name="connsiteY10" fmla="*/ 8523 h 10000"/>
                <a:gd name="connsiteX11" fmla="*/ 2627 w 10000"/>
                <a:gd name="connsiteY11" fmla="*/ 9168 h 10000"/>
                <a:gd name="connsiteX12" fmla="*/ 3628 w 10000"/>
                <a:gd name="connsiteY12" fmla="*/ 8595 h 10000"/>
                <a:gd name="connsiteX13" fmla="*/ 3810 w 10000"/>
                <a:gd name="connsiteY13" fmla="*/ 9240 h 10000"/>
                <a:gd name="connsiteX14" fmla="*/ 3810 w 10000"/>
                <a:gd name="connsiteY14" fmla="*/ 9383 h 10000"/>
                <a:gd name="connsiteX15" fmla="*/ 5875 w 10000"/>
                <a:gd name="connsiteY15" fmla="*/ 9531 h 10000"/>
                <a:gd name="connsiteX16" fmla="*/ 6996 w 10000"/>
                <a:gd name="connsiteY16" fmla="*/ 9956 h 10000"/>
                <a:gd name="connsiteX17" fmla="*/ 8089 w 10000"/>
                <a:gd name="connsiteY17" fmla="*/ 9598 h 10000"/>
                <a:gd name="connsiteX18" fmla="*/ 8544 w 10000"/>
                <a:gd name="connsiteY18" fmla="*/ 9383 h 10000"/>
                <a:gd name="connsiteX19" fmla="*/ 8544 w 10000"/>
                <a:gd name="connsiteY19" fmla="*/ 9311 h 10000"/>
                <a:gd name="connsiteX20" fmla="*/ 8908 w 10000"/>
                <a:gd name="connsiteY20" fmla="*/ 8810 h 10000"/>
                <a:gd name="connsiteX21" fmla="*/ 9545 w 10000"/>
                <a:gd name="connsiteY21" fmla="*/ 8380 h 10000"/>
                <a:gd name="connsiteX22" fmla="*/ 10000 w 10000"/>
                <a:gd name="connsiteY22" fmla="*/ 8165 h 10000"/>
                <a:gd name="connsiteX23" fmla="*/ 8089 w 10000"/>
                <a:gd name="connsiteY23" fmla="*/ 7520 h 10000"/>
                <a:gd name="connsiteX24" fmla="*/ 8089 w 10000"/>
                <a:gd name="connsiteY24" fmla="*/ 7520 h 10000"/>
                <a:gd name="connsiteX25" fmla="*/ 6996 w 10000"/>
                <a:gd name="connsiteY25" fmla="*/ 7520 h 10000"/>
                <a:gd name="connsiteX26" fmla="*/ 5267 w 10000"/>
                <a:gd name="connsiteY26" fmla="*/ 7162 h 10000"/>
                <a:gd name="connsiteX27" fmla="*/ 4265 w 10000"/>
                <a:gd name="connsiteY27" fmla="*/ 5801 h 10000"/>
                <a:gd name="connsiteX28" fmla="*/ 4174 w 10000"/>
                <a:gd name="connsiteY28" fmla="*/ 4871 h 10000"/>
                <a:gd name="connsiteX29" fmla="*/ 4174 w 10000"/>
                <a:gd name="connsiteY29" fmla="*/ 4655 h 10000"/>
                <a:gd name="connsiteX30" fmla="*/ 3992 w 10000"/>
                <a:gd name="connsiteY30" fmla="*/ 3796 h 10000"/>
                <a:gd name="connsiteX31" fmla="*/ 3901 w 10000"/>
                <a:gd name="connsiteY31" fmla="*/ 3009 h 10000"/>
                <a:gd name="connsiteX32" fmla="*/ 4447 w 10000"/>
                <a:gd name="connsiteY32" fmla="*/ 1575 h 10000"/>
                <a:gd name="connsiteX33" fmla="*/ 4720 w 10000"/>
                <a:gd name="connsiteY33" fmla="*/ 0 h 10000"/>
                <a:gd name="connsiteX34" fmla="*/ 4720 w 10000"/>
                <a:gd name="connsiteY34" fmla="*/ 0 h 10000"/>
                <a:gd name="connsiteX35" fmla="*/ 3172 w 10000"/>
                <a:gd name="connsiteY35" fmla="*/ 143 h 10000"/>
                <a:gd name="connsiteX36" fmla="*/ 1989 w 10000"/>
                <a:gd name="connsiteY36" fmla="*/ 501 h 10000"/>
                <a:gd name="connsiteX37" fmla="*/ 1170 w 10000"/>
                <a:gd name="connsiteY37" fmla="*/ 93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000" h="10000">
                  <a:moveTo>
                    <a:pt x="1170" y="931"/>
                  </a:moveTo>
                  <a:lnTo>
                    <a:pt x="1444" y="1146"/>
                  </a:lnTo>
                  <a:cubicBezTo>
                    <a:pt x="1717" y="1719"/>
                    <a:pt x="1170" y="2220"/>
                    <a:pt x="897" y="2722"/>
                  </a:cubicBezTo>
                  <a:cubicBezTo>
                    <a:pt x="715" y="3080"/>
                    <a:pt x="351" y="3294"/>
                    <a:pt x="169" y="3725"/>
                  </a:cubicBezTo>
                  <a:cubicBezTo>
                    <a:pt x="78" y="3939"/>
                    <a:pt x="169" y="4155"/>
                    <a:pt x="78" y="4369"/>
                  </a:cubicBezTo>
                  <a:cubicBezTo>
                    <a:pt x="-104" y="4871"/>
                    <a:pt x="78" y="5372"/>
                    <a:pt x="169" y="5730"/>
                  </a:cubicBezTo>
                  <a:lnTo>
                    <a:pt x="260" y="5730"/>
                  </a:lnTo>
                  <a:cubicBezTo>
                    <a:pt x="351" y="6016"/>
                    <a:pt x="533" y="6517"/>
                    <a:pt x="533" y="6877"/>
                  </a:cubicBezTo>
                  <a:lnTo>
                    <a:pt x="1170" y="6877"/>
                  </a:lnTo>
                  <a:cubicBezTo>
                    <a:pt x="1170" y="6948"/>
                    <a:pt x="1170" y="6948"/>
                    <a:pt x="1079" y="6948"/>
                  </a:cubicBezTo>
                  <a:cubicBezTo>
                    <a:pt x="1079" y="7520"/>
                    <a:pt x="897" y="7878"/>
                    <a:pt x="1170" y="8523"/>
                  </a:cubicBezTo>
                  <a:cubicBezTo>
                    <a:pt x="1261" y="8881"/>
                    <a:pt x="2171" y="9240"/>
                    <a:pt x="2627" y="9168"/>
                  </a:cubicBezTo>
                  <a:cubicBezTo>
                    <a:pt x="3172" y="9168"/>
                    <a:pt x="3263" y="8595"/>
                    <a:pt x="3628" y="8595"/>
                  </a:cubicBezTo>
                  <a:cubicBezTo>
                    <a:pt x="3689" y="8810"/>
                    <a:pt x="3749" y="9025"/>
                    <a:pt x="3810" y="9240"/>
                  </a:cubicBezTo>
                  <a:lnTo>
                    <a:pt x="3810" y="9383"/>
                  </a:lnTo>
                  <a:cubicBezTo>
                    <a:pt x="4154" y="9431"/>
                    <a:pt x="5344" y="9436"/>
                    <a:pt x="5875" y="9531"/>
                  </a:cubicBezTo>
                  <a:cubicBezTo>
                    <a:pt x="6512" y="9531"/>
                    <a:pt x="6450" y="10171"/>
                    <a:pt x="6996" y="9956"/>
                  </a:cubicBezTo>
                  <a:cubicBezTo>
                    <a:pt x="7269" y="9813"/>
                    <a:pt x="7725" y="9598"/>
                    <a:pt x="8089" y="9598"/>
                  </a:cubicBezTo>
                  <a:cubicBezTo>
                    <a:pt x="8452" y="9598"/>
                    <a:pt x="8361" y="9383"/>
                    <a:pt x="8544" y="9383"/>
                  </a:cubicBezTo>
                  <a:lnTo>
                    <a:pt x="8544" y="9311"/>
                  </a:lnTo>
                  <a:lnTo>
                    <a:pt x="8908" y="8810"/>
                  </a:lnTo>
                  <a:lnTo>
                    <a:pt x="9545" y="8380"/>
                  </a:lnTo>
                  <a:cubicBezTo>
                    <a:pt x="9636" y="8309"/>
                    <a:pt x="10000" y="8237"/>
                    <a:pt x="10000" y="8165"/>
                  </a:cubicBezTo>
                  <a:cubicBezTo>
                    <a:pt x="9727" y="8165"/>
                    <a:pt x="8179" y="7736"/>
                    <a:pt x="8089" y="7520"/>
                  </a:cubicBezTo>
                  <a:lnTo>
                    <a:pt x="8089" y="7520"/>
                  </a:lnTo>
                  <a:cubicBezTo>
                    <a:pt x="7907" y="7449"/>
                    <a:pt x="7269" y="7520"/>
                    <a:pt x="6996" y="7520"/>
                  </a:cubicBezTo>
                  <a:cubicBezTo>
                    <a:pt x="6450" y="7378"/>
                    <a:pt x="5722" y="7378"/>
                    <a:pt x="5267" y="7162"/>
                  </a:cubicBezTo>
                  <a:cubicBezTo>
                    <a:pt x="4447" y="6804"/>
                    <a:pt x="4355" y="6446"/>
                    <a:pt x="4265" y="5801"/>
                  </a:cubicBezTo>
                  <a:cubicBezTo>
                    <a:pt x="4265" y="5516"/>
                    <a:pt x="4355" y="5085"/>
                    <a:pt x="4174" y="4871"/>
                  </a:cubicBezTo>
                  <a:lnTo>
                    <a:pt x="4174" y="4655"/>
                  </a:lnTo>
                  <a:cubicBezTo>
                    <a:pt x="4174" y="4441"/>
                    <a:pt x="3992" y="4083"/>
                    <a:pt x="3992" y="3796"/>
                  </a:cubicBezTo>
                  <a:cubicBezTo>
                    <a:pt x="3901" y="3581"/>
                    <a:pt x="3810" y="3294"/>
                    <a:pt x="3901" y="3009"/>
                  </a:cubicBezTo>
                  <a:cubicBezTo>
                    <a:pt x="3992" y="2435"/>
                    <a:pt x="4265" y="2077"/>
                    <a:pt x="4447" y="1575"/>
                  </a:cubicBezTo>
                  <a:cubicBezTo>
                    <a:pt x="4902" y="1217"/>
                    <a:pt x="4902" y="430"/>
                    <a:pt x="4720" y="0"/>
                  </a:cubicBezTo>
                  <a:lnTo>
                    <a:pt x="4720" y="0"/>
                  </a:lnTo>
                  <a:cubicBezTo>
                    <a:pt x="4265" y="0"/>
                    <a:pt x="3628" y="71"/>
                    <a:pt x="3172" y="143"/>
                  </a:cubicBezTo>
                  <a:cubicBezTo>
                    <a:pt x="2809" y="215"/>
                    <a:pt x="2353" y="358"/>
                    <a:pt x="1989" y="501"/>
                  </a:cubicBezTo>
                  <a:cubicBezTo>
                    <a:pt x="1898" y="573"/>
                    <a:pt x="1261" y="859"/>
                    <a:pt x="1170" y="931"/>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 name="Freeform 106"/>
            <p:cNvSpPr>
              <a:spLocks/>
            </p:cNvSpPr>
            <p:nvPr/>
          </p:nvSpPr>
          <p:spPr bwMode="auto">
            <a:xfrm>
              <a:off x="7602538" y="1739900"/>
              <a:ext cx="500063" cy="320675"/>
            </a:xfrm>
            <a:custGeom>
              <a:avLst/>
              <a:gdLst>
                <a:gd name="T0" fmla="*/ 170 w 170"/>
                <a:gd name="T1" fmla="*/ 78 h 109"/>
                <a:gd name="T2" fmla="*/ 160 w 170"/>
                <a:gd name="T3" fmla="*/ 81 h 109"/>
                <a:gd name="T4" fmla="*/ 149 w 170"/>
                <a:gd name="T5" fmla="*/ 82 h 109"/>
                <a:gd name="T6" fmla="*/ 142 w 170"/>
                <a:gd name="T7" fmla="*/ 85 h 109"/>
                <a:gd name="T8" fmla="*/ 136 w 170"/>
                <a:gd name="T9" fmla="*/ 91 h 109"/>
                <a:gd name="T10" fmla="*/ 133 w 170"/>
                <a:gd name="T11" fmla="*/ 96 h 109"/>
                <a:gd name="T12" fmla="*/ 133 w 170"/>
                <a:gd name="T13" fmla="*/ 96 h 109"/>
                <a:gd name="T14" fmla="*/ 116 w 170"/>
                <a:gd name="T15" fmla="*/ 98 h 109"/>
                <a:gd name="T16" fmla="*/ 103 w 170"/>
                <a:gd name="T17" fmla="*/ 103 h 109"/>
                <a:gd name="T18" fmla="*/ 94 w 170"/>
                <a:gd name="T19" fmla="*/ 109 h 109"/>
                <a:gd name="T20" fmla="*/ 94 w 170"/>
                <a:gd name="T21" fmla="*/ 109 h 109"/>
                <a:gd name="T22" fmla="*/ 88 w 170"/>
                <a:gd name="T23" fmla="*/ 106 h 109"/>
                <a:gd name="T24" fmla="*/ 79 w 170"/>
                <a:gd name="T25" fmla="*/ 101 h 109"/>
                <a:gd name="T26" fmla="*/ 79 w 170"/>
                <a:gd name="T27" fmla="*/ 101 h 109"/>
                <a:gd name="T28" fmla="*/ 45 w 170"/>
                <a:gd name="T29" fmla="*/ 82 h 109"/>
                <a:gd name="T30" fmla="*/ 8 w 170"/>
                <a:gd name="T31" fmla="*/ 66 h 109"/>
                <a:gd name="T32" fmla="*/ 7 w 170"/>
                <a:gd name="T33" fmla="*/ 66 h 109"/>
                <a:gd name="T34" fmla="*/ 6 w 170"/>
                <a:gd name="T35" fmla="*/ 64 h 109"/>
                <a:gd name="T36" fmla="*/ 1 w 170"/>
                <a:gd name="T37" fmla="*/ 59 h 109"/>
                <a:gd name="T38" fmla="*/ 0 w 170"/>
                <a:gd name="T39" fmla="*/ 42 h 109"/>
                <a:gd name="T40" fmla="*/ 5 w 170"/>
                <a:gd name="T41" fmla="*/ 29 h 109"/>
                <a:gd name="T42" fmla="*/ 12 w 170"/>
                <a:gd name="T43" fmla="*/ 21 h 109"/>
                <a:gd name="T44" fmla="*/ 14 w 170"/>
                <a:gd name="T45" fmla="*/ 13 h 109"/>
                <a:gd name="T46" fmla="*/ 13 w 170"/>
                <a:gd name="T47" fmla="*/ 12 h 109"/>
                <a:gd name="T48" fmla="*/ 12 w 170"/>
                <a:gd name="T49" fmla="*/ 3 h 109"/>
                <a:gd name="T50" fmla="*/ 12 w 170"/>
                <a:gd name="T51" fmla="*/ 3 h 109"/>
                <a:gd name="T52" fmla="*/ 16 w 170"/>
                <a:gd name="T53" fmla="*/ 3 h 109"/>
                <a:gd name="T54" fmla="*/ 23 w 170"/>
                <a:gd name="T55" fmla="*/ 0 h 109"/>
                <a:gd name="T56" fmla="*/ 72 w 170"/>
                <a:gd name="T57" fmla="*/ 0 h 109"/>
                <a:gd name="T58" fmla="*/ 77 w 170"/>
                <a:gd name="T59" fmla="*/ 2 h 109"/>
                <a:gd name="T60" fmla="*/ 84 w 170"/>
                <a:gd name="T61" fmla="*/ 0 h 109"/>
                <a:gd name="T62" fmla="*/ 114 w 170"/>
                <a:gd name="T63" fmla="*/ 0 h 109"/>
                <a:gd name="T64" fmla="*/ 119 w 170"/>
                <a:gd name="T65" fmla="*/ 1 h 109"/>
                <a:gd name="T66" fmla="*/ 132 w 170"/>
                <a:gd name="T67" fmla="*/ 1 h 109"/>
                <a:gd name="T68" fmla="*/ 143 w 170"/>
                <a:gd name="T69" fmla="*/ 1 h 109"/>
                <a:gd name="T70" fmla="*/ 143 w 170"/>
                <a:gd name="T71" fmla="*/ 1 h 109"/>
                <a:gd name="T72" fmla="*/ 163 w 170"/>
                <a:gd name="T73" fmla="*/ 23 h 109"/>
                <a:gd name="T74" fmla="*/ 163 w 170"/>
                <a:gd name="T75" fmla="*/ 23 h 109"/>
                <a:gd name="T76" fmla="*/ 162 w 170"/>
                <a:gd name="T77" fmla="*/ 25 h 109"/>
                <a:gd name="T78" fmla="*/ 162 w 170"/>
                <a:gd name="T79" fmla="*/ 25 h 109"/>
                <a:gd name="T80" fmla="*/ 161 w 170"/>
                <a:gd name="T81" fmla="*/ 35 h 109"/>
                <a:gd name="T82" fmla="*/ 165 w 170"/>
                <a:gd name="T83" fmla="*/ 54 h 109"/>
                <a:gd name="T84" fmla="*/ 170 w 170"/>
                <a:gd name="T85" fmla="*/ 72 h 109"/>
                <a:gd name="T86" fmla="*/ 170 w 170"/>
                <a:gd name="T87" fmla="*/ 7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 h="109">
                  <a:moveTo>
                    <a:pt x="170" y="78"/>
                  </a:moveTo>
                  <a:cubicBezTo>
                    <a:pt x="168" y="80"/>
                    <a:pt x="163" y="80"/>
                    <a:pt x="160" y="81"/>
                  </a:cubicBezTo>
                  <a:cubicBezTo>
                    <a:pt x="157" y="81"/>
                    <a:pt x="153" y="82"/>
                    <a:pt x="149" y="82"/>
                  </a:cubicBezTo>
                  <a:cubicBezTo>
                    <a:pt x="148" y="84"/>
                    <a:pt x="144" y="84"/>
                    <a:pt x="142" y="85"/>
                  </a:cubicBezTo>
                  <a:cubicBezTo>
                    <a:pt x="140" y="87"/>
                    <a:pt x="138" y="89"/>
                    <a:pt x="136" y="91"/>
                  </a:cubicBezTo>
                  <a:cubicBezTo>
                    <a:pt x="133" y="96"/>
                    <a:pt x="133" y="96"/>
                    <a:pt x="133" y="96"/>
                  </a:cubicBezTo>
                  <a:cubicBezTo>
                    <a:pt x="133" y="96"/>
                    <a:pt x="133" y="96"/>
                    <a:pt x="133" y="96"/>
                  </a:cubicBezTo>
                  <a:cubicBezTo>
                    <a:pt x="128" y="96"/>
                    <a:pt x="121" y="97"/>
                    <a:pt x="116" y="98"/>
                  </a:cubicBezTo>
                  <a:cubicBezTo>
                    <a:pt x="112" y="99"/>
                    <a:pt x="107" y="101"/>
                    <a:pt x="103" y="103"/>
                  </a:cubicBezTo>
                  <a:cubicBezTo>
                    <a:pt x="102" y="104"/>
                    <a:pt x="95" y="108"/>
                    <a:pt x="94" y="109"/>
                  </a:cubicBezTo>
                  <a:cubicBezTo>
                    <a:pt x="94" y="109"/>
                    <a:pt x="94" y="109"/>
                    <a:pt x="94" y="109"/>
                  </a:cubicBezTo>
                  <a:cubicBezTo>
                    <a:pt x="92" y="108"/>
                    <a:pt x="90" y="107"/>
                    <a:pt x="88" y="106"/>
                  </a:cubicBezTo>
                  <a:cubicBezTo>
                    <a:pt x="87" y="106"/>
                    <a:pt x="80" y="103"/>
                    <a:pt x="79" y="101"/>
                  </a:cubicBezTo>
                  <a:cubicBezTo>
                    <a:pt x="79" y="101"/>
                    <a:pt x="79" y="101"/>
                    <a:pt x="79" y="101"/>
                  </a:cubicBezTo>
                  <a:cubicBezTo>
                    <a:pt x="71" y="93"/>
                    <a:pt x="55" y="86"/>
                    <a:pt x="45" y="82"/>
                  </a:cubicBezTo>
                  <a:cubicBezTo>
                    <a:pt x="35" y="79"/>
                    <a:pt x="14" y="75"/>
                    <a:pt x="8" y="66"/>
                  </a:cubicBezTo>
                  <a:cubicBezTo>
                    <a:pt x="8" y="66"/>
                    <a:pt x="7" y="66"/>
                    <a:pt x="7" y="66"/>
                  </a:cubicBezTo>
                  <a:cubicBezTo>
                    <a:pt x="7" y="65"/>
                    <a:pt x="6" y="65"/>
                    <a:pt x="6" y="64"/>
                  </a:cubicBezTo>
                  <a:cubicBezTo>
                    <a:pt x="4" y="62"/>
                    <a:pt x="2" y="62"/>
                    <a:pt x="1" y="59"/>
                  </a:cubicBezTo>
                  <a:cubicBezTo>
                    <a:pt x="0" y="53"/>
                    <a:pt x="0" y="48"/>
                    <a:pt x="0" y="42"/>
                  </a:cubicBezTo>
                  <a:cubicBezTo>
                    <a:pt x="0" y="36"/>
                    <a:pt x="1" y="33"/>
                    <a:pt x="5" y="29"/>
                  </a:cubicBezTo>
                  <a:cubicBezTo>
                    <a:pt x="12" y="21"/>
                    <a:pt x="12" y="21"/>
                    <a:pt x="12" y="21"/>
                  </a:cubicBezTo>
                  <a:cubicBezTo>
                    <a:pt x="15" y="18"/>
                    <a:pt x="15" y="17"/>
                    <a:pt x="14" y="13"/>
                  </a:cubicBezTo>
                  <a:cubicBezTo>
                    <a:pt x="14" y="13"/>
                    <a:pt x="13" y="13"/>
                    <a:pt x="13" y="12"/>
                  </a:cubicBezTo>
                  <a:cubicBezTo>
                    <a:pt x="12" y="3"/>
                    <a:pt x="12" y="3"/>
                    <a:pt x="12" y="3"/>
                  </a:cubicBezTo>
                  <a:cubicBezTo>
                    <a:pt x="12" y="3"/>
                    <a:pt x="12" y="3"/>
                    <a:pt x="12" y="3"/>
                  </a:cubicBezTo>
                  <a:cubicBezTo>
                    <a:pt x="16" y="3"/>
                    <a:pt x="16" y="3"/>
                    <a:pt x="16" y="3"/>
                  </a:cubicBezTo>
                  <a:cubicBezTo>
                    <a:pt x="23" y="0"/>
                    <a:pt x="23" y="0"/>
                    <a:pt x="23" y="0"/>
                  </a:cubicBezTo>
                  <a:cubicBezTo>
                    <a:pt x="72" y="0"/>
                    <a:pt x="72" y="0"/>
                    <a:pt x="72" y="0"/>
                  </a:cubicBezTo>
                  <a:cubicBezTo>
                    <a:pt x="77" y="2"/>
                    <a:pt x="77" y="2"/>
                    <a:pt x="77" y="2"/>
                  </a:cubicBezTo>
                  <a:cubicBezTo>
                    <a:pt x="84" y="0"/>
                    <a:pt x="84" y="0"/>
                    <a:pt x="84" y="0"/>
                  </a:cubicBezTo>
                  <a:cubicBezTo>
                    <a:pt x="114" y="0"/>
                    <a:pt x="114" y="0"/>
                    <a:pt x="114" y="0"/>
                  </a:cubicBezTo>
                  <a:cubicBezTo>
                    <a:pt x="119" y="1"/>
                    <a:pt x="119" y="1"/>
                    <a:pt x="119" y="1"/>
                  </a:cubicBezTo>
                  <a:cubicBezTo>
                    <a:pt x="132" y="1"/>
                    <a:pt x="132" y="1"/>
                    <a:pt x="132" y="1"/>
                  </a:cubicBezTo>
                  <a:cubicBezTo>
                    <a:pt x="143" y="1"/>
                    <a:pt x="143" y="1"/>
                    <a:pt x="143" y="1"/>
                  </a:cubicBezTo>
                  <a:cubicBezTo>
                    <a:pt x="143" y="1"/>
                    <a:pt x="143" y="1"/>
                    <a:pt x="143" y="1"/>
                  </a:cubicBezTo>
                  <a:cubicBezTo>
                    <a:pt x="163" y="23"/>
                    <a:pt x="163" y="23"/>
                    <a:pt x="163" y="23"/>
                  </a:cubicBezTo>
                  <a:cubicBezTo>
                    <a:pt x="163" y="23"/>
                    <a:pt x="163" y="23"/>
                    <a:pt x="163" y="23"/>
                  </a:cubicBezTo>
                  <a:cubicBezTo>
                    <a:pt x="163" y="23"/>
                    <a:pt x="162" y="25"/>
                    <a:pt x="162" y="25"/>
                  </a:cubicBezTo>
                  <a:cubicBezTo>
                    <a:pt x="162" y="25"/>
                    <a:pt x="162" y="25"/>
                    <a:pt x="162" y="25"/>
                  </a:cubicBezTo>
                  <a:cubicBezTo>
                    <a:pt x="162" y="29"/>
                    <a:pt x="161" y="32"/>
                    <a:pt x="161" y="35"/>
                  </a:cubicBezTo>
                  <a:cubicBezTo>
                    <a:pt x="161" y="42"/>
                    <a:pt x="163" y="48"/>
                    <a:pt x="165" y="54"/>
                  </a:cubicBezTo>
                  <a:cubicBezTo>
                    <a:pt x="167" y="60"/>
                    <a:pt x="170" y="66"/>
                    <a:pt x="170" y="72"/>
                  </a:cubicBezTo>
                  <a:cubicBezTo>
                    <a:pt x="170" y="78"/>
                    <a:pt x="170" y="78"/>
                    <a:pt x="170" y="78"/>
                  </a:cubicBezTo>
                  <a:close/>
                </a:path>
              </a:pathLst>
            </a:custGeom>
            <a:solidFill>
              <a:srgbClr val="000099"/>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3" name="Counties"/>
          <p:cNvGrpSpPr/>
          <p:nvPr/>
        </p:nvGrpSpPr>
        <p:grpSpPr>
          <a:xfrm>
            <a:off x="1066800" y="2971800"/>
            <a:ext cx="4648200" cy="3048000"/>
            <a:chOff x="1415482" y="959752"/>
            <a:chExt cx="6309294" cy="4960128"/>
          </a:xfrm>
          <a:effectLst>
            <a:outerShdw blurRad="88900" dist="25400" dir="3000000" sx="99000" sy="99000" algn="ctr" rotWithShape="0">
              <a:srgbClr val="000000">
                <a:alpha val="43000"/>
              </a:srgbClr>
            </a:outerShdw>
          </a:effectLst>
        </p:grpSpPr>
        <p:sp>
          <p:nvSpPr>
            <p:cNvPr id="118" name="Freeform 5"/>
            <p:cNvSpPr>
              <a:spLocks/>
            </p:cNvSpPr>
            <p:nvPr/>
          </p:nvSpPr>
          <p:spPr bwMode="auto">
            <a:xfrm>
              <a:off x="4440238" y="3040063"/>
              <a:ext cx="733425" cy="655638"/>
            </a:xfrm>
            <a:custGeom>
              <a:avLst/>
              <a:gdLst>
                <a:gd name="T0" fmla="*/ 10 w 280"/>
                <a:gd name="T1" fmla="*/ 16 h 250"/>
                <a:gd name="T2" fmla="*/ 2 w 280"/>
                <a:gd name="T3" fmla="*/ 76 h 250"/>
                <a:gd name="T4" fmla="*/ 18 w 280"/>
                <a:gd name="T5" fmla="*/ 65 h 250"/>
                <a:gd name="T6" fmla="*/ 66 w 280"/>
                <a:gd name="T7" fmla="*/ 72 h 250"/>
                <a:gd name="T8" fmla="*/ 54 w 280"/>
                <a:gd name="T9" fmla="*/ 82 h 250"/>
                <a:gd name="T10" fmla="*/ 49 w 280"/>
                <a:gd name="T11" fmla="*/ 85 h 250"/>
                <a:gd name="T12" fmla="*/ 27 w 280"/>
                <a:gd name="T13" fmla="*/ 93 h 250"/>
                <a:gd name="T14" fmla="*/ 7 w 280"/>
                <a:gd name="T15" fmla="*/ 104 h 250"/>
                <a:gd name="T16" fmla="*/ 46 w 280"/>
                <a:gd name="T17" fmla="*/ 155 h 250"/>
                <a:gd name="T18" fmla="*/ 59 w 280"/>
                <a:gd name="T19" fmla="*/ 164 h 250"/>
                <a:gd name="T20" fmla="*/ 95 w 280"/>
                <a:gd name="T21" fmla="*/ 159 h 250"/>
                <a:gd name="T22" fmla="*/ 108 w 280"/>
                <a:gd name="T23" fmla="*/ 162 h 250"/>
                <a:gd name="T24" fmla="*/ 128 w 280"/>
                <a:gd name="T25" fmla="*/ 169 h 250"/>
                <a:gd name="T26" fmla="*/ 205 w 280"/>
                <a:gd name="T27" fmla="*/ 245 h 250"/>
                <a:gd name="T28" fmla="*/ 220 w 280"/>
                <a:gd name="T29" fmla="*/ 239 h 250"/>
                <a:gd name="T30" fmla="*/ 233 w 280"/>
                <a:gd name="T31" fmla="*/ 205 h 250"/>
                <a:gd name="T32" fmla="*/ 259 w 280"/>
                <a:gd name="T33" fmla="*/ 194 h 250"/>
                <a:gd name="T34" fmla="*/ 276 w 280"/>
                <a:gd name="T35" fmla="*/ 204 h 250"/>
                <a:gd name="T36" fmla="*/ 280 w 280"/>
                <a:gd name="T37" fmla="*/ 194 h 250"/>
                <a:gd name="T38" fmla="*/ 267 w 280"/>
                <a:gd name="T39" fmla="*/ 166 h 250"/>
                <a:gd name="T40" fmla="*/ 263 w 280"/>
                <a:gd name="T41" fmla="*/ 145 h 250"/>
                <a:gd name="T42" fmla="*/ 263 w 280"/>
                <a:gd name="T43" fmla="*/ 143 h 250"/>
                <a:gd name="T44" fmla="*/ 246 w 280"/>
                <a:gd name="T45" fmla="*/ 123 h 250"/>
                <a:gd name="T46" fmla="*/ 230 w 280"/>
                <a:gd name="T47" fmla="*/ 107 h 250"/>
                <a:gd name="T48" fmla="*/ 216 w 280"/>
                <a:gd name="T49" fmla="*/ 84 h 250"/>
                <a:gd name="T50" fmla="*/ 208 w 280"/>
                <a:gd name="T51" fmla="*/ 80 h 250"/>
                <a:gd name="T52" fmla="*/ 176 w 280"/>
                <a:gd name="T53" fmla="*/ 70 h 250"/>
                <a:gd name="T54" fmla="*/ 154 w 280"/>
                <a:gd name="T55" fmla="*/ 66 h 250"/>
                <a:gd name="T56" fmla="*/ 130 w 280"/>
                <a:gd name="T57" fmla="*/ 67 h 250"/>
                <a:gd name="T58" fmla="*/ 92 w 280"/>
                <a:gd name="T59" fmla="*/ 41 h 250"/>
                <a:gd name="T60" fmla="*/ 69 w 280"/>
                <a:gd name="T61" fmla="*/ 30 h 250"/>
                <a:gd name="T62" fmla="*/ 50 w 280"/>
                <a:gd name="T63" fmla="*/ 22 h 250"/>
                <a:gd name="T64" fmla="*/ 31 w 280"/>
                <a:gd name="T65" fmla="*/ 9 h 250"/>
                <a:gd name="T66" fmla="*/ 25 w 280"/>
                <a:gd name="T67"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250">
                  <a:moveTo>
                    <a:pt x="18" y="1"/>
                  </a:moveTo>
                  <a:cubicBezTo>
                    <a:pt x="12" y="7"/>
                    <a:pt x="10" y="5"/>
                    <a:pt x="10" y="16"/>
                  </a:cubicBezTo>
                  <a:cubicBezTo>
                    <a:pt x="10" y="28"/>
                    <a:pt x="8" y="42"/>
                    <a:pt x="4" y="53"/>
                  </a:cubicBezTo>
                  <a:cubicBezTo>
                    <a:pt x="2" y="60"/>
                    <a:pt x="0" y="69"/>
                    <a:pt x="2" y="76"/>
                  </a:cubicBezTo>
                  <a:cubicBezTo>
                    <a:pt x="2" y="79"/>
                    <a:pt x="5" y="80"/>
                    <a:pt x="7" y="81"/>
                  </a:cubicBezTo>
                  <a:cubicBezTo>
                    <a:pt x="9" y="82"/>
                    <a:pt x="15" y="68"/>
                    <a:pt x="18" y="65"/>
                  </a:cubicBezTo>
                  <a:cubicBezTo>
                    <a:pt x="24" y="60"/>
                    <a:pt x="38" y="60"/>
                    <a:pt x="45" y="61"/>
                  </a:cubicBezTo>
                  <a:cubicBezTo>
                    <a:pt x="50" y="62"/>
                    <a:pt x="62" y="69"/>
                    <a:pt x="66" y="72"/>
                  </a:cubicBezTo>
                  <a:cubicBezTo>
                    <a:pt x="66" y="72"/>
                    <a:pt x="66" y="73"/>
                    <a:pt x="66" y="73"/>
                  </a:cubicBezTo>
                  <a:cubicBezTo>
                    <a:pt x="66" y="75"/>
                    <a:pt x="56" y="80"/>
                    <a:pt x="54" y="82"/>
                  </a:cubicBezTo>
                  <a:cubicBezTo>
                    <a:pt x="53" y="83"/>
                    <a:pt x="52" y="84"/>
                    <a:pt x="51" y="84"/>
                  </a:cubicBezTo>
                  <a:cubicBezTo>
                    <a:pt x="50" y="84"/>
                    <a:pt x="50" y="85"/>
                    <a:pt x="49" y="85"/>
                  </a:cubicBezTo>
                  <a:cubicBezTo>
                    <a:pt x="47" y="87"/>
                    <a:pt x="40" y="90"/>
                    <a:pt x="36" y="91"/>
                  </a:cubicBezTo>
                  <a:cubicBezTo>
                    <a:pt x="33" y="91"/>
                    <a:pt x="30" y="92"/>
                    <a:pt x="27" y="93"/>
                  </a:cubicBezTo>
                  <a:cubicBezTo>
                    <a:pt x="24" y="95"/>
                    <a:pt x="21" y="96"/>
                    <a:pt x="17" y="98"/>
                  </a:cubicBezTo>
                  <a:cubicBezTo>
                    <a:pt x="7" y="104"/>
                    <a:pt x="7" y="104"/>
                    <a:pt x="7" y="104"/>
                  </a:cubicBezTo>
                  <a:cubicBezTo>
                    <a:pt x="7" y="104"/>
                    <a:pt x="7" y="104"/>
                    <a:pt x="7" y="104"/>
                  </a:cubicBezTo>
                  <a:cubicBezTo>
                    <a:pt x="46" y="155"/>
                    <a:pt x="46" y="155"/>
                    <a:pt x="46" y="155"/>
                  </a:cubicBezTo>
                  <a:cubicBezTo>
                    <a:pt x="59" y="142"/>
                    <a:pt x="59" y="142"/>
                    <a:pt x="59" y="142"/>
                  </a:cubicBezTo>
                  <a:cubicBezTo>
                    <a:pt x="59" y="164"/>
                    <a:pt x="59" y="164"/>
                    <a:pt x="59" y="164"/>
                  </a:cubicBezTo>
                  <a:cubicBezTo>
                    <a:pt x="68" y="165"/>
                    <a:pt x="75" y="164"/>
                    <a:pt x="83" y="162"/>
                  </a:cubicBezTo>
                  <a:cubicBezTo>
                    <a:pt x="88" y="161"/>
                    <a:pt x="90" y="159"/>
                    <a:pt x="95" y="159"/>
                  </a:cubicBezTo>
                  <a:cubicBezTo>
                    <a:pt x="98" y="159"/>
                    <a:pt x="104" y="159"/>
                    <a:pt x="107" y="161"/>
                  </a:cubicBezTo>
                  <a:cubicBezTo>
                    <a:pt x="107" y="161"/>
                    <a:pt x="108" y="162"/>
                    <a:pt x="108" y="162"/>
                  </a:cubicBezTo>
                  <a:cubicBezTo>
                    <a:pt x="110" y="162"/>
                    <a:pt x="113" y="163"/>
                    <a:pt x="115" y="164"/>
                  </a:cubicBezTo>
                  <a:cubicBezTo>
                    <a:pt x="128" y="169"/>
                    <a:pt x="128" y="169"/>
                    <a:pt x="128" y="169"/>
                  </a:cubicBezTo>
                  <a:cubicBezTo>
                    <a:pt x="181" y="215"/>
                    <a:pt x="181" y="215"/>
                    <a:pt x="181" y="215"/>
                  </a:cubicBezTo>
                  <a:cubicBezTo>
                    <a:pt x="182" y="228"/>
                    <a:pt x="190" y="245"/>
                    <a:pt x="205" y="245"/>
                  </a:cubicBezTo>
                  <a:cubicBezTo>
                    <a:pt x="210" y="246"/>
                    <a:pt x="214" y="250"/>
                    <a:pt x="220" y="250"/>
                  </a:cubicBezTo>
                  <a:cubicBezTo>
                    <a:pt x="229" y="250"/>
                    <a:pt x="222" y="243"/>
                    <a:pt x="220" y="239"/>
                  </a:cubicBezTo>
                  <a:cubicBezTo>
                    <a:pt x="215" y="232"/>
                    <a:pt x="230" y="219"/>
                    <a:pt x="233" y="212"/>
                  </a:cubicBezTo>
                  <a:cubicBezTo>
                    <a:pt x="234" y="209"/>
                    <a:pt x="236" y="207"/>
                    <a:pt x="233" y="205"/>
                  </a:cubicBezTo>
                  <a:cubicBezTo>
                    <a:pt x="228" y="200"/>
                    <a:pt x="225" y="198"/>
                    <a:pt x="232" y="195"/>
                  </a:cubicBezTo>
                  <a:cubicBezTo>
                    <a:pt x="242" y="192"/>
                    <a:pt x="250" y="190"/>
                    <a:pt x="259" y="194"/>
                  </a:cubicBezTo>
                  <a:cubicBezTo>
                    <a:pt x="264" y="196"/>
                    <a:pt x="270" y="209"/>
                    <a:pt x="275" y="209"/>
                  </a:cubicBezTo>
                  <a:cubicBezTo>
                    <a:pt x="275" y="207"/>
                    <a:pt x="275" y="205"/>
                    <a:pt x="276" y="204"/>
                  </a:cubicBezTo>
                  <a:cubicBezTo>
                    <a:pt x="280" y="194"/>
                    <a:pt x="280" y="194"/>
                    <a:pt x="280" y="194"/>
                  </a:cubicBezTo>
                  <a:cubicBezTo>
                    <a:pt x="280" y="194"/>
                    <a:pt x="280" y="194"/>
                    <a:pt x="280" y="194"/>
                  </a:cubicBezTo>
                  <a:cubicBezTo>
                    <a:pt x="273" y="182"/>
                    <a:pt x="273" y="182"/>
                    <a:pt x="273" y="182"/>
                  </a:cubicBezTo>
                  <a:cubicBezTo>
                    <a:pt x="271" y="177"/>
                    <a:pt x="269" y="171"/>
                    <a:pt x="267" y="166"/>
                  </a:cubicBezTo>
                  <a:cubicBezTo>
                    <a:pt x="266" y="161"/>
                    <a:pt x="264" y="157"/>
                    <a:pt x="264" y="152"/>
                  </a:cubicBezTo>
                  <a:cubicBezTo>
                    <a:pt x="264" y="151"/>
                    <a:pt x="264" y="146"/>
                    <a:pt x="263" y="145"/>
                  </a:cubicBezTo>
                  <a:cubicBezTo>
                    <a:pt x="263" y="144"/>
                    <a:pt x="263" y="143"/>
                    <a:pt x="263" y="143"/>
                  </a:cubicBezTo>
                  <a:cubicBezTo>
                    <a:pt x="263" y="143"/>
                    <a:pt x="263" y="143"/>
                    <a:pt x="263" y="143"/>
                  </a:cubicBezTo>
                  <a:cubicBezTo>
                    <a:pt x="253" y="137"/>
                    <a:pt x="253" y="137"/>
                    <a:pt x="253" y="137"/>
                  </a:cubicBezTo>
                  <a:cubicBezTo>
                    <a:pt x="248" y="131"/>
                    <a:pt x="247" y="130"/>
                    <a:pt x="246" y="123"/>
                  </a:cubicBezTo>
                  <a:cubicBezTo>
                    <a:pt x="244" y="115"/>
                    <a:pt x="239" y="122"/>
                    <a:pt x="234" y="117"/>
                  </a:cubicBezTo>
                  <a:cubicBezTo>
                    <a:pt x="232" y="115"/>
                    <a:pt x="230" y="109"/>
                    <a:pt x="230" y="107"/>
                  </a:cubicBezTo>
                  <a:cubicBezTo>
                    <a:pt x="227" y="103"/>
                    <a:pt x="223" y="102"/>
                    <a:pt x="220" y="98"/>
                  </a:cubicBezTo>
                  <a:cubicBezTo>
                    <a:pt x="217" y="95"/>
                    <a:pt x="217" y="89"/>
                    <a:pt x="216" y="84"/>
                  </a:cubicBezTo>
                  <a:cubicBezTo>
                    <a:pt x="216" y="84"/>
                    <a:pt x="216" y="84"/>
                    <a:pt x="216" y="84"/>
                  </a:cubicBezTo>
                  <a:cubicBezTo>
                    <a:pt x="208" y="80"/>
                    <a:pt x="208" y="80"/>
                    <a:pt x="208" y="80"/>
                  </a:cubicBezTo>
                  <a:cubicBezTo>
                    <a:pt x="206" y="78"/>
                    <a:pt x="198" y="65"/>
                    <a:pt x="197" y="65"/>
                  </a:cubicBezTo>
                  <a:cubicBezTo>
                    <a:pt x="188" y="65"/>
                    <a:pt x="186" y="80"/>
                    <a:pt x="176" y="70"/>
                  </a:cubicBezTo>
                  <a:cubicBezTo>
                    <a:pt x="171" y="65"/>
                    <a:pt x="167" y="72"/>
                    <a:pt x="161" y="70"/>
                  </a:cubicBezTo>
                  <a:cubicBezTo>
                    <a:pt x="159" y="70"/>
                    <a:pt x="156" y="68"/>
                    <a:pt x="154" y="66"/>
                  </a:cubicBezTo>
                  <a:cubicBezTo>
                    <a:pt x="149" y="66"/>
                    <a:pt x="146" y="67"/>
                    <a:pt x="141" y="69"/>
                  </a:cubicBezTo>
                  <a:cubicBezTo>
                    <a:pt x="136" y="71"/>
                    <a:pt x="135" y="69"/>
                    <a:pt x="130" y="67"/>
                  </a:cubicBezTo>
                  <a:cubicBezTo>
                    <a:pt x="111" y="55"/>
                    <a:pt x="111" y="55"/>
                    <a:pt x="111" y="55"/>
                  </a:cubicBezTo>
                  <a:cubicBezTo>
                    <a:pt x="92" y="41"/>
                    <a:pt x="92" y="41"/>
                    <a:pt x="92" y="41"/>
                  </a:cubicBezTo>
                  <a:cubicBezTo>
                    <a:pt x="86" y="37"/>
                    <a:pt x="77" y="48"/>
                    <a:pt x="72" y="40"/>
                  </a:cubicBezTo>
                  <a:cubicBezTo>
                    <a:pt x="71" y="38"/>
                    <a:pt x="71" y="31"/>
                    <a:pt x="69" y="30"/>
                  </a:cubicBezTo>
                  <a:cubicBezTo>
                    <a:pt x="65" y="30"/>
                    <a:pt x="62" y="32"/>
                    <a:pt x="59" y="31"/>
                  </a:cubicBezTo>
                  <a:cubicBezTo>
                    <a:pt x="56" y="29"/>
                    <a:pt x="52" y="24"/>
                    <a:pt x="50" y="22"/>
                  </a:cubicBezTo>
                  <a:cubicBezTo>
                    <a:pt x="44" y="17"/>
                    <a:pt x="38" y="20"/>
                    <a:pt x="33" y="13"/>
                  </a:cubicBezTo>
                  <a:cubicBezTo>
                    <a:pt x="32" y="12"/>
                    <a:pt x="31" y="10"/>
                    <a:pt x="31" y="9"/>
                  </a:cubicBezTo>
                  <a:cubicBezTo>
                    <a:pt x="30" y="7"/>
                    <a:pt x="29" y="2"/>
                    <a:pt x="27" y="1"/>
                  </a:cubicBezTo>
                  <a:cubicBezTo>
                    <a:pt x="26" y="1"/>
                    <a:pt x="26" y="1"/>
                    <a:pt x="25" y="1"/>
                  </a:cubicBezTo>
                  <a:cubicBezTo>
                    <a:pt x="23" y="1"/>
                    <a:pt x="20" y="0"/>
                    <a:pt x="18" y="1"/>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9" name="Freeform 6"/>
            <p:cNvSpPr>
              <a:spLocks/>
            </p:cNvSpPr>
            <p:nvPr/>
          </p:nvSpPr>
          <p:spPr bwMode="auto">
            <a:xfrm>
              <a:off x="3760788" y="2538413"/>
              <a:ext cx="852488" cy="863600"/>
            </a:xfrm>
            <a:custGeom>
              <a:avLst/>
              <a:gdLst>
                <a:gd name="T0" fmla="*/ 277 w 325"/>
                <a:gd name="T1" fmla="*/ 192 h 329"/>
                <a:gd name="T2" fmla="*/ 269 w 325"/>
                <a:gd name="T3" fmla="*/ 207 h 329"/>
                <a:gd name="T4" fmla="*/ 263 w 325"/>
                <a:gd name="T5" fmla="*/ 244 h 329"/>
                <a:gd name="T6" fmla="*/ 261 w 325"/>
                <a:gd name="T7" fmla="*/ 267 h 329"/>
                <a:gd name="T8" fmla="*/ 266 w 325"/>
                <a:gd name="T9" fmla="*/ 272 h 329"/>
                <a:gd name="T10" fmla="*/ 277 w 325"/>
                <a:gd name="T11" fmla="*/ 256 h 329"/>
                <a:gd name="T12" fmla="*/ 304 w 325"/>
                <a:gd name="T13" fmla="*/ 252 h 329"/>
                <a:gd name="T14" fmla="*/ 325 w 325"/>
                <a:gd name="T15" fmla="*/ 263 h 329"/>
                <a:gd name="T16" fmla="*/ 325 w 325"/>
                <a:gd name="T17" fmla="*/ 264 h 329"/>
                <a:gd name="T18" fmla="*/ 313 w 325"/>
                <a:gd name="T19" fmla="*/ 273 h 329"/>
                <a:gd name="T20" fmla="*/ 310 w 325"/>
                <a:gd name="T21" fmla="*/ 275 h 329"/>
                <a:gd name="T22" fmla="*/ 308 w 325"/>
                <a:gd name="T23" fmla="*/ 276 h 329"/>
                <a:gd name="T24" fmla="*/ 295 w 325"/>
                <a:gd name="T25" fmla="*/ 282 h 329"/>
                <a:gd name="T26" fmla="*/ 286 w 325"/>
                <a:gd name="T27" fmla="*/ 284 h 329"/>
                <a:gd name="T28" fmla="*/ 276 w 325"/>
                <a:gd name="T29" fmla="*/ 289 h 329"/>
                <a:gd name="T30" fmla="*/ 266 w 325"/>
                <a:gd name="T31" fmla="*/ 295 h 329"/>
                <a:gd name="T32" fmla="*/ 266 w 325"/>
                <a:gd name="T33" fmla="*/ 295 h 329"/>
                <a:gd name="T34" fmla="*/ 194 w 325"/>
                <a:gd name="T35" fmla="*/ 329 h 329"/>
                <a:gd name="T36" fmla="*/ 194 w 325"/>
                <a:gd name="T37" fmla="*/ 329 h 329"/>
                <a:gd name="T38" fmla="*/ 171 w 325"/>
                <a:gd name="T39" fmla="*/ 315 h 329"/>
                <a:gd name="T40" fmla="*/ 142 w 325"/>
                <a:gd name="T41" fmla="*/ 300 h 329"/>
                <a:gd name="T42" fmla="*/ 114 w 325"/>
                <a:gd name="T43" fmla="*/ 284 h 329"/>
                <a:gd name="T44" fmla="*/ 91 w 325"/>
                <a:gd name="T45" fmla="*/ 282 h 329"/>
                <a:gd name="T46" fmla="*/ 74 w 325"/>
                <a:gd name="T47" fmla="*/ 269 h 329"/>
                <a:gd name="T48" fmla="*/ 72 w 325"/>
                <a:gd name="T49" fmla="*/ 265 h 329"/>
                <a:gd name="T50" fmla="*/ 72 w 325"/>
                <a:gd name="T51" fmla="*/ 263 h 329"/>
                <a:gd name="T52" fmla="*/ 71 w 325"/>
                <a:gd name="T53" fmla="*/ 260 h 329"/>
                <a:gd name="T54" fmla="*/ 38 w 325"/>
                <a:gd name="T55" fmla="*/ 234 h 329"/>
                <a:gd name="T56" fmla="*/ 13 w 325"/>
                <a:gd name="T57" fmla="*/ 203 h 329"/>
                <a:gd name="T58" fmla="*/ 8 w 325"/>
                <a:gd name="T59" fmla="*/ 199 h 329"/>
                <a:gd name="T60" fmla="*/ 7 w 325"/>
                <a:gd name="T61" fmla="*/ 199 h 329"/>
                <a:gd name="T62" fmla="*/ 0 w 325"/>
                <a:gd name="T63" fmla="*/ 196 h 329"/>
                <a:gd name="T64" fmla="*/ 0 w 325"/>
                <a:gd name="T65" fmla="*/ 196 h 329"/>
                <a:gd name="T66" fmla="*/ 27 w 325"/>
                <a:gd name="T67" fmla="*/ 128 h 329"/>
                <a:gd name="T68" fmla="*/ 52 w 325"/>
                <a:gd name="T69" fmla="*/ 73 h 329"/>
                <a:gd name="T70" fmla="*/ 52 w 325"/>
                <a:gd name="T71" fmla="*/ 73 h 329"/>
                <a:gd name="T72" fmla="*/ 54 w 325"/>
                <a:gd name="T73" fmla="*/ 72 h 329"/>
                <a:gd name="T74" fmla="*/ 67 w 325"/>
                <a:gd name="T75" fmla="*/ 70 h 329"/>
                <a:gd name="T76" fmla="*/ 79 w 325"/>
                <a:gd name="T77" fmla="*/ 74 h 329"/>
                <a:gd name="T78" fmla="*/ 89 w 325"/>
                <a:gd name="T79" fmla="*/ 68 h 329"/>
                <a:gd name="T80" fmla="*/ 72 w 325"/>
                <a:gd name="T81" fmla="*/ 50 h 329"/>
                <a:gd name="T82" fmla="*/ 81 w 325"/>
                <a:gd name="T83" fmla="*/ 20 h 329"/>
                <a:gd name="T84" fmla="*/ 94 w 325"/>
                <a:gd name="T85" fmla="*/ 12 h 329"/>
                <a:gd name="T86" fmla="*/ 107 w 325"/>
                <a:gd name="T87" fmla="*/ 6 h 329"/>
                <a:gd name="T88" fmla="*/ 116 w 325"/>
                <a:gd name="T89" fmla="*/ 0 h 329"/>
                <a:gd name="T90" fmla="*/ 116 w 325"/>
                <a:gd name="T91" fmla="*/ 0 h 329"/>
                <a:gd name="T92" fmla="*/ 137 w 325"/>
                <a:gd name="T93" fmla="*/ 21 h 329"/>
                <a:gd name="T94" fmla="*/ 136 w 325"/>
                <a:gd name="T95" fmla="*/ 42 h 329"/>
                <a:gd name="T96" fmla="*/ 165 w 325"/>
                <a:gd name="T97" fmla="*/ 59 h 329"/>
                <a:gd name="T98" fmla="*/ 189 w 325"/>
                <a:gd name="T99" fmla="*/ 61 h 329"/>
                <a:gd name="T100" fmla="*/ 208 w 325"/>
                <a:gd name="T101" fmla="*/ 70 h 329"/>
                <a:gd name="T102" fmla="*/ 222 w 325"/>
                <a:gd name="T103" fmla="*/ 84 h 329"/>
                <a:gd name="T104" fmla="*/ 234 w 325"/>
                <a:gd name="T105" fmla="*/ 100 h 329"/>
                <a:gd name="T106" fmla="*/ 245 w 325"/>
                <a:gd name="T107" fmla="*/ 112 h 329"/>
                <a:gd name="T108" fmla="*/ 264 w 325"/>
                <a:gd name="T109" fmla="*/ 128 h 329"/>
                <a:gd name="T110" fmla="*/ 277 w 325"/>
                <a:gd name="T111" fmla="*/ 157 h 329"/>
                <a:gd name="T112" fmla="*/ 273 w 325"/>
                <a:gd name="T113" fmla="*/ 170 h 329"/>
                <a:gd name="T114" fmla="*/ 284 w 325"/>
                <a:gd name="T115" fmla="*/ 173 h 329"/>
                <a:gd name="T116" fmla="*/ 277 w 325"/>
                <a:gd name="T117" fmla="*/ 185 h 329"/>
                <a:gd name="T118" fmla="*/ 277 w 325"/>
                <a:gd name="T119" fmla="*/ 19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5" h="329">
                  <a:moveTo>
                    <a:pt x="277" y="192"/>
                  </a:moveTo>
                  <a:cubicBezTo>
                    <a:pt x="271" y="198"/>
                    <a:pt x="269" y="196"/>
                    <a:pt x="269" y="207"/>
                  </a:cubicBezTo>
                  <a:cubicBezTo>
                    <a:pt x="269" y="219"/>
                    <a:pt x="267" y="233"/>
                    <a:pt x="263" y="244"/>
                  </a:cubicBezTo>
                  <a:cubicBezTo>
                    <a:pt x="261" y="251"/>
                    <a:pt x="259" y="260"/>
                    <a:pt x="261" y="267"/>
                  </a:cubicBezTo>
                  <a:cubicBezTo>
                    <a:pt x="261" y="270"/>
                    <a:pt x="264" y="271"/>
                    <a:pt x="266" y="272"/>
                  </a:cubicBezTo>
                  <a:cubicBezTo>
                    <a:pt x="268" y="273"/>
                    <a:pt x="274" y="259"/>
                    <a:pt x="277" y="256"/>
                  </a:cubicBezTo>
                  <a:cubicBezTo>
                    <a:pt x="283" y="251"/>
                    <a:pt x="297" y="251"/>
                    <a:pt x="304" y="252"/>
                  </a:cubicBezTo>
                  <a:cubicBezTo>
                    <a:pt x="309" y="253"/>
                    <a:pt x="321" y="260"/>
                    <a:pt x="325" y="263"/>
                  </a:cubicBezTo>
                  <a:cubicBezTo>
                    <a:pt x="325" y="263"/>
                    <a:pt x="325" y="264"/>
                    <a:pt x="325" y="264"/>
                  </a:cubicBezTo>
                  <a:cubicBezTo>
                    <a:pt x="325" y="266"/>
                    <a:pt x="315" y="271"/>
                    <a:pt x="313" y="273"/>
                  </a:cubicBezTo>
                  <a:cubicBezTo>
                    <a:pt x="312" y="274"/>
                    <a:pt x="311" y="275"/>
                    <a:pt x="310" y="275"/>
                  </a:cubicBezTo>
                  <a:cubicBezTo>
                    <a:pt x="309" y="275"/>
                    <a:pt x="309" y="276"/>
                    <a:pt x="308" y="276"/>
                  </a:cubicBezTo>
                  <a:cubicBezTo>
                    <a:pt x="306" y="278"/>
                    <a:pt x="299" y="281"/>
                    <a:pt x="295" y="282"/>
                  </a:cubicBezTo>
                  <a:cubicBezTo>
                    <a:pt x="292" y="282"/>
                    <a:pt x="289" y="283"/>
                    <a:pt x="286" y="284"/>
                  </a:cubicBezTo>
                  <a:cubicBezTo>
                    <a:pt x="283" y="286"/>
                    <a:pt x="280" y="287"/>
                    <a:pt x="276" y="289"/>
                  </a:cubicBezTo>
                  <a:cubicBezTo>
                    <a:pt x="266" y="295"/>
                    <a:pt x="266" y="295"/>
                    <a:pt x="266" y="295"/>
                  </a:cubicBezTo>
                  <a:cubicBezTo>
                    <a:pt x="266" y="295"/>
                    <a:pt x="266" y="295"/>
                    <a:pt x="266" y="295"/>
                  </a:cubicBezTo>
                  <a:cubicBezTo>
                    <a:pt x="194" y="329"/>
                    <a:pt x="194" y="329"/>
                    <a:pt x="194" y="329"/>
                  </a:cubicBezTo>
                  <a:cubicBezTo>
                    <a:pt x="194" y="329"/>
                    <a:pt x="194" y="329"/>
                    <a:pt x="194" y="329"/>
                  </a:cubicBezTo>
                  <a:cubicBezTo>
                    <a:pt x="171" y="315"/>
                    <a:pt x="171" y="315"/>
                    <a:pt x="171" y="315"/>
                  </a:cubicBezTo>
                  <a:cubicBezTo>
                    <a:pt x="161" y="310"/>
                    <a:pt x="153" y="303"/>
                    <a:pt x="142" y="300"/>
                  </a:cubicBezTo>
                  <a:cubicBezTo>
                    <a:pt x="132" y="297"/>
                    <a:pt x="124" y="287"/>
                    <a:pt x="114" y="284"/>
                  </a:cubicBezTo>
                  <a:cubicBezTo>
                    <a:pt x="106" y="282"/>
                    <a:pt x="99" y="283"/>
                    <a:pt x="91" y="282"/>
                  </a:cubicBezTo>
                  <a:cubicBezTo>
                    <a:pt x="79" y="281"/>
                    <a:pt x="80" y="277"/>
                    <a:pt x="74" y="269"/>
                  </a:cubicBezTo>
                  <a:cubicBezTo>
                    <a:pt x="74" y="268"/>
                    <a:pt x="73" y="266"/>
                    <a:pt x="72" y="265"/>
                  </a:cubicBezTo>
                  <a:cubicBezTo>
                    <a:pt x="72" y="264"/>
                    <a:pt x="72" y="264"/>
                    <a:pt x="72" y="263"/>
                  </a:cubicBezTo>
                  <a:cubicBezTo>
                    <a:pt x="71" y="262"/>
                    <a:pt x="71" y="261"/>
                    <a:pt x="71" y="260"/>
                  </a:cubicBezTo>
                  <a:cubicBezTo>
                    <a:pt x="72" y="242"/>
                    <a:pt x="51" y="238"/>
                    <a:pt x="38" y="234"/>
                  </a:cubicBezTo>
                  <a:cubicBezTo>
                    <a:pt x="27" y="229"/>
                    <a:pt x="18" y="215"/>
                    <a:pt x="13" y="203"/>
                  </a:cubicBezTo>
                  <a:cubicBezTo>
                    <a:pt x="8" y="199"/>
                    <a:pt x="8" y="199"/>
                    <a:pt x="8" y="199"/>
                  </a:cubicBezTo>
                  <a:cubicBezTo>
                    <a:pt x="7" y="199"/>
                    <a:pt x="7" y="199"/>
                    <a:pt x="7" y="199"/>
                  </a:cubicBezTo>
                  <a:cubicBezTo>
                    <a:pt x="5" y="198"/>
                    <a:pt x="2" y="197"/>
                    <a:pt x="0" y="196"/>
                  </a:cubicBezTo>
                  <a:cubicBezTo>
                    <a:pt x="0" y="196"/>
                    <a:pt x="0" y="196"/>
                    <a:pt x="0" y="196"/>
                  </a:cubicBezTo>
                  <a:cubicBezTo>
                    <a:pt x="27" y="128"/>
                    <a:pt x="27" y="128"/>
                    <a:pt x="27" y="128"/>
                  </a:cubicBezTo>
                  <a:cubicBezTo>
                    <a:pt x="52" y="73"/>
                    <a:pt x="52" y="73"/>
                    <a:pt x="52" y="73"/>
                  </a:cubicBezTo>
                  <a:cubicBezTo>
                    <a:pt x="52" y="73"/>
                    <a:pt x="52" y="73"/>
                    <a:pt x="52" y="73"/>
                  </a:cubicBezTo>
                  <a:cubicBezTo>
                    <a:pt x="54" y="72"/>
                    <a:pt x="53" y="72"/>
                    <a:pt x="54" y="72"/>
                  </a:cubicBezTo>
                  <a:cubicBezTo>
                    <a:pt x="59" y="72"/>
                    <a:pt x="62" y="72"/>
                    <a:pt x="67" y="70"/>
                  </a:cubicBezTo>
                  <a:cubicBezTo>
                    <a:pt x="74" y="69"/>
                    <a:pt x="74" y="69"/>
                    <a:pt x="79" y="74"/>
                  </a:cubicBezTo>
                  <a:cubicBezTo>
                    <a:pt x="86" y="80"/>
                    <a:pt x="97" y="80"/>
                    <a:pt x="89" y="68"/>
                  </a:cubicBezTo>
                  <a:cubicBezTo>
                    <a:pt x="85" y="61"/>
                    <a:pt x="77" y="56"/>
                    <a:pt x="72" y="50"/>
                  </a:cubicBezTo>
                  <a:cubicBezTo>
                    <a:pt x="65" y="40"/>
                    <a:pt x="77" y="29"/>
                    <a:pt x="81" y="20"/>
                  </a:cubicBezTo>
                  <a:cubicBezTo>
                    <a:pt x="85" y="13"/>
                    <a:pt x="87" y="11"/>
                    <a:pt x="94" y="12"/>
                  </a:cubicBezTo>
                  <a:cubicBezTo>
                    <a:pt x="99" y="13"/>
                    <a:pt x="104" y="11"/>
                    <a:pt x="107" y="6"/>
                  </a:cubicBezTo>
                  <a:cubicBezTo>
                    <a:pt x="116" y="0"/>
                    <a:pt x="116" y="0"/>
                    <a:pt x="116" y="0"/>
                  </a:cubicBezTo>
                  <a:cubicBezTo>
                    <a:pt x="116" y="0"/>
                    <a:pt x="116" y="0"/>
                    <a:pt x="116" y="0"/>
                  </a:cubicBezTo>
                  <a:cubicBezTo>
                    <a:pt x="124" y="6"/>
                    <a:pt x="139" y="8"/>
                    <a:pt x="137" y="21"/>
                  </a:cubicBezTo>
                  <a:cubicBezTo>
                    <a:pt x="127" y="28"/>
                    <a:pt x="130" y="33"/>
                    <a:pt x="136" y="42"/>
                  </a:cubicBezTo>
                  <a:cubicBezTo>
                    <a:pt x="145" y="54"/>
                    <a:pt x="148" y="59"/>
                    <a:pt x="165" y="59"/>
                  </a:cubicBezTo>
                  <a:cubicBezTo>
                    <a:pt x="172" y="59"/>
                    <a:pt x="182" y="58"/>
                    <a:pt x="189" y="61"/>
                  </a:cubicBezTo>
                  <a:cubicBezTo>
                    <a:pt x="208" y="70"/>
                    <a:pt x="208" y="70"/>
                    <a:pt x="208" y="70"/>
                  </a:cubicBezTo>
                  <a:cubicBezTo>
                    <a:pt x="213" y="75"/>
                    <a:pt x="218" y="78"/>
                    <a:pt x="222" y="84"/>
                  </a:cubicBezTo>
                  <a:cubicBezTo>
                    <a:pt x="226" y="89"/>
                    <a:pt x="230" y="97"/>
                    <a:pt x="234" y="100"/>
                  </a:cubicBezTo>
                  <a:cubicBezTo>
                    <a:pt x="235" y="105"/>
                    <a:pt x="241" y="109"/>
                    <a:pt x="245" y="112"/>
                  </a:cubicBezTo>
                  <a:cubicBezTo>
                    <a:pt x="252" y="117"/>
                    <a:pt x="262" y="117"/>
                    <a:pt x="264" y="128"/>
                  </a:cubicBezTo>
                  <a:cubicBezTo>
                    <a:pt x="266" y="139"/>
                    <a:pt x="274" y="147"/>
                    <a:pt x="277" y="157"/>
                  </a:cubicBezTo>
                  <a:cubicBezTo>
                    <a:pt x="280" y="162"/>
                    <a:pt x="273" y="164"/>
                    <a:pt x="273" y="170"/>
                  </a:cubicBezTo>
                  <a:cubicBezTo>
                    <a:pt x="275" y="173"/>
                    <a:pt x="281" y="170"/>
                    <a:pt x="284" y="173"/>
                  </a:cubicBezTo>
                  <a:cubicBezTo>
                    <a:pt x="284" y="177"/>
                    <a:pt x="279" y="181"/>
                    <a:pt x="277" y="185"/>
                  </a:cubicBezTo>
                  <a:cubicBezTo>
                    <a:pt x="277" y="192"/>
                    <a:pt x="277" y="192"/>
                    <a:pt x="277" y="192"/>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0" name="Freeform 7"/>
            <p:cNvSpPr>
              <a:spLocks/>
            </p:cNvSpPr>
            <p:nvPr/>
          </p:nvSpPr>
          <p:spPr bwMode="auto">
            <a:xfrm>
              <a:off x="4064001" y="2430463"/>
              <a:ext cx="977900" cy="828675"/>
            </a:xfrm>
            <a:custGeom>
              <a:avLst/>
              <a:gdLst>
                <a:gd name="T0" fmla="*/ 21 w 373"/>
                <a:gd name="T1" fmla="*/ 62 h 316"/>
                <a:gd name="T2" fmla="*/ 49 w 373"/>
                <a:gd name="T3" fmla="*/ 100 h 316"/>
                <a:gd name="T4" fmla="*/ 92 w 373"/>
                <a:gd name="T5" fmla="*/ 111 h 316"/>
                <a:gd name="T6" fmla="*/ 118 w 373"/>
                <a:gd name="T7" fmla="*/ 141 h 316"/>
                <a:gd name="T8" fmla="*/ 148 w 373"/>
                <a:gd name="T9" fmla="*/ 169 h 316"/>
                <a:gd name="T10" fmla="*/ 157 w 373"/>
                <a:gd name="T11" fmla="*/ 211 h 316"/>
                <a:gd name="T12" fmla="*/ 161 w 373"/>
                <a:gd name="T13" fmla="*/ 226 h 316"/>
                <a:gd name="T14" fmla="*/ 161 w 373"/>
                <a:gd name="T15" fmla="*/ 233 h 316"/>
                <a:gd name="T16" fmla="*/ 170 w 373"/>
                <a:gd name="T17" fmla="*/ 233 h 316"/>
                <a:gd name="T18" fmla="*/ 176 w 373"/>
                <a:gd name="T19" fmla="*/ 245 h 316"/>
                <a:gd name="T20" fmla="*/ 202 w 373"/>
                <a:gd name="T21" fmla="*/ 263 h 316"/>
                <a:gd name="T22" fmla="*/ 215 w 373"/>
                <a:gd name="T23" fmla="*/ 272 h 316"/>
                <a:gd name="T24" fmla="*/ 254 w 373"/>
                <a:gd name="T25" fmla="*/ 287 h 316"/>
                <a:gd name="T26" fmla="*/ 284 w 373"/>
                <a:gd name="T27" fmla="*/ 301 h 316"/>
                <a:gd name="T28" fmla="*/ 304 w 373"/>
                <a:gd name="T29" fmla="*/ 302 h 316"/>
                <a:gd name="T30" fmla="*/ 340 w 373"/>
                <a:gd name="T31" fmla="*/ 297 h 316"/>
                <a:gd name="T32" fmla="*/ 359 w 373"/>
                <a:gd name="T33" fmla="*/ 316 h 316"/>
                <a:gd name="T34" fmla="*/ 370 w 373"/>
                <a:gd name="T35" fmla="*/ 306 h 316"/>
                <a:gd name="T36" fmla="*/ 367 w 373"/>
                <a:gd name="T37" fmla="*/ 274 h 316"/>
                <a:gd name="T38" fmla="*/ 363 w 373"/>
                <a:gd name="T39" fmla="*/ 265 h 316"/>
                <a:gd name="T40" fmla="*/ 363 w 373"/>
                <a:gd name="T41" fmla="*/ 265 h 316"/>
                <a:gd name="T42" fmla="*/ 360 w 373"/>
                <a:gd name="T43" fmla="*/ 242 h 316"/>
                <a:gd name="T44" fmla="*/ 358 w 373"/>
                <a:gd name="T45" fmla="*/ 202 h 316"/>
                <a:gd name="T46" fmla="*/ 358 w 373"/>
                <a:gd name="T47" fmla="*/ 190 h 316"/>
                <a:gd name="T48" fmla="*/ 362 w 373"/>
                <a:gd name="T49" fmla="*/ 183 h 316"/>
                <a:gd name="T50" fmla="*/ 354 w 373"/>
                <a:gd name="T51" fmla="*/ 160 h 316"/>
                <a:gd name="T52" fmla="*/ 371 w 373"/>
                <a:gd name="T53" fmla="*/ 134 h 316"/>
                <a:gd name="T54" fmla="*/ 358 w 373"/>
                <a:gd name="T55" fmla="*/ 105 h 316"/>
                <a:gd name="T56" fmla="*/ 359 w 373"/>
                <a:gd name="T57" fmla="*/ 102 h 316"/>
                <a:gd name="T58" fmla="*/ 344 w 373"/>
                <a:gd name="T59" fmla="*/ 107 h 316"/>
                <a:gd name="T60" fmla="*/ 329 w 373"/>
                <a:gd name="T61" fmla="*/ 113 h 316"/>
                <a:gd name="T62" fmla="*/ 315 w 373"/>
                <a:gd name="T63" fmla="*/ 119 h 316"/>
                <a:gd name="T64" fmla="*/ 252 w 373"/>
                <a:gd name="T65" fmla="*/ 62 h 316"/>
                <a:gd name="T66" fmla="*/ 259 w 373"/>
                <a:gd name="T67" fmla="*/ 0 h 316"/>
                <a:gd name="T68" fmla="*/ 208 w 373"/>
                <a:gd name="T69" fmla="*/ 6 h 316"/>
                <a:gd name="T70" fmla="*/ 128 w 373"/>
                <a:gd name="T71" fmla="*/ 29 h 316"/>
                <a:gd name="T72" fmla="*/ 108 w 373"/>
                <a:gd name="T73" fmla="*/ 30 h 316"/>
                <a:gd name="T74" fmla="*/ 80 w 373"/>
                <a:gd name="T75" fmla="*/ 29 h 316"/>
                <a:gd name="T76" fmla="*/ 51 w 373"/>
                <a:gd name="T77" fmla="*/ 36 h 316"/>
                <a:gd name="T78" fmla="*/ 13 w 373"/>
                <a:gd name="T79" fmla="*/ 17 h 316"/>
                <a:gd name="T80" fmla="*/ 6 w 373"/>
                <a:gd name="T81" fmla="*/ 25 h 316"/>
                <a:gd name="T82" fmla="*/ 0 w 373"/>
                <a:gd name="T83" fmla="*/ 3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316">
                  <a:moveTo>
                    <a:pt x="0" y="41"/>
                  </a:moveTo>
                  <a:cubicBezTo>
                    <a:pt x="8" y="47"/>
                    <a:pt x="23" y="49"/>
                    <a:pt x="21" y="62"/>
                  </a:cubicBezTo>
                  <a:cubicBezTo>
                    <a:pt x="11" y="69"/>
                    <a:pt x="14" y="74"/>
                    <a:pt x="20" y="83"/>
                  </a:cubicBezTo>
                  <a:cubicBezTo>
                    <a:pt x="29" y="95"/>
                    <a:pt x="32" y="100"/>
                    <a:pt x="49" y="100"/>
                  </a:cubicBezTo>
                  <a:cubicBezTo>
                    <a:pt x="56" y="100"/>
                    <a:pt x="66" y="99"/>
                    <a:pt x="73" y="102"/>
                  </a:cubicBezTo>
                  <a:cubicBezTo>
                    <a:pt x="92" y="111"/>
                    <a:pt x="92" y="111"/>
                    <a:pt x="92" y="111"/>
                  </a:cubicBezTo>
                  <a:cubicBezTo>
                    <a:pt x="97" y="116"/>
                    <a:pt x="102" y="119"/>
                    <a:pt x="106" y="125"/>
                  </a:cubicBezTo>
                  <a:cubicBezTo>
                    <a:pt x="110" y="130"/>
                    <a:pt x="114" y="138"/>
                    <a:pt x="118" y="141"/>
                  </a:cubicBezTo>
                  <a:cubicBezTo>
                    <a:pt x="119" y="146"/>
                    <a:pt x="125" y="150"/>
                    <a:pt x="129" y="153"/>
                  </a:cubicBezTo>
                  <a:cubicBezTo>
                    <a:pt x="136" y="158"/>
                    <a:pt x="146" y="158"/>
                    <a:pt x="148" y="169"/>
                  </a:cubicBezTo>
                  <a:cubicBezTo>
                    <a:pt x="150" y="180"/>
                    <a:pt x="158" y="188"/>
                    <a:pt x="161" y="198"/>
                  </a:cubicBezTo>
                  <a:cubicBezTo>
                    <a:pt x="164" y="203"/>
                    <a:pt x="157" y="205"/>
                    <a:pt x="157" y="211"/>
                  </a:cubicBezTo>
                  <a:cubicBezTo>
                    <a:pt x="159" y="214"/>
                    <a:pt x="165" y="211"/>
                    <a:pt x="168" y="214"/>
                  </a:cubicBezTo>
                  <a:cubicBezTo>
                    <a:pt x="168" y="218"/>
                    <a:pt x="163" y="222"/>
                    <a:pt x="161" y="226"/>
                  </a:cubicBezTo>
                  <a:cubicBezTo>
                    <a:pt x="161" y="233"/>
                    <a:pt x="161" y="233"/>
                    <a:pt x="161" y="233"/>
                  </a:cubicBezTo>
                  <a:cubicBezTo>
                    <a:pt x="161" y="233"/>
                    <a:pt x="161" y="233"/>
                    <a:pt x="161" y="233"/>
                  </a:cubicBezTo>
                  <a:cubicBezTo>
                    <a:pt x="163" y="232"/>
                    <a:pt x="166" y="233"/>
                    <a:pt x="168" y="233"/>
                  </a:cubicBezTo>
                  <a:cubicBezTo>
                    <a:pt x="169" y="233"/>
                    <a:pt x="169" y="233"/>
                    <a:pt x="170" y="233"/>
                  </a:cubicBezTo>
                  <a:cubicBezTo>
                    <a:pt x="172" y="234"/>
                    <a:pt x="173" y="239"/>
                    <a:pt x="174" y="241"/>
                  </a:cubicBezTo>
                  <a:cubicBezTo>
                    <a:pt x="174" y="242"/>
                    <a:pt x="175" y="244"/>
                    <a:pt x="176" y="245"/>
                  </a:cubicBezTo>
                  <a:cubicBezTo>
                    <a:pt x="181" y="252"/>
                    <a:pt x="187" y="249"/>
                    <a:pt x="193" y="254"/>
                  </a:cubicBezTo>
                  <a:cubicBezTo>
                    <a:pt x="195" y="256"/>
                    <a:pt x="199" y="261"/>
                    <a:pt x="202" y="263"/>
                  </a:cubicBezTo>
                  <a:cubicBezTo>
                    <a:pt x="205" y="264"/>
                    <a:pt x="208" y="262"/>
                    <a:pt x="212" y="262"/>
                  </a:cubicBezTo>
                  <a:cubicBezTo>
                    <a:pt x="214" y="263"/>
                    <a:pt x="214" y="270"/>
                    <a:pt x="215" y="272"/>
                  </a:cubicBezTo>
                  <a:cubicBezTo>
                    <a:pt x="220" y="280"/>
                    <a:pt x="229" y="269"/>
                    <a:pt x="235" y="273"/>
                  </a:cubicBezTo>
                  <a:cubicBezTo>
                    <a:pt x="254" y="287"/>
                    <a:pt x="254" y="287"/>
                    <a:pt x="254" y="287"/>
                  </a:cubicBezTo>
                  <a:cubicBezTo>
                    <a:pt x="273" y="299"/>
                    <a:pt x="273" y="299"/>
                    <a:pt x="273" y="299"/>
                  </a:cubicBezTo>
                  <a:cubicBezTo>
                    <a:pt x="278" y="301"/>
                    <a:pt x="279" y="303"/>
                    <a:pt x="284" y="301"/>
                  </a:cubicBezTo>
                  <a:cubicBezTo>
                    <a:pt x="289" y="299"/>
                    <a:pt x="292" y="298"/>
                    <a:pt x="297" y="298"/>
                  </a:cubicBezTo>
                  <a:cubicBezTo>
                    <a:pt x="299" y="300"/>
                    <a:pt x="302" y="302"/>
                    <a:pt x="304" y="302"/>
                  </a:cubicBezTo>
                  <a:cubicBezTo>
                    <a:pt x="310" y="304"/>
                    <a:pt x="314" y="297"/>
                    <a:pt x="319" y="302"/>
                  </a:cubicBezTo>
                  <a:cubicBezTo>
                    <a:pt x="329" y="312"/>
                    <a:pt x="331" y="297"/>
                    <a:pt x="340" y="297"/>
                  </a:cubicBezTo>
                  <a:cubicBezTo>
                    <a:pt x="341" y="297"/>
                    <a:pt x="349" y="310"/>
                    <a:pt x="351" y="312"/>
                  </a:cubicBezTo>
                  <a:cubicBezTo>
                    <a:pt x="359" y="316"/>
                    <a:pt x="359" y="316"/>
                    <a:pt x="359" y="316"/>
                  </a:cubicBezTo>
                  <a:cubicBezTo>
                    <a:pt x="359" y="316"/>
                    <a:pt x="359" y="316"/>
                    <a:pt x="359" y="316"/>
                  </a:cubicBezTo>
                  <a:cubicBezTo>
                    <a:pt x="370" y="306"/>
                    <a:pt x="370" y="306"/>
                    <a:pt x="370" y="306"/>
                  </a:cubicBezTo>
                  <a:cubicBezTo>
                    <a:pt x="373" y="300"/>
                    <a:pt x="373" y="294"/>
                    <a:pt x="373" y="288"/>
                  </a:cubicBezTo>
                  <a:cubicBezTo>
                    <a:pt x="373" y="283"/>
                    <a:pt x="372" y="277"/>
                    <a:pt x="367" y="274"/>
                  </a:cubicBezTo>
                  <a:cubicBezTo>
                    <a:pt x="366" y="273"/>
                    <a:pt x="366" y="271"/>
                    <a:pt x="365" y="271"/>
                  </a:cubicBezTo>
                  <a:cubicBezTo>
                    <a:pt x="365" y="270"/>
                    <a:pt x="363" y="266"/>
                    <a:pt x="363" y="265"/>
                  </a:cubicBezTo>
                  <a:cubicBezTo>
                    <a:pt x="363" y="265"/>
                    <a:pt x="363" y="265"/>
                    <a:pt x="363" y="265"/>
                  </a:cubicBezTo>
                  <a:cubicBezTo>
                    <a:pt x="363" y="265"/>
                    <a:pt x="363" y="264"/>
                    <a:pt x="363" y="265"/>
                  </a:cubicBezTo>
                  <a:cubicBezTo>
                    <a:pt x="362" y="259"/>
                    <a:pt x="361" y="258"/>
                    <a:pt x="358" y="254"/>
                  </a:cubicBezTo>
                  <a:cubicBezTo>
                    <a:pt x="356" y="250"/>
                    <a:pt x="359" y="246"/>
                    <a:pt x="360" y="242"/>
                  </a:cubicBezTo>
                  <a:cubicBezTo>
                    <a:pt x="362" y="236"/>
                    <a:pt x="364" y="224"/>
                    <a:pt x="361" y="218"/>
                  </a:cubicBezTo>
                  <a:cubicBezTo>
                    <a:pt x="358" y="215"/>
                    <a:pt x="356" y="207"/>
                    <a:pt x="358" y="202"/>
                  </a:cubicBezTo>
                  <a:cubicBezTo>
                    <a:pt x="359" y="200"/>
                    <a:pt x="362" y="200"/>
                    <a:pt x="362" y="197"/>
                  </a:cubicBezTo>
                  <a:cubicBezTo>
                    <a:pt x="362" y="194"/>
                    <a:pt x="357" y="193"/>
                    <a:pt x="358" y="190"/>
                  </a:cubicBezTo>
                  <a:cubicBezTo>
                    <a:pt x="359" y="187"/>
                    <a:pt x="363" y="185"/>
                    <a:pt x="363" y="182"/>
                  </a:cubicBezTo>
                  <a:cubicBezTo>
                    <a:pt x="363" y="182"/>
                    <a:pt x="363" y="183"/>
                    <a:pt x="362" y="183"/>
                  </a:cubicBezTo>
                  <a:cubicBezTo>
                    <a:pt x="362" y="177"/>
                    <a:pt x="360" y="175"/>
                    <a:pt x="357" y="171"/>
                  </a:cubicBezTo>
                  <a:cubicBezTo>
                    <a:pt x="354" y="166"/>
                    <a:pt x="354" y="165"/>
                    <a:pt x="354" y="160"/>
                  </a:cubicBezTo>
                  <a:cubicBezTo>
                    <a:pt x="356" y="158"/>
                    <a:pt x="358" y="154"/>
                    <a:pt x="361" y="153"/>
                  </a:cubicBezTo>
                  <a:cubicBezTo>
                    <a:pt x="365" y="147"/>
                    <a:pt x="373" y="142"/>
                    <a:pt x="371" y="134"/>
                  </a:cubicBezTo>
                  <a:cubicBezTo>
                    <a:pt x="369" y="126"/>
                    <a:pt x="362" y="123"/>
                    <a:pt x="360" y="117"/>
                  </a:cubicBezTo>
                  <a:cubicBezTo>
                    <a:pt x="359" y="115"/>
                    <a:pt x="357" y="107"/>
                    <a:pt x="358" y="105"/>
                  </a:cubicBezTo>
                  <a:cubicBezTo>
                    <a:pt x="359" y="102"/>
                    <a:pt x="359" y="102"/>
                    <a:pt x="359" y="102"/>
                  </a:cubicBezTo>
                  <a:cubicBezTo>
                    <a:pt x="359" y="102"/>
                    <a:pt x="359" y="102"/>
                    <a:pt x="359" y="102"/>
                  </a:cubicBezTo>
                  <a:cubicBezTo>
                    <a:pt x="351" y="103"/>
                    <a:pt x="351" y="103"/>
                    <a:pt x="351" y="103"/>
                  </a:cubicBezTo>
                  <a:cubicBezTo>
                    <a:pt x="348" y="104"/>
                    <a:pt x="346" y="106"/>
                    <a:pt x="344" y="107"/>
                  </a:cubicBezTo>
                  <a:cubicBezTo>
                    <a:pt x="339" y="110"/>
                    <a:pt x="339" y="110"/>
                    <a:pt x="339" y="110"/>
                  </a:cubicBezTo>
                  <a:cubicBezTo>
                    <a:pt x="336" y="112"/>
                    <a:pt x="333" y="114"/>
                    <a:pt x="329" y="113"/>
                  </a:cubicBezTo>
                  <a:cubicBezTo>
                    <a:pt x="327" y="113"/>
                    <a:pt x="324" y="112"/>
                    <a:pt x="322" y="113"/>
                  </a:cubicBezTo>
                  <a:cubicBezTo>
                    <a:pt x="320" y="114"/>
                    <a:pt x="317" y="116"/>
                    <a:pt x="315" y="119"/>
                  </a:cubicBezTo>
                  <a:cubicBezTo>
                    <a:pt x="314" y="120"/>
                    <a:pt x="313" y="120"/>
                    <a:pt x="312" y="120"/>
                  </a:cubicBezTo>
                  <a:cubicBezTo>
                    <a:pt x="252" y="62"/>
                    <a:pt x="252" y="62"/>
                    <a:pt x="252" y="62"/>
                  </a:cubicBezTo>
                  <a:cubicBezTo>
                    <a:pt x="237" y="51"/>
                    <a:pt x="237" y="51"/>
                    <a:pt x="237" y="51"/>
                  </a:cubicBezTo>
                  <a:cubicBezTo>
                    <a:pt x="259" y="0"/>
                    <a:pt x="259" y="0"/>
                    <a:pt x="259" y="0"/>
                  </a:cubicBezTo>
                  <a:cubicBezTo>
                    <a:pt x="259" y="0"/>
                    <a:pt x="259" y="0"/>
                    <a:pt x="259" y="0"/>
                  </a:cubicBezTo>
                  <a:cubicBezTo>
                    <a:pt x="208" y="6"/>
                    <a:pt x="208" y="6"/>
                    <a:pt x="208" y="6"/>
                  </a:cubicBezTo>
                  <a:cubicBezTo>
                    <a:pt x="193" y="6"/>
                    <a:pt x="179" y="11"/>
                    <a:pt x="166" y="16"/>
                  </a:cubicBezTo>
                  <a:cubicBezTo>
                    <a:pt x="128" y="29"/>
                    <a:pt x="128" y="29"/>
                    <a:pt x="128" y="29"/>
                  </a:cubicBezTo>
                  <a:cubicBezTo>
                    <a:pt x="120" y="31"/>
                    <a:pt x="116" y="30"/>
                    <a:pt x="108" y="30"/>
                  </a:cubicBezTo>
                  <a:cubicBezTo>
                    <a:pt x="108" y="30"/>
                    <a:pt x="108" y="30"/>
                    <a:pt x="108" y="30"/>
                  </a:cubicBezTo>
                  <a:cubicBezTo>
                    <a:pt x="107" y="30"/>
                    <a:pt x="107" y="30"/>
                    <a:pt x="105" y="30"/>
                  </a:cubicBezTo>
                  <a:cubicBezTo>
                    <a:pt x="102" y="29"/>
                    <a:pt x="82" y="27"/>
                    <a:pt x="80" y="29"/>
                  </a:cubicBezTo>
                  <a:cubicBezTo>
                    <a:pt x="79" y="33"/>
                    <a:pt x="90" y="56"/>
                    <a:pt x="77" y="53"/>
                  </a:cubicBezTo>
                  <a:cubicBezTo>
                    <a:pt x="67" y="50"/>
                    <a:pt x="63" y="36"/>
                    <a:pt x="51" y="36"/>
                  </a:cubicBezTo>
                  <a:cubicBezTo>
                    <a:pt x="45" y="36"/>
                    <a:pt x="40" y="34"/>
                    <a:pt x="36" y="28"/>
                  </a:cubicBezTo>
                  <a:cubicBezTo>
                    <a:pt x="31" y="19"/>
                    <a:pt x="23" y="18"/>
                    <a:pt x="13" y="17"/>
                  </a:cubicBezTo>
                  <a:cubicBezTo>
                    <a:pt x="13" y="17"/>
                    <a:pt x="13" y="17"/>
                    <a:pt x="13" y="17"/>
                  </a:cubicBezTo>
                  <a:cubicBezTo>
                    <a:pt x="6" y="25"/>
                    <a:pt x="6" y="25"/>
                    <a:pt x="6" y="25"/>
                  </a:cubicBezTo>
                  <a:cubicBezTo>
                    <a:pt x="4" y="27"/>
                    <a:pt x="2" y="30"/>
                    <a:pt x="1" y="33"/>
                  </a:cubicBezTo>
                  <a:cubicBezTo>
                    <a:pt x="1" y="34"/>
                    <a:pt x="1" y="35"/>
                    <a:pt x="0" y="35"/>
                  </a:cubicBezTo>
                  <a:cubicBezTo>
                    <a:pt x="0" y="37"/>
                    <a:pt x="0" y="39"/>
                    <a:pt x="0" y="41"/>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1" name="Freeform 8"/>
            <p:cNvSpPr>
              <a:spLocks/>
            </p:cNvSpPr>
            <p:nvPr/>
          </p:nvSpPr>
          <p:spPr bwMode="auto">
            <a:xfrm>
              <a:off x="3273426" y="2020888"/>
              <a:ext cx="825500" cy="727075"/>
            </a:xfrm>
            <a:custGeom>
              <a:avLst/>
              <a:gdLst>
                <a:gd name="T0" fmla="*/ 240 w 315"/>
                <a:gd name="T1" fmla="*/ 269 h 277"/>
                <a:gd name="T2" fmla="*/ 265 w 315"/>
                <a:gd name="T3" fmla="*/ 271 h 277"/>
                <a:gd name="T4" fmla="*/ 258 w 315"/>
                <a:gd name="T5" fmla="*/ 247 h 277"/>
                <a:gd name="T6" fmla="*/ 280 w 315"/>
                <a:gd name="T7" fmla="*/ 209 h 277"/>
                <a:gd name="T8" fmla="*/ 302 w 315"/>
                <a:gd name="T9" fmla="*/ 197 h 277"/>
                <a:gd name="T10" fmla="*/ 302 w 315"/>
                <a:gd name="T11" fmla="*/ 191 h 277"/>
                <a:gd name="T12" fmla="*/ 308 w 315"/>
                <a:gd name="T13" fmla="*/ 181 h 277"/>
                <a:gd name="T14" fmla="*/ 315 w 315"/>
                <a:gd name="T15" fmla="*/ 173 h 277"/>
                <a:gd name="T16" fmla="*/ 303 w 315"/>
                <a:gd name="T17" fmla="*/ 148 h 277"/>
                <a:gd name="T18" fmla="*/ 297 w 315"/>
                <a:gd name="T19" fmla="*/ 131 h 277"/>
                <a:gd name="T20" fmla="*/ 287 w 315"/>
                <a:gd name="T21" fmla="*/ 107 h 277"/>
                <a:gd name="T22" fmla="*/ 268 w 315"/>
                <a:gd name="T23" fmla="*/ 61 h 277"/>
                <a:gd name="T24" fmla="*/ 266 w 315"/>
                <a:gd name="T25" fmla="*/ 29 h 277"/>
                <a:gd name="T26" fmla="*/ 262 w 315"/>
                <a:gd name="T27" fmla="*/ 18 h 277"/>
                <a:gd name="T28" fmla="*/ 250 w 315"/>
                <a:gd name="T29" fmla="*/ 22 h 277"/>
                <a:gd name="T30" fmla="*/ 239 w 315"/>
                <a:gd name="T31" fmla="*/ 23 h 277"/>
                <a:gd name="T32" fmla="*/ 228 w 315"/>
                <a:gd name="T33" fmla="*/ 28 h 277"/>
                <a:gd name="T34" fmla="*/ 191 w 315"/>
                <a:gd name="T35" fmla="*/ 26 h 277"/>
                <a:gd name="T36" fmla="*/ 156 w 315"/>
                <a:gd name="T37" fmla="*/ 1 h 277"/>
                <a:gd name="T38" fmla="*/ 152 w 315"/>
                <a:gd name="T39" fmla="*/ 0 h 277"/>
                <a:gd name="T40" fmla="*/ 134 w 315"/>
                <a:gd name="T41" fmla="*/ 28 h 277"/>
                <a:gd name="T42" fmla="*/ 107 w 315"/>
                <a:gd name="T43" fmla="*/ 47 h 277"/>
                <a:gd name="T44" fmla="*/ 85 w 315"/>
                <a:gd name="T45" fmla="*/ 87 h 277"/>
                <a:gd name="T46" fmla="*/ 48 w 315"/>
                <a:gd name="T47" fmla="*/ 122 h 277"/>
                <a:gd name="T48" fmla="*/ 17 w 315"/>
                <a:gd name="T49" fmla="*/ 169 h 277"/>
                <a:gd name="T50" fmla="*/ 0 w 315"/>
                <a:gd name="T51" fmla="*/ 195 h 277"/>
                <a:gd name="T52" fmla="*/ 10 w 315"/>
                <a:gd name="T53" fmla="*/ 201 h 277"/>
                <a:gd name="T54" fmla="*/ 16 w 315"/>
                <a:gd name="T55" fmla="*/ 207 h 277"/>
                <a:gd name="T56" fmla="*/ 23 w 315"/>
                <a:gd name="T57" fmla="*/ 220 h 277"/>
                <a:gd name="T58" fmla="*/ 34 w 315"/>
                <a:gd name="T59" fmla="*/ 234 h 277"/>
                <a:gd name="T60" fmla="*/ 42 w 315"/>
                <a:gd name="T61" fmla="*/ 208 h 277"/>
                <a:gd name="T62" fmla="*/ 66 w 315"/>
                <a:gd name="T63" fmla="*/ 213 h 277"/>
                <a:gd name="T64" fmla="*/ 101 w 315"/>
                <a:gd name="T65" fmla="*/ 206 h 277"/>
                <a:gd name="T66" fmla="*/ 130 w 315"/>
                <a:gd name="T67" fmla="*/ 215 h 277"/>
                <a:gd name="T68" fmla="*/ 158 w 315"/>
                <a:gd name="T69" fmla="*/ 234 h 277"/>
                <a:gd name="T70" fmla="*/ 201 w 315"/>
                <a:gd name="T71" fmla="*/ 264 h 277"/>
                <a:gd name="T72" fmla="*/ 225 w 315"/>
                <a:gd name="T73" fmla="*/ 271 h 277"/>
                <a:gd name="T74" fmla="*/ 230 w 315"/>
                <a:gd name="T75" fmla="*/ 270 h 277"/>
                <a:gd name="T76" fmla="*/ 238 w 315"/>
                <a:gd name="T77" fmla="*/ 27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5" h="277">
                  <a:moveTo>
                    <a:pt x="238" y="270"/>
                  </a:moveTo>
                  <a:cubicBezTo>
                    <a:pt x="240" y="269"/>
                    <a:pt x="239" y="269"/>
                    <a:pt x="240" y="269"/>
                  </a:cubicBezTo>
                  <a:cubicBezTo>
                    <a:pt x="245" y="269"/>
                    <a:pt x="248" y="269"/>
                    <a:pt x="253" y="267"/>
                  </a:cubicBezTo>
                  <a:cubicBezTo>
                    <a:pt x="260" y="266"/>
                    <a:pt x="260" y="266"/>
                    <a:pt x="265" y="271"/>
                  </a:cubicBezTo>
                  <a:cubicBezTo>
                    <a:pt x="272" y="277"/>
                    <a:pt x="283" y="277"/>
                    <a:pt x="275" y="265"/>
                  </a:cubicBezTo>
                  <a:cubicBezTo>
                    <a:pt x="271" y="258"/>
                    <a:pt x="263" y="253"/>
                    <a:pt x="258" y="247"/>
                  </a:cubicBezTo>
                  <a:cubicBezTo>
                    <a:pt x="251" y="237"/>
                    <a:pt x="263" y="226"/>
                    <a:pt x="267" y="217"/>
                  </a:cubicBezTo>
                  <a:cubicBezTo>
                    <a:pt x="271" y="210"/>
                    <a:pt x="273" y="208"/>
                    <a:pt x="280" y="209"/>
                  </a:cubicBezTo>
                  <a:cubicBezTo>
                    <a:pt x="285" y="210"/>
                    <a:pt x="290" y="208"/>
                    <a:pt x="293" y="203"/>
                  </a:cubicBezTo>
                  <a:cubicBezTo>
                    <a:pt x="302" y="197"/>
                    <a:pt x="302" y="197"/>
                    <a:pt x="302" y="197"/>
                  </a:cubicBezTo>
                  <a:cubicBezTo>
                    <a:pt x="302" y="197"/>
                    <a:pt x="302" y="197"/>
                    <a:pt x="302" y="197"/>
                  </a:cubicBezTo>
                  <a:cubicBezTo>
                    <a:pt x="302" y="195"/>
                    <a:pt x="302" y="193"/>
                    <a:pt x="302" y="191"/>
                  </a:cubicBezTo>
                  <a:cubicBezTo>
                    <a:pt x="303" y="191"/>
                    <a:pt x="303" y="190"/>
                    <a:pt x="303" y="189"/>
                  </a:cubicBezTo>
                  <a:cubicBezTo>
                    <a:pt x="304" y="186"/>
                    <a:pt x="306" y="183"/>
                    <a:pt x="308" y="181"/>
                  </a:cubicBezTo>
                  <a:cubicBezTo>
                    <a:pt x="315" y="173"/>
                    <a:pt x="315" y="173"/>
                    <a:pt x="315" y="173"/>
                  </a:cubicBezTo>
                  <a:cubicBezTo>
                    <a:pt x="315" y="173"/>
                    <a:pt x="315" y="173"/>
                    <a:pt x="315" y="173"/>
                  </a:cubicBezTo>
                  <a:cubicBezTo>
                    <a:pt x="307" y="162"/>
                    <a:pt x="307" y="162"/>
                    <a:pt x="307" y="162"/>
                  </a:cubicBezTo>
                  <a:cubicBezTo>
                    <a:pt x="304" y="157"/>
                    <a:pt x="302" y="155"/>
                    <a:pt x="303" y="148"/>
                  </a:cubicBezTo>
                  <a:cubicBezTo>
                    <a:pt x="303" y="145"/>
                    <a:pt x="303" y="139"/>
                    <a:pt x="302" y="136"/>
                  </a:cubicBezTo>
                  <a:cubicBezTo>
                    <a:pt x="301" y="134"/>
                    <a:pt x="298" y="133"/>
                    <a:pt x="297" y="131"/>
                  </a:cubicBezTo>
                  <a:cubicBezTo>
                    <a:pt x="293" y="128"/>
                    <a:pt x="293" y="123"/>
                    <a:pt x="290" y="119"/>
                  </a:cubicBezTo>
                  <a:cubicBezTo>
                    <a:pt x="290" y="117"/>
                    <a:pt x="288" y="108"/>
                    <a:pt x="287" y="107"/>
                  </a:cubicBezTo>
                  <a:cubicBezTo>
                    <a:pt x="286" y="101"/>
                    <a:pt x="281" y="89"/>
                    <a:pt x="277" y="86"/>
                  </a:cubicBezTo>
                  <a:cubicBezTo>
                    <a:pt x="273" y="78"/>
                    <a:pt x="270" y="69"/>
                    <a:pt x="268" y="61"/>
                  </a:cubicBezTo>
                  <a:cubicBezTo>
                    <a:pt x="266" y="56"/>
                    <a:pt x="262" y="48"/>
                    <a:pt x="263" y="42"/>
                  </a:cubicBezTo>
                  <a:cubicBezTo>
                    <a:pt x="264" y="38"/>
                    <a:pt x="266" y="33"/>
                    <a:pt x="266" y="29"/>
                  </a:cubicBezTo>
                  <a:cubicBezTo>
                    <a:pt x="264" y="27"/>
                    <a:pt x="264" y="24"/>
                    <a:pt x="262" y="22"/>
                  </a:cubicBezTo>
                  <a:cubicBezTo>
                    <a:pt x="262" y="20"/>
                    <a:pt x="262" y="20"/>
                    <a:pt x="262" y="18"/>
                  </a:cubicBezTo>
                  <a:cubicBezTo>
                    <a:pt x="262" y="18"/>
                    <a:pt x="262" y="18"/>
                    <a:pt x="262" y="18"/>
                  </a:cubicBezTo>
                  <a:cubicBezTo>
                    <a:pt x="250" y="22"/>
                    <a:pt x="250" y="22"/>
                    <a:pt x="250" y="22"/>
                  </a:cubicBezTo>
                  <a:cubicBezTo>
                    <a:pt x="248" y="22"/>
                    <a:pt x="246" y="23"/>
                    <a:pt x="244" y="23"/>
                  </a:cubicBezTo>
                  <a:cubicBezTo>
                    <a:pt x="242" y="23"/>
                    <a:pt x="241" y="23"/>
                    <a:pt x="239" y="23"/>
                  </a:cubicBezTo>
                  <a:cubicBezTo>
                    <a:pt x="235" y="23"/>
                    <a:pt x="234" y="25"/>
                    <a:pt x="230" y="27"/>
                  </a:cubicBezTo>
                  <a:cubicBezTo>
                    <a:pt x="230" y="27"/>
                    <a:pt x="229" y="27"/>
                    <a:pt x="228" y="28"/>
                  </a:cubicBezTo>
                  <a:cubicBezTo>
                    <a:pt x="224" y="30"/>
                    <a:pt x="207" y="50"/>
                    <a:pt x="203" y="48"/>
                  </a:cubicBezTo>
                  <a:cubicBezTo>
                    <a:pt x="196" y="45"/>
                    <a:pt x="197" y="30"/>
                    <a:pt x="191" y="26"/>
                  </a:cubicBezTo>
                  <a:cubicBezTo>
                    <a:pt x="186" y="21"/>
                    <a:pt x="179" y="19"/>
                    <a:pt x="175" y="14"/>
                  </a:cubicBezTo>
                  <a:cubicBezTo>
                    <a:pt x="169" y="8"/>
                    <a:pt x="162" y="5"/>
                    <a:pt x="156" y="1"/>
                  </a:cubicBezTo>
                  <a:cubicBezTo>
                    <a:pt x="155" y="1"/>
                    <a:pt x="153" y="0"/>
                    <a:pt x="152" y="0"/>
                  </a:cubicBezTo>
                  <a:cubicBezTo>
                    <a:pt x="152" y="0"/>
                    <a:pt x="152" y="0"/>
                    <a:pt x="152" y="0"/>
                  </a:cubicBezTo>
                  <a:cubicBezTo>
                    <a:pt x="151" y="5"/>
                    <a:pt x="145" y="11"/>
                    <a:pt x="141" y="15"/>
                  </a:cubicBezTo>
                  <a:cubicBezTo>
                    <a:pt x="139" y="19"/>
                    <a:pt x="137" y="24"/>
                    <a:pt x="134" y="28"/>
                  </a:cubicBezTo>
                  <a:cubicBezTo>
                    <a:pt x="131" y="33"/>
                    <a:pt x="127" y="41"/>
                    <a:pt x="122" y="44"/>
                  </a:cubicBezTo>
                  <a:cubicBezTo>
                    <a:pt x="117" y="47"/>
                    <a:pt x="113" y="46"/>
                    <a:pt x="107" y="47"/>
                  </a:cubicBezTo>
                  <a:cubicBezTo>
                    <a:pt x="104" y="52"/>
                    <a:pt x="104" y="59"/>
                    <a:pt x="101" y="65"/>
                  </a:cubicBezTo>
                  <a:cubicBezTo>
                    <a:pt x="97" y="73"/>
                    <a:pt x="88" y="79"/>
                    <a:pt x="85" y="87"/>
                  </a:cubicBezTo>
                  <a:cubicBezTo>
                    <a:pt x="83" y="97"/>
                    <a:pt x="74" y="107"/>
                    <a:pt x="65" y="109"/>
                  </a:cubicBezTo>
                  <a:cubicBezTo>
                    <a:pt x="55" y="111"/>
                    <a:pt x="48" y="110"/>
                    <a:pt x="48" y="122"/>
                  </a:cubicBezTo>
                  <a:cubicBezTo>
                    <a:pt x="41" y="130"/>
                    <a:pt x="32" y="129"/>
                    <a:pt x="25" y="134"/>
                  </a:cubicBezTo>
                  <a:cubicBezTo>
                    <a:pt x="21" y="138"/>
                    <a:pt x="19" y="164"/>
                    <a:pt x="17" y="169"/>
                  </a:cubicBezTo>
                  <a:cubicBezTo>
                    <a:pt x="0" y="195"/>
                    <a:pt x="0" y="195"/>
                    <a:pt x="0" y="195"/>
                  </a:cubicBezTo>
                  <a:cubicBezTo>
                    <a:pt x="0" y="195"/>
                    <a:pt x="0" y="195"/>
                    <a:pt x="0" y="195"/>
                  </a:cubicBezTo>
                  <a:cubicBezTo>
                    <a:pt x="2" y="196"/>
                    <a:pt x="4" y="198"/>
                    <a:pt x="6" y="198"/>
                  </a:cubicBezTo>
                  <a:cubicBezTo>
                    <a:pt x="7" y="200"/>
                    <a:pt x="9" y="200"/>
                    <a:pt x="10" y="201"/>
                  </a:cubicBezTo>
                  <a:cubicBezTo>
                    <a:pt x="11" y="202"/>
                    <a:pt x="13" y="203"/>
                    <a:pt x="14" y="204"/>
                  </a:cubicBezTo>
                  <a:cubicBezTo>
                    <a:pt x="14" y="205"/>
                    <a:pt x="15" y="206"/>
                    <a:pt x="16" y="207"/>
                  </a:cubicBezTo>
                  <a:cubicBezTo>
                    <a:pt x="17" y="209"/>
                    <a:pt x="17" y="211"/>
                    <a:pt x="18" y="213"/>
                  </a:cubicBezTo>
                  <a:cubicBezTo>
                    <a:pt x="20" y="215"/>
                    <a:pt x="21" y="218"/>
                    <a:pt x="23" y="220"/>
                  </a:cubicBezTo>
                  <a:cubicBezTo>
                    <a:pt x="34" y="234"/>
                    <a:pt x="34" y="234"/>
                    <a:pt x="34" y="234"/>
                  </a:cubicBezTo>
                  <a:cubicBezTo>
                    <a:pt x="34" y="234"/>
                    <a:pt x="34" y="234"/>
                    <a:pt x="34" y="234"/>
                  </a:cubicBezTo>
                  <a:cubicBezTo>
                    <a:pt x="36" y="230"/>
                    <a:pt x="35" y="226"/>
                    <a:pt x="35" y="222"/>
                  </a:cubicBezTo>
                  <a:cubicBezTo>
                    <a:pt x="35" y="218"/>
                    <a:pt x="39" y="210"/>
                    <a:pt x="42" y="208"/>
                  </a:cubicBezTo>
                  <a:cubicBezTo>
                    <a:pt x="44" y="208"/>
                    <a:pt x="47" y="209"/>
                    <a:pt x="50" y="210"/>
                  </a:cubicBezTo>
                  <a:cubicBezTo>
                    <a:pt x="55" y="212"/>
                    <a:pt x="61" y="211"/>
                    <a:pt x="66" y="213"/>
                  </a:cubicBezTo>
                  <a:cubicBezTo>
                    <a:pt x="70" y="214"/>
                    <a:pt x="74" y="217"/>
                    <a:pt x="79" y="216"/>
                  </a:cubicBezTo>
                  <a:cubicBezTo>
                    <a:pt x="85" y="215"/>
                    <a:pt x="95" y="209"/>
                    <a:pt x="101" y="206"/>
                  </a:cubicBezTo>
                  <a:cubicBezTo>
                    <a:pt x="112" y="200"/>
                    <a:pt x="110" y="208"/>
                    <a:pt x="119" y="212"/>
                  </a:cubicBezTo>
                  <a:cubicBezTo>
                    <a:pt x="123" y="213"/>
                    <a:pt x="125" y="212"/>
                    <a:pt x="130" y="215"/>
                  </a:cubicBezTo>
                  <a:cubicBezTo>
                    <a:pt x="133" y="217"/>
                    <a:pt x="137" y="220"/>
                    <a:pt x="139" y="223"/>
                  </a:cubicBezTo>
                  <a:cubicBezTo>
                    <a:pt x="146" y="227"/>
                    <a:pt x="154" y="228"/>
                    <a:pt x="158" y="234"/>
                  </a:cubicBezTo>
                  <a:cubicBezTo>
                    <a:pt x="166" y="243"/>
                    <a:pt x="178" y="248"/>
                    <a:pt x="187" y="256"/>
                  </a:cubicBezTo>
                  <a:cubicBezTo>
                    <a:pt x="191" y="260"/>
                    <a:pt x="196" y="260"/>
                    <a:pt x="201" y="264"/>
                  </a:cubicBezTo>
                  <a:cubicBezTo>
                    <a:pt x="205" y="268"/>
                    <a:pt x="213" y="268"/>
                    <a:pt x="219" y="270"/>
                  </a:cubicBezTo>
                  <a:cubicBezTo>
                    <a:pt x="221" y="271"/>
                    <a:pt x="222" y="271"/>
                    <a:pt x="225" y="271"/>
                  </a:cubicBezTo>
                  <a:cubicBezTo>
                    <a:pt x="226" y="271"/>
                    <a:pt x="227" y="271"/>
                    <a:pt x="228" y="271"/>
                  </a:cubicBezTo>
                  <a:cubicBezTo>
                    <a:pt x="229" y="271"/>
                    <a:pt x="229" y="271"/>
                    <a:pt x="230" y="270"/>
                  </a:cubicBezTo>
                  <a:cubicBezTo>
                    <a:pt x="231" y="270"/>
                    <a:pt x="232" y="270"/>
                    <a:pt x="232" y="270"/>
                  </a:cubicBezTo>
                  <a:cubicBezTo>
                    <a:pt x="238" y="270"/>
                    <a:pt x="238" y="270"/>
                    <a:pt x="238" y="27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2" name="Freeform 9"/>
            <p:cNvSpPr>
              <a:spLocks/>
            </p:cNvSpPr>
            <p:nvPr/>
          </p:nvSpPr>
          <p:spPr bwMode="auto">
            <a:xfrm>
              <a:off x="3189288" y="2546351"/>
              <a:ext cx="708025" cy="598488"/>
            </a:xfrm>
            <a:custGeom>
              <a:avLst/>
              <a:gdLst>
                <a:gd name="T0" fmla="*/ 66 w 270"/>
                <a:gd name="T1" fmla="*/ 34 h 228"/>
                <a:gd name="T2" fmla="*/ 67 w 270"/>
                <a:gd name="T3" fmla="*/ 22 h 228"/>
                <a:gd name="T4" fmla="*/ 74 w 270"/>
                <a:gd name="T5" fmla="*/ 8 h 228"/>
                <a:gd name="T6" fmla="*/ 82 w 270"/>
                <a:gd name="T7" fmla="*/ 10 h 228"/>
                <a:gd name="T8" fmla="*/ 98 w 270"/>
                <a:gd name="T9" fmla="*/ 13 h 228"/>
                <a:gd name="T10" fmla="*/ 111 w 270"/>
                <a:gd name="T11" fmla="*/ 16 h 228"/>
                <a:gd name="T12" fmla="*/ 133 w 270"/>
                <a:gd name="T13" fmla="*/ 6 h 228"/>
                <a:gd name="T14" fmla="*/ 151 w 270"/>
                <a:gd name="T15" fmla="*/ 12 h 228"/>
                <a:gd name="T16" fmla="*/ 162 w 270"/>
                <a:gd name="T17" fmla="*/ 15 h 228"/>
                <a:gd name="T18" fmla="*/ 171 w 270"/>
                <a:gd name="T19" fmla="*/ 23 h 228"/>
                <a:gd name="T20" fmla="*/ 190 w 270"/>
                <a:gd name="T21" fmla="*/ 34 h 228"/>
                <a:gd name="T22" fmla="*/ 219 w 270"/>
                <a:gd name="T23" fmla="*/ 56 h 228"/>
                <a:gd name="T24" fmla="*/ 233 w 270"/>
                <a:gd name="T25" fmla="*/ 64 h 228"/>
                <a:gd name="T26" fmla="*/ 251 w 270"/>
                <a:gd name="T27" fmla="*/ 70 h 228"/>
                <a:gd name="T28" fmla="*/ 257 w 270"/>
                <a:gd name="T29" fmla="*/ 71 h 228"/>
                <a:gd name="T30" fmla="*/ 260 w 270"/>
                <a:gd name="T31" fmla="*/ 71 h 228"/>
                <a:gd name="T32" fmla="*/ 262 w 270"/>
                <a:gd name="T33" fmla="*/ 70 h 228"/>
                <a:gd name="T34" fmla="*/ 264 w 270"/>
                <a:gd name="T35" fmla="*/ 70 h 228"/>
                <a:gd name="T36" fmla="*/ 270 w 270"/>
                <a:gd name="T37" fmla="*/ 70 h 228"/>
                <a:gd name="T38" fmla="*/ 270 w 270"/>
                <a:gd name="T39" fmla="*/ 70 h 228"/>
                <a:gd name="T40" fmla="*/ 245 w 270"/>
                <a:gd name="T41" fmla="*/ 125 h 228"/>
                <a:gd name="T42" fmla="*/ 218 w 270"/>
                <a:gd name="T43" fmla="*/ 193 h 228"/>
                <a:gd name="T44" fmla="*/ 218 w 270"/>
                <a:gd name="T45" fmla="*/ 193 h 228"/>
                <a:gd name="T46" fmla="*/ 180 w 270"/>
                <a:gd name="T47" fmla="*/ 228 h 228"/>
                <a:gd name="T48" fmla="*/ 180 w 270"/>
                <a:gd name="T49" fmla="*/ 228 h 228"/>
                <a:gd name="T50" fmla="*/ 136 w 270"/>
                <a:gd name="T51" fmla="*/ 215 h 228"/>
                <a:gd name="T52" fmla="*/ 87 w 270"/>
                <a:gd name="T53" fmla="*/ 197 h 228"/>
                <a:gd name="T54" fmla="*/ 62 w 270"/>
                <a:gd name="T55" fmla="*/ 156 h 228"/>
                <a:gd name="T56" fmla="*/ 57 w 270"/>
                <a:gd name="T57" fmla="*/ 131 h 228"/>
                <a:gd name="T58" fmla="*/ 28 w 270"/>
                <a:gd name="T59" fmla="*/ 135 h 228"/>
                <a:gd name="T60" fmla="*/ 0 w 270"/>
                <a:gd name="T61" fmla="*/ 139 h 228"/>
                <a:gd name="T62" fmla="*/ 0 w 270"/>
                <a:gd name="T63" fmla="*/ 139 h 228"/>
                <a:gd name="T64" fmla="*/ 4 w 270"/>
                <a:gd name="T65" fmla="*/ 130 h 228"/>
                <a:gd name="T66" fmla="*/ 9 w 270"/>
                <a:gd name="T67" fmla="*/ 121 h 228"/>
                <a:gd name="T68" fmla="*/ 18 w 270"/>
                <a:gd name="T69" fmla="*/ 105 h 228"/>
                <a:gd name="T70" fmla="*/ 33 w 270"/>
                <a:gd name="T71" fmla="*/ 84 h 228"/>
                <a:gd name="T72" fmla="*/ 40 w 270"/>
                <a:gd name="T73" fmla="*/ 74 h 228"/>
                <a:gd name="T74" fmla="*/ 46 w 270"/>
                <a:gd name="T75" fmla="*/ 64 h 228"/>
                <a:gd name="T76" fmla="*/ 50 w 270"/>
                <a:gd name="T77" fmla="*/ 59 h 228"/>
                <a:gd name="T78" fmla="*/ 57 w 270"/>
                <a:gd name="T79" fmla="*/ 49 h 228"/>
                <a:gd name="T80" fmla="*/ 64 w 270"/>
                <a:gd name="T81" fmla="*/ 40 h 228"/>
                <a:gd name="T82" fmla="*/ 66 w 270"/>
                <a:gd name="T83" fmla="*/ 3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228">
                  <a:moveTo>
                    <a:pt x="66" y="34"/>
                  </a:moveTo>
                  <a:cubicBezTo>
                    <a:pt x="68" y="30"/>
                    <a:pt x="67" y="26"/>
                    <a:pt x="67" y="22"/>
                  </a:cubicBezTo>
                  <a:cubicBezTo>
                    <a:pt x="67" y="18"/>
                    <a:pt x="71" y="10"/>
                    <a:pt x="74" y="8"/>
                  </a:cubicBezTo>
                  <a:cubicBezTo>
                    <a:pt x="76" y="8"/>
                    <a:pt x="79" y="9"/>
                    <a:pt x="82" y="10"/>
                  </a:cubicBezTo>
                  <a:cubicBezTo>
                    <a:pt x="87" y="12"/>
                    <a:pt x="93" y="11"/>
                    <a:pt x="98" y="13"/>
                  </a:cubicBezTo>
                  <a:cubicBezTo>
                    <a:pt x="102" y="14"/>
                    <a:pt x="106" y="17"/>
                    <a:pt x="111" y="16"/>
                  </a:cubicBezTo>
                  <a:cubicBezTo>
                    <a:pt x="117" y="15"/>
                    <a:pt x="127" y="9"/>
                    <a:pt x="133" y="6"/>
                  </a:cubicBezTo>
                  <a:cubicBezTo>
                    <a:pt x="144" y="0"/>
                    <a:pt x="142" y="8"/>
                    <a:pt x="151" y="12"/>
                  </a:cubicBezTo>
                  <a:cubicBezTo>
                    <a:pt x="155" y="13"/>
                    <a:pt x="157" y="12"/>
                    <a:pt x="162" y="15"/>
                  </a:cubicBezTo>
                  <a:cubicBezTo>
                    <a:pt x="165" y="17"/>
                    <a:pt x="169" y="20"/>
                    <a:pt x="171" y="23"/>
                  </a:cubicBezTo>
                  <a:cubicBezTo>
                    <a:pt x="178" y="27"/>
                    <a:pt x="186" y="28"/>
                    <a:pt x="190" y="34"/>
                  </a:cubicBezTo>
                  <a:cubicBezTo>
                    <a:pt x="198" y="43"/>
                    <a:pt x="210" y="48"/>
                    <a:pt x="219" y="56"/>
                  </a:cubicBezTo>
                  <a:cubicBezTo>
                    <a:pt x="223" y="60"/>
                    <a:pt x="228" y="60"/>
                    <a:pt x="233" y="64"/>
                  </a:cubicBezTo>
                  <a:cubicBezTo>
                    <a:pt x="237" y="68"/>
                    <a:pt x="245" y="68"/>
                    <a:pt x="251" y="70"/>
                  </a:cubicBezTo>
                  <a:cubicBezTo>
                    <a:pt x="253" y="71"/>
                    <a:pt x="254" y="71"/>
                    <a:pt x="257" y="71"/>
                  </a:cubicBezTo>
                  <a:cubicBezTo>
                    <a:pt x="258" y="71"/>
                    <a:pt x="259" y="71"/>
                    <a:pt x="260" y="71"/>
                  </a:cubicBezTo>
                  <a:cubicBezTo>
                    <a:pt x="261" y="71"/>
                    <a:pt x="261" y="71"/>
                    <a:pt x="262" y="70"/>
                  </a:cubicBezTo>
                  <a:cubicBezTo>
                    <a:pt x="263" y="70"/>
                    <a:pt x="264" y="70"/>
                    <a:pt x="264" y="70"/>
                  </a:cubicBezTo>
                  <a:cubicBezTo>
                    <a:pt x="270" y="70"/>
                    <a:pt x="270" y="70"/>
                    <a:pt x="270" y="70"/>
                  </a:cubicBezTo>
                  <a:cubicBezTo>
                    <a:pt x="270" y="70"/>
                    <a:pt x="270" y="70"/>
                    <a:pt x="270" y="70"/>
                  </a:cubicBezTo>
                  <a:cubicBezTo>
                    <a:pt x="245" y="125"/>
                    <a:pt x="245" y="125"/>
                    <a:pt x="245" y="125"/>
                  </a:cubicBezTo>
                  <a:cubicBezTo>
                    <a:pt x="218" y="193"/>
                    <a:pt x="218" y="193"/>
                    <a:pt x="218" y="193"/>
                  </a:cubicBezTo>
                  <a:cubicBezTo>
                    <a:pt x="218" y="193"/>
                    <a:pt x="218" y="193"/>
                    <a:pt x="218" y="193"/>
                  </a:cubicBezTo>
                  <a:cubicBezTo>
                    <a:pt x="180" y="228"/>
                    <a:pt x="180" y="228"/>
                    <a:pt x="180" y="228"/>
                  </a:cubicBezTo>
                  <a:cubicBezTo>
                    <a:pt x="180" y="228"/>
                    <a:pt x="180" y="228"/>
                    <a:pt x="180" y="228"/>
                  </a:cubicBezTo>
                  <a:cubicBezTo>
                    <a:pt x="136" y="215"/>
                    <a:pt x="136" y="215"/>
                    <a:pt x="136" y="215"/>
                  </a:cubicBezTo>
                  <a:cubicBezTo>
                    <a:pt x="119" y="214"/>
                    <a:pt x="103" y="202"/>
                    <a:pt x="87" y="197"/>
                  </a:cubicBezTo>
                  <a:cubicBezTo>
                    <a:pt x="70" y="193"/>
                    <a:pt x="64" y="171"/>
                    <a:pt x="62" y="156"/>
                  </a:cubicBezTo>
                  <a:cubicBezTo>
                    <a:pt x="61" y="149"/>
                    <a:pt x="60" y="136"/>
                    <a:pt x="57" y="131"/>
                  </a:cubicBezTo>
                  <a:cubicBezTo>
                    <a:pt x="50" y="131"/>
                    <a:pt x="35" y="133"/>
                    <a:pt x="28" y="135"/>
                  </a:cubicBezTo>
                  <a:cubicBezTo>
                    <a:pt x="19" y="137"/>
                    <a:pt x="9" y="137"/>
                    <a:pt x="0" y="139"/>
                  </a:cubicBezTo>
                  <a:cubicBezTo>
                    <a:pt x="0" y="139"/>
                    <a:pt x="0" y="139"/>
                    <a:pt x="0" y="139"/>
                  </a:cubicBezTo>
                  <a:cubicBezTo>
                    <a:pt x="2" y="136"/>
                    <a:pt x="2" y="132"/>
                    <a:pt x="4" y="130"/>
                  </a:cubicBezTo>
                  <a:cubicBezTo>
                    <a:pt x="5" y="128"/>
                    <a:pt x="8" y="123"/>
                    <a:pt x="9" y="121"/>
                  </a:cubicBezTo>
                  <a:cubicBezTo>
                    <a:pt x="11" y="115"/>
                    <a:pt x="15" y="110"/>
                    <a:pt x="18" y="105"/>
                  </a:cubicBezTo>
                  <a:cubicBezTo>
                    <a:pt x="24" y="98"/>
                    <a:pt x="28" y="91"/>
                    <a:pt x="33" y="84"/>
                  </a:cubicBezTo>
                  <a:cubicBezTo>
                    <a:pt x="36" y="82"/>
                    <a:pt x="38" y="77"/>
                    <a:pt x="40" y="74"/>
                  </a:cubicBezTo>
                  <a:cubicBezTo>
                    <a:pt x="42" y="72"/>
                    <a:pt x="44" y="65"/>
                    <a:pt x="46" y="64"/>
                  </a:cubicBezTo>
                  <a:cubicBezTo>
                    <a:pt x="46" y="62"/>
                    <a:pt x="48" y="61"/>
                    <a:pt x="50" y="59"/>
                  </a:cubicBezTo>
                  <a:cubicBezTo>
                    <a:pt x="52" y="56"/>
                    <a:pt x="55" y="53"/>
                    <a:pt x="57" y="49"/>
                  </a:cubicBezTo>
                  <a:cubicBezTo>
                    <a:pt x="59" y="46"/>
                    <a:pt x="61" y="43"/>
                    <a:pt x="64" y="40"/>
                  </a:cubicBezTo>
                  <a:cubicBezTo>
                    <a:pt x="66" y="34"/>
                    <a:pt x="66" y="34"/>
                    <a:pt x="66" y="34"/>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3" name="Freeform 10"/>
            <p:cNvSpPr>
              <a:spLocks/>
            </p:cNvSpPr>
            <p:nvPr/>
          </p:nvSpPr>
          <p:spPr bwMode="auto">
            <a:xfrm>
              <a:off x="2762251" y="2205038"/>
              <a:ext cx="600075" cy="715963"/>
            </a:xfrm>
            <a:custGeom>
              <a:avLst/>
              <a:gdLst>
                <a:gd name="T0" fmla="*/ 163 w 229"/>
                <a:gd name="T1" fmla="*/ 269 h 273"/>
                <a:gd name="T2" fmla="*/ 167 w 229"/>
                <a:gd name="T3" fmla="*/ 260 h 273"/>
                <a:gd name="T4" fmla="*/ 172 w 229"/>
                <a:gd name="T5" fmla="*/ 251 h 273"/>
                <a:gd name="T6" fmla="*/ 181 w 229"/>
                <a:gd name="T7" fmla="*/ 235 h 273"/>
                <a:gd name="T8" fmla="*/ 196 w 229"/>
                <a:gd name="T9" fmla="*/ 214 h 273"/>
                <a:gd name="T10" fmla="*/ 203 w 229"/>
                <a:gd name="T11" fmla="*/ 204 h 273"/>
                <a:gd name="T12" fmla="*/ 209 w 229"/>
                <a:gd name="T13" fmla="*/ 194 h 273"/>
                <a:gd name="T14" fmla="*/ 213 w 229"/>
                <a:gd name="T15" fmla="*/ 189 h 273"/>
                <a:gd name="T16" fmla="*/ 220 w 229"/>
                <a:gd name="T17" fmla="*/ 179 h 273"/>
                <a:gd name="T18" fmla="*/ 227 w 229"/>
                <a:gd name="T19" fmla="*/ 170 h 273"/>
                <a:gd name="T20" fmla="*/ 229 w 229"/>
                <a:gd name="T21" fmla="*/ 164 h 273"/>
                <a:gd name="T22" fmla="*/ 229 w 229"/>
                <a:gd name="T23" fmla="*/ 164 h 273"/>
                <a:gd name="T24" fmla="*/ 218 w 229"/>
                <a:gd name="T25" fmla="*/ 150 h 273"/>
                <a:gd name="T26" fmla="*/ 213 w 229"/>
                <a:gd name="T27" fmla="*/ 143 h 273"/>
                <a:gd name="T28" fmla="*/ 211 w 229"/>
                <a:gd name="T29" fmla="*/ 137 h 273"/>
                <a:gd name="T30" fmla="*/ 209 w 229"/>
                <a:gd name="T31" fmla="*/ 134 h 273"/>
                <a:gd name="T32" fmla="*/ 205 w 229"/>
                <a:gd name="T33" fmla="*/ 131 h 273"/>
                <a:gd name="T34" fmla="*/ 201 w 229"/>
                <a:gd name="T35" fmla="*/ 128 h 273"/>
                <a:gd name="T36" fmla="*/ 195 w 229"/>
                <a:gd name="T37" fmla="*/ 125 h 273"/>
                <a:gd name="T38" fmla="*/ 195 w 229"/>
                <a:gd name="T39" fmla="*/ 125 h 273"/>
                <a:gd name="T40" fmla="*/ 188 w 229"/>
                <a:gd name="T41" fmla="*/ 116 h 273"/>
                <a:gd name="T42" fmla="*/ 181 w 229"/>
                <a:gd name="T43" fmla="*/ 108 h 273"/>
                <a:gd name="T44" fmla="*/ 175 w 229"/>
                <a:gd name="T45" fmla="*/ 102 h 273"/>
                <a:gd name="T46" fmla="*/ 174 w 229"/>
                <a:gd name="T47" fmla="*/ 102 h 273"/>
                <a:gd name="T48" fmla="*/ 168 w 229"/>
                <a:gd name="T49" fmla="*/ 99 h 273"/>
                <a:gd name="T50" fmla="*/ 160 w 229"/>
                <a:gd name="T51" fmla="*/ 97 h 273"/>
                <a:gd name="T52" fmla="*/ 155 w 229"/>
                <a:gd name="T53" fmla="*/ 94 h 273"/>
                <a:gd name="T54" fmla="*/ 152 w 229"/>
                <a:gd name="T55" fmla="*/ 90 h 273"/>
                <a:gd name="T56" fmla="*/ 151 w 229"/>
                <a:gd name="T57" fmla="*/ 89 h 273"/>
                <a:gd name="T58" fmla="*/ 126 w 229"/>
                <a:gd name="T59" fmla="*/ 66 h 273"/>
                <a:gd name="T60" fmla="*/ 102 w 229"/>
                <a:gd name="T61" fmla="*/ 54 h 273"/>
                <a:gd name="T62" fmla="*/ 85 w 229"/>
                <a:gd name="T63" fmla="*/ 47 h 273"/>
                <a:gd name="T64" fmla="*/ 71 w 229"/>
                <a:gd name="T65" fmla="*/ 23 h 273"/>
                <a:gd name="T66" fmla="*/ 44 w 229"/>
                <a:gd name="T67" fmla="*/ 0 h 273"/>
                <a:gd name="T68" fmla="*/ 44 w 229"/>
                <a:gd name="T69" fmla="*/ 0 h 273"/>
                <a:gd name="T70" fmla="*/ 0 w 229"/>
                <a:gd name="T71" fmla="*/ 41 h 273"/>
                <a:gd name="T72" fmla="*/ 12 w 229"/>
                <a:gd name="T73" fmla="*/ 57 h 273"/>
                <a:gd name="T74" fmla="*/ 13 w 229"/>
                <a:gd name="T75" fmla="*/ 79 h 273"/>
                <a:gd name="T76" fmla="*/ 22 w 229"/>
                <a:gd name="T77" fmla="*/ 85 h 273"/>
                <a:gd name="T78" fmla="*/ 36 w 229"/>
                <a:gd name="T79" fmla="*/ 98 h 273"/>
                <a:gd name="T80" fmla="*/ 42 w 229"/>
                <a:gd name="T81" fmla="*/ 169 h 273"/>
                <a:gd name="T82" fmla="*/ 40 w 229"/>
                <a:gd name="T83" fmla="*/ 173 h 273"/>
                <a:gd name="T84" fmla="*/ 35 w 229"/>
                <a:gd name="T85" fmla="*/ 180 h 273"/>
                <a:gd name="T86" fmla="*/ 30 w 229"/>
                <a:gd name="T87" fmla="*/ 185 h 273"/>
                <a:gd name="T88" fmla="*/ 26 w 229"/>
                <a:gd name="T89" fmla="*/ 190 h 273"/>
                <a:gd name="T90" fmla="*/ 19 w 229"/>
                <a:gd name="T91" fmla="*/ 197 h 273"/>
                <a:gd name="T92" fmla="*/ 12 w 229"/>
                <a:gd name="T93" fmla="*/ 204 h 273"/>
                <a:gd name="T94" fmla="*/ 5 w 229"/>
                <a:gd name="T95" fmla="*/ 209 h 273"/>
                <a:gd name="T96" fmla="*/ 5 w 229"/>
                <a:gd name="T97" fmla="*/ 209 h 273"/>
                <a:gd name="T98" fmla="*/ 14 w 229"/>
                <a:gd name="T99" fmla="*/ 264 h 273"/>
                <a:gd name="T100" fmla="*/ 45 w 229"/>
                <a:gd name="T101" fmla="*/ 234 h 273"/>
                <a:gd name="T102" fmla="*/ 52 w 229"/>
                <a:gd name="T103" fmla="*/ 247 h 273"/>
                <a:gd name="T104" fmla="*/ 71 w 229"/>
                <a:gd name="T105" fmla="*/ 262 h 273"/>
                <a:gd name="T106" fmla="*/ 89 w 229"/>
                <a:gd name="T107" fmla="*/ 257 h 273"/>
                <a:gd name="T108" fmla="*/ 89 w 229"/>
                <a:gd name="T109" fmla="*/ 256 h 273"/>
                <a:gd name="T110" fmla="*/ 114 w 229"/>
                <a:gd name="T111" fmla="*/ 255 h 273"/>
                <a:gd name="T112" fmla="*/ 144 w 229"/>
                <a:gd name="T113" fmla="*/ 255 h 273"/>
                <a:gd name="T114" fmla="*/ 144 w 229"/>
                <a:gd name="T115" fmla="*/ 273 h 273"/>
                <a:gd name="T116" fmla="*/ 144 w 229"/>
                <a:gd name="T117" fmla="*/ 273 h 273"/>
                <a:gd name="T118" fmla="*/ 163 w 229"/>
                <a:gd name="T119" fmla="*/ 26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9" h="273">
                  <a:moveTo>
                    <a:pt x="163" y="269"/>
                  </a:moveTo>
                  <a:cubicBezTo>
                    <a:pt x="165" y="266"/>
                    <a:pt x="165" y="262"/>
                    <a:pt x="167" y="260"/>
                  </a:cubicBezTo>
                  <a:cubicBezTo>
                    <a:pt x="168" y="258"/>
                    <a:pt x="171" y="253"/>
                    <a:pt x="172" y="251"/>
                  </a:cubicBezTo>
                  <a:cubicBezTo>
                    <a:pt x="174" y="245"/>
                    <a:pt x="178" y="240"/>
                    <a:pt x="181" y="235"/>
                  </a:cubicBezTo>
                  <a:cubicBezTo>
                    <a:pt x="187" y="228"/>
                    <a:pt x="191" y="221"/>
                    <a:pt x="196" y="214"/>
                  </a:cubicBezTo>
                  <a:cubicBezTo>
                    <a:pt x="199" y="212"/>
                    <a:pt x="201" y="207"/>
                    <a:pt x="203" y="204"/>
                  </a:cubicBezTo>
                  <a:cubicBezTo>
                    <a:pt x="205" y="202"/>
                    <a:pt x="207" y="195"/>
                    <a:pt x="209" y="194"/>
                  </a:cubicBezTo>
                  <a:cubicBezTo>
                    <a:pt x="209" y="192"/>
                    <a:pt x="211" y="191"/>
                    <a:pt x="213" y="189"/>
                  </a:cubicBezTo>
                  <a:cubicBezTo>
                    <a:pt x="215" y="186"/>
                    <a:pt x="218" y="183"/>
                    <a:pt x="220" y="179"/>
                  </a:cubicBezTo>
                  <a:cubicBezTo>
                    <a:pt x="222" y="176"/>
                    <a:pt x="224" y="173"/>
                    <a:pt x="227" y="170"/>
                  </a:cubicBezTo>
                  <a:cubicBezTo>
                    <a:pt x="229" y="164"/>
                    <a:pt x="229" y="164"/>
                    <a:pt x="229" y="164"/>
                  </a:cubicBezTo>
                  <a:cubicBezTo>
                    <a:pt x="229" y="164"/>
                    <a:pt x="229" y="164"/>
                    <a:pt x="229" y="164"/>
                  </a:cubicBezTo>
                  <a:cubicBezTo>
                    <a:pt x="218" y="150"/>
                    <a:pt x="218" y="150"/>
                    <a:pt x="218" y="150"/>
                  </a:cubicBezTo>
                  <a:cubicBezTo>
                    <a:pt x="216" y="148"/>
                    <a:pt x="215" y="145"/>
                    <a:pt x="213" y="143"/>
                  </a:cubicBezTo>
                  <a:cubicBezTo>
                    <a:pt x="212" y="141"/>
                    <a:pt x="212" y="139"/>
                    <a:pt x="211" y="137"/>
                  </a:cubicBezTo>
                  <a:cubicBezTo>
                    <a:pt x="210" y="136"/>
                    <a:pt x="209" y="135"/>
                    <a:pt x="209" y="134"/>
                  </a:cubicBezTo>
                  <a:cubicBezTo>
                    <a:pt x="208" y="133"/>
                    <a:pt x="206" y="132"/>
                    <a:pt x="205" y="131"/>
                  </a:cubicBezTo>
                  <a:cubicBezTo>
                    <a:pt x="204" y="130"/>
                    <a:pt x="202" y="130"/>
                    <a:pt x="201" y="128"/>
                  </a:cubicBezTo>
                  <a:cubicBezTo>
                    <a:pt x="199" y="128"/>
                    <a:pt x="197" y="126"/>
                    <a:pt x="195" y="125"/>
                  </a:cubicBezTo>
                  <a:cubicBezTo>
                    <a:pt x="195" y="125"/>
                    <a:pt x="195" y="125"/>
                    <a:pt x="195" y="125"/>
                  </a:cubicBezTo>
                  <a:cubicBezTo>
                    <a:pt x="188" y="116"/>
                    <a:pt x="188" y="116"/>
                    <a:pt x="188" y="116"/>
                  </a:cubicBezTo>
                  <a:cubicBezTo>
                    <a:pt x="185" y="114"/>
                    <a:pt x="183" y="111"/>
                    <a:pt x="181" y="108"/>
                  </a:cubicBezTo>
                  <a:cubicBezTo>
                    <a:pt x="179" y="107"/>
                    <a:pt x="177" y="105"/>
                    <a:pt x="175" y="102"/>
                  </a:cubicBezTo>
                  <a:cubicBezTo>
                    <a:pt x="175" y="102"/>
                    <a:pt x="175" y="102"/>
                    <a:pt x="174" y="102"/>
                  </a:cubicBezTo>
                  <a:cubicBezTo>
                    <a:pt x="172" y="101"/>
                    <a:pt x="170" y="100"/>
                    <a:pt x="168" y="99"/>
                  </a:cubicBezTo>
                  <a:cubicBezTo>
                    <a:pt x="165" y="98"/>
                    <a:pt x="162" y="97"/>
                    <a:pt x="160" y="97"/>
                  </a:cubicBezTo>
                  <a:cubicBezTo>
                    <a:pt x="159" y="96"/>
                    <a:pt x="157" y="95"/>
                    <a:pt x="155" y="94"/>
                  </a:cubicBezTo>
                  <a:cubicBezTo>
                    <a:pt x="154" y="93"/>
                    <a:pt x="154" y="91"/>
                    <a:pt x="152" y="90"/>
                  </a:cubicBezTo>
                  <a:cubicBezTo>
                    <a:pt x="152" y="89"/>
                    <a:pt x="153" y="90"/>
                    <a:pt x="151" y="89"/>
                  </a:cubicBezTo>
                  <a:cubicBezTo>
                    <a:pt x="142" y="82"/>
                    <a:pt x="137" y="71"/>
                    <a:pt x="126" y="66"/>
                  </a:cubicBezTo>
                  <a:cubicBezTo>
                    <a:pt x="115" y="61"/>
                    <a:pt x="108" y="65"/>
                    <a:pt x="102" y="54"/>
                  </a:cubicBezTo>
                  <a:cubicBezTo>
                    <a:pt x="98" y="48"/>
                    <a:pt x="91" y="47"/>
                    <a:pt x="85" y="47"/>
                  </a:cubicBezTo>
                  <a:cubicBezTo>
                    <a:pt x="77" y="41"/>
                    <a:pt x="82" y="31"/>
                    <a:pt x="71" y="23"/>
                  </a:cubicBezTo>
                  <a:cubicBezTo>
                    <a:pt x="62" y="16"/>
                    <a:pt x="54" y="6"/>
                    <a:pt x="44" y="0"/>
                  </a:cubicBezTo>
                  <a:cubicBezTo>
                    <a:pt x="44" y="0"/>
                    <a:pt x="44" y="0"/>
                    <a:pt x="44" y="0"/>
                  </a:cubicBezTo>
                  <a:cubicBezTo>
                    <a:pt x="0" y="41"/>
                    <a:pt x="0" y="41"/>
                    <a:pt x="0" y="41"/>
                  </a:cubicBezTo>
                  <a:cubicBezTo>
                    <a:pt x="12" y="57"/>
                    <a:pt x="12" y="57"/>
                    <a:pt x="12" y="57"/>
                  </a:cubicBezTo>
                  <a:cubicBezTo>
                    <a:pt x="13" y="79"/>
                    <a:pt x="13" y="79"/>
                    <a:pt x="13" y="79"/>
                  </a:cubicBezTo>
                  <a:cubicBezTo>
                    <a:pt x="15" y="80"/>
                    <a:pt x="20" y="84"/>
                    <a:pt x="22" y="85"/>
                  </a:cubicBezTo>
                  <a:cubicBezTo>
                    <a:pt x="26" y="90"/>
                    <a:pt x="33" y="93"/>
                    <a:pt x="36" y="98"/>
                  </a:cubicBezTo>
                  <a:cubicBezTo>
                    <a:pt x="49" y="118"/>
                    <a:pt x="55" y="148"/>
                    <a:pt x="42" y="169"/>
                  </a:cubicBezTo>
                  <a:cubicBezTo>
                    <a:pt x="42" y="170"/>
                    <a:pt x="41" y="172"/>
                    <a:pt x="40" y="173"/>
                  </a:cubicBezTo>
                  <a:cubicBezTo>
                    <a:pt x="40" y="174"/>
                    <a:pt x="36" y="178"/>
                    <a:pt x="35" y="180"/>
                  </a:cubicBezTo>
                  <a:cubicBezTo>
                    <a:pt x="33" y="181"/>
                    <a:pt x="31" y="184"/>
                    <a:pt x="30" y="185"/>
                  </a:cubicBezTo>
                  <a:cubicBezTo>
                    <a:pt x="29" y="187"/>
                    <a:pt x="28" y="188"/>
                    <a:pt x="26" y="190"/>
                  </a:cubicBezTo>
                  <a:cubicBezTo>
                    <a:pt x="24" y="192"/>
                    <a:pt x="22" y="195"/>
                    <a:pt x="19" y="197"/>
                  </a:cubicBezTo>
                  <a:cubicBezTo>
                    <a:pt x="17" y="199"/>
                    <a:pt x="14" y="201"/>
                    <a:pt x="12" y="204"/>
                  </a:cubicBezTo>
                  <a:cubicBezTo>
                    <a:pt x="5" y="209"/>
                    <a:pt x="5" y="209"/>
                    <a:pt x="5" y="209"/>
                  </a:cubicBezTo>
                  <a:cubicBezTo>
                    <a:pt x="5" y="209"/>
                    <a:pt x="5" y="209"/>
                    <a:pt x="5" y="209"/>
                  </a:cubicBezTo>
                  <a:cubicBezTo>
                    <a:pt x="14" y="264"/>
                    <a:pt x="14" y="264"/>
                    <a:pt x="14" y="264"/>
                  </a:cubicBezTo>
                  <a:cubicBezTo>
                    <a:pt x="45" y="234"/>
                    <a:pt x="45" y="234"/>
                    <a:pt x="45" y="234"/>
                  </a:cubicBezTo>
                  <a:cubicBezTo>
                    <a:pt x="46" y="236"/>
                    <a:pt x="50" y="245"/>
                    <a:pt x="52" y="247"/>
                  </a:cubicBezTo>
                  <a:cubicBezTo>
                    <a:pt x="52" y="253"/>
                    <a:pt x="66" y="261"/>
                    <a:pt x="71" y="262"/>
                  </a:cubicBezTo>
                  <a:cubicBezTo>
                    <a:pt x="78" y="264"/>
                    <a:pt x="85" y="264"/>
                    <a:pt x="89" y="257"/>
                  </a:cubicBezTo>
                  <a:cubicBezTo>
                    <a:pt x="89" y="257"/>
                    <a:pt x="89" y="257"/>
                    <a:pt x="89" y="256"/>
                  </a:cubicBezTo>
                  <a:cubicBezTo>
                    <a:pt x="96" y="255"/>
                    <a:pt x="107" y="255"/>
                    <a:pt x="114" y="255"/>
                  </a:cubicBezTo>
                  <a:cubicBezTo>
                    <a:pt x="144" y="255"/>
                    <a:pt x="144" y="255"/>
                    <a:pt x="144" y="255"/>
                  </a:cubicBezTo>
                  <a:cubicBezTo>
                    <a:pt x="144" y="273"/>
                    <a:pt x="144" y="273"/>
                    <a:pt x="144" y="273"/>
                  </a:cubicBezTo>
                  <a:cubicBezTo>
                    <a:pt x="144" y="273"/>
                    <a:pt x="144" y="273"/>
                    <a:pt x="144" y="273"/>
                  </a:cubicBezTo>
                  <a:cubicBezTo>
                    <a:pt x="163" y="269"/>
                    <a:pt x="163" y="269"/>
                    <a:pt x="163" y="269"/>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4" name="Freeform 11"/>
            <p:cNvSpPr>
              <a:spLocks/>
            </p:cNvSpPr>
            <p:nvPr/>
          </p:nvSpPr>
          <p:spPr bwMode="auto">
            <a:xfrm>
              <a:off x="3949701" y="1947863"/>
              <a:ext cx="866775" cy="630238"/>
            </a:xfrm>
            <a:custGeom>
              <a:avLst/>
              <a:gdLst>
                <a:gd name="T0" fmla="*/ 57 w 331"/>
                <a:gd name="T1" fmla="*/ 201 h 240"/>
                <a:gd name="T2" fmla="*/ 80 w 331"/>
                <a:gd name="T3" fmla="*/ 212 h 240"/>
                <a:gd name="T4" fmla="*/ 95 w 331"/>
                <a:gd name="T5" fmla="*/ 220 h 240"/>
                <a:gd name="T6" fmla="*/ 121 w 331"/>
                <a:gd name="T7" fmla="*/ 237 h 240"/>
                <a:gd name="T8" fmla="*/ 124 w 331"/>
                <a:gd name="T9" fmla="*/ 213 h 240"/>
                <a:gd name="T10" fmla="*/ 149 w 331"/>
                <a:gd name="T11" fmla="*/ 214 h 240"/>
                <a:gd name="T12" fmla="*/ 152 w 331"/>
                <a:gd name="T13" fmla="*/ 214 h 240"/>
                <a:gd name="T14" fmla="*/ 152 w 331"/>
                <a:gd name="T15" fmla="*/ 214 h 240"/>
                <a:gd name="T16" fmla="*/ 172 w 331"/>
                <a:gd name="T17" fmla="*/ 213 h 240"/>
                <a:gd name="T18" fmla="*/ 210 w 331"/>
                <a:gd name="T19" fmla="*/ 200 h 240"/>
                <a:gd name="T20" fmla="*/ 252 w 331"/>
                <a:gd name="T21" fmla="*/ 190 h 240"/>
                <a:gd name="T22" fmla="*/ 303 w 331"/>
                <a:gd name="T23" fmla="*/ 184 h 240"/>
                <a:gd name="T24" fmla="*/ 303 w 331"/>
                <a:gd name="T25" fmla="*/ 184 h 240"/>
                <a:gd name="T26" fmla="*/ 331 w 331"/>
                <a:gd name="T27" fmla="*/ 118 h 240"/>
                <a:gd name="T28" fmla="*/ 323 w 331"/>
                <a:gd name="T29" fmla="*/ 111 h 240"/>
                <a:gd name="T30" fmla="*/ 323 w 331"/>
                <a:gd name="T31" fmla="*/ 95 h 240"/>
                <a:gd name="T32" fmla="*/ 299 w 331"/>
                <a:gd name="T33" fmla="*/ 95 h 240"/>
                <a:gd name="T34" fmla="*/ 277 w 331"/>
                <a:gd name="T35" fmla="*/ 69 h 240"/>
                <a:gd name="T36" fmla="*/ 277 w 331"/>
                <a:gd name="T37" fmla="*/ 69 h 240"/>
                <a:gd name="T38" fmla="*/ 270 w 331"/>
                <a:gd name="T39" fmla="*/ 57 h 240"/>
                <a:gd name="T40" fmla="*/ 269 w 331"/>
                <a:gd name="T41" fmla="*/ 47 h 240"/>
                <a:gd name="T42" fmla="*/ 273 w 331"/>
                <a:gd name="T43" fmla="*/ 40 h 240"/>
                <a:gd name="T44" fmla="*/ 277 w 331"/>
                <a:gd name="T45" fmla="*/ 33 h 240"/>
                <a:gd name="T46" fmla="*/ 276 w 331"/>
                <a:gd name="T47" fmla="*/ 18 h 240"/>
                <a:gd name="T48" fmla="*/ 276 w 331"/>
                <a:gd name="T49" fmla="*/ 18 h 240"/>
                <a:gd name="T50" fmla="*/ 6 w 331"/>
                <a:gd name="T51" fmla="*/ 0 h 240"/>
                <a:gd name="T52" fmla="*/ 6 w 331"/>
                <a:gd name="T53" fmla="*/ 0 h 240"/>
                <a:gd name="T54" fmla="*/ 6 w 331"/>
                <a:gd name="T55" fmla="*/ 3 h 240"/>
                <a:gd name="T56" fmla="*/ 6 w 331"/>
                <a:gd name="T57" fmla="*/ 4 h 240"/>
                <a:gd name="T58" fmla="*/ 6 w 331"/>
                <a:gd name="T59" fmla="*/ 5 h 240"/>
                <a:gd name="T60" fmla="*/ 3 w 331"/>
                <a:gd name="T61" fmla="*/ 9 h 240"/>
                <a:gd name="T62" fmla="*/ 1 w 331"/>
                <a:gd name="T63" fmla="*/ 15 h 240"/>
                <a:gd name="T64" fmla="*/ 4 w 331"/>
                <a:gd name="T65" fmla="*/ 39 h 240"/>
                <a:gd name="T66" fmla="*/ 4 w 331"/>
                <a:gd name="T67" fmla="*/ 46 h 240"/>
                <a:gd name="T68" fmla="*/ 4 w 331"/>
                <a:gd name="T69" fmla="*/ 46 h 240"/>
                <a:gd name="T70" fmla="*/ 4 w 331"/>
                <a:gd name="T71" fmla="*/ 50 h 240"/>
                <a:gd name="T72" fmla="*/ 8 w 331"/>
                <a:gd name="T73" fmla="*/ 57 h 240"/>
                <a:gd name="T74" fmla="*/ 5 w 331"/>
                <a:gd name="T75" fmla="*/ 70 h 240"/>
                <a:gd name="T76" fmla="*/ 10 w 331"/>
                <a:gd name="T77" fmla="*/ 89 h 240"/>
                <a:gd name="T78" fmla="*/ 19 w 331"/>
                <a:gd name="T79" fmla="*/ 114 h 240"/>
                <a:gd name="T80" fmla="*/ 29 w 331"/>
                <a:gd name="T81" fmla="*/ 135 h 240"/>
                <a:gd name="T82" fmla="*/ 32 w 331"/>
                <a:gd name="T83" fmla="*/ 147 h 240"/>
                <a:gd name="T84" fmla="*/ 39 w 331"/>
                <a:gd name="T85" fmla="*/ 159 h 240"/>
                <a:gd name="T86" fmla="*/ 44 w 331"/>
                <a:gd name="T87" fmla="*/ 164 h 240"/>
                <a:gd name="T88" fmla="*/ 45 w 331"/>
                <a:gd name="T89" fmla="*/ 176 h 240"/>
                <a:gd name="T90" fmla="*/ 49 w 331"/>
                <a:gd name="T91" fmla="*/ 190 h 240"/>
                <a:gd name="T92" fmla="*/ 57 w 331"/>
                <a:gd name="T93" fmla="*/ 20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1" h="240">
                  <a:moveTo>
                    <a:pt x="57" y="201"/>
                  </a:moveTo>
                  <a:cubicBezTo>
                    <a:pt x="67" y="202"/>
                    <a:pt x="75" y="203"/>
                    <a:pt x="80" y="212"/>
                  </a:cubicBezTo>
                  <a:cubicBezTo>
                    <a:pt x="84" y="218"/>
                    <a:pt x="89" y="220"/>
                    <a:pt x="95" y="220"/>
                  </a:cubicBezTo>
                  <a:cubicBezTo>
                    <a:pt x="107" y="220"/>
                    <a:pt x="111" y="234"/>
                    <a:pt x="121" y="237"/>
                  </a:cubicBezTo>
                  <a:cubicBezTo>
                    <a:pt x="134" y="240"/>
                    <a:pt x="123" y="217"/>
                    <a:pt x="124" y="213"/>
                  </a:cubicBezTo>
                  <a:cubicBezTo>
                    <a:pt x="126" y="211"/>
                    <a:pt x="146" y="213"/>
                    <a:pt x="149" y="214"/>
                  </a:cubicBezTo>
                  <a:cubicBezTo>
                    <a:pt x="151" y="214"/>
                    <a:pt x="151" y="214"/>
                    <a:pt x="152" y="214"/>
                  </a:cubicBezTo>
                  <a:cubicBezTo>
                    <a:pt x="152" y="214"/>
                    <a:pt x="152" y="214"/>
                    <a:pt x="152" y="214"/>
                  </a:cubicBezTo>
                  <a:cubicBezTo>
                    <a:pt x="160" y="214"/>
                    <a:pt x="164" y="215"/>
                    <a:pt x="172" y="213"/>
                  </a:cubicBezTo>
                  <a:cubicBezTo>
                    <a:pt x="210" y="200"/>
                    <a:pt x="210" y="200"/>
                    <a:pt x="210" y="200"/>
                  </a:cubicBezTo>
                  <a:cubicBezTo>
                    <a:pt x="223" y="195"/>
                    <a:pt x="237" y="190"/>
                    <a:pt x="252" y="190"/>
                  </a:cubicBezTo>
                  <a:cubicBezTo>
                    <a:pt x="303" y="184"/>
                    <a:pt x="303" y="184"/>
                    <a:pt x="303" y="184"/>
                  </a:cubicBezTo>
                  <a:cubicBezTo>
                    <a:pt x="303" y="184"/>
                    <a:pt x="303" y="184"/>
                    <a:pt x="303" y="184"/>
                  </a:cubicBezTo>
                  <a:cubicBezTo>
                    <a:pt x="331" y="118"/>
                    <a:pt x="331" y="118"/>
                    <a:pt x="331" y="118"/>
                  </a:cubicBezTo>
                  <a:cubicBezTo>
                    <a:pt x="323" y="111"/>
                    <a:pt x="323" y="111"/>
                    <a:pt x="323" y="111"/>
                  </a:cubicBezTo>
                  <a:cubicBezTo>
                    <a:pt x="323" y="95"/>
                    <a:pt x="323" y="95"/>
                    <a:pt x="323" y="95"/>
                  </a:cubicBezTo>
                  <a:cubicBezTo>
                    <a:pt x="299" y="95"/>
                    <a:pt x="299" y="95"/>
                    <a:pt x="299" y="95"/>
                  </a:cubicBezTo>
                  <a:cubicBezTo>
                    <a:pt x="277" y="69"/>
                    <a:pt x="277" y="69"/>
                    <a:pt x="277" y="69"/>
                  </a:cubicBezTo>
                  <a:cubicBezTo>
                    <a:pt x="277" y="69"/>
                    <a:pt x="277" y="69"/>
                    <a:pt x="277" y="69"/>
                  </a:cubicBezTo>
                  <a:cubicBezTo>
                    <a:pt x="270" y="57"/>
                    <a:pt x="270" y="57"/>
                    <a:pt x="270" y="57"/>
                  </a:cubicBezTo>
                  <a:cubicBezTo>
                    <a:pt x="268" y="53"/>
                    <a:pt x="267" y="51"/>
                    <a:pt x="269" y="47"/>
                  </a:cubicBezTo>
                  <a:cubicBezTo>
                    <a:pt x="270" y="45"/>
                    <a:pt x="271" y="43"/>
                    <a:pt x="273" y="40"/>
                  </a:cubicBezTo>
                  <a:cubicBezTo>
                    <a:pt x="275" y="38"/>
                    <a:pt x="276" y="36"/>
                    <a:pt x="277" y="33"/>
                  </a:cubicBezTo>
                  <a:cubicBezTo>
                    <a:pt x="278" y="28"/>
                    <a:pt x="278" y="24"/>
                    <a:pt x="276" y="18"/>
                  </a:cubicBezTo>
                  <a:cubicBezTo>
                    <a:pt x="276" y="18"/>
                    <a:pt x="276" y="18"/>
                    <a:pt x="276" y="18"/>
                  </a:cubicBezTo>
                  <a:cubicBezTo>
                    <a:pt x="6" y="0"/>
                    <a:pt x="6" y="0"/>
                    <a:pt x="6" y="0"/>
                  </a:cubicBezTo>
                  <a:cubicBezTo>
                    <a:pt x="6" y="0"/>
                    <a:pt x="6" y="0"/>
                    <a:pt x="6" y="0"/>
                  </a:cubicBezTo>
                  <a:cubicBezTo>
                    <a:pt x="6" y="1"/>
                    <a:pt x="6" y="2"/>
                    <a:pt x="6" y="3"/>
                  </a:cubicBezTo>
                  <a:cubicBezTo>
                    <a:pt x="6" y="3"/>
                    <a:pt x="6" y="4"/>
                    <a:pt x="6" y="4"/>
                  </a:cubicBezTo>
                  <a:cubicBezTo>
                    <a:pt x="6" y="4"/>
                    <a:pt x="6" y="5"/>
                    <a:pt x="6" y="5"/>
                  </a:cubicBezTo>
                  <a:cubicBezTo>
                    <a:pt x="6" y="6"/>
                    <a:pt x="4" y="9"/>
                    <a:pt x="3" y="9"/>
                  </a:cubicBezTo>
                  <a:cubicBezTo>
                    <a:pt x="3" y="11"/>
                    <a:pt x="2" y="13"/>
                    <a:pt x="1" y="15"/>
                  </a:cubicBezTo>
                  <a:cubicBezTo>
                    <a:pt x="0" y="22"/>
                    <a:pt x="5" y="30"/>
                    <a:pt x="4" y="39"/>
                  </a:cubicBezTo>
                  <a:cubicBezTo>
                    <a:pt x="4" y="46"/>
                    <a:pt x="4" y="46"/>
                    <a:pt x="4" y="46"/>
                  </a:cubicBezTo>
                  <a:cubicBezTo>
                    <a:pt x="4" y="46"/>
                    <a:pt x="4" y="46"/>
                    <a:pt x="4" y="46"/>
                  </a:cubicBezTo>
                  <a:cubicBezTo>
                    <a:pt x="4" y="48"/>
                    <a:pt x="4" y="48"/>
                    <a:pt x="4" y="50"/>
                  </a:cubicBezTo>
                  <a:cubicBezTo>
                    <a:pt x="6" y="52"/>
                    <a:pt x="6" y="55"/>
                    <a:pt x="8" y="57"/>
                  </a:cubicBezTo>
                  <a:cubicBezTo>
                    <a:pt x="8" y="61"/>
                    <a:pt x="6" y="66"/>
                    <a:pt x="5" y="70"/>
                  </a:cubicBezTo>
                  <a:cubicBezTo>
                    <a:pt x="4" y="76"/>
                    <a:pt x="8" y="84"/>
                    <a:pt x="10" y="89"/>
                  </a:cubicBezTo>
                  <a:cubicBezTo>
                    <a:pt x="12" y="97"/>
                    <a:pt x="15" y="106"/>
                    <a:pt x="19" y="114"/>
                  </a:cubicBezTo>
                  <a:cubicBezTo>
                    <a:pt x="23" y="117"/>
                    <a:pt x="28" y="129"/>
                    <a:pt x="29" y="135"/>
                  </a:cubicBezTo>
                  <a:cubicBezTo>
                    <a:pt x="30" y="136"/>
                    <a:pt x="32" y="145"/>
                    <a:pt x="32" y="147"/>
                  </a:cubicBezTo>
                  <a:cubicBezTo>
                    <a:pt x="35" y="151"/>
                    <a:pt x="35" y="156"/>
                    <a:pt x="39" y="159"/>
                  </a:cubicBezTo>
                  <a:cubicBezTo>
                    <a:pt x="40" y="161"/>
                    <a:pt x="43" y="162"/>
                    <a:pt x="44" y="164"/>
                  </a:cubicBezTo>
                  <a:cubicBezTo>
                    <a:pt x="45" y="167"/>
                    <a:pt x="45" y="173"/>
                    <a:pt x="45" y="176"/>
                  </a:cubicBezTo>
                  <a:cubicBezTo>
                    <a:pt x="44" y="183"/>
                    <a:pt x="46" y="185"/>
                    <a:pt x="49" y="190"/>
                  </a:cubicBezTo>
                  <a:cubicBezTo>
                    <a:pt x="57" y="201"/>
                    <a:pt x="57" y="201"/>
                    <a:pt x="57" y="201"/>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5" name="Freeform 12"/>
            <p:cNvSpPr>
              <a:spLocks/>
            </p:cNvSpPr>
            <p:nvPr/>
          </p:nvSpPr>
          <p:spPr bwMode="auto">
            <a:xfrm>
              <a:off x="4675188" y="1878013"/>
              <a:ext cx="776288" cy="868363"/>
            </a:xfrm>
            <a:custGeom>
              <a:avLst/>
              <a:gdLst>
                <a:gd name="T0" fmla="*/ 22 w 296"/>
                <a:gd name="T1" fmla="*/ 122 h 331"/>
                <a:gd name="T2" fmla="*/ 46 w 296"/>
                <a:gd name="T3" fmla="*/ 138 h 331"/>
                <a:gd name="T4" fmla="*/ 26 w 296"/>
                <a:gd name="T5" fmla="*/ 211 h 331"/>
                <a:gd name="T6" fmla="*/ 4 w 296"/>
                <a:gd name="T7" fmla="*/ 262 h 331"/>
                <a:gd name="T8" fmla="*/ 79 w 296"/>
                <a:gd name="T9" fmla="*/ 331 h 331"/>
                <a:gd name="T10" fmla="*/ 89 w 296"/>
                <a:gd name="T11" fmla="*/ 324 h 331"/>
                <a:gd name="T12" fmla="*/ 106 w 296"/>
                <a:gd name="T13" fmla="*/ 321 h 331"/>
                <a:gd name="T14" fmla="*/ 118 w 296"/>
                <a:gd name="T15" fmla="*/ 314 h 331"/>
                <a:gd name="T16" fmla="*/ 126 w 296"/>
                <a:gd name="T17" fmla="*/ 313 h 331"/>
                <a:gd name="T18" fmla="*/ 135 w 296"/>
                <a:gd name="T19" fmla="*/ 309 h 331"/>
                <a:gd name="T20" fmla="*/ 141 w 296"/>
                <a:gd name="T21" fmla="*/ 312 h 331"/>
                <a:gd name="T22" fmla="*/ 151 w 296"/>
                <a:gd name="T23" fmla="*/ 312 h 331"/>
                <a:gd name="T24" fmla="*/ 199 w 296"/>
                <a:gd name="T25" fmla="*/ 270 h 331"/>
                <a:gd name="T26" fmla="*/ 212 w 296"/>
                <a:gd name="T27" fmla="*/ 255 h 331"/>
                <a:gd name="T28" fmla="*/ 221 w 296"/>
                <a:gd name="T29" fmla="*/ 229 h 331"/>
                <a:gd name="T30" fmla="*/ 227 w 296"/>
                <a:gd name="T31" fmla="*/ 199 h 331"/>
                <a:gd name="T32" fmla="*/ 244 w 296"/>
                <a:gd name="T33" fmla="*/ 192 h 331"/>
                <a:gd name="T34" fmla="*/ 257 w 296"/>
                <a:gd name="T35" fmla="*/ 177 h 331"/>
                <a:gd name="T36" fmla="*/ 285 w 296"/>
                <a:gd name="T37" fmla="*/ 155 h 331"/>
                <a:gd name="T38" fmla="*/ 296 w 296"/>
                <a:gd name="T39" fmla="*/ 149 h 331"/>
                <a:gd name="T40" fmla="*/ 292 w 296"/>
                <a:gd name="T41" fmla="*/ 130 h 331"/>
                <a:gd name="T42" fmla="*/ 282 w 296"/>
                <a:gd name="T43" fmla="*/ 119 h 331"/>
                <a:gd name="T44" fmla="*/ 275 w 296"/>
                <a:gd name="T45" fmla="*/ 100 h 331"/>
                <a:gd name="T46" fmla="*/ 274 w 296"/>
                <a:gd name="T47" fmla="*/ 65 h 331"/>
                <a:gd name="T48" fmla="*/ 257 w 296"/>
                <a:gd name="T49" fmla="*/ 45 h 331"/>
                <a:gd name="T50" fmla="*/ 232 w 296"/>
                <a:gd name="T51" fmla="*/ 0 h 331"/>
                <a:gd name="T52" fmla="*/ 166 w 296"/>
                <a:gd name="T53" fmla="*/ 33 h 331"/>
                <a:gd name="T54" fmla="*/ 172 w 296"/>
                <a:gd name="T55" fmla="*/ 68 h 331"/>
                <a:gd name="T56" fmla="*/ 156 w 296"/>
                <a:gd name="T57" fmla="*/ 77 h 331"/>
                <a:gd name="T58" fmla="*/ 134 w 296"/>
                <a:gd name="T59" fmla="*/ 69 h 331"/>
                <a:gd name="T60" fmla="*/ 113 w 296"/>
                <a:gd name="T61" fmla="*/ 82 h 331"/>
                <a:gd name="T62" fmla="*/ 84 w 296"/>
                <a:gd name="T63" fmla="*/ 67 h 331"/>
                <a:gd name="T64" fmla="*/ 66 w 296"/>
                <a:gd name="T65" fmla="*/ 63 h 331"/>
                <a:gd name="T66" fmla="*/ 0 w 296"/>
                <a:gd name="T67" fmla="*/ 9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6" h="331">
                  <a:moveTo>
                    <a:pt x="0" y="96"/>
                  </a:moveTo>
                  <a:cubicBezTo>
                    <a:pt x="22" y="122"/>
                    <a:pt x="22" y="122"/>
                    <a:pt x="22" y="122"/>
                  </a:cubicBezTo>
                  <a:cubicBezTo>
                    <a:pt x="46" y="122"/>
                    <a:pt x="46" y="122"/>
                    <a:pt x="46" y="122"/>
                  </a:cubicBezTo>
                  <a:cubicBezTo>
                    <a:pt x="46" y="138"/>
                    <a:pt x="46" y="138"/>
                    <a:pt x="46" y="138"/>
                  </a:cubicBezTo>
                  <a:cubicBezTo>
                    <a:pt x="54" y="145"/>
                    <a:pt x="54" y="145"/>
                    <a:pt x="54" y="145"/>
                  </a:cubicBezTo>
                  <a:cubicBezTo>
                    <a:pt x="26" y="211"/>
                    <a:pt x="26" y="211"/>
                    <a:pt x="26" y="211"/>
                  </a:cubicBezTo>
                  <a:cubicBezTo>
                    <a:pt x="26" y="211"/>
                    <a:pt x="26" y="211"/>
                    <a:pt x="26" y="211"/>
                  </a:cubicBezTo>
                  <a:cubicBezTo>
                    <a:pt x="4" y="262"/>
                    <a:pt x="4" y="262"/>
                    <a:pt x="4" y="262"/>
                  </a:cubicBezTo>
                  <a:cubicBezTo>
                    <a:pt x="19" y="273"/>
                    <a:pt x="19" y="273"/>
                    <a:pt x="19" y="273"/>
                  </a:cubicBezTo>
                  <a:cubicBezTo>
                    <a:pt x="79" y="331"/>
                    <a:pt x="79" y="331"/>
                    <a:pt x="79" y="331"/>
                  </a:cubicBezTo>
                  <a:cubicBezTo>
                    <a:pt x="80" y="331"/>
                    <a:pt x="81" y="331"/>
                    <a:pt x="82" y="330"/>
                  </a:cubicBezTo>
                  <a:cubicBezTo>
                    <a:pt x="84" y="327"/>
                    <a:pt x="87" y="325"/>
                    <a:pt x="89" y="324"/>
                  </a:cubicBezTo>
                  <a:cubicBezTo>
                    <a:pt x="91" y="323"/>
                    <a:pt x="94" y="324"/>
                    <a:pt x="96" y="324"/>
                  </a:cubicBezTo>
                  <a:cubicBezTo>
                    <a:pt x="100" y="325"/>
                    <a:pt x="103" y="323"/>
                    <a:pt x="106" y="321"/>
                  </a:cubicBezTo>
                  <a:cubicBezTo>
                    <a:pt x="111" y="318"/>
                    <a:pt x="111" y="318"/>
                    <a:pt x="111" y="318"/>
                  </a:cubicBezTo>
                  <a:cubicBezTo>
                    <a:pt x="113" y="317"/>
                    <a:pt x="115" y="315"/>
                    <a:pt x="118" y="314"/>
                  </a:cubicBezTo>
                  <a:cubicBezTo>
                    <a:pt x="126" y="313"/>
                    <a:pt x="126" y="313"/>
                    <a:pt x="126" y="313"/>
                  </a:cubicBezTo>
                  <a:cubicBezTo>
                    <a:pt x="126" y="313"/>
                    <a:pt x="126" y="313"/>
                    <a:pt x="126" y="313"/>
                  </a:cubicBezTo>
                  <a:cubicBezTo>
                    <a:pt x="127" y="312"/>
                    <a:pt x="128" y="310"/>
                    <a:pt x="130" y="310"/>
                  </a:cubicBezTo>
                  <a:cubicBezTo>
                    <a:pt x="131" y="308"/>
                    <a:pt x="134" y="308"/>
                    <a:pt x="135" y="309"/>
                  </a:cubicBezTo>
                  <a:cubicBezTo>
                    <a:pt x="136" y="310"/>
                    <a:pt x="137" y="310"/>
                    <a:pt x="138" y="311"/>
                  </a:cubicBezTo>
                  <a:cubicBezTo>
                    <a:pt x="139" y="311"/>
                    <a:pt x="140" y="311"/>
                    <a:pt x="141" y="312"/>
                  </a:cubicBezTo>
                  <a:cubicBezTo>
                    <a:pt x="142" y="312"/>
                    <a:pt x="143" y="312"/>
                    <a:pt x="144" y="312"/>
                  </a:cubicBezTo>
                  <a:cubicBezTo>
                    <a:pt x="151" y="312"/>
                    <a:pt x="151" y="312"/>
                    <a:pt x="151" y="312"/>
                  </a:cubicBezTo>
                  <a:cubicBezTo>
                    <a:pt x="199" y="270"/>
                    <a:pt x="199" y="270"/>
                    <a:pt x="199" y="270"/>
                  </a:cubicBezTo>
                  <a:cubicBezTo>
                    <a:pt x="199" y="270"/>
                    <a:pt x="199" y="270"/>
                    <a:pt x="199" y="270"/>
                  </a:cubicBezTo>
                  <a:cubicBezTo>
                    <a:pt x="201" y="269"/>
                    <a:pt x="202" y="269"/>
                    <a:pt x="203" y="268"/>
                  </a:cubicBezTo>
                  <a:cubicBezTo>
                    <a:pt x="208" y="267"/>
                    <a:pt x="211" y="259"/>
                    <a:pt x="212" y="255"/>
                  </a:cubicBezTo>
                  <a:cubicBezTo>
                    <a:pt x="213" y="252"/>
                    <a:pt x="214" y="243"/>
                    <a:pt x="218" y="242"/>
                  </a:cubicBezTo>
                  <a:cubicBezTo>
                    <a:pt x="220" y="237"/>
                    <a:pt x="221" y="234"/>
                    <a:pt x="221" y="229"/>
                  </a:cubicBezTo>
                  <a:cubicBezTo>
                    <a:pt x="221" y="222"/>
                    <a:pt x="220" y="214"/>
                    <a:pt x="221" y="207"/>
                  </a:cubicBezTo>
                  <a:cubicBezTo>
                    <a:pt x="223" y="204"/>
                    <a:pt x="224" y="202"/>
                    <a:pt x="227" y="199"/>
                  </a:cubicBezTo>
                  <a:cubicBezTo>
                    <a:pt x="227" y="198"/>
                    <a:pt x="229" y="198"/>
                    <a:pt x="229" y="197"/>
                  </a:cubicBezTo>
                  <a:cubicBezTo>
                    <a:pt x="234" y="197"/>
                    <a:pt x="240" y="193"/>
                    <a:pt x="244" y="192"/>
                  </a:cubicBezTo>
                  <a:cubicBezTo>
                    <a:pt x="250" y="191"/>
                    <a:pt x="259" y="191"/>
                    <a:pt x="262" y="187"/>
                  </a:cubicBezTo>
                  <a:cubicBezTo>
                    <a:pt x="262" y="184"/>
                    <a:pt x="258" y="180"/>
                    <a:pt x="257" y="177"/>
                  </a:cubicBezTo>
                  <a:cubicBezTo>
                    <a:pt x="254" y="167"/>
                    <a:pt x="263" y="167"/>
                    <a:pt x="269" y="167"/>
                  </a:cubicBezTo>
                  <a:cubicBezTo>
                    <a:pt x="273" y="167"/>
                    <a:pt x="282" y="157"/>
                    <a:pt x="285" y="155"/>
                  </a:cubicBezTo>
                  <a:cubicBezTo>
                    <a:pt x="296" y="149"/>
                    <a:pt x="296" y="149"/>
                    <a:pt x="296" y="149"/>
                  </a:cubicBezTo>
                  <a:cubicBezTo>
                    <a:pt x="296" y="149"/>
                    <a:pt x="296" y="149"/>
                    <a:pt x="296" y="149"/>
                  </a:cubicBezTo>
                  <a:cubicBezTo>
                    <a:pt x="295" y="137"/>
                    <a:pt x="295" y="137"/>
                    <a:pt x="295" y="137"/>
                  </a:cubicBezTo>
                  <a:cubicBezTo>
                    <a:pt x="295" y="135"/>
                    <a:pt x="294" y="132"/>
                    <a:pt x="292" y="130"/>
                  </a:cubicBezTo>
                  <a:cubicBezTo>
                    <a:pt x="291" y="129"/>
                    <a:pt x="289" y="128"/>
                    <a:pt x="288" y="126"/>
                  </a:cubicBezTo>
                  <a:cubicBezTo>
                    <a:pt x="286" y="126"/>
                    <a:pt x="283" y="121"/>
                    <a:pt x="282" y="119"/>
                  </a:cubicBezTo>
                  <a:cubicBezTo>
                    <a:pt x="280" y="118"/>
                    <a:pt x="278" y="113"/>
                    <a:pt x="277" y="111"/>
                  </a:cubicBezTo>
                  <a:cubicBezTo>
                    <a:pt x="275" y="107"/>
                    <a:pt x="274" y="104"/>
                    <a:pt x="275" y="100"/>
                  </a:cubicBezTo>
                  <a:cubicBezTo>
                    <a:pt x="276" y="96"/>
                    <a:pt x="275" y="93"/>
                    <a:pt x="276" y="90"/>
                  </a:cubicBezTo>
                  <a:cubicBezTo>
                    <a:pt x="276" y="81"/>
                    <a:pt x="275" y="73"/>
                    <a:pt x="274" y="65"/>
                  </a:cubicBezTo>
                  <a:cubicBezTo>
                    <a:pt x="270" y="62"/>
                    <a:pt x="266" y="62"/>
                    <a:pt x="263" y="59"/>
                  </a:cubicBezTo>
                  <a:cubicBezTo>
                    <a:pt x="260" y="56"/>
                    <a:pt x="259" y="49"/>
                    <a:pt x="257" y="45"/>
                  </a:cubicBezTo>
                  <a:cubicBezTo>
                    <a:pt x="251" y="36"/>
                    <a:pt x="251" y="24"/>
                    <a:pt x="247" y="15"/>
                  </a:cubicBezTo>
                  <a:cubicBezTo>
                    <a:pt x="245" y="10"/>
                    <a:pt x="237" y="1"/>
                    <a:pt x="232" y="0"/>
                  </a:cubicBezTo>
                  <a:cubicBezTo>
                    <a:pt x="232" y="0"/>
                    <a:pt x="232" y="0"/>
                    <a:pt x="232" y="0"/>
                  </a:cubicBezTo>
                  <a:cubicBezTo>
                    <a:pt x="166" y="33"/>
                    <a:pt x="166" y="33"/>
                    <a:pt x="166" y="33"/>
                  </a:cubicBezTo>
                  <a:cubicBezTo>
                    <a:pt x="165" y="34"/>
                    <a:pt x="165" y="36"/>
                    <a:pt x="164" y="37"/>
                  </a:cubicBezTo>
                  <a:cubicBezTo>
                    <a:pt x="164" y="46"/>
                    <a:pt x="184" y="61"/>
                    <a:pt x="172" y="68"/>
                  </a:cubicBezTo>
                  <a:cubicBezTo>
                    <a:pt x="168" y="70"/>
                    <a:pt x="165" y="72"/>
                    <a:pt x="162" y="74"/>
                  </a:cubicBezTo>
                  <a:cubicBezTo>
                    <a:pt x="160" y="75"/>
                    <a:pt x="158" y="76"/>
                    <a:pt x="156" y="77"/>
                  </a:cubicBezTo>
                  <a:cubicBezTo>
                    <a:pt x="149" y="79"/>
                    <a:pt x="148" y="74"/>
                    <a:pt x="143" y="71"/>
                  </a:cubicBezTo>
                  <a:cubicBezTo>
                    <a:pt x="140" y="69"/>
                    <a:pt x="137" y="70"/>
                    <a:pt x="134" y="69"/>
                  </a:cubicBezTo>
                  <a:cubicBezTo>
                    <a:pt x="127" y="70"/>
                    <a:pt x="127" y="70"/>
                    <a:pt x="124" y="76"/>
                  </a:cubicBezTo>
                  <a:cubicBezTo>
                    <a:pt x="122" y="81"/>
                    <a:pt x="119" y="84"/>
                    <a:pt x="113" y="82"/>
                  </a:cubicBezTo>
                  <a:cubicBezTo>
                    <a:pt x="104" y="80"/>
                    <a:pt x="99" y="72"/>
                    <a:pt x="95" y="64"/>
                  </a:cubicBezTo>
                  <a:cubicBezTo>
                    <a:pt x="91" y="56"/>
                    <a:pt x="87" y="63"/>
                    <a:pt x="84" y="67"/>
                  </a:cubicBezTo>
                  <a:cubicBezTo>
                    <a:pt x="80" y="72"/>
                    <a:pt x="79" y="84"/>
                    <a:pt x="70" y="82"/>
                  </a:cubicBezTo>
                  <a:cubicBezTo>
                    <a:pt x="58" y="79"/>
                    <a:pt x="77" y="65"/>
                    <a:pt x="66" y="63"/>
                  </a:cubicBezTo>
                  <a:cubicBezTo>
                    <a:pt x="64" y="57"/>
                    <a:pt x="73" y="53"/>
                    <a:pt x="69" y="46"/>
                  </a:cubicBezTo>
                  <a:cubicBezTo>
                    <a:pt x="0" y="96"/>
                    <a:pt x="0" y="96"/>
                    <a:pt x="0" y="96"/>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6" name="Freeform 13"/>
            <p:cNvSpPr>
              <a:spLocks/>
            </p:cNvSpPr>
            <p:nvPr/>
          </p:nvSpPr>
          <p:spPr bwMode="auto">
            <a:xfrm>
              <a:off x="5197476" y="2263776"/>
              <a:ext cx="631825" cy="665163"/>
            </a:xfrm>
            <a:custGeom>
              <a:avLst/>
              <a:gdLst>
                <a:gd name="T0" fmla="*/ 0 w 241"/>
                <a:gd name="T1" fmla="*/ 123 h 254"/>
                <a:gd name="T2" fmla="*/ 4 w 241"/>
                <a:gd name="T3" fmla="*/ 121 h 254"/>
                <a:gd name="T4" fmla="*/ 13 w 241"/>
                <a:gd name="T5" fmla="*/ 108 h 254"/>
                <a:gd name="T6" fmla="*/ 19 w 241"/>
                <a:gd name="T7" fmla="*/ 95 h 254"/>
                <a:gd name="T8" fmla="*/ 22 w 241"/>
                <a:gd name="T9" fmla="*/ 82 h 254"/>
                <a:gd name="T10" fmla="*/ 22 w 241"/>
                <a:gd name="T11" fmla="*/ 60 h 254"/>
                <a:gd name="T12" fmla="*/ 28 w 241"/>
                <a:gd name="T13" fmla="*/ 52 h 254"/>
                <a:gd name="T14" fmla="*/ 30 w 241"/>
                <a:gd name="T15" fmla="*/ 50 h 254"/>
                <a:gd name="T16" fmla="*/ 45 w 241"/>
                <a:gd name="T17" fmla="*/ 45 h 254"/>
                <a:gd name="T18" fmla="*/ 63 w 241"/>
                <a:gd name="T19" fmla="*/ 40 h 254"/>
                <a:gd name="T20" fmla="*/ 58 w 241"/>
                <a:gd name="T21" fmla="*/ 30 h 254"/>
                <a:gd name="T22" fmla="*/ 70 w 241"/>
                <a:gd name="T23" fmla="*/ 20 h 254"/>
                <a:gd name="T24" fmla="*/ 86 w 241"/>
                <a:gd name="T25" fmla="*/ 8 h 254"/>
                <a:gd name="T26" fmla="*/ 97 w 241"/>
                <a:gd name="T27" fmla="*/ 2 h 254"/>
                <a:gd name="T28" fmla="*/ 97 w 241"/>
                <a:gd name="T29" fmla="*/ 2 h 254"/>
                <a:gd name="T30" fmla="*/ 108 w 241"/>
                <a:gd name="T31" fmla="*/ 15 h 254"/>
                <a:gd name="T32" fmla="*/ 118 w 241"/>
                <a:gd name="T33" fmla="*/ 27 h 254"/>
                <a:gd name="T34" fmla="*/ 135 w 241"/>
                <a:gd name="T35" fmla="*/ 21 h 254"/>
                <a:gd name="T36" fmla="*/ 146 w 241"/>
                <a:gd name="T37" fmla="*/ 0 h 254"/>
                <a:gd name="T38" fmla="*/ 147 w 241"/>
                <a:gd name="T39" fmla="*/ 0 h 254"/>
                <a:gd name="T40" fmla="*/ 155 w 241"/>
                <a:gd name="T41" fmla="*/ 31 h 254"/>
                <a:gd name="T42" fmla="*/ 175 w 241"/>
                <a:gd name="T43" fmla="*/ 68 h 254"/>
                <a:gd name="T44" fmla="*/ 184 w 241"/>
                <a:gd name="T45" fmla="*/ 87 h 254"/>
                <a:gd name="T46" fmla="*/ 186 w 241"/>
                <a:gd name="T47" fmla="*/ 96 h 254"/>
                <a:gd name="T48" fmla="*/ 184 w 241"/>
                <a:gd name="T49" fmla="*/ 106 h 254"/>
                <a:gd name="T50" fmla="*/ 166 w 241"/>
                <a:gd name="T51" fmla="*/ 129 h 254"/>
                <a:gd name="T52" fmla="*/ 207 w 241"/>
                <a:gd name="T53" fmla="*/ 173 h 254"/>
                <a:gd name="T54" fmla="*/ 207 w 241"/>
                <a:gd name="T55" fmla="*/ 173 h 254"/>
                <a:gd name="T56" fmla="*/ 208 w 241"/>
                <a:gd name="T57" fmla="*/ 174 h 254"/>
                <a:gd name="T58" fmla="*/ 214 w 241"/>
                <a:gd name="T59" fmla="*/ 176 h 254"/>
                <a:gd name="T60" fmla="*/ 221 w 241"/>
                <a:gd name="T61" fmla="*/ 178 h 254"/>
                <a:gd name="T62" fmla="*/ 229 w 241"/>
                <a:gd name="T63" fmla="*/ 184 h 254"/>
                <a:gd name="T64" fmla="*/ 236 w 241"/>
                <a:gd name="T65" fmla="*/ 191 h 254"/>
                <a:gd name="T66" fmla="*/ 241 w 241"/>
                <a:gd name="T67" fmla="*/ 196 h 254"/>
                <a:gd name="T68" fmla="*/ 241 w 241"/>
                <a:gd name="T69" fmla="*/ 196 h 254"/>
                <a:gd name="T70" fmla="*/ 228 w 241"/>
                <a:gd name="T71" fmla="*/ 220 h 254"/>
                <a:gd name="T72" fmla="*/ 206 w 241"/>
                <a:gd name="T73" fmla="*/ 220 h 254"/>
                <a:gd name="T74" fmla="*/ 150 w 241"/>
                <a:gd name="T75" fmla="*/ 254 h 254"/>
                <a:gd name="T76" fmla="*/ 149 w 241"/>
                <a:gd name="T77" fmla="*/ 223 h 254"/>
                <a:gd name="T78" fmla="*/ 144 w 241"/>
                <a:gd name="T79" fmla="*/ 223 h 254"/>
                <a:gd name="T80" fmla="*/ 139 w 241"/>
                <a:gd name="T81" fmla="*/ 224 h 254"/>
                <a:gd name="T82" fmla="*/ 135 w 241"/>
                <a:gd name="T83" fmla="*/ 224 h 254"/>
                <a:gd name="T84" fmla="*/ 133 w 241"/>
                <a:gd name="T85" fmla="*/ 225 h 254"/>
                <a:gd name="T86" fmla="*/ 113 w 241"/>
                <a:gd name="T87" fmla="*/ 224 h 254"/>
                <a:gd name="T88" fmla="*/ 106 w 241"/>
                <a:gd name="T89" fmla="*/ 203 h 254"/>
                <a:gd name="T90" fmla="*/ 88 w 241"/>
                <a:gd name="T91" fmla="*/ 187 h 254"/>
                <a:gd name="T92" fmla="*/ 65 w 241"/>
                <a:gd name="T93" fmla="*/ 176 h 254"/>
                <a:gd name="T94" fmla="*/ 45 w 241"/>
                <a:gd name="T95" fmla="*/ 172 h 254"/>
                <a:gd name="T96" fmla="*/ 34 w 241"/>
                <a:gd name="T97" fmla="*/ 174 h 254"/>
                <a:gd name="T98" fmla="*/ 0 w 241"/>
                <a:gd name="T99" fmla="*/ 157 h 254"/>
                <a:gd name="T100" fmla="*/ 0 w 241"/>
                <a:gd name="T101" fmla="*/ 12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1" h="254">
                  <a:moveTo>
                    <a:pt x="0" y="123"/>
                  </a:moveTo>
                  <a:cubicBezTo>
                    <a:pt x="2" y="122"/>
                    <a:pt x="3" y="122"/>
                    <a:pt x="4" y="121"/>
                  </a:cubicBezTo>
                  <a:cubicBezTo>
                    <a:pt x="9" y="120"/>
                    <a:pt x="12" y="112"/>
                    <a:pt x="13" y="108"/>
                  </a:cubicBezTo>
                  <a:cubicBezTo>
                    <a:pt x="14" y="105"/>
                    <a:pt x="15" y="96"/>
                    <a:pt x="19" y="95"/>
                  </a:cubicBezTo>
                  <a:cubicBezTo>
                    <a:pt x="21" y="90"/>
                    <a:pt x="22" y="87"/>
                    <a:pt x="22" y="82"/>
                  </a:cubicBezTo>
                  <a:cubicBezTo>
                    <a:pt x="22" y="75"/>
                    <a:pt x="21" y="67"/>
                    <a:pt x="22" y="60"/>
                  </a:cubicBezTo>
                  <a:cubicBezTo>
                    <a:pt x="24" y="57"/>
                    <a:pt x="25" y="55"/>
                    <a:pt x="28" y="52"/>
                  </a:cubicBezTo>
                  <a:cubicBezTo>
                    <a:pt x="28" y="51"/>
                    <a:pt x="30" y="51"/>
                    <a:pt x="30" y="50"/>
                  </a:cubicBezTo>
                  <a:cubicBezTo>
                    <a:pt x="35" y="50"/>
                    <a:pt x="41" y="46"/>
                    <a:pt x="45" y="45"/>
                  </a:cubicBezTo>
                  <a:cubicBezTo>
                    <a:pt x="51" y="44"/>
                    <a:pt x="60" y="44"/>
                    <a:pt x="63" y="40"/>
                  </a:cubicBezTo>
                  <a:cubicBezTo>
                    <a:pt x="63" y="37"/>
                    <a:pt x="59" y="33"/>
                    <a:pt x="58" y="30"/>
                  </a:cubicBezTo>
                  <a:cubicBezTo>
                    <a:pt x="55" y="20"/>
                    <a:pt x="64" y="20"/>
                    <a:pt x="70" y="20"/>
                  </a:cubicBezTo>
                  <a:cubicBezTo>
                    <a:pt x="74" y="20"/>
                    <a:pt x="83" y="10"/>
                    <a:pt x="86" y="8"/>
                  </a:cubicBezTo>
                  <a:cubicBezTo>
                    <a:pt x="97" y="2"/>
                    <a:pt x="97" y="2"/>
                    <a:pt x="97" y="2"/>
                  </a:cubicBezTo>
                  <a:cubicBezTo>
                    <a:pt x="97" y="2"/>
                    <a:pt x="97" y="2"/>
                    <a:pt x="97" y="2"/>
                  </a:cubicBezTo>
                  <a:cubicBezTo>
                    <a:pt x="100" y="8"/>
                    <a:pt x="102" y="12"/>
                    <a:pt x="108" y="15"/>
                  </a:cubicBezTo>
                  <a:cubicBezTo>
                    <a:pt x="114" y="19"/>
                    <a:pt x="115" y="21"/>
                    <a:pt x="118" y="27"/>
                  </a:cubicBezTo>
                  <a:cubicBezTo>
                    <a:pt x="122" y="33"/>
                    <a:pt x="133" y="26"/>
                    <a:pt x="135" y="21"/>
                  </a:cubicBezTo>
                  <a:cubicBezTo>
                    <a:pt x="140" y="14"/>
                    <a:pt x="142" y="7"/>
                    <a:pt x="146" y="0"/>
                  </a:cubicBezTo>
                  <a:cubicBezTo>
                    <a:pt x="146" y="0"/>
                    <a:pt x="146" y="0"/>
                    <a:pt x="147" y="0"/>
                  </a:cubicBezTo>
                  <a:cubicBezTo>
                    <a:pt x="154" y="7"/>
                    <a:pt x="151" y="22"/>
                    <a:pt x="155" y="31"/>
                  </a:cubicBezTo>
                  <a:cubicBezTo>
                    <a:pt x="162" y="44"/>
                    <a:pt x="171" y="53"/>
                    <a:pt x="175" y="68"/>
                  </a:cubicBezTo>
                  <a:cubicBezTo>
                    <a:pt x="178" y="72"/>
                    <a:pt x="183" y="82"/>
                    <a:pt x="184" y="87"/>
                  </a:cubicBezTo>
                  <a:cubicBezTo>
                    <a:pt x="184" y="90"/>
                    <a:pt x="186" y="93"/>
                    <a:pt x="186" y="96"/>
                  </a:cubicBezTo>
                  <a:cubicBezTo>
                    <a:pt x="186" y="100"/>
                    <a:pt x="185" y="102"/>
                    <a:pt x="184" y="106"/>
                  </a:cubicBezTo>
                  <a:cubicBezTo>
                    <a:pt x="178" y="112"/>
                    <a:pt x="172" y="122"/>
                    <a:pt x="166" y="129"/>
                  </a:cubicBezTo>
                  <a:cubicBezTo>
                    <a:pt x="165" y="143"/>
                    <a:pt x="200" y="162"/>
                    <a:pt x="207" y="173"/>
                  </a:cubicBezTo>
                  <a:cubicBezTo>
                    <a:pt x="207" y="173"/>
                    <a:pt x="207" y="173"/>
                    <a:pt x="207" y="173"/>
                  </a:cubicBezTo>
                  <a:cubicBezTo>
                    <a:pt x="207" y="173"/>
                    <a:pt x="207" y="173"/>
                    <a:pt x="208" y="174"/>
                  </a:cubicBezTo>
                  <a:cubicBezTo>
                    <a:pt x="210" y="174"/>
                    <a:pt x="212" y="175"/>
                    <a:pt x="214" y="176"/>
                  </a:cubicBezTo>
                  <a:cubicBezTo>
                    <a:pt x="216" y="177"/>
                    <a:pt x="219" y="177"/>
                    <a:pt x="221" y="178"/>
                  </a:cubicBezTo>
                  <a:cubicBezTo>
                    <a:pt x="224" y="180"/>
                    <a:pt x="227" y="181"/>
                    <a:pt x="229" y="184"/>
                  </a:cubicBezTo>
                  <a:cubicBezTo>
                    <a:pt x="231" y="186"/>
                    <a:pt x="234" y="190"/>
                    <a:pt x="236" y="191"/>
                  </a:cubicBezTo>
                  <a:cubicBezTo>
                    <a:pt x="241" y="196"/>
                    <a:pt x="241" y="196"/>
                    <a:pt x="241" y="196"/>
                  </a:cubicBezTo>
                  <a:cubicBezTo>
                    <a:pt x="241" y="196"/>
                    <a:pt x="241" y="196"/>
                    <a:pt x="241" y="196"/>
                  </a:cubicBezTo>
                  <a:cubicBezTo>
                    <a:pt x="228" y="220"/>
                    <a:pt x="228" y="220"/>
                    <a:pt x="228" y="220"/>
                  </a:cubicBezTo>
                  <a:cubicBezTo>
                    <a:pt x="206" y="220"/>
                    <a:pt x="206" y="220"/>
                    <a:pt x="206" y="220"/>
                  </a:cubicBezTo>
                  <a:cubicBezTo>
                    <a:pt x="150" y="254"/>
                    <a:pt x="150" y="254"/>
                    <a:pt x="150" y="254"/>
                  </a:cubicBezTo>
                  <a:cubicBezTo>
                    <a:pt x="149" y="223"/>
                    <a:pt x="149" y="223"/>
                    <a:pt x="149" y="223"/>
                  </a:cubicBezTo>
                  <a:cubicBezTo>
                    <a:pt x="148" y="223"/>
                    <a:pt x="146" y="223"/>
                    <a:pt x="144" y="223"/>
                  </a:cubicBezTo>
                  <a:cubicBezTo>
                    <a:pt x="142" y="223"/>
                    <a:pt x="140" y="223"/>
                    <a:pt x="139" y="224"/>
                  </a:cubicBezTo>
                  <a:cubicBezTo>
                    <a:pt x="137" y="224"/>
                    <a:pt x="136" y="224"/>
                    <a:pt x="135" y="224"/>
                  </a:cubicBezTo>
                  <a:cubicBezTo>
                    <a:pt x="135" y="225"/>
                    <a:pt x="134" y="225"/>
                    <a:pt x="133" y="225"/>
                  </a:cubicBezTo>
                  <a:cubicBezTo>
                    <a:pt x="129" y="227"/>
                    <a:pt x="116" y="231"/>
                    <a:pt x="113" y="224"/>
                  </a:cubicBezTo>
                  <a:cubicBezTo>
                    <a:pt x="111" y="219"/>
                    <a:pt x="110" y="207"/>
                    <a:pt x="106" y="203"/>
                  </a:cubicBezTo>
                  <a:cubicBezTo>
                    <a:pt x="92" y="203"/>
                    <a:pt x="94" y="198"/>
                    <a:pt x="88" y="187"/>
                  </a:cubicBezTo>
                  <a:cubicBezTo>
                    <a:pt x="81" y="174"/>
                    <a:pt x="80" y="176"/>
                    <a:pt x="65" y="176"/>
                  </a:cubicBezTo>
                  <a:cubicBezTo>
                    <a:pt x="57" y="176"/>
                    <a:pt x="53" y="175"/>
                    <a:pt x="45" y="172"/>
                  </a:cubicBezTo>
                  <a:cubicBezTo>
                    <a:pt x="42" y="171"/>
                    <a:pt x="38" y="173"/>
                    <a:pt x="34" y="174"/>
                  </a:cubicBezTo>
                  <a:cubicBezTo>
                    <a:pt x="0" y="157"/>
                    <a:pt x="0" y="157"/>
                    <a:pt x="0" y="157"/>
                  </a:cubicBezTo>
                  <a:cubicBezTo>
                    <a:pt x="0" y="123"/>
                    <a:pt x="0" y="123"/>
                    <a:pt x="0" y="123"/>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7" name="Freeform 14"/>
            <p:cNvSpPr>
              <a:spLocks/>
            </p:cNvSpPr>
            <p:nvPr/>
          </p:nvSpPr>
          <p:spPr bwMode="auto">
            <a:xfrm>
              <a:off x="4992688" y="2586038"/>
              <a:ext cx="981075" cy="828675"/>
            </a:xfrm>
            <a:custGeom>
              <a:avLst/>
              <a:gdLst>
                <a:gd name="T0" fmla="*/ 4 w 374"/>
                <a:gd name="T1" fmla="*/ 46 h 316"/>
                <a:gd name="T2" fmla="*/ 17 w 374"/>
                <a:gd name="T3" fmla="*/ 75 h 316"/>
                <a:gd name="T4" fmla="*/ 0 w 374"/>
                <a:gd name="T5" fmla="*/ 101 h 316"/>
                <a:gd name="T6" fmla="*/ 8 w 374"/>
                <a:gd name="T7" fmla="*/ 124 h 316"/>
                <a:gd name="T8" fmla="*/ 4 w 374"/>
                <a:gd name="T9" fmla="*/ 131 h 316"/>
                <a:gd name="T10" fmla="*/ 4 w 374"/>
                <a:gd name="T11" fmla="*/ 143 h 316"/>
                <a:gd name="T12" fmla="*/ 6 w 374"/>
                <a:gd name="T13" fmla="*/ 183 h 316"/>
                <a:gd name="T14" fmla="*/ 9 w 374"/>
                <a:gd name="T15" fmla="*/ 206 h 316"/>
                <a:gd name="T16" fmla="*/ 9 w 374"/>
                <a:gd name="T17" fmla="*/ 206 h 316"/>
                <a:gd name="T18" fmla="*/ 13 w 374"/>
                <a:gd name="T19" fmla="*/ 215 h 316"/>
                <a:gd name="T20" fmla="*/ 16 w 374"/>
                <a:gd name="T21" fmla="*/ 247 h 316"/>
                <a:gd name="T22" fmla="*/ 5 w 374"/>
                <a:gd name="T23" fmla="*/ 257 h 316"/>
                <a:gd name="T24" fmla="*/ 19 w 374"/>
                <a:gd name="T25" fmla="*/ 280 h 316"/>
                <a:gd name="T26" fmla="*/ 35 w 374"/>
                <a:gd name="T27" fmla="*/ 296 h 316"/>
                <a:gd name="T28" fmla="*/ 52 w 374"/>
                <a:gd name="T29" fmla="*/ 316 h 316"/>
                <a:gd name="T30" fmla="*/ 71 w 374"/>
                <a:gd name="T31" fmla="*/ 297 h 316"/>
                <a:gd name="T32" fmla="*/ 92 w 374"/>
                <a:gd name="T33" fmla="*/ 274 h 316"/>
                <a:gd name="T34" fmla="*/ 103 w 374"/>
                <a:gd name="T35" fmla="*/ 260 h 316"/>
                <a:gd name="T36" fmla="*/ 121 w 374"/>
                <a:gd name="T37" fmla="*/ 274 h 316"/>
                <a:gd name="T38" fmla="*/ 184 w 374"/>
                <a:gd name="T39" fmla="*/ 229 h 316"/>
                <a:gd name="T40" fmla="*/ 187 w 374"/>
                <a:gd name="T41" fmla="*/ 226 h 316"/>
                <a:gd name="T42" fmla="*/ 220 w 374"/>
                <a:gd name="T43" fmla="*/ 201 h 316"/>
                <a:gd name="T44" fmla="*/ 253 w 374"/>
                <a:gd name="T45" fmla="*/ 181 h 316"/>
                <a:gd name="T46" fmla="*/ 269 w 374"/>
                <a:gd name="T47" fmla="*/ 172 h 316"/>
                <a:gd name="T48" fmla="*/ 281 w 374"/>
                <a:gd name="T49" fmla="*/ 166 h 316"/>
                <a:gd name="T50" fmla="*/ 320 w 374"/>
                <a:gd name="T51" fmla="*/ 140 h 316"/>
                <a:gd name="T52" fmla="*/ 332 w 374"/>
                <a:gd name="T53" fmla="*/ 134 h 316"/>
                <a:gd name="T54" fmla="*/ 362 w 374"/>
                <a:gd name="T55" fmla="*/ 114 h 316"/>
                <a:gd name="T56" fmla="*/ 358 w 374"/>
                <a:gd name="T57" fmla="*/ 95 h 316"/>
                <a:gd name="T58" fmla="*/ 319 w 374"/>
                <a:gd name="T59" fmla="*/ 73 h 316"/>
                <a:gd name="T60" fmla="*/ 306 w 374"/>
                <a:gd name="T61" fmla="*/ 97 h 316"/>
                <a:gd name="T62" fmla="*/ 228 w 374"/>
                <a:gd name="T63" fmla="*/ 131 h 316"/>
                <a:gd name="T64" fmla="*/ 222 w 374"/>
                <a:gd name="T65" fmla="*/ 100 h 316"/>
                <a:gd name="T66" fmla="*/ 213 w 374"/>
                <a:gd name="T67" fmla="*/ 101 h 316"/>
                <a:gd name="T68" fmla="*/ 191 w 374"/>
                <a:gd name="T69" fmla="*/ 101 h 316"/>
                <a:gd name="T70" fmla="*/ 166 w 374"/>
                <a:gd name="T71" fmla="*/ 64 h 316"/>
                <a:gd name="T72" fmla="*/ 123 w 374"/>
                <a:gd name="T73" fmla="*/ 49 h 316"/>
                <a:gd name="T74" fmla="*/ 78 w 374"/>
                <a:gd name="T75" fmla="*/ 34 h 316"/>
                <a:gd name="T76" fmla="*/ 78 w 374"/>
                <a:gd name="T77" fmla="*/ 0 h 316"/>
                <a:gd name="T78" fmla="*/ 23 w 374"/>
                <a:gd name="T79" fmla="*/ 42 h 316"/>
                <a:gd name="T80" fmla="*/ 17 w 374"/>
                <a:gd name="T81" fmla="*/ 41 h 316"/>
                <a:gd name="T82" fmla="*/ 9 w 374"/>
                <a:gd name="T83" fmla="*/ 4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4" h="316">
                  <a:moveTo>
                    <a:pt x="5" y="43"/>
                  </a:moveTo>
                  <a:cubicBezTo>
                    <a:pt x="4" y="46"/>
                    <a:pt x="4" y="46"/>
                    <a:pt x="4" y="46"/>
                  </a:cubicBezTo>
                  <a:cubicBezTo>
                    <a:pt x="3" y="48"/>
                    <a:pt x="5" y="56"/>
                    <a:pt x="6" y="58"/>
                  </a:cubicBezTo>
                  <a:cubicBezTo>
                    <a:pt x="8" y="64"/>
                    <a:pt x="15" y="67"/>
                    <a:pt x="17" y="75"/>
                  </a:cubicBezTo>
                  <a:cubicBezTo>
                    <a:pt x="19" y="83"/>
                    <a:pt x="11" y="88"/>
                    <a:pt x="7" y="94"/>
                  </a:cubicBezTo>
                  <a:cubicBezTo>
                    <a:pt x="4" y="95"/>
                    <a:pt x="2" y="99"/>
                    <a:pt x="0" y="101"/>
                  </a:cubicBezTo>
                  <a:cubicBezTo>
                    <a:pt x="0" y="106"/>
                    <a:pt x="0" y="107"/>
                    <a:pt x="3" y="112"/>
                  </a:cubicBezTo>
                  <a:cubicBezTo>
                    <a:pt x="6" y="116"/>
                    <a:pt x="8" y="118"/>
                    <a:pt x="8" y="124"/>
                  </a:cubicBezTo>
                  <a:cubicBezTo>
                    <a:pt x="9" y="124"/>
                    <a:pt x="9" y="123"/>
                    <a:pt x="9" y="123"/>
                  </a:cubicBezTo>
                  <a:cubicBezTo>
                    <a:pt x="9" y="126"/>
                    <a:pt x="5" y="128"/>
                    <a:pt x="4" y="131"/>
                  </a:cubicBezTo>
                  <a:cubicBezTo>
                    <a:pt x="3" y="134"/>
                    <a:pt x="8" y="135"/>
                    <a:pt x="8" y="138"/>
                  </a:cubicBezTo>
                  <a:cubicBezTo>
                    <a:pt x="8" y="141"/>
                    <a:pt x="5" y="141"/>
                    <a:pt x="4" y="143"/>
                  </a:cubicBezTo>
                  <a:cubicBezTo>
                    <a:pt x="2" y="148"/>
                    <a:pt x="4" y="156"/>
                    <a:pt x="7" y="159"/>
                  </a:cubicBezTo>
                  <a:cubicBezTo>
                    <a:pt x="10" y="165"/>
                    <a:pt x="8" y="177"/>
                    <a:pt x="6" y="183"/>
                  </a:cubicBezTo>
                  <a:cubicBezTo>
                    <a:pt x="5" y="187"/>
                    <a:pt x="2" y="191"/>
                    <a:pt x="4" y="195"/>
                  </a:cubicBezTo>
                  <a:cubicBezTo>
                    <a:pt x="7" y="199"/>
                    <a:pt x="8" y="200"/>
                    <a:pt x="9" y="206"/>
                  </a:cubicBezTo>
                  <a:cubicBezTo>
                    <a:pt x="9" y="205"/>
                    <a:pt x="9" y="206"/>
                    <a:pt x="9" y="206"/>
                  </a:cubicBezTo>
                  <a:cubicBezTo>
                    <a:pt x="9" y="206"/>
                    <a:pt x="9" y="206"/>
                    <a:pt x="9" y="206"/>
                  </a:cubicBezTo>
                  <a:cubicBezTo>
                    <a:pt x="9" y="207"/>
                    <a:pt x="11" y="211"/>
                    <a:pt x="11" y="212"/>
                  </a:cubicBezTo>
                  <a:cubicBezTo>
                    <a:pt x="12" y="212"/>
                    <a:pt x="12" y="214"/>
                    <a:pt x="13" y="215"/>
                  </a:cubicBezTo>
                  <a:cubicBezTo>
                    <a:pt x="18" y="218"/>
                    <a:pt x="19" y="224"/>
                    <a:pt x="19" y="229"/>
                  </a:cubicBezTo>
                  <a:cubicBezTo>
                    <a:pt x="19" y="235"/>
                    <a:pt x="19" y="241"/>
                    <a:pt x="16" y="247"/>
                  </a:cubicBezTo>
                  <a:cubicBezTo>
                    <a:pt x="5" y="257"/>
                    <a:pt x="5" y="257"/>
                    <a:pt x="5" y="257"/>
                  </a:cubicBezTo>
                  <a:cubicBezTo>
                    <a:pt x="5" y="257"/>
                    <a:pt x="5" y="257"/>
                    <a:pt x="5" y="257"/>
                  </a:cubicBezTo>
                  <a:cubicBezTo>
                    <a:pt x="6" y="262"/>
                    <a:pt x="6" y="268"/>
                    <a:pt x="9" y="271"/>
                  </a:cubicBezTo>
                  <a:cubicBezTo>
                    <a:pt x="12" y="275"/>
                    <a:pt x="16" y="276"/>
                    <a:pt x="19" y="280"/>
                  </a:cubicBezTo>
                  <a:cubicBezTo>
                    <a:pt x="19" y="282"/>
                    <a:pt x="21" y="288"/>
                    <a:pt x="23" y="290"/>
                  </a:cubicBezTo>
                  <a:cubicBezTo>
                    <a:pt x="28" y="295"/>
                    <a:pt x="33" y="288"/>
                    <a:pt x="35" y="296"/>
                  </a:cubicBezTo>
                  <a:cubicBezTo>
                    <a:pt x="36" y="303"/>
                    <a:pt x="37" y="304"/>
                    <a:pt x="42" y="310"/>
                  </a:cubicBezTo>
                  <a:cubicBezTo>
                    <a:pt x="52" y="316"/>
                    <a:pt x="52" y="316"/>
                    <a:pt x="52" y="316"/>
                  </a:cubicBezTo>
                  <a:cubicBezTo>
                    <a:pt x="52" y="316"/>
                    <a:pt x="52" y="316"/>
                    <a:pt x="52" y="316"/>
                  </a:cubicBezTo>
                  <a:cubicBezTo>
                    <a:pt x="71" y="297"/>
                    <a:pt x="71" y="297"/>
                    <a:pt x="71" y="297"/>
                  </a:cubicBezTo>
                  <a:cubicBezTo>
                    <a:pt x="78" y="274"/>
                    <a:pt x="78" y="274"/>
                    <a:pt x="78" y="274"/>
                  </a:cubicBezTo>
                  <a:cubicBezTo>
                    <a:pt x="92" y="274"/>
                    <a:pt x="92" y="274"/>
                    <a:pt x="92" y="274"/>
                  </a:cubicBezTo>
                  <a:cubicBezTo>
                    <a:pt x="92" y="260"/>
                    <a:pt x="92" y="260"/>
                    <a:pt x="92" y="260"/>
                  </a:cubicBezTo>
                  <a:cubicBezTo>
                    <a:pt x="103" y="260"/>
                    <a:pt x="103" y="260"/>
                    <a:pt x="103" y="260"/>
                  </a:cubicBezTo>
                  <a:cubicBezTo>
                    <a:pt x="102" y="274"/>
                    <a:pt x="102" y="274"/>
                    <a:pt x="102" y="274"/>
                  </a:cubicBezTo>
                  <a:cubicBezTo>
                    <a:pt x="121" y="274"/>
                    <a:pt x="121" y="274"/>
                    <a:pt x="121" y="274"/>
                  </a:cubicBezTo>
                  <a:cubicBezTo>
                    <a:pt x="120" y="242"/>
                    <a:pt x="120" y="242"/>
                    <a:pt x="120" y="242"/>
                  </a:cubicBezTo>
                  <a:cubicBezTo>
                    <a:pt x="184" y="229"/>
                    <a:pt x="184" y="229"/>
                    <a:pt x="184" y="229"/>
                  </a:cubicBezTo>
                  <a:cubicBezTo>
                    <a:pt x="184" y="229"/>
                    <a:pt x="186" y="227"/>
                    <a:pt x="187" y="227"/>
                  </a:cubicBezTo>
                  <a:cubicBezTo>
                    <a:pt x="187" y="226"/>
                    <a:pt x="187" y="226"/>
                    <a:pt x="187" y="226"/>
                  </a:cubicBezTo>
                  <a:cubicBezTo>
                    <a:pt x="188" y="226"/>
                    <a:pt x="188" y="226"/>
                    <a:pt x="188" y="225"/>
                  </a:cubicBezTo>
                  <a:cubicBezTo>
                    <a:pt x="197" y="214"/>
                    <a:pt x="209" y="210"/>
                    <a:pt x="220" y="201"/>
                  </a:cubicBezTo>
                  <a:cubicBezTo>
                    <a:pt x="226" y="196"/>
                    <a:pt x="233" y="191"/>
                    <a:pt x="241" y="187"/>
                  </a:cubicBezTo>
                  <a:cubicBezTo>
                    <a:pt x="253" y="181"/>
                    <a:pt x="253" y="181"/>
                    <a:pt x="253" y="181"/>
                  </a:cubicBezTo>
                  <a:cubicBezTo>
                    <a:pt x="257" y="179"/>
                    <a:pt x="263" y="174"/>
                    <a:pt x="267" y="173"/>
                  </a:cubicBezTo>
                  <a:cubicBezTo>
                    <a:pt x="268" y="173"/>
                    <a:pt x="269" y="173"/>
                    <a:pt x="269" y="172"/>
                  </a:cubicBezTo>
                  <a:cubicBezTo>
                    <a:pt x="269" y="172"/>
                    <a:pt x="270" y="172"/>
                    <a:pt x="270" y="172"/>
                  </a:cubicBezTo>
                  <a:cubicBezTo>
                    <a:pt x="273" y="171"/>
                    <a:pt x="277" y="168"/>
                    <a:pt x="281" y="166"/>
                  </a:cubicBezTo>
                  <a:cubicBezTo>
                    <a:pt x="287" y="163"/>
                    <a:pt x="293" y="157"/>
                    <a:pt x="299" y="153"/>
                  </a:cubicBezTo>
                  <a:cubicBezTo>
                    <a:pt x="306" y="149"/>
                    <a:pt x="313" y="144"/>
                    <a:pt x="320" y="140"/>
                  </a:cubicBezTo>
                  <a:cubicBezTo>
                    <a:pt x="332" y="134"/>
                    <a:pt x="332" y="134"/>
                    <a:pt x="332" y="134"/>
                  </a:cubicBezTo>
                  <a:cubicBezTo>
                    <a:pt x="332" y="134"/>
                    <a:pt x="332" y="134"/>
                    <a:pt x="332" y="134"/>
                  </a:cubicBezTo>
                  <a:cubicBezTo>
                    <a:pt x="346" y="126"/>
                    <a:pt x="346" y="126"/>
                    <a:pt x="346" y="126"/>
                  </a:cubicBezTo>
                  <a:cubicBezTo>
                    <a:pt x="351" y="122"/>
                    <a:pt x="356" y="117"/>
                    <a:pt x="362" y="114"/>
                  </a:cubicBezTo>
                  <a:cubicBezTo>
                    <a:pt x="366" y="112"/>
                    <a:pt x="371" y="109"/>
                    <a:pt x="374" y="106"/>
                  </a:cubicBezTo>
                  <a:cubicBezTo>
                    <a:pt x="374" y="101"/>
                    <a:pt x="362" y="96"/>
                    <a:pt x="358" y="95"/>
                  </a:cubicBezTo>
                  <a:cubicBezTo>
                    <a:pt x="348" y="92"/>
                    <a:pt x="339" y="90"/>
                    <a:pt x="331" y="83"/>
                  </a:cubicBezTo>
                  <a:cubicBezTo>
                    <a:pt x="328" y="80"/>
                    <a:pt x="323" y="74"/>
                    <a:pt x="319" y="73"/>
                  </a:cubicBezTo>
                  <a:cubicBezTo>
                    <a:pt x="319" y="73"/>
                    <a:pt x="319" y="73"/>
                    <a:pt x="319" y="73"/>
                  </a:cubicBezTo>
                  <a:cubicBezTo>
                    <a:pt x="306" y="97"/>
                    <a:pt x="306" y="97"/>
                    <a:pt x="306" y="97"/>
                  </a:cubicBezTo>
                  <a:cubicBezTo>
                    <a:pt x="284" y="97"/>
                    <a:pt x="284" y="97"/>
                    <a:pt x="284" y="97"/>
                  </a:cubicBezTo>
                  <a:cubicBezTo>
                    <a:pt x="228" y="131"/>
                    <a:pt x="228" y="131"/>
                    <a:pt x="228" y="131"/>
                  </a:cubicBezTo>
                  <a:cubicBezTo>
                    <a:pt x="227" y="100"/>
                    <a:pt x="227" y="100"/>
                    <a:pt x="227" y="100"/>
                  </a:cubicBezTo>
                  <a:cubicBezTo>
                    <a:pt x="226" y="100"/>
                    <a:pt x="224" y="100"/>
                    <a:pt x="222" y="100"/>
                  </a:cubicBezTo>
                  <a:cubicBezTo>
                    <a:pt x="220" y="100"/>
                    <a:pt x="218" y="100"/>
                    <a:pt x="217" y="101"/>
                  </a:cubicBezTo>
                  <a:cubicBezTo>
                    <a:pt x="215" y="101"/>
                    <a:pt x="214" y="101"/>
                    <a:pt x="213" y="101"/>
                  </a:cubicBezTo>
                  <a:cubicBezTo>
                    <a:pt x="213" y="102"/>
                    <a:pt x="212" y="102"/>
                    <a:pt x="211" y="102"/>
                  </a:cubicBezTo>
                  <a:cubicBezTo>
                    <a:pt x="207" y="104"/>
                    <a:pt x="194" y="108"/>
                    <a:pt x="191" y="101"/>
                  </a:cubicBezTo>
                  <a:cubicBezTo>
                    <a:pt x="189" y="96"/>
                    <a:pt x="188" y="84"/>
                    <a:pt x="184" y="80"/>
                  </a:cubicBezTo>
                  <a:cubicBezTo>
                    <a:pt x="170" y="80"/>
                    <a:pt x="172" y="75"/>
                    <a:pt x="166" y="64"/>
                  </a:cubicBezTo>
                  <a:cubicBezTo>
                    <a:pt x="159" y="51"/>
                    <a:pt x="158" y="53"/>
                    <a:pt x="143" y="53"/>
                  </a:cubicBezTo>
                  <a:cubicBezTo>
                    <a:pt x="135" y="53"/>
                    <a:pt x="131" y="52"/>
                    <a:pt x="123" y="49"/>
                  </a:cubicBezTo>
                  <a:cubicBezTo>
                    <a:pt x="120" y="48"/>
                    <a:pt x="116" y="50"/>
                    <a:pt x="112" y="51"/>
                  </a:cubicBezTo>
                  <a:cubicBezTo>
                    <a:pt x="78" y="34"/>
                    <a:pt x="78" y="34"/>
                    <a:pt x="78" y="34"/>
                  </a:cubicBezTo>
                  <a:cubicBezTo>
                    <a:pt x="78" y="0"/>
                    <a:pt x="78" y="0"/>
                    <a:pt x="78" y="0"/>
                  </a:cubicBezTo>
                  <a:cubicBezTo>
                    <a:pt x="78" y="0"/>
                    <a:pt x="78" y="0"/>
                    <a:pt x="78" y="0"/>
                  </a:cubicBezTo>
                  <a:cubicBezTo>
                    <a:pt x="30" y="42"/>
                    <a:pt x="30" y="42"/>
                    <a:pt x="30" y="42"/>
                  </a:cubicBezTo>
                  <a:cubicBezTo>
                    <a:pt x="23" y="42"/>
                    <a:pt x="23" y="42"/>
                    <a:pt x="23" y="42"/>
                  </a:cubicBezTo>
                  <a:cubicBezTo>
                    <a:pt x="22" y="42"/>
                    <a:pt x="21" y="42"/>
                    <a:pt x="20" y="42"/>
                  </a:cubicBezTo>
                  <a:cubicBezTo>
                    <a:pt x="19" y="41"/>
                    <a:pt x="18" y="41"/>
                    <a:pt x="17" y="41"/>
                  </a:cubicBezTo>
                  <a:cubicBezTo>
                    <a:pt x="16" y="40"/>
                    <a:pt x="15" y="40"/>
                    <a:pt x="14" y="39"/>
                  </a:cubicBezTo>
                  <a:cubicBezTo>
                    <a:pt x="13" y="38"/>
                    <a:pt x="10" y="38"/>
                    <a:pt x="9" y="40"/>
                  </a:cubicBezTo>
                  <a:cubicBezTo>
                    <a:pt x="7" y="40"/>
                    <a:pt x="6" y="42"/>
                    <a:pt x="5" y="43"/>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15"/>
            <p:cNvSpPr>
              <a:spLocks/>
            </p:cNvSpPr>
            <p:nvPr/>
          </p:nvSpPr>
          <p:spPr bwMode="auto">
            <a:xfrm>
              <a:off x="5129213" y="2936876"/>
              <a:ext cx="865188" cy="819150"/>
            </a:xfrm>
            <a:custGeom>
              <a:avLst/>
              <a:gdLst>
                <a:gd name="T0" fmla="*/ 0 w 330"/>
                <a:gd name="T1" fmla="*/ 182 h 312"/>
                <a:gd name="T2" fmla="*/ 19 w 330"/>
                <a:gd name="T3" fmla="*/ 163 h 312"/>
                <a:gd name="T4" fmla="*/ 26 w 330"/>
                <a:gd name="T5" fmla="*/ 140 h 312"/>
                <a:gd name="T6" fmla="*/ 40 w 330"/>
                <a:gd name="T7" fmla="*/ 140 h 312"/>
                <a:gd name="T8" fmla="*/ 40 w 330"/>
                <a:gd name="T9" fmla="*/ 126 h 312"/>
                <a:gd name="T10" fmla="*/ 51 w 330"/>
                <a:gd name="T11" fmla="*/ 126 h 312"/>
                <a:gd name="T12" fmla="*/ 50 w 330"/>
                <a:gd name="T13" fmla="*/ 140 h 312"/>
                <a:gd name="T14" fmla="*/ 69 w 330"/>
                <a:gd name="T15" fmla="*/ 140 h 312"/>
                <a:gd name="T16" fmla="*/ 68 w 330"/>
                <a:gd name="T17" fmla="*/ 108 h 312"/>
                <a:gd name="T18" fmla="*/ 132 w 330"/>
                <a:gd name="T19" fmla="*/ 95 h 312"/>
                <a:gd name="T20" fmla="*/ 135 w 330"/>
                <a:gd name="T21" fmla="*/ 93 h 312"/>
                <a:gd name="T22" fmla="*/ 135 w 330"/>
                <a:gd name="T23" fmla="*/ 92 h 312"/>
                <a:gd name="T24" fmla="*/ 136 w 330"/>
                <a:gd name="T25" fmla="*/ 91 h 312"/>
                <a:gd name="T26" fmla="*/ 168 w 330"/>
                <a:gd name="T27" fmla="*/ 67 h 312"/>
                <a:gd name="T28" fmla="*/ 189 w 330"/>
                <a:gd name="T29" fmla="*/ 53 h 312"/>
                <a:gd name="T30" fmla="*/ 201 w 330"/>
                <a:gd name="T31" fmla="*/ 47 h 312"/>
                <a:gd name="T32" fmla="*/ 215 w 330"/>
                <a:gd name="T33" fmla="*/ 39 h 312"/>
                <a:gd name="T34" fmla="*/ 217 w 330"/>
                <a:gd name="T35" fmla="*/ 38 h 312"/>
                <a:gd name="T36" fmla="*/ 218 w 330"/>
                <a:gd name="T37" fmla="*/ 38 h 312"/>
                <a:gd name="T38" fmla="*/ 229 w 330"/>
                <a:gd name="T39" fmla="*/ 32 h 312"/>
                <a:gd name="T40" fmla="*/ 247 w 330"/>
                <a:gd name="T41" fmla="*/ 19 h 312"/>
                <a:gd name="T42" fmla="*/ 268 w 330"/>
                <a:gd name="T43" fmla="*/ 6 h 312"/>
                <a:gd name="T44" fmla="*/ 280 w 330"/>
                <a:gd name="T45" fmla="*/ 0 h 312"/>
                <a:gd name="T46" fmla="*/ 280 w 330"/>
                <a:gd name="T47" fmla="*/ 0 h 312"/>
                <a:gd name="T48" fmla="*/ 291 w 330"/>
                <a:gd name="T49" fmla="*/ 35 h 312"/>
                <a:gd name="T50" fmla="*/ 330 w 330"/>
                <a:gd name="T51" fmla="*/ 35 h 312"/>
                <a:gd name="T52" fmla="*/ 330 w 330"/>
                <a:gd name="T53" fmla="*/ 35 h 312"/>
                <a:gd name="T54" fmla="*/ 306 w 330"/>
                <a:gd name="T55" fmla="*/ 81 h 312"/>
                <a:gd name="T56" fmla="*/ 293 w 330"/>
                <a:gd name="T57" fmla="*/ 81 h 312"/>
                <a:gd name="T58" fmla="*/ 269 w 330"/>
                <a:gd name="T59" fmla="*/ 106 h 312"/>
                <a:gd name="T60" fmla="*/ 279 w 330"/>
                <a:gd name="T61" fmla="*/ 134 h 312"/>
                <a:gd name="T62" fmla="*/ 270 w 330"/>
                <a:gd name="T63" fmla="*/ 148 h 312"/>
                <a:gd name="T64" fmla="*/ 218 w 330"/>
                <a:gd name="T65" fmla="*/ 267 h 312"/>
                <a:gd name="T66" fmla="*/ 218 w 330"/>
                <a:gd name="T67" fmla="*/ 267 h 312"/>
                <a:gd name="T68" fmla="*/ 205 w 330"/>
                <a:gd name="T69" fmla="*/ 269 h 312"/>
                <a:gd name="T70" fmla="*/ 200 w 330"/>
                <a:gd name="T71" fmla="*/ 270 h 312"/>
                <a:gd name="T72" fmla="*/ 197 w 330"/>
                <a:gd name="T73" fmla="*/ 276 h 312"/>
                <a:gd name="T74" fmla="*/ 192 w 330"/>
                <a:gd name="T75" fmla="*/ 279 h 312"/>
                <a:gd name="T76" fmla="*/ 196 w 330"/>
                <a:gd name="T77" fmla="*/ 291 h 312"/>
                <a:gd name="T78" fmla="*/ 190 w 330"/>
                <a:gd name="T79" fmla="*/ 299 h 312"/>
                <a:gd name="T80" fmla="*/ 179 w 330"/>
                <a:gd name="T81" fmla="*/ 297 h 312"/>
                <a:gd name="T82" fmla="*/ 162 w 330"/>
                <a:gd name="T83" fmla="*/ 303 h 312"/>
                <a:gd name="T84" fmla="*/ 155 w 330"/>
                <a:gd name="T85" fmla="*/ 304 h 312"/>
                <a:gd name="T86" fmla="*/ 155 w 330"/>
                <a:gd name="T87" fmla="*/ 304 h 312"/>
                <a:gd name="T88" fmla="*/ 116 w 330"/>
                <a:gd name="T89" fmla="*/ 304 h 312"/>
                <a:gd name="T90" fmla="*/ 94 w 330"/>
                <a:gd name="T91" fmla="*/ 310 h 312"/>
                <a:gd name="T92" fmla="*/ 76 w 330"/>
                <a:gd name="T93" fmla="*/ 304 h 312"/>
                <a:gd name="T94" fmla="*/ 48 w 330"/>
                <a:gd name="T95" fmla="*/ 280 h 312"/>
                <a:gd name="T96" fmla="*/ 47 w 330"/>
                <a:gd name="T97" fmla="*/ 273 h 312"/>
                <a:gd name="T98" fmla="*/ 32 w 330"/>
                <a:gd name="T99" fmla="*/ 256 h 312"/>
                <a:gd name="T100" fmla="*/ 42 w 330"/>
                <a:gd name="T101" fmla="*/ 242 h 312"/>
                <a:gd name="T102" fmla="*/ 17 w 330"/>
                <a:gd name="T103" fmla="*/ 233 h 312"/>
                <a:gd name="T104" fmla="*/ 17 w 330"/>
                <a:gd name="T105" fmla="*/ 233 h 312"/>
                <a:gd name="T106" fmla="*/ 10 w 330"/>
                <a:gd name="T107" fmla="*/ 221 h 312"/>
                <a:gd name="T108" fmla="*/ 4 w 330"/>
                <a:gd name="T109" fmla="*/ 205 h 312"/>
                <a:gd name="T110" fmla="*/ 1 w 330"/>
                <a:gd name="T111" fmla="*/ 191 h 312"/>
                <a:gd name="T112" fmla="*/ 0 w 330"/>
                <a:gd name="T113" fmla="*/ 184 h 312"/>
                <a:gd name="T114" fmla="*/ 0 w 330"/>
                <a:gd name="T115" fmla="*/ 18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0" h="312">
                  <a:moveTo>
                    <a:pt x="0" y="182"/>
                  </a:moveTo>
                  <a:cubicBezTo>
                    <a:pt x="19" y="163"/>
                    <a:pt x="19" y="163"/>
                    <a:pt x="19" y="163"/>
                  </a:cubicBezTo>
                  <a:cubicBezTo>
                    <a:pt x="26" y="140"/>
                    <a:pt x="26" y="140"/>
                    <a:pt x="26" y="140"/>
                  </a:cubicBezTo>
                  <a:cubicBezTo>
                    <a:pt x="40" y="140"/>
                    <a:pt x="40" y="140"/>
                    <a:pt x="40" y="140"/>
                  </a:cubicBezTo>
                  <a:cubicBezTo>
                    <a:pt x="40" y="126"/>
                    <a:pt x="40" y="126"/>
                    <a:pt x="40" y="126"/>
                  </a:cubicBezTo>
                  <a:cubicBezTo>
                    <a:pt x="51" y="126"/>
                    <a:pt x="51" y="126"/>
                    <a:pt x="51" y="126"/>
                  </a:cubicBezTo>
                  <a:cubicBezTo>
                    <a:pt x="50" y="140"/>
                    <a:pt x="50" y="140"/>
                    <a:pt x="50" y="140"/>
                  </a:cubicBezTo>
                  <a:cubicBezTo>
                    <a:pt x="69" y="140"/>
                    <a:pt x="69" y="140"/>
                    <a:pt x="69" y="140"/>
                  </a:cubicBezTo>
                  <a:cubicBezTo>
                    <a:pt x="68" y="108"/>
                    <a:pt x="68" y="108"/>
                    <a:pt x="68" y="108"/>
                  </a:cubicBezTo>
                  <a:cubicBezTo>
                    <a:pt x="132" y="95"/>
                    <a:pt x="132" y="95"/>
                    <a:pt x="132" y="95"/>
                  </a:cubicBezTo>
                  <a:cubicBezTo>
                    <a:pt x="132" y="95"/>
                    <a:pt x="134" y="93"/>
                    <a:pt x="135" y="93"/>
                  </a:cubicBezTo>
                  <a:cubicBezTo>
                    <a:pt x="135" y="92"/>
                    <a:pt x="135" y="92"/>
                    <a:pt x="135" y="92"/>
                  </a:cubicBezTo>
                  <a:cubicBezTo>
                    <a:pt x="136" y="92"/>
                    <a:pt x="136" y="92"/>
                    <a:pt x="136" y="91"/>
                  </a:cubicBezTo>
                  <a:cubicBezTo>
                    <a:pt x="145" y="80"/>
                    <a:pt x="157" y="76"/>
                    <a:pt x="168" y="67"/>
                  </a:cubicBezTo>
                  <a:cubicBezTo>
                    <a:pt x="174" y="62"/>
                    <a:pt x="181" y="57"/>
                    <a:pt x="189" y="53"/>
                  </a:cubicBezTo>
                  <a:cubicBezTo>
                    <a:pt x="201" y="47"/>
                    <a:pt x="201" y="47"/>
                    <a:pt x="201" y="47"/>
                  </a:cubicBezTo>
                  <a:cubicBezTo>
                    <a:pt x="205" y="45"/>
                    <a:pt x="211" y="40"/>
                    <a:pt x="215" y="39"/>
                  </a:cubicBezTo>
                  <a:cubicBezTo>
                    <a:pt x="216" y="39"/>
                    <a:pt x="217" y="39"/>
                    <a:pt x="217" y="38"/>
                  </a:cubicBezTo>
                  <a:cubicBezTo>
                    <a:pt x="217" y="38"/>
                    <a:pt x="218" y="38"/>
                    <a:pt x="218" y="38"/>
                  </a:cubicBezTo>
                  <a:cubicBezTo>
                    <a:pt x="221" y="37"/>
                    <a:pt x="225" y="34"/>
                    <a:pt x="229" y="32"/>
                  </a:cubicBezTo>
                  <a:cubicBezTo>
                    <a:pt x="235" y="29"/>
                    <a:pt x="241" y="23"/>
                    <a:pt x="247" y="19"/>
                  </a:cubicBezTo>
                  <a:cubicBezTo>
                    <a:pt x="254" y="15"/>
                    <a:pt x="261" y="10"/>
                    <a:pt x="268" y="6"/>
                  </a:cubicBezTo>
                  <a:cubicBezTo>
                    <a:pt x="280" y="0"/>
                    <a:pt x="280" y="0"/>
                    <a:pt x="280" y="0"/>
                  </a:cubicBezTo>
                  <a:cubicBezTo>
                    <a:pt x="280" y="0"/>
                    <a:pt x="280" y="0"/>
                    <a:pt x="280" y="0"/>
                  </a:cubicBezTo>
                  <a:cubicBezTo>
                    <a:pt x="291" y="35"/>
                    <a:pt x="291" y="35"/>
                    <a:pt x="291" y="35"/>
                  </a:cubicBezTo>
                  <a:cubicBezTo>
                    <a:pt x="330" y="35"/>
                    <a:pt x="330" y="35"/>
                    <a:pt x="330" y="35"/>
                  </a:cubicBezTo>
                  <a:cubicBezTo>
                    <a:pt x="330" y="35"/>
                    <a:pt x="330" y="35"/>
                    <a:pt x="330" y="35"/>
                  </a:cubicBezTo>
                  <a:cubicBezTo>
                    <a:pt x="306" y="81"/>
                    <a:pt x="306" y="81"/>
                    <a:pt x="306" y="81"/>
                  </a:cubicBezTo>
                  <a:cubicBezTo>
                    <a:pt x="293" y="81"/>
                    <a:pt x="293" y="81"/>
                    <a:pt x="293" y="81"/>
                  </a:cubicBezTo>
                  <a:cubicBezTo>
                    <a:pt x="269" y="106"/>
                    <a:pt x="269" y="106"/>
                    <a:pt x="269" y="106"/>
                  </a:cubicBezTo>
                  <a:cubicBezTo>
                    <a:pt x="279" y="134"/>
                    <a:pt x="279" y="134"/>
                    <a:pt x="279" y="134"/>
                  </a:cubicBezTo>
                  <a:cubicBezTo>
                    <a:pt x="270" y="148"/>
                    <a:pt x="270" y="148"/>
                    <a:pt x="270" y="148"/>
                  </a:cubicBezTo>
                  <a:cubicBezTo>
                    <a:pt x="218" y="267"/>
                    <a:pt x="218" y="267"/>
                    <a:pt x="218" y="267"/>
                  </a:cubicBezTo>
                  <a:cubicBezTo>
                    <a:pt x="218" y="267"/>
                    <a:pt x="218" y="267"/>
                    <a:pt x="218" y="267"/>
                  </a:cubicBezTo>
                  <a:cubicBezTo>
                    <a:pt x="205" y="269"/>
                    <a:pt x="205" y="269"/>
                    <a:pt x="205" y="269"/>
                  </a:cubicBezTo>
                  <a:cubicBezTo>
                    <a:pt x="203" y="269"/>
                    <a:pt x="202" y="270"/>
                    <a:pt x="200" y="270"/>
                  </a:cubicBezTo>
                  <a:cubicBezTo>
                    <a:pt x="199" y="272"/>
                    <a:pt x="198" y="274"/>
                    <a:pt x="197" y="276"/>
                  </a:cubicBezTo>
                  <a:cubicBezTo>
                    <a:pt x="195" y="277"/>
                    <a:pt x="193" y="278"/>
                    <a:pt x="192" y="279"/>
                  </a:cubicBezTo>
                  <a:cubicBezTo>
                    <a:pt x="189" y="282"/>
                    <a:pt x="196" y="288"/>
                    <a:pt x="196" y="291"/>
                  </a:cubicBezTo>
                  <a:cubicBezTo>
                    <a:pt x="197" y="294"/>
                    <a:pt x="192" y="298"/>
                    <a:pt x="190" y="299"/>
                  </a:cubicBezTo>
                  <a:cubicBezTo>
                    <a:pt x="184" y="302"/>
                    <a:pt x="184" y="298"/>
                    <a:pt x="179" y="297"/>
                  </a:cubicBezTo>
                  <a:cubicBezTo>
                    <a:pt x="174" y="296"/>
                    <a:pt x="169" y="303"/>
                    <a:pt x="162" y="303"/>
                  </a:cubicBezTo>
                  <a:cubicBezTo>
                    <a:pt x="160" y="303"/>
                    <a:pt x="157" y="303"/>
                    <a:pt x="155" y="304"/>
                  </a:cubicBezTo>
                  <a:cubicBezTo>
                    <a:pt x="155" y="304"/>
                    <a:pt x="155" y="304"/>
                    <a:pt x="155" y="304"/>
                  </a:cubicBezTo>
                  <a:cubicBezTo>
                    <a:pt x="116" y="304"/>
                    <a:pt x="116" y="304"/>
                    <a:pt x="116" y="304"/>
                  </a:cubicBezTo>
                  <a:cubicBezTo>
                    <a:pt x="108" y="305"/>
                    <a:pt x="101" y="309"/>
                    <a:pt x="94" y="310"/>
                  </a:cubicBezTo>
                  <a:cubicBezTo>
                    <a:pt x="86" y="312"/>
                    <a:pt x="82" y="308"/>
                    <a:pt x="76" y="304"/>
                  </a:cubicBezTo>
                  <a:cubicBezTo>
                    <a:pt x="70" y="299"/>
                    <a:pt x="50" y="287"/>
                    <a:pt x="48" y="280"/>
                  </a:cubicBezTo>
                  <a:cubicBezTo>
                    <a:pt x="48" y="278"/>
                    <a:pt x="49" y="274"/>
                    <a:pt x="47" y="273"/>
                  </a:cubicBezTo>
                  <a:cubicBezTo>
                    <a:pt x="43" y="270"/>
                    <a:pt x="32" y="260"/>
                    <a:pt x="32" y="256"/>
                  </a:cubicBezTo>
                  <a:cubicBezTo>
                    <a:pt x="36" y="250"/>
                    <a:pt x="50" y="252"/>
                    <a:pt x="42" y="242"/>
                  </a:cubicBezTo>
                  <a:cubicBezTo>
                    <a:pt x="35" y="234"/>
                    <a:pt x="27" y="234"/>
                    <a:pt x="17" y="233"/>
                  </a:cubicBezTo>
                  <a:cubicBezTo>
                    <a:pt x="17" y="233"/>
                    <a:pt x="17" y="233"/>
                    <a:pt x="17" y="233"/>
                  </a:cubicBezTo>
                  <a:cubicBezTo>
                    <a:pt x="10" y="221"/>
                    <a:pt x="10" y="221"/>
                    <a:pt x="10" y="221"/>
                  </a:cubicBezTo>
                  <a:cubicBezTo>
                    <a:pt x="8" y="216"/>
                    <a:pt x="6" y="210"/>
                    <a:pt x="4" y="205"/>
                  </a:cubicBezTo>
                  <a:cubicBezTo>
                    <a:pt x="3" y="200"/>
                    <a:pt x="1" y="196"/>
                    <a:pt x="1" y="191"/>
                  </a:cubicBezTo>
                  <a:cubicBezTo>
                    <a:pt x="1" y="190"/>
                    <a:pt x="1" y="185"/>
                    <a:pt x="0" y="184"/>
                  </a:cubicBezTo>
                  <a:cubicBezTo>
                    <a:pt x="0" y="183"/>
                    <a:pt x="0" y="182"/>
                    <a:pt x="0" y="182"/>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16"/>
            <p:cNvSpPr>
              <a:spLocks/>
            </p:cNvSpPr>
            <p:nvPr/>
          </p:nvSpPr>
          <p:spPr bwMode="auto">
            <a:xfrm>
              <a:off x="4017963" y="3313113"/>
              <a:ext cx="1517650" cy="836613"/>
            </a:xfrm>
            <a:custGeom>
              <a:avLst/>
              <a:gdLst>
                <a:gd name="T0" fmla="*/ 207 w 579"/>
                <a:gd name="T1" fmla="*/ 51 h 319"/>
                <a:gd name="T2" fmla="*/ 220 w 579"/>
                <a:gd name="T3" fmla="*/ 60 h 319"/>
                <a:gd name="T4" fmla="*/ 256 w 579"/>
                <a:gd name="T5" fmla="*/ 55 h 319"/>
                <a:gd name="T6" fmla="*/ 269 w 579"/>
                <a:gd name="T7" fmla="*/ 58 h 319"/>
                <a:gd name="T8" fmla="*/ 289 w 579"/>
                <a:gd name="T9" fmla="*/ 65 h 319"/>
                <a:gd name="T10" fmla="*/ 366 w 579"/>
                <a:gd name="T11" fmla="*/ 141 h 319"/>
                <a:gd name="T12" fmla="*/ 381 w 579"/>
                <a:gd name="T13" fmla="*/ 135 h 319"/>
                <a:gd name="T14" fmla="*/ 394 w 579"/>
                <a:gd name="T15" fmla="*/ 101 h 319"/>
                <a:gd name="T16" fmla="*/ 420 w 579"/>
                <a:gd name="T17" fmla="*/ 90 h 319"/>
                <a:gd name="T18" fmla="*/ 437 w 579"/>
                <a:gd name="T19" fmla="*/ 100 h 319"/>
                <a:gd name="T20" fmla="*/ 441 w 579"/>
                <a:gd name="T21" fmla="*/ 90 h 319"/>
                <a:gd name="T22" fmla="*/ 456 w 579"/>
                <a:gd name="T23" fmla="*/ 113 h 319"/>
                <a:gd name="T24" fmla="*/ 472 w 579"/>
                <a:gd name="T25" fmla="*/ 137 h 319"/>
                <a:gd name="T26" fmla="*/ 518 w 579"/>
                <a:gd name="T27" fmla="*/ 167 h 319"/>
                <a:gd name="T28" fmla="*/ 579 w 579"/>
                <a:gd name="T29" fmla="*/ 161 h 319"/>
                <a:gd name="T30" fmla="*/ 579 w 579"/>
                <a:gd name="T31" fmla="*/ 190 h 319"/>
                <a:gd name="T32" fmla="*/ 571 w 579"/>
                <a:gd name="T33" fmla="*/ 221 h 319"/>
                <a:gd name="T34" fmla="*/ 542 w 579"/>
                <a:gd name="T35" fmla="*/ 264 h 319"/>
                <a:gd name="T36" fmla="*/ 512 w 579"/>
                <a:gd name="T37" fmla="*/ 263 h 319"/>
                <a:gd name="T38" fmla="*/ 510 w 579"/>
                <a:gd name="T39" fmla="*/ 269 h 319"/>
                <a:gd name="T40" fmla="*/ 493 w 579"/>
                <a:gd name="T41" fmla="*/ 267 h 319"/>
                <a:gd name="T42" fmla="*/ 472 w 579"/>
                <a:gd name="T43" fmla="*/ 269 h 319"/>
                <a:gd name="T44" fmla="*/ 443 w 579"/>
                <a:gd name="T45" fmla="*/ 249 h 319"/>
                <a:gd name="T46" fmla="*/ 293 w 579"/>
                <a:gd name="T47" fmla="*/ 319 h 319"/>
                <a:gd name="T48" fmla="*/ 277 w 579"/>
                <a:gd name="T49" fmla="*/ 307 h 319"/>
                <a:gd name="T50" fmla="*/ 257 w 579"/>
                <a:gd name="T51" fmla="*/ 276 h 319"/>
                <a:gd name="T52" fmla="*/ 205 w 579"/>
                <a:gd name="T53" fmla="*/ 237 h 319"/>
                <a:gd name="T54" fmla="*/ 168 w 579"/>
                <a:gd name="T55" fmla="*/ 215 h 319"/>
                <a:gd name="T56" fmla="*/ 117 w 579"/>
                <a:gd name="T57" fmla="*/ 185 h 319"/>
                <a:gd name="T58" fmla="*/ 96 w 579"/>
                <a:gd name="T59" fmla="*/ 176 h 319"/>
                <a:gd name="T60" fmla="*/ 81 w 579"/>
                <a:gd name="T61" fmla="*/ 163 h 319"/>
                <a:gd name="T62" fmla="*/ 60 w 579"/>
                <a:gd name="T63" fmla="*/ 154 h 319"/>
                <a:gd name="T64" fmla="*/ 54 w 579"/>
                <a:gd name="T65" fmla="*/ 148 h 319"/>
                <a:gd name="T66" fmla="*/ 0 w 579"/>
                <a:gd name="T67" fmla="*/ 134 h 319"/>
                <a:gd name="T68" fmla="*/ 96 w 579"/>
                <a:gd name="T69" fmla="*/ 34 h 319"/>
                <a:gd name="T70" fmla="*/ 168 w 579"/>
                <a:gd name="T7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9" h="319">
                  <a:moveTo>
                    <a:pt x="168" y="0"/>
                  </a:moveTo>
                  <a:cubicBezTo>
                    <a:pt x="207" y="51"/>
                    <a:pt x="207" y="51"/>
                    <a:pt x="207" y="51"/>
                  </a:cubicBezTo>
                  <a:cubicBezTo>
                    <a:pt x="220" y="38"/>
                    <a:pt x="220" y="38"/>
                    <a:pt x="220" y="38"/>
                  </a:cubicBezTo>
                  <a:cubicBezTo>
                    <a:pt x="220" y="60"/>
                    <a:pt x="220" y="60"/>
                    <a:pt x="220" y="60"/>
                  </a:cubicBezTo>
                  <a:cubicBezTo>
                    <a:pt x="229" y="61"/>
                    <a:pt x="236" y="60"/>
                    <a:pt x="244" y="58"/>
                  </a:cubicBezTo>
                  <a:cubicBezTo>
                    <a:pt x="249" y="57"/>
                    <a:pt x="251" y="55"/>
                    <a:pt x="256" y="55"/>
                  </a:cubicBezTo>
                  <a:cubicBezTo>
                    <a:pt x="259" y="55"/>
                    <a:pt x="265" y="55"/>
                    <a:pt x="268" y="57"/>
                  </a:cubicBezTo>
                  <a:cubicBezTo>
                    <a:pt x="268" y="57"/>
                    <a:pt x="269" y="58"/>
                    <a:pt x="269" y="58"/>
                  </a:cubicBezTo>
                  <a:cubicBezTo>
                    <a:pt x="271" y="58"/>
                    <a:pt x="274" y="59"/>
                    <a:pt x="276" y="60"/>
                  </a:cubicBezTo>
                  <a:cubicBezTo>
                    <a:pt x="289" y="65"/>
                    <a:pt x="289" y="65"/>
                    <a:pt x="289" y="65"/>
                  </a:cubicBezTo>
                  <a:cubicBezTo>
                    <a:pt x="342" y="111"/>
                    <a:pt x="342" y="111"/>
                    <a:pt x="342" y="111"/>
                  </a:cubicBezTo>
                  <a:cubicBezTo>
                    <a:pt x="343" y="124"/>
                    <a:pt x="351" y="141"/>
                    <a:pt x="366" y="141"/>
                  </a:cubicBezTo>
                  <a:cubicBezTo>
                    <a:pt x="371" y="142"/>
                    <a:pt x="375" y="146"/>
                    <a:pt x="381" y="146"/>
                  </a:cubicBezTo>
                  <a:cubicBezTo>
                    <a:pt x="390" y="146"/>
                    <a:pt x="383" y="139"/>
                    <a:pt x="381" y="135"/>
                  </a:cubicBezTo>
                  <a:cubicBezTo>
                    <a:pt x="376" y="128"/>
                    <a:pt x="391" y="115"/>
                    <a:pt x="394" y="108"/>
                  </a:cubicBezTo>
                  <a:cubicBezTo>
                    <a:pt x="395" y="105"/>
                    <a:pt x="397" y="103"/>
                    <a:pt x="394" y="101"/>
                  </a:cubicBezTo>
                  <a:cubicBezTo>
                    <a:pt x="389" y="96"/>
                    <a:pt x="386" y="94"/>
                    <a:pt x="393" y="91"/>
                  </a:cubicBezTo>
                  <a:cubicBezTo>
                    <a:pt x="403" y="88"/>
                    <a:pt x="411" y="86"/>
                    <a:pt x="420" y="90"/>
                  </a:cubicBezTo>
                  <a:cubicBezTo>
                    <a:pt x="425" y="92"/>
                    <a:pt x="431" y="105"/>
                    <a:pt x="436" y="105"/>
                  </a:cubicBezTo>
                  <a:cubicBezTo>
                    <a:pt x="436" y="103"/>
                    <a:pt x="436" y="101"/>
                    <a:pt x="437" y="100"/>
                  </a:cubicBezTo>
                  <a:cubicBezTo>
                    <a:pt x="441" y="90"/>
                    <a:pt x="441" y="90"/>
                    <a:pt x="441" y="90"/>
                  </a:cubicBezTo>
                  <a:cubicBezTo>
                    <a:pt x="441" y="90"/>
                    <a:pt x="441" y="90"/>
                    <a:pt x="441" y="90"/>
                  </a:cubicBezTo>
                  <a:cubicBezTo>
                    <a:pt x="451" y="91"/>
                    <a:pt x="459" y="91"/>
                    <a:pt x="466" y="99"/>
                  </a:cubicBezTo>
                  <a:cubicBezTo>
                    <a:pt x="474" y="109"/>
                    <a:pt x="460" y="107"/>
                    <a:pt x="456" y="113"/>
                  </a:cubicBezTo>
                  <a:cubicBezTo>
                    <a:pt x="456" y="117"/>
                    <a:pt x="467" y="127"/>
                    <a:pt x="471" y="130"/>
                  </a:cubicBezTo>
                  <a:cubicBezTo>
                    <a:pt x="473" y="131"/>
                    <a:pt x="472" y="135"/>
                    <a:pt x="472" y="137"/>
                  </a:cubicBezTo>
                  <a:cubicBezTo>
                    <a:pt x="474" y="144"/>
                    <a:pt x="494" y="156"/>
                    <a:pt x="500" y="161"/>
                  </a:cubicBezTo>
                  <a:cubicBezTo>
                    <a:pt x="506" y="165"/>
                    <a:pt x="510" y="169"/>
                    <a:pt x="518" y="167"/>
                  </a:cubicBezTo>
                  <a:cubicBezTo>
                    <a:pt x="525" y="166"/>
                    <a:pt x="532" y="162"/>
                    <a:pt x="540" y="161"/>
                  </a:cubicBezTo>
                  <a:cubicBezTo>
                    <a:pt x="579" y="161"/>
                    <a:pt x="579" y="161"/>
                    <a:pt x="579" y="161"/>
                  </a:cubicBezTo>
                  <a:cubicBezTo>
                    <a:pt x="579" y="161"/>
                    <a:pt x="579" y="161"/>
                    <a:pt x="579" y="161"/>
                  </a:cubicBezTo>
                  <a:cubicBezTo>
                    <a:pt x="579" y="190"/>
                    <a:pt x="579" y="190"/>
                    <a:pt x="579" y="190"/>
                  </a:cubicBezTo>
                  <a:cubicBezTo>
                    <a:pt x="571" y="190"/>
                    <a:pt x="571" y="190"/>
                    <a:pt x="571" y="190"/>
                  </a:cubicBezTo>
                  <a:cubicBezTo>
                    <a:pt x="571" y="221"/>
                    <a:pt x="571" y="221"/>
                    <a:pt x="571" y="221"/>
                  </a:cubicBezTo>
                  <a:cubicBezTo>
                    <a:pt x="569" y="227"/>
                    <a:pt x="566" y="231"/>
                    <a:pt x="566" y="238"/>
                  </a:cubicBezTo>
                  <a:cubicBezTo>
                    <a:pt x="565" y="247"/>
                    <a:pt x="549" y="257"/>
                    <a:pt x="542" y="264"/>
                  </a:cubicBezTo>
                  <a:cubicBezTo>
                    <a:pt x="532" y="274"/>
                    <a:pt x="526" y="259"/>
                    <a:pt x="515" y="259"/>
                  </a:cubicBezTo>
                  <a:cubicBezTo>
                    <a:pt x="513" y="261"/>
                    <a:pt x="513" y="261"/>
                    <a:pt x="512" y="263"/>
                  </a:cubicBezTo>
                  <a:cubicBezTo>
                    <a:pt x="510" y="269"/>
                    <a:pt x="510" y="269"/>
                    <a:pt x="510" y="269"/>
                  </a:cubicBezTo>
                  <a:cubicBezTo>
                    <a:pt x="510" y="269"/>
                    <a:pt x="510" y="269"/>
                    <a:pt x="510" y="269"/>
                  </a:cubicBezTo>
                  <a:cubicBezTo>
                    <a:pt x="501" y="269"/>
                    <a:pt x="501" y="269"/>
                    <a:pt x="501" y="269"/>
                  </a:cubicBezTo>
                  <a:cubicBezTo>
                    <a:pt x="499" y="269"/>
                    <a:pt x="495" y="269"/>
                    <a:pt x="493" y="267"/>
                  </a:cubicBezTo>
                  <a:cubicBezTo>
                    <a:pt x="489" y="266"/>
                    <a:pt x="487" y="268"/>
                    <a:pt x="483" y="269"/>
                  </a:cubicBezTo>
                  <a:cubicBezTo>
                    <a:pt x="480" y="271"/>
                    <a:pt x="475" y="270"/>
                    <a:pt x="472" y="269"/>
                  </a:cubicBezTo>
                  <a:cubicBezTo>
                    <a:pt x="463" y="265"/>
                    <a:pt x="454" y="261"/>
                    <a:pt x="447" y="255"/>
                  </a:cubicBezTo>
                  <a:cubicBezTo>
                    <a:pt x="446" y="253"/>
                    <a:pt x="445" y="251"/>
                    <a:pt x="443" y="249"/>
                  </a:cubicBezTo>
                  <a:cubicBezTo>
                    <a:pt x="441" y="224"/>
                    <a:pt x="441" y="224"/>
                    <a:pt x="441" y="224"/>
                  </a:cubicBezTo>
                  <a:cubicBezTo>
                    <a:pt x="293" y="319"/>
                    <a:pt x="293" y="319"/>
                    <a:pt x="293" y="319"/>
                  </a:cubicBezTo>
                  <a:cubicBezTo>
                    <a:pt x="293" y="319"/>
                    <a:pt x="293" y="319"/>
                    <a:pt x="293" y="319"/>
                  </a:cubicBezTo>
                  <a:cubicBezTo>
                    <a:pt x="277" y="307"/>
                    <a:pt x="277" y="307"/>
                    <a:pt x="277" y="307"/>
                  </a:cubicBezTo>
                  <a:cubicBezTo>
                    <a:pt x="272" y="302"/>
                    <a:pt x="271" y="289"/>
                    <a:pt x="268" y="286"/>
                  </a:cubicBezTo>
                  <a:cubicBezTo>
                    <a:pt x="266" y="281"/>
                    <a:pt x="261" y="278"/>
                    <a:pt x="257" y="276"/>
                  </a:cubicBezTo>
                  <a:cubicBezTo>
                    <a:pt x="251" y="272"/>
                    <a:pt x="246" y="269"/>
                    <a:pt x="241" y="264"/>
                  </a:cubicBezTo>
                  <a:cubicBezTo>
                    <a:pt x="230" y="252"/>
                    <a:pt x="219" y="244"/>
                    <a:pt x="205" y="237"/>
                  </a:cubicBezTo>
                  <a:cubicBezTo>
                    <a:pt x="185" y="227"/>
                    <a:pt x="185" y="227"/>
                    <a:pt x="185" y="227"/>
                  </a:cubicBezTo>
                  <a:cubicBezTo>
                    <a:pt x="179" y="222"/>
                    <a:pt x="175" y="218"/>
                    <a:pt x="168" y="215"/>
                  </a:cubicBezTo>
                  <a:cubicBezTo>
                    <a:pt x="163" y="212"/>
                    <a:pt x="158" y="205"/>
                    <a:pt x="152" y="201"/>
                  </a:cubicBezTo>
                  <a:cubicBezTo>
                    <a:pt x="143" y="195"/>
                    <a:pt x="125" y="196"/>
                    <a:pt x="117" y="185"/>
                  </a:cubicBezTo>
                  <a:cubicBezTo>
                    <a:pt x="113" y="183"/>
                    <a:pt x="106" y="179"/>
                    <a:pt x="101" y="178"/>
                  </a:cubicBezTo>
                  <a:cubicBezTo>
                    <a:pt x="100" y="177"/>
                    <a:pt x="97" y="176"/>
                    <a:pt x="96" y="176"/>
                  </a:cubicBezTo>
                  <a:cubicBezTo>
                    <a:pt x="90" y="170"/>
                    <a:pt x="89" y="163"/>
                    <a:pt x="81" y="163"/>
                  </a:cubicBezTo>
                  <a:cubicBezTo>
                    <a:pt x="81" y="163"/>
                    <a:pt x="81" y="163"/>
                    <a:pt x="81" y="163"/>
                  </a:cubicBezTo>
                  <a:cubicBezTo>
                    <a:pt x="69" y="160"/>
                    <a:pt x="69" y="160"/>
                    <a:pt x="69" y="160"/>
                  </a:cubicBezTo>
                  <a:cubicBezTo>
                    <a:pt x="66" y="159"/>
                    <a:pt x="62" y="156"/>
                    <a:pt x="60" y="154"/>
                  </a:cubicBezTo>
                  <a:cubicBezTo>
                    <a:pt x="59" y="153"/>
                    <a:pt x="59" y="153"/>
                    <a:pt x="59" y="153"/>
                  </a:cubicBezTo>
                  <a:cubicBezTo>
                    <a:pt x="58" y="152"/>
                    <a:pt x="55" y="150"/>
                    <a:pt x="54" y="148"/>
                  </a:cubicBezTo>
                  <a:cubicBezTo>
                    <a:pt x="46" y="144"/>
                    <a:pt x="39" y="139"/>
                    <a:pt x="30" y="136"/>
                  </a:cubicBezTo>
                  <a:cubicBezTo>
                    <a:pt x="21" y="133"/>
                    <a:pt x="9" y="136"/>
                    <a:pt x="0" y="134"/>
                  </a:cubicBezTo>
                  <a:cubicBezTo>
                    <a:pt x="0" y="134"/>
                    <a:pt x="0" y="134"/>
                    <a:pt x="0" y="134"/>
                  </a:cubicBezTo>
                  <a:cubicBezTo>
                    <a:pt x="96" y="34"/>
                    <a:pt x="96" y="34"/>
                    <a:pt x="96" y="34"/>
                  </a:cubicBezTo>
                  <a:cubicBezTo>
                    <a:pt x="96" y="34"/>
                    <a:pt x="96" y="34"/>
                    <a:pt x="96" y="34"/>
                  </a:cubicBezTo>
                  <a:cubicBezTo>
                    <a:pt x="168" y="0"/>
                    <a:pt x="168" y="0"/>
                    <a:pt x="168" y="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17"/>
            <p:cNvSpPr>
              <a:spLocks/>
            </p:cNvSpPr>
            <p:nvPr/>
          </p:nvSpPr>
          <p:spPr bwMode="auto">
            <a:xfrm>
              <a:off x="5089526" y="1560513"/>
              <a:ext cx="1033463" cy="708025"/>
            </a:xfrm>
            <a:custGeom>
              <a:avLst/>
              <a:gdLst>
                <a:gd name="T0" fmla="*/ 74 w 394"/>
                <a:gd name="T1" fmla="*/ 121 h 270"/>
                <a:gd name="T2" fmla="*/ 89 w 394"/>
                <a:gd name="T3" fmla="*/ 136 h 270"/>
                <a:gd name="T4" fmla="*/ 99 w 394"/>
                <a:gd name="T5" fmla="*/ 166 h 270"/>
                <a:gd name="T6" fmla="*/ 105 w 394"/>
                <a:gd name="T7" fmla="*/ 180 h 270"/>
                <a:gd name="T8" fmla="*/ 116 w 394"/>
                <a:gd name="T9" fmla="*/ 186 h 270"/>
                <a:gd name="T10" fmla="*/ 118 w 394"/>
                <a:gd name="T11" fmla="*/ 211 h 270"/>
                <a:gd name="T12" fmla="*/ 117 w 394"/>
                <a:gd name="T13" fmla="*/ 221 h 270"/>
                <a:gd name="T14" fmla="*/ 119 w 394"/>
                <a:gd name="T15" fmla="*/ 232 h 270"/>
                <a:gd name="T16" fmla="*/ 124 w 394"/>
                <a:gd name="T17" fmla="*/ 240 h 270"/>
                <a:gd name="T18" fmla="*/ 130 w 394"/>
                <a:gd name="T19" fmla="*/ 247 h 270"/>
                <a:gd name="T20" fmla="*/ 134 w 394"/>
                <a:gd name="T21" fmla="*/ 251 h 270"/>
                <a:gd name="T22" fmla="*/ 137 w 394"/>
                <a:gd name="T23" fmla="*/ 258 h 270"/>
                <a:gd name="T24" fmla="*/ 138 w 394"/>
                <a:gd name="T25" fmla="*/ 270 h 270"/>
                <a:gd name="T26" fmla="*/ 138 w 394"/>
                <a:gd name="T27" fmla="*/ 270 h 270"/>
                <a:gd name="T28" fmla="*/ 261 w 394"/>
                <a:gd name="T29" fmla="*/ 197 h 270"/>
                <a:gd name="T30" fmla="*/ 275 w 394"/>
                <a:gd name="T31" fmla="*/ 198 h 270"/>
                <a:gd name="T32" fmla="*/ 294 w 394"/>
                <a:gd name="T33" fmla="*/ 193 h 270"/>
                <a:gd name="T34" fmla="*/ 311 w 394"/>
                <a:gd name="T35" fmla="*/ 197 h 270"/>
                <a:gd name="T36" fmla="*/ 325 w 394"/>
                <a:gd name="T37" fmla="*/ 194 h 270"/>
                <a:gd name="T38" fmla="*/ 343 w 394"/>
                <a:gd name="T39" fmla="*/ 192 h 270"/>
                <a:gd name="T40" fmla="*/ 356 w 394"/>
                <a:gd name="T41" fmla="*/ 174 h 270"/>
                <a:gd name="T42" fmla="*/ 358 w 394"/>
                <a:gd name="T43" fmla="*/ 174 h 270"/>
                <a:gd name="T44" fmla="*/ 366 w 394"/>
                <a:gd name="T45" fmla="*/ 172 h 270"/>
                <a:gd name="T46" fmla="*/ 366 w 394"/>
                <a:gd name="T47" fmla="*/ 172 h 270"/>
                <a:gd name="T48" fmla="*/ 369 w 394"/>
                <a:gd name="T49" fmla="*/ 165 h 270"/>
                <a:gd name="T50" fmla="*/ 370 w 394"/>
                <a:gd name="T51" fmla="*/ 161 h 270"/>
                <a:gd name="T52" fmla="*/ 371 w 394"/>
                <a:gd name="T53" fmla="*/ 158 h 270"/>
                <a:gd name="T54" fmla="*/ 373 w 394"/>
                <a:gd name="T55" fmla="*/ 151 h 270"/>
                <a:gd name="T56" fmla="*/ 375 w 394"/>
                <a:gd name="T57" fmla="*/ 146 h 270"/>
                <a:gd name="T58" fmla="*/ 376 w 394"/>
                <a:gd name="T59" fmla="*/ 144 h 270"/>
                <a:gd name="T60" fmla="*/ 377 w 394"/>
                <a:gd name="T61" fmla="*/ 140 h 270"/>
                <a:gd name="T62" fmla="*/ 390 w 394"/>
                <a:gd name="T63" fmla="*/ 124 h 270"/>
                <a:gd name="T64" fmla="*/ 387 w 394"/>
                <a:gd name="T65" fmla="*/ 113 h 270"/>
                <a:gd name="T66" fmla="*/ 384 w 394"/>
                <a:gd name="T67" fmla="*/ 105 h 270"/>
                <a:gd name="T68" fmla="*/ 383 w 394"/>
                <a:gd name="T69" fmla="*/ 105 h 270"/>
                <a:gd name="T70" fmla="*/ 383 w 394"/>
                <a:gd name="T71" fmla="*/ 106 h 270"/>
                <a:gd name="T72" fmla="*/ 372 w 394"/>
                <a:gd name="T73" fmla="*/ 96 h 270"/>
                <a:gd name="T74" fmla="*/ 359 w 394"/>
                <a:gd name="T75" fmla="*/ 89 h 270"/>
                <a:gd name="T76" fmla="*/ 349 w 394"/>
                <a:gd name="T77" fmla="*/ 78 h 270"/>
                <a:gd name="T78" fmla="*/ 343 w 394"/>
                <a:gd name="T79" fmla="*/ 64 h 270"/>
                <a:gd name="T80" fmla="*/ 326 w 394"/>
                <a:gd name="T81" fmla="*/ 36 h 270"/>
                <a:gd name="T82" fmla="*/ 317 w 394"/>
                <a:gd name="T83" fmla="*/ 19 h 270"/>
                <a:gd name="T84" fmla="*/ 315 w 394"/>
                <a:gd name="T85" fmla="*/ 5 h 270"/>
                <a:gd name="T86" fmla="*/ 315 w 394"/>
                <a:gd name="T87" fmla="*/ 5 h 270"/>
                <a:gd name="T88" fmla="*/ 0 w 394"/>
                <a:gd name="T89" fmla="*/ 0 h 270"/>
                <a:gd name="T90" fmla="*/ 0 w 394"/>
                <a:gd name="T91" fmla="*/ 0 h 270"/>
                <a:gd name="T92" fmla="*/ 7 w 394"/>
                <a:gd name="T93" fmla="*/ 16 h 270"/>
                <a:gd name="T94" fmla="*/ 8 w 394"/>
                <a:gd name="T95" fmla="*/ 17 h 270"/>
                <a:gd name="T96" fmla="*/ 23 w 394"/>
                <a:gd name="T97" fmla="*/ 33 h 270"/>
                <a:gd name="T98" fmla="*/ 43 w 394"/>
                <a:gd name="T99" fmla="*/ 73 h 270"/>
                <a:gd name="T100" fmla="*/ 58 w 394"/>
                <a:gd name="T101" fmla="*/ 89 h 270"/>
                <a:gd name="T102" fmla="*/ 65 w 394"/>
                <a:gd name="T103" fmla="*/ 106 h 270"/>
                <a:gd name="T104" fmla="*/ 66 w 394"/>
                <a:gd name="T105" fmla="*/ 107 h 270"/>
                <a:gd name="T106" fmla="*/ 67 w 394"/>
                <a:gd name="T107" fmla="*/ 108 h 270"/>
                <a:gd name="T108" fmla="*/ 67 w 394"/>
                <a:gd name="T109" fmla="*/ 108 h 270"/>
                <a:gd name="T110" fmla="*/ 68 w 394"/>
                <a:gd name="T111" fmla="*/ 108 h 270"/>
                <a:gd name="T112" fmla="*/ 72 w 394"/>
                <a:gd name="T113" fmla="*/ 111 h 270"/>
                <a:gd name="T114" fmla="*/ 73 w 394"/>
                <a:gd name="T115" fmla="*/ 113 h 270"/>
                <a:gd name="T116" fmla="*/ 74 w 394"/>
                <a:gd name="T117" fmla="*/ 117 h 270"/>
                <a:gd name="T118" fmla="*/ 74 w 394"/>
                <a:gd name="T119" fmla="*/ 12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4" h="270">
                  <a:moveTo>
                    <a:pt x="74" y="121"/>
                  </a:moveTo>
                  <a:cubicBezTo>
                    <a:pt x="79" y="122"/>
                    <a:pt x="87" y="131"/>
                    <a:pt x="89" y="136"/>
                  </a:cubicBezTo>
                  <a:cubicBezTo>
                    <a:pt x="93" y="145"/>
                    <a:pt x="93" y="157"/>
                    <a:pt x="99" y="166"/>
                  </a:cubicBezTo>
                  <a:cubicBezTo>
                    <a:pt x="101" y="170"/>
                    <a:pt x="102" y="177"/>
                    <a:pt x="105" y="180"/>
                  </a:cubicBezTo>
                  <a:cubicBezTo>
                    <a:pt x="108" y="183"/>
                    <a:pt x="112" y="183"/>
                    <a:pt x="116" y="186"/>
                  </a:cubicBezTo>
                  <a:cubicBezTo>
                    <a:pt x="117" y="194"/>
                    <a:pt x="118" y="202"/>
                    <a:pt x="118" y="211"/>
                  </a:cubicBezTo>
                  <a:cubicBezTo>
                    <a:pt x="117" y="214"/>
                    <a:pt x="118" y="217"/>
                    <a:pt x="117" y="221"/>
                  </a:cubicBezTo>
                  <a:cubicBezTo>
                    <a:pt x="116" y="225"/>
                    <a:pt x="117" y="228"/>
                    <a:pt x="119" y="232"/>
                  </a:cubicBezTo>
                  <a:cubicBezTo>
                    <a:pt x="120" y="234"/>
                    <a:pt x="122" y="239"/>
                    <a:pt x="124" y="240"/>
                  </a:cubicBezTo>
                  <a:cubicBezTo>
                    <a:pt x="125" y="242"/>
                    <a:pt x="128" y="247"/>
                    <a:pt x="130" y="247"/>
                  </a:cubicBezTo>
                  <a:cubicBezTo>
                    <a:pt x="131" y="249"/>
                    <a:pt x="133" y="250"/>
                    <a:pt x="134" y="251"/>
                  </a:cubicBezTo>
                  <a:cubicBezTo>
                    <a:pt x="136" y="253"/>
                    <a:pt x="137" y="256"/>
                    <a:pt x="137" y="258"/>
                  </a:cubicBezTo>
                  <a:cubicBezTo>
                    <a:pt x="138" y="270"/>
                    <a:pt x="138" y="270"/>
                    <a:pt x="138" y="270"/>
                  </a:cubicBezTo>
                  <a:cubicBezTo>
                    <a:pt x="138" y="270"/>
                    <a:pt x="138" y="270"/>
                    <a:pt x="138" y="270"/>
                  </a:cubicBezTo>
                  <a:cubicBezTo>
                    <a:pt x="261" y="197"/>
                    <a:pt x="261" y="197"/>
                    <a:pt x="261" y="197"/>
                  </a:cubicBezTo>
                  <a:cubicBezTo>
                    <a:pt x="266" y="200"/>
                    <a:pt x="270" y="200"/>
                    <a:pt x="275" y="198"/>
                  </a:cubicBezTo>
                  <a:cubicBezTo>
                    <a:pt x="283" y="195"/>
                    <a:pt x="286" y="192"/>
                    <a:pt x="294" y="193"/>
                  </a:cubicBezTo>
                  <a:cubicBezTo>
                    <a:pt x="299" y="198"/>
                    <a:pt x="304" y="200"/>
                    <a:pt x="311" y="197"/>
                  </a:cubicBezTo>
                  <a:cubicBezTo>
                    <a:pt x="315" y="195"/>
                    <a:pt x="320" y="193"/>
                    <a:pt x="325" y="194"/>
                  </a:cubicBezTo>
                  <a:cubicBezTo>
                    <a:pt x="333" y="197"/>
                    <a:pt x="336" y="198"/>
                    <a:pt x="343" y="192"/>
                  </a:cubicBezTo>
                  <a:cubicBezTo>
                    <a:pt x="348" y="187"/>
                    <a:pt x="351" y="178"/>
                    <a:pt x="356" y="174"/>
                  </a:cubicBezTo>
                  <a:cubicBezTo>
                    <a:pt x="358" y="174"/>
                    <a:pt x="358" y="174"/>
                    <a:pt x="358" y="174"/>
                  </a:cubicBezTo>
                  <a:cubicBezTo>
                    <a:pt x="366" y="172"/>
                    <a:pt x="366" y="172"/>
                    <a:pt x="366" y="172"/>
                  </a:cubicBezTo>
                  <a:cubicBezTo>
                    <a:pt x="366" y="172"/>
                    <a:pt x="366" y="172"/>
                    <a:pt x="366" y="172"/>
                  </a:cubicBezTo>
                  <a:cubicBezTo>
                    <a:pt x="369" y="165"/>
                    <a:pt x="369" y="165"/>
                    <a:pt x="369" y="165"/>
                  </a:cubicBezTo>
                  <a:cubicBezTo>
                    <a:pt x="369" y="164"/>
                    <a:pt x="370" y="162"/>
                    <a:pt x="370" y="161"/>
                  </a:cubicBezTo>
                  <a:cubicBezTo>
                    <a:pt x="370" y="160"/>
                    <a:pt x="371" y="159"/>
                    <a:pt x="371" y="158"/>
                  </a:cubicBezTo>
                  <a:cubicBezTo>
                    <a:pt x="372" y="155"/>
                    <a:pt x="372" y="153"/>
                    <a:pt x="373" y="151"/>
                  </a:cubicBezTo>
                  <a:cubicBezTo>
                    <a:pt x="374" y="149"/>
                    <a:pt x="374" y="147"/>
                    <a:pt x="375" y="146"/>
                  </a:cubicBezTo>
                  <a:cubicBezTo>
                    <a:pt x="375" y="145"/>
                    <a:pt x="376" y="144"/>
                    <a:pt x="376" y="144"/>
                  </a:cubicBezTo>
                  <a:cubicBezTo>
                    <a:pt x="377" y="143"/>
                    <a:pt x="377" y="141"/>
                    <a:pt x="377" y="140"/>
                  </a:cubicBezTo>
                  <a:cubicBezTo>
                    <a:pt x="377" y="131"/>
                    <a:pt x="381" y="126"/>
                    <a:pt x="390" y="124"/>
                  </a:cubicBezTo>
                  <a:cubicBezTo>
                    <a:pt x="394" y="122"/>
                    <a:pt x="388" y="115"/>
                    <a:pt x="387" y="113"/>
                  </a:cubicBezTo>
                  <a:cubicBezTo>
                    <a:pt x="384" y="105"/>
                    <a:pt x="384" y="105"/>
                    <a:pt x="384" y="105"/>
                  </a:cubicBezTo>
                  <a:cubicBezTo>
                    <a:pt x="383" y="106"/>
                    <a:pt x="384" y="106"/>
                    <a:pt x="383" y="105"/>
                  </a:cubicBezTo>
                  <a:cubicBezTo>
                    <a:pt x="383" y="106"/>
                    <a:pt x="383" y="106"/>
                    <a:pt x="383" y="106"/>
                  </a:cubicBezTo>
                  <a:cubicBezTo>
                    <a:pt x="383" y="102"/>
                    <a:pt x="375" y="98"/>
                    <a:pt x="372" y="96"/>
                  </a:cubicBezTo>
                  <a:cubicBezTo>
                    <a:pt x="368" y="95"/>
                    <a:pt x="362" y="90"/>
                    <a:pt x="359" y="89"/>
                  </a:cubicBezTo>
                  <a:cubicBezTo>
                    <a:pt x="356" y="85"/>
                    <a:pt x="351" y="84"/>
                    <a:pt x="349" y="78"/>
                  </a:cubicBezTo>
                  <a:cubicBezTo>
                    <a:pt x="347" y="74"/>
                    <a:pt x="345" y="69"/>
                    <a:pt x="343" y="64"/>
                  </a:cubicBezTo>
                  <a:cubicBezTo>
                    <a:pt x="339" y="52"/>
                    <a:pt x="335" y="46"/>
                    <a:pt x="326" y="36"/>
                  </a:cubicBezTo>
                  <a:cubicBezTo>
                    <a:pt x="321" y="30"/>
                    <a:pt x="319" y="27"/>
                    <a:pt x="317" y="19"/>
                  </a:cubicBezTo>
                  <a:cubicBezTo>
                    <a:pt x="315" y="5"/>
                    <a:pt x="315" y="5"/>
                    <a:pt x="315" y="5"/>
                  </a:cubicBezTo>
                  <a:cubicBezTo>
                    <a:pt x="315" y="5"/>
                    <a:pt x="315" y="5"/>
                    <a:pt x="315" y="5"/>
                  </a:cubicBezTo>
                  <a:cubicBezTo>
                    <a:pt x="0" y="0"/>
                    <a:pt x="0" y="0"/>
                    <a:pt x="0" y="0"/>
                  </a:cubicBezTo>
                  <a:cubicBezTo>
                    <a:pt x="0" y="0"/>
                    <a:pt x="0" y="0"/>
                    <a:pt x="0" y="0"/>
                  </a:cubicBezTo>
                  <a:cubicBezTo>
                    <a:pt x="7" y="16"/>
                    <a:pt x="7" y="16"/>
                    <a:pt x="7" y="16"/>
                  </a:cubicBezTo>
                  <a:cubicBezTo>
                    <a:pt x="8" y="18"/>
                    <a:pt x="8" y="17"/>
                    <a:pt x="8" y="17"/>
                  </a:cubicBezTo>
                  <a:cubicBezTo>
                    <a:pt x="12" y="19"/>
                    <a:pt x="21" y="29"/>
                    <a:pt x="23" y="33"/>
                  </a:cubicBezTo>
                  <a:cubicBezTo>
                    <a:pt x="31" y="45"/>
                    <a:pt x="34" y="62"/>
                    <a:pt x="43" y="73"/>
                  </a:cubicBezTo>
                  <a:cubicBezTo>
                    <a:pt x="48" y="79"/>
                    <a:pt x="52" y="84"/>
                    <a:pt x="58" y="89"/>
                  </a:cubicBezTo>
                  <a:cubicBezTo>
                    <a:pt x="64" y="94"/>
                    <a:pt x="65" y="99"/>
                    <a:pt x="65" y="106"/>
                  </a:cubicBezTo>
                  <a:cubicBezTo>
                    <a:pt x="66" y="107"/>
                    <a:pt x="66" y="107"/>
                    <a:pt x="66" y="107"/>
                  </a:cubicBezTo>
                  <a:cubicBezTo>
                    <a:pt x="67" y="107"/>
                    <a:pt x="67" y="108"/>
                    <a:pt x="67" y="108"/>
                  </a:cubicBezTo>
                  <a:cubicBezTo>
                    <a:pt x="67" y="108"/>
                    <a:pt x="67" y="108"/>
                    <a:pt x="67" y="108"/>
                  </a:cubicBezTo>
                  <a:cubicBezTo>
                    <a:pt x="68" y="108"/>
                    <a:pt x="68" y="108"/>
                    <a:pt x="68" y="108"/>
                  </a:cubicBezTo>
                  <a:cubicBezTo>
                    <a:pt x="70" y="109"/>
                    <a:pt x="71" y="109"/>
                    <a:pt x="72" y="111"/>
                  </a:cubicBezTo>
                  <a:cubicBezTo>
                    <a:pt x="72" y="112"/>
                    <a:pt x="72" y="112"/>
                    <a:pt x="73" y="113"/>
                  </a:cubicBezTo>
                  <a:cubicBezTo>
                    <a:pt x="73" y="115"/>
                    <a:pt x="73" y="116"/>
                    <a:pt x="74" y="117"/>
                  </a:cubicBezTo>
                  <a:cubicBezTo>
                    <a:pt x="74" y="121"/>
                    <a:pt x="74" y="121"/>
                    <a:pt x="74" y="121"/>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1" name="Freeform 18"/>
            <p:cNvSpPr>
              <a:spLocks/>
            </p:cNvSpPr>
            <p:nvPr/>
          </p:nvSpPr>
          <p:spPr bwMode="auto">
            <a:xfrm>
              <a:off x="5451476" y="2011363"/>
              <a:ext cx="820738" cy="704850"/>
            </a:xfrm>
            <a:custGeom>
              <a:avLst/>
              <a:gdLst>
                <a:gd name="T0" fmla="*/ 0 w 313"/>
                <a:gd name="T1" fmla="*/ 98 h 269"/>
                <a:gd name="T2" fmla="*/ 11 w 313"/>
                <a:gd name="T3" fmla="*/ 111 h 269"/>
                <a:gd name="T4" fmla="*/ 21 w 313"/>
                <a:gd name="T5" fmla="*/ 123 h 269"/>
                <a:gd name="T6" fmla="*/ 38 w 313"/>
                <a:gd name="T7" fmla="*/ 117 h 269"/>
                <a:gd name="T8" fmla="*/ 49 w 313"/>
                <a:gd name="T9" fmla="*/ 96 h 269"/>
                <a:gd name="T10" fmla="*/ 50 w 313"/>
                <a:gd name="T11" fmla="*/ 96 h 269"/>
                <a:gd name="T12" fmla="*/ 58 w 313"/>
                <a:gd name="T13" fmla="*/ 127 h 269"/>
                <a:gd name="T14" fmla="*/ 78 w 313"/>
                <a:gd name="T15" fmla="*/ 164 h 269"/>
                <a:gd name="T16" fmla="*/ 87 w 313"/>
                <a:gd name="T17" fmla="*/ 183 h 269"/>
                <a:gd name="T18" fmla="*/ 89 w 313"/>
                <a:gd name="T19" fmla="*/ 192 h 269"/>
                <a:gd name="T20" fmla="*/ 87 w 313"/>
                <a:gd name="T21" fmla="*/ 202 h 269"/>
                <a:gd name="T22" fmla="*/ 69 w 313"/>
                <a:gd name="T23" fmla="*/ 225 h 269"/>
                <a:gd name="T24" fmla="*/ 110 w 313"/>
                <a:gd name="T25" fmla="*/ 269 h 269"/>
                <a:gd name="T26" fmla="*/ 110 w 313"/>
                <a:gd name="T27" fmla="*/ 269 h 269"/>
                <a:gd name="T28" fmla="*/ 242 w 313"/>
                <a:gd name="T29" fmla="*/ 168 h 269"/>
                <a:gd name="T30" fmla="*/ 254 w 313"/>
                <a:gd name="T31" fmla="*/ 171 h 269"/>
                <a:gd name="T32" fmla="*/ 264 w 313"/>
                <a:gd name="T33" fmla="*/ 173 h 269"/>
                <a:gd name="T34" fmla="*/ 284 w 313"/>
                <a:gd name="T35" fmla="*/ 146 h 269"/>
                <a:gd name="T36" fmla="*/ 298 w 313"/>
                <a:gd name="T37" fmla="*/ 147 h 269"/>
                <a:gd name="T38" fmla="*/ 307 w 313"/>
                <a:gd name="T39" fmla="*/ 140 h 269"/>
                <a:gd name="T40" fmla="*/ 313 w 313"/>
                <a:gd name="T41" fmla="*/ 134 h 269"/>
                <a:gd name="T42" fmla="*/ 313 w 313"/>
                <a:gd name="T43" fmla="*/ 134 h 269"/>
                <a:gd name="T44" fmla="*/ 313 w 313"/>
                <a:gd name="T45" fmla="*/ 130 h 269"/>
                <a:gd name="T46" fmla="*/ 306 w 313"/>
                <a:gd name="T47" fmla="*/ 114 h 269"/>
                <a:gd name="T48" fmla="*/ 305 w 313"/>
                <a:gd name="T49" fmla="*/ 98 h 269"/>
                <a:gd name="T50" fmla="*/ 303 w 313"/>
                <a:gd name="T51" fmla="*/ 90 h 269"/>
                <a:gd name="T52" fmla="*/ 301 w 313"/>
                <a:gd name="T53" fmla="*/ 79 h 269"/>
                <a:gd name="T54" fmla="*/ 284 w 313"/>
                <a:gd name="T55" fmla="*/ 80 h 269"/>
                <a:gd name="T56" fmla="*/ 282 w 313"/>
                <a:gd name="T57" fmla="*/ 71 h 269"/>
                <a:gd name="T58" fmla="*/ 270 w 313"/>
                <a:gd name="T59" fmla="*/ 47 h 269"/>
                <a:gd name="T60" fmla="*/ 283 w 313"/>
                <a:gd name="T61" fmla="*/ 25 h 269"/>
                <a:gd name="T62" fmla="*/ 270 w 313"/>
                <a:gd name="T63" fmla="*/ 17 h 269"/>
                <a:gd name="T64" fmla="*/ 266 w 313"/>
                <a:gd name="T65" fmla="*/ 11 h 269"/>
                <a:gd name="T66" fmla="*/ 260 w 313"/>
                <a:gd name="T67" fmla="*/ 17 h 269"/>
                <a:gd name="T68" fmla="*/ 251 w 313"/>
                <a:gd name="T69" fmla="*/ 24 h 269"/>
                <a:gd name="T70" fmla="*/ 238 w 313"/>
                <a:gd name="T71" fmla="*/ 23 h 269"/>
                <a:gd name="T72" fmla="*/ 228 w 313"/>
                <a:gd name="T73" fmla="*/ 0 h 269"/>
                <a:gd name="T74" fmla="*/ 228 w 313"/>
                <a:gd name="T75" fmla="*/ 0 h 269"/>
                <a:gd name="T76" fmla="*/ 220 w 313"/>
                <a:gd name="T77" fmla="*/ 2 h 269"/>
                <a:gd name="T78" fmla="*/ 218 w 313"/>
                <a:gd name="T79" fmla="*/ 2 h 269"/>
                <a:gd name="T80" fmla="*/ 205 w 313"/>
                <a:gd name="T81" fmla="*/ 20 h 269"/>
                <a:gd name="T82" fmla="*/ 187 w 313"/>
                <a:gd name="T83" fmla="*/ 22 h 269"/>
                <a:gd name="T84" fmla="*/ 173 w 313"/>
                <a:gd name="T85" fmla="*/ 25 h 269"/>
                <a:gd name="T86" fmla="*/ 156 w 313"/>
                <a:gd name="T87" fmla="*/ 21 h 269"/>
                <a:gd name="T88" fmla="*/ 137 w 313"/>
                <a:gd name="T89" fmla="*/ 26 h 269"/>
                <a:gd name="T90" fmla="*/ 123 w 313"/>
                <a:gd name="T91" fmla="*/ 25 h 269"/>
                <a:gd name="T92" fmla="*/ 0 w 313"/>
                <a:gd name="T93" fmla="*/ 9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3" h="269">
                  <a:moveTo>
                    <a:pt x="0" y="98"/>
                  </a:moveTo>
                  <a:cubicBezTo>
                    <a:pt x="3" y="104"/>
                    <a:pt x="5" y="108"/>
                    <a:pt x="11" y="111"/>
                  </a:cubicBezTo>
                  <a:cubicBezTo>
                    <a:pt x="17" y="115"/>
                    <a:pt x="18" y="117"/>
                    <a:pt x="21" y="123"/>
                  </a:cubicBezTo>
                  <a:cubicBezTo>
                    <a:pt x="25" y="129"/>
                    <a:pt x="36" y="122"/>
                    <a:pt x="38" y="117"/>
                  </a:cubicBezTo>
                  <a:cubicBezTo>
                    <a:pt x="43" y="110"/>
                    <a:pt x="45" y="103"/>
                    <a:pt x="49" y="96"/>
                  </a:cubicBezTo>
                  <a:cubicBezTo>
                    <a:pt x="49" y="96"/>
                    <a:pt x="49" y="96"/>
                    <a:pt x="50" y="96"/>
                  </a:cubicBezTo>
                  <a:cubicBezTo>
                    <a:pt x="57" y="103"/>
                    <a:pt x="54" y="118"/>
                    <a:pt x="58" y="127"/>
                  </a:cubicBezTo>
                  <a:cubicBezTo>
                    <a:pt x="65" y="140"/>
                    <a:pt x="74" y="149"/>
                    <a:pt x="78" y="164"/>
                  </a:cubicBezTo>
                  <a:cubicBezTo>
                    <a:pt x="81" y="168"/>
                    <a:pt x="86" y="178"/>
                    <a:pt x="87" y="183"/>
                  </a:cubicBezTo>
                  <a:cubicBezTo>
                    <a:pt x="87" y="186"/>
                    <a:pt x="89" y="189"/>
                    <a:pt x="89" y="192"/>
                  </a:cubicBezTo>
                  <a:cubicBezTo>
                    <a:pt x="89" y="196"/>
                    <a:pt x="88" y="198"/>
                    <a:pt x="87" y="202"/>
                  </a:cubicBezTo>
                  <a:cubicBezTo>
                    <a:pt x="81" y="208"/>
                    <a:pt x="75" y="218"/>
                    <a:pt x="69" y="225"/>
                  </a:cubicBezTo>
                  <a:cubicBezTo>
                    <a:pt x="68" y="239"/>
                    <a:pt x="103" y="258"/>
                    <a:pt x="110" y="269"/>
                  </a:cubicBezTo>
                  <a:cubicBezTo>
                    <a:pt x="110" y="269"/>
                    <a:pt x="110" y="269"/>
                    <a:pt x="110" y="269"/>
                  </a:cubicBezTo>
                  <a:cubicBezTo>
                    <a:pt x="242" y="168"/>
                    <a:pt x="242" y="168"/>
                    <a:pt x="242" y="168"/>
                  </a:cubicBezTo>
                  <a:cubicBezTo>
                    <a:pt x="246" y="167"/>
                    <a:pt x="250" y="169"/>
                    <a:pt x="254" y="171"/>
                  </a:cubicBezTo>
                  <a:cubicBezTo>
                    <a:pt x="258" y="173"/>
                    <a:pt x="260" y="173"/>
                    <a:pt x="264" y="173"/>
                  </a:cubicBezTo>
                  <a:cubicBezTo>
                    <a:pt x="272" y="165"/>
                    <a:pt x="274" y="150"/>
                    <a:pt x="284" y="146"/>
                  </a:cubicBezTo>
                  <a:cubicBezTo>
                    <a:pt x="289" y="143"/>
                    <a:pt x="293" y="146"/>
                    <a:pt x="298" y="147"/>
                  </a:cubicBezTo>
                  <a:cubicBezTo>
                    <a:pt x="303" y="149"/>
                    <a:pt x="304" y="143"/>
                    <a:pt x="307" y="140"/>
                  </a:cubicBezTo>
                  <a:cubicBezTo>
                    <a:pt x="313" y="134"/>
                    <a:pt x="313" y="134"/>
                    <a:pt x="313" y="134"/>
                  </a:cubicBezTo>
                  <a:cubicBezTo>
                    <a:pt x="313" y="134"/>
                    <a:pt x="313" y="134"/>
                    <a:pt x="313" y="134"/>
                  </a:cubicBezTo>
                  <a:cubicBezTo>
                    <a:pt x="313" y="130"/>
                    <a:pt x="313" y="130"/>
                    <a:pt x="313" y="130"/>
                  </a:cubicBezTo>
                  <a:cubicBezTo>
                    <a:pt x="313" y="122"/>
                    <a:pt x="312" y="118"/>
                    <a:pt x="306" y="114"/>
                  </a:cubicBezTo>
                  <a:cubicBezTo>
                    <a:pt x="300" y="109"/>
                    <a:pt x="298" y="103"/>
                    <a:pt x="305" y="98"/>
                  </a:cubicBezTo>
                  <a:cubicBezTo>
                    <a:pt x="310" y="94"/>
                    <a:pt x="307" y="93"/>
                    <a:pt x="303" y="90"/>
                  </a:cubicBezTo>
                  <a:cubicBezTo>
                    <a:pt x="299" y="87"/>
                    <a:pt x="298" y="83"/>
                    <a:pt x="301" y="79"/>
                  </a:cubicBezTo>
                  <a:cubicBezTo>
                    <a:pt x="301" y="71"/>
                    <a:pt x="286" y="86"/>
                    <a:pt x="284" y="80"/>
                  </a:cubicBezTo>
                  <a:cubicBezTo>
                    <a:pt x="283" y="77"/>
                    <a:pt x="283" y="74"/>
                    <a:pt x="282" y="71"/>
                  </a:cubicBezTo>
                  <a:cubicBezTo>
                    <a:pt x="273" y="65"/>
                    <a:pt x="272" y="56"/>
                    <a:pt x="270" y="47"/>
                  </a:cubicBezTo>
                  <a:cubicBezTo>
                    <a:pt x="268" y="38"/>
                    <a:pt x="285" y="36"/>
                    <a:pt x="283" y="25"/>
                  </a:cubicBezTo>
                  <a:cubicBezTo>
                    <a:pt x="282" y="21"/>
                    <a:pt x="274" y="20"/>
                    <a:pt x="270" y="17"/>
                  </a:cubicBezTo>
                  <a:cubicBezTo>
                    <a:pt x="268" y="15"/>
                    <a:pt x="268" y="13"/>
                    <a:pt x="266" y="11"/>
                  </a:cubicBezTo>
                  <a:cubicBezTo>
                    <a:pt x="263" y="11"/>
                    <a:pt x="261" y="15"/>
                    <a:pt x="260" y="17"/>
                  </a:cubicBezTo>
                  <a:cubicBezTo>
                    <a:pt x="258" y="20"/>
                    <a:pt x="255" y="22"/>
                    <a:pt x="251" y="24"/>
                  </a:cubicBezTo>
                  <a:cubicBezTo>
                    <a:pt x="247" y="28"/>
                    <a:pt x="242" y="27"/>
                    <a:pt x="238" y="23"/>
                  </a:cubicBezTo>
                  <a:cubicBezTo>
                    <a:pt x="231" y="14"/>
                    <a:pt x="229" y="11"/>
                    <a:pt x="228" y="0"/>
                  </a:cubicBezTo>
                  <a:cubicBezTo>
                    <a:pt x="228" y="0"/>
                    <a:pt x="228" y="0"/>
                    <a:pt x="228" y="0"/>
                  </a:cubicBezTo>
                  <a:cubicBezTo>
                    <a:pt x="220" y="2"/>
                    <a:pt x="220" y="2"/>
                    <a:pt x="220" y="2"/>
                  </a:cubicBezTo>
                  <a:cubicBezTo>
                    <a:pt x="218" y="2"/>
                    <a:pt x="218" y="2"/>
                    <a:pt x="218" y="2"/>
                  </a:cubicBezTo>
                  <a:cubicBezTo>
                    <a:pt x="213" y="6"/>
                    <a:pt x="210" y="15"/>
                    <a:pt x="205" y="20"/>
                  </a:cubicBezTo>
                  <a:cubicBezTo>
                    <a:pt x="198" y="26"/>
                    <a:pt x="195" y="25"/>
                    <a:pt x="187" y="22"/>
                  </a:cubicBezTo>
                  <a:cubicBezTo>
                    <a:pt x="182" y="21"/>
                    <a:pt x="177" y="23"/>
                    <a:pt x="173" y="25"/>
                  </a:cubicBezTo>
                  <a:cubicBezTo>
                    <a:pt x="166" y="28"/>
                    <a:pt x="161" y="26"/>
                    <a:pt x="156" y="21"/>
                  </a:cubicBezTo>
                  <a:cubicBezTo>
                    <a:pt x="148" y="20"/>
                    <a:pt x="145" y="23"/>
                    <a:pt x="137" y="26"/>
                  </a:cubicBezTo>
                  <a:cubicBezTo>
                    <a:pt x="132" y="28"/>
                    <a:pt x="128" y="28"/>
                    <a:pt x="123" y="25"/>
                  </a:cubicBezTo>
                  <a:cubicBezTo>
                    <a:pt x="0" y="98"/>
                    <a:pt x="0" y="98"/>
                    <a:pt x="0" y="98"/>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2" name="Freeform 19"/>
            <p:cNvSpPr>
              <a:spLocks/>
            </p:cNvSpPr>
            <p:nvPr/>
          </p:nvSpPr>
          <p:spPr bwMode="auto">
            <a:xfrm>
              <a:off x="5740401" y="2362201"/>
              <a:ext cx="990600" cy="842963"/>
            </a:xfrm>
            <a:custGeom>
              <a:avLst/>
              <a:gdLst>
                <a:gd name="T0" fmla="*/ 46 w 378"/>
                <a:gd name="T1" fmla="*/ 168 h 321"/>
                <a:gd name="T2" fmla="*/ 89 w 378"/>
                <a:gd name="T3" fmla="*/ 191 h 321"/>
                <a:gd name="T4" fmla="*/ 61 w 378"/>
                <a:gd name="T5" fmla="*/ 211 h 321"/>
                <a:gd name="T6" fmla="*/ 47 w 378"/>
                <a:gd name="T7" fmla="*/ 219 h 321"/>
                <a:gd name="T8" fmla="*/ 97 w 378"/>
                <a:gd name="T9" fmla="*/ 254 h 321"/>
                <a:gd name="T10" fmla="*/ 115 w 378"/>
                <a:gd name="T11" fmla="*/ 258 h 321"/>
                <a:gd name="T12" fmla="*/ 137 w 378"/>
                <a:gd name="T13" fmla="*/ 286 h 321"/>
                <a:gd name="T14" fmla="*/ 176 w 378"/>
                <a:gd name="T15" fmla="*/ 301 h 321"/>
                <a:gd name="T16" fmla="*/ 200 w 378"/>
                <a:gd name="T17" fmla="*/ 298 h 321"/>
                <a:gd name="T18" fmla="*/ 255 w 378"/>
                <a:gd name="T19" fmla="*/ 311 h 321"/>
                <a:gd name="T20" fmla="*/ 307 w 378"/>
                <a:gd name="T21" fmla="*/ 317 h 321"/>
                <a:gd name="T22" fmla="*/ 326 w 378"/>
                <a:gd name="T23" fmla="*/ 308 h 321"/>
                <a:gd name="T24" fmla="*/ 350 w 378"/>
                <a:gd name="T25" fmla="*/ 298 h 321"/>
                <a:gd name="T26" fmla="*/ 373 w 378"/>
                <a:gd name="T27" fmla="*/ 308 h 321"/>
                <a:gd name="T28" fmla="*/ 377 w 378"/>
                <a:gd name="T29" fmla="*/ 300 h 321"/>
                <a:gd name="T30" fmla="*/ 373 w 378"/>
                <a:gd name="T31" fmla="*/ 286 h 321"/>
                <a:gd name="T32" fmla="*/ 353 w 378"/>
                <a:gd name="T33" fmla="*/ 279 h 321"/>
                <a:gd name="T34" fmla="*/ 335 w 378"/>
                <a:gd name="T35" fmla="*/ 256 h 321"/>
                <a:gd name="T36" fmla="*/ 313 w 378"/>
                <a:gd name="T37" fmla="*/ 237 h 321"/>
                <a:gd name="T38" fmla="*/ 294 w 378"/>
                <a:gd name="T39" fmla="*/ 206 h 321"/>
                <a:gd name="T40" fmla="*/ 278 w 378"/>
                <a:gd name="T41" fmla="*/ 173 h 321"/>
                <a:gd name="T42" fmla="*/ 276 w 378"/>
                <a:gd name="T43" fmla="*/ 153 h 321"/>
                <a:gd name="T44" fmla="*/ 274 w 378"/>
                <a:gd name="T45" fmla="*/ 118 h 321"/>
                <a:gd name="T46" fmla="*/ 262 w 378"/>
                <a:gd name="T47" fmla="*/ 99 h 321"/>
                <a:gd name="T48" fmla="*/ 261 w 378"/>
                <a:gd name="T49" fmla="*/ 58 h 321"/>
                <a:gd name="T50" fmla="*/ 258 w 378"/>
                <a:gd name="T51" fmla="*/ 39 h 321"/>
                <a:gd name="T52" fmla="*/ 247 w 378"/>
                <a:gd name="T53" fmla="*/ 24 h 321"/>
                <a:gd name="T54" fmla="*/ 231 w 378"/>
                <a:gd name="T55" fmla="*/ 10 h 321"/>
                <a:gd name="T56" fmla="*/ 219 w 378"/>
                <a:gd name="T57" fmla="*/ 4 h 321"/>
                <a:gd name="T58" fmla="*/ 203 w 378"/>
                <a:gd name="T59" fmla="*/ 0 h 321"/>
                <a:gd name="T60" fmla="*/ 188 w 378"/>
                <a:gd name="T61" fmla="*/ 13 h 321"/>
                <a:gd name="T62" fmla="*/ 154 w 378"/>
                <a:gd name="T63" fmla="*/ 39 h 321"/>
                <a:gd name="T64" fmla="*/ 132 w 378"/>
                <a:gd name="T65" fmla="*/ 34 h 321"/>
                <a:gd name="T66" fmla="*/ 0 w 378"/>
                <a:gd name="T67" fmla="*/ 135 h 321"/>
                <a:gd name="T68" fmla="*/ 7 w 378"/>
                <a:gd name="T69" fmla="*/ 138 h 321"/>
                <a:gd name="T70" fmla="*/ 22 w 378"/>
                <a:gd name="T71" fmla="*/ 146 h 321"/>
                <a:gd name="T72" fmla="*/ 34 w 378"/>
                <a:gd name="T73" fmla="*/ 15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8" h="321">
                  <a:moveTo>
                    <a:pt x="34" y="158"/>
                  </a:moveTo>
                  <a:cubicBezTo>
                    <a:pt x="38" y="159"/>
                    <a:pt x="43" y="165"/>
                    <a:pt x="46" y="168"/>
                  </a:cubicBezTo>
                  <a:cubicBezTo>
                    <a:pt x="54" y="175"/>
                    <a:pt x="63" y="177"/>
                    <a:pt x="73" y="180"/>
                  </a:cubicBezTo>
                  <a:cubicBezTo>
                    <a:pt x="77" y="181"/>
                    <a:pt x="89" y="186"/>
                    <a:pt x="89" y="191"/>
                  </a:cubicBezTo>
                  <a:cubicBezTo>
                    <a:pt x="86" y="194"/>
                    <a:pt x="81" y="197"/>
                    <a:pt x="77" y="199"/>
                  </a:cubicBezTo>
                  <a:cubicBezTo>
                    <a:pt x="71" y="202"/>
                    <a:pt x="66" y="207"/>
                    <a:pt x="61" y="211"/>
                  </a:cubicBezTo>
                  <a:cubicBezTo>
                    <a:pt x="47" y="219"/>
                    <a:pt x="47" y="219"/>
                    <a:pt x="47" y="219"/>
                  </a:cubicBezTo>
                  <a:cubicBezTo>
                    <a:pt x="47" y="219"/>
                    <a:pt x="47" y="219"/>
                    <a:pt x="47" y="219"/>
                  </a:cubicBezTo>
                  <a:cubicBezTo>
                    <a:pt x="58" y="254"/>
                    <a:pt x="58" y="254"/>
                    <a:pt x="58" y="254"/>
                  </a:cubicBezTo>
                  <a:cubicBezTo>
                    <a:pt x="97" y="254"/>
                    <a:pt x="97" y="254"/>
                    <a:pt x="97" y="254"/>
                  </a:cubicBezTo>
                  <a:cubicBezTo>
                    <a:pt x="97" y="254"/>
                    <a:pt x="97" y="254"/>
                    <a:pt x="97" y="254"/>
                  </a:cubicBezTo>
                  <a:cubicBezTo>
                    <a:pt x="105" y="255"/>
                    <a:pt x="109" y="250"/>
                    <a:pt x="115" y="258"/>
                  </a:cubicBezTo>
                  <a:cubicBezTo>
                    <a:pt x="119" y="262"/>
                    <a:pt x="121" y="266"/>
                    <a:pt x="124" y="271"/>
                  </a:cubicBezTo>
                  <a:cubicBezTo>
                    <a:pt x="129" y="278"/>
                    <a:pt x="128" y="282"/>
                    <a:pt x="137" y="286"/>
                  </a:cubicBezTo>
                  <a:cubicBezTo>
                    <a:pt x="144" y="288"/>
                    <a:pt x="154" y="287"/>
                    <a:pt x="161" y="287"/>
                  </a:cubicBezTo>
                  <a:cubicBezTo>
                    <a:pt x="163" y="291"/>
                    <a:pt x="172" y="299"/>
                    <a:pt x="176" y="301"/>
                  </a:cubicBezTo>
                  <a:cubicBezTo>
                    <a:pt x="180" y="302"/>
                    <a:pt x="185" y="303"/>
                    <a:pt x="189" y="303"/>
                  </a:cubicBezTo>
                  <a:cubicBezTo>
                    <a:pt x="193" y="302"/>
                    <a:pt x="196" y="298"/>
                    <a:pt x="200" y="298"/>
                  </a:cubicBezTo>
                  <a:cubicBezTo>
                    <a:pt x="213" y="295"/>
                    <a:pt x="225" y="305"/>
                    <a:pt x="237" y="306"/>
                  </a:cubicBezTo>
                  <a:cubicBezTo>
                    <a:pt x="242" y="308"/>
                    <a:pt x="250" y="310"/>
                    <a:pt x="255" y="311"/>
                  </a:cubicBezTo>
                  <a:cubicBezTo>
                    <a:pt x="263" y="314"/>
                    <a:pt x="274" y="320"/>
                    <a:pt x="281" y="320"/>
                  </a:cubicBezTo>
                  <a:cubicBezTo>
                    <a:pt x="289" y="321"/>
                    <a:pt x="299" y="319"/>
                    <a:pt x="307" y="317"/>
                  </a:cubicBezTo>
                  <a:cubicBezTo>
                    <a:pt x="310" y="317"/>
                    <a:pt x="316" y="314"/>
                    <a:pt x="318" y="312"/>
                  </a:cubicBezTo>
                  <a:cubicBezTo>
                    <a:pt x="321" y="311"/>
                    <a:pt x="323" y="309"/>
                    <a:pt x="326" y="308"/>
                  </a:cubicBezTo>
                  <a:cubicBezTo>
                    <a:pt x="332" y="305"/>
                    <a:pt x="342" y="298"/>
                    <a:pt x="349" y="298"/>
                  </a:cubicBezTo>
                  <a:cubicBezTo>
                    <a:pt x="350" y="298"/>
                    <a:pt x="350" y="298"/>
                    <a:pt x="350" y="298"/>
                  </a:cubicBezTo>
                  <a:cubicBezTo>
                    <a:pt x="358" y="298"/>
                    <a:pt x="361" y="298"/>
                    <a:pt x="367" y="304"/>
                  </a:cubicBezTo>
                  <a:cubicBezTo>
                    <a:pt x="373" y="308"/>
                    <a:pt x="373" y="308"/>
                    <a:pt x="373" y="308"/>
                  </a:cubicBezTo>
                  <a:cubicBezTo>
                    <a:pt x="373" y="308"/>
                    <a:pt x="373" y="308"/>
                    <a:pt x="373" y="308"/>
                  </a:cubicBezTo>
                  <a:cubicBezTo>
                    <a:pt x="377" y="300"/>
                    <a:pt x="377" y="300"/>
                    <a:pt x="377" y="300"/>
                  </a:cubicBezTo>
                  <a:cubicBezTo>
                    <a:pt x="378" y="296"/>
                    <a:pt x="377" y="293"/>
                    <a:pt x="377" y="289"/>
                  </a:cubicBezTo>
                  <a:cubicBezTo>
                    <a:pt x="375" y="288"/>
                    <a:pt x="375" y="287"/>
                    <a:pt x="373" y="286"/>
                  </a:cubicBezTo>
                  <a:cubicBezTo>
                    <a:pt x="371" y="284"/>
                    <a:pt x="369" y="284"/>
                    <a:pt x="367" y="284"/>
                  </a:cubicBezTo>
                  <a:cubicBezTo>
                    <a:pt x="362" y="283"/>
                    <a:pt x="357" y="282"/>
                    <a:pt x="353" y="279"/>
                  </a:cubicBezTo>
                  <a:cubicBezTo>
                    <a:pt x="351" y="277"/>
                    <a:pt x="349" y="275"/>
                    <a:pt x="346" y="273"/>
                  </a:cubicBezTo>
                  <a:cubicBezTo>
                    <a:pt x="343" y="270"/>
                    <a:pt x="335" y="261"/>
                    <a:pt x="335" y="256"/>
                  </a:cubicBezTo>
                  <a:cubicBezTo>
                    <a:pt x="334" y="249"/>
                    <a:pt x="329" y="249"/>
                    <a:pt x="323" y="247"/>
                  </a:cubicBezTo>
                  <a:cubicBezTo>
                    <a:pt x="319" y="245"/>
                    <a:pt x="315" y="241"/>
                    <a:pt x="313" y="237"/>
                  </a:cubicBezTo>
                  <a:cubicBezTo>
                    <a:pt x="309" y="231"/>
                    <a:pt x="303" y="227"/>
                    <a:pt x="297" y="223"/>
                  </a:cubicBezTo>
                  <a:cubicBezTo>
                    <a:pt x="287" y="217"/>
                    <a:pt x="293" y="214"/>
                    <a:pt x="294" y="206"/>
                  </a:cubicBezTo>
                  <a:cubicBezTo>
                    <a:pt x="290" y="198"/>
                    <a:pt x="279" y="202"/>
                    <a:pt x="277" y="191"/>
                  </a:cubicBezTo>
                  <a:cubicBezTo>
                    <a:pt x="279" y="187"/>
                    <a:pt x="278" y="178"/>
                    <a:pt x="278" y="173"/>
                  </a:cubicBezTo>
                  <a:cubicBezTo>
                    <a:pt x="278" y="168"/>
                    <a:pt x="278" y="164"/>
                    <a:pt x="278" y="159"/>
                  </a:cubicBezTo>
                  <a:cubicBezTo>
                    <a:pt x="277" y="157"/>
                    <a:pt x="276" y="155"/>
                    <a:pt x="276" y="153"/>
                  </a:cubicBezTo>
                  <a:cubicBezTo>
                    <a:pt x="269" y="146"/>
                    <a:pt x="268" y="139"/>
                    <a:pt x="268" y="129"/>
                  </a:cubicBezTo>
                  <a:cubicBezTo>
                    <a:pt x="272" y="125"/>
                    <a:pt x="282" y="127"/>
                    <a:pt x="274" y="118"/>
                  </a:cubicBezTo>
                  <a:cubicBezTo>
                    <a:pt x="273" y="115"/>
                    <a:pt x="274" y="111"/>
                    <a:pt x="272" y="109"/>
                  </a:cubicBezTo>
                  <a:cubicBezTo>
                    <a:pt x="268" y="106"/>
                    <a:pt x="264" y="103"/>
                    <a:pt x="262" y="99"/>
                  </a:cubicBezTo>
                  <a:cubicBezTo>
                    <a:pt x="259" y="91"/>
                    <a:pt x="249" y="84"/>
                    <a:pt x="249" y="74"/>
                  </a:cubicBezTo>
                  <a:cubicBezTo>
                    <a:pt x="254" y="69"/>
                    <a:pt x="259" y="65"/>
                    <a:pt x="261" y="58"/>
                  </a:cubicBezTo>
                  <a:cubicBezTo>
                    <a:pt x="263" y="51"/>
                    <a:pt x="258" y="45"/>
                    <a:pt x="258" y="39"/>
                  </a:cubicBezTo>
                  <a:cubicBezTo>
                    <a:pt x="258" y="39"/>
                    <a:pt x="258" y="39"/>
                    <a:pt x="258" y="39"/>
                  </a:cubicBezTo>
                  <a:cubicBezTo>
                    <a:pt x="252" y="30"/>
                    <a:pt x="252" y="30"/>
                    <a:pt x="252" y="30"/>
                  </a:cubicBezTo>
                  <a:cubicBezTo>
                    <a:pt x="251" y="28"/>
                    <a:pt x="248" y="25"/>
                    <a:pt x="247" y="24"/>
                  </a:cubicBezTo>
                  <a:cubicBezTo>
                    <a:pt x="245" y="23"/>
                    <a:pt x="244" y="21"/>
                    <a:pt x="243" y="19"/>
                  </a:cubicBezTo>
                  <a:cubicBezTo>
                    <a:pt x="239" y="15"/>
                    <a:pt x="234" y="14"/>
                    <a:pt x="231" y="10"/>
                  </a:cubicBezTo>
                  <a:cubicBezTo>
                    <a:pt x="227" y="8"/>
                    <a:pt x="223" y="5"/>
                    <a:pt x="219" y="4"/>
                  </a:cubicBezTo>
                  <a:cubicBezTo>
                    <a:pt x="219" y="4"/>
                    <a:pt x="219" y="4"/>
                    <a:pt x="219" y="4"/>
                  </a:cubicBezTo>
                  <a:cubicBezTo>
                    <a:pt x="203" y="0"/>
                    <a:pt x="203" y="0"/>
                    <a:pt x="203" y="0"/>
                  </a:cubicBezTo>
                  <a:cubicBezTo>
                    <a:pt x="203" y="0"/>
                    <a:pt x="203" y="0"/>
                    <a:pt x="203" y="0"/>
                  </a:cubicBezTo>
                  <a:cubicBezTo>
                    <a:pt x="197" y="6"/>
                    <a:pt x="197" y="6"/>
                    <a:pt x="197" y="6"/>
                  </a:cubicBezTo>
                  <a:cubicBezTo>
                    <a:pt x="194" y="9"/>
                    <a:pt x="193" y="15"/>
                    <a:pt x="188" y="13"/>
                  </a:cubicBezTo>
                  <a:cubicBezTo>
                    <a:pt x="183" y="12"/>
                    <a:pt x="179" y="9"/>
                    <a:pt x="174" y="12"/>
                  </a:cubicBezTo>
                  <a:cubicBezTo>
                    <a:pt x="164" y="16"/>
                    <a:pt x="162" y="31"/>
                    <a:pt x="154" y="39"/>
                  </a:cubicBezTo>
                  <a:cubicBezTo>
                    <a:pt x="150" y="39"/>
                    <a:pt x="148" y="39"/>
                    <a:pt x="144" y="37"/>
                  </a:cubicBezTo>
                  <a:cubicBezTo>
                    <a:pt x="140" y="35"/>
                    <a:pt x="136" y="33"/>
                    <a:pt x="132" y="34"/>
                  </a:cubicBezTo>
                  <a:cubicBezTo>
                    <a:pt x="0" y="135"/>
                    <a:pt x="0" y="135"/>
                    <a:pt x="0" y="135"/>
                  </a:cubicBezTo>
                  <a:cubicBezTo>
                    <a:pt x="0" y="135"/>
                    <a:pt x="0" y="135"/>
                    <a:pt x="0" y="135"/>
                  </a:cubicBezTo>
                  <a:cubicBezTo>
                    <a:pt x="0" y="135"/>
                    <a:pt x="0" y="135"/>
                    <a:pt x="1" y="136"/>
                  </a:cubicBezTo>
                  <a:cubicBezTo>
                    <a:pt x="3" y="136"/>
                    <a:pt x="5" y="137"/>
                    <a:pt x="7" y="138"/>
                  </a:cubicBezTo>
                  <a:cubicBezTo>
                    <a:pt x="9" y="139"/>
                    <a:pt x="12" y="139"/>
                    <a:pt x="14" y="140"/>
                  </a:cubicBezTo>
                  <a:cubicBezTo>
                    <a:pt x="17" y="142"/>
                    <a:pt x="20" y="143"/>
                    <a:pt x="22" y="146"/>
                  </a:cubicBezTo>
                  <a:cubicBezTo>
                    <a:pt x="24" y="148"/>
                    <a:pt x="27" y="152"/>
                    <a:pt x="29" y="153"/>
                  </a:cubicBezTo>
                  <a:cubicBezTo>
                    <a:pt x="34" y="158"/>
                    <a:pt x="34" y="158"/>
                    <a:pt x="34" y="158"/>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20"/>
            <p:cNvSpPr>
              <a:spLocks/>
            </p:cNvSpPr>
            <p:nvPr/>
          </p:nvSpPr>
          <p:spPr bwMode="auto">
            <a:xfrm>
              <a:off x="5915026" y="1573213"/>
              <a:ext cx="630238" cy="800100"/>
            </a:xfrm>
            <a:custGeom>
              <a:avLst/>
              <a:gdLst>
                <a:gd name="T0" fmla="*/ 51 w 240"/>
                <a:gd name="T1" fmla="*/ 167 h 305"/>
                <a:gd name="T2" fmla="*/ 61 w 240"/>
                <a:gd name="T3" fmla="*/ 190 h 305"/>
                <a:gd name="T4" fmla="*/ 74 w 240"/>
                <a:gd name="T5" fmla="*/ 191 h 305"/>
                <a:gd name="T6" fmla="*/ 83 w 240"/>
                <a:gd name="T7" fmla="*/ 184 h 305"/>
                <a:gd name="T8" fmla="*/ 89 w 240"/>
                <a:gd name="T9" fmla="*/ 178 h 305"/>
                <a:gd name="T10" fmla="*/ 93 w 240"/>
                <a:gd name="T11" fmla="*/ 184 h 305"/>
                <a:gd name="T12" fmla="*/ 106 w 240"/>
                <a:gd name="T13" fmla="*/ 192 h 305"/>
                <a:gd name="T14" fmla="*/ 93 w 240"/>
                <a:gd name="T15" fmla="*/ 214 h 305"/>
                <a:gd name="T16" fmla="*/ 105 w 240"/>
                <a:gd name="T17" fmla="*/ 238 h 305"/>
                <a:gd name="T18" fmla="*/ 107 w 240"/>
                <a:gd name="T19" fmla="*/ 247 h 305"/>
                <a:gd name="T20" fmla="*/ 124 w 240"/>
                <a:gd name="T21" fmla="*/ 246 h 305"/>
                <a:gd name="T22" fmla="*/ 126 w 240"/>
                <a:gd name="T23" fmla="*/ 257 h 305"/>
                <a:gd name="T24" fmla="*/ 128 w 240"/>
                <a:gd name="T25" fmla="*/ 265 h 305"/>
                <a:gd name="T26" fmla="*/ 129 w 240"/>
                <a:gd name="T27" fmla="*/ 281 h 305"/>
                <a:gd name="T28" fmla="*/ 136 w 240"/>
                <a:gd name="T29" fmla="*/ 297 h 305"/>
                <a:gd name="T30" fmla="*/ 136 w 240"/>
                <a:gd name="T31" fmla="*/ 301 h 305"/>
                <a:gd name="T32" fmla="*/ 136 w 240"/>
                <a:gd name="T33" fmla="*/ 301 h 305"/>
                <a:gd name="T34" fmla="*/ 152 w 240"/>
                <a:gd name="T35" fmla="*/ 305 h 305"/>
                <a:gd name="T36" fmla="*/ 152 w 240"/>
                <a:gd name="T37" fmla="*/ 305 h 305"/>
                <a:gd name="T38" fmla="*/ 240 w 240"/>
                <a:gd name="T39" fmla="*/ 119 h 305"/>
                <a:gd name="T40" fmla="*/ 240 w 240"/>
                <a:gd name="T41" fmla="*/ 119 h 305"/>
                <a:gd name="T42" fmla="*/ 127 w 240"/>
                <a:gd name="T43" fmla="*/ 2 h 305"/>
                <a:gd name="T44" fmla="*/ 0 w 240"/>
                <a:gd name="T45" fmla="*/ 0 h 305"/>
                <a:gd name="T46" fmla="*/ 0 w 240"/>
                <a:gd name="T47" fmla="*/ 0 h 305"/>
                <a:gd name="T48" fmla="*/ 2 w 240"/>
                <a:gd name="T49" fmla="*/ 14 h 305"/>
                <a:gd name="T50" fmla="*/ 11 w 240"/>
                <a:gd name="T51" fmla="*/ 31 h 305"/>
                <a:gd name="T52" fmla="*/ 28 w 240"/>
                <a:gd name="T53" fmla="*/ 59 h 305"/>
                <a:gd name="T54" fmla="*/ 34 w 240"/>
                <a:gd name="T55" fmla="*/ 73 h 305"/>
                <a:gd name="T56" fmla="*/ 44 w 240"/>
                <a:gd name="T57" fmla="*/ 84 h 305"/>
                <a:gd name="T58" fmla="*/ 57 w 240"/>
                <a:gd name="T59" fmla="*/ 91 h 305"/>
                <a:gd name="T60" fmla="*/ 68 w 240"/>
                <a:gd name="T61" fmla="*/ 101 h 305"/>
                <a:gd name="T62" fmla="*/ 68 w 240"/>
                <a:gd name="T63" fmla="*/ 100 h 305"/>
                <a:gd name="T64" fmla="*/ 69 w 240"/>
                <a:gd name="T65" fmla="*/ 100 h 305"/>
                <a:gd name="T66" fmla="*/ 72 w 240"/>
                <a:gd name="T67" fmla="*/ 108 h 305"/>
                <a:gd name="T68" fmla="*/ 75 w 240"/>
                <a:gd name="T69" fmla="*/ 119 h 305"/>
                <a:gd name="T70" fmla="*/ 62 w 240"/>
                <a:gd name="T71" fmla="*/ 135 h 305"/>
                <a:gd name="T72" fmla="*/ 61 w 240"/>
                <a:gd name="T73" fmla="*/ 139 h 305"/>
                <a:gd name="T74" fmla="*/ 60 w 240"/>
                <a:gd name="T75" fmla="*/ 141 h 305"/>
                <a:gd name="T76" fmla="*/ 58 w 240"/>
                <a:gd name="T77" fmla="*/ 146 h 305"/>
                <a:gd name="T78" fmla="*/ 56 w 240"/>
                <a:gd name="T79" fmla="*/ 153 h 305"/>
                <a:gd name="T80" fmla="*/ 55 w 240"/>
                <a:gd name="T81" fmla="*/ 156 h 305"/>
                <a:gd name="T82" fmla="*/ 54 w 240"/>
                <a:gd name="T83" fmla="*/ 160 h 305"/>
                <a:gd name="T84" fmla="*/ 51 w 240"/>
                <a:gd name="T85" fmla="*/ 16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0" h="305">
                  <a:moveTo>
                    <a:pt x="51" y="167"/>
                  </a:moveTo>
                  <a:cubicBezTo>
                    <a:pt x="52" y="178"/>
                    <a:pt x="54" y="181"/>
                    <a:pt x="61" y="190"/>
                  </a:cubicBezTo>
                  <a:cubicBezTo>
                    <a:pt x="65" y="194"/>
                    <a:pt x="70" y="195"/>
                    <a:pt x="74" y="191"/>
                  </a:cubicBezTo>
                  <a:cubicBezTo>
                    <a:pt x="78" y="189"/>
                    <a:pt x="81" y="187"/>
                    <a:pt x="83" y="184"/>
                  </a:cubicBezTo>
                  <a:cubicBezTo>
                    <a:pt x="84" y="182"/>
                    <a:pt x="86" y="178"/>
                    <a:pt x="89" y="178"/>
                  </a:cubicBezTo>
                  <a:cubicBezTo>
                    <a:pt x="91" y="180"/>
                    <a:pt x="91" y="182"/>
                    <a:pt x="93" y="184"/>
                  </a:cubicBezTo>
                  <a:cubicBezTo>
                    <a:pt x="97" y="187"/>
                    <a:pt x="105" y="188"/>
                    <a:pt x="106" y="192"/>
                  </a:cubicBezTo>
                  <a:cubicBezTo>
                    <a:pt x="108" y="203"/>
                    <a:pt x="91" y="205"/>
                    <a:pt x="93" y="214"/>
                  </a:cubicBezTo>
                  <a:cubicBezTo>
                    <a:pt x="95" y="223"/>
                    <a:pt x="96" y="232"/>
                    <a:pt x="105" y="238"/>
                  </a:cubicBezTo>
                  <a:cubicBezTo>
                    <a:pt x="106" y="241"/>
                    <a:pt x="106" y="244"/>
                    <a:pt x="107" y="247"/>
                  </a:cubicBezTo>
                  <a:cubicBezTo>
                    <a:pt x="109" y="253"/>
                    <a:pt x="124" y="238"/>
                    <a:pt x="124" y="246"/>
                  </a:cubicBezTo>
                  <a:cubicBezTo>
                    <a:pt x="121" y="250"/>
                    <a:pt x="122" y="254"/>
                    <a:pt x="126" y="257"/>
                  </a:cubicBezTo>
                  <a:cubicBezTo>
                    <a:pt x="130" y="260"/>
                    <a:pt x="133" y="261"/>
                    <a:pt x="128" y="265"/>
                  </a:cubicBezTo>
                  <a:cubicBezTo>
                    <a:pt x="121" y="270"/>
                    <a:pt x="123" y="276"/>
                    <a:pt x="129" y="281"/>
                  </a:cubicBezTo>
                  <a:cubicBezTo>
                    <a:pt x="135" y="285"/>
                    <a:pt x="136" y="289"/>
                    <a:pt x="136" y="297"/>
                  </a:cubicBezTo>
                  <a:cubicBezTo>
                    <a:pt x="136" y="301"/>
                    <a:pt x="136" y="301"/>
                    <a:pt x="136" y="301"/>
                  </a:cubicBezTo>
                  <a:cubicBezTo>
                    <a:pt x="136" y="301"/>
                    <a:pt x="136" y="301"/>
                    <a:pt x="136" y="301"/>
                  </a:cubicBezTo>
                  <a:cubicBezTo>
                    <a:pt x="152" y="305"/>
                    <a:pt x="152" y="305"/>
                    <a:pt x="152" y="305"/>
                  </a:cubicBezTo>
                  <a:cubicBezTo>
                    <a:pt x="152" y="305"/>
                    <a:pt x="152" y="305"/>
                    <a:pt x="152" y="305"/>
                  </a:cubicBezTo>
                  <a:cubicBezTo>
                    <a:pt x="240" y="119"/>
                    <a:pt x="240" y="119"/>
                    <a:pt x="240" y="119"/>
                  </a:cubicBezTo>
                  <a:cubicBezTo>
                    <a:pt x="240" y="119"/>
                    <a:pt x="240" y="119"/>
                    <a:pt x="240" y="119"/>
                  </a:cubicBezTo>
                  <a:cubicBezTo>
                    <a:pt x="127" y="2"/>
                    <a:pt x="127" y="2"/>
                    <a:pt x="127" y="2"/>
                  </a:cubicBezTo>
                  <a:cubicBezTo>
                    <a:pt x="0" y="0"/>
                    <a:pt x="0" y="0"/>
                    <a:pt x="0" y="0"/>
                  </a:cubicBezTo>
                  <a:cubicBezTo>
                    <a:pt x="0" y="0"/>
                    <a:pt x="0" y="0"/>
                    <a:pt x="0" y="0"/>
                  </a:cubicBezTo>
                  <a:cubicBezTo>
                    <a:pt x="2" y="14"/>
                    <a:pt x="2" y="14"/>
                    <a:pt x="2" y="14"/>
                  </a:cubicBezTo>
                  <a:cubicBezTo>
                    <a:pt x="4" y="22"/>
                    <a:pt x="6" y="25"/>
                    <a:pt x="11" y="31"/>
                  </a:cubicBezTo>
                  <a:cubicBezTo>
                    <a:pt x="20" y="41"/>
                    <a:pt x="24" y="47"/>
                    <a:pt x="28" y="59"/>
                  </a:cubicBezTo>
                  <a:cubicBezTo>
                    <a:pt x="30" y="64"/>
                    <a:pt x="32" y="69"/>
                    <a:pt x="34" y="73"/>
                  </a:cubicBezTo>
                  <a:cubicBezTo>
                    <a:pt x="36" y="79"/>
                    <a:pt x="41" y="80"/>
                    <a:pt x="44" y="84"/>
                  </a:cubicBezTo>
                  <a:cubicBezTo>
                    <a:pt x="47" y="85"/>
                    <a:pt x="53" y="90"/>
                    <a:pt x="57" y="91"/>
                  </a:cubicBezTo>
                  <a:cubicBezTo>
                    <a:pt x="60" y="93"/>
                    <a:pt x="68" y="97"/>
                    <a:pt x="68" y="101"/>
                  </a:cubicBezTo>
                  <a:cubicBezTo>
                    <a:pt x="68" y="100"/>
                    <a:pt x="68" y="100"/>
                    <a:pt x="68" y="100"/>
                  </a:cubicBezTo>
                  <a:cubicBezTo>
                    <a:pt x="69" y="101"/>
                    <a:pt x="68" y="101"/>
                    <a:pt x="69" y="100"/>
                  </a:cubicBezTo>
                  <a:cubicBezTo>
                    <a:pt x="72" y="108"/>
                    <a:pt x="72" y="108"/>
                    <a:pt x="72" y="108"/>
                  </a:cubicBezTo>
                  <a:cubicBezTo>
                    <a:pt x="73" y="110"/>
                    <a:pt x="79" y="117"/>
                    <a:pt x="75" y="119"/>
                  </a:cubicBezTo>
                  <a:cubicBezTo>
                    <a:pt x="66" y="121"/>
                    <a:pt x="62" y="126"/>
                    <a:pt x="62" y="135"/>
                  </a:cubicBezTo>
                  <a:cubicBezTo>
                    <a:pt x="62" y="136"/>
                    <a:pt x="62" y="138"/>
                    <a:pt x="61" y="139"/>
                  </a:cubicBezTo>
                  <a:cubicBezTo>
                    <a:pt x="61" y="139"/>
                    <a:pt x="60" y="140"/>
                    <a:pt x="60" y="141"/>
                  </a:cubicBezTo>
                  <a:cubicBezTo>
                    <a:pt x="59" y="142"/>
                    <a:pt x="59" y="144"/>
                    <a:pt x="58" y="146"/>
                  </a:cubicBezTo>
                  <a:cubicBezTo>
                    <a:pt x="57" y="148"/>
                    <a:pt x="57" y="150"/>
                    <a:pt x="56" y="153"/>
                  </a:cubicBezTo>
                  <a:cubicBezTo>
                    <a:pt x="56" y="154"/>
                    <a:pt x="55" y="155"/>
                    <a:pt x="55" y="156"/>
                  </a:cubicBezTo>
                  <a:cubicBezTo>
                    <a:pt x="55" y="157"/>
                    <a:pt x="54" y="159"/>
                    <a:pt x="54" y="160"/>
                  </a:cubicBezTo>
                  <a:cubicBezTo>
                    <a:pt x="51" y="167"/>
                    <a:pt x="51" y="167"/>
                    <a:pt x="51" y="167"/>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21"/>
            <p:cNvSpPr>
              <a:spLocks/>
            </p:cNvSpPr>
            <p:nvPr/>
          </p:nvSpPr>
          <p:spPr bwMode="auto">
            <a:xfrm>
              <a:off x="6392863" y="2368551"/>
              <a:ext cx="581025" cy="965200"/>
            </a:xfrm>
            <a:custGeom>
              <a:avLst/>
              <a:gdLst>
                <a:gd name="T0" fmla="*/ 126 w 222"/>
                <a:gd name="T1" fmla="*/ 318 h 368"/>
                <a:gd name="T2" fmla="*/ 138 w 222"/>
                <a:gd name="T3" fmla="*/ 334 h 368"/>
                <a:gd name="T4" fmla="*/ 177 w 222"/>
                <a:gd name="T5" fmla="*/ 365 h 368"/>
                <a:gd name="T6" fmla="*/ 191 w 222"/>
                <a:gd name="T7" fmla="*/ 361 h 368"/>
                <a:gd name="T8" fmla="*/ 183 w 222"/>
                <a:gd name="T9" fmla="*/ 347 h 368"/>
                <a:gd name="T10" fmla="*/ 177 w 222"/>
                <a:gd name="T11" fmla="*/ 335 h 368"/>
                <a:gd name="T12" fmla="*/ 163 w 222"/>
                <a:gd name="T13" fmla="*/ 315 h 368"/>
                <a:gd name="T14" fmla="*/ 158 w 222"/>
                <a:gd name="T15" fmla="*/ 280 h 368"/>
                <a:gd name="T16" fmla="*/ 135 w 222"/>
                <a:gd name="T17" fmla="*/ 238 h 368"/>
                <a:gd name="T18" fmla="*/ 119 w 222"/>
                <a:gd name="T19" fmla="*/ 199 h 368"/>
                <a:gd name="T20" fmla="*/ 131 w 222"/>
                <a:gd name="T21" fmla="*/ 182 h 368"/>
                <a:gd name="T22" fmla="*/ 160 w 222"/>
                <a:gd name="T23" fmla="*/ 152 h 368"/>
                <a:gd name="T24" fmla="*/ 176 w 222"/>
                <a:gd name="T25" fmla="*/ 112 h 368"/>
                <a:gd name="T26" fmla="*/ 187 w 222"/>
                <a:gd name="T27" fmla="*/ 87 h 368"/>
                <a:gd name="T28" fmla="*/ 204 w 222"/>
                <a:gd name="T29" fmla="*/ 67 h 368"/>
                <a:gd name="T30" fmla="*/ 222 w 222"/>
                <a:gd name="T31" fmla="*/ 51 h 368"/>
                <a:gd name="T32" fmla="*/ 221 w 222"/>
                <a:gd name="T33" fmla="*/ 33 h 368"/>
                <a:gd name="T34" fmla="*/ 208 w 222"/>
                <a:gd name="T35" fmla="*/ 16 h 368"/>
                <a:gd name="T36" fmla="*/ 137 w 222"/>
                <a:gd name="T37" fmla="*/ 16 h 368"/>
                <a:gd name="T38" fmla="*/ 109 w 222"/>
                <a:gd name="T39" fmla="*/ 8 h 368"/>
                <a:gd name="T40" fmla="*/ 52 w 222"/>
                <a:gd name="T41" fmla="*/ 10 h 368"/>
                <a:gd name="T42" fmla="*/ 9 w 222"/>
                <a:gd name="T43" fmla="*/ 37 h 368"/>
                <a:gd name="T44" fmla="*/ 12 w 222"/>
                <a:gd name="T45" fmla="*/ 56 h 368"/>
                <a:gd name="T46" fmla="*/ 13 w 222"/>
                <a:gd name="T47" fmla="*/ 97 h 368"/>
                <a:gd name="T48" fmla="*/ 25 w 222"/>
                <a:gd name="T49" fmla="*/ 116 h 368"/>
                <a:gd name="T50" fmla="*/ 27 w 222"/>
                <a:gd name="T51" fmla="*/ 151 h 368"/>
                <a:gd name="T52" fmla="*/ 29 w 222"/>
                <a:gd name="T53" fmla="*/ 171 h 368"/>
                <a:gd name="T54" fmla="*/ 45 w 222"/>
                <a:gd name="T55" fmla="*/ 204 h 368"/>
                <a:gd name="T56" fmla="*/ 64 w 222"/>
                <a:gd name="T57" fmla="*/ 235 h 368"/>
                <a:gd name="T58" fmla="*/ 86 w 222"/>
                <a:gd name="T59" fmla="*/ 254 h 368"/>
                <a:gd name="T60" fmla="*/ 104 w 222"/>
                <a:gd name="T61" fmla="*/ 277 h 368"/>
                <a:gd name="T62" fmla="*/ 124 w 222"/>
                <a:gd name="T63" fmla="*/ 284 h 368"/>
                <a:gd name="T64" fmla="*/ 128 w 222"/>
                <a:gd name="T65" fmla="*/ 298 h 368"/>
                <a:gd name="T66" fmla="*/ 124 w 222"/>
                <a:gd name="T67" fmla="*/ 306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 h="368">
                  <a:moveTo>
                    <a:pt x="125" y="317"/>
                  </a:moveTo>
                  <a:cubicBezTo>
                    <a:pt x="126" y="318"/>
                    <a:pt x="126" y="318"/>
                    <a:pt x="126" y="318"/>
                  </a:cubicBezTo>
                  <a:cubicBezTo>
                    <a:pt x="127" y="318"/>
                    <a:pt x="127" y="319"/>
                    <a:pt x="128" y="319"/>
                  </a:cubicBezTo>
                  <a:cubicBezTo>
                    <a:pt x="133" y="320"/>
                    <a:pt x="136" y="330"/>
                    <a:pt x="138" y="334"/>
                  </a:cubicBezTo>
                  <a:cubicBezTo>
                    <a:pt x="143" y="342"/>
                    <a:pt x="145" y="354"/>
                    <a:pt x="154" y="360"/>
                  </a:cubicBezTo>
                  <a:cubicBezTo>
                    <a:pt x="161" y="364"/>
                    <a:pt x="168" y="368"/>
                    <a:pt x="177" y="365"/>
                  </a:cubicBezTo>
                  <a:cubicBezTo>
                    <a:pt x="191" y="361"/>
                    <a:pt x="191" y="361"/>
                    <a:pt x="191" y="361"/>
                  </a:cubicBezTo>
                  <a:cubicBezTo>
                    <a:pt x="191" y="361"/>
                    <a:pt x="191" y="361"/>
                    <a:pt x="191" y="361"/>
                  </a:cubicBezTo>
                  <a:cubicBezTo>
                    <a:pt x="188" y="354"/>
                    <a:pt x="188" y="354"/>
                    <a:pt x="188" y="354"/>
                  </a:cubicBezTo>
                  <a:cubicBezTo>
                    <a:pt x="188" y="353"/>
                    <a:pt x="184" y="349"/>
                    <a:pt x="183" y="347"/>
                  </a:cubicBezTo>
                  <a:cubicBezTo>
                    <a:pt x="182" y="345"/>
                    <a:pt x="180" y="342"/>
                    <a:pt x="179" y="339"/>
                  </a:cubicBezTo>
                  <a:cubicBezTo>
                    <a:pt x="178" y="338"/>
                    <a:pt x="178" y="336"/>
                    <a:pt x="177" y="335"/>
                  </a:cubicBezTo>
                  <a:cubicBezTo>
                    <a:pt x="177" y="334"/>
                    <a:pt x="176" y="334"/>
                    <a:pt x="176" y="333"/>
                  </a:cubicBezTo>
                  <a:cubicBezTo>
                    <a:pt x="171" y="327"/>
                    <a:pt x="167" y="322"/>
                    <a:pt x="163" y="315"/>
                  </a:cubicBezTo>
                  <a:cubicBezTo>
                    <a:pt x="160" y="310"/>
                    <a:pt x="156" y="296"/>
                    <a:pt x="157" y="290"/>
                  </a:cubicBezTo>
                  <a:cubicBezTo>
                    <a:pt x="159" y="286"/>
                    <a:pt x="160" y="284"/>
                    <a:pt x="158" y="280"/>
                  </a:cubicBezTo>
                  <a:cubicBezTo>
                    <a:pt x="152" y="279"/>
                    <a:pt x="155" y="259"/>
                    <a:pt x="154" y="253"/>
                  </a:cubicBezTo>
                  <a:cubicBezTo>
                    <a:pt x="152" y="244"/>
                    <a:pt x="140" y="245"/>
                    <a:pt x="135" y="238"/>
                  </a:cubicBezTo>
                  <a:cubicBezTo>
                    <a:pt x="131" y="232"/>
                    <a:pt x="130" y="227"/>
                    <a:pt x="129" y="220"/>
                  </a:cubicBezTo>
                  <a:cubicBezTo>
                    <a:pt x="129" y="211"/>
                    <a:pt x="116" y="212"/>
                    <a:pt x="119" y="199"/>
                  </a:cubicBezTo>
                  <a:cubicBezTo>
                    <a:pt x="119" y="195"/>
                    <a:pt x="121" y="191"/>
                    <a:pt x="121" y="187"/>
                  </a:cubicBezTo>
                  <a:cubicBezTo>
                    <a:pt x="124" y="184"/>
                    <a:pt x="129" y="184"/>
                    <a:pt x="131" y="182"/>
                  </a:cubicBezTo>
                  <a:cubicBezTo>
                    <a:pt x="135" y="178"/>
                    <a:pt x="134" y="172"/>
                    <a:pt x="136" y="167"/>
                  </a:cubicBezTo>
                  <a:cubicBezTo>
                    <a:pt x="139" y="155"/>
                    <a:pt x="154" y="160"/>
                    <a:pt x="160" y="152"/>
                  </a:cubicBezTo>
                  <a:cubicBezTo>
                    <a:pt x="163" y="149"/>
                    <a:pt x="167" y="138"/>
                    <a:pt x="164" y="134"/>
                  </a:cubicBezTo>
                  <a:cubicBezTo>
                    <a:pt x="159" y="126"/>
                    <a:pt x="173" y="120"/>
                    <a:pt x="176" y="112"/>
                  </a:cubicBezTo>
                  <a:cubicBezTo>
                    <a:pt x="178" y="109"/>
                    <a:pt x="181" y="107"/>
                    <a:pt x="184" y="105"/>
                  </a:cubicBezTo>
                  <a:cubicBezTo>
                    <a:pt x="185" y="98"/>
                    <a:pt x="183" y="94"/>
                    <a:pt x="187" y="87"/>
                  </a:cubicBezTo>
                  <a:cubicBezTo>
                    <a:pt x="191" y="81"/>
                    <a:pt x="192" y="76"/>
                    <a:pt x="199" y="77"/>
                  </a:cubicBezTo>
                  <a:cubicBezTo>
                    <a:pt x="203" y="77"/>
                    <a:pt x="203" y="70"/>
                    <a:pt x="204" y="67"/>
                  </a:cubicBezTo>
                  <a:cubicBezTo>
                    <a:pt x="208" y="61"/>
                    <a:pt x="215" y="59"/>
                    <a:pt x="218" y="55"/>
                  </a:cubicBezTo>
                  <a:cubicBezTo>
                    <a:pt x="220" y="54"/>
                    <a:pt x="221" y="53"/>
                    <a:pt x="222" y="51"/>
                  </a:cubicBezTo>
                  <a:cubicBezTo>
                    <a:pt x="221" y="33"/>
                    <a:pt x="221" y="33"/>
                    <a:pt x="221" y="33"/>
                  </a:cubicBezTo>
                  <a:cubicBezTo>
                    <a:pt x="221" y="33"/>
                    <a:pt x="221" y="33"/>
                    <a:pt x="221" y="33"/>
                  </a:cubicBezTo>
                  <a:cubicBezTo>
                    <a:pt x="215" y="24"/>
                    <a:pt x="215" y="24"/>
                    <a:pt x="215" y="24"/>
                  </a:cubicBezTo>
                  <a:cubicBezTo>
                    <a:pt x="213" y="22"/>
                    <a:pt x="209" y="19"/>
                    <a:pt x="208" y="16"/>
                  </a:cubicBezTo>
                  <a:cubicBezTo>
                    <a:pt x="193" y="5"/>
                    <a:pt x="190" y="18"/>
                    <a:pt x="176" y="25"/>
                  </a:cubicBezTo>
                  <a:cubicBezTo>
                    <a:pt x="163" y="33"/>
                    <a:pt x="146" y="11"/>
                    <a:pt x="137" y="16"/>
                  </a:cubicBezTo>
                  <a:cubicBezTo>
                    <a:pt x="129" y="21"/>
                    <a:pt x="121" y="22"/>
                    <a:pt x="115" y="13"/>
                  </a:cubicBezTo>
                  <a:cubicBezTo>
                    <a:pt x="113" y="12"/>
                    <a:pt x="111" y="10"/>
                    <a:pt x="109" y="8"/>
                  </a:cubicBezTo>
                  <a:cubicBezTo>
                    <a:pt x="98" y="3"/>
                    <a:pt x="94" y="0"/>
                    <a:pt x="81" y="1"/>
                  </a:cubicBezTo>
                  <a:cubicBezTo>
                    <a:pt x="73" y="2"/>
                    <a:pt x="59" y="6"/>
                    <a:pt x="52" y="10"/>
                  </a:cubicBezTo>
                  <a:cubicBezTo>
                    <a:pt x="38" y="20"/>
                    <a:pt x="30" y="36"/>
                    <a:pt x="10" y="36"/>
                  </a:cubicBezTo>
                  <a:cubicBezTo>
                    <a:pt x="10" y="37"/>
                    <a:pt x="9" y="37"/>
                    <a:pt x="9" y="37"/>
                  </a:cubicBezTo>
                  <a:cubicBezTo>
                    <a:pt x="9" y="37"/>
                    <a:pt x="9" y="37"/>
                    <a:pt x="9" y="37"/>
                  </a:cubicBezTo>
                  <a:cubicBezTo>
                    <a:pt x="9" y="43"/>
                    <a:pt x="14" y="49"/>
                    <a:pt x="12" y="56"/>
                  </a:cubicBezTo>
                  <a:cubicBezTo>
                    <a:pt x="10" y="63"/>
                    <a:pt x="5" y="67"/>
                    <a:pt x="0" y="72"/>
                  </a:cubicBezTo>
                  <a:cubicBezTo>
                    <a:pt x="0" y="82"/>
                    <a:pt x="10" y="89"/>
                    <a:pt x="13" y="97"/>
                  </a:cubicBezTo>
                  <a:cubicBezTo>
                    <a:pt x="15" y="101"/>
                    <a:pt x="19" y="104"/>
                    <a:pt x="23" y="107"/>
                  </a:cubicBezTo>
                  <a:cubicBezTo>
                    <a:pt x="25" y="109"/>
                    <a:pt x="24" y="113"/>
                    <a:pt x="25" y="116"/>
                  </a:cubicBezTo>
                  <a:cubicBezTo>
                    <a:pt x="33" y="125"/>
                    <a:pt x="23" y="123"/>
                    <a:pt x="19" y="127"/>
                  </a:cubicBezTo>
                  <a:cubicBezTo>
                    <a:pt x="19" y="137"/>
                    <a:pt x="20" y="144"/>
                    <a:pt x="27" y="151"/>
                  </a:cubicBezTo>
                  <a:cubicBezTo>
                    <a:pt x="27" y="153"/>
                    <a:pt x="28" y="155"/>
                    <a:pt x="29" y="157"/>
                  </a:cubicBezTo>
                  <a:cubicBezTo>
                    <a:pt x="29" y="162"/>
                    <a:pt x="29" y="166"/>
                    <a:pt x="29" y="171"/>
                  </a:cubicBezTo>
                  <a:cubicBezTo>
                    <a:pt x="29" y="176"/>
                    <a:pt x="30" y="185"/>
                    <a:pt x="28" y="189"/>
                  </a:cubicBezTo>
                  <a:cubicBezTo>
                    <a:pt x="30" y="200"/>
                    <a:pt x="41" y="196"/>
                    <a:pt x="45" y="204"/>
                  </a:cubicBezTo>
                  <a:cubicBezTo>
                    <a:pt x="44" y="212"/>
                    <a:pt x="38" y="215"/>
                    <a:pt x="48" y="221"/>
                  </a:cubicBezTo>
                  <a:cubicBezTo>
                    <a:pt x="54" y="225"/>
                    <a:pt x="60" y="229"/>
                    <a:pt x="64" y="235"/>
                  </a:cubicBezTo>
                  <a:cubicBezTo>
                    <a:pt x="66" y="239"/>
                    <a:pt x="70" y="243"/>
                    <a:pt x="74" y="245"/>
                  </a:cubicBezTo>
                  <a:cubicBezTo>
                    <a:pt x="80" y="247"/>
                    <a:pt x="85" y="247"/>
                    <a:pt x="86" y="254"/>
                  </a:cubicBezTo>
                  <a:cubicBezTo>
                    <a:pt x="86" y="259"/>
                    <a:pt x="94" y="268"/>
                    <a:pt x="97" y="271"/>
                  </a:cubicBezTo>
                  <a:cubicBezTo>
                    <a:pt x="100" y="273"/>
                    <a:pt x="102" y="275"/>
                    <a:pt x="104" y="277"/>
                  </a:cubicBezTo>
                  <a:cubicBezTo>
                    <a:pt x="108" y="280"/>
                    <a:pt x="113" y="281"/>
                    <a:pt x="118" y="282"/>
                  </a:cubicBezTo>
                  <a:cubicBezTo>
                    <a:pt x="120" y="282"/>
                    <a:pt x="122" y="282"/>
                    <a:pt x="124" y="284"/>
                  </a:cubicBezTo>
                  <a:cubicBezTo>
                    <a:pt x="126" y="285"/>
                    <a:pt x="126" y="286"/>
                    <a:pt x="128" y="287"/>
                  </a:cubicBezTo>
                  <a:cubicBezTo>
                    <a:pt x="128" y="291"/>
                    <a:pt x="129" y="294"/>
                    <a:pt x="128" y="298"/>
                  </a:cubicBezTo>
                  <a:cubicBezTo>
                    <a:pt x="124" y="306"/>
                    <a:pt x="124" y="306"/>
                    <a:pt x="124" y="306"/>
                  </a:cubicBezTo>
                  <a:cubicBezTo>
                    <a:pt x="124" y="306"/>
                    <a:pt x="124" y="306"/>
                    <a:pt x="124" y="306"/>
                  </a:cubicBezTo>
                  <a:cubicBezTo>
                    <a:pt x="125" y="317"/>
                    <a:pt x="125" y="317"/>
                    <a:pt x="125" y="317"/>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5" name="Freeform 22"/>
            <p:cNvSpPr>
              <a:spLocks/>
            </p:cNvSpPr>
            <p:nvPr/>
          </p:nvSpPr>
          <p:spPr bwMode="auto">
            <a:xfrm>
              <a:off x="6696076" y="2389188"/>
              <a:ext cx="1028700" cy="1138238"/>
            </a:xfrm>
            <a:custGeom>
              <a:avLst/>
              <a:gdLst>
                <a:gd name="T0" fmla="*/ 129 w 392"/>
                <a:gd name="T1" fmla="*/ 0 h 434"/>
                <a:gd name="T2" fmla="*/ 105 w 392"/>
                <a:gd name="T3" fmla="*/ 25 h 434"/>
                <a:gd name="T4" fmla="*/ 105 w 392"/>
                <a:gd name="T5" fmla="*/ 25 h 434"/>
                <a:gd name="T6" fmla="*/ 106 w 392"/>
                <a:gd name="T7" fmla="*/ 43 h 434"/>
                <a:gd name="T8" fmla="*/ 102 w 392"/>
                <a:gd name="T9" fmla="*/ 47 h 434"/>
                <a:gd name="T10" fmla="*/ 88 w 392"/>
                <a:gd name="T11" fmla="*/ 59 h 434"/>
                <a:gd name="T12" fmla="*/ 83 w 392"/>
                <a:gd name="T13" fmla="*/ 69 h 434"/>
                <a:gd name="T14" fmla="*/ 71 w 392"/>
                <a:gd name="T15" fmla="*/ 79 h 434"/>
                <a:gd name="T16" fmla="*/ 68 w 392"/>
                <a:gd name="T17" fmla="*/ 97 h 434"/>
                <a:gd name="T18" fmla="*/ 60 w 392"/>
                <a:gd name="T19" fmla="*/ 104 h 434"/>
                <a:gd name="T20" fmla="*/ 48 w 392"/>
                <a:gd name="T21" fmla="*/ 126 h 434"/>
                <a:gd name="T22" fmla="*/ 44 w 392"/>
                <a:gd name="T23" fmla="*/ 144 h 434"/>
                <a:gd name="T24" fmla="*/ 20 w 392"/>
                <a:gd name="T25" fmla="*/ 159 h 434"/>
                <a:gd name="T26" fmla="*/ 15 w 392"/>
                <a:gd name="T27" fmla="*/ 174 h 434"/>
                <a:gd name="T28" fmla="*/ 5 w 392"/>
                <a:gd name="T29" fmla="*/ 179 h 434"/>
                <a:gd name="T30" fmla="*/ 3 w 392"/>
                <a:gd name="T31" fmla="*/ 191 h 434"/>
                <a:gd name="T32" fmla="*/ 13 w 392"/>
                <a:gd name="T33" fmla="*/ 212 h 434"/>
                <a:gd name="T34" fmla="*/ 19 w 392"/>
                <a:gd name="T35" fmla="*/ 230 h 434"/>
                <a:gd name="T36" fmla="*/ 38 w 392"/>
                <a:gd name="T37" fmla="*/ 245 h 434"/>
                <a:gd name="T38" fmla="*/ 42 w 392"/>
                <a:gd name="T39" fmla="*/ 272 h 434"/>
                <a:gd name="T40" fmla="*/ 41 w 392"/>
                <a:gd name="T41" fmla="*/ 282 h 434"/>
                <a:gd name="T42" fmla="*/ 47 w 392"/>
                <a:gd name="T43" fmla="*/ 307 h 434"/>
                <a:gd name="T44" fmla="*/ 60 w 392"/>
                <a:gd name="T45" fmla="*/ 325 h 434"/>
                <a:gd name="T46" fmla="*/ 61 w 392"/>
                <a:gd name="T47" fmla="*/ 327 h 434"/>
                <a:gd name="T48" fmla="*/ 63 w 392"/>
                <a:gd name="T49" fmla="*/ 331 h 434"/>
                <a:gd name="T50" fmla="*/ 67 w 392"/>
                <a:gd name="T51" fmla="*/ 339 h 434"/>
                <a:gd name="T52" fmla="*/ 72 w 392"/>
                <a:gd name="T53" fmla="*/ 346 h 434"/>
                <a:gd name="T54" fmla="*/ 75 w 392"/>
                <a:gd name="T55" fmla="*/ 353 h 434"/>
                <a:gd name="T56" fmla="*/ 75 w 392"/>
                <a:gd name="T57" fmla="*/ 353 h 434"/>
                <a:gd name="T58" fmla="*/ 83 w 392"/>
                <a:gd name="T59" fmla="*/ 361 h 434"/>
                <a:gd name="T60" fmla="*/ 94 w 392"/>
                <a:gd name="T61" fmla="*/ 376 h 434"/>
                <a:gd name="T62" fmla="*/ 103 w 392"/>
                <a:gd name="T63" fmla="*/ 382 h 434"/>
                <a:gd name="T64" fmla="*/ 106 w 392"/>
                <a:gd name="T65" fmla="*/ 401 h 434"/>
                <a:gd name="T66" fmla="*/ 114 w 392"/>
                <a:gd name="T67" fmla="*/ 417 h 434"/>
                <a:gd name="T68" fmla="*/ 120 w 392"/>
                <a:gd name="T69" fmla="*/ 417 h 434"/>
                <a:gd name="T70" fmla="*/ 120 w 392"/>
                <a:gd name="T71" fmla="*/ 434 h 434"/>
                <a:gd name="T72" fmla="*/ 168 w 392"/>
                <a:gd name="T73" fmla="*/ 434 h 434"/>
                <a:gd name="T74" fmla="*/ 168 w 392"/>
                <a:gd name="T75" fmla="*/ 434 h 434"/>
                <a:gd name="T76" fmla="*/ 192 w 392"/>
                <a:gd name="T77" fmla="*/ 402 h 434"/>
                <a:gd name="T78" fmla="*/ 218 w 392"/>
                <a:gd name="T79" fmla="*/ 376 h 434"/>
                <a:gd name="T80" fmla="*/ 245 w 392"/>
                <a:gd name="T81" fmla="*/ 350 h 434"/>
                <a:gd name="T82" fmla="*/ 260 w 392"/>
                <a:gd name="T83" fmla="*/ 336 h 434"/>
                <a:gd name="T84" fmla="*/ 289 w 392"/>
                <a:gd name="T85" fmla="*/ 314 h 434"/>
                <a:gd name="T86" fmla="*/ 319 w 392"/>
                <a:gd name="T87" fmla="*/ 298 h 434"/>
                <a:gd name="T88" fmla="*/ 350 w 392"/>
                <a:gd name="T89" fmla="*/ 283 h 434"/>
                <a:gd name="T90" fmla="*/ 392 w 392"/>
                <a:gd name="T91" fmla="*/ 270 h 434"/>
                <a:gd name="T92" fmla="*/ 392 w 392"/>
                <a:gd name="T93" fmla="*/ 270 h 434"/>
                <a:gd name="T94" fmla="*/ 129 w 392"/>
                <a:gd name="T95"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2" h="434">
                  <a:moveTo>
                    <a:pt x="129" y="0"/>
                  </a:moveTo>
                  <a:cubicBezTo>
                    <a:pt x="105" y="25"/>
                    <a:pt x="105" y="25"/>
                    <a:pt x="105" y="25"/>
                  </a:cubicBezTo>
                  <a:cubicBezTo>
                    <a:pt x="105" y="25"/>
                    <a:pt x="105" y="25"/>
                    <a:pt x="105" y="25"/>
                  </a:cubicBezTo>
                  <a:cubicBezTo>
                    <a:pt x="106" y="43"/>
                    <a:pt x="106" y="43"/>
                    <a:pt x="106" y="43"/>
                  </a:cubicBezTo>
                  <a:cubicBezTo>
                    <a:pt x="105" y="45"/>
                    <a:pt x="104" y="46"/>
                    <a:pt x="102" y="47"/>
                  </a:cubicBezTo>
                  <a:cubicBezTo>
                    <a:pt x="99" y="51"/>
                    <a:pt x="92" y="53"/>
                    <a:pt x="88" y="59"/>
                  </a:cubicBezTo>
                  <a:cubicBezTo>
                    <a:pt x="87" y="62"/>
                    <a:pt x="87" y="69"/>
                    <a:pt x="83" y="69"/>
                  </a:cubicBezTo>
                  <a:cubicBezTo>
                    <a:pt x="76" y="68"/>
                    <a:pt x="75" y="73"/>
                    <a:pt x="71" y="79"/>
                  </a:cubicBezTo>
                  <a:cubicBezTo>
                    <a:pt x="67" y="86"/>
                    <a:pt x="69" y="90"/>
                    <a:pt x="68" y="97"/>
                  </a:cubicBezTo>
                  <a:cubicBezTo>
                    <a:pt x="65" y="99"/>
                    <a:pt x="62" y="101"/>
                    <a:pt x="60" y="104"/>
                  </a:cubicBezTo>
                  <a:cubicBezTo>
                    <a:pt x="57" y="112"/>
                    <a:pt x="43" y="118"/>
                    <a:pt x="48" y="126"/>
                  </a:cubicBezTo>
                  <a:cubicBezTo>
                    <a:pt x="51" y="130"/>
                    <a:pt x="47" y="141"/>
                    <a:pt x="44" y="144"/>
                  </a:cubicBezTo>
                  <a:cubicBezTo>
                    <a:pt x="38" y="152"/>
                    <a:pt x="23" y="147"/>
                    <a:pt x="20" y="159"/>
                  </a:cubicBezTo>
                  <a:cubicBezTo>
                    <a:pt x="18" y="164"/>
                    <a:pt x="19" y="170"/>
                    <a:pt x="15" y="174"/>
                  </a:cubicBezTo>
                  <a:cubicBezTo>
                    <a:pt x="13" y="176"/>
                    <a:pt x="8" y="176"/>
                    <a:pt x="5" y="179"/>
                  </a:cubicBezTo>
                  <a:cubicBezTo>
                    <a:pt x="5" y="183"/>
                    <a:pt x="3" y="187"/>
                    <a:pt x="3" y="191"/>
                  </a:cubicBezTo>
                  <a:cubicBezTo>
                    <a:pt x="0" y="204"/>
                    <a:pt x="13" y="203"/>
                    <a:pt x="13" y="212"/>
                  </a:cubicBezTo>
                  <a:cubicBezTo>
                    <a:pt x="14" y="219"/>
                    <a:pt x="15" y="224"/>
                    <a:pt x="19" y="230"/>
                  </a:cubicBezTo>
                  <a:cubicBezTo>
                    <a:pt x="24" y="237"/>
                    <a:pt x="36" y="236"/>
                    <a:pt x="38" y="245"/>
                  </a:cubicBezTo>
                  <a:cubicBezTo>
                    <a:pt x="39" y="251"/>
                    <a:pt x="36" y="271"/>
                    <a:pt x="42" y="272"/>
                  </a:cubicBezTo>
                  <a:cubicBezTo>
                    <a:pt x="44" y="276"/>
                    <a:pt x="43" y="278"/>
                    <a:pt x="41" y="282"/>
                  </a:cubicBezTo>
                  <a:cubicBezTo>
                    <a:pt x="40" y="288"/>
                    <a:pt x="44" y="302"/>
                    <a:pt x="47" y="307"/>
                  </a:cubicBezTo>
                  <a:cubicBezTo>
                    <a:pt x="51" y="314"/>
                    <a:pt x="55" y="319"/>
                    <a:pt x="60" y="325"/>
                  </a:cubicBezTo>
                  <a:cubicBezTo>
                    <a:pt x="60" y="326"/>
                    <a:pt x="61" y="326"/>
                    <a:pt x="61" y="327"/>
                  </a:cubicBezTo>
                  <a:cubicBezTo>
                    <a:pt x="62" y="328"/>
                    <a:pt x="62" y="330"/>
                    <a:pt x="63" y="331"/>
                  </a:cubicBezTo>
                  <a:cubicBezTo>
                    <a:pt x="64" y="334"/>
                    <a:pt x="66" y="337"/>
                    <a:pt x="67" y="339"/>
                  </a:cubicBezTo>
                  <a:cubicBezTo>
                    <a:pt x="68" y="341"/>
                    <a:pt x="72" y="345"/>
                    <a:pt x="72" y="346"/>
                  </a:cubicBezTo>
                  <a:cubicBezTo>
                    <a:pt x="75" y="353"/>
                    <a:pt x="75" y="353"/>
                    <a:pt x="75" y="353"/>
                  </a:cubicBezTo>
                  <a:cubicBezTo>
                    <a:pt x="75" y="353"/>
                    <a:pt x="75" y="353"/>
                    <a:pt x="75" y="353"/>
                  </a:cubicBezTo>
                  <a:cubicBezTo>
                    <a:pt x="83" y="361"/>
                    <a:pt x="83" y="361"/>
                    <a:pt x="83" y="361"/>
                  </a:cubicBezTo>
                  <a:cubicBezTo>
                    <a:pt x="89" y="366"/>
                    <a:pt x="92" y="367"/>
                    <a:pt x="94" y="376"/>
                  </a:cubicBezTo>
                  <a:cubicBezTo>
                    <a:pt x="96" y="387"/>
                    <a:pt x="95" y="382"/>
                    <a:pt x="103" y="382"/>
                  </a:cubicBezTo>
                  <a:cubicBezTo>
                    <a:pt x="110" y="389"/>
                    <a:pt x="102" y="394"/>
                    <a:pt x="106" y="401"/>
                  </a:cubicBezTo>
                  <a:cubicBezTo>
                    <a:pt x="108" y="405"/>
                    <a:pt x="108" y="417"/>
                    <a:pt x="114" y="417"/>
                  </a:cubicBezTo>
                  <a:cubicBezTo>
                    <a:pt x="117" y="417"/>
                    <a:pt x="120" y="412"/>
                    <a:pt x="120" y="417"/>
                  </a:cubicBezTo>
                  <a:cubicBezTo>
                    <a:pt x="121" y="421"/>
                    <a:pt x="121" y="429"/>
                    <a:pt x="120" y="434"/>
                  </a:cubicBezTo>
                  <a:cubicBezTo>
                    <a:pt x="168" y="434"/>
                    <a:pt x="168" y="434"/>
                    <a:pt x="168" y="434"/>
                  </a:cubicBezTo>
                  <a:cubicBezTo>
                    <a:pt x="168" y="434"/>
                    <a:pt x="168" y="434"/>
                    <a:pt x="168" y="434"/>
                  </a:cubicBezTo>
                  <a:cubicBezTo>
                    <a:pt x="176" y="423"/>
                    <a:pt x="184" y="412"/>
                    <a:pt x="192" y="402"/>
                  </a:cubicBezTo>
                  <a:cubicBezTo>
                    <a:pt x="202" y="395"/>
                    <a:pt x="208" y="383"/>
                    <a:pt x="218" y="376"/>
                  </a:cubicBezTo>
                  <a:cubicBezTo>
                    <a:pt x="228" y="368"/>
                    <a:pt x="235" y="358"/>
                    <a:pt x="245" y="350"/>
                  </a:cubicBezTo>
                  <a:cubicBezTo>
                    <a:pt x="249" y="346"/>
                    <a:pt x="258" y="340"/>
                    <a:pt x="260" y="336"/>
                  </a:cubicBezTo>
                  <a:cubicBezTo>
                    <a:pt x="270" y="330"/>
                    <a:pt x="278" y="319"/>
                    <a:pt x="289" y="314"/>
                  </a:cubicBezTo>
                  <a:cubicBezTo>
                    <a:pt x="300" y="310"/>
                    <a:pt x="309" y="302"/>
                    <a:pt x="319" y="298"/>
                  </a:cubicBezTo>
                  <a:cubicBezTo>
                    <a:pt x="329" y="294"/>
                    <a:pt x="342" y="288"/>
                    <a:pt x="350" y="283"/>
                  </a:cubicBezTo>
                  <a:cubicBezTo>
                    <a:pt x="359" y="277"/>
                    <a:pt x="378" y="272"/>
                    <a:pt x="392" y="270"/>
                  </a:cubicBezTo>
                  <a:cubicBezTo>
                    <a:pt x="392" y="270"/>
                    <a:pt x="392" y="270"/>
                    <a:pt x="392" y="270"/>
                  </a:cubicBezTo>
                  <a:cubicBezTo>
                    <a:pt x="129" y="0"/>
                    <a:pt x="129" y="0"/>
                    <a:pt x="129" y="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6" name="Freeform 23"/>
            <p:cNvSpPr>
              <a:spLocks/>
            </p:cNvSpPr>
            <p:nvPr/>
          </p:nvSpPr>
          <p:spPr bwMode="auto">
            <a:xfrm>
              <a:off x="5700713" y="3017838"/>
              <a:ext cx="1019175" cy="931863"/>
            </a:xfrm>
            <a:custGeom>
              <a:avLst/>
              <a:gdLst>
                <a:gd name="T0" fmla="*/ 388 w 389"/>
                <a:gd name="T1" fmla="*/ 58 h 355"/>
                <a:gd name="T2" fmla="*/ 389 w 389"/>
                <a:gd name="T3" fmla="*/ 69 h 355"/>
                <a:gd name="T4" fmla="*/ 389 w 389"/>
                <a:gd name="T5" fmla="*/ 69 h 355"/>
                <a:gd name="T6" fmla="*/ 388 w 389"/>
                <a:gd name="T7" fmla="*/ 69 h 355"/>
                <a:gd name="T8" fmla="*/ 373 w 389"/>
                <a:gd name="T9" fmla="*/ 85 h 355"/>
                <a:gd name="T10" fmla="*/ 352 w 389"/>
                <a:gd name="T11" fmla="*/ 111 h 355"/>
                <a:gd name="T12" fmla="*/ 339 w 389"/>
                <a:gd name="T13" fmla="*/ 146 h 355"/>
                <a:gd name="T14" fmla="*/ 331 w 389"/>
                <a:gd name="T15" fmla="*/ 188 h 355"/>
                <a:gd name="T16" fmla="*/ 308 w 389"/>
                <a:gd name="T17" fmla="*/ 215 h 355"/>
                <a:gd name="T18" fmla="*/ 303 w 389"/>
                <a:gd name="T19" fmla="*/ 225 h 355"/>
                <a:gd name="T20" fmla="*/ 279 w 389"/>
                <a:gd name="T21" fmla="*/ 241 h 355"/>
                <a:gd name="T22" fmla="*/ 258 w 389"/>
                <a:gd name="T23" fmla="*/ 262 h 355"/>
                <a:gd name="T24" fmla="*/ 250 w 389"/>
                <a:gd name="T25" fmla="*/ 282 h 355"/>
                <a:gd name="T26" fmla="*/ 235 w 389"/>
                <a:gd name="T27" fmla="*/ 304 h 355"/>
                <a:gd name="T28" fmla="*/ 228 w 389"/>
                <a:gd name="T29" fmla="*/ 316 h 355"/>
                <a:gd name="T30" fmla="*/ 214 w 389"/>
                <a:gd name="T31" fmla="*/ 330 h 355"/>
                <a:gd name="T32" fmla="*/ 210 w 389"/>
                <a:gd name="T33" fmla="*/ 337 h 355"/>
                <a:gd name="T34" fmla="*/ 210 w 389"/>
                <a:gd name="T35" fmla="*/ 341 h 355"/>
                <a:gd name="T36" fmla="*/ 211 w 389"/>
                <a:gd name="T37" fmla="*/ 346 h 355"/>
                <a:gd name="T38" fmla="*/ 212 w 389"/>
                <a:gd name="T39" fmla="*/ 355 h 355"/>
                <a:gd name="T40" fmla="*/ 212 w 389"/>
                <a:gd name="T41" fmla="*/ 355 h 355"/>
                <a:gd name="T42" fmla="*/ 203 w 389"/>
                <a:gd name="T43" fmla="*/ 351 h 355"/>
                <a:gd name="T44" fmla="*/ 199 w 389"/>
                <a:gd name="T45" fmla="*/ 349 h 355"/>
                <a:gd name="T46" fmla="*/ 194 w 389"/>
                <a:gd name="T47" fmla="*/ 343 h 355"/>
                <a:gd name="T48" fmla="*/ 183 w 389"/>
                <a:gd name="T49" fmla="*/ 342 h 355"/>
                <a:gd name="T50" fmla="*/ 167 w 389"/>
                <a:gd name="T51" fmla="*/ 331 h 355"/>
                <a:gd name="T52" fmla="*/ 156 w 389"/>
                <a:gd name="T53" fmla="*/ 313 h 355"/>
                <a:gd name="T54" fmla="*/ 139 w 389"/>
                <a:gd name="T55" fmla="*/ 309 h 355"/>
                <a:gd name="T56" fmla="*/ 113 w 389"/>
                <a:gd name="T57" fmla="*/ 281 h 355"/>
                <a:gd name="T58" fmla="*/ 112 w 389"/>
                <a:gd name="T59" fmla="*/ 274 h 355"/>
                <a:gd name="T60" fmla="*/ 96 w 389"/>
                <a:gd name="T61" fmla="*/ 263 h 355"/>
                <a:gd name="T62" fmla="*/ 81 w 389"/>
                <a:gd name="T63" fmla="*/ 251 h 355"/>
                <a:gd name="T64" fmla="*/ 54 w 389"/>
                <a:gd name="T65" fmla="*/ 239 h 355"/>
                <a:gd name="T66" fmla="*/ 44 w 389"/>
                <a:gd name="T67" fmla="*/ 241 h 355"/>
                <a:gd name="T68" fmla="*/ 24 w 389"/>
                <a:gd name="T69" fmla="*/ 237 h 355"/>
                <a:gd name="T70" fmla="*/ 0 w 389"/>
                <a:gd name="T71" fmla="*/ 236 h 355"/>
                <a:gd name="T72" fmla="*/ 0 w 389"/>
                <a:gd name="T73" fmla="*/ 236 h 355"/>
                <a:gd name="T74" fmla="*/ 52 w 389"/>
                <a:gd name="T75" fmla="*/ 117 h 355"/>
                <a:gd name="T76" fmla="*/ 61 w 389"/>
                <a:gd name="T77" fmla="*/ 103 h 355"/>
                <a:gd name="T78" fmla="*/ 51 w 389"/>
                <a:gd name="T79" fmla="*/ 75 h 355"/>
                <a:gd name="T80" fmla="*/ 75 w 389"/>
                <a:gd name="T81" fmla="*/ 50 h 355"/>
                <a:gd name="T82" fmla="*/ 88 w 389"/>
                <a:gd name="T83" fmla="*/ 50 h 355"/>
                <a:gd name="T84" fmla="*/ 112 w 389"/>
                <a:gd name="T85" fmla="*/ 4 h 355"/>
                <a:gd name="T86" fmla="*/ 112 w 389"/>
                <a:gd name="T87" fmla="*/ 4 h 355"/>
                <a:gd name="T88" fmla="*/ 130 w 389"/>
                <a:gd name="T89" fmla="*/ 8 h 355"/>
                <a:gd name="T90" fmla="*/ 139 w 389"/>
                <a:gd name="T91" fmla="*/ 21 h 355"/>
                <a:gd name="T92" fmla="*/ 152 w 389"/>
                <a:gd name="T93" fmla="*/ 36 h 355"/>
                <a:gd name="T94" fmla="*/ 176 w 389"/>
                <a:gd name="T95" fmla="*/ 37 h 355"/>
                <a:gd name="T96" fmla="*/ 191 w 389"/>
                <a:gd name="T97" fmla="*/ 51 h 355"/>
                <a:gd name="T98" fmla="*/ 204 w 389"/>
                <a:gd name="T99" fmla="*/ 53 h 355"/>
                <a:gd name="T100" fmla="*/ 215 w 389"/>
                <a:gd name="T101" fmla="*/ 48 h 355"/>
                <a:gd name="T102" fmla="*/ 252 w 389"/>
                <a:gd name="T103" fmla="*/ 56 h 355"/>
                <a:gd name="T104" fmla="*/ 270 w 389"/>
                <a:gd name="T105" fmla="*/ 61 h 355"/>
                <a:gd name="T106" fmla="*/ 296 w 389"/>
                <a:gd name="T107" fmla="*/ 70 h 355"/>
                <a:gd name="T108" fmla="*/ 322 w 389"/>
                <a:gd name="T109" fmla="*/ 67 h 355"/>
                <a:gd name="T110" fmla="*/ 333 w 389"/>
                <a:gd name="T111" fmla="*/ 62 h 355"/>
                <a:gd name="T112" fmla="*/ 341 w 389"/>
                <a:gd name="T113" fmla="*/ 58 h 355"/>
                <a:gd name="T114" fmla="*/ 364 w 389"/>
                <a:gd name="T115" fmla="*/ 48 h 355"/>
                <a:gd name="T116" fmla="*/ 365 w 389"/>
                <a:gd name="T117" fmla="*/ 48 h 355"/>
                <a:gd name="T118" fmla="*/ 382 w 389"/>
                <a:gd name="T119" fmla="*/ 54 h 355"/>
                <a:gd name="T120" fmla="*/ 388 w 389"/>
                <a:gd name="T121" fmla="*/ 5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355">
                  <a:moveTo>
                    <a:pt x="388" y="58"/>
                  </a:moveTo>
                  <a:cubicBezTo>
                    <a:pt x="389" y="69"/>
                    <a:pt x="389" y="69"/>
                    <a:pt x="389" y="69"/>
                  </a:cubicBezTo>
                  <a:cubicBezTo>
                    <a:pt x="389" y="69"/>
                    <a:pt x="389" y="69"/>
                    <a:pt x="389" y="69"/>
                  </a:cubicBezTo>
                  <a:cubicBezTo>
                    <a:pt x="388" y="69"/>
                    <a:pt x="388" y="69"/>
                    <a:pt x="388" y="69"/>
                  </a:cubicBezTo>
                  <a:cubicBezTo>
                    <a:pt x="381" y="73"/>
                    <a:pt x="378" y="80"/>
                    <a:pt x="373" y="85"/>
                  </a:cubicBezTo>
                  <a:cubicBezTo>
                    <a:pt x="352" y="111"/>
                    <a:pt x="352" y="111"/>
                    <a:pt x="352" y="111"/>
                  </a:cubicBezTo>
                  <a:cubicBezTo>
                    <a:pt x="344" y="121"/>
                    <a:pt x="342" y="134"/>
                    <a:pt x="339" y="146"/>
                  </a:cubicBezTo>
                  <a:cubicBezTo>
                    <a:pt x="341" y="159"/>
                    <a:pt x="320" y="174"/>
                    <a:pt x="331" y="188"/>
                  </a:cubicBezTo>
                  <a:cubicBezTo>
                    <a:pt x="331" y="198"/>
                    <a:pt x="315" y="208"/>
                    <a:pt x="308" y="215"/>
                  </a:cubicBezTo>
                  <a:cubicBezTo>
                    <a:pt x="305" y="217"/>
                    <a:pt x="305" y="222"/>
                    <a:pt x="303" y="225"/>
                  </a:cubicBezTo>
                  <a:cubicBezTo>
                    <a:pt x="298" y="232"/>
                    <a:pt x="285" y="233"/>
                    <a:pt x="279" y="241"/>
                  </a:cubicBezTo>
                  <a:cubicBezTo>
                    <a:pt x="273" y="249"/>
                    <a:pt x="265" y="255"/>
                    <a:pt x="258" y="262"/>
                  </a:cubicBezTo>
                  <a:cubicBezTo>
                    <a:pt x="253" y="269"/>
                    <a:pt x="251" y="273"/>
                    <a:pt x="250" y="282"/>
                  </a:cubicBezTo>
                  <a:cubicBezTo>
                    <a:pt x="244" y="287"/>
                    <a:pt x="239" y="298"/>
                    <a:pt x="235" y="304"/>
                  </a:cubicBezTo>
                  <a:cubicBezTo>
                    <a:pt x="233" y="309"/>
                    <a:pt x="232" y="313"/>
                    <a:pt x="228" y="316"/>
                  </a:cubicBezTo>
                  <a:cubicBezTo>
                    <a:pt x="224" y="321"/>
                    <a:pt x="219" y="326"/>
                    <a:pt x="214" y="330"/>
                  </a:cubicBezTo>
                  <a:cubicBezTo>
                    <a:pt x="212" y="332"/>
                    <a:pt x="210" y="334"/>
                    <a:pt x="210" y="337"/>
                  </a:cubicBezTo>
                  <a:cubicBezTo>
                    <a:pt x="210" y="338"/>
                    <a:pt x="210" y="340"/>
                    <a:pt x="210" y="341"/>
                  </a:cubicBezTo>
                  <a:cubicBezTo>
                    <a:pt x="210" y="343"/>
                    <a:pt x="211" y="345"/>
                    <a:pt x="211" y="346"/>
                  </a:cubicBezTo>
                  <a:cubicBezTo>
                    <a:pt x="212" y="355"/>
                    <a:pt x="212" y="355"/>
                    <a:pt x="212" y="355"/>
                  </a:cubicBezTo>
                  <a:cubicBezTo>
                    <a:pt x="212" y="355"/>
                    <a:pt x="212" y="355"/>
                    <a:pt x="212" y="355"/>
                  </a:cubicBezTo>
                  <a:cubicBezTo>
                    <a:pt x="203" y="351"/>
                    <a:pt x="203" y="351"/>
                    <a:pt x="203" y="351"/>
                  </a:cubicBezTo>
                  <a:cubicBezTo>
                    <a:pt x="201" y="351"/>
                    <a:pt x="201" y="350"/>
                    <a:pt x="199" y="349"/>
                  </a:cubicBezTo>
                  <a:cubicBezTo>
                    <a:pt x="198" y="346"/>
                    <a:pt x="197" y="344"/>
                    <a:pt x="194" y="343"/>
                  </a:cubicBezTo>
                  <a:cubicBezTo>
                    <a:pt x="190" y="342"/>
                    <a:pt x="187" y="342"/>
                    <a:pt x="183" y="342"/>
                  </a:cubicBezTo>
                  <a:cubicBezTo>
                    <a:pt x="175" y="342"/>
                    <a:pt x="171" y="337"/>
                    <a:pt x="167" y="331"/>
                  </a:cubicBezTo>
                  <a:cubicBezTo>
                    <a:pt x="163" y="324"/>
                    <a:pt x="161" y="319"/>
                    <a:pt x="156" y="313"/>
                  </a:cubicBezTo>
                  <a:cubicBezTo>
                    <a:pt x="152" y="307"/>
                    <a:pt x="145" y="315"/>
                    <a:pt x="139" y="309"/>
                  </a:cubicBezTo>
                  <a:cubicBezTo>
                    <a:pt x="134" y="303"/>
                    <a:pt x="113" y="289"/>
                    <a:pt x="113" y="281"/>
                  </a:cubicBezTo>
                  <a:cubicBezTo>
                    <a:pt x="113" y="279"/>
                    <a:pt x="114" y="274"/>
                    <a:pt x="112" y="274"/>
                  </a:cubicBezTo>
                  <a:cubicBezTo>
                    <a:pt x="109" y="270"/>
                    <a:pt x="100" y="266"/>
                    <a:pt x="96" y="263"/>
                  </a:cubicBezTo>
                  <a:cubicBezTo>
                    <a:pt x="91" y="259"/>
                    <a:pt x="87" y="254"/>
                    <a:pt x="81" y="251"/>
                  </a:cubicBezTo>
                  <a:cubicBezTo>
                    <a:pt x="75" y="241"/>
                    <a:pt x="67" y="235"/>
                    <a:pt x="54" y="239"/>
                  </a:cubicBezTo>
                  <a:cubicBezTo>
                    <a:pt x="51" y="240"/>
                    <a:pt x="48" y="243"/>
                    <a:pt x="44" y="241"/>
                  </a:cubicBezTo>
                  <a:cubicBezTo>
                    <a:pt x="40" y="232"/>
                    <a:pt x="31" y="237"/>
                    <a:pt x="24" y="237"/>
                  </a:cubicBezTo>
                  <a:cubicBezTo>
                    <a:pt x="16" y="237"/>
                    <a:pt x="8" y="237"/>
                    <a:pt x="0" y="236"/>
                  </a:cubicBezTo>
                  <a:cubicBezTo>
                    <a:pt x="0" y="236"/>
                    <a:pt x="0" y="236"/>
                    <a:pt x="0" y="236"/>
                  </a:cubicBezTo>
                  <a:cubicBezTo>
                    <a:pt x="52" y="117"/>
                    <a:pt x="52" y="117"/>
                    <a:pt x="52" y="117"/>
                  </a:cubicBezTo>
                  <a:cubicBezTo>
                    <a:pt x="61" y="103"/>
                    <a:pt x="61" y="103"/>
                    <a:pt x="61" y="103"/>
                  </a:cubicBezTo>
                  <a:cubicBezTo>
                    <a:pt x="51" y="75"/>
                    <a:pt x="51" y="75"/>
                    <a:pt x="51" y="75"/>
                  </a:cubicBezTo>
                  <a:cubicBezTo>
                    <a:pt x="75" y="50"/>
                    <a:pt x="75" y="50"/>
                    <a:pt x="75" y="50"/>
                  </a:cubicBezTo>
                  <a:cubicBezTo>
                    <a:pt x="88" y="50"/>
                    <a:pt x="88" y="50"/>
                    <a:pt x="88" y="50"/>
                  </a:cubicBezTo>
                  <a:cubicBezTo>
                    <a:pt x="112" y="4"/>
                    <a:pt x="112" y="4"/>
                    <a:pt x="112" y="4"/>
                  </a:cubicBezTo>
                  <a:cubicBezTo>
                    <a:pt x="112" y="4"/>
                    <a:pt x="112" y="4"/>
                    <a:pt x="112" y="4"/>
                  </a:cubicBezTo>
                  <a:cubicBezTo>
                    <a:pt x="120" y="5"/>
                    <a:pt x="124" y="0"/>
                    <a:pt x="130" y="8"/>
                  </a:cubicBezTo>
                  <a:cubicBezTo>
                    <a:pt x="134" y="12"/>
                    <a:pt x="136" y="16"/>
                    <a:pt x="139" y="21"/>
                  </a:cubicBezTo>
                  <a:cubicBezTo>
                    <a:pt x="144" y="28"/>
                    <a:pt x="143" y="32"/>
                    <a:pt x="152" y="36"/>
                  </a:cubicBezTo>
                  <a:cubicBezTo>
                    <a:pt x="159" y="38"/>
                    <a:pt x="169" y="37"/>
                    <a:pt x="176" y="37"/>
                  </a:cubicBezTo>
                  <a:cubicBezTo>
                    <a:pt x="178" y="41"/>
                    <a:pt x="187" y="49"/>
                    <a:pt x="191" y="51"/>
                  </a:cubicBezTo>
                  <a:cubicBezTo>
                    <a:pt x="195" y="52"/>
                    <a:pt x="200" y="53"/>
                    <a:pt x="204" y="53"/>
                  </a:cubicBezTo>
                  <a:cubicBezTo>
                    <a:pt x="208" y="52"/>
                    <a:pt x="211" y="48"/>
                    <a:pt x="215" y="48"/>
                  </a:cubicBezTo>
                  <a:cubicBezTo>
                    <a:pt x="228" y="45"/>
                    <a:pt x="240" y="55"/>
                    <a:pt x="252" y="56"/>
                  </a:cubicBezTo>
                  <a:cubicBezTo>
                    <a:pt x="257" y="58"/>
                    <a:pt x="265" y="60"/>
                    <a:pt x="270" y="61"/>
                  </a:cubicBezTo>
                  <a:cubicBezTo>
                    <a:pt x="278" y="64"/>
                    <a:pt x="289" y="70"/>
                    <a:pt x="296" y="70"/>
                  </a:cubicBezTo>
                  <a:cubicBezTo>
                    <a:pt x="304" y="71"/>
                    <a:pt x="314" y="69"/>
                    <a:pt x="322" y="67"/>
                  </a:cubicBezTo>
                  <a:cubicBezTo>
                    <a:pt x="325" y="67"/>
                    <a:pt x="331" y="64"/>
                    <a:pt x="333" y="62"/>
                  </a:cubicBezTo>
                  <a:cubicBezTo>
                    <a:pt x="336" y="61"/>
                    <a:pt x="338" y="59"/>
                    <a:pt x="341" y="58"/>
                  </a:cubicBezTo>
                  <a:cubicBezTo>
                    <a:pt x="347" y="55"/>
                    <a:pt x="357" y="48"/>
                    <a:pt x="364" y="48"/>
                  </a:cubicBezTo>
                  <a:cubicBezTo>
                    <a:pt x="365" y="48"/>
                    <a:pt x="365" y="48"/>
                    <a:pt x="365" y="48"/>
                  </a:cubicBezTo>
                  <a:cubicBezTo>
                    <a:pt x="373" y="48"/>
                    <a:pt x="376" y="48"/>
                    <a:pt x="382" y="54"/>
                  </a:cubicBezTo>
                  <a:cubicBezTo>
                    <a:pt x="388" y="58"/>
                    <a:pt x="388" y="58"/>
                    <a:pt x="388" y="58"/>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7" name="Freeform 24"/>
            <p:cNvSpPr>
              <a:spLocks/>
            </p:cNvSpPr>
            <p:nvPr/>
          </p:nvSpPr>
          <p:spPr bwMode="auto">
            <a:xfrm>
              <a:off x="4222751" y="3740151"/>
              <a:ext cx="563563" cy="644525"/>
            </a:xfrm>
            <a:custGeom>
              <a:avLst/>
              <a:gdLst>
                <a:gd name="T0" fmla="*/ 74 w 215"/>
                <a:gd name="T1" fmla="*/ 246 h 246"/>
                <a:gd name="T2" fmla="*/ 143 w 215"/>
                <a:gd name="T3" fmla="*/ 202 h 246"/>
                <a:gd name="T4" fmla="*/ 153 w 215"/>
                <a:gd name="T5" fmla="*/ 215 h 246"/>
                <a:gd name="T6" fmla="*/ 161 w 215"/>
                <a:gd name="T7" fmla="*/ 227 h 246"/>
                <a:gd name="T8" fmla="*/ 161 w 215"/>
                <a:gd name="T9" fmla="*/ 226 h 246"/>
                <a:gd name="T10" fmla="*/ 167 w 215"/>
                <a:gd name="T11" fmla="*/ 214 h 246"/>
                <a:gd name="T12" fmla="*/ 167 w 215"/>
                <a:gd name="T13" fmla="*/ 196 h 246"/>
                <a:gd name="T14" fmla="*/ 171 w 215"/>
                <a:gd name="T15" fmla="*/ 183 h 246"/>
                <a:gd name="T16" fmla="*/ 215 w 215"/>
                <a:gd name="T17" fmla="*/ 156 h 246"/>
                <a:gd name="T18" fmla="*/ 215 w 215"/>
                <a:gd name="T19" fmla="*/ 156 h 246"/>
                <a:gd name="T20" fmla="*/ 199 w 215"/>
                <a:gd name="T21" fmla="*/ 144 h 246"/>
                <a:gd name="T22" fmla="*/ 190 w 215"/>
                <a:gd name="T23" fmla="*/ 123 h 246"/>
                <a:gd name="T24" fmla="*/ 179 w 215"/>
                <a:gd name="T25" fmla="*/ 113 h 246"/>
                <a:gd name="T26" fmla="*/ 163 w 215"/>
                <a:gd name="T27" fmla="*/ 101 h 246"/>
                <a:gd name="T28" fmla="*/ 127 w 215"/>
                <a:gd name="T29" fmla="*/ 74 h 246"/>
                <a:gd name="T30" fmla="*/ 107 w 215"/>
                <a:gd name="T31" fmla="*/ 64 h 246"/>
                <a:gd name="T32" fmla="*/ 90 w 215"/>
                <a:gd name="T33" fmla="*/ 52 h 246"/>
                <a:gd name="T34" fmla="*/ 74 w 215"/>
                <a:gd name="T35" fmla="*/ 38 h 246"/>
                <a:gd name="T36" fmla="*/ 39 w 215"/>
                <a:gd name="T37" fmla="*/ 22 h 246"/>
                <a:gd name="T38" fmla="*/ 23 w 215"/>
                <a:gd name="T39" fmla="*/ 15 h 246"/>
                <a:gd name="T40" fmla="*/ 18 w 215"/>
                <a:gd name="T41" fmla="*/ 13 h 246"/>
                <a:gd name="T42" fmla="*/ 3 w 215"/>
                <a:gd name="T43" fmla="*/ 0 h 246"/>
                <a:gd name="T44" fmla="*/ 3 w 215"/>
                <a:gd name="T45" fmla="*/ 0 h 246"/>
                <a:gd name="T46" fmla="*/ 0 w 215"/>
                <a:gd name="T47" fmla="*/ 170 h 246"/>
                <a:gd name="T48" fmla="*/ 12 w 215"/>
                <a:gd name="T49" fmla="*/ 189 h 246"/>
                <a:gd name="T50" fmla="*/ 12 w 215"/>
                <a:gd name="T51" fmla="*/ 189 h 246"/>
                <a:gd name="T52" fmla="*/ 14 w 215"/>
                <a:gd name="T53" fmla="*/ 190 h 246"/>
                <a:gd name="T54" fmla="*/ 22 w 215"/>
                <a:gd name="T55" fmla="*/ 199 h 246"/>
                <a:gd name="T56" fmla="*/ 32 w 215"/>
                <a:gd name="T57" fmla="*/ 210 h 246"/>
                <a:gd name="T58" fmla="*/ 50 w 215"/>
                <a:gd name="T59" fmla="*/ 223 h 246"/>
                <a:gd name="T60" fmla="*/ 58 w 215"/>
                <a:gd name="T61" fmla="*/ 229 h 246"/>
                <a:gd name="T62" fmla="*/ 66 w 215"/>
                <a:gd name="T63" fmla="*/ 236 h 246"/>
                <a:gd name="T64" fmla="*/ 74 w 215"/>
                <a:gd name="T65"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 h="246">
                  <a:moveTo>
                    <a:pt x="74" y="246"/>
                  </a:moveTo>
                  <a:cubicBezTo>
                    <a:pt x="143" y="202"/>
                    <a:pt x="143" y="202"/>
                    <a:pt x="143" y="202"/>
                  </a:cubicBezTo>
                  <a:cubicBezTo>
                    <a:pt x="147" y="206"/>
                    <a:pt x="151" y="210"/>
                    <a:pt x="153" y="215"/>
                  </a:cubicBezTo>
                  <a:cubicBezTo>
                    <a:pt x="155" y="218"/>
                    <a:pt x="158" y="227"/>
                    <a:pt x="161" y="227"/>
                  </a:cubicBezTo>
                  <a:cubicBezTo>
                    <a:pt x="161" y="226"/>
                    <a:pt x="161" y="226"/>
                    <a:pt x="161" y="226"/>
                  </a:cubicBezTo>
                  <a:cubicBezTo>
                    <a:pt x="163" y="223"/>
                    <a:pt x="165" y="218"/>
                    <a:pt x="167" y="214"/>
                  </a:cubicBezTo>
                  <a:cubicBezTo>
                    <a:pt x="170" y="208"/>
                    <a:pt x="168" y="202"/>
                    <a:pt x="167" y="196"/>
                  </a:cubicBezTo>
                  <a:cubicBezTo>
                    <a:pt x="167" y="190"/>
                    <a:pt x="168" y="188"/>
                    <a:pt x="171" y="183"/>
                  </a:cubicBezTo>
                  <a:cubicBezTo>
                    <a:pt x="215" y="156"/>
                    <a:pt x="215" y="156"/>
                    <a:pt x="215" y="156"/>
                  </a:cubicBezTo>
                  <a:cubicBezTo>
                    <a:pt x="215" y="156"/>
                    <a:pt x="215" y="156"/>
                    <a:pt x="215" y="156"/>
                  </a:cubicBezTo>
                  <a:cubicBezTo>
                    <a:pt x="199" y="144"/>
                    <a:pt x="199" y="144"/>
                    <a:pt x="199" y="144"/>
                  </a:cubicBezTo>
                  <a:cubicBezTo>
                    <a:pt x="194" y="139"/>
                    <a:pt x="193" y="126"/>
                    <a:pt x="190" y="123"/>
                  </a:cubicBezTo>
                  <a:cubicBezTo>
                    <a:pt x="188" y="118"/>
                    <a:pt x="183" y="115"/>
                    <a:pt x="179" y="113"/>
                  </a:cubicBezTo>
                  <a:cubicBezTo>
                    <a:pt x="173" y="109"/>
                    <a:pt x="168" y="106"/>
                    <a:pt x="163" y="101"/>
                  </a:cubicBezTo>
                  <a:cubicBezTo>
                    <a:pt x="152" y="89"/>
                    <a:pt x="141" y="81"/>
                    <a:pt x="127" y="74"/>
                  </a:cubicBezTo>
                  <a:cubicBezTo>
                    <a:pt x="107" y="64"/>
                    <a:pt x="107" y="64"/>
                    <a:pt x="107" y="64"/>
                  </a:cubicBezTo>
                  <a:cubicBezTo>
                    <a:pt x="101" y="59"/>
                    <a:pt x="97" y="55"/>
                    <a:pt x="90" y="52"/>
                  </a:cubicBezTo>
                  <a:cubicBezTo>
                    <a:pt x="85" y="49"/>
                    <a:pt x="80" y="42"/>
                    <a:pt x="74" y="38"/>
                  </a:cubicBezTo>
                  <a:cubicBezTo>
                    <a:pt x="65" y="32"/>
                    <a:pt x="47" y="33"/>
                    <a:pt x="39" y="22"/>
                  </a:cubicBezTo>
                  <a:cubicBezTo>
                    <a:pt x="35" y="20"/>
                    <a:pt x="28" y="16"/>
                    <a:pt x="23" y="15"/>
                  </a:cubicBezTo>
                  <a:cubicBezTo>
                    <a:pt x="22" y="14"/>
                    <a:pt x="19" y="13"/>
                    <a:pt x="18" y="13"/>
                  </a:cubicBezTo>
                  <a:cubicBezTo>
                    <a:pt x="12" y="7"/>
                    <a:pt x="11" y="0"/>
                    <a:pt x="3" y="0"/>
                  </a:cubicBezTo>
                  <a:cubicBezTo>
                    <a:pt x="3" y="0"/>
                    <a:pt x="3" y="0"/>
                    <a:pt x="3" y="0"/>
                  </a:cubicBezTo>
                  <a:cubicBezTo>
                    <a:pt x="0" y="170"/>
                    <a:pt x="0" y="170"/>
                    <a:pt x="0" y="170"/>
                  </a:cubicBezTo>
                  <a:cubicBezTo>
                    <a:pt x="12" y="189"/>
                    <a:pt x="12" y="189"/>
                    <a:pt x="12" y="189"/>
                  </a:cubicBezTo>
                  <a:cubicBezTo>
                    <a:pt x="12" y="189"/>
                    <a:pt x="12" y="189"/>
                    <a:pt x="12" y="189"/>
                  </a:cubicBezTo>
                  <a:cubicBezTo>
                    <a:pt x="13" y="189"/>
                    <a:pt x="13" y="190"/>
                    <a:pt x="14" y="190"/>
                  </a:cubicBezTo>
                  <a:cubicBezTo>
                    <a:pt x="16" y="191"/>
                    <a:pt x="20" y="197"/>
                    <a:pt x="22" y="199"/>
                  </a:cubicBezTo>
                  <a:cubicBezTo>
                    <a:pt x="25" y="202"/>
                    <a:pt x="28" y="208"/>
                    <a:pt x="32" y="210"/>
                  </a:cubicBezTo>
                  <a:cubicBezTo>
                    <a:pt x="36" y="215"/>
                    <a:pt x="45" y="220"/>
                    <a:pt x="50" y="223"/>
                  </a:cubicBezTo>
                  <a:cubicBezTo>
                    <a:pt x="53" y="225"/>
                    <a:pt x="56" y="227"/>
                    <a:pt x="58" y="229"/>
                  </a:cubicBezTo>
                  <a:cubicBezTo>
                    <a:pt x="61" y="231"/>
                    <a:pt x="63" y="234"/>
                    <a:pt x="66" y="236"/>
                  </a:cubicBezTo>
                  <a:cubicBezTo>
                    <a:pt x="74" y="246"/>
                    <a:pt x="74" y="246"/>
                    <a:pt x="74" y="246"/>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8" name="Freeform 25"/>
            <p:cNvSpPr>
              <a:spLocks/>
            </p:cNvSpPr>
            <p:nvPr/>
          </p:nvSpPr>
          <p:spPr bwMode="auto">
            <a:xfrm>
              <a:off x="5354638" y="3627438"/>
              <a:ext cx="1190625" cy="1096963"/>
            </a:xfrm>
            <a:custGeom>
              <a:avLst/>
              <a:gdLst>
                <a:gd name="T0" fmla="*/ 223 w 454"/>
                <a:gd name="T1" fmla="*/ 418 h 418"/>
                <a:gd name="T2" fmla="*/ 223 w 454"/>
                <a:gd name="T3" fmla="*/ 418 h 418"/>
                <a:gd name="T4" fmla="*/ 240 w 454"/>
                <a:gd name="T5" fmla="*/ 388 h 418"/>
                <a:gd name="T6" fmla="*/ 264 w 454"/>
                <a:gd name="T7" fmla="*/ 356 h 418"/>
                <a:gd name="T8" fmla="*/ 304 w 454"/>
                <a:gd name="T9" fmla="*/ 319 h 418"/>
                <a:gd name="T10" fmla="*/ 319 w 454"/>
                <a:gd name="T11" fmla="*/ 290 h 418"/>
                <a:gd name="T12" fmla="*/ 359 w 454"/>
                <a:gd name="T13" fmla="*/ 236 h 418"/>
                <a:gd name="T14" fmla="*/ 383 w 454"/>
                <a:gd name="T15" fmla="*/ 220 h 418"/>
                <a:gd name="T16" fmla="*/ 424 w 454"/>
                <a:gd name="T17" fmla="*/ 209 h 418"/>
                <a:gd name="T18" fmla="*/ 445 w 454"/>
                <a:gd name="T19" fmla="*/ 182 h 418"/>
                <a:gd name="T20" fmla="*/ 454 w 454"/>
                <a:gd name="T21" fmla="*/ 178 h 418"/>
                <a:gd name="T22" fmla="*/ 443 w 454"/>
                <a:gd name="T23" fmla="*/ 160 h 418"/>
                <a:gd name="T24" fmla="*/ 402 w 454"/>
                <a:gd name="T25" fmla="*/ 146 h 418"/>
                <a:gd name="T26" fmla="*/ 368 w 454"/>
                <a:gd name="T27" fmla="*/ 133 h 418"/>
                <a:gd name="T28" fmla="*/ 344 w 454"/>
                <a:gd name="T29" fmla="*/ 123 h 418"/>
                <a:gd name="T30" fmla="*/ 331 w 454"/>
                <a:gd name="T31" fmla="*/ 117 h 418"/>
                <a:gd name="T32" fmla="*/ 315 w 454"/>
                <a:gd name="T33" fmla="*/ 110 h 418"/>
                <a:gd name="T34" fmla="*/ 288 w 454"/>
                <a:gd name="T35" fmla="*/ 81 h 418"/>
                <a:gd name="T36" fmla="*/ 245 w 454"/>
                <a:gd name="T37" fmla="*/ 49 h 418"/>
                <a:gd name="T38" fmla="*/ 228 w 454"/>
                <a:gd name="T39" fmla="*/ 31 h 418"/>
                <a:gd name="T40" fmla="*/ 186 w 454"/>
                <a:gd name="T41" fmla="*/ 7 h 418"/>
                <a:gd name="T42" fmla="*/ 156 w 454"/>
                <a:gd name="T43" fmla="*/ 5 h 418"/>
                <a:gd name="T44" fmla="*/ 132 w 454"/>
                <a:gd name="T45" fmla="*/ 4 h 418"/>
                <a:gd name="T46" fmla="*/ 114 w 454"/>
                <a:gd name="T47" fmla="*/ 7 h 418"/>
                <a:gd name="T48" fmla="*/ 106 w 454"/>
                <a:gd name="T49" fmla="*/ 16 h 418"/>
                <a:gd name="T50" fmla="*/ 104 w 454"/>
                <a:gd name="T51" fmla="*/ 36 h 418"/>
                <a:gd name="T52" fmla="*/ 76 w 454"/>
                <a:gd name="T53" fmla="*/ 40 h 418"/>
                <a:gd name="T54" fmla="*/ 69 w 454"/>
                <a:gd name="T55" fmla="*/ 41 h 418"/>
                <a:gd name="T56" fmla="*/ 61 w 454"/>
                <a:gd name="T57" fmla="*/ 70 h 418"/>
                <a:gd name="T58" fmla="*/ 56 w 454"/>
                <a:gd name="T59" fmla="*/ 118 h 418"/>
                <a:gd name="T60" fmla="*/ 5 w 454"/>
                <a:gd name="T61" fmla="*/ 139 h 418"/>
                <a:gd name="T62" fmla="*/ 0 w 454"/>
                <a:gd name="T63" fmla="*/ 149 h 418"/>
                <a:gd name="T64" fmla="*/ 5 w 454"/>
                <a:gd name="T65" fmla="*/ 168 h 418"/>
                <a:gd name="T66" fmla="*/ 22 w 454"/>
                <a:gd name="T67" fmla="*/ 190 h 418"/>
                <a:gd name="T68" fmla="*/ 20 w 454"/>
                <a:gd name="T69" fmla="*/ 214 h 418"/>
                <a:gd name="T70" fmla="*/ 22 w 454"/>
                <a:gd name="T71" fmla="*/ 216 h 418"/>
                <a:gd name="T72" fmla="*/ 102 w 454"/>
                <a:gd name="T73" fmla="*/ 290 h 418"/>
                <a:gd name="T74" fmla="*/ 138 w 454"/>
                <a:gd name="T75" fmla="*/ 309 h 418"/>
                <a:gd name="T76" fmla="*/ 156 w 454"/>
                <a:gd name="T77" fmla="*/ 313 h 418"/>
                <a:gd name="T78" fmla="*/ 170 w 454"/>
                <a:gd name="T79" fmla="*/ 355 h 418"/>
                <a:gd name="T80" fmla="*/ 201 w 454"/>
                <a:gd name="T81" fmla="*/ 360 h 418"/>
                <a:gd name="T82" fmla="*/ 208 w 454"/>
                <a:gd name="T83" fmla="*/ 396 h 418"/>
                <a:gd name="T84" fmla="*/ 219 w 454"/>
                <a:gd name="T85" fmla="*/ 41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418">
                  <a:moveTo>
                    <a:pt x="219" y="417"/>
                  </a:moveTo>
                  <a:cubicBezTo>
                    <a:pt x="221" y="417"/>
                    <a:pt x="222" y="418"/>
                    <a:pt x="223" y="418"/>
                  </a:cubicBezTo>
                  <a:cubicBezTo>
                    <a:pt x="223" y="418"/>
                    <a:pt x="223" y="418"/>
                    <a:pt x="223" y="418"/>
                  </a:cubicBezTo>
                  <a:cubicBezTo>
                    <a:pt x="223" y="418"/>
                    <a:pt x="223" y="418"/>
                    <a:pt x="223" y="418"/>
                  </a:cubicBezTo>
                  <a:cubicBezTo>
                    <a:pt x="234" y="403"/>
                    <a:pt x="234" y="403"/>
                    <a:pt x="234" y="403"/>
                  </a:cubicBezTo>
                  <a:cubicBezTo>
                    <a:pt x="236" y="398"/>
                    <a:pt x="237" y="393"/>
                    <a:pt x="240" y="388"/>
                  </a:cubicBezTo>
                  <a:cubicBezTo>
                    <a:pt x="247" y="385"/>
                    <a:pt x="252" y="382"/>
                    <a:pt x="256" y="375"/>
                  </a:cubicBezTo>
                  <a:cubicBezTo>
                    <a:pt x="258" y="369"/>
                    <a:pt x="260" y="362"/>
                    <a:pt x="264" y="356"/>
                  </a:cubicBezTo>
                  <a:cubicBezTo>
                    <a:pt x="267" y="353"/>
                    <a:pt x="271" y="353"/>
                    <a:pt x="274" y="352"/>
                  </a:cubicBezTo>
                  <a:cubicBezTo>
                    <a:pt x="293" y="348"/>
                    <a:pt x="296" y="334"/>
                    <a:pt x="304" y="319"/>
                  </a:cubicBezTo>
                  <a:cubicBezTo>
                    <a:pt x="304" y="317"/>
                    <a:pt x="305" y="314"/>
                    <a:pt x="306" y="313"/>
                  </a:cubicBezTo>
                  <a:cubicBezTo>
                    <a:pt x="309" y="306"/>
                    <a:pt x="314" y="297"/>
                    <a:pt x="319" y="290"/>
                  </a:cubicBezTo>
                  <a:cubicBezTo>
                    <a:pt x="325" y="281"/>
                    <a:pt x="334" y="273"/>
                    <a:pt x="339" y="264"/>
                  </a:cubicBezTo>
                  <a:cubicBezTo>
                    <a:pt x="348" y="257"/>
                    <a:pt x="352" y="245"/>
                    <a:pt x="359" y="236"/>
                  </a:cubicBezTo>
                  <a:cubicBezTo>
                    <a:pt x="361" y="232"/>
                    <a:pt x="363" y="230"/>
                    <a:pt x="366" y="227"/>
                  </a:cubicBezTo>
                  <a:cubicBezTo>
                    <a:pt x="370" y="224"/>
                    <a:pt x="378" y="222"/>
                    <a:pt x="383" y="220"/>
                  </a:cubicBezTo>
                  <a:cubicBezTo>
                    <a:pt x="388" y="218"/>
                    <a:pt x="395" y="211"/>
                    <a:pt x="401" y="212"/>
                  </a:cubicBezTo>
                  <a:cubicBezTo>
                    <a:pt x="411" y="220"/>
                    <a:pt x="417" y="220"/>
                    <a:pt x="424" y="209"/>
                  </a:cubicBezTo>
                  <a:cubicBezTo>
                    <a:pt x="428" y="204"/>
                    <a:pt x="431" y="199"/>
                    <a:pt x="434" y="194"/>
                  </a:cubicBezTo>
                  <a:cubicBezTo>
                    <a:pt x="437" y="189"/>
                    <a:pt x="441" y="186"/>
                    <a:pt x="445" y="182"/>
                  </a:cubicBezTo>
                  <a:cubicBezTo>
                    <a:pt x="454" y="178"/>
                    <a:pt x="454" y="178"/>
                    <a:pt x="454" y="178"/>
                  </a:cubicBezTo>
                  <a:cubicBezTo>
                    <a:pt x="454" y="178"/>
                    <a:pt x="454" y="178"/>
                    <a:pt x="454" y="178"/>
                  </a:cubicBezTo>
                  <a:cubicBezTo>
                    <a:pt x="454" y="171"/>
                    <a:pt x="454" y="171"/>
                    <a:pt x="454" y="171"/>
                  </a:cubicBezTo>
                  <a:cubicBezTo>
                    <a:pt x="454" y="162"/>
                    <a:pt x="448" y="165"/>
                    <a:pt x="443" y="160"/>
                  </a:cubicBezTo>
                  <a:cubicBezTo>
                    <a:pt x="435" y="159"/>
                    <a:pt x="429" y="163"/>
                    <a:pt x="421" y="160"/>
                  </a:cubicBezTo>
                  <a:cubicBezTo>
                    <a:pt x="415" y="157"/>
                    <a:pt x="407" y="152"/>
                    <a:pt x="402" y="146"/>
                  </a:cubicBezTo>
                  <a:cubicBezTo>
                    <a:pt x="400" y="143"/>
                    <a:pt x="396" y="138"/>
                    <a:pt x="392" y="138"/>
                  </a:cubicBezTo>
                  <a:cubicBezTo>
                    <a:pt x="385" y="138"/>
                    <a:pt x="374" y="139"/>
                    <a:pt x="368" y="133"/>
                  </a:cubicBezTo>
                  <a:cubicBezTo>
                    <a:pt x="362" y="126"/>
                    <a:pt x="352" y="128"/>
                    <a:pt x="344" y="123"/>
                  </a:cubicBezTo>
                  <a:cubicBezTo>
                    <a:pt x="344" y="123"/>
                    <a:pt x="344" y="123"/>
                    <a:pt x="344" y="123"/>
                  </a:cubicBezTo>
                  <a:cubicBezTo>
                    <a:pt x="335" y="119"/>
                    <a:pt x="335" y="119"/>
                    <a:pt x="335" y="119"/>
                  </a:cubicBezTo>
                  <a:cubicBezTo>
                    <a:pt x="333" y="119"/>
                    <a:pt x="333" y="118"/>
                    <a:pt x="331" y="117"/>
                  </a:cubicBezTo>
                  <a:cubicBezTo>
                    <a:pt x="330" y="114"/>
                    <a:pt x="329" y="112"/>
                    <a:pt x="326" y="111"/>
                  </a:cubicBezTo>
                  <a:cubicBezTo>
                    <a:pt x="322" y="110"/>
                    <a:pt x="319" y="110"/>
                    <a:pt x="315" y="110"/>
                  </a:cubicBezTo>
                  <a:cubicBezTo>
                    <a:pt x="307" y="110"/>
                    <a:pt x="303" y="105"/>
                    <a:pt x="299" y="99"/>
                  </a:cubicBezTo>
                  <a:cubicBezTo>
                    <a:pt x="295" y="92"/>
                    <a:pt x="293" y="87"/>
                    <a:pt x="288" y="81"/>
                  </a:cubicBezTo>
                  <a:cubicBezTo>
                    <a:pt x="284" y="75"/>
                    <a:pt x="277" y="83"/>
                    <a:pt x="271" y="77"/>
                  </a:cubicBezTo>
                  <a:cubicBezTo>
                    <a:pt x="266" y="71"/>
                    <a:pt x="245" y="57"/>
                    <a:pt x="245" y="49"/>
                  </a:cubicBezTo>
                  <a:cubicBezTo>
                    <a:pt x="245" y="47"/>
                    <a:pt x="246" y="42"/>
                    <a:pt x="244" y="42"/>
                  </a:cubicBezTo>
                  <a:cubicBezTo>
                    <a:pt x="241" y="38"/>
                    <a:pt x="232" y="34"/>
                    <a:pt x="228" y="31"/>
                  </a:cubicBezTo>
                  <a:cubicBezTo>
                    <a:pt x="223" y="27"/>
                    <a:pt x="219" y="22"/>
                    <a:pt x="213" y="19"/>
                  </a:cubicBezTo>
                  <a:cubicBezTo>
                    <a:pt x="207" y="9"/>
                    <a:pt x="199" y="3"/>
                    <a:pt x="186" y="7"/>
                  </a:cubicBezTo>
                  <a:cubicBezTo>
                    <a:pt x="183" y="8"/>
                    <a:pt x="180" y="11"/>
                    <a:pt x="176" y="9"/>
                  </a:cubicBezTo>
                  <a:cubicBezTo>
                    <a:pt x="172" y="0"/>
                    <a:pt x="163" y="5"/>
                    <a:pt x="156" y="5"/>
                  </a:cubicBezTo>
                  <a:cubicBezTo>
                    <a:pt x="148" y="5"/>
                    <a:pt x="140" y="5"/>
                    <a:pt x="132" y="4"/>
                  </a:cubicBezTo>
                  <a:cubicBezTo>
                    <a:pt x="132" y="4"/>
                    <a:pt x="132" y="4"/>
                    <a:pt x="132" y="4"/>
                  </a:cubicBezTo>
                  <a:cubicBezTo>
                    <a:pt x="119" y="6"/>
                    <a:pt x="119" y="6"/>
                    <a:pt x="119" y="6"/>
                  </a:cubicBezTo>
                  <a:cubicBezTo>
                    <a:pt x="117" y="6"/>
                    <a:pt x="116" y="7"/>
                    <a:pt x="114" y="7"/>
                  </a:cubicBezTo>
                  <a:cubicBezTo>
                    <a:pt x="113" y="9"/>
                    <a:pt x="112" y="11"/>
                    <a:pt x="111" y="13"/>
                  </a:cubicBezTo>
                  <a:cubicBezTo>
                    <a:pt x="109" y="14"/>
                    <a:pt x="107" y="15"/>
                    <a:pt x="106" y="16"/>
                  </a:cubicBezTo>
                  <a:cubicBezTo>
                    <a:pt x="103" y="19"/>
                    <a:pt x="110" y="25"/>
                    <a:pt x="110" y="28"/>
                  </a:cubicBezTo>
                  <a:cubicBezTo>
                    <a:pt x="111" y="31"/>
                    <a:pt x="106" y="35"/>
                    <a:pt x="104" y="36"/>
                  </a:cubicBezTo>
                  <a:cubicBezTo>
                    <a:pt x="98" y="39"/>
                    <a:pt x="98" y="35"/>
                    <a:pt x="93" y="34"/>
                  </a:cubicBezTo>
                  <a:cubicBezTo>
                    <a:pt x="88" y="33"/>
                    <a:pt x="83" y="40"/>
                    <a:pt x="76" y="40"/>
                  </a:cubicBezTo>
                  <a:cubicBezTo>
                    <a:pt x="74" y="40"/>
                    <a:pt x="71" y="40"/>
                    <a:pt x="69" y="41"/>
                  </a:cubicBezTo>
                  <a:cubicBezTo>
                    <a:pt x="69" y="41"/>
                    <a:pt x="69" y="41"/>
                    <a:pt x="69" y="41"/>
                  </a:cubicBezTo>
                  <a:cubicBezTo>
                    <a:pt x="69" y="70"/>
                    <a:pt x="69" y="70"/>
                    <a:pt x="69" y="70"/>
                  </a:cubicBezTo>
                  <a:cubicBezTo>
                    <a:pt x="61" y="70"/>
                    <a:pt x="61" y="70"/>
                    <a:pt x="61" y="70"/>
                  </a:cubicBezTo>
                  <a:cubicBezTo>
                    <a:pt x="61" y="101"/>
                    <a:pt x="61" y="101"/>
                    <a:pt x="61" y="101"/>
                  </a:cubicBezTo>
                  <a:cubicBezTo>
                    <a:pt x="59" y="107"/>
                    <a:pt x="56" y="111"/>
                    <a:pt x="56" y="118"/>
                  </a:cubicBezTo>
                  <a:cubicBezTo>
                    <a:pt x="55" y="127"/>
                    <a:pt x="39" y="137"/>
                    <a:pt x="32" y="144"/>
                  </a:cubicBezTo>
                  <a:cubicBezTo>
                    <a:pt x="22" y="154"/>
                    <a:pt x="16" y="139"/>
                    <a:pt x="5" y="139"/>
                  </a:cubicBezTo>
                  <a:cubicBezTo>
                    <a:pt x="3" y="141"/>
                    <a:pt x="3" y="141"/>
                    <a:pt x="2" y="143"/>
                  </a:cubicBezTo>
                  <a:cubicBezTo>
                    <a:pt x="0" y="149"/>
                    <a:pt x="0" y="149"/>
                    <a:pt x="0" y="149"/>
                  </a:cubicBezTo>
                  <a:cubicBezTo>
                    <a:pt x="0" y="149"/>
                    <a:pt x="0" y="149"/>
                    <a:pt x="0" y="149"/>
                  </a:cubicBezTo>
                  <a:cubicBezTo>
                    <a:pt x="2" y="156"/>
                    <a:pt x="4" y="161"/>
                    <a:pt x="5" y="168"/>
                  </a:cubicBezTo>
                  <a:cubicBezTo>
                    <a:pt x="6" y="172"/>
                    <a:pt x="7" y="179"/>
                    <a:pt x="11" y="182"/>
                  </a:cubicBezTo>
                  <a:cubicBezTo>
                    <a:pt x="15" y="186"/>
                    <a:pt x="18" y="187"/>
                    <a:pt x="22" y="190"/>
                  </a:cubicBezTo>
                  <a:cubicBezTo>
                    <a:pt x="27" y="193"/>
                    <a:pt x="36" y="196"/>
                    <a:pt x="31" y="203"/>
                  </a:cubicBezTo>
                  <a:cubicBezTo>
                    <a:pt x="29" y="206"/>
                    <a:pt x="20" y="211"/>
                    <a:pt x="20" y="214"/>
                  </a:cubicBezTo>
                  <a:cubicBezTo>
                    <a:pt x="21" y="215"/>
                    <a:pt x="21" y="215"/>
                    <a:pt x="21" y="215"/>
                  </a:cubicBezTo>
                  <a:cubicBezTo>
                    <a:pt x="22" y="216"/>
                    <a:pt x="22" y="216"/>
                    <a:pt x="22" y="216"/>
                  </a:cubicBezTo>
                  <a:cubicBezTo>
                    <a:pt x="102" y="290"/>
                    <a:pt x="102" y="290"/>
                    <a:pt x="102" y="290"/>
                  </a:cubicBezTo>
                  <a:cubicBezTo>
                    <a:pt x="102" y="290"/>
                    <a:pt x="102" y="290"/>
                    <a:pt x="102" y="290"/>
                  </a:cubicBezTo>
                  <a:cubicBezTo>
                    <a:pt x="128" y="312"/>
                    <a:pt x="128" y="312"/>
                    <a:pt x="128" y="312"/>
                  </a:cubicBezTo>
                  <a:cubicBezTo>
                    <a:pt x="132" y="314"/>
                    <a:pt x="135" y="312"/>
                    <a:pt x="138" y="309"/>
                  </a:cubicBezTo>
                  <a:cubicBezTo>
                    <a:pt x="141" y="309"/>
                    <a:pt x="144" y="309"/>
                    <a:pt x="147" y="312"/>
                  </a:cubicBezTo>
                  <a:cubicBezTo>
                    <a:pt x="149" y="312"/>
                    <a:pt x="154" y="312"/>
                    <a:pt x="156" y="313"/>
                  </a:cubicBezTo>
                  <a:cubicBezTo>
                    <a:pt x="159" y="314"/>
                    <a:pt x="158" y="326"/>
                    <a:pt x="160" y="329"/>
                  </a:cubicBezTo>
                  <a:cubicBezTo>
                    <a:pt x="163" y="338"/>
                    <a:pt x="167" y="346"/>
                    <a:pt x="170" y="355"/>
                  </a:cubicBezTo>
                  <a:cubicBezTo>
                    <a:pt x="174" y="368"/>
                    <a:pt x="176" y="367"/>
                    <a:pt x="189" y="363"/>
                  </a:cubicBezTo>
                  <a:cubicBezTo>
                    <a:pt x="192" y="362"/>
                    <a:pt x="197" y="360"/>
                    <a:pt x="201" y="360"/>
                  </a:cubicBezTo>
                  <a:cubicBezTo>
                    <a:pt x="201" y="370"/>
                    <a:pt x="196" y="383"/>
                    <a:pt x="203" y="391"/>
                  </a:cubicBezTo>
                  <a:cubicBezTo>
                    <a:pt x="205" y="392"/>
                    <a:pt x="206" y="394"/>
                    <a:pt x="208" y="396"/>
                  </a:cubicBezTo>
                  <a:cubicBezTo>
                    <a:pt x="210" y="399"/>
                    <a:pt x="210" y="403"/>
                    <a:pt x="212" y="406"/>
                  </a:cubicBezTo>
                  <a:cubicBezTo>
                    <a:pt x="214" y="408"/>
                    <a:pt x="219" y="415"/>
                    <a:pt x="219" y="417"/>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9" name="Freeform 26"/>
            <p:cNvSpPr>
              <a:spLocks noEditPoints="1"/>
            </p:cNvSpPr>
            <p:nvPr/>
          </p:nvSpPr>
          <p:spPr bwMode="auto">
            <a:xfrm>
              <a:off x="5237163" y="4094163"/>
              <a:ext cx="1541463" cy="1165225"/>
            </a:xfrm>
            <a:custGeom>
              <a:avLst/>
              <a:gdLst>
                <a:gd name="T0" fmla="*/ 544 w 588"/>
                <a:gd name="T1" fmla="*/ 99 h 444"/>
                <a:gd name="T2" fmla="*/ 551 w 588"/>
                <a:gd name="T3" fmla="*/ 104 h 444"/>
                <a:gd name="T4" fmla="*/ 525 w 588"/>
                <a:gd name="T5" fmla="*/ 120 h 444"/>
                <a:gd name="T6" fmla="*/ 538 w 588"/>
                <a:gd name="T7" fmla="*/ 124 h 444"/>
                <a:gd name="T8" fmla="*/ 372 w 588"/>
                <a:gd name="T9" fmla="*/ 222 h 444"/>
                <a:gd name="T10" fmla="*/ 418 w 588"/>
                <a:gd name="T11" fmla="*/ 182 h 444"/>
                <a:gd name="T12" fmla="*/ 379 w 588"/>
                <a:gd name="T13" fmla="*/ 218 h 444"/>
                <a:gd name="T14" fmla="*/ 373 w 588"/>
                <a:gd name="T15" fmla="*/ 231 h 444"/>
                <a:gd name="T16" fmla="*/ 359 w 588"/>
                <a:gd name="T17" fmla="*/ 238 h 444"/>
                <a:gd name="T18" fmla="*/ 290 w 588"/>
                <a:gd name="T19" fmla="*/ 270 h 444"/>
                <a:gd name="T20" fmla="*/ 347 w 588"/>
                <a:gd name="T21" fmla="*/ 252 h 444"/>
                <a:gd name="T22" fmla="*/ 280 w 588"/>
                <a:gd name="T23" fmla="*/ 297 h 444"/>
                <a:gd name="T24" fmla="*/ 289 w 588"/>
                <a:gd name="T25" fmla="*/ 291 h 444"/>
                <a:gd name="T26" fmla="*/ 259 w 588"/>
                <a:gd name="T27" fmla="*/ 332 h 444"/>
                <a:gd name="T28" fmla="*/ 281 w 588"/>
                <a:gd name="T29" fmla="*/ 319 h 444"/>
                <a:gd name="T30" fmla="*/ 247 w 588"/>
                <a:gd name="T31" fmla="*/ 266 h 444"/>
                <a:gd name="T32" fmla="*/ 271 w 588"/>
                <a:gd name="T33" fmla="*/ 287 h 444"/>
                <a:gd name="T34" fmla="*/ 226 w 588"/>
                <a:gd name="T35" fmla="*/ 329 h 444"/>
                <a:gd name="T36" fmla="*/ 184 w 588"/>
                <a:gd name="T37" fmla="*/ 348 h 444"/>
                <a:gd name="T38" fmla="*/ 216 w 588"/>
                <a:gd name="T39" fmla="*/ 349 h 444"/>
                <a:gd name="T40" fmla="*/ 132 w 588"/>
                <a:gd name="T41" fmla="*/ 392 h 444"/>
                <a:gd name="T42" fmla="*/ 116 w 588"/>
                <a:gd name="T43" fmla="*/ 363 h 444"/>
                <a:gd name="T44" fmla="*/ 107 w 588"/>
                <a:gd name="T45" fmla="*/ 327 h 444"/>
                <a:gd name="T46" fmla="*/ 141 w 588"/>
                <a:gd name="T47" fmla="*/ 295 h 444"/>
                <a:gd name="T48" fmla="*/ 111 w 588"/>
                <a:gd name="T49" fmla="*/ 314 h 444"/>
                <a:gd name="T50" fmla="*/ 80 w 588"/>
                <a:gd name="T51" fmla="*/ 351 h 444"/>
                <a:gd name="T52" fmla="*/ 99 w 588"/>
                <a:gd name="T53" fmla="*/ 372 h 444"/>
                <a:gd name="T54" fmla="*/ 76 w 588"/>
                <a:gd name="T55" fmla="*/ 429 h 444"/>
                <a:gd name="T56" fmla="*/ 56 w 588"/>
                <a:gd name="T57" fmla="*/ 417 h 444"/>
                <a:gd name="T58" fmla="*/ 24 w 588"/>
                <a:gd name="T59" fmla="*/ 396 h 444"/>
                <a:gd name="T60" fmla="*/ 25 w 588"/>
                <a:gd name="T61" fmla="*/ 342 h 444"/>
                <a:gd name="T62" fmla="*/ 0 w 588"/>
                <a:gd name="T63" fmla="*/ 273 h 444"/>
                <a:gd name="T64" fmla="*/ 27 w 588"/>
                <a:gd name="T65" fmla="*/ 216 h 444"/>
                <a:gd name="T66" fmla="*/ 157 w 588"/>
                <a:gd name="T67" fmla="*/ 188 h 444"/>
                <a:gd name="T68" fmla="*/ 159 w 588"/>
                <a:gd name="T69" fmla="*/ 129 h 444"/>
                <a:gd name="T70" fmla="*/ 147 w 588"/>
                <a:gd name="T71" fmla="*/ 112 h 444"/>
                <a:gd name="T72" fmla="*/ 205 w 588"/>
                <a:gd name="T73" fmla="*/ 151 h 444"/>
                <a:gd name="T74" fmla="*/ 253 w 588"/>
                <a:gd name="T75" fmla="*/ 218 h 444"/>
                <a:gd name="T76" fmla="*/ 264 w 588"/>
                <a:gd name="T77" fmla="*/ 239 h 444"/>
                <a:gd name="T78" fmla="*/ 309 w 588"/>
                <a:gd name="T79" fmla="*/ 178 h 444"/>
                <a:gd name="T80" fmla="*/ 384 w 588"/>
                <a:gd name="T81" fmla="*/ 86 h 444"/>
                <a:gd name="T82" fmla="*/ 469 w 588"/>
                <a:gd name="T83" fmla="*/ 31 h 444"/>
                <a:gd name="T84" fmla="*/ 509 w 588"/>
                <a:gd name="T85" fmla="*/ 1 h 444"/>
                <a:gd name="T86" fmla="*/ 579 w 588"/>
                <a:gd name="T87" fmla="*/ 48 h 444"/>
                <a:gd name="T88" fmla="*/ 544 w 588"/>
                <a:gd name="T89" fmla="*/ 80 h 444"/>
                <a:gd name="T90" fmla="*/ 477 w 588"/>
                <a:gd name="T91" fmla="*/ 96 h 444"/>
                <a:gd name="T92" fmla="*/ 364 w 588"/>
                <a:gd name="T93" fmla="*/ 198 h 444"/>
                <a:gd name="T94" fmla="*/ 270 w 588"/>
                <a:gd name="T95" fmla="*/ 254 h 444"/>
                <a:gd name="T96" fmla="*/ 132 w 588"/>
                <a:gd name="T97" fmla="*/ 402 h 444"/>
                <a:gd name="T98" fmla="*/ 137 w 588"/>
                <a:gd name="T99" fmla="*/ 406 h 444"/>
                <a:gd name="T100" fmla="*/ 117 w 588"/>
                <a:gd name="T101" fmla="*/ 396 h 444"/>
                <a:gd name="T102" fmla="*/ 125 w 588"/>
                <a:gd name="T103" fmla="*/ 38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8" h="444">
                  <a:moveTo>
                    <a:pt x="556" y="83"/>
                  </a:moveTo>
                  <a:cubicBezTo>
                    <a:pt x="554" y="85"/>
                    <a:pt x="554" y="92"/>
                    <a:pt x="552" y="94"/>
                  </a:cubicBezTo>
                  <a:cubicBezTo>
                    <a:pt x="551" y="95"/>
                    <a:pt x="551" y="97"/>
                    <a:pt x="551" y="99"/>
                  </a:cubicBezTo>
                  <a:cubicBezTo>
                    <a:pt x="551" y="100"/>
                    <a:pt x="550" y="101"/>
                    <a:pt x="549" y="102"/>
                  </a:cubicBezTo>
                  <a:cubicBezTo>
                    <a:pt x="547" y="103"/>
                    <a:pt x="546" y="99"/>
                    <a:pt x="544" y="99"/>
                  </a:cubicBezTo>
                  <a:cubicBezTo>
                    <a:pt x="544" y="101"/>
                    <a:pt x="546" y="103"/>
                    <a:pt x="546" y="105"/>
                  </a:cubicBezTo>
                  <a:cubicBezTo>
                    <a:pt x="546" y="109"/>
                    <a:pt x="545" y="112"/>
                    <a:pt x="544" y="116"/>
                  </a:cubicBezTo>
                  <a:cubicBezTo>
                    <a:pt x="543" y="119"/>
                    <a:pt x="542" y="122"/>
                    <a:pt x="542" y="125"/>
                  </a:cubicBezTo>
                  <a:cubicBezTo>
                    <a:pt x="542" y="125"/>
                    <a:pt x="542" y="125"/>
                    <a:pt x="542" y="124"/>
                  </a:cubicBezTo>
                  <a:cubicBezTo>
                    <a:pt x="545" y="124"/>
                    <a:pt x="550" y="106"/>
                    <a:pt x="551" y="104"/>
                  </a:cubicBezTo>
                  <a:cubicBezTo>
                    <a:pt x="554" y="98"/>
                    <a:pt x="558" y="91"/>
                    <a:pt x="558" y="85"/>
                  </a:cubicBezTo>
                  <a:cubicBezTo>
                    <a:pt x="556" y="83"/>
                    <a:pt x="556" y="83"/>
                    <a:pt x="556" y="83"/>
                  </a:cubicBezTo>
                  <a:close/>
                  <a:moveTo>
                    <a:pt x="535" y="121"/>
                  </a:moveTo>
                  <a:cubicBezTo>
                    <a:pt x="533" y="121"/>
                    <a:pt x="531" y="121"/>
                    <a:pt x="530" y="121"/>
                  </a:cubicBezTo>
                  <a:cubicBezTo>
                    <a:pt x="528" y="121"/>
                    <a:pt x="527" y="120"/>
                    <a:pt x="525" y="120"/>
                  </a:cubicBezTo>
                  <a:cubicBezTo>
                    <a:pt x="523" y="120"/>
                    <a:pt x="520" y="120"/>
                    <a:pt x="519" y="122"/>
                  </a:cubicBezTo>
                  <a:cubicBezTo>
                    <a:pt x="518" y="124"/>
                    <a:pt x="521" y="125"/>
                    <a:pt x="522" y="125"/>
                  </a:cubicBezTo>
                  <a:cubicBezTo>
                    <a:pt x="524" y="125"/>
                    <a:pt x="525" y="124"/>
                    <a:pt x="527" y="124"/>
                  </a:cubicBezTo>
                  <a:cubicBezTo>
                    <a:pt x="531" y="124"/>
                    <a:pt x="534" y="125"/>
                    <a:pt x="538" y="124"/>
                  </a:cubicBezTo>
                  <a:cubicBezTo>
                    <a:pt x="538" y="124"/>
                    <a:pt x="538" y="124"/>
                    <a:pt x="538" y="124"/>
                  </a:cubicBezTo>
                  <a:cubicBezTo>
                    <a:pt x="537" y="124"/>
                    <a:pt x="536" y="122"/>
                    <a:pt x="536" y="122"/>
                  </a:cubicBezTo>
                  <a:cubicBezTo>
                    <a:pt x="535" y="121"/>
                    <a:pt x="535" y="121"/>
                    <a:pt x="535" y="121"/>
                  </a:cubicBezTo>
                  <a:close/>
                  <a:moveTo>
                    <a:pt x="361" y="233"/>
                  </a:moveTo>
                  <a:cubicBezTo>
                    <a:pt x="361" y="227"/>
                    <a:pt x="368" y="223"/>
                    <a:pt x="372" y="222"/>
                  </a:cubicBezTo>
                  <a:cubicBezTo>
                    <a:pt x="372" y="222"/>
                    <a:pt x="372" y="222"/>
                    <a:pt x="372" y="222"/>
                  </a:cubicBezTo>
                  <a:cubicBezTo>
                    <a:pt x="373" y="222"/>
                    <a:pt x="373" y="222"/>
                    <a:pt x="373" y="222"/>
                  </a:cubicBezTo>
                  <a:cubicBezTo>
                    <a:pt x="373" y="218"/>
                    <a:pt x="371" y="218"/>
                    <a:pt x="374" y="214"/>
                  </a:cubicBezTo>
                  <a:cubicBezTo>
                    <a:pt x="379" y="208"/>
                    <a:pt x="386" y="208"/>
                    <a:pt x="392" y="205"/>
                  </a:cubicBezTo>
                  <a:cubicBezTo>
                    <a:pt x="398" y="202"/>
                    <a:pt x="402" y="197"/>
                    <a:pt x="407" y="194"/>
                  </a:cubicBezTo>
                  <a:cubicBezTo>
                    <a:pt x="413" y="192"/>
                    <a:pt x="415" y="186"/>
                    <a:pt x="418" y="182"/>
                  </a:cubicBezTo>
                  <a:cubicBezTo>
                    <a:pt x="420" y="179"/>
                    <a:pt x="434" y="166"/>
                    <a:pt x="437" y="168"/>
                  </a:cubicBezTo>
                  <a:cubicBezTo>
                    <a:pt x="441" y="170"/>
                    <a:pt x="436" y="184"/>
                    <a:pt x="433" y="186"/>
                  </a:cubicBezTo>
                  <a:cubicBezTo>
                    <a:pt x="417" y="195"/>
                    <a:pt x="417" y="195"/>
                    <a:pt x="417" y="195"/>
                  </a:cubicBezTo>
                  <a:cubicBezTo>
                    <a:pt x="395" y="207"/>
                    <a:pt x="395" y="207"/>
                    <a:pt x="395" y="207"/>
                  </a:cubicBezTo>
                  <a:cubicBezTo>
                    <a:pt x="393" y="208"/>
                    <a:pt x="379" y="216"/>
                    <a:pt x="379" y="218"/>
                  </a:cubicBezTo>
                  <a:cubicBezTo>
                    <a:pt x="378" y="218"/>
                    <a:pt x="378" y="219"/>
                    <a:pt x="378" y="219"/>
                  </a:cubicBezTo>
                  <a:cubicBezTo>
                    <a:pt x="378" y="219"/>
                    <a:pt x="378" y="219"/>
                    <a:pt x="378" y="219"/>
                  </a:cubicBezTo>
                  <a:cubicBezTo>
                    <a:pt x="377" y="219"/>
                    <a:pt x="377" y="220"/>
                    <a:pt x="377" y="220"/>
                  </a:cubicBezTo>
                  <a:cubicBezTo>
                    <a:pt x="377" y="220"/>
                    <a:pt x="376" y="221"/>
                    <a:pt x="376" y="221"/>
                  </a:cubicBezTo>
                  <a:cubicBezTo>
                    <a:pt x="376" y="224"/>
                    <a:pt x="376" y="228"/>
                    <a:pt x="373" y="231"/>
                  </a:cubicBezTo>
                  <a:cubicBezTo>
                    <a:pt x="373" y="231"/>
                    <a:pt x="370" y="234"/>
                    <a:pt x="369" y="235"/>
                  </a:cubicBezTo>
                  <a:cubicBezTo>
                    <a:pt x="367" y="236"/>
                    <a:pt x="364" y="235"/>
                    <a:pt x="363" y="235"/>
                  </a:cubicBezTo>
                  <a:cubicBezTo>
                    <a:pt x="361" y="233"/>
                    <a:pt x="361" y="233"/>
                    <a:pt x="361" y="233"/>
                  </a:cubicBezTo>
                  <a:close/>
                  <a:moveTo>
                    <a:pt x="359" y="238"/>
                  </a:moveTo>
                  <a:cubicBezTo>
                    <a:pt x="359" y="238"/>
                    <a:pt x="359" y="238"/>
                    <a:pt x="359" y="238"/>
                  </a:cubicBezTo>
                  <a:cubicBezTo>
                    <a:pt x="359" y="248"/>
                    <a:pt x="343" y="246"/>
                    <a:pt x="337" y="250"/>
                  </a:cubicBezTo>
                  <a:cubicBezTo>
                    <a:pt x="333" y="253"/>
                    <a:pt x="317" y="261"/>
                    <a:pt x="316" y="266"/>
                  </a:cubicBezTo>
                  <a:cubicBezTo>
                    <a:pt x="309" y="266"/>
                    <a:pt x="308" y="270"/>
                    <a:pt x="303" y="272"/>
                  </a:cubicBezTo>
                  <a:cubicBezTo>
                    <a:pt x="297" y="274"/>
                    <a:pt x="295" y="270"/>
                    <a:pt x="290" y="270"/>
                  </a:cubicBezTo>
                  <a:cubicBezTo>
                    <a:pt x="290" y="270"/>
                    <a:pt x="290" y="270"/>
                    <a:pt x="290" y="270"/>
                  </a:cubicBezTo>
                  <a:cubicBezTo>
                    <a:pt x="290" y="283"/>
                    <a:pt x="317" y="275"/>
                    <a:pt x="318" y="268"/>
                  </a:cubicBezTo>
                  <a:cubicBezTo>
                    <a:pt x="319" y="268"/>
                    <a:pt x="319" y="268"/>
                    <a:pt x="319" y="268"/>
                  </a:cubicBezTo>
                  <a:cubicBezTo>
                    <a:pt x="319" y="268"/>
                    <a:pt x="319" y="267"/>
                    <a:pt x="319" y="267"/>
                  </a:cubicBezTo>
                  <a:cubicBezTo>
                    <a:pt x="319" y="267"/>
                    <a:pt x="322" y="266"/>
                    <a:pt x="323" y="266"/>
                  </a:cubicBezTo>
                  <a:cubicBezTo>
                    <a:pt x="332" y="261"/>
                    <a:pt x="336" y="254"/>
                    <a:pt x="347" y="252"/>
                  </a:cubicBezTo>
                  <a:cubicBezTo>
                    <a:pt x="350" y="251"/>
                    <a:pt x="372" y="245"/>
                    <a:pt x="363" y="238"/>
                  </a:cubicBezTo>
                  <a:cubicBezTo>
                    <a:pt x="359" y="238"/>
                    <a:pt x="359" y="238"/>
                    <a:pt x="359" y="238"/>
                  </a:cubicBezTo>
                  <a:close/>
                  <a:moveTo>
                    <a:pt x="288" y="284"/>
                  </a:moveTo>
                  <a:cubicBezTo>
                    <a:pt x="287" y="286"/>
                    <a:pt x="287" y="287"/>
                    <a:pt x="287" y="289"/>
                  </a:cubicBezTo>
                  <a:cubicBezTo>
                    <a:pt x="287" y="293"/>
                    <a:pt x="281" y="293"/>
                    <a:pt x="280" y="297"/>
                  </a:cubicBezTo>
                  <a:cubicBezTo>
                    <a:pt x="280" y="300"/>
                    <a:pt x="278" y="301"/>
                    <a:pt x="277" y="303"/>
                  </a:cubicBezTo>
                  <a:cubicBezTo>
                    <a:pt x="276" y="306"/>
                    <a:pt x="277" y="307"/>
                    <a:pt x="277" y="309"/>
                  </a:cubicBezTo>
                  <a:cubicBezTo>
                    <a:pt x="279" y="309"/>
                    <a:pt x="281" y="303"/>
                    <a:pt x="282" y="302"/>
                  </a:cubicBezTo>
                  <a:cubicBezTo>
                    <a:pt x="283" y="300"/>
                    <a:pt x="285" y="299"/>
                    <a:pt x="286" y="297"/>
                  </a:cubicBezTo>
                  <a:cubicBezTo>
                    <a:pt x="288" y="295"/>
                    <a:pt x="289" y="294"/>
                    <a:pt x="289" y="291"/>
                  </a:cubicBezTo>
                  <a:cubicBezTo>
                    <a:pt x="289" y="290"/>
                    <a:pt x="289" y="287"/>
                    <a:pt x="289" y="286"/>
                  </a:cubicBezTo>
                  <a:cubicBezTo>
                    <a:pt x="289" y="286"/>
                    <a:pt x="289" y="286"/>
                    <a:pt x="288" y="287"/>
                  </a:cubicBezTo>
                  <a:cubicBezTo>
                    <a:pt x="288" y="284"/>
                    <a:pt x="288" y="284"/>
                    <a:pt x="288" y="284"/>
                  </a:cubicBezTo>
                  <a:close/>
                  <a:moveTo>
                    <a:pt x="280" y="317"/>
                  </a:moveTo>
                  <a:cubicBezTo>
                    <a:pt x="275" y="324"/>
                    <a:pt x="267" y="329"/>
                    <a:pt x="259" y="332"/>
                  </a:cubicBezTo>
                  <a:cubicBezTo>
                    <a:pt x="255" y="333"/>
                    <a:pt x="250" y="334"/>
                    <a:pt x="247" y="337"/>
                  </a:cubicBezTo>
                  <a:cubicBezTo>
                    <a:pt x="246" y="338"/>
                    <a:pt x="240" y="343"/>
                    <a:pt x="239" y="345"/>
                  </a:cubicBezTo>
                  <a:cubicBezTo>
                    <a:pt x="242" y="345"/>
                    <a:pt x="247" y="341"/>
                    <a:pt x="249" y="339"/>
                  </a:cubicBezTo>
                  <a:cubicBezTo>
                    <a:pt x="256" y="335"/>
                    <a:pt x="263" y="334"/>
                    <a:pt x="269" y="331"/>
                  </a:cubicBezTo>
                  <a:cubicBezTo>
                    <a:pt x="273" y="330"/>
                    <a:pt x="280" y="323"/>
                    <a:pt x="281" y="319"/>
                  </a:cubicBezTo>
                  <a:cubicBezTo>
                    <a:pt x="280" y="317"/>
                    <a:pt x="280" y="317"/>
                    <a:pt x="280" y="317"/>
                  </a:cubicBezTo>
                  <a:close/>
                  <a:moveTo>
                    <a:pt x="264" y="239"/>
                  </a:moveTo>
                  <a:cubicBezTo>
                    <a:pt x="264" y="241"/>
                    <a:pt x="262" y="248"/>
                    <a:pt x="262" y="250"/>
                  </a:cubicBezTo>
                  <a:cubicBezTo>
                    <a:pt x="260" y="255"/>
                    <a:pt x="263" y="259"/>
                    <a:pt x="260" y="264"/>
                  </a:cubicBezTo>
                  <a:cubicBezTo>
                    <a:pt x="256" y="272"/>
                    <a:pt x="252" y="266"/>
                    <a:pt x="247" y="266"/>
                  </a:cubicBezTo>
                  <a:cubicBezTo>
                    <a:pt x="247" y="266"/>
                    <a:pt x="247" y="266"/>
                    <a:pt x="247" y="266"/>
                  </a:cubicBezTo>
                  <a:cubicBezTo>
                    <a:pt x="247" y="275"/>
                    <a:pt x="260" y="277"/>
                    <a:pt x="266" y="278"/>
                  </a:cubicBezTo>
                  <a:cubicBezTo>
                    <a:pt x="271" y="279"/>
                    <a:pt x="277" y="279"/>
                    <a:pt x="282" y="278"/>
                  </a:cubicBezTo>
                  <a:cubicBezTo>
                    <a:pt x="285" y="278"/>
                    <a:pt x="288" y="278"/>
                    <a:pt x="286" y="282"/>
                  </a:cubicBezTo>
                  <a:cubicBezTo>
                    <a:pt x="278" y="284"/>
                    <a:pt x="276" y="277"/>
                    <a:pt x="271" y="287"/>
                  </a:cubicBezTo>
                  <a:cubicBezTo>
                    <a:pt x="267" y="297"/>
                    <a:pt x="253" y="295"/>
                    <a:pt x="251" y="308"/>
                  </a:cubicBezTo>
                  <a:cubicBezTo>
                    <a:pt x="250" y="311"/>
                    <a:pt x="246" y="316"/>
                    <a:pt x="246" y="317"/>
                  </a:cubicBezTo>
                  <a:cubicBezTo>
                    <a:pt x="246" y="320"/>
                    <a:pt x="252" y="323"/>
                    <a:pt x="249" y="327"/>
                  </a:cubicBezTo>
                  <a:cubicBezTo>
                    <a:pt x="242" y="327"/>
                    <a:pt x="242" y="318"/>
                    <a:pt x="234" y="325"/>
                  </a:cubicBezTo>
                  <a:cubicBezTo>
                    <a:pt x="232" y="327"/>
                    <a:pt x="228" y="327"/>
                    <a:pt x="226" y="329"/>
                  </a:cubicBezTo>
                  <a:cubicBezTo>
                    <a:pt x="225" y="330"/>
                    <a:pt x="223" y="332"/>
                    <a:pt x="222" y="332"/>
                  </a:cubicBezTo>
                  <a:cubicBezTo>
                    <a:pt x="222" y="330"/>
                    <a:pt x="224" y="322"/>
                    <a:pt x="222" y="323"/>
                  </a:cubicBezTo>
                  <a:cubicBezTo>
                    <a:pt x="220" y="323"/>
                    <a:pt x="220" y="329"/>
                    <a:pt x="219" y="331"/>
                  </a:cubicBezTo>
                  <a:cubicBezTo>
                    <a:pt x="215" y="335"/>
                    <a:pt x="203" y="341"/>
                    <a:pt x="198" y="345"/>
                  </a:cubicBezTo>
                  <a:cubicBezTo>
                    <a:pt x="193" y="347"/>
                    <a:pt x="188" y="347"/>
                    <a:pt x="184" y="348"/>
                  </a:cubicBezTo>
                  <a:cubicBezTo>
                    <a:pt x="170" y="350"/>
                    <a:pt x="155" y="356"/>
                    <a:pt x="155" y="371"/>
                  </a:cubicBezTo>
                  <a:cubicBezTo>
                    <a:pt x="155" y="371"/>
                    <a:pt x="155" y="371"/>
                    <a:pt x="155" y="371"/>
                  </a:cubicBezTo>
                  <a:cubicBezTo>
                    <a:pt x="162" y="371"/>
                    <a:pt x="172" y="364"/>
                    <a:pt x="178" y="361"/>
                  </a:cubicBezTo>
                  <a:cubicBezTo>
                    <a:pt x="186" y="357"/>
                    <a:pt x="193" y="355"/>
                    <a:pt x="201" y="350"/>
                  </a:cubicBezTo>
                  <a:cubicBezTo>
                    <a:pt x="208" y="344"/>
                    <a:pt x="208" y="345"/>
                    <a:pt x="216" y="349"/>
                  </a:cubicBezTo>
                  <a:cubicBezTo>
                    <a:pt x="221" y="351"/>
                    <a:pt x="225" y="352"/>
                    <a:pt x="227" y="357"/>
                  </a:cubicBezTo>
                  <a:cubicBezTo>
                    <a:pt x="236" y="373"/>
                    <a:pt x="219" y="363"/>
                    <a:pt x="213" y="363"/>
                  </a:cubicBezTo>
                  <a:cubicBezTo>
                    <a:pt x="197" y="363"/>
                    <a:pt x="182" y="371"/>
                    <a:pt x="167" y="375"/>
                  </a:cubicBezTo>
                  <a:cubicBezTo>
                    <a:pt x="158" y="378"/>
                    <a:pt x="153" y="383"/>
                    <a:pt x="146" y="389"/>
                  </a:cubicBezTo>
                  <a:cubicBezTo>
                    <a:pt x="142" y="392"/>
                    <a:pt x="137" y="396"/>
                    <a:pt x="132" y="392"/>
                  </a:cubicBezTo>
                  <a:cubicBezTo>
                    <a:pt x="130" y="390"/>
                    <a:pt x="127" y="386"/>
                    <a:pt x="127" y="383"/>
                  </a:cubicBezTo>
                  <a:cubicBezTo>
                    <a:pt x="138" y="383"/>
                    <a:pt x="127" y="377"/>
                    <a:pt x="133" y="374"/>
                  </a:cubicBezTo>
                  <a:cubicBezTo>
                    <a:pt x="139" y="372"/>
                    <a:pt x="144" y="370"/>
                    <a:pt x="142" y="362"/>
                  </a:cubicBezTo>
                  <a:cubicBezTo>
                    <a:pt x="138" y="362"/>
                    <a:pt x="137" y="370"/>
                    <a:pt x="133" y="371"/>
                  </a:cubicBezTo>
                  <a:cubicBezTo>
                    <a:pt x="128" y="373"/>
                    <a:pt x="121" y="365"/>
                    <a:pt x="116" y="363"/>
                  </a:cubicBezTo>
                  <a:cubicBezTo>
                    <a:pt x="113" y="362"/>
                    <a:pt x="114" y="359"/>
                    <a:pt x="113" y="359"/>
                  </a:cubicBezTo>
                  <a:cubicBezTo>
                    <a:pt x="111" y="358"/>
                    <a:pt x="108" y="359"/>
                    <a:pt x="106" y="357"/>
                  </a:cubicBezTo>
                  <a:cubicBezTo>
                    <a:pt x="103" y="354"/>
                    <a:pt x="99" y="349"/>
                    <a:pt x="97" y="346"/>
                  </a:cubicBezTo>
                  <a:cubicBezTo>
                    <a:pt x="94" y="341"/>
                    <a:pt x="98" y="341"/>
                    <a:pt x="101" y="339"/>
                  </a:cubicBezTo>
                  <a:cubicBezTo>
                    <a:pt x="104" y="336"/>
                    <a:pt x="103" y="327"/>
                    <a:pt x="107" y="327"/>
                  </a:cubicBezTo>
                  <a:cubicBezTo>
                    <a:pt x="115" y="326"/>
                    <a:pt x="113" y="325"/>
                    <a:pt x="117" y="319"/>
                  </a:cubicBezTo>
                  <a:cubicBezTo>
                    <a:pt x="122" y="310"/>
                    <a:pt x="127" y="307"/>
                    <a:pt x="137" y="307"/>
                  </a:cubicBezTo>
                  <a:cubicBezTo>
                    <a:pt x="138" y="307"/>
                    <a:pt x="146" y="308"/>
                    <a:pt x="146" y="305"/>
                  </a:cubicBezTo>
                  <a:cubicBezTo>
                    <a:pt x="146" y="303"/>
                    <a:pt x="143" y="296"/>
                    <a:pt x="141" y="295"/>
                  </a:cubicBezTo>
                  <a:cubicBezTo>
                    <a:pt x="141" y="295"/>
                    <a:pt x="141" y="295"/>
                    <a:pt x="141" y="295"/>
                  </a:cubicBezTo>
                  <a:cubicBezTo>
                    <a:pt x="139" y="303"/>
                    <a:pt x="129" y="297"/>
                    <a:pt x="124" y="300"/>
                  </a:cubicBezTo>
                  <a:cubicBezTo>
                    <a:pt x="121" y="301"/>
                    <a:pt x="121" y="303"/>
                    <a:pt x="117" y="303"/>
                  </a:cubicBezTo>
                  <a:cubicBezTo>
                    <a:pt x="114" y="303"/>
                    <a:pt x="110" y="301"/>
                    <a:pt x="107" y="303"/>
                  </a:cubicBezTo>
                  <a:cubicBezTo>
                    <a:pt x="107" y="303"/>
                    <a:pt x="107" y="303"/>
                    <a:pt x="107" y="303"/>
                  </a:cubicBezTo>
                  <a:cubicBezTo>
                    <a:pt x="106" y="305"/>
                    <a:pt x="112" y="310"/>
                    <a:pt x="111" y="314"/>
                  </a:cubicBezTo>
                  <a:cubicBezTo>
                    <a:pt x="109" y="322"/>
                    <a:pt x="105" y="316"/>
                    <a:pt x="102" y="316"/>
                  </a:cubicBezTo>
                  <a:cubicBezTo>
                    <a:pt x="100" y="318"/>
                    <a:pt x="99" y="320"/>
                    <a:pt x="97" y="322"/>
                  </a:cubicBezTo>
                  <a:cubicBezTo>
                    <a:pt x="95" y="335"/>
                    <a:pt x="94" y="331"/>
                    <a:pt x="85" y="327"/>
                  </a:cubicBezTo>
                  <a:cubicBezTo>
                    <a:pt x="76" y="324"/>
                    <a:pt x="82" y="329"/>
                    <a:pt x="84" y="333"/>
                  </a:cubicBezTo>
                  <a:cubicBezTo>
                    <a:pt x="87" y="337"/>
                    <a:pt x="90" y="356"/>
                    <a:pt x="80" y="351"/>
                  </a:cubicBezTo>
                  <a:cubicBezTo>
                    <a:pt x="75" y="349"/>
                    <a:pt x="62" y="346"/>
                    <a:pt x="57" y="348"/>
                  </a:cubicBezTo>
                  <a:cubicBezTo>
                    <a:pt x="57" y="353"/>
                    <a:pt x="68" y="358"/>
                    <a:pt x="72" y="361"/>
                  </a:cubicBezTo>
                  <a:cubicBezTo>
                    <a:pt x="74" y="363"/>
                    <a:pt x="75" y="365"/>
                    <a:pt x="78" y="365"/>
                  </a:cubicBezTo>
                  <a:cubicBezTo>
                    <a:pt x="81" y="365"/>
                    <a:pt x="85" y="365"/>
                    <a:pt x="88" y="367"/>
                  </a:cubicBezTo>
                  <a:cubicBezTo>
                    <a:pt x="91" y="368"/>
                    <a:pt x="96" y="371"/>
                    <a:pt x="99" y="372"/>
                  </a:cubicBezTo>
                  <a:cubicBezTo>
                    <a:pt x="108" y="377"/>
                    <a:pt x="108" y="377"/>
                    <a:pt x="108" y="377"/>
                  </a:cubicBezTo>
                  <a:cubicBezTo>
                    <a:pt x="111" y="377"/>
                    <a:pt x="108" y="383"/>
                    <a:pt x="108" y="385"/>
                  </a:cubicBezTo>
                  <a:cubicBezTo>
                    <a:pt x="108" y="389"/>
                    <a:pt x="111" y="393"/>
                    <a:pt x="111" y="397"/>
                  </a:cubicBezTo>
                  <a:cubicBezTo>
                    <a:pt x="106" y="402"/>
                    <a:pt x="101" y="408"/>
                    <a:pt x="94" y="412"/>
                  </a:cubicBezTo>
                  <a:cubicBezTo>
                    <a:pt x="87" y="415"/>
                    <a:pt x="82" y="423"/>
                    <a:pt x="76" y="429"/>
                  </a:cubicBezTo>
                  <a:cubicBezTo>
                    <a:pt x="73" y="430"/>
                    <a:pt x="71" y="428"/>
                    <a:pt x="69" y="430"/>
                  </a:cubicBezTo>
                  <a:cubicBezTo>
                    <a:pt x="65" y="432"/>
                    <a:pt x="63" y="437"/>
                    <a:pt x="60" y="440"/>
                  </a:cubicBezTo>
                  <a:cubicBezTo>
                    <a:pt x="54" y="444"/>
                    <a:pt x="49" y="439"/>
                    <a:pt x="49" y="432"/>
                  </a:cubicBezTo>
                  <a:cubicBezTo>
                    <a:pt x="52" y="432"/>
                    <a:pt x="57" y="433"/>
                    <a:pt x="59" y="431"/>
                  </a:cubicBezTo>
                  <a:cubicBezTo>
                    <a:pt x="61" y="428"/>
                    <a:pt x="48" y="424"/>
                    <a:pt x="56" y="417"/>
                  </a:cubicBezTo>
                  <a:cubicBezTo>
                    <a:pt x="58" y="416"/>
                    <a:pt x="57" y="414"/>
                    <a:pt x="56" y="413"/>
                  </a:cubicBezTo>
                  <a:cubicBezTo>
                    <a:pt x="54" y="411"/>
                    <a:pt x="55" y="397"/>
                    <a:pt x="52" y="398"/>
                  </a:cubicBezTo>
                  <a:cubicBezTo>
                    <a:pt x="50" y="399"/>
                    <a:pt x="51" y="411"/>
                    <a:pt x="43" y="411"/>
                  </a:cubicBezTo>
                  <a:cubicBezTo>
                    <a:pt x="38" y="411"/>
                    <a:pt x="38" y="405"/>
                    <a:pt x="37" y="401"/>
                  </a:cubicBezTo>
                  <a:cubicBezTo>
                    <a:pt x="36" y="396"/>
                    <a:pt x="28" y="404"/>
                    <a:pt x="24" y="396"/>
                  </a:cubicBezTo>
                  <a:cubicBezTo>
                    <a:pt x="24" y="395"/>
                    <a:pt x="25" y="393"/>
                    <a:pt x="24" y="393"/>
                  </a:cubicBezTo>
                  <a:cubicBezTo>
                    <a:pt x="24" y="393"/>
                    <a:pt x="24" y="393"/>
                    <a:pt x="24" y="393"/>
                  </a:cubicBezTo>
                  <a:cubicBezTo>
                    <a:pt x="24" y="388"/>
                    <a:pt x="30" y="363"/>
                    <a:pt x="25" y="360"/>
                  </a:cubicBezTo>
                  <a:cubicBezTo>
                    <a:pt x="20" y="356"/>
                    <a:pt x="9" y="360"/>
                    <a:pt x="14" y="350"/>
                  </a:cubicBezTo>
                  <a:cubicBezTo>
                    <a:pt x="17" y="347"/>
                    <a:pt x="21" y="344"/>
                    <a:pt x="25" y="342"/>
                  </a:cubicBezTo>
                  <a:cubicBezTo>
                    <a:pt x="26" y="341"/>
                    <a:pt x="26" y="341"/>
                    <a:pt x="26" y="341"/>
                  </a:cubicBezTo>
                  <a:cubicBezTo>
                    <a:pt x="30" y="333"/>
                    <a:pt x="13" y="329"/>
                    <a:pt x="13" y="319"/>
                  </a:cubicBezTo>
                  <a:cubicBezTo>
                    <a:pt x="13" y="312"/>
                    <a:pt x="13" y="298"/>
                    <a:pt x="7" y="293"/>
                  </a:cubicBezTo>
                  <a:cubicBezTo>
                    <a:pt x="1" y="286"/>
                    <a:pt x="1" y="286"/>
                    <a:pt x="1" y="286"/>
                  </a:cubicBezTo>
                  <a:cubicBezTo>
                    <a:pt x="1" y="282"/>
                    <a:pt x="0" y="277"/>
                    <a:pt x="0" y="273"/>
                  </a:cubicBezTo>
                  <a:cubicBezTo>
                    <a:pt x="0" y="269"/>
                    <a:pt x="6" y="265"/>
                    <a:pt x="8" y="261"/>
                  </a:cubicBezTo>
                  <a:cubicBezTo>
                    <a:pt x="8" y="259"/>
                    <a:pt x="7" y="253"/>
                    <a:pt x="8" y="252"/>
                  </a:cubicBezTo>
                  <a:cubicBezTo>
                    <a:pt x="9" y="251"/>
                    <a:pt x="15" y="247"/>
                    <a:pt x="17" y="246"/>
                  </a:cubicBezTo>
                  <a:cubicBezTo>
                    <a:pt x="19" y="244"/>
                    <a:pt x="22" y="241"/>
                    <a:pt x="23" y="237"/>
                  </a:cubicBezTo>
                  <a:cubicBezTo>
                    <a:pt x="26" y="231"/>
                    <a:pt x="26" y="223"/>
                    <a:pt x="27" y="216"/>
                  </a:cubicBezTo>
                  <a:cubicBezTo>
                    <a:pt x="27" y="216"/>
                    <a:pt x="27" y="216"/>
                    <a:pt x="27" y="216"/>
                  </a:cubicBezTo>
                  <a:cubicBezTo>
                    <a:pt x="69" y="218"/>
                    <a:pt x="69" y="218"/>
                    <a:pt x="69" y="218"/>
                  </a:cubicBezTo>
                  <a:cubicBezTo>
                    <a:pt x="97" y="218"/>
                    <a:pt x="123" y="238"/>
                    <a:pt x="151" y="238"/>
                  </a:cubicBezTo>
                  <a:cubicBezTo>
                    <a:pt x="151" y="225"/>
                    <a:pt x="135" y="219"/>
                    <a:pt x="131" y="208"/>
                  </a:cubicBezTo>
                  <a:cubicBezTo>
                    <a:pt x="129" y="200"/>
                    <a:pt x="151" y="188"/>
                    <a:pt x="157" y="188"/>
                  </a:cubicBezTo>
                  <a:cubicBezTo>
                    <a:pt x="164" y="188"/>
                    <a:pt x="172" y="194"/>
                    <a:pt x="177" y="193"/>
                  </a:cubicBezTo>
                  <a:cubicBezTo>
                    <a:pt x="179" y="186"/>
                    <a:pt x="185" y="177"/>
                    <a:pt x="184" y="170"/>
                  </a:cubicBezTo>
                  <a:cubicBezTo>
                    <a:pt x="156" y="142"/>
                    <a:pt x="156" y="142"/>
                    <a:pt x="156" y="142"/>
                  </a:cubicBezTo>
                  <a:cubicBezTo>
                    <a:pt x="169" y="138"/>
                    <a:pt x="169" y="138"/>
                    <a:pt x="169" y="138"/>
                  </a:cubicBezTo>
                  <a:cubicBezTo>
                    <a:pt x="159" y="129"/>
                    <a:pt x="159" y="129"/>
                    <a:pt x="159" y="129"/>
                  </a:cubicBezTo>
                  <a:cubicBezTo>
                    <a:pt x="151" y="137"/>
                    <a:pt x="151" y="137"/>
                    <a:pt x="151" y="137"/>
                  </a:cubicBezTo>
                  <a:cubicBezTo>
                    <a:pt x="139" y="125"/>
                    <a:pt x="139" y="125"/>
                    <a:pt x="139" y="125"/>
                  </a:cubicBezTo>
                  <a:cubicBezTo>
                    <a:pt x="137" y="123"/>
                    <a:pt x="137" y="123"/>
                    <a:pt x="137" y="123"/>
                  </a:cubicBezTo>
                  <a:cubicBezTo>
                    <a:pt x="147" y="112"/>
                    <a:pt x="147" y="112"/>
                    <a:pt x="147" y="112"/>
                  </a:cubicBezTo>
                  <a:cubicBezTo>
                    <a:pt x="147" y="112"/>
                    <a:pt x="147" y="112"/>
                    <a:pt x="147" y="112"/>
                  </a:cubicBezTo>
                  <a:cubicBezTo>
                    <a:pt x="173" y="134"/>
                    <a:pt x="173" y="134"/>
                    <a:pt x="173" y="134"/>
                  </a:cubicBezTo>
                  <a:cubicBezTo>
                    <a:pt x="177" y="136"/>
                    <a:pt x="180" y="134"/>
                    <a:pt x="183" y="131"/>
                  </a:cubicBezTo>
                  <a:cubicBezTo>
                    <a:pt x="186" y="131"/>
                    <a:pt x="189" y="131"/>
                    <a:pt x="192" y="134"/>
                  </a:cubicBezTo>
                  <a:cubicBezTo>
                    <a:pt x="194" y="134"/>
                    <a:pt x="199" y="134"/>
                    <a:pt x="201" y="135"/>
                  </a:cubicBezTo>
                  <a:cubicBezTo>
                    <a:pt x="204" y="136"/>
                    <a:pt x="203" y="148"/>
                    <a:pt x="205" y="151"/>
                  </a:cubicBezTo>
                  <a:cubicBezTo>
                    <a:pt x="208" y="160"/>
                    <a:pt x="212" y="168"/>
                    <a:pt x="215" y="177"/>
                  </a:cubicBezTo>
                  <a:cubicBezTo>
                    <a:pt x="219" y="190"/>
                    <a:pt x="221" y="189"/>
                    <a:pt x="234" y="185"/>
                  </a:cubicBezTo>
                  <a:cubicBezTo>
                    <a:pt x="237" y="184"/>
                    <a:pt x="242" y="182"/>
                    <a:pt x="246" y="182"/>
                  </a:cubicBezTo>
                  <a:cubicBezTo>
                    <a:pt x="246" y="192"/>
                    <a:pt x="241" y="205"/>
                    <a:pt x="248" y="213"/>
                  </a:cubicBezTo>
                  <a:cubicBezTo>
                    <a:pt x="250" y="214"/>
                    <a:pt x="251" y="216"/>
                    <a:pt x="253" y="218"/>
                  </a:cubicBezTo>
                  <a:cubicBezTo>
                    <a:pt x="255" y="221"/>
                    <a:pt x="255" y="225"/>
                    <a:pt x="257" y="228"/>
                  </a:cubicBezTo>
                  <a:cubicBezTo>
                    <a:pt x="259" y="230"/>
                    <a:pt x="264" y="237"/>
                    <a:pt x="264" y="239"/>
                  </a:cubicBezTo>
                  <a:cubicBezTo>
                    <a:pt x="264" y="239"/>
                    <a:pt x="264" y="239"/>
                    <a:pt x="264" y="239"/>
                  </a:cubicBezTo>
                  <a:cubicBezTo>
                    <a:pt x="264" y="239"/>
                    <a:pt x="264" y="239"/>
                    <a:pt x="264" y="239"/>
                  </a:cubicBezTo>
                  <a:cubicBezTo>
                    <a:pt x="264" y="239"/>
                    <a:pt x="264" y="239"/>
                    <a:pt x="264" y="239"/>
                  </a:cubicBezTo>
                  <a:close/>
                  <a:moveTo>
                    <a:pt x="268" y="240"/>
                  </a:moveTo>
                  <a:cubicBezTo>
                    <a:pt x="279" y="225"/>
                    <a:pt x="279" y="225"/>
                    <a:pt x="279" y="225"/>
                  </a:cubicBezTo>
                  <a:cubicBezTo>
                    <a:pt x="281" y="220"/>
                    <a:pt x="282" y="215"/>
                    <a:pt x="285" y="210"/>
                  </a:cubicBezTo>
                  <a:cubicBezTo>
                    <a:pt x="292" y="207"/>
                    <a:pt x="297" y="204"/>
                    <a:pt x="301" y="197"/>
                  </a:cubicBezTo>
                  <a:cubicBezTo>
                    <a:pt x="303" y="191"/>
                    <a:pt x="305" y="184"/>
                    <a:pt x="309" y="178"/>
                  </a:cubicBezTo>
                  <a:cubicBezTo>
                    <a:pt x="312" y="175"/>
                    <a:pt x="316" y="175"/>
                    <a:pt x="319" y="174"/>
                  </a:cubicBezTo>
                  <a:cubicBezTo>
                    <a:pt x="338" y="170"/>
                    <a:pt x="341" y="156"/>
                    <a:pt x="349" y="141"/>
                  </a:cubicBezTo>
                  <a:cubicBezTo>
                    <a:pt x="349" y="139"/>
                    <a:pt x="350" y="136"/>
                    <a:pt x="351" y="135"/>
                  </a:cubicBezTo>
                  <a:cubicBezTo>
                    <a:pt x="354" y="128"/>
                    <a:pt x="359" y="119"/>
                    <a:pt x="364" y="112"/>
                  </a:cubicBezTo>
                  <a:cubicBezTo>
                    <a:pt x="370" y="103"/>
                    <a:pt x="379" y="95"/>
                    <a:pt x="384" y="86"/>
                  </a:cubicBezTo>
                  <a:cubicBezTo>
                    <a:pt x="393" y="79"/>
                    <a:pt x="397" y="67"/>
                    <a:pt x="404" y="58"/>
                  </a:cubicBezTo>
                  <a:cubicBezTo>
                    <a:pt x="406" y="54"/>
                    <a:pt x="408" y="52"/>
                    <a:pt x="411" y="49"/>
                  </a:cubicBezTo>
                  <a:cubicBezTo>
                    <a:pt x="415" y="46"/>
                    <a:pt x="423" y="44"/>
                    <a:pt x="428" y="42"/>
                  </a:cubicBezTo>
                  <a:cubicBezTo>
                    <a:pt x="433" y="40"/>
                    <a:pt x="440" y="33"/>
                    <a:pt x="446" y="34"/>
                  </a:cubicBezTo>
                  <a:cubicBezTo>
                    <a:pt x="456" y="42"/>
                    <a:pt x="462" y="42"/>
                    <a:pt x="469" y="31"/>
                  </a:cubicBezTo>
                  <a:cubicBezTo>
                    <a:pt x="473" y="26"/>
                    <a:pt x="476" y="21"/>
                    <a:pt x="479" y="16"/>
                  </a:cubicBezTo>
                  <a:cubicBezTo>
                    <a:pt x="482" y="11"/>
                    <a:pt x="486" y="8"/>
                    <a:pt x="490" y="4"/>
                  </a:cubicBezTo>
                  <a:cubicBezTo>
                    <a:pt x="499" y="0"/>
                    <a:pt x="499" y="0"/>
                    <a:pt x="499" y="0"/>
                  </a:cubicBezTo>
                  <a:cubicBezTo>
                    <a:pt x="499" y="0"/>
                    <a:pt x="499" y="0"/>
                    <a:pt x="499" y="0"/>
                  </a:cubicBezTo>
                  <a:cubicBezTo>
                    <a:pt x="509" y="1"/>
                    <a:pt x="509" y="1"/>
                    <a:pt x="509" y="1"/>
                  </a:cubicBezTo>
                  <a:cubicBezTo>
                    <a:pt x="513" y="3"/>
                    <a:pt x="517" y="5"/>
                    <a:pt x="520" y="9"/>
                  </a:cubicBezTo>
                  <a:cubicBezTo>
                    <a:pt x="523" y="13"/>
                    <a:pt x="524" y="16"/>
                    <a:pt x="528" y="19"/>
                  </a:cubicBezTo>
                  <a:cubicBezTo>
                    <a:pt x="537" y="25"/>
                    <a:pt x="545" y="32"/>
                    <a:pt x="554" y="36"/>
                  </a:cubicBezTo>
                  <a:cubicBezTo>
                    <a:pt x="559" y="38"/>
                    <a:pt x="566" y="42"/>
                    <a:pt x="571" y="42"/>
                  </a:cubicBezTo>
                  <a:cubicBezTo>
                    <a:pt x="573" y="44"/>
                    <a:pt x="576" y="46"/>
                    <a:pt x="579" y="48"/>
                  </a:cubicBezTo>
                  <a:cubicBezTo>
                    <a:pt x="588" y="56"/>
                    <a:pt x="588" y="56"/>
                    <a:pt x="588" y="56"/>
                  </a:cubicBezTo>
                  <a:cubicBezTo>
                    <a:pt x="588" y="56"/>
                    <a:pt x="588" y="56"/>
                    <a:pt x="588" y="56"/>
                  </a:cubicBezTo>
                  <a:cubicBezTo>
                    <a:pt x="588" y="56"/>
                    <a:pt x="587" y="56"/>
                    <a:pt x="587" y="57"/>
                  </a:cubicBezTo>
                  <a:cubicBezTo>
                    <a:pt x="581" y="67"/>
                    <a:pt x="569" y="73"/>
                    <a:pt x="558" y="79"/>
                  </a:cubicBezTo>
                  <a:cubicBezTo>
                    <a:pt x="552" y="83"/>
                    <a:pt x="547" y="89"/>
                    <a:pt x="544" y="80"/>
                  </a:cubicBezTo>
                  <a:cubicBezTo>
                    <a:pt x="542" y="77"/>
                    <a:pt x="535" y="62"/>
                    <a:pt x="530" y="62"/>
                  </a:cubicBezTo>
                  <a:cubicBezTo>
                    <a:pt x="530" y="63"/>
                    <a:pt x="529" y="65"/>
                    <a:pt x="529" y="65"/>
                  </a:cubicBezTo>
                  <a:cubicBezTo>
                    <a:pt x="526" y="68"/>
                    <a:pt x="523" y="72"/>
                    <a:pt x="520" y="75"/>
                  </a:cubicBezTo>
                  <a:cubicBezTo>
                    <a:pt x="509" y="83"/>
                    <a:pt x="493" y="87"/>
                    <a:pt x="481" y="94"/>
                  </a:cubicBezTo>
                  <a:cubicBezTo>
                    <a:pt x="480" y="94"/>
                    <a:pt x="478" y="96"/>
                    <a:pt x="477" y="96"/>
                  </a:cubicBezTo>
                  <a:cubicBezTo>
                    <a:pt x="457" y="108"/>
                    <a:pt x="439" y="117"/>
                    <a:pt x="423" y="136"/>
                  </a:cubicBezTo>
                  <a:cubicBezTo>
                    <a:pt x="416" y="143"/>
                    <a:pt x="412" y="153"/>
                    <a:pt x="405" y="160"/>
                  </a:cubicBezTo>
                  <a:cubicBezTo>
                    <a:pt x="378" y="186"/>
                    <a:pt x="378" y="186"/>
                    <a:pt x="378" y="186"/>
                  </a:cubicBezTo>
                  <a:cubicBezTo>
                    <a:pt x="379" y="186"/>
                    <a:pt x="379" y="186"/>
                    <a:pt x="378" y="186"/>
                  </a:cubicBezTo>
                  <a:cubicBezTo>
                    <a:pt x="378" y="189"/>
                    <a:pt x="366" y="196"/>
                    <a:pt x="364" y="198"/>
                  </a:cubicBezTo>
                  <a:cubicBezTo>
                    <a:pt x="354" y="206"/>
                    <a:pt x="343" y="216"/>
                    <a:pt x="335" y="226"/>
                  </a:cubicBezTo>
                  <a:cubicBezTo>
                    <a:pt x="328" y="237"/>
                    <a:pt x="318" y="244"/>
                    <a:pt x="308" y="252"/>
                  </a:cubicBezTo>
                  <a:cubicBezTo>
                    <a:pt x="303" y="257"/>
                    <a:pt x="296" y="262"/>
                    <a:pt x="290" y="265"/>
                  </a:cubicBezTo>
                  <a:cubicBezTo>
                    <a:pt x="287" y="263"/>
                    <a:pt x="286" y="260"/>
                    <a:pt x="283" y="259"/>
                  </a:cubicBezTo>
                  <a:cubicBezTo>
                    <a:pt x="278" y="259"/>
                    <a:pt x="269" y="262"/>
                    <a:pt x="270" y="254"/>
                  </a:cubicBezTo>
                  <a:cubicBezTo>
                    <a:pt x="271" y="249"/>
                    <a:pt x="270" y="245"/>
                    <a:pt x="268" y="240"/>
                  </a:cubicBezTo>
                  <a:cubicBezTo>
                    <a:pt x="268" y="240"/>
                    <a:pt x="268" y="240"/>
                    <a:pt x="268" y="240"/>
                  </a:cubicBezTo>
                  <a:close/>
                  <a:moveTo>
                    <a:pt x="138" y="401"/>
                  </a:moveTo>
                  <a:cubicBezTo>
                    <a:pt x="137" y="402"/>
                    <a:pt x="136" y="402"/>
                    <a:pt x="135" y="402"/>
                  </a:cubicBezTo>
                  <a:cubicBezTo>
                    <a:pt x="134" y="402"/>
                    <a:pt x="133" y="402"/>
                    <a:pt x="132" y="402"/>
                  </a:cubicBezTo>
                  <a:cubicBezTo>
                    <a:pt x="131" y="402"/>
                    <a:pt x="131" y="403"/>
                    <a:pt x="130" y="403"/>
                  </a:cubicBezTo>
                  <a:cubicBezTo>
                    <a:pt x="129" y="403"/>
                    <a:pt x="129" y="404"/>
                    <a:pt x="130" y="404"/>
                  </a:cubicBezTo>
                  <a:cubicBezTo>
                    <a:pt x="130" y="405"/>
                    <a:pt x="131" y="405"/>
                    <a:pt x="132" y="405"/>
                  </a:cubicBezTo>
                  <a:cubicBezTo>
                    <a:pt x="133" y="405"/>
                    <a:pt x="134" y="405"/>
                    <a:pt x="136" y="405"/>
                  </a:cubicBezTo>
                  <a:cubicBezTo>
                    <a:pt x="136" y="405"/>
                    <a:pt x="137" y="406"/>
                    <a:pt x="137" y="406"/>
                  </a:cubicBezTo>
                  <a:cubicBezTo>
                    <a:pt x="138" y="406"/>
                    <a:pt x="138" y="405"/>
                    <a:pt x="138" y="405"/>
                  </a:cubicBezTo>
                  <a:cubicBezTo>
                    <a:pt x="139" y="405"/>
                    <a:pt x="139" y="404"/>
                    <a:pt x="139" y="404"/>
                  </a:cubicBezTo>
                  <a:cubicBezTo>
                    <a:pt x="140" y="403"/>
                    <a:pt x="139" y="402"/>
                    <a:pt x="140" y="402"/>
                  </a:cubicBezTo>
                  <a:cubicBezTo>
                    <a:pt x="138" y="401"/>
                    <a:pt x="138" y="401"/>
                    <a:pt x="138" y="401"/>
                  </a:cubicBezTo>
                  <a:close/>
                  <a:moveTo>
                    <a:pt x="117" y="396"/>
                  </a:moveTo>
                  <a:cubicBezTo>
                    <a:pt x="115" y="397"/>
                    <a:pt x="115" y="397"/>
                    <a:pt x="115" y="397"/>
                  </a:cubicBezTo>
                  <a:cubicBezTo>
                    <a:pt x="115" y="398"/>
                    <a:pt x="116" y="398"/>
                    <a:pt x="116" y="398"/>
                  </a:cubicBezTo>
                  <a:cubicBezTo>
                    <a:pt x="117" y="398"/>
                    <a:pt x="120" y="397"/>
                    <a:pt x="121" y="396"/>
                  </a:cubicBezTo>
                  <a:cubicBezTo>
                    <a:pt x="123" y="394"/>
                    <a:pt x="124" y="393"/>
                    <a:pt x="125" y="391"/>
                  </a:cubicBezTo>
                  <a:cubicBezTo>
                    <a:pt x="126" y="390"/>
                    <a:pt x="126" y="390"/>
                    <a:pt x="125" y="388"/>
                  </a:cubicBezTo>
                  <a:cubicBezTo>
                    <a:pt x="125" y="387"/>
                    <a:pt x="123" y="385"/>
                    <a:pt x="122" y="385"/>
                  </a:cubicBezTo>
                  <a:cubicBezTo>
                    <a:pt x="121" y="385"/>
                    <a:pt x="121" y="387"/>
                    <a:pt x="121" y="388"/>
                  </a:cubicBezTo>
                  <a:cubicBezTo>
                    <a:pt x="121" y="389"/>
                    <a:pt x="121" y="390"/>
                    <a:pt x="121" y="391"/>
                  </a:cubicBezTo>
                  <a:cubicBezTo>
                    <a:pt x="121" y="394"/>
                    <a:pt x="119" y="395"/>
                    <a:pt x="117" y="396"/>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0" name="Freeform 27"/>
            <p:cNvSpPr>
              <a:spLocks noEditPoints="1"/>
            </p:cNvSpPr>
            <p:nvPr/>
          </p:nvSpPr>
          <p:spPr bwMode="auto">
            <a:xfrm>
              <a:off x="5237163" y="4094163"/>
              <a:ext cx="1541463" cy="1165225"/>
            </a:xfrm>
            <a:custGeom>
              <a:avLst/>
              <a:gdLst>
                <a:gd name="T0" fmla="*/ 544 w 588"/>
                <a:gd name="T1" fmla="*/ 99 h 444"/>
                <a:gd name="T2" fmla="*/ 551 w 588"/>
                <a:gd name="T3" fmla="*/ 104 h 444"/>
                <a:gd name="T4" fmla="*/ 525 w 588"/>
                <a:gd name="T5" fmla="*/ 120 h 444"/>
                <a:gd name="T6" fmla="*/ 538 w 588"/>
                <a:gd name="T7" fmla="*/ 124 h 444"/>
                <a:gd name="T8" fmla="*/ 372 w 588"/>
                <a:gd name="T9" fmla="*/ 222 h 444"/>
                <a:gd name="T10" fmla="*/ 418 w 588"/>
                <a:gd name="T11" fmla="*/ 182 h 444"/>
                <a:gd name="T12" fmla="*/ 379 w 588"/>
                <a:gd name="T13" fmla="*/ 218 h 444"/>
                <a:gd name="T14" fmla="*/ 373 w 588"/>
                <a:gd name="T15" fmla="*/ 231 h 444"/>
                <a:gd name="T16" fmla="*/ 359 w 588"/>
                <a:gd name="T17" fmla="*/ 238 h 444"/>
                <a:gd name="T18" fmla="*/ 290 w 588"/>
                <a:gd name="T19" fmla="*/ 270 h 444"/>
                <a:gd name="T20" fmla="*/ 347 w 588"/>
                <a:gd name="T21" fmla="*/ 252 h 444"/>
                <a:gd name="T22" fmla="*/ 280 w 588"/>
                <a:gd name="T23" fmla="*/ 297 h 444"/>
                <a:gd name="T24" fmla="*/ 289 w 588"/>
                <a:gd name="T25" fmla="*/ 291 h 444"/>
                <a:gd name="T26" fmla="*/ 259 w 588"/>
                <a:gd name="T27" fmla="*/ 332 h 444"/>
                <a:gd name="T28" fmla="*/ 281 w 588"/>
                <a:gd name="T29" fmla="*/ 319 h 444"/>
                <a:gd name="T30" fmla="*/ 247 w 588"/>
                <a:gd name="T31" fmla="*/ 266 h 444"/>
                <a:gd name="T32" fmla="*/ 271 w 588"/>
                <a:gd name="T33" fmla="*/ 287 h 444"/>
                <a:gd name="T34" fmla="*/ 226 w 588"/>
                <a:gd name="T35" fmla="*/ 329 h 444"/>
                <a:gd name="T36" fmla="*/ 184 w 588"/>
                <a:gd name="T37" fmla="*/ 348 h 444"/>
                <a:gd name="T38" fmla="*/ 216 w 588"/>
                <a:gd name="T39" fmla="*/ 349 h 444"/>
                <a:gd name="T40" fmla="*/ 132 w 588"/>
                <a:gd name="T41" fmla="*/ 392 h 444"/>
                <a:gd name="T42" fmla="*/ 116 w 588"/>
                <a:gd name="T43" fmla="*/ 363 h 444"/>
                <a:gd name="T44" fmla="*/ 107 w 588"/>
                <a:gd name="T45" fmla="*/ 327 h 444"/>
                <a:gd name="T46" fmla="*/ 141 w 588"/>
                <a:gd name="T47" fmla="*/ 295 h 444"/>
                <a:gd name="T48" fmla="*/ 111 w 588"/>
                <a:gd name="T49" fmla="*/ 314 h 444"/>
                <a:gd name="T50" fmla="*/ 80 w 588"/>
                <a:gd name="T51" fmla="*/ 351 h 444"/>
                <a:gd name="T52" fmla="*/ 99 w 588"/>
                <a:gd name="T53" fmla="*/ 372 h 444"/>
                <a:gd name="T54" fmla="*/ 76 w 588"/>
                <a:gd name="T55" fmla="*/ 429 h 444"/>
                <a:gd name="T56" fmla="*/ 56 w 588"/>
                <a:gd name="T57" fmla="*/ 417 h 444"/>
                <a:gd name="T58" fmla="*/ 24 w 588"/>
                <a:gd name="T59" fmla="*/ 396 h 444"/>
                <a:gd name="T60" fmla="*/ 25 w 588"/>
                <a:gd name="T61" fmla="*/ 342 h 444"/>
                <a:gd name="T62" fmla="*/ 0 w 588"/>
                <a:gd name="T63" fmla="*/ 273 h 444"/>
                <a:gd name="T64" fmla="*/ 27 w 588"/>
                <a:gd name="T65" fmla="*/ 216 h 444"/>
                <a:gd name="T66" fmla="*/ 157 w 588"/>
                <a:gd name="T67" fmla="*/ 188 h 444"/>
                <a:gd name="T68" fmla="*/ 159 w 588"/>
                <a:gd name="T69" fmla="*/ 129 h 444"/>
                <a:gd name="T70" fmla="*/ 147 w 588"/>
                <a:gd name="T71" fmla="*/ 112 h 444"/>
                <a:gd name="T72" fmla="*/ 205 w 588"/>
                <a:gd name="T73" fmla="*/ 151 h 444"/>
                <a:gd name="T74" fmla="*/ 253 w 588"/>
                <a:gd name="T75" fmla="*/ 218 h 444"/>
                <a:gd name="T76" fmla="*/ 268 w 588"/>
                <a:gd name="T77" fmla="*/ 240 h 444"/>
                <a:gd name="T78" fmla="*/ 319 w 588"/>
                <a:gd name="T79" fmla="*/ 174 h 444"/>
                <a:gd name="T80" fmla="*/ 404 w 588"/>
                <a:gd name="T81" fmla="*/ 58 h 444"/>
                <a:gd name="T82" fmla="*/ 479 w 588"/>
                <a:gd name="T83" fmla="*/ 16 h 444"/>
                <a:gd name="T84" fmla="*/ 520 w 588"/>
                <a:gd name="T85" fmla="*/ 9 h 444"/>
                <a:gd name="T86" fmla="*/ 588 w 588"/>
                <a:gd name="T87" fmla="*/ 56 h 444"/>
                <a:gd name="T88" fmla="*/ 530 w 588"/>
                <a:gd name="T89" fmla="*/ 62 h 444"/>
                <a:gd name="T90" fmla="*/ 423 w 588"/>
                <a:gd name="T91" fmla="*/ 136 h 444"/>
                <a:gd name="T92" fmla="*/ 335 w 588"/>
                <a:gd name="T93" fmla="*/ 226 h 444"/>
                <a:gd name="T94" fmla="*/ 268 w 588"/>
                <a:gd name="T95" fmla="*/ 240 h 444"/>
                <a:gd name="T96" fmla="*/ 130 w 588"/>
                <a:gd name="T97" fmla="*/ 403 h 444"/>
                <a:gd name="T98" fmla="*/ 138 w 588"/>
                <a:gd name="T99" fmla="*/ 405 h 444"/>
                <a:gd name="T100" fmla="*/ 121 w 588"/>
                <a:gd name="T101" fmla="*/ 391 h 444"/>
                <a:gd name="T102" fmla="*/ 121 w 588"/>
                <a:gd name="T103" fmla="*/ 396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8" h="444">
                  <a:moveTo>
                    <a:pt x="556" y="83"/>
                  </a:moveTo>
                  <a:cubicBezTo>
                    <a:pt x="554" y="85"/>
                    <a:pt x="554" y="92"/>
                    <a:pt x="552" y="94"/>
                  </a:cubicBezTo>
                  <a:cubicBezTo>
                    <a:pt x="551" y="95"/>
                    <a:pt x="551" y="97"/>
                    <a:pt x="551" y="99"/>
                  </a:cubicBezTo>
                  <a:cubicBezTo>
                    <a:pt x="551" y="100"/>
                    <a:pt x="550" y="101"/>
                    <a:pt x="549" y="102"/>
                  </a:cubicBezTo>
                  <a:cubicBezTo>
                    <a:pt x="547" y="103"/>
                    <a:pt x="546" y="99"/>
                    <a:pt x="544" y="99"/>
                  </a:cubicBezTo>
                  <a:cubicBezTo>
                    <a:pt x="544" y="101"/>
                    <a:pt x="546" y="103"/>
                    <a:pt x="546" y="105"/>
                  </a:cubicBezTo>
                  <a:cubicBezTo>
                    <a:pt x="546" y="109"/>
                    <a:pt x="545" y="112"/>
                    <a:pt x="544" y="116"/>
                  </a:cubicBezTo>
                  <a:cubicBezTo>
                    <a:pt x="543" y="119"/>
                    <a:pt x="542" y="122"/>
                    <a:pt x="542" y="125"/>
                  </a:cubicBezTo>
                  <a:cubicBezTo>
                    <a:pt x="542" y="125"/>
                    <a:pt x="542" y="125"/>
                    <a:pt x="542" y="124"/>
                  </a:cubicBezTo>
                  <a:cubicBezTo>
                    <a:pt x="545" y="124"/>
                    <a:pt x="550" y="106"/>
                    <a:pt x="551" y="104"/>
                  </a:cubicBezTo>
                  <a:cubicBezTo>
                    <a:pt x="554" y="98"/>
                    <a:pt x="558" y="91"/>
                    <a:pt x="558" y="85"/>
                  </a:cubicBezTo>
                  <a:cubicBezTo>
                    <a:pt x="556" y="83"/>
                    <a:pt x="556" y="83"/>
                    <a:pt x="556" y="83"/>
                  </a:cubicBezTo>
                  <a:close/>
                  <a:moveTo>
                    <a:pt x="535" y="121"/>
                  </a:moveTo>
                  <a:cubicBezTo>
                    <a:pt x="533" y="121"/>
                    <a:pt x="531" y="121"/>
                    <a:pt x="530" y="121"/>
                  </a:cubicBezTo>
                  <a:cubicBezTo>
                    <a:pt x="528" y="121"/>
                    <a:pt x="527" y="120"/>
                    <a:pt x="525" y="120"/>
                  </a:cubicBezTo>
                  <a:cubicBezTo>
                    <a:pt x="523" y="120"/>
                    <a:pt x="520" y="120"/>
                    <a:pt x="519" y="122"/>
                  </a:cubicBezTo>
                  <a:cubicBezTo>
                    <a:pt x="518" y="124"/>
                    <a:pt x="521" y="125"/>
                    <a:pt x="522" y="125"/>
                  </a:cubicBezTo>
                  <a:cubicBezTo>
                    <a:pt x="524" y="125"/>
                    <a:pt x="525" y="124"/>
                    <a:pt x="527" y="124"/>
                  </a:cubicBezTo>
                  <a:cubicBezTo>
                    <a:pt x="531" y="124"/>
                    <a:pt x="534" y="125"/>
                    <a:pt x="538" y="124"/>
                  </a:cubicBezTo>
                  <a:cubicBezTo>
                    <a:pt x="538" y="124"/>
                    <a:pt x="538" y="124"/>
                    <a:pt x="538" y="124"/>
                  </a:cubicBezTo>
                  <a:cubicBezTo>
                    <a:pt x="537" y="124"/>
                    <a:pt x="536" y="122"/>
                    <a:pt x="536" y="122"/>
                  </a:cubicBezTo>
                  <a:cubicBezTo>
                    <a:pt x="535" y="121"/>
                    <a:pt x="535" y="121"/>
                    <a:pt x="535" y="121"/>
                  </a:cubicBezTo>
                  <a:close/>
                  <a:moveTo>
                    <a:pt x="361" y="233"/>
                  </a:moveTo>
                  <a:cubicBezTo>
                    <a:pt x="361" y="227"/>
                    <a:pt x="368" y="223"/>
                    <a:pt x="372" y="222"/>
                  </a:cubicBezTo>
                  <a:cubicBezTo>
                    <a:pt x="372" y="222"/>
                    <a:pt x="372" y="222"/>
                    <a:pt x="372" y="222"/>
                  </a:cubicBezTo>
                  <a:cubicBezTo>
                    <a:pt x="373" y="222"/>
                    <a:pt x="373" y="222"/>
                    <a:pt x="373" y="222"/>
                  </a:cubicBezTo>
                  <a:cubicBezTo>
                    <a:pt x="373" y="218"/>
                    <a:pt x="371" y="218"/>
                    <a:pt x="374" y="214"/>
                  </a:cubicBezTo>
                  <a:cubicBezTo>
                    <a:pt x="379" y="208"/>
                    <a:pt x="386" y="208"/>
                    <a:pt x="392" y="205"/>
                  </a:cubicBezTo>
                  <a:cubicBezTo>
                    <a:pt x="398" y="202"/>
                    <a:pt x="402" y="197"/>
                    <a:pt x="407" y="194"/>
                  </a:cubicBezTo>
                  <a:cubicBezTo>
                    <a:pt x="413" y="192"/>
                    <a:pt x="415" y="186"/>
                    <a:pt x="418" y="182"/>
                  </a:cubicBezTo>
                  <a:cubicBezTo>
                    <a:pt x="420" y="179"/>
                    <a:pt x="434" y="166"/>
                    <a:pt x="437" y="168"/>
                  </a:cubicBezTo>
                  <a:cubicBezTo>
                    <a:pt x="441" y="170"/>
                    <a:pt x="436" y="184"/>
                    <a:pt x="433" y="186"/>
                  </a:cubicBezTo>
                  <a:cubicBezTo>
                    <a:pt x="417" y="195"/>
                    <a:pt x="417" y="195"/>
                    <a:pt x="417" y="195"/>
                  </a:cubicBezTo>
                  <a:cubicBezTo>
                    <a:pt x="395" y="207"/>
                    <a:pt x="395" y="207"/>
                    <a:pt x="395" y="207"/>
                  </a:cubicBezTo>
                  <a:cubicBezTo>
                    <a:pt x="393" y="208"/>
                    <a:pt x="379" y="216"/>
                    <a:pt x="379" y="218"/>
                  </a:cubicBezTo>
                  <a:cubicBezTo>
                    <a:pt x="378" y="218"/>
                    <a:pt x="378" y="219"/>
                    <a:pt x="378" y="219"/>
                  </a:cubicBezTo>
                  <a:cubicBezTo>
                    <a:pt x="378" y="219"/>
                    <a:pt x="378" y="219"/>
                    <a:pt x="378" y="219"/>
                  </a:cubicBezTo>
                  <a:cubicBezTo>
                    <a:pt x="377" y="219"/>
                    <a:pt x="377" y="220"/>
                    <a:pt x="377" y="220"/>
                  </a:cubicBezTo>
                  <a:cubicBezTo>
                    <a:pt x="377" y="220"/>
                    <a:pt x="376" y="221"/>
                    <a:pt x="376" y="221"/>
                  </a:cubicBezTo>
                  <a:cubicBezTo>
                    <a:pt x="376" y="224"/>
                    <a:pt x="376" y="228"/>
                    <a:pt x="373" y="231"/>
                  </a:cubicBezTo>
                  <a:cubicBezTo>
                    <a:pt x="373" y="231"/>
                    <a:pt x="370" y="234"/>
                    <a:pt x="369" y="235"/>
                  </a:cubicBezTo>
                  <a:cubicBezTo>
                    <a:pt x="367" y="236"/>
                    <a:pt x="364" y="235"/>
                    <a:pt x="363" y="235"/>
                  </a:cubicBezTo>
                  <a:cubicBezTo>
                    <a:pt x="361" y="233"/>
                    <a:pt x="361" y="233"/>
                    <a:pt x="361" y="233"/>
                  </a:cubicBezTo>
                  <a:close/>
                  <a:moveTo>
                    <a:pt x="359" y="238"/>
                  </a:moveTo>
                  <a:cubicBezTo>
                    <a:pt x="359" y="238"/>
                    <a:pt x="359" y="238"/>
                    <a:pt x="359" y="238"/>
                  </a:cubicBezTo>
                  <a:cubicBezTo>
                    <a:pt x="359" y="248"/>
                    <a:pt x="343" y="246"/>
                    <a:pt x="337" y="250"/>
                  </a:cubicBezTo>
                  <a:cubicBezTo>
                    <a:pt x="333" y="253"/>
                    <a:pt x="317" y="261"/>
                    <a:pt x="316" y="266"/>
                  </a:cubicBezTo>
                  <a:cubicBezTo>
                    <a:pt x="309" y="266"/>
                    <a:pt x="308" y="270"/>
                    <a:pt x="303" y="272"/>
                  </a:cubicBezTo>
                  <a:cubicBezTo>
                    <a:pt x="297" y="274"/>
                    <a:pt x="295" y="270"/>
                    <a:pt x="290" y="270"/>
                  </a:cubicBezTo>
                  <a:cubicBezTo>
                    <a:pt x="290" y="270"/>
                    <a:pt x="290" y="270"/>
                    <a:pt x="290" y="270"/>
                  </a:cubicBezTo>
                  <a:cubicBezTo>
                    <a:pt x="290" y="283"/>
                    <a:pt x="317" y="275"/>
                    <a:pt x="318" y="268"/>
                  </a:cubicBezTo>
                  <a:cubicBezTo>
                    <a:pt x="319" y="268"/>
                    <a:pt x="319" y="268"/>
                    <a:pt x="319" y="268"/>
                  </a:cubicBezTo>
                  <a:cubicBezTo>
                    <a:pt x="319" y="268"/>
                    <a:pt x="319" y="267"/>
                    <a:pt x="319" y="267"/>
                  </a:cubicBezTo>
                  <a:cubicBezTo>
                    <a:pt x="319" y="267"/>
                    <a:pt x="322" y="266"/>
                    <a:pt x="323" y="266"/>
                  </a:cubicBezTo>
                  <a:cubicBezTo>
                    <a:pt x="332" y="261"/>
                    <a:pt x="336" y="254"/>
                    <a:pt x="347" y="252"/>
                  </a:cubicBezTo>
                  <a:cubicBezTo>
                    <a:pt x="350" y="251"/>
                    <a:pt x="372" y="245"/>
                    <a:pt x="363" y="238"/>
                  </a:cubicBezTo>
                  <a:cubicBezTo>
                    <a:pt x="359" y="238"/>
                    <a:pt x="359" y="238"/>
                    <a:pt x="359" y="238"/>
                  </a:cubicBezTo>
                  <a:close/>
                  <a:moveTo>
                    <a:pt x="288" y="284"/>
                  </a:moveTo>
                  <a:cubicBezTo>
                    <a:pt x="287" y="286"/>
                    <a:pt x="287" y="287"/>
                    <a:pt x="287" y="289"/>
                  </a:cubicBezTo>
                  <a:cubicBezTo>
                    <a:pt x="287" y="293"/>
                    <a:pt x="281" y="293"/>
                    <a:pt x="280" y="297"/>
                  </a:cubicBezTo>
                  <a:cubicBezTo>
                    <a:pt x="280" y="300"/>
                    <a:pt x="278" y="301"/>
                    <a:pt x="277" y="303"/>
                  </a:cubicBezTo>
                  <a:cubicBezTo>
                    <a:pt x="276" y="306"/>
                    <a:pt x="277" y="307"/>
                    <a:pt x="277" y="309"/>
                  </a:cubicBezTo>
                  <a:cubicBezTo>
                    <a:pt x="279" y="309"/>
                    <a:pt x="281" y="303"/>
                    <a:pt x="282" y="302"/>
                  </a:cubicBezTo>
                  <a:cubicBezTo>
                    <a:pt x="283" y="300"/>
                    <a:pt x="285" y="299"/>
                    <a:pt x="286" y="297"/>
                  </a:cubicBezTo>
                  <a:cubicBezTo>
                    <a:pt x="288" y="295"/>
                    <a:pt x="289" y="294"/>
                    <a:pt x="289" y="291"/>
                  </a:cubicBezTo>
                  <a:cubicBezTo>
                    <a:pt x="289" y="290"/>
                    <a:pt x="289" y="287"/>
                    <a:pt x="289" y="286"/>
                  </a:cubicBezTo>
                  <a:cubicBezTo>
                    <a:pt x="289" y="286"/>
                    <a:pt x="289" y="286"/>
                    <a:pt x="288" y="287"/>
                  </a:cubicBezTo>
                  <a:cubicBezTo>
                    <a:pt x="288" y="284"/>
                    <a:pt x="288" y="284"/>
                    <a:pt x="288" y="284"/>
                  </a:cubicBezTo>
                  <a:close/>
                  <a:moveTo>
                    <a:pt x="280" y="317"/>
                  </a:moveTo>
                  <a:cubicBezTo>
                    <a:pt x="275" y="324"/>
                    <a:pt x="267" y="329"/>
                    <a:pt x="259" y="332"/>
                  </a:cubicBezTo>
                  <a:cubicBezTo>
                    <a:pt x="255" y="333"/>
                    <a:pt x="250" y="334"/>
                    <a:pt x="247" y="337"/>
                  </a:cubicBezTo>
                  <a:cubicBezTo>
                    <a:pt x="246" y="338"/>
                    <a:pt x="240" y="343"/>
                    <a:pt x="239" y="345"/>
                  </a:cubicBezTo>
                  <a:cubicBezTo>
                    <a:pt x="242" y="345"/>
                    <a:pt x="247" y="341"/>
                    <a:pt x="249" y="339"/>
                  </a:cubicBezTo>
                  <a:cubicBezTo>
                    <a:pt x="256" y="335"/>
                    <a:pt x="263" y="334"/>
                    <a:pt x="269" y="331"/>
                  </a:cubicBezTo>
                  <a:cubicBezTo>
                    <a:pt x="273" y="330"/>
                    <a:pt x="280" y="323"/>
                    <a:pt x="281" y="319"/>
                  </a:cubicBezTo>
                  <a:cubicBezTo>
                    <a:pt x="280" y="317"/>
                    <a:pt x="280" y="317"/>
                    <a:pt x="280" y="317"/>
                  </a:cubicBezTo>
                  <a:close/>
                  <a:moveTo>
                    <a:pt x="264" y="239"/>
                  </a:moveTo>
                  <a:cubicBezTo>
                    <a:pt x="264" y="241"/>
                    <a:pt x="262" y="248"/>
                    <a:pt x="262" y="250"/>
                  </a:cubicBezTo>
                  <a:cubicBezTo>
                    <a:pt x="260" y="255"/>
                    <a:pt x="263" y="259"/>
                    <a:pt x="260" y="264"/>
                  </a:cubicBezTo>
                  <a:cubicBezTo>
                    <a:pt x="256" y="272"/>
                    <a:pt x="252" y="266"/>
                    <a:pt x="247" y="266"/>
                  </a:cubicBezTo>
                  <a:cubicBezTo>
                    <a:pt x="247" y="266"/>
                    <a:pt x="247" y="266"/>
                    <a:pt x="247" y="266"/>
                  </a:cubicBezTo>
                  <a:cubicBezTo>
                    <a:pt x="247" y="275"/>
                    <a:pt x="260" y="277"/>
                    <a:pt x="266" y="278"/>
                  </a:cubicBezTo>
                  <a:cubicBezTo>
                    <a:pt x="271" y="279"/>
                    <a:pt x="277" y="279"/>
                    <a:pt x="282" y="278"/>
                  </a:cubicBezTo>
                  <a:cubicBezTo>
                    <a:pt x="285" y="278"/>
                    <a:pt x="288" y="278"/>
                    <a:pt x="286" y="282"/>
                  </a:cubicBezTo>
                  <a:cubicBezTo>
                    <a:pt x="278" y="284"/>
                    <a:pt x="276" y="277"/>
                    <a:pt x="271" y="287"/>
                  </a:cubicBezTo>
                  <a:cubicBezTo>
                    <a:pt x="267" y="297"/>
                    <a:pt x="253" y="295"/>
                    <a:pt x="251" y="308"/>
                  </a:cubicBezTo>
                  <a:cubicBezTo>
                    <a:pt x="250" y="311"/>
                    <a:pt x="246" y="316"/>
                    <a:pt x="246" y="317"/>
                  </a:cubicBezTo>
                  <a:cubicBezTo>
                    <a:pt x="246" y="320"/>
                    <a:pt x="252" y="323"/>
                    <a:pt x="249" y="327"/>
                  </a:cubicBezTo>
                  <a:cubicBezTo>
                    <a:pt x="242" y="327"/>
                    <a:pt x="242" y="318"/>
                    <a:pt x="234" y="325"/>
                  </a:cubicBezTo>
                  <a:cubicBezTo>
                    <a:pt x="232" y="327"/>
                    <a:pt x="228" y="327"/>
                    <a:pt x="226" y="329"/>
                  </a:cubicBezTo>
                  <a:cubicBezTo>
                    <a:pt x="225" y="330"/>
                    <a:pt x="223" y="332"/>
                    <a:pt x="222" y="332"/>
                  </a:cubicBezTo>
                  <a:cubicBezTo>
                    <a:pt x="222" y="330"/>
                    <a:pt x="224" y="322"/>
                    <a:pt x="222" y="323"/>
                  </a:cubicBezTo>
                  <a:cubicBezTo>
                    <a:pt x="220" y="323"/>
                    <a:pt x="220" y="329"/>
                    <a:pt x="219" y="331"/>
                  </a:cubicBezTo>
                  <a:cubicBezTo>
                    <a:pt x="215" y="335"/>
                    <a:pt x="203" y="341"/>
                    <a:pt x="198" y="345"/>
                  </a:cubicBezTo>
                  <a:cubicBezTo>
                    <a:pt x="193" y="347"/>
                    <a:pt x="188" y="347"/>
                    <a:pt x="184" y="348"/>
                  </a:cubicBezTo>
                  <a:cubicBezTo>
                    <a:pt x="170" y="350"/>
                    <a:pt x="155" y="356"/>
                    <a:pt x="155" y="371"/>
                  </a:cubicBezTo>
                  <a:cubicBezTo>
                    <a:pt x="155" y="371"/>
                    <a:pt x="155" y="371"/>
                    <a:pt x="155" y="371"/>
                  </a:cubicBezTo>
                  <a:cubicBezTo>
                    <a:pt x="162" y="371"/>
                    <a:pt x="172" y="364"/>
                    <a:pt x="178" y="361"/>
                  </a:cubicBezTo>
                  <a:cubicBezTo>
                    <a:pt x="186" y="357"/>
                    <a:pt x="193" y="355"/>
                    <a:pt x="201" y="350"/>
                  </a:cubicBezTo>
                  <a:cubicBezTo>
                    <a:pt x="208" y="344"/>
                    <a:pt x="208" y="345"/>
                    <a:pt x="216" y="349"/>
                  </a:cubicBezTo>
                  <a:cubicBezTo>
                    <a:pt x="221" y="351"/>
                    <a:pt x="225" y="352"/>
                    <a:pt x="227" y="357"/>
                  </a:cubicBezTo>
                  <a:cubicBezTo>
                    <a:pt x="236" y="373"/>
                    <a:pt x="219" y="363"/>
                    <a:pt x="213" y="363"/>
                  </a:cubicBezTo>
                  <a:cubicBezTo>
                    <a:pt x="197" y="363"/>
                    <a:pt x="182" y="371"/>
                    <a:pt x="167" y="375"/>
                  </a:cubicBezTo>
                  <a:cubicBezTo>
                    <a:pt x="158" y="378"/>
                    <a:pt x="153" y="383"/>
                    <a:pt x="146" y="389"/>
                  </a:cubicBezTo>
                  <a:cubicBezTo>
                    <a:pt x="142" y="392"/>
                    <a:pt x="137" y="396"/>
                    <a:pt x="132" y="392"/>
                  </a:cubicBezTo>
                  <a:cubicBezTo>
                    <a:pt x="130" y="390"/>
                    <a:pt x="127" y="386"/>
                    <a:pt x="127" y="383"/>
                  </a:cubicBezTo>
                  <a:cubicBezTo>
                    <a:pt x="138" y="383"/>
                    <a:pt x="127" y="377"/>
                    <a:pt x="133" y="374"/>
                  </a:cubicBezTo>
                  <a:cubicBezTo>
                    <a:pt x="139" y="372"/>
                    <a:pt x="144" y="370"/>
                    <a:pt x="142" y="362"/>
                  </a:cubicBezTo>
                  <a:cubicBezTo>
                    <a:pt x="138" y="362"/>
                    <a:pt x="137" y="370"/>
                    <a:pt x="133" y="371"/>
                  </a:cubicBezTo>
                  <a:cubicBezTo>
                    <a:pt x="128" y="373"/>
                    <a:pt x="121" y="365"/>
                    <a:pt x="116" y="363"/>
                  </a:cubicBezTo>
                  <a:cubicBezTo>
                    <a:pt x="113" y="362"/>
                    <a:pt x="114" y="359"/>
                    <a:pt x="113" y="359"/>
                  </a:cubicBezTo>
                  <a:cubicBezTo>
                    <a:pt x="111" y="358"/>
                    <a:pt x="108" y="359"/>
                    <a:pt x="106" y="357"/>
                  </a:cubicBezTo>
                  <a:cubicBezTo>
                    <a:pt x="103" y="354"/>
                    <a:pt x="99" y="349"/>
                    <a:pt x="97" y="346"/>
                  </a:cubicBezTo>
                  <a:cubicBezTo>
                    <a:pt x="94" y="341"/>
                    <a:pt x="98" y="341"/>
                    <a:pt x="101" y="339"/>
                  </a:cubicBezTo>
                  <a:cubicBezTo>
                    <a:pt x="104" y="336"/>
                    <a:pt x="103" y="327"/>
                    <a:pt x="107" y="327"/>
                  </a:cubicBezTo>
                  <a:cubicBezTo>
                    <a:pt x="115" y="326"/>
                    <a:pt x="113" y="325"/>
                    <a:pt x="117" y="319"/>
                  </a:cubicBezTo>
                  <a:cubicBezTo>
                    <a:pt x="122" y="310"/>
                    <a:pt x="127" y="307"/>
                    <a:pt x="137" y="307"/>
                  </a:cubicBezTo>
                  <a:cubicBezTo>
                    <a:pt x="138" y="307"/>
                    <a:pt x="146" y="308"/>
                    <a:pt x="146" y="305"/>
                  </a:cubicBezTo>
                  <a:cubicBezTo>
                    <a:pt x="146" y="303"/>
                    <a:pt x="143" y="296"/>
                    <a:pt x="141" y="295"/>
                  </a:cubicBezTo>
                  <a:cubicBezTo>
                    <a:pt x="141" y="295"/>
                    <a:pt x="141" y="295"/>
                    <a:pt x="141" y="295"/>
                  </a:cubicBezTo>
                  <a:cubicBezTo>
                    <a:pt x="139" y="303"/>
                    <a:pt x="129" y="297"/>
                    <a:pt x="124" y="300"/>
                  </a:cubicBezTo>
                  <a:cubicBezTo>
                    <a:pt x="121" y="301"/>
                    <a:pt x="121" y="303"/>
                    <a:pt x="117" y="303"/>
                  </a:cubicBezTo>
                  <a:cubicBezTo>
                    <a:pt x="114" y="303"/>
                    <a:pt x="110" y="301"/>
                    <a:pt x="107" y="303"/>
                  </a:cubicBezTo>
                  <a:cubicBezTo>
                    <a:pt x="107" y="303"/>
                    <a:pt x="107" y="303"/>
                    <a:pt x="107" y="303"/>
                  </a:cubicBezTo>
                  <a:cubicBezTo>
                    <a:pt x="106" y="305"/>
                    <a:pt x="112" y="310"/>
                    <a:pt x="111" y="314"/>
                  </a:cubicBezTo>
                  <a:cubicBezTo>
                    <a:pt x="109" y="322"/>
                    <a:pt x="105" y="316"/>
                    <a:pt x="102" y="316"/>
                  </a:cubicBezTo>
                  <a:cubicBezTo>
                    <a:pt x="100" y="318"/>
                    <a:pt x="99" y="320"/>
                    <a:pt x="97" y="322"/>
                  </a:cubicBezTo>
                  <a:cubicBezTo>
                    <a:pt x="95" y="335"/>
                    <a:pt x="94" y="331"/>
                    <a:pt x="85" y="327"/>
                  </a:cubicBezTo>
                  <a:cubicBezTo>
                    <a:pt x="76" y="324"/>
                    <a:pt x="82" y="329"/>
                    <a:pt x="84" y="333"/>
                  </a:cubicBezTo>
                  <a:cubicBezTo>
                    <a:pt x="87" y="337"/>
                    <a:pt x="90" y="356"/>
                    <a:pt x="80" y="351"/>
                  </a:cubicBezTo>
                  <a:cubicBezTo>
                    <a:pt x="75" y="349"/>
                    <a:pt x="62" y="346"/>
                    <a:pt x="57" y="348"/>
                  </a:cubicBezTo>
                  <a:cubicBezTo>
                    <a:pt x="57" y="353"/>
                    <a:pt x="68" y="358"/>
                    <a:pt x="72" y="361"/>
                  </a:cubicBezTo>
                  <a:cubicBezTo>
                    <a:pt x="74" y="363"/>
                    <a:pt x="75" y="365"/>
                    <a:pt x="78" y="365"/>
                  </a:cubicBezTo>
                  <a:cubicBezTo>
                    <a:pt x="81" y="365"/>
                    <a:pt x="85" y="365"/>
                    <a:pt x="88" y="367"/>
                  </a:cubicBezTo>
                  <a:cubicBezTo>
                    <a:pt x="91" y="368"/>
                    <a:pt x="96" y="371"/>
                    <a:pt x="99" y="372"/>
                  </a:cubicBezTo>
                  <a:cubicBezTo>
                    <a:pt x="108" y="377"/>
                    <a:pt x="108" y="377"/>
                    <a:pt x="108" y="377"/>
                  </a:cubicBezTo>
                  <a:cubicBezTo>
                    <a:pt x="111" y="377"/>
                    <a:pt x="108" y="383"/>
                    <a:pt x="108" y="385"/>
                  </a:cubicBezTo>
                  <a:cubicBezTo>
                    <a:pt x="108" y="389"/>
                    <a:pt x="111" y="393"/>
                    <a:pt x="111" y="397"/>
                  </a:cubicBezTo>
                  <a:cubicBezTo>
                    <a:pt x="106" y="402"/>
                    <a:pt x="101" y="408"/>
                    <a:pt x="94" y="412"/>
                  </a:cubicBezTo>
                  <a:cubicBezTo>
                    <a:pt x="87" y="415"/>
                    <a:pt x="82" y="423"/>
                    <a:pt x="76" y="429"/>
                  </a:cubicBezTo>
                  <a:cubicBezTo>
                    <a:pt x="73" y="430"/>
                    <a:pt x="71" y="428"/>
                    <a:pt x="69" y="430"/>
                  </a:cubicBezTo>
                  <a:cubicBezTo>
                    <a:pt x="65" y="432"/>
                    <a:pt x="63" y="437"/>
                    <a:pt x="60" y="440"/>
                  </a:cubicBezTo>
                  <a:cubicBezTo>
                    <a:pt x="54" y="444"/>
                    <a:pt x="49" y="439"/>
                    <a:pt x="49" y="432"/>
                  </a:cubicBezTo>
                  <a:cubicBezTo>
                    <a:pt x="52" y="432"/>
                    <a:pt x="57" y="433"/>
                    <a:pt x="59" y="431"/>
                  </a:cubicBezTo>
                  <a:cubicBezTo>
                    <a:pt x="61" y="428"/>
                    <a:pt x="48" y="424"/>
                    <a:pt x="56" y="417"/>
                  </a:cubicBezTo>
                  <a:cubicBezTo>
                    <a:pt x="58" y="416"/>
                    <a:pt x="57" y="414"/>
                    <a:pt x="56" y="413"/>
                  </a:cubicBezTo>
                  <a:cubicBezTo>
                    <a:pt x="54" y="411"/>
                    <a:pt x="55" y="397"/>
                    <a:pt x="52" y="398"/>
                  </a:cubicBezTo>
                  <a:cubicBezTo>
                    <a:pt x="50" y="399"/>
                    <a:pt x="51" y="411"/>
                    <a:pt x="43" y="411"/>
                  </a:cubicBezTo>
                  <a:cubicBezTo>
                    <a:pt x="38" y="411"/>
                    <a:pt x="38" y="405"/>
                    <a:pt x="37" y="401"/>
                  </a:cubicBezTo>
                  <a:cubicBezTo>
                    <a:pt x="36" y="396"/>
                    <a:pt x="28" y="404"/>
                    <a:pt x="24" y="396"/>
                  </a:cubicBezTo>
                  <a:cubicBezTo>
                    <a:pt x="24" y="395"/>
                    <a:pt x="25" y="393"/>
                    <a:pt x="24" y="393"/>
                  </a:cubicBezTo>
                  <a:cubicBezTo>
                    <a:pt x="24" y="393"/>
                    <a:pt x="24" y="393"/>
                    <a:pt x="24" y="393"/>
                  </a:cubicBezTo>
                  <a:cubicBezTo>
                    <a:pt x="24" y="388"/>
                    <a:pt x="30" y="363"/>
                    <a:pt x="25" y="360"/>
                  </a:cubicBezTo>
                  <a:cubicBezTo>
                    <a:pt x="20" y="356"/>
                    <a:pt x="9" y="360"/>
                    <a:pt x="14" y="350"/>
                  </a:cubicBezTo>
                  <a:cubicBezTo>
                    <a:pt x="17" y="347"/>
                    <a:pt x="21" y="344"/>
                    <a:pt x="25" y="342"/>
                  </a:cubicBezTo>
                  <a:cubicBezTo>
                    <a:pt x="26" y="341"/>
                    <a:pt x="26" y="341"/>
                    <a:pt x="26" y="341"/>
                  </a:cubicBezTo>
                  <a:cubicBezTo>
                    <a:pt x="30" y="333"/>
                    <a:pt x="13" y="329"/>
                    <a:pt x="13" y="319"/>
                  </a:cubicBezTo>
                  <a:cubicBezTo>
                    <a:pt x="13" y="312"/>
                    <a:pt x="13" y="298"/>
                    <a:pt x="7" y="293"/>
                  </a:cubicBezTo>
                  <a:cubicBezTo>
                    <a:pt x="1" y="286"/>
                    <a:pt x="1" y="286"/>
                    <a:pt x="1" y="286"/>
                  </a:cubicBezTo>
                  <a:cubicBezTo>
                    <a:pt x="1" y="282"/>
                    <a:pt x="0" y="277"/>
                    <a:pt x="0" y="273"/>
                  </a:cubicBezTo>
                  <a:cubicBezTo>
                    <a:pt x="0" y="269"/>
                    <a:pt x="6" y="265"/>
                    <a:pt x="8" y="261"/>
                  </a:cubicBezTo>
                  <a:cubicBezTo>
                    <a:pt x="8" y="259"/>
                    <a:pt x="7" y="253"/>
                    <a:pt x="8" y="252"/>
                  </a:cubicBezTo>
                  <a:cubicBezTo>
                    <a:pt x="9" y="251"/>
                    <a:pt x="15" y="247"/>
                    <a:pt x="17" y="246"/>
                  </a:cubicBezTo>
                  <a:cubicBezTo>
                    <a:pt x="19" y="244"/>
                    <a:pt x="22" y="241"/>
                    <a:pt x="23" y="237"/>
                  </a:cubicBezTo>
                  <a:cubicBezTo>
                    <a:pt x="26" y="231"/>
                    <a:pt x="26" y="223"/>
                    <a:pt x="27" y="216"/>
                  </a:cubicBezTo>
                  <a:cubicBezTo>
                    <a:pt x="27" y="216"/>
                    <a:pt x="27" y="216"/>
                    <a:pt x="27" y="216"/>
                  </a:cubicBezTo>
                  <a:cubicBezTo>
                    <a:pt x="69" y="218"/>
                    <a:pt x="69" y="218"/>
                    <a:pt x="69" y="218"/>
                  </a:cubicBezTo>
                  <a:cubicBezTo>
                    <a:pt x="97" y="218"/>
                    <a:pt x="123" y="238"/>
                    <a:pt x="151" y="238"/>
                  </a:cubicBezTo>
                  <a:cubicBezTo>
                    <a:pt x="151" y="225"/>
                    <a:pt x="135" y="219"/>
                    <a:pt x="131" y="208"/>
                  </a:cubicBezTo>
                  <a:cubicBezTo>
                    <a:pt x="129" y="200"/>
                    <a:pt x="151" y="188"/>
                    <a:pt x="157" y="188"/>
                  </a:cubicBezTo>
                  <a:cubicBezTo>
                    <a:pt x="164" y="188"/>
                    <a:pt x="172" y="194"/>
                    <a:pt x="177" y="193"/>
                  </a:cubicBezTo>
                  <a:cubicBezTo>
                    <a:pt x="179" y="186"/>
                    <a:pt x="185" y="177"/>
                    <a:pt x="184" y="170"/>
                  </a:cubicBezTo>
                  <a:cubicBezTo>
                    <a:pt x="156" y="142"/>
                    <a:pt x="156" y="142"/>
                    <a:pt x="156" y="142"/>
                  </a:cubicBezTo>
                  <a:cubicBezTo>
                    <a:pt x="169" y="138"/>
                    <a:pt x="169" y="138"/>
                    <a:pt x="169" y="138"/>
                  </a:cubicBezTo>
                  <a:cubicBezTo>
                    <a:pt x="159" y="129"/>
                    <a:pt x="159" y="129"/>
                    <a:pt x="159" y="129"/>
                  </a:cubicBezTo>
                  <a:cubicBezTo>
                    <a:pt x="151" y="137"/>
                    <a:pt x="151" y="137"/>
                    <a:pt x="151" y="137"/>
                  </a:cubicBezTo>
                  <a:cubicBezTo>
                    <a:pt x="139" y="125"/>
                    <a:pt x="139" y="125"/>
                    <a:pt x="139" y="125"/>
                  </a:cubicBezTo>
                  <a:cubicBezTo>
                    <a:pt x="137" y="123"/>
                    <a:pt x="137" y="123"/>
                    <a:pt x="137" y="123"/>
                  </a:cubicBezTo>
                  <a:cubicBezTo>
                    <a:pt x="147" y="112"/>
                    <a:pt x="147" y="112"/>
                    <a:pt x="147" y="112"/>
                  </a:cubicBezTo>
                  <a:cubicBezTo>
                    <a:pt x="147" y="112"/>
                    <a:pt x="147" y="112"/>
                    <a:pt x="147" y="112"/>
                  </a:cubicBezTo>
                  <a:cubicBezTo>
                    <a:pt x="173" y="134"/>
                    <a:pt x="173" y="134"/>
                    <a:pt x="173" y="134"/>
                  </a:cubicBezTo>
                  <a:cubicBezTo>
                    <a:pt x="177" y="136"/>
                    <a:pt x="180" y="134"/>
                    <a:pt x="183" y="131"/>
                  </a:cubicBezTo>
                  <a:cubicBezTo>
                    <a:pt x="186" y="131"/>
                    <a:pt x="189" y="131"/>
                    <a:pt x="192" y="134"/>
                  </a:cubicBezTo>
                  <a:cubicBezTo>
                    <a:pt x="194" y="134"/>
                    <a:pt x="199" y="134"/>
                    <a:pt x="201" y="135"/>
                  </a:cubicBezTo>
                  <a:cubicBezTo>
                    <a:pt x="204" y="136"/>
                    <a:pt x="203" y="148"/>
                    <a:pt x="205" y="151"/>
                  </a:cubicBezTo>
                  <a:cubicBezTo>
                    <a:pt x="208" y="160"/>
                    <a:pt x="212" y="168"/>
                    <a:pt x="215" y="177"/>
                  </a:cubicBezTo>
                  <a:cubicBezTo>
                    <a:pt x="219" y="190"/>
                    <a:pt x="221" y="189"/>
                    <a:pt x="234" y="185"/>
                  </a:cubicBezTo>
                  <a:cubicBezTo>
                    <a:pt x="237" y="184"/>
                    <a:pt x="242" y="182"/>
                    <a:pt x="246" y="182"/>
                  </a:cubicBezTo>
                  <a:cubicBezTo>
                    <a:pt x="246" y="192"/>
                    <a:pt x="241" y="205"/>
                    <a:pt x="248" y="213"/>
                  </a:cubicBezTo>
                  <a:cubicBezTo>
                    <a:pt x="250" y="214"/>
                    <a:pt x="251" y="216"/>
                    <a:pt x="253" y="218"/>
                  </a:cubicBezTo>
                  <a:cubicBezTo>
                    <a:pt x="255" y="221"/>
                    <a:pt x="255" y="225"/>
                    <a:pt x="257" y="228"/>
                  </a:cubicBezTo>
                  <a:cubicBezTo>
                    <a:pt x="259" y="230"/>
                    <a:pt x="264" y="237"/>
                    <a:pt x="264" y="239"/>
                  </a:cubicBezTo>
                  <a:cubicBezTo>
                    <a:pt x="264" y="239"/>
                    <a:pt x="264" y="239"/>
                    <a:pt x="264" y="239"/>
                  </a:cubicBezTo>
                  <a:cubicBezTo>
                    <a:pt x="264" y="239"/>
                    <a:pt x="264" y="239"/>
                    <a:pt x="264" y="239"/>
                  </a:cubicBezTo>
                  <a:moveTo>
                    <a:pt x="268" y="240"/>
                  </a:moveTo>
                  <a:cubicBezTo>
                    <a:pt x="279" y="225"/>
                    <a:pt x="279" y="225"/>
                    <a:pt x="279" y="225"/>
                  </a:cubicBezTo>
                  <a:cubicBezTo>
                    <a:pt x="281" y="220"/>
                    <a:pt x="282" y="215"/>
                    <a:pt x="285" y="210"/>
                  </a:cubicBezTo>
                  <a:cubicBezTo>
                    <a:pt x="292" y="207"/>
                    <a:pt x="297" y="204"/>
                    <a:pt x="301" y="197"/>
                  </a:cubicBezTo>
                  <a:cubicBezTo>
                    <a:pt x="303" y="191"/>
                    <a:pt x="305" y="184"/>
                    <a:pt x="309" y="178"/>
                  </a:cubicBezTo>
                  <a:cubicBezTo>
                    <a:pt x="312" y="175"/>
                    <a:pt x="316" y="175"/>
                    <a:pt x="319" y="174"/>
                  </a:cubicBezTo>
                  <a:cubicBezTo>
                    <a:pt x="338" y="170"/>
                    <a:pt x="341" y="156"/>
                    <a:pt x="349" y="141"/>
                  </a:cubicBezTo>
                  <a:cubicBezTo>
                    <a:pt x="349" y="139"/>
                    <a:pt x="350" y="136"/>
                    <a:pt x="351" y="135"/>
                  </a:cubicBezTo>
                  <a:cubicBezTo>
                    <a:pt x="354" y="128"/>
                    <a:pt x="359" y="119"/>
                    <a:pt x="364" y="112"/>
                  </a:cubicBezTo>
                  <a:cubicBezTo>
                    <a:pt x="370" y="103"/>
                    <a:pt x="379" y="95"/>
                    <a:pt x="384" y="86"/>
                  </a:cubicBezTo>
                  <a:cubicBezTo>
                    <a:pt x="393" y="79"/>
                    <a:pt x="397" y="67"/>
                    <a:pt x="404" y="58"/>
                  </a:cubicBezTo>
                  <a:cubicBezTo>
                    <a:pt x="406" y="54"/>
                    <a:pt x="408" y="52"/>
                    <a:pt x="411" y="49"/>
                  </a:cubicBezTo>
                  <a:cubicBezTo>
                    <a:pt x="415" y="46"/>
                    <a:pt x="423" y="44"/>
                    <a:pt x="428" y="42"/>
                  </a:cubicBezTo>
                  <a:cubicBezTo>
                    <a:pt x="433" y="40"/>
                    <a:pt x="440" y="33"/>
                    <a:pt x="446" y="34"/>
                  </a:cubicBezTo>
                  <a:cubicBezTo>
                    <a:pt x="456" y="42"/>
                    <a:pt x="462" y="42"/>
                    <a:pt x="469" y="31"/>
                  </a:cubicBezTo>
                  <a:cubicBezTo>
                    <a:pt x="473" y="26"/>
                    <a:pt x="476" y="21"/>
                    <a:pt x="479" y="16"/>
                  </a:cubicBezTo>
                  <a:cubicBezTo>
                    <a:pt x="482" y="11"/>
                    <a:pt x="486" y="8"/>
                    <a:pt x="490" y="4"/>
                  </a:cubicBezTo>
                  <a:cubicBezTo>
                    <a:pt x="499" y="0"/>
                    <a:pt x="499" y="0"/>
                    <a:pt x="499" y="0"/>
                  </a:cubicBezTo>
                  <a:cubicBezTo>
                    <a:pt x="499" y="0"/>
                    <a:pt x="499" y="0"/>
                    <a:pt x="499" y="0"/>
                  </a:cubicBezTo>
                  <a:cubicBezTo>
                    <a:pt x="509" y="1"/>
                    <a:pt x="509" y="1"/>
                    <a:pt x="509" y="1"/>
                  </a:cubicBezTo>
                  <a:cubicBezTo>
                    <a:pt x="513" y="3"/>
                    <a:pt x="517" y="5"/>
                    <a:pt x="520" y="9"/>
                  </a:cubicBezTo>
                  <a:cubicBezTo>
                    <a:pt x="523" y="13"/>
                    <a:pt x="524" y="16"/>
                    <a:pt x="528" y="19"/>
                  </a:cubicBezTo>
                  <a:cubicBezTo>
                    <a:pt x="537" y="25"/>
                    <a:pt x="545" y="32"/>
                    <a:pt x="554" y="36"/>
                  </a:cubicBezTo>
                  <a:cubicBezTo>
                    <a:pt x="559" y="38"/>
                    <a:pt x="566" y="42"/>
                    <a:pt x="571" y="42"/>
                  </a:cubicBezTo>
                  <a:cubicBezTo>
                    <a:pt x="573" y="44"/>
                    <a:pt x="576" y="46"/>
                    <a:pt x="579" y="48"/>
                  </a:cubicBezTo>
                  <a:cubicBezTo>
                    <a:pt x="588" y="56"/>
                    <a:pt x="588" y="56"/>
                    <a:pt x="588" y="56"/>
                  </a:cubicBezTo>
                  <a:cubicBezTo>
                    <a:pt x="588" y="56"/>
                    <a:pt x="588" y="56"/>
                    <a:pt x="588" y="56"/>
                  </a:cubicBezTo>
                  <a:cubicBezTo>
                    <a:pt x="588" y="56"/>
                    <a:pt x="587" y="56"/>
                    <a:pt x="587" y="57"/>
                  </a:cubicBezTo>
                  <a:cubicBezTo>
                    <a:pt x="581" y="67"/>
                    <a:pt x="569" y="73"/>
                    <a:pt x="558" y="79"/>
                  </a:cubicBezTo>
                  <a:cubicBezTo>
                    <a:pt x="552" y="83"/>
                    <a:pt x="547" y="89"/>
                    <a:pt x="544" y="80"/>
                  </a:cubicBezTo>
                  <a:cubicBezTo>
                    <a:pt x="542" y="77"/>
                    <a:pt x="535" y="62"/>
                    <a:pt x="530" y="62"/>
                  </a:cubicBezTo>
                  <a:cubicBezTo>
                    <a:pt x="530" y="63"/>
                    <a:pt x="529" y="65"/>
                    <a:pt x="529" y="65"/>
                  </a:cubicBezTo>
                  <a:cubicBezTo>
                    <a:pt x="526" y="68"/>
                    <a:pt x="523" y="72"/>
                    <a:pt x="520" y="75"/>
                  </a:cubicBezTo>
                  <a:cubicBezTo>
                    <a:pt x="509" y="83"/>
                    <a:pt x="493" y="87"/>
                    <a:pt x="481" y="94"/>
                  </a:cubicBezTo>
                  <a:cubicBezTo>
                    <a:pt x="480" y="94"/>
                    <a:pt x="478" y="96"/>
                    <a:pt x="477" y="96"/>
                  </a:cubicBezTo>
                  <a:cubicBezTo>
                    <a:pt x="457" y="108"/>
                    <a:pt x="439" y="117"/>
                    <a:pt x="423" y="136"/>
                  </a:cubicBezTo>
                  <a:cubicBezTo>
                    <a:pt x="416" y="143"/>
                    <a:pt x="412" y="153"/>
                    <a:pt x="405" y="160"/>
                  </a:cubicBezTo>
                  <a:cubicBezTo>
                    <a:pt x="378" y="186"/>
                    <a:pt x="378" y="186"/>
                    <a:pt x="378" y="186"/>
                  </a:cubicBezTo>
                  <a:cubicBezTo>
                    <a:pt x="379" y="186"/>
                    <a:pt x="379" y="186"/>
                    <a:pt x="378" y="186"/>
                  </a:cubicBezTo>
                  <a:cubicBezTo>
                    <a:pt x="378" y="189"/>
                    <a:pt x="366" y="196"/>
                    <a:pt x="364" y="198"/>
                  </a:cubicBezTo>
                  <a:cubicBezTo>
                    <a:pt x="354" y="206"/>
                    <a:pt x="343" y="216"/>
                    <a:pt x="335" y="226"/>
                  </a:cubicBezTo>
                  <a:cubicBezTo>
                    <a:pt x="328" y="237"/>
                    <a:pt x="318" y="244"/>
                    <a:pt x="308" y="252"/>
                  </a:cubicBezTo>
                  <a:cubicBezTo>
                    <a:pt x="303" y="257"/>
                    <a:pt x="296" y="262"/>
                    <a:pt x="290" y="265"/>
                  </a:cubicBezTo>
                  <a:cubicBezTo>
                    <a:pt x="287" y="263"/>
                    <a:pt x="286" y="260"/>
                    <a:pt x="283" y="259"/>
                  </a:cubicBezTo>
                  <a:cubicBezTo>
                    <a:pt x="278" y="259"/>
                    <a:pt x="269" y="262"/>
                    <a:pt x="270" y="254"/>
                  </a:cubicBezTo>
                  <a:cubicBezTo>
                    <a:pt x="271" y="249"/>
                    <a:pt x="270" y="245"/>
                    <a:pt x="268" y="240"/>
                  </a:cubicBezTo>
                  <a:cubicBezTo>
                    <a:pt x="268" y="240"/>
                    <a:pt x="268" y="240"/>
                    <a:pt x="268" y="240"/>
                  </a:cubicBezTo>
                  <a:close/>
                  <a:moveTo>
                    <a:pt x="138" y="401"/>
                  </a:moveTo>
                  <a:cubicBezTo>
                    <a:pt x="137" y="402"/>
                    <a:pt x="136" y="402"/>
                    <a:pt x="135" y="402"/>
                  </a:cubicBezTo>
                  <a:cubicBezTo>
                    <a:pt x="134" y="402"/>
                    <a:pt x="133" y="402"/>
                    <a:pt x="132" y="402"/>
                  </a:cubicBezTo>
                  <a:cubicBezTo>
                    <a:pt x="131" y="402"/>
                    <a:pt x="131" y="403"/>
                    <a:pt x="130" y="403"/>
                  </a:cubicBezTo>
                  <a:cubicBezTo>
                    <a:pt x="129" y="403"/>
                    <a:pt x="129" y="404"/>
                    <a:pt x="130" y="404"/>
                  </a:cubicBezTo>
                  <a:cubicBezTo>
                    <a:pt x="130" y="405"/>
                    <a:pt x="131" y="405"/>
                    <a:pt x="132" y="405"/>
                  </a:cubicBezTo>
                  <a:cubicBezTo>
                    <a:pt x="133" y="405"/>
                    <a:pt x="134" y="405"/>
                    <a:pt x="136" y="405"/>
                  </a:cubicBezTo>
                  <a:cubicBezTo>
                    <a:pt x="136" y="405"/>
                    <a:pt x="137" y="406"/>
                    <a:pt x="137" y="406"/>
                  </a:cubicBezTo>
                  <a:cubicBezTo>
                    <a:pt x="138" y="406"/>
                    <a:pt x="138" y="405"/>
                    <a:pt x="138" y="405"/>
                  </a:cubicBezTo>
                  <a:cubicBezTo>
                    <a:pt x="139" y="405"/>
                    <a:pt x="139" y="404"/>
                    <a:pt x="139" y="404"/>
                  </a:cubicBezTo>
                  <a:cubicBezTo>
                    <a:pt x="140" y="403"/>
                    <a:pt x="139" y="402"/>
                    <a:pt x="140" y="402"/>
                  </a:cubicBezTo>
                  <a:cubicBezTo>
                    <a:pt x="138" y="401"/>
                    <a:pt x="138" y="401"/>
                    <a:pt x="138" y="401"/>
                  </a:cubicBezTo>
                  <a:close/>
                  <a:moveTo>
                    <a:pt x="117" y="396"/>
                  </a:moveTo>
                  <a:cubicBezTo>
                    <a:pt x="119" y="395"/>
                    <a:pt x="121" y="394"/>
                    <a:pt x="121" y="391"/>
                  </a:cubicBezTo>
                  <a:cubicBezTo>
                    <a:pt x="121" y="390"/>
                    <a:pt x="121" y="389"/>
                    <a:pt x="121" y="388"/>
                  </a:cubicBezTo>
                  <a:cubicBezTo>
                    <a:pt x="121" y="387"/>
                    <a:pt x="121" y="385"/>
                    <a:pt x="122" y="385"/>
                  </a:cubicBezTo>
                  <a:cubicBezTo>
                    <a:pt x="123" y="385"/>
                    <a:pt x="125" y="387"/>
                    <a:pt x="125" y="388"/>
                  </a:cubicBezTo>
                  <a:cubicBezTo>
                    <a:pt x="126" y="390"/>
                    <a:pt x="126" y="390"/>
                    <a:pt x="125" y="391"/>
                  </a:cubicBezTo>
                  <a:cubicBezTo>
                    <a:pt x="124" y="393"/>
                    <a:pt x="123" y="394"/>
                    <a:pt x="121" y="396"/>
                  </a:cubicBezTo>
                  <a:cubicBezTo>
                    <a:pt x="120" y="397"/>
                    <a:pt x="117" y="398"/>
                    <a:pt x="116" y="398"/>
                  </a:cubicBezTo>
                  <a:cubicBezTo>
                    <a:pt x="116" y="398"/>
                    <a:pt x="115" y="398"/>
                    <a:pt x="115" y="397"/>
                  </a:cubicBezTo>
                  <a:lnTo>
                    <a:pt x="117" y="396"/>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1" name="Freeform 28"/>
            <p:cNvSpPr>
              <a:spLocks/>
            </p:cNvSpPr>
            <p:nvPr/>
          </p:nvSpPr>
          <p:spPr bwMode="auto">
            <a:xfrm>
              <a:off x="4786313" y="3900488"/>
              <a:ext cx="935038" cy="817563"/>
            </a:xfrm>
            <a:custGeom>
              <a:avLst/>
              <a:gdLst>
                <a:gd name="T0" fmla="*/ 319 w 357"/>
                <a:gd name="T1" fmla="*/ 186 h 312"/>
                <a:gd name="T2" fmla="*/ 309 w 357"/>
                <a:gd name="T3" fmla="*/ 197 h 312"/>
                <a:gd name="T4" fmla="*/ 311 w 357"/>
                <a:gd name="T5" fmla="*/ 199 h 312"/>
                <a:gd name="T6" fmla="*/ 323 w 357"/>
                <a:gd name="T7" fmla="*/ 211 h 312"/>
                <a:gd name="T8" fmla="*/ 331 w 357"/>
                <a:gd name="T9" fmla="*/ 203 h 312"/>
                <a:gd name="T10" fmla="*/ 341 w 357"/>
                <a:gd name="T11" fmla="*/ 212 h 312"/>
                <a:gd name="T12" fmla="*/ 328 w 357"/>
                <a:gd name="T13" fmla="*/ 216 h 312"/>
                <a:gd name="T14" fmla="*/ 356 w 357"/>
                <a:gd name="T15" fmla="*/ 244 h 312"/>
                <a:gd name="T16" fmla="*/ 349 w 357"/>
                <a:gd name="T17" fmla="*/ 267 h 312"/>
                <a:gd name="T18" fmla="*/ 329 w 357"/>
                <a:gd name="T19" fmla="*/ 262 h 312"/>
                <a:gd name="T20" fmla="*/ 303 w 357"/>
                <a:gd name="T21" fmla="*/ 282 h 312"/>
                <a:gd name="T22" fmla="*/ 323 w 357"/>
                <a:gd name="T23" fmla="*/ 312 h 312"/>
                <a:gd name="T24" fmla="*/ 241 w 357"/>
                <a:gd name="T25" fmla="*/ 292 h 312"/>
                <a:gd name="T26" fmla="*/ 199 w 357"/>
                <a:gd name="T27" fmla="*/ 290 h 312"/>
                <a:gd name="T28" fmla="*/ 199 w 357"/>
                <a:gd name="T29" fmla="*/ 290 h 312"/>
                <a:gd name="T30" fmla="*/ 198 w 357"/>
                <a:gd name="T31" fmla="*/ 283 h 312"/>
                <a:gd name="T32" fmla="*/ 199 w 357"/>
                <a:gd name="T33" fmla="*/ 272 h 312"/>
                <a:gd name="T34" fmla="*/ 200 w 357"/>
                <a:gd name="T35" fmla="*/ 269 h 312"/>
                <a:gd name="T36" fmla="*/ 203 w 357"/>
                <a:gd name="T37" fmla="*/ 263 h 312"/>
                <a:gd name="T38" fmla="*/ 198 w 357"/>
                <a:gd name="T39" fmla="*/ 256 h 312"/>
                <a:gd name="T40" fmla="*/ 197 w 357"/>
                <a:gd name="T41" fmla="*/ 254 h 312"/>
                <a:gd name="T42" fmla="*/ 198 w 357"/>
                <a:gd name="T43" fmla="*/ 242 h 312"/>
                <a:gd name="T44" fmla="*/ 194 w 357"/>
                <a:gd name="T45" fmla="*/ 229 h 312"/>
                <a:gd name="T46" fmla="*/ 195 w 357"/>
                <a:gd name="T47" fmla="*/ 204 h 312"/>
                <a:gd name="T48" fmla="*/ 198 w 357"/>
                <a:gd name="T49" fmla="*/ 189 h 312"/>
                <a:gd name="T50" fmla="*/ 202 w 357"/>
                <a:gd name="T51" fmla="*/ 172 h 312"/>
                <a:gd name="T52" fmla="*/ 185 w 357"/>
                <a:gd name="T53" fmla="*/ 171 h 312"/>
                <a:gd name="T54" fmla="*/ 174 w 357"/>
                <a:gd name="T55" fmla="*/ 166 h 312"/>
                <a:gd name="T56" fmla="*/ 173 w 357"/>
                <a:gd name="T57" fmla="*/ 165 h 312"/>
                <a:gd name="T58" fmla="*/ 145 w 357"/>
                <a:gd name="T59" fmla="*/ 166 h 312"/>
                <a:gd name="T60" fmla="*/ 120 w 357"/>
                <a:gd name="T61" fmla="*/ 164 h 312"/>
                <a:gd name="T62" fmla="*/ 100 w 357"/>
                <a:gd name="T63" fmla="*/ 167 h 312"/>
                <a:gd name="T64" fmla="*/ 96 w 357"/>
                <a:gd name="T65" fmla="*/ 165 h 312"/>
                <a:gd name="T66" fmla="*/ 85 w 357"/>
                <a:gd name="T67" fmla="*/ 159 h 312"/>
                <a:gd name="T68" fmla="*/ 80 w 357"/>
                <a:gd name="T69" fmla="*/ 156 h 312"/>
                <a:gd name="T70" fmla="*/ 79 w 357"/>
                <a:gd name="T71" fmla="*/ 155 h 312"/>
                <a:gd name="T72" fmla="*/ 72 w 357"/>
                <a:gd name="T73" fmla="*/ 147 h 312"/>
                <a:gd name="T74" fmla="*/ 58 w 357"/>
                <a:gd name="T75" fmla="*/ 131 h 312"/>
                <a:gd name="T76" fmla="*/ 48 w 357"/>
                <a:gd name="T77" fmla="*/ 112 h 312"/>
                <a:gd name="T78" fmla="*/ 10 w 357"/>
                <a:gd name="T79" fmla="*/ 99 h 312"/>
                <a:gd name="T80" fmla="*/ 2 w 357"/>
                <a:gd name="T81" fmla="*/ 96 h 312"/>
                <a:gd name="T82" fmla="*/ 0 w 357"/>
                <a:gd name="T83" fmla="*/ 95 h 312"/>
                <a:gd name="T84" fmla="*/ 0 w 357"/>
                <a:gd name="T85" fmla="*/ 95 h 312"/>
                <a:gd name="T86" fmla="*/ 148 w 357"/>
                <a:gd name="T87" fmla="*/ 0 h 312"/>
                <a:gd name="T88" fmla="*/ 150 w 357"/>
                <a:gd name="T89" fmla="*/ 25 h 312"/>
                <a:gd name="T90" fmla="*/ 154 w 357"/>
                <a:gd name="T91" fmla="*/ 31 h 312"/>
                <a:gd name="T92" fmla="*/ 179 w 357"/>
                <a:gd name="T93" fmla="*/ 45 h 312"/>
                <a:gd name="T94" fmla="*/ 190 w 357"/>
                <a:gd name="T95" fmla="*/ 45 h 312"/>
                <a:gd name="T96" fmla="*/ 200 w 357"/>
                <a:gd name="T97" fmla="*/ 43 h 312"/>
                <a:gd name="T98" fmla="*/ 208 w 357"/>
                <a:gd name="T99" fmla="*/ 45 h 312"/>
                <a:gd name="T100" fmla="*/ 217 w 357"/>
                <a:gd name="T101" fmla="*/ 45 h 312"/>
                <a:gd name="T102" fmla="*/ 217 w 357"/>
                <a:gd name="T103" fmla="*/ 45 h 312"/>
                <a:gd name="T104" fmla="*/ 222 w 357"/>
                <a:gd name="T105" fmla="*/ 64 h 312"/>
                <a:gd name="T106" fmla="*/ 228 w 357"/>
                <a:gd name="T107" fmla="*/ 78 h 312"/>
                <a:gd name="T108" fmla="*/ 239 w 357"/>
                <a:gd name="T109" fmla="*/ 86 h 312"/>
                <a:gd name="T110" fmla="*/ 248 w 357"/>
                <a:gd name="T111" fmla="*/ 99 h 312"/>
                <a:gd name="T112" fmla="*/ 237 w 357"/>
                <a:gd name="T113" fmla="*/ 110 h 312"/>
                <a:gd name="T114" fmla="*/ 238 w 357"/>
                <a:gd name="T115" fmla="*/ 111 h 312"/>
                <a:gd name="T116" fmla="*/ 239 w 357"/>
                <a:gd name="T117" fmla="*/ 112 h 312"/>
                <a:gd name="T118" fmla="*/ 319 w 357"/>
                <a:gd name="T119" fmla="*/ 18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 h="312">
                  <a:moveTo>
                    <a:pt x="319" y="186"/>
                  </a:moveTo>
                  <a:cubicBezTo>
                    <a:pt x="309" y="197"/>
                    <a:pt x="309" y="197"/>
                    <a:pt x="309" y="197"/>
                  </a:cubicBezTo>
                  <a:cubicBezTo>
                    <a:pt x="311" y="199"/>
                    <a:pt x="311" y="199"/>
                    <a:pt x="311" y="199"/>
                  </a:cubicBezTo>
                  <a:cubicBezTo>
                    <a:pt x="323" y="211"/>
                    <a:pt x="323" y="211"/>
                    <a:pt x="323" y="211"/>
                  </a:cubicBezTo>
                  <a:cubicBezTo>
                    <a:pt x="331" y="203"/>
                    <a:pt x="331" y="203"/>
                    <a:pt x="331" y="203"/>
                  </a:cubicBezTo>
                  <a:cubicBezTo>
                    <a:pt x="341" y="212"/>
                    <a:pt x="341" y="212"/>
                    <a:pt x="341" y="212"/>
                  </a:cubicBezTo>
                  <a:cubicBezTo>
                    <a:pt x="328" y="216"/>
                    <a:pt x="328" y="216"/>
                    <a:pt x="328" y="216"/>
                  </a:cubicBezTo>
                  <a:cubicBezTo>
                    <a:pt x="356" y="244"/>
                    <a:pt x="356" y="244"/>
                    <a:pt x="356" y="244"/>
                  </a:cubicBezTo>
                  <a:cubicBezTo>
                    <a:pt x="357" y="251"/>
                    <a:pt x="351" y="260"/>
                    <a:pt x="349" y="267"/>
                  </a:cubicBezTo>
                  <a:cubicBezTo>
                    <a:pt x="344" y="268"/>
                    <a:pt x="336" y="262"/>
                    <a:pt x="329" y="262"/>
                  </a:cubicBezTo>
                  <a:cubicBezTo>
                    <a:pt x="323" y="262"/>
                    <a:pt x="301" y="274"/>
                    <a:pt x="303" y="282"/>
                  </a:cubicBezTo>
                  <a:cubicBezTo>
                    <a:pt x="307" y="293"/>
                    <a:pt x="323" y="299"/>
                    <a:pt x="323" y="312"/>
                  </a:cubicBezTo>
                  <a:cubicBezTo>
                    <a:pt x="295" y="312"/>
                    <a:pt x="269" y="292"/>
                    <a:pt x="241" y="292"/>
                  </a:cubicBezTo>
                  <a:cubicBezTo>
                    <a:pt x="199" y="290"/>
                    <a:pt x="199" y="290"/>
                    <a:pt x="199" y="290"/>
                  </a:cubicBezTo>
                  <a:cubicBezTo>
                    <a:pt x="199" y="290"/>
                    <a:pt x="199" y="290"/>
                    <a:pt x="199" y="290"/>
                  </a:cubicBezTo>
                  <a:cubicBezTo>
                    <a:pt x="198" y="283"/>
                    <a:pt x="198" y="283"/>
                    <a:pt x="198" y="283"/>
                  </a:cubicBezTo>
                  <a:cubicBezTo>
                    <a:pt x="197" y="280"/>
                    <a:pt x="198" y="275"/>
                    <a:pt x="199" y="272"/>
                  </a:cubicBezTo>
                  <a:cubicBezTo>
                    <a:pt x="199" y="271"/>
                    <a:pt x="200" y="270"/>
                    <a:pt x="200" y="269"/>
                  </a:cubicBezTo>
                  <a:cubicBezTo>
                    <a:pt x="202" y="268"/>
                    <a:pt x="204" y="265"/>
                    <a:pt x="203" y="263"/>
                  </a:cubicBezTo>
                  <a:cubicBezTo>
                    <a:pt x="202" y="261"/>
                    <a:pt x="199" y="257"/>
                    <a:pt x="198" y="256"/>
                  </a:cubicBezTo>
                  <a:cubicBezTo>
                    <a:pt x="197" y="255"/>
                    <a:pt x="197" y="254"/>
                    <a:pt x="197" y="254"/>
                  </a:cubicBezTo>
                  <a:cubicBezTo>
                    <a:pt x="196" y="250"/>
                    <a:pt x="199" y="246"/>
                    <a:pt x="198" y="242"/>
                  </a:cubicBezTo>
                  <a:cubicBezTo>
                    <a:pt x="198" y="238"/>
                    <a:pt x="196" y="233"/>
                    <a:pt x="194" y="229"/>
                  </a:cubicBezTo>
                  <a:cubicBezTo>
                    <a:pt x="190" y="219"/>
                    <a:pt x="190" y="215"/>
                    <a:pt x="195" y="204"/>
                  </a:cubicBezTo>
                  <a:cubicBezTo>
                    <a:pt x="197" y="199"/>
                    <a:pt x="195" y="194"/>
                    <a:pt x="198" y="189"/>
                  </a:cubicBezTo>
                  <a:cubicBezTo>
                    <a:pt x="201" y="181"/>
                    <a:pt x="208" y="182"/>
                    <a:pt x="202" y="172"/>
                  </a:cubicBezTo>
                  <a:cubicBezTo>
                    <a:pt x="195" y="169"/>
                    <a:pt x="192" y="170"/>
                    <a:pt x="185" y="171"/>
                  </a:cubicBezTo>
                  <a:cubicBezTo>
                    <a:pt x="181" y="172"/>
                    <a:pt x="176" y="170"/>
                    <a:pt x="174" y="166"/>
                  </a:cubicBezTo>
                  <a:cubicBezTo>
                    <a:pt x="173" y="166"/>
                    <a:pt x="173" y="166"/>
                    <a:pt x="173" y="165"/>
                  </a:cubicBezTo>
                  <a:cubicBezTo>
                    <a:pt x="163" y="159"/>
                    <a:pt x="154" y="169"/>
                    <a:pt x="145" y="166"/>
                  </a:cubicBezTo>
                  <a:cubicBezTo>
                    <a:pt x="134" y="163"/>
                    <a:pt x="132" y="159"/>
                    <a:pt x="120" y="164"/>
                  </a:cubicBezTo>
                  <a:cubicBezTo>
                    <a:pt x="111" y="168"/>
                    <a:pt x="108" y="167"/>
                    <a:pt x="100" y="167"/>
                  </a:cubicBezTo>
                  <a:cubicBezTo>
                    <a:pt x="98" y="166"/>
                    <a:pt x="97" y="166"/>
                    <a:pt x="96" y="165"/>
                  </a:cubicBezTo>
                  <a:cubicBezTo>
                    <a:pt x="93" y="163"/>
                    <a:pt x="88" y="161"/>
                    <a:pt x="85" y="159"/>
                  </a:cubicBezTo>
                  <a:cubicBezTo>
                    <a:pt x="84" y="158"/>
                    <a:pt x="82" y="156"/>
                    <a:pt x="80" y="156"/>
                  </a:cubicBezTo>
                  <a:cubicBezTo>
                    <a:pt x="80" y="155"/>
                    <a:pt x="79" y="155"/>
                    <a:pt x="79" y="155"/>
                  </a:cubicBezTo>
                  <a:cubicBezTo>
                    <a:pt x="76" y="152"/>
                    <a:pt x="74" y="150"/>
                    <a:pt x="72" y="147"/>
                  </a:cubicBezTo>
                  <a:cubicBezTo>
                    <a:pt x="67" y="142"/>
                    <a:pt x="61" y="138"/>
                    <a:pt x="58" y="131"/>
                  </a:cubicBezTo>
                  <a:cubicBezTo>
                    <a:pt x="55" y="124"/>
                    <a:pt x="52" y="119"/>
                    <a:pt x="48" y="112"/>
                  </a:cubicBezTo>
                  <a:cubicBezTo>
                    <a:pt x="40" y="102"/>
                    <a:pt x="22" y="102"/>
                    <a:pt x="10" y="99"/>
                  </a:cubicBezTo>
                  <a:cubicBezTo>
                    <a:pt x="8" y="98"/>
                    <a:pt x="4" y="96"/>
                    <a:pt x="2" y="96"/>
                  </a:cubicBezTo>
                  <a:cubicBezTo>
                    <a:pt x="0" y="95"/>
                    <a:pt x="0" y="95"/>
                    <a:pt x="0" y="95"/>
                  </a:cubicBezTo>
                  <a:cubicBezTo>
                    <a:pt x="0" y="95"/>
                    <a:pt x="0" y="95"/>
                    <a:pt x="0" y="95"/>
                  </a:cubicBezTo>
                  <a:cubicBezTo>
                    <a:pt x="148" y="0"/>
                    <a:pt x="148" y="0"/>
                    <a:pt x="148" y="0"/>
                  </a:cubicBezTo>
                  <a:cubicBezTo>
                    <a:pt x="150" y="25"/>
                    <a:pt x="150" y="25"/>
                    <a:pt x="150" y="25"/>
                  </a:cubicBezTo>
                  <a:cubicBezTo>
                    <a:pt x="152" y="27"/>
                    <a:pt x="153" y="29"/>
                    <a:pt x="154" y="31"/>
                  </a:cubicBezTo>
                  <a:cubicBezTo>
                    <a:pt x="161" y="37"/>
                    <a:pt x="170" y="41"/>
                    <a:pt x="179" y="45"/>
                  </a:cubicBezTo>
                  <a:cubicBezTo>
                    <a:pt x="182" y="46"/>
                    <a:pt x="187" y="47"/>
                    <a:pt x="190" y="45"/>
                  </a:cubicBezTo>
                  <a:cubicBezTo>
                    <a:pt x="194" y="44"/>
                    <a:pt x="196" y="42"/>
                    <a:pt x="200" y="43"/>
                  </a:cubicBezTo>
                  <a:cubicBezTo>
                    <a:pt x="202" y="45"/>
                    <a:pt x="206" y="45"/>
                    <a:pt x="208" y="45"/>
                  </a:cubicBezTo>
                  <a:cubicBezTo>
                    <a:pt x="217" y="45"/>
                    <a:pt x="217" y="45"/>
                    <a:pt x="217" y="45"/>
                  </a:cubicBezTo>
                  <a:cubicBezTo>
                    <a:pt x="217" y="45"/>
                    <a:pt x="217" y="45"/>
                    <a:pt x="217" y="45"/>
                  </a:cubicBezTo>
                  <a:cubicBezTo>
                    <a:pt x="219" y="52"/>
                    <a:pt x="221" y="57"/>
                    <a:pt x="222" y="64"/>
                  </a:cubicBezTo>
                  <a:cubicBezTo>
                    <a:pt x="223" y="68"/>
                    <a:pt x="224" y="75"/>
                    <a:pt x="228" y="78"/>
                  </a:cubicBezTo>
                  <a:cubicBezTo>
                    <a:pt x="232" y="82"/>
                    <a:pt x="235" y="83"/>
                    <a:pt x="239" y="86"/>
                  </a:cubicBezTo>
                  <a:cubicBezTo>
                    <a:pt x="244" y="89"/>
                    <a:pt x="253" y="92"/>
                    <a:pt x="248" y="99"/>
                  </a:cubicBezTo>
                  <a:cubicBezTo>
                    <a:pt x="246" y="102"/>
                    <a:pt x="237" y="107"/>
                    <a:pt x="237" y="110"/>
                  </a:cubicBezTo>
                  <a:cubicBezTo>
                    <a:pt x="238" y="111"/>
                    <a:pt x="238" y="111"/>
                    <a:pt x="238" y="111"/>
                  </a:cubicBezTo>
                  <a:cubicBezTo>
                    <a:pt x="239" y="112"/>
                    <a:pt x="239" y="112"/>
                    <a:pt x="239" y="112"/>
                  </a:cubicBezTo>
                  <a:cubicBezTo>
                    <a:pt x="319" y="186"/>
                    <a:pt x="319" y="186"/>
                    <a:pt x="319" y="186"/>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2" name="Freeform 29"/>
            <p:cNvSpPr>
              <a:spLocks noEditPoints="1"/>
            </p:cNvSpPr>
            <p:nvPr/>
          </p:nvSpPr>
          <p:spPr bwMode="auto">
            <a:xfrm>
              <a:off x="6251576" y="3198813"/>
              <a:ext cx="885825" cy="1052513"/>
            </a:xfrm>
            <a:custGeom>
              <a:avLst/>
              <a:gdLst>
                <a:gd name="T0" fmla="*/ 200 w 338"/>
                <a:gd name="T1" fmla="*/ 303 h 401"/>
                <a:gd name="T2" fmla="*/ 210 w 338"/>
                <a:gd name="T3" fmla="*/ 314 h 401"/>
                <a:gd name="T4" fmla="*/ 215 w 338"/>
                <a:gd name="T5" fmla="*/ 315 h 401"/>
                <a:gd name="T6" fmla="*/ 207 w 338"/>
                <a:gd name="T7" fmla="*/ 309 h 401"/>
                <a:gd name="T8" fmla="*/ 227 w 338"/>
                <a:gd name="T9" fmla="*/ 311 h 401"/>
                <a:gd name="T10" fmla="*/ 223 w 338"/>
                <a:gd name="T11" fmla="*/ 293 h 401"/>
                <a:gd name="T12" fmla="*/ 221 w 338"/>
                <a:gd name="T13" fmla="*/ 303 h 401"/>
                <a:gd name="T14" fmla="*/ 218 w 338"/>
                <a:gd name="T15" fmla="*/ 307 h 401"/>
                <a:gd name="T16" fmla="*/ 225 w 338"/>
                <a:gd name="T17" fmla="*/ 313 h 401"/>
                <a:gd name="T18" fmla="*/ 228 w 338"/>
                <a:gd name="T19" fmla="*/ 313 h 401"/>
                <a:gd name="T20" fmla="*/ 201 w 338"/>
                <a:gd name="T21" fmla="*/ 397 h 401"/>
                <a:gd name="T22" fmla="*/ 184 w 338"/>
                <a:gd name="T23" fmla="*/ 383 h 401"/>
                <a:gd name="T24" fmla="*/ 141 w 338"/>
                <a:gd name="T25" fmla="*/ 360 h 401"/>
                <a:gd name="T26" fmla="*/ 122 w 338"/>
                <a:gd name="T27" fmla="*/ 342 h 401"/>
                <a:gd name="T28" fmla="*/ 112 w 338"/>
                <a:gd name="T29" fmla="*/ 341 h 401"/>
                <a:gd name="T30" fmla="*/ 101 w 338"/>
                <a:gd name="T31" fmla="*/ 323 h 401"/>
                <a:gd name="T32" fmla="*/ 60 w 338"/>
                <a:gd name="T33" fmla="*/ 309 h 401"/>
                <a:gd name="T34" fmla="*/ 26 w 338"/>
                <a:gd name="T35" fmla="*/ 296 h 401"/>
                <a:gd name="T36" fmla="*/ 2 w 338"/>
                <a:gd name="T37" fmla="*/ 286 h 401"/>
                <a:gd name="T38" fmla="*/ 0 w 338"/>
                <a:gd name="T39" fmla="*/ 272 h 401"/>
                <a:gd name="T40" fmla="*/ 4 w 338"/>
                <a:gd name="T41" fmla="*/ 261 h 401"/>
                <a:gd name="T42" fmla="*/ 25 w 338"/>
                <a:gd name="T43" fmla="*/ 235 h 401"/>
                <a:gd name="T44" fmla="*/ 48 w 338"/>
                <a:gd name="T45" fmla="*/ 193 h 401"/>
                <a:gd name="T46" fmla="*/ 93 w 338"/>
                <a:gd name="T47" fmla="*/ 156 h 401"/>
                <a:gd name="T48" fmla="*/ 121 w 338"/>
                <a:gd name="T49" fmla="*/ 119 h 401"/>
                <a:gd name="T50" fmla="*/ 142 w 338"/>
                <a:gd name="T51" fmla="*/ 42 h 401"/>
                <a:gd name="T52" fmla="*/ 178 w 338"/>
                <a:gd name="T53" fmla="*/ 0 h 401"/>
                <a:gd name="T54" fmla="*/ 179 w 338"/>
                <a:gd name="T55" fmla="*/ 0 h 401"/>
                <a:gd name="T56" fmla="*/ 182 w 338"/>
                <a:gd name="T57" fmla="*/ 2 h 401"/>
                <a:gd name="T58" fmla="*/ 208 w 338"/>
                <a:gd name="T59" fmla="*/ 43 h 401"/>
                <a:gd name="T60" fmla="*/ 245 w 338"/>
                <a:gd name="T61" fmla="*/ 44 h 401"/>
                <a:gd name="T62" fmla="*/ 253 w 338"/>
                <a:gd name="T63" fmla="*/ 52 h 401"/>
                <a:gd name="T64" fmla="*/ 273 w 338"/>
                <a:gd name="T65" fmla="*/ 73 h 401"/>
                <a:gd name="T66" fmla="*/ 284 w 338"/>
                <a:gd name="T67" fmla="*/ 108 h 401"/>
                <a:gd name="T68" fmla="*/ 290 w 338"/>
                <a:gd name="T69" fmla="*/ 125 h 401"/>
                <a:gd name="T70" fmla="*/ 338 w 338"/>
                <a:gd name="T71" fmla="*/ 125 h 401"/>
                <a:gd name="T72" fmla="*/ 321 w 338"/>
                <a:gd name="T73" fmla="*/ 154 h 401"/>
                <a:gd name="T74" fmla="*/ 332 w 338"/>
                <a:gd name="T75" fmla="*/ 128 h 401"/>
                <a:gd name="T76" fmla="*/ 305 w 338"/>
                <a:gd name="T77" fmla="*/ 164 h 401"/>
                <a:gd name="T78" fmla="*/ 321 w 338"/>
                <a:gd name="T79" fmla="*/ 157 h 401"/>
                <a:gd name="T80" fmla="*/ 300 w 338"/>
                <a:gd name="T81" fmla="*/ 179 h 401"/>
                <a:gd name="T82" fmla="*/ 297 w 338"/>
                <a:gd name="T83" fmla="*/ 182 h 401"/>
                <a:gd name="T84" fmla="*/ 286 w 338"/>
                <a:gd name="T85" fmla="*/ 197 h 401"/>
                <a:gd name="T86" fmla="*/ 263 w 338"/>
                <a:gd name="T87" fmla="*/ 246 h 401"/>
                <a:gd name="T88" fmla="*/ 254 w 338"/>
                <a:gd name="T89" fmla="*/ 277 h 401"/>
                <a:gd name="T90" fmla="*/ 240 w 338"/>
                <a:gd name="T91" fmla="*/ 273 h 401"/>
                <a:gd name="T92" fmla="*/ 243 w 338"/>
                <a:gd name="T93" fmla="*/ 297 h 401"/>
                <a:gd name="T94" fmla="*/ 257 w 338"/>
                <a:gd name="T95" fmla="*/ 279 h 401"/>
                <a:gd name="T96" fmla="*/ 248 w 338"/>
                <a:gd name="T97" fmla="*/ 316 h 401"/>
                <a:gd name="T98" fmla="*/ 248 w 338"/>
                <a:gd name="T99" fmla="*/ 348 h 401"/>
                <a:gd name="T100" fmla="*/ 235 w 338"/>
                <a:gd name="T101" fmla="*/ 293 h 401"/>
                <a:gd name="T102" fmla="*/ 201 w 338"/>
                <a:gd name="T103" fmla="*/ 278 h 401"/>
                <a:gd name="T104" fmla="*/ 214 w 338"/>
                <a:gd name="T105" fmla="*/ 250 h 401"/>
                <a:gd name="T106" fmla="*/ 192 w 338"/>
                <a:gd name="T107" fmla="*/ 279 h 401"/>
                <a:gd name="T108" fmla="*/ 233 w 338"/>
                <a:gd name="T109" fmla="*/ 328 h 401"/>
                <a:gd name="T110" fmla="*/ 241 w 338"/>
                <a:gd name="T111" fmla="*/ 350 h 401"/>
                <a:gd name="T112" fmla="*/ 241 w 338"/>
                <a:gd name="T113" fmla="*/ 370 h 401"/>
                <a:gd name="T114" fmla="*/ 221 w 338"/>
                <a:gd name="T115" fmla="*/ 390 h 401"/>
                <a:gd name="T116" fmla="*/ 218 w 338"/>
                <a:gd name="T117" fmla="*/ 371 h 401"/>
                <a:gd name="T118" fmla="*/ 214 w 338"/>
                <a:gd name="T119" fmla="*/ 376 h 401"/>
                <a:gd name="T120" fmla="*/ 215 w 338"/>
                <a:gd name="T121" fmla="*/ 400 h 401"/>
                <a:gd name="T122" fmla="*/ 201 w 338"/>
                <a:gd name="T123" fmla="*/ 39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 h="401">
                  <a:moveTo>
                    <a:pt x="205" y="309"/>
                  </a:moveTo>
                  <a:cubicBezTo>
                    <a:pt x="204" y="306"/>
                    <a:pt x="203" y="303"/>
                    <a:pt x="200" y="303"/>
                  </a:cubicBezTo>
                  <a:cubicBezTo>
                    <a:pt x="200" y="304"/>
                    <a:pt x="199" y="305"/>
                    <a:pt x="200" y="306"/>
                  </a:cubicBezTo>
                  <a:cubicBezTo>
                    <a:pt x="201" y="310"/>
                    <a:pt x="206" y="313"/>
                    <a:pt x="210" y="314"/>
                  </a:cubicBezTo>
                  <a:cubicBezTo>
                    <a:pt x="211" y="315"/>
                    <a:pt x="212" y="315"/>
                    <a:pt x="213" y="316"/>
                  </a:cubicBezTo>
                  <a:cubicBezTo>
                    <a:pt x="213" y="316"/>
                    <a:pt x="215" y="316"/>
                    <a:pt x="215" y="315"/>
                  </a:cubicBezTo>
                  <a:cubicBezTo>
                    <a:pt x="215" y="315"/>
                    <a:pt x="212" y="313"/>
                    <a:pt x="212" y="312"/>
                  </a:cubicBezTo>
                  <a:cubicBezTo>
                    <a:pt x="211" y="311"/>
                    <a:pt x="209" y="309"/>
                    <a:pt x="207" y="309"/>
                  </a:cubicBezTo>
                  <a:cubicBezTo>
                    <a:pt x="205" y="309"/>
                    <a:pt x="205" y="309"/>
                    <a:pt x="205" y="309"/>
                  </a:cubicBezTo>
                  <a:close/>
                  <a:moveTo>
                    <a:pt x="227" y="311"/>
                  </a:moveTo>
                  <a:cubicBezTo>
                    <a:pt x="226" y="309"/>
                    <a:pt x="226" y="308"/>
                    <a:pt x="226" y="306"/>
                  </a:cubicBezTo>
                  <a:cubicBezTo>
                    <a:pt x="226" y="303"/>
                    <a:pt x="228" y="293"/>
                    <a:pt x="223" y="293"/>
                  </a:cubicBezTo>
                  <a:cubicBezTo>
                    <a:pt x="223" y="295"/>
                    <a:pt x="224" y="299"/>
                    <a:pt x="223" y="301"/>
                  </a:cubicBezTo>
                  <a:cubicBezTo>
                    <a:pt x="223" y="302"/>
                    <a:pt x="223" y="303"/>
                    <a:pt x="221" y="303"/>
                  </a:cubicBezTo>
                  <a:cubicBezTo>
                    <a:pt x="219" y="302"/>
                    <a:pt x="218" y="303"/>
                    <a:pt x="217" y="303"/>
                  </a:cubicBezTo>
                  <a:cubicBezTo>
                    <a:pt x="217" y="304"/>
                    <a:pt x="218" y="306"/>
                    <a:pt x="218" y="307"/>
                  </a:cubicBezTo>
                  <a:cubicBezTo>
                    <a:pt x="219" y="308"/>
                    <a:pt x="220" y="308"/>
                    <a:pt x="221" y="309"/>
                  </a:cubicBezTo>
                  <a:cubicBezTo>
                    <a:pt x="222" y="311"/>
                    <a:pt x="224" y="312"/>
                    <a:pt x="225" y="313"/>
                  </a:cubicBezTo>
                  <a:cubicBezTo>
                    <a:pt x="226" y="315"/>
                    <a:pt x="228" y="316"/>
                    <a:pt x="228" y="313"/>
                  </a:cubicBezTo>
                  <a:cubicBezTo>
                    <a:pt x="228" y="313"/>
                    <a:pt x="228" y="313"/>
                    <a:pt x="228" y="313"/>
                  </a:cubicBezTo>
                  <a:cubicBezTo>
                    <a:pt x="227" y="311"/>
                    <a:pt x="227" y="311"/>
                    <a:pt x="227" y="311"/>
                  </a:cubicBezTo>
                  <a:close/>
                  <a:moveTo>
                    <a:pt x="201" y="397"/>
                  </a:moveTo>
                  <a:cubicBezTo>
                    <a:pt x="192" y="389"/>
                    <a:pt x="192" y="389"/>
                    <a:pt x="192" y="389"/>
                  </a:cubicBezTo>
                  <a:cubicBezTo>
                    <a:pt x="189" y="387"/>
                    <a:pt x="186" y="385"/>
                    <a:pt x="184" y="383"/>
                  </a:cubicBezTo>
                  <a:cubicBezTo>
                    <a:pt x="179" y="383"/>
                    <a:pt x="172" y="379"/>
                    <a:pt x="167" y="377"/>
                  </a:cubicBezTo>
                  <a:cubicBezTo>
                    <a:pt x="158" y="373"/>
                    <a:pt x="150" y="366"/>
                    <a:pt x="141" y="360"/>
                  </a:cubicBezTo>
                  <a:cubicBezTo>
                    <a:pt x="137" y="357"/>
                    <a:pt x="136" y="354"/>
                    <a:pt x="133" y="350"/>
                  </a:cubicBezTo>
                  <a:cubicBezTo>
                    <a:pt x="130" y="346"/>
                    <a:pt x="126" y="344"/>
                    <a:pt x="122" y="342"/>
                  </a:cubicBezTo>
                  <a:cubicBezTo>
                    <a:pt x="112" y="341"/>
                    <a:pt x="112" y="341"/>
                    <a:pt x="112" y="341"/>
                  </a:cubicBezTo>
                  <a:cubicBezTo>
                    <a:pt x="112" y="341"/>
                    <a:pt x="112" y="341"/>
                    <a:pt x="112" y="341"/>
                  </a:cubicBezTo>
                  <a:cubicBezTo>
                    <a:pt x="112" y="334"/>
                    <a:pt x="112" y="334"/>
                    <a:pt x="112" y="334"/>
                  </a:cubicBezTo>
                  <a:cubicBezTo>
                    <a:pt x="112" y="325"/>
                    <a:pt x="106" y="328"/>
                    <a:pt x="101" y="323"/>
                  </a:cubicBezTo>
                  <a:cubicBezTo>
                    <a:pt x="93" y="322"/>
                    <a:pt x="87" y="326"/>
                    <a:pt x="79" y="323"/>
                  </a:cubicBezTo>
                  <a:cubicBezTo>
                    <a:pt x="73" y="320"/>
                    <a:pt x="65" y="315"/>
                    <a:pt x="60" y="309"/>
                  </a:cubicBezTo>
                  <a:cubicBezTo>
                    <a:pt x="58" y="306"/>
                    <a:pt x="54" y="301"/>
                    <a:pt x="50" y="301"/>
                  </a:cubicBezTo>
                  <a:cubicBezTo>
                    <a:pt x="43" y="301"/>
                    <a:pt x="32" y="302"/>
                    <a:pt x="26" y="296"/>
                  </a:cubicBezTo>
                  <a:cubicBezTo>
                    <a:pt x="20" y="289"/>
                    <a:pt x="10" y="291"/>
                    <a:pt x="2" y="286"/>
                  </a:cubicBezTo>
                  <a:cubicBezTo>
                    <a:pt x="2" y="286"/>
                    <a:pt x="2" y="286"/>
                    <a:pt x="2" y="286"/>
                  </a:cubicBezTo>
                  <a:cubicBezTo>
                    <a:pt x="1" y="277"/>
                    <a:pt x="1" y="277"/>
                    <a:pt x="1" y="277"/>
                  </a:cubicBezTo>
                  <a:cubicBezTo>
                    <a:pt x="1" y="276"/>
                    <a:pt x="0" y="274"/>
                    <a:pt x="0" y="272"/>
                  </a:cubicBezTo>
                  <a:cubicBezTo>
                    <a:pt x="0" y="271"/>
                    <a:pt x="0" y="269"/>
                    <a:pt x="0" y="268"/>
                  </a:cubicBezTo>
                  <a:cubicBezTo>
                    <a:pt x="0" y="265"/>
                    <a:pt x="2" y="263"/>
                    <a:pt x="4" y="261"/>
                  </a:cubicBezTo>
                  <a:cubicBezTo>
                    <a:pt x="9" y="257"/>
                    <a:pt x="14" y="252"/>
                    <a:pt x="18" y="247"/>
                  </a:cubicBezTo>
                  <a:cubicBezTo>
                    <a:pt x="22" y="244"/>
                    <a:pt x="23" y="240"/>
                    <a:pt x="25" y="235"/>
                  </a:cubicBezTo>
                  <a:cubicBezTo>
                    <a:pt x="29" y="229"/>
                    <a:pt x="34" y="218"/>
                    <a:pt x="40" y="213"/>
                  </a:cubicBezTo>
                  <a:cubicBezTo>
                    <a:pt x="41" y="204"/>
                    <a:pt x="43" y="200"/>
                    <a:pt x="48" y="193"/>
                  </a:cubicBezTo>
                  <a:cubicBezTo>
                    <a:pt x="55" y="186"/>
                    <a:pt x="63" y="180"/>
                    <a:pt x="69" y="172"/>
                  </a:cubicBezTo>
                  <a:cubicBezTo>
                    <a:pt x="75" y="164"/>
                    <a:pt x="88" y="163"/>
                    <a:pt x="93" y="156"/>
                  </a:cubicBezTo>
                  <a:cubicBezTo>
                    <a:pt x="95" y="153"/>
                    <a:pt x="95" y="148"/>
                    <a:pt x="98" y="146"/>
                  </a:cubicBezTo>
                  <a:cubicBezTo>
                    <a:pt x="105" y="139"/>
                    <a:pt x="121" y="129"/>
                    <a:pt x="121" y="119"/>
                  </a:cubicBezTo>
                  <a:cubicBezTo>
                    <a:pt x="110" y="105"/>
                    <a:pt x="131" y="90"/>
                    <a:pt x="129" y="77"/>
                  </a:cubicBezTo>
                  <a:cubicBezTo>
                    <a:pt x="132" y="65"/>
                    <a:pt x="134" y="52"/>
                    <a:pt x="142" y="42"/>
                  </a:cubicBezTo>
                  <a:cubicBezTo>
                    <a:pt x="163" y="16"/>
                    <a:pt x="163" y="16"/>
                    <a:pt x="163" y="16"/>
                  </a:cubicBezTo>
                  <a:cubicBezTo>
                    <a:pt x="168" y="11"/>
                    <a:pt x="171" y="4"/>
                    <a:pt x="178" y="0"/>
                  </a:cubicBezTo>
                  <a:cubicBezTo>
                    <a:pt x="178" y="0"/>
                    <a:pt x="178" y="0"/>
                    <a:pt x="179" y="0"/>
                  </a:cubicBezTo>
                  <a:cubicBezTo>
                    <a:pt x="179" y="0"/>
                    <a:pt x="179" y="0"/>
                    <a:pt x="179" y="0"/>
                  </a:cubicBezTo>
                  <a:cubicBezTo>
                    <a:pt x="180" y="1"/>
                    <a:pt x="180" y="1"/>
                    <a:pt x="180" y="1"/>
                  </a:cubicBezTo>
                  <a:cubicBezTo>
                    <a:pt x="181" y="1"/>
                    <a:pt x="181" y="2"/>
                    <a:pt x="182" y="2"/>
                  </a:cubicBezTo>
                  <a:cubicBezTo>
                    <a:pt x="187" y="3"/>
                    <a:pt x="190" y="13"/>
                    <a:pt x="192" y="17"/>
                  </a:cubicBezTo>
                  <a:cubicBezTo>
                    <a:pt x="197" y="25"/>
                    <a:pt x="199" y="37"/>
                    <a:pt x="208" y="43"/>
                  </a:cubicBezTo>
                  <a:cubicBezTo>
                    <a:pt x="215" y="47"/>
                    <a:pt x="222" y="51"/>
                    <a:pt x="231" y="48"/>
                  </a:cubicBezTo>
                  <a:cubicBezTo>
                    <a:pt x="245" y="44"/>
                    <a:pt x="245" y="44"/>
                    <a:pt x="245" y="44"/>
                  </a:cubicBezTo>
                  <a:cubicBezTo>
                    <a:pt x="245" y="44"/>
                    <a:pt x="245" y="44"/>
                    <a:pt x="245" y="44"/>
                  </a:cubicBezTo>
                  <a:cubicBezTo>
                    <a:pt x="253" y="52"/>
                    <a:pt x="253" y="52"/>
                    <a:pt x="253" y="52"/>
                  </a:cubicBezTo>
                  <a:cubicBezTo>
                    <a:pt x="259" y="57"/>
                    <a:pt x="262" y="58"/>
                    <a:pt x="264" y="67"/>
                  </a:cubicBezTo>
                  <a:cubicBezTo>
                    <a:pt x="266" y="78"/>
                    <a:pt x="265" y="73"/>
                    <a:pt x="273" y="73"/>
                  </a:cubicBezTo>
                  <a:cubicBezTo>
                    <a:pt x="280" y="80"/>
                    <a:pt x="272" y="85"/>
                    <a:pt x="276" y="92"/>
                  </a:cubicBezTo>
                  <a:cubicBezTo>
                    <a:pt x="278" y="96"/>
                    <a:pt x="278" y="108"/>
                    <a:pt x="284" y="108"/>
                  </a:cubicBezTo>
                  <a:cubicBezTo>
                    <a:pt x="287" y="108"/>
                    <a:pt x="290" y="103"/>
                    <a:pt x="290" y="108"/>
                  </a:cubicBezTo>
                  <a:cubicBezTo>
                    <a:pt x="291" y="112"/>
                    <a:pt x="291" y="120"/>
                    <a:pt x="290" y="125"/>
                  </a:cubicBezTo>
                  <a:cubicBezTo>
                    <a:pt x="338" y="125"/>
                    <a:pt x="338" y="125"/>
                    <a:pt x="338" y="125"/>
                  </a:cubicBezTo>
                  <a:cubicBezTo>
                    <a:pt x="338" y="125"/>
                    <a:pt x="338" y="125"/>
                    <a:pt x="338" y="125"/>
                  </a:cubicBezTo>
                  <a:cubicBezTo>
                    <a:pt x="338" y="126"/>
                    <a:pt x="337" y="127"/>
                    <a:pt x="336" y="128"/>
                  </a:cubicBezTo>
                  <a:cubicBezTo>
                    <a:pt x="330" y="137"/>
                    <a:pt x="324" y="145"/>
                    <a:pt x="321" y="154"/>
                  </a:cubicBezTo>
                  <a:cubicBezTo>
                    <a:pt x="318" y="154"/>
                    <a:pt x="323" y="145"/>
                    <a:pt x="324" y="144"/>
                  </a:cubicBezTo>
                  <a:cubicBezTo>
                    <a:pt x="327" y="140"/>
                    <a:pt x="331" y="132"/>
                    <a:pt x="332" y="128"/>
                  </a:cubicBezTo>
                  <a:cubicBezTo>
                    <a:pt x="330" y="128"/>
                    <a:pt x="318" y="143"/>
                    <a:pt x="316" y="146"/>
                  </a:cubicBezTo>
                  <a:cubicBezTo>
                    <a:pt x="313" y="150"/>
                    <a:pt x="305" y="160"/>
                    <a:pt x="305" y="164"/>
                  </a:cubicBezTo>
                  <a:cubicBezTo>
                    <a:pt x="306" y="164"/>
                    <a:pt x="312" y="157"/>
                    <a:pt x="314" y="156"/>
                  </a:cubicBezTo>
                  <a:cubicBezTo>
                    <a:pt x="316" y="155"/>
                    <a:pt x="319" y="156"/>
                    <a:pt x="321" y="157"/>
                  </a:cubicBezTo>
                  <a:cubicBezTo>
                    <a:pt x="321" y="160"/>
                    <a:pt x="314" y="164"/>
                    <a:pt x="312" y="166"/>
                  </a:cubicBezTo>
                  <a:cubicBezTo>
                    <a:pt x="307" y="169"/>
                    <a:pt x="302" y="174"/>
                    <a:pt x="300" y="179"/>
                  </a:cubicBezTo>
                  <a:cubicBezTo>
                    <a:pt x="299" y="180"/>
                    <a:pt x="298" y="181"/>
                    <a:pt x="297" y="182"/>
                  </a:cubicBezTo>
                  <a:cubicBezTo>
                    <a:pt x="297" y="182"/>
                    <a:pt x="297" y="182"/>
                    <a:pt x="297" y="182"/>
                  </a:cubicBezTo>
                  <a:cubicBezTo>
                    <a:pt x="297" y="183"/>
                    <a:pt x="296" y="183"/>
                    <a:pt x="296" y="183"/>
                  </a:cubicBezTo>
                  <a:cubicBezTo>
                    <a:pt x="293" y="185"/>
                    <a:pt x="288" y="194"/>
                    <a:pt x="286" y="197"/>
                  </a:cubicBezTo>
                  <a:cubicBezTo>
                    <a:pt x="280" y="206"/>
                    <a:pt x="275" y="218"/>
                    <a:pt x="271" y="227"/>
                  </a:cubicBezTo>
                  <a:cubicBezTo>
                    <a:pt x="263" y="246"/>
                    <a:pt x="263" y="246"/>
                    <a:pt x="263" y="246"/>
                  </a:cubicBezTo>
                  <a:cubicBezTo>
                    <a:pt x="260" y="253"/>
                    <a:pt x="261" y="260"/>
                    <a:pt x="259" y="267"/>
                  </a:cubicBezTo>
                  <a:cubicBezTo>
                    <a:pt x="259" y="270"/>
                    <a:pt x="259" y="277"/>
                    <a:pt x="254" y="277"/>
                  </a:cubicBezTo>
                  <a:cubicBezTo>
                    <a:pt x="254" y="268"/>
                    <a:pt x="259" y="260"/>
                    <a:pt x="256" y="251"/>
                  </a:cubicBezTo>
                  <a:cubicBezTo>
                    <a:pt x="252" y="251"/>
                    <a:pt x="243" y="269"/>
                    <a:pt x="240" y="273"/>
                  </a:cubicBezTo>
                  <a:cubicBezTo>
                    <a:pt x="237" y="276"/>
                    <a:pt x="231" y="284"/>
                    <a:pt x="235" y="290"/>
                  </a:cubicBezTo>
                  <a:cubicBezTo>
                    <a:pt x="237" y="292"/>
                    <a:pt x="241" y="294"/>
                    <a:pt x="243" y="297"/>
                  </a:cubicBezTo>
                  <a:cubicBezTo>
                    <a:pt x="243" y="299"/>
                    <a:pt x="244" y="302"/>
                    <a:pt x="246" y="302"/>
                  </a:cubicBezTo>
                  <a:cubicBezTo>
                    <a:pt x="252" y="300"/>
                    <a:pt x="247" y="279"/>
                    <a:pt x="257" y="279"/>
                  </a:cubicBezTo>
                  <a:cubicBezTo>
                    <a:pt x="258" y="284"/>
                    <a:pt x="252" y="296"/>
                    <a:pt x="251" y="302"/>
                  </a:cubicBezTo>
                  <a:cubicBezTo>
                    <a:pt x="248" y="316"/>
                    <a:pt x="248" y="316"/>
                    <a:pt x="248" y="316"/>
                  </a:cubicBezTo>
                  <a:cubicBezTo>
                    <a:pt x="247" y="322"/>
                    <a:pt x="249" y="330"/>
                    <a:pt x="247" y="336"/>
                  </a:cubicBezTo>
                  <a:cubicBezTo>
                    <a:pt x="248" y="337"/>
                    <a:pt x="254" y="353"/>
                    <a:pt x="248" y="348"/>
                  </a:cubicBezTo>
                  <a:cubicBezTo>
                    <a:pt x="242" y="343"/>
                    <a:pt x="239" y="321"/>
                    <a:pt x="239" y="313"/>
                  </a:cubicBezTo>
                  <a:cubicBezTo>
                    <a:pt x="239" y="308"/>
                    <a:pt x="240" y="295"/>
                    <a:pt x="235" y="293"/>
                  </a:cubicBezTo>
                  <a:cubicBezTo>
                    <a:pt x="226" y="290"/>
                    <a:pt x="202" y="297"/>
                    <a:pt x="199" y="288"/>
                  </a:cubicBezTo>
                  <a:cubicBezTo>
                    <a:pt x="198" y="284"/>
                    <a:pt x="201" y="282"/>
                    <a:pt x="201" y="278"/>
                  </a:cubicBezTo>
                  <a:cubicBezTo>
                    <a:pt x="200" y="276"/>
                    <a:pt x="198" y="273"/>
                    <a:pt x="202" y="273"/>
                  </a:cubicBezTo>
                  <a:cubicBezTo>
                    <a:pt x="208" y="271"/>
                    <a:pt x="214" y="256"/>
                    <a:pt x="214" y="250"/>
                  </a:cubicBezTo>
                  <a:cubicBezTo>
                    <a:pt x="210" y="252"/>
                    <a:pt x="206" y="262"/>
                    <a:pt x="206" y="252"/>
                  </a:cubicBezTo>
                  <a:cubicBezTo>
                    <a:pt x="202" y="252"/>
                    <a:pt x="193" y="275"/>
                    <a:pt x="192" y="279"/>
                  </a:cubicBezTo>
                  <a:cubicBezTo>
                    <a:pt x="190" y="296"/>
                    <a:pt x="197" y="313"/>
                    <a:pt x="213" y="320"/>
                  </a:cubicBezTo>
                  <a:cubicBezTo>
                    <a:pt x="217" y="321"/>
                    <a:pt x="231" y="324"/>
                    <a:pt x="233" y="328"/>
                  </a:cubicBezTo>
                  <a:cubicBezTo>
                    <a:pt x="239" y="336"/>
                    <a:pt x="235" y="341"/>
                    <a:pt x="236" y="350"/>
                  </a:cubicBezTo>
                  <a:cubicBezTo>
                    <a:pt x="239" y="355"/>
                    <a:pt x="241" y="358"/>
                    <a:pt x="241" y="350"/>
                  </a:cubicBezTo>
                  <a:cubicBezTo>
                    <a:pt x="241" y="345"/>
                    <a:pt x="243" y="348"/>
                    <a:pt x="245" y="351"/>
                  </a:cubicBezTo>
                  <a:cubicBezTo>
                    <a:pt x="250" y="356"/>
                    <a:pt x="245" y="366"/>
                    <a:pt x="241" y="370"/>
                  </a:cubicBezTo>
                  <a:cubicBezTo>
                    <a:pt x="237" y="375"/>
                    <a:pt x="232" y="378"/>
                    <a:pt x="228" y="383"/>
                  </a:cubicBezTo>
                  <a:cubicBezTo>
                    <a:pt x="226" y="385"/>
                    <a:pt x="223" y="387"/>
                    <a:pt x="221" y="390"/>
                  </a:cubicBezTo>
                  <a:cubicBezTo>
                    <a:pt x="219" y="393"/>
                    <a:pt x="219" y="388"/>
                    <a:pt x="219" y="387"/>
                  </a:cubicBezTo>
                  <a:cubicBezTo>
                    <a:pt x="220" y="382"/>
                    <a:pt x="219" y="376"/>
                    <a:pt x="218" y="371"/>
                  </a:cubicBezTo>
                  <a:cubicBezTo>
                    <a:pt x="217" y="368"/>
                    <a:pt x="211" y="362"/>
                    <a:pt x="208" y="362"/>
                  </a:cubicBezTo>
                  <a:cubicBezTo>
                    <a:pt x="210" y="363"/>
                    <a:pt x="214" y="374"/>
                    <a:pt x="214" y="376"/>
                  </a:cubicBezTo>
                  <a:cubicBezTo>
                    <a:pt x="216" y="382"/>
                    <a:pt x="216" y="388"/>
                    <a:pt x="217" y="394"/>
                  </a:cubicBezTo>
                  <a:cubicBezTo>
                    <a:pt x="217" y="396"/>
                    <a:pt x="218" y="400"/>
                    <a:pt x="215" y="400"/>
                  </a:cubicBezTo>
                  <a:cubicBezTo>
                    <a:pt x="210" y="401"/>
                    <a:pt x="207" y="401"/>
                    <a:pt x="203" y="401"/>
                  </a:cubicBezTo>
                  <a:cubicBezTo>
                    <a:pt x="202" y="399"/>
                    <a:pt x="202" y="398"/>
                    <a:pt x="201" y="397"/>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3" name="Freeform 30"/>
            <p:cNvSpPr>
              <a:spLocks noEditPoints="1"/>
            </p:cNvSpPr>
            <p:nvPr/>
          </p:nvSpPr>
          <p:spPr bwMode="auto">
            <a:xfrm>
              <a:off x="4416426" y="4149726"/>
              <a:ext cx="933450" cy="1114425"/>
            </a:xfrm>
            <a:custGeom>
              <a:avLst/>
              <a:gdLst>
                <a:gd name="T0" fmla="*/ 333 w 356"/>
                <a:gd name="T1" fmla="*/ 420 h 425"/>
                <a:gd name="T2" fmla="*/ 343 w 356"/>
                <a:gd name="T3" fmla="*/ 415 h 425"/>
                <a:gd name="T4" fmla="*/ 353 w 356"/>
                <a:gd name="T5" fmla="*/ 403 h 425"/>
                <a:gd name="T6" fmla="*/ 344 w 356"/>
                <a:gd name="T7" fmla="*/ 417 h 425"/>
                <a:gd name="T8" fmla="*/ 331 w 356"/>
                <a:gd name="T9" fmla="*/ 425 h 425"/>
                <a:gd name="T10" fmla="*/ 327 w 356"/>
                <a:gd name="T11" fmla="*/ 414 h 425"/>
                <a:gd name="T12" fmla="*/ 239 w 356"/>
                <a:gd name="T13" fmla="*/ 360 h 425"/>
                <a:gd name="T14" fmla="*/ 254 w 356"/>
                <a:gd name="T15" fmla="*/ 372 h 425"/>
                <a:gd name="T16" fmla="*/ 274 w 356"/>
                <a:gd name="T17" fmla="*/ 368 h 425"/>
                <a:gd name="T18" fmla="*/ 278 w 356"/>
                <a:gd name="T19" fmla="*/ 385 h 425"/>
                <a:gd name="T20" fmla="*/ 296 w 356"/>
                <a:gd name="T21" fmla="*/ 403 h 425"/>
                <a:gd name="T22" fmla="*/ 301 w 356"/>
                <a:gd name="T23" fmla="*/ 388 h 425"/>
                <a:gd name="T24" fmla="*/ 324 w 356"/>
                <a:gd name="T25" fmla="*/ 389 h 425"/>
                <a:gd name="T26" fmla="*/ 344 w 356"/>
                <a:gd name="T27" fmla="*/ 394 h 425"/>
                <a:gd name="T28" fmla="*/ 326 w 356"/>
                <a:gd name="T29" fmla="*/ 376 h 425"/>
                <a:gd name="T30" fmla="*/ 337 w 356"/>
                <a:gd name="T31" fmla="*/ 372 h 425"/>
                <a:gd name="T32" fmla="*/ 338 w 356"/>
                <a:gd name="T33" fmla="*/ 339 h 425"/>
                <a:gd name="T34" fmla="*/ 338 w 356"/>
                <a:gd name="T35" fmla="*/ 321 h 425"/>
                <a:gd name="T36" fmla="*/ 326 w 356"/>
                <a:gd name="T37" fmla="*/ 298 h 425"/>
                <a:gd name="T38" fmla="*/ 314 w 356"/>
                <a:gd name="T39" fmla="*/ 265 h 425"/>
                <a:gd name="T40" fmla="*/ 321 w 356"/>
                <a:gd name="T41" fmla="*/ 240 h 425"/>
                <a:gd name="T42" fmla="*/ 330 w 356"/>
                <a:gd name="T43" fmla="*/ 225 h 425"/>
                <a:gd name="T44" fmla="*/ 340 w 356"/>
                <a:gd name="T45" fmla="*/ 195 h 425"/>
                <a:gd name="T46" fmla="*/ 339 w 356"/>
                <a:gd name="T47" fmla="*/ 188 h 425"/>
                <a:gd name="T48" fmla="*/ 341 w 356"/>
                <a:gd name="T49" fmla="*/ 174 h 425"/>
                <a:gd name="T50" fmla="*/ 339 w 356"/>
                <a:gd name="T51" fmla="*/ 161 h 425"/>
                <a:gd name="T52" fmla="*/ 339 w 356"/>
                <a:gd name="T53" fmla="*/ 147 h 425"/>
                <a:gd name="T54" fmla="*/ 336 w 356"/>
                <a:gd name="T55" fmla="*/ 109 h 425"/>
                <a:gd name="T56" fmla="*/ 343 w 356"/>
                <a:gd name="T57" fmla="*/ 77 h 425"/>
                <a:gd name="T58" fmla="*/ 315 w 356"/>
                <a:gd name="T59" fmla="*/ 71 h 425"/>
                <a:gd name="T60" fmla="*/ 286 w 356"/>
                <a:gd name="T61" fmla="*/ 71 h 425"/>
                <a:gd name="T62" fmla="*/ 241 w 356"/>
                <a:gd name="T63" fmla="*/ 72 h 425"/>
                <a:gd name="T64" fmla="*/ 226 w 356"/>
                <a:gd name="T65" fmla="*/ 64 h 425"/>
                <a:gd name="T66" fmla="*/ 220 w 356"/>
                <a:gd name="T67" fmla="*/ 60 h 425"/>
                <a:gd name="T68" fmla="*/ 199 w 356"/>
                <a:gd name="T69" fmla="*/ 36 h 425"/>
                <a:gd name="T70" fmla="*/ 151 w 356"/>
                <a:gd name="T71" fmla="*/ 4 h 425"/>
                <a:gd name="T72" fmla="*/ 141 w 356"/>
                <a:gd name="T73" fmla="*/ 0 h 425"/>
                <a:gd name="T74" fmla="*/ 97 w 356"/>
                <a:gd name="T75" fmla="*/ 27 h 425"/>
                <a:gd name="T76" fmla="*/ 93 w 356"/>
                <a:gd name="T77" fmla="*/ 58 h 425"/>
                <a:gd name="T78" fmla="*/ 87 w 356"/>
                <a:gd name="T79" fmla="*/ 71 h 425"/>
                <a:gd name="T80" fmla="*/ 69 w 356"/>
                <a:gd name="T81" fmla="*/ 46 h 425"/>
                <a:gd name="T82" fmla="*/ 0 w 356"/>
                <a:gd name="T83" fmla="*/ 90 h 425"/>
                <a:gd name="T84" fmla="*/ 10 w 356"/>
                <a:gd name="T85" fmla="*/ 107 h 425"/>
                <a:gd name="T86" fmla="*/ 29 w 356"/>
                <a:gd name="T87" fmla="*/ 133 h 425"/>
                <a:gd name="T88" fmla="*/ 54 w 356"/>
                <a:gd name="T89" fmla="*/ 177 h 425"/>
                <a:gd name="T90" fmla="*/ 89 w 356"/>
                <a:gd name="T91" fmla="*/ 215 h 425"/>
                <a:gd name="T92" fmla="*/ 104 w 356"/>
                <a:gd name="T93" fmla="*/ 244 h 425"/>
                <a:gd name="T94" fmla="*/ 107 w 356"/>
                <a:gd name="T95" fmla="*/ 251 h 425"/>
                <a:gd name="T96" fmla="*/ 112 w 356"/>
                <a:gd name="T97" fmla="*/ 263 h 425"/>
                <a:gd name="T98" fmla="*/ 114 w 356"/>
                <a:gd name="T99" fmla="*/ 271 h 425"/>
                <a:gd name="T100" fmla="*/ 118 w 356"/>
                <a:gd name="T101" fmla="*/ 278 h 425"/>
                <a:gd name="T102" fmla="*/ 123 w 356"/>
                <a:gd name="T103" fmla="*/ 286 h 425"/>
                <a:gd name="T104" fmla="*/ 130 w 356"/>
                <a:gd name="T105" fmla="*/ 290 h 425"/>
                <a:gd name="T106" fmla="*/ 166 w 356"/>
                <a:gd name="T107" fmla="*/ 301 h 425"/>
                <a:gd name="T108" fmla="*/ 184 w 356"/>
                <a:gd name="T109" fmla="*/ 305 h 425"/>
                <a:gd name="T110" fmla="*/ 204 w 356"/>
                <a:gd name="T111" fmla="*/ 305 h 425"/>
                <a:gd name="T112" fmla="*/ 197 w 356"/>
                <a:gd name="T113" fmla="*/ 319 h 425"/>
                <a:gd name="T114" fmla="*/ 202 w 356"/>
                <a:gd name="T115" fmla="*/ 329 h 425"/>
                <a:gd name="T116" fmla="*/ 210 w 356"/>
                <a:gd name="T117" fmla="*/ 338 h 425"/>
                <a:gd name="T118" fmla="*/ 220 w 356"/>
                <a:gd name="T119" fmla="*/ 35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425">
                  <a:moveTo>
                    <a:pt x="327" y="414"/>
                  </a:moveTo>
                  <a:cubicBezTo>
                    <a:pt x="329" y="416"/>
                    <a:pt x="330" y="418"/>
                    <a:pt x="333" y="420"/>
                  </a:cubicBezTo>
                  <a:cubicBezTo>
                    <a:pt x="335" y="422"/>
                    <a:pt x="338" y="420"/>
                    <a:pt x="339" y="419"/>
                  </a:cubicBezTo>
                  <a:cubicBezTo>
                    <a:pt x="340" y="418"/>
                    <a:pt x="341" y="415"/>
                    <a:pt x="343" y="415"/>
                  </a:cubicBezTo>
                  <a:cubicBezTo>
                    <a:pt x="345" y="414"/>
                    <a:pt x="348" y="414"/>
                    <a:pt x="349" y="412"/>
                  </a:cubicBezTo>
                  <a:cubicBezTo>
                    <a:pt x="350" y="410"/>
                    <a:pt x="351" y="403"/>
                    <a:pt x="353" y="403"/>
                  </a:cubicBezTo>
                  <a:cubicBezTo>
                    <a:pt x="356" y="406"/>
                    <a:pt x="355" y="412"/>
                    <a:pt x="351" y="414"/>
                  </a:cubicBezTo>
                  <a:cubicBezTo>
                    <a:pt x="349" y="416"/>
                    <a:pt x="345" y="415"/>
                    <a:pt x="344" y="417"/>
                  </a:cubicBezTo>
                  <a:cubicBezTo>
                    <a:pt x="343" y="419"/>
                    <a:pt x="342" y="421"/>
                    <a:pt x="341" y="422"/>
                  </a:cubicBezTo>
                  <a:cubicBezTo>
                    <a:pt x="339" y="424"/>
                    <a:pt x="333" y="425"/>
                    <a:pt x="331" y="425"/>
                  </a:cubicBezTo>
                  <a:cubicBezTo>
                    <a:pt x="327" y="424"/>
                    <a:pt x="326" y="419"/>
                    <a:pt x="327" y="416"/>
                  </a:cubicBezTo>
                  <a:cubicBezTo>
                    <a:pt x="327" y="414"/>
                    <a:pt x="327" y="414"/>
                    <a:pt x="327" y="414"/>
                  </a:cubicBezTo>
                  <a:close/>
                  <a:moveTo>
                    <a:pt x="226" y="359"/>
                  </a:moveTo>
                  <a:cubicBezTo>
                    <a:pt x="230" y="359"/>
                    <a:pt x="234" y="360"/>
                    <a:pt x="239" y="360"/>
                  </a:cubicBezTo>
                  <a:cubicBezTo>
                    <a:pt x="244" y="360"/>
                    <a:pt x="242" y="366"/>
                    <a:pt x="245" y="368"/>
                  </a:cubicBezTo>
                  <a:cubicBezTo>
                    <a:pt x="248" y="370"/>
                    <a:pt x="251" y="372"/>
                    <a:pt x="254" y="372"/>
                  </a:cubicBezTo>
                  <a:cubicBezTo>
                    <a:pt x="259" y="371"/>
                    <a:pt x="261" y="371"/>
                    <a:pt x="265" y="368"/>
                  </a:cubicBezTo>
                  <a:cubicBezTo>
                    <a:pt x="272" y="364"/>
                    <a:pt x="268" y="361"/>
                    <a:pt x="274" y="368"/>
                  </a:cubicBezTo>
                  <a:cubicBezTo>
                    <a:pt x="276" y="371"/>
                    <a:pt x="275" y="373"/>
                    <a:pt x="279" y="376"/>
                  </a:cubicBezTo>
                  <a:cubicBezTo>
                    <a:pt x="282" y="379"/>
                    <a:pt x="278" y="382"/>
                    <a:pt x="278" y="385"/>
                  </a:cubicBezTo>
                  <a:cubicBezTo>
                    <a:pt x="279" y="387"/>
                    <a:pt x="284" y="392"/>
                    <a:pt x="285" y="395"/>
                  </a:cubicBezTo>
                  <a:cubicBezTo>
                    <a:pt x="288" y="400"/>
                    <a:pt x="290" y="402"/>
                    <a:pt x="296" y="403"/>
                  </a:cubicBezTo>
                  <a:cubicBezTo>
                    <a:pt x="299" y="401"/>
                    <a:pt x="302" y="400"/>
                    <a:pt x="302" y="396"/>
                  </a:cubicBezTo>
                  <a:cubicBezTo>
                    <a:pt x="302" y="395"/>
                    <a:pt x="300" y="389"/>
                    <a:pt x="301" y="388"/>
                  </a:cubicBezTo>
                  <a:cubicBezTo>
                    <a:pt x="304" y="385"/>
                    <a:pt x="310" y="395"/>
                    <a:pt x="315" y="389"/>
                  </a:cubicBezTo>
                  <a:cubicBezTo>
                    <a:pt x="317" y="388"/>
                    <a:pt x="322" y="390"/>
                    <a:pt x="324" y="389"/>
                  </a:cubicBezTo>
                  <a:cubicBezTo>
                    <a:pt x="329" y="387"/>
                    <a:pt x="330" y="396"/>
                    <a:pt x="331" y="399"/>
                  </a:cubicBezTo>
                  <a:cubicBezTo>
                    <a:pt x="332" y="402"/>
                    <a:pt x="344" y="396"/>
                    <a:pt x="344" y="394"/>
                  </a:cubicBezTo>
                  <a:cubicBezTo>
                    <a:pt x="331" y="386"/>
                    <a:pt x="331" y="386"/>
                    <a:pt x="331" y="386"/>
                  </a:cubicBezTo>
                  <a:cubicBezTo>
                    <a:pt x="329" y="385"/>
                    <a:pt x="328" y="379"/>
                    <a:pt x="326" y="376"/>
                  </a:cubicBezTo>
                  <a:cubicBezTo>
                    <a:pt x="323" y="371"/>
                    <a:pt x="326" y="373"/>
                    <a:pt x="331" y="373"/>
                  </a:cubicBezTo>
                  <a:cubicBezTo>
                    <a:pt x="333" y="373"/>
                    <a:pt x="335" y="372"/>
                    <a:pt x="337" y="372"/>
                  </a:cubicBezTo>
                  <a:cubicBezTo>
                    <a:pt x="337" y="372"/>
                    <a:pt x="337" y="372"/>
                    <a:pt x="337" y="372"/>
                  </a:cubicBezTo>
                  <a:cubicBezTo>
                    <a:pt x="337" y="367"/>
                    <a:pt x="343" y="342"/>
                    <a:pt x="338" y="339"/>
                  </a:cubicBezTo>
                  <a:cubicBezTo>
                    <a:pt x="333" y="335"/>
                    <a:pt x="322" y="339"/>
                    <a:pt x="327" y="329"/>
                  </a:cubicBezTo>
                  <a:cubicBezTo>
                    <a:pt x="330" y="326"/>
                    <a:pt x="334" y="323"/>
                    <a:pt x="338" y="321"/>
                  </a:cubicBezTo>
                  <a:cubicBezTo>
                    <a:pt x="339" y="320"/>
                    <a:pt x="339" y="320"/>
                    <a:pt x="339" y="320"/>
                  </a:cubicBezTo>
                  <a:cubicBezTo>
                    <a:pt x="343" y="312"/>
                    <a:pt x="326" y="308"/>
                    <a:pt x="326" y="298"/>
                  </a:cubicBezTo>
                  <a:cubicBezTo>
                    <a:pt x="326" y="291"/>
                    <a:pt x="326" y="277"/>
                    <a:pt x="320" y="272"/>
                  </a:cubicBezTo>
                  <a:cubicBezTo>
                    <a:pt x="314" y="265"/>
                    <a:pt x="314" y="265"/>
                    <a:pt x="314" y="265"/>
                  </a:cubicBezTo>
                  <a:cubicBezTo>
                    <a:pt x="314" y="261"/>
                    <a:pt x="313" y="256"/>
                    <a:pt x="313" y="252"/>
                  </a:cubicBezTo>
                  <a:cubicBezTo>
                    <a:pt x="313" y="248"/>
                    <a:pt x="319" y="244"/>
                    <a:pt x="321" y="240"/>
                  </a:cubicBezTo>
                  <a:cubicBezTo>
                    <a:pt x="321" y="238"/>
                    <a:pt x="320" y="232"/>
                    <a:pt x="321" y="231"/>
                  </a:cubicBezTo>
                  <a:cubicBezTo>
                    <a:pt x="322" y="230"/>
                    <a:pt x="328" y="226"/>
                    <a:pt x="330" y="225"/>
                  </a:cubicBezTo>
                  <a:cubicBezTo>
                    <a:pt x="332" y="223"/>
                    <a:pt x="335" y="220"/>
                    <a:pt x="336" y="216"/>
                  </a:cubicBezTo>
                  <a:cubicBezTo>
                    <a:pt x="339" y="210"/>
                    <a:pt x="339" y="202"/>
                    <a:pt x="340" y="195"/>
                  </a:cubicBezTo>
                  <a:cubicBezTo>
                    <a:pt x="340" y="195"/>
                    <a:pt x="340" y="195"/>
                    <a:pt x="340" y="195"/>
                  </a:cubicBezTo>
                  <a:cubicBezTo>
                    <a:pt x="339" y="188"/>
                    <a:pt x="339" y="188"/>
                    <a:pt x="339" y="188"/>
                  </a:cubicBezTo>
                  <a:cubicBezTo>
                    <a:pt x="338" y="185"/>
                    <a:pt x="339" y="180"/>
                    <a:pt x="340" y="177"/>
                  </a:cubicBezTo>
                  <a:cubicBezTo>
                    <a:pt x="340" y="176"/>
                    <a:pt x="341" y="175"/>
                    <a:pt x="341" y="174"/>
                  </a:cubicBezTo>
                  <a:cubicBezTo>
                    <a:pt x="343" y="173"/>
                    <a:pt x="345" y="170"/>
                    <a:pt x="344" y="168"/>
                  </a:cubicBezTo>
                  <a:cubicBezTo>
                    <a:pt x="343" y="166"/>
                    <a:pt x="340" y="162"/>
                    <a:pt x="339" y="161"/>
                  </a:cubicBezTo>
                  <a:cubicBezTo>
                    <a:pt x="338" y="160"/>
                    <a:pt x="338" y="159"/>
                    <a:pt x="338" y="159"/>
                  </a:cubicBezTo>
                  <a:cubicBezTo>
                    <a:pt x="337" y="155"/>
                    <a:pt x="340" y="151"/>
                    <a:pt x="339" y="147"/>
                  </a:cubicBezTo>
                  <a:cubicBezTo>
                    <a:pt x="339" y="143"/>
                    <a:pt x="337" y="138"/>
                    <a:pt x="335" y="134"/>
                  </a:cubicBezTo>
                  <a:cubicBezTo>
                    <a:pt x="331" y="124"/>
                    <a:pt x="331" y="120"/>
                    <a:pt x="336" y="109"/>
                  </a:cubicBezTo>
                  <a:cubicBezTo>
                    <a:pt x="338" y="104"/>
                    <a:pt x="336" y="99"/>
                    <a:pt x="339" y="94"/>
                  </a:cubicBezTo>
                  <a:cubicBezTo>
                    <a:pt x="342" y="86"/>
                    <a:pt x="349" y="87"/>
                    <a:pt x="343" y="77"/>
                  </a:cubicBezTo>
                  <a:cubicBezTo>
                    <a:pt x="336" y="74"/>
                    <a:pt x="333" y="75"/>
                    <a:pt x="326" y="76"/>
                  </a:cubicBezTo>
                  <a:cubicBezTo>
                    <a:pt x="322" y="77"/>
                    <a:pt x="317" y="75"/>
                    <a:pt x="315" y="71"/>
                  </a:cubicBezTo>
                  <a:cubicBezTo>
                    <a:pt x="314" y="71"/>
                    <a:pt x="314" y="71"/>
                    <a:pt x="314" y="70"/>
                  </a:cubicBezTo>
                  <a:cubicBezTo>
                    <a:pt x="304" y="64"/>
                    <a:pt x="295" y="74"/>
                    <a:pt x="286" y="71"/>
                  </a:cubicBezTo>
                  <a:cubicBezTo>
                    <a:pt x="275" y="68"/>
                    <a:pt x="273" y="64"/>
                    <a:pt x="261" y="69"/>
                  </a:cubicBezTo>
                  <a:cubicBezTo>
                    <a:pt x="252" y="73"/>
                    <a:pt x="249" y="72"/>
                    <a:pt x="241" y="72"/>
                  </a:cubicBezTo>
                  <a:cubicBezTo>
                    <a:pt x="239" y="71"/>
                    <a:pt x="238" y="71"/>
                    <a:pt x="237" y="70"/>
                  </a:cubicBezTo>
                  <a:cubicBezTo>
                    <a:pt x="234" y="68"/>
                    <a:pt x="229" y="66"/>
                    <a:pt x="226" y="64"/>
                  </a:cubicBezTo>
                  <a:cubicBezTo>
                    <a:pt x="225" y="63"/>
                    <a:pt x="223" y="61"/>
                    <a:pt x="221" y="61"/>
                  </a:cubicBezTo>
                  <a:cubicBezTo>
                    <a:pt x="221" y="60"/>
                    <a:pt x="220" y="60"/>
                    <a:pt x="220" y="60"/>
                  </a:cubicBezTo>
                  <a:cubicBezTo>
                    <a:pt x="217" y="57"/>
                    <a:pt x="215" y="55"/>
                    <a:pt x="213" y="52"/>
                  </a:cubicBezTo>
                  <a:cubicBezTo>
                    <a:pt x="208" y="47"/>
                    <a:pt x="202" y="43"/>
                    <a:pt x="199" y="36"/>
                  </a:cubicBezTo>
                  <a:cubicBezTo>
                    <a:pt x="196" y="29"/>
                    <a:pt x="193" y="24"/>
                    <a:pt x="189" y="17"/>
                  </a:cubicBezTo>
                  <a:cubicBezTo>
                    <a:pt x="181" y="7"/>
                    <a:pt x="163" y="7"/>
                    <a:pt x="151" y="4"/>
                  </a:cubicBezTo>
                  <a:cubicBezTo>
                    <a:pt x="149" y="3"/>
                    <a:pt x="145" y="1"/>
                    <a:pt x="143" y="1"/>
                  </a:cubicBezTo>
                  <a:cubicBezTo>
                    <a:pt x="141" y="0"/>
                    <a:pt x="141" y="0"/>
                    <a:pt x="141" y="0"/>
                  </a:cubicBezTo>
                  <a:cubicBezTo>
                    <a:pt x="141" y="0"/>
                    <a:pt x="141" y="0"/>
                    <a:pt x="141" y="0"/>
                  </a:cubicBezTo>
                  <a:cubicBezTo>
                    <a:pt x="97" y="27"/>
                    <a:pt x="97" y="27"/>
                    <a:pt x="97" y="27"/>
                  </a:cubicBezTo>
                  <a:cubicBezTo>
                    <a:pt x="94" y="32"/>
                    <a:pt x="93" y="34"/>
                    <a:pt x="93" y="40"/>
                  </a:cubicBezTo>
                  <a:cubicBezTo>
                    <a:pt x="94" y="46"/>
                    <a:pt x="96" y="52"/>
                    <a:pt x="93" y="58"/>
                  </a:cubicBezTo>
                  <a:cubicBezTo>
                    <a:pt x="91" y="62"/>
                    <a:pt x="89" y="67"/>
                    <a:pt x="87" y="70"/>
                  </a:cubicBezTo>
                  <a:cubicBezTo>
                    <a:pt x="87" y="70"/>
                    <a:pt x="87" y="70"/>
                    <a:pt x="87" y="71"/>
                  </a:cubicBezTo>
                  <a:cubicBezTo>
                    <a:pt x="84" y="71"/>
                    <a:pt x="81" y="62"/>
                    <a:pt x="79" y="59"/>
                  </a:cubicBezTo>
                  <a:cubicBezTo>
                    <a:pt x="77" y="54"/>
                    <a:pt x="73" y="50"/>
                    <a:pt x="69" y="46"/>
                  </a:cubicBezTo>
                  <a:cubicBezTo>
                    <a:pt x="0" y="90"/>
                    <a:pt x="0" y="90"/>
                    <a:pt x="0" y="90"/>
                  </a:cubicBezTo>
                  <a:cubicBezTo>
                    <a:pt x="0" y="90"/>
                    <a:pt x="0" y="90"/>
                    <a:pt x="0" y="90"/>
                  </a:cubicBezTo>
                  <a:cubicBezTo>
                    <a:pt x="1" y="91"/>
                    <a:pt x="4" y="93"/>
                    <a:pt x="5" y="95"/>
                  </a:cubicBezTo>
                  <a:cubicBezTo>
                    <a:pt x="8" y="97"/>
                    <a:pt x="9" y="104"/>
                    <a:pt x="10" y="107"/>
                  </a:cubicBezTo>
                  <a:cubicBezTo>
                    <a:pt x="12" y="111"/>
                    <a:pt x="16" y="113"/>
                    <a:pt x="18" y="117"/>
                  </a:cubicBezTo>
                  <a:cubicBezTo>
                    <a:pt x="21" y="122"/>
                    <a:pt x="26" y="127"/>
                    <a:pt x="29" y="133"/>
                  </a:cubicBezTo>
                  <a:cubicBezTo>
                    <a:pt x="31" y="138"/>
                    <a:pt x="36" y="146"/>
                    <a:pt x="37" y="152"/>
                  </a:cubicBezTo>
                  <a:cubicBezTo>
                    <a:pt x="44" y="160"/>
                    <a:pt x="49" y="169"/>
                    <a:pt x="54" y="177"/>
                  </a:cubicBezTo>
                  <a:cubicBezTo>
                    <a:pt x="57" y="183"/>
                    <a:pt x="64" y="185"/>
                    <a:pt x="69" y="188"/>
                  </a:cubicBezTo>
                  <a:cubicBezTo>
                    <a:pt x="79" y="194"/>
                    <a:pt x="87" y="203"/>
                    <a:pt x="89" y="215"/>
                  </a:cubicBezTo>
                  <a:cubicBezTo>
                    <a:pt x="91" y="222"/>
                    <a:pt x="96" y="235"/>
                    <a:pt x="102" y="239"/>
                  </a:cubicBezTo>
                  <a:cubicBezTo>
                    <a:pt x="102" y="241"/>
                    <a:pt x="104" y="243"/>
                    <a:pt x="104" y="244"/>
                  </a:cubicBezTo>
                  <a:cubicBezTo>
                    <a:pt x="104" y="245"/>
                    <a:pt x="105" y="246"/>
                    <a:pt x="105" y="247"/>
                  </a:cubicBezTo>
                  <a:cubicBezTo>
                    <a:pt x="106" y="248"/>
                    <a:pt x="106" y="250"/>
                    <a:pt x="107" y="251"/>
                  </a:cubicBezTo>
                  <a:cubicBezTo>
                    <a:pt x="107" y="253"/>
                    <a:pt x="108" y="255"/>
                    <a:pt x="109" y="256"/>
                  </a:cubicBezTo>
                  <a:cubicBezTo>
                    <a:pt x="110" y="258"/>
                    <a:pt x="111" y="261"/>
                    <a:pt x="112" y="263"/>
                  </a:cubicBezTo>
                  <a:cubicBezTo>
                    <a:pt x="112" y="265"/>
                    <a:pt x="112" y="269"/>
                    <a:pt x="114" y="270"/>
                  </a:cubicBezTo>
                  <a:cubicBezTo>
                    <a:pt x="114" y="270"/>
                    <a:pt x="114" y="270"/>
                    <a:pt x="114" y="271"/>
                  </a:cubicBezTo>
                  <a:cubicBezTo>
                    <a:pt x="114" y="271"/>
                    <a:pt x="114" y="271"/>
                    <a:pt x="114" y="272"/>
                  </a:cubicBezTo>
                  <a:cubicBezTo>
                    <a:pt x="116" y="274"/>
                    <a:pt x="116" y="276"/>
                    <a:pt x="118" y="278"/>
                  </a:cubicBezTo>
                  <a:cubicBezTo>
                    <a:pt x="123" y="286"/>
                    <a:pt x="123" y="286"/>
                    <a:pt x="123" y="286"/>
                  </a:cubicBezTo>
                  <a:cubicBezTo>
                    <a:pt x="123" y="286"/>
                    <a:pt x="123" y="286"/>
                    <a:pt x="123" y="286"/>
                  </a:cubicBezTo>
                  <a:cubicBezTo>
                    <a:pt x="123" y="286"/>
                    <a:pt x="124" y="286"/>
                    <a:pt x="125" y="287"/>
                  </a:cubicBezTo>
                  <a:cubicBezTo>
                    <a:pt x="126" y="287"/>
                    <a:pt x="129" y="289"/>
                    <a:pt x="130" y="290"/>
                  </a:cubicBezTo>
                  <a:cubicBezTo>
                    <a:pt x="135" y="293"/>
                    <a:pt x="140" y="295"/>
                    <a:pt x="145" y="297"/>
                  </a:cubicBezTo>
                  <a:cubicBezTo>
                    <a:pt x="152" y="301"/>
                    <a:pt x="158" y="304"/>
                    <a:pt x="166" y="301"/>
                  </a:cubicBezTo>
                  <a:cubicBezTo>
                    <a:pt x="169" y="300"/>
                    <a:pt x="171" y="300"/>
                    <a:pt x="175" y="301"/>
                  </a:cubicBezTo>
                  <a:cubicBezTo>
                    <a:pt x="179" y="302"/>
                    <a:pt x="180" y="304"/>
                    <a:pt x="184" y="305"/>
                  </a:cubicBezTo>
                  <a:cubicBezTo>
                    <a:pt x="188" y="310"/>
                    <a:pt x="190" y="307"/>
                    <a:pt x="195" y="306"/>
                  </a:cubicBezTo>
                  <a:cubicBezTo>
                    <a:pt x="197" y="305"/>
                    <a:pt x="203" y="303"/>
                    <a:pt x="204" y="305"/>
                  </a:cubicBezTo>
                  <a:cubicBezTo>
                    <a:pt x="205" y="306"/>
                    <a:pt x="201" y="309"/>
                    <a:pt x="200" y="310"/>
                  </a:cubicBezTo>
                  <a:cubicBezTo>
                    <a:pt x="198" y="313"/>
                    <a:pt x="197" y="315"/>
                    <a:pt x="197" y="319"/>
                  </a:cubicBezTo>
                  <a:cubicBezTo>
                    <a:pt x="197" y="322"/>
                    <a:pt x="203" y="323"/>
                    <a:pt x="205" y="323"/>
                  </a:cubicBezTo>
                  <a:cubicBezTo>
                    <a:pt x="205" y="325"/>
                    <a:pt x="203" y="327"/>
                    <a:pt x="202" y="329"/>
                  </a:cubicBezTo>
                  <a:cubicBezTo>
                    <a:pt x="201" y="331"/>
                    <a:pt x="200" y="342"/>
                    <a:pt x="205" y="338"/>
                  </a:cubicBezTo>
                  <a:cubicBezTo>
                    <a:pt x="208" y="336"/>
                    <a:pt x="208" y="334"/>
                    <a:pt x="210" y="338"/>
                  </a:cubicBezTo>
                  <a:cubicBezTo>
                    <a:pt x="211" y="343"/>
                    <a:pt x="212" y="347"/>
                    <a:pt x="216" y="351"/>
                  </a:cubicBezTo>
                  <a:cubicBezTo>
                    <a:pt x="217" y="352"/>
                    <a:pt x="219" y="353"/>
                    <a:pt x="220" y="354"/>
                  </a:cubicBezTo>
                  <a:cubicBezTo>
                    <a:pt x="222" y="355"/>
                    <a:pt x="224" y="359"/>
                    <a:pt x="226" y="359"/>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4" name="Freeform 31"/>
            <p:cNvSpPr>
              <a:spLocks noEditPoints="1"/>
            </p:cNvSpPr>
            <p:nvPr/>
          </p:nvSpPr>
          <p:spPr bwMode="auto">
            <a:xfrm>
              <a:off x="4494213" y="4899026"/>
              <a:ext cx="773113" cy="965200"/>
            </a:xfrm>
            <a:custGeom>
              <a:avLst/>
              <a:gdLst>
                <a:gd name="T0" fmla="*/ 254 w 295"/>
                <a:gd name="T1" fmla="*/ 144 h 368"/>
                <a:gd name="T2" fmla="*/ 149 w 295"/>
                <a:gd name="T3" fmla="*/ 105 h 368"/>
                <a:gd name="T4" fmla="*/ 109 w 295"/>
                <a:gd name="T5" fmla="*/ 110 h 368"/>
                <a:gd name="T6" fmla="*/ 104 w 295"/>
                <a:gd name="T7" fmla="*/ 139 h 368"/>
                <a:gd name="T8" fmla="*/ 148 w 295"/>
                <a:gd name="T9" fmla="*/ 195 h 368"/>
                <a:gd name="T10" fmla="*/ 164 w 295"/>
                <a:gd name="T11" fmla="*/ 201 h 368"/>
                <a:gd name="T12" fmla="*/ 174 w 295"/>
                <a:gd name="T13" fmla="*/ 243 h 368"/>
                <a:gd name="T14" fmla="*/ 199 w 295"/>
                <a:gd name="T15" fmla="*/ 240 h 368"/>
                <a:gd name="T16" fmla="*/ 273 w 295"/>
                <a:gd name="T17" fmla="*/ 169 h 368"/>
                <a:gd name="T18" fmla="*/ 222 w 295"/>
                <a:gd name="T19" fmla="*/ 159 h 368"/>
                <a:gd name="T20" fmla="*/ 189 w 295"/>
                <a:gd name="T21" fmla="*/ 123 h 368"/>
                <a:gd name="T22" fmla="*/ 124 w 295"/>
                <a:gd name="T23" fmla="*/ 263 h 368"/>
                <a:gd name="T24" fmla="*/ 126 w 295"/>
                <a:gd name="T25" fmla="*/ 277 h 368"/>
                <a:gd name="T26" fmla="*/ 98 w 295"/>
                <a:gd name="T27" fmla="*/ 301 h 368"/>
                <a:gd name="T28" fmla="*/ 89 w 295"/>
                <a:gd name="T29" fmla="*/ 324 h 368"/>
                <a:gd name="T30" fmla="*/ 73 w 295"/>
                <a:gd name="T31" fmla="*/ 306 h 368"/>
                <a:gd name="T32" fmla="*/ 88 w 295"/>
                <a:gd name="T33" fmla="*/ 332 h 368"/>
                <a:gd name="T34" fmla="*/ 58 w 295"/>
                <a:gd name="T35" fmla="*/ 357 h 368"/>
                <a:gd name="T36" fmla="*/ 163 w 295"/>
                <a:gd name="T37" fmla="*/ 299 h 368"/>
                <a:gd name="T38" fmla="*/ 117 w 295"/>
                <a:gd name="T39" fmla="*/ 288 h 368"/>
                <a:gd name="T40" fmla="*/ 129 w 295"/>
                <a:gd name="T41" fmla="*/ 292 h 368"/>
                <a:gd name="T42" fmla="*/ 120 w 295"/>
                <a:gd name="T43" fmla="*/ 316 h 368"/>
                <a:gd name="T44" fmla="*/ 92 w 295"/>
                <a:gd name="T45" fmla="*/ 352 h 368"/>
                <a:gd name="T46" fmla="*/ 106 w 295"/>
                <a:gd name="T47" fmla="*/ 349 h 368"/>
                <a:gd name="T48" fmla="*/ 101 w 295"/>
                <a:gd name="T49" fmla="*/ 201 h 368"/>
                <a:gd name="T50" fmla="*/ 94 w 295"/>
                <a:gd name="T51" fmla="*/ 198 h 368"/>
                <a:gd name="T52" fmla="*/ 84 w 295"/>
                <a:gd name="T53" fmla="*/ 219 h 368"/>
                <a:gd name="T54" fmla="*/ 94 w 295"/>
                <a:gd name="T55" fmla="*/ 240 h 368"/>
                <a:gd name="T56" fmla="*/ 79 w 295"/>
                <a:gd name="T57" fmla="*/ 230 h 368"/>
                <a:gd name="T58" fmla="*/ 202 w 295"/>
                <a:gd name="T59" fmla="*/ 245 h 368"/>
                <a:gd name="T60" fmla="*/ 205 w 295"/>
                <a:gd name="T61" fmla="*/ 255 h 368"/>
                <a:gd name="T62" fmla="*/ 229 w 295"/>
                <a:gd name="T63" fmla="*/ 248 h 368"/>
                <a:gd name="T64" fmla="*/ 272 w 295"/>
                <a:gd name="T65" fmla="*/ 219 h 368"/>
                <a:gd name="T66" fmla="*/ 215 w 295"/>
                <a:gd name="T67" fmla="*/ 254 h 368"/>
                <a:gd name="T68" fmla="*/ 290 w 295"/>
                <a:gd name="T69" fmla="*/ 172 h 368"/>
                <a:gd name="T70" fmla="*/ 276 w 295"/>
                <a:gd name="T71" fmla="*/ 216 h 368"/>
                <a:gd name="T72" fmla="*/ 45 w 295"/>
                <a:gd name="T73" fmla="*/ 211 h 368"/>
                <a:gd name="T74" fmla="*/ 53 w 295"/>
                <a:gd name="T75" fmla="*/ 226 h 368"/>
                <a:gd name="T76" fmla="*/ 118 w 295"/>
                <a:gd name="T77" fmla="*/ 243 h 368"/>
                <a:gd name="T78" fmla="*/ 72 w 295"/>
                <a:gd name="T79" fmla="*/ 283 h 368"/>
                <a:gd name="T80" fmla="*/ 57 w 295"/>
                <a:gd name="T81" fmla="*/ 319 h 368"/>
                <a:gd name="T82" fmla="*/ 36 w 295"/>
                <a:gd name="T83" fmla="*/ 343 h 368"/>
                <a:gd name="T84" fmla="*/ 26 w 295"/>
                <a:gd name="T85" fmla="*/ 336 h 368"/>
                <a:gd name="T86" fmla="*/ 1 w 295"/>
                <a:gd name="T87" fmla="*/ 285 h 368"/>
                <a:gd name="T88" fmla="*/ 89 w 295"/>
                <a:gd name="T89" fmla="*/ 100 h 368"/>
                <a:gd name="T90" fmla="*/ 82 w 295"/>
                <a:gd name="T91" fmla="*/ 45 h 368"/>
                <a:gd name="T92" fmla="*/ 93 w 295"/>
                <a:gd name="T93" fmla="*/ 0 h 368"/>
                <a:gd name="T94" fmla="*/ 145 w 295"/>
                <a:gd name="T95" fmla="*/ 15 h 368"/>
                <a:gd name="T96" fmla="*/ 167 w 295"/>
                <a:gd name="T97" fmla="*/ 33 h 368"/>
                <a:gd name="T98" fmla="*/ 186 w 295"/>
                <a:gd name="T99" fmla="*/ 65 h 368"/>
                <a:gd name="T100" fmla="*/ 203 w 295"/>
                <a:gd name="T101" fmla="*/ 82 h 368"/>
                <a:gd name="T102" fmla="*/ 165 w 295"/>
                <a:gd name="T103" fmla="*/ 104 h 368"/>
                <a:gd name="T104" fmla="*/ 120 w 295"/>
                <a:gd name="T105" fmla="*/ 9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368">
                  <a:moveTo>
                    <a:pt x="239" y="143"/>
                  </a:moveTo>
                  <a:cubicBezTo>
                    <a:pt x="241" y="140"/>
                    <a:pt x="242" y="138"/>
                    <a:pt x="245" y="138"/>
                  </a:cubicBezTo>
                  <a:cubicBezTo>
                    <a:pt x="246" y="138"/>
                    <a:pt x="248" y="138"/>
                    <a:pt x="249" y="137"/>
                  </a:cubicBezTo>
                  <a:cubicBezTo>
                    <a:pt x="250" y="137"/>
                    <a:pt x="252" y="136"/>
                    <a:pt x="253" y="137"/>
                  </a:cubicBezTo>
                  <a:cubicBezTo>
                    <a:pt x="254" y="138"/>
                    <a:pt x="255" y="142"/>
                    <a:pt x="254" y="144"/>
                  </a:cubicBezTo>
                  <a:cubicBezTo>
                    <a:pt x="252" y="146"/>
                    <a:pt x="249" y="145"/>
                    <a:pt x="247" y="144"/>
                  </a:cubicBezTo>
                  <a:cubicBezTo>
                    <a:pt x="245" y="144"/>
                    <a:pt x="244" y="144"/>
                    <a:pt x="243" y="144"/>
                  </a:cubicBezTo>
                  <a:cubicBezTo>
                    <a:pt x="242" y="144"/>
                    <a:pt x="241" y="143"/>
                    <a:pt x="240" y="143"/>
                  </a:cubicBezTo>
                  <a:cubicBezTo>
                    <a:pt x="239" y="143"/>
                    <a:pt x="239" y="143"/>
                    <a:pt x="239" y="143"/>
                  </a:cubicBezTo>
                  <a:close/>
                  <a:moveTo>
                    <a:pt x="149" y="105"/>
                  </a:moveTo>
                  <a:cubicBezTo>
                    <a:pt x="147" y="105"/>
                    <a:pt x="147" y="105"/>
                    <a:pt x="147" y="105"/>
                  </a:cubicBezTo>
                  <a:cubicBezTo>
                    <a:pt x="145" y="102"/>
                    <a:pt x="129" y="98"/>
                    <a:pt x="126" y="100"/>
                  </a:cubicBezTo>
                  <a:cubicBezTo>
                    <a:pt x="123" y="102"/>
                    <a:pt x="121" y="103"/>
                    <a:pt x="119" y="105"/>
                  </a:cubicBezTo>
                  <a:cubicBezTo>
                    <a:pt x="116" y="106"/>
                    <a:pt x="116" y="118"/>
                    <a:pt x="114" y="113"/>
                  </a:cubicBezTo>
                  <a:cubicBezTo>
                    <a:pt x="113" y="110"/>
                    <a:pt x="112" y="109"/>
                    <a:pt x="109" y="110"/>
                  </a:cubicBezTo>
                  <a:cubicBezTo>
                    <a:pt x="106" y="111"/>
                    <a:pt x="103" y="111"/>
                    <a:pt x="100" y="111"/>
                  </a:cubicBezTo>
                  <a:cubicBezTo>
                    <a:pt x="95" y="110"/>
                    <a:pt x="95" y="114"/>
                    <a:pt x="97" y="118"/>
                  </a:cubicBezTo>
                  <a:cubicBezTo>
                    <a:pt x="98" y="121"/>
                    <a:pt x="98" y="127"/>
                    <a:pt x="104" y="125"/>
                  </a:cubicBezTo>
                  <a:cubicBezTo>
                    <a:pt x="106" y="124"/>
                    <a:pt x="109" y="123"/>
                    <a:pt x="112" y="124"/>
                  </a:cubicBezTo>
                  <a:cubicBezTo>
                    <a:pt x="114" y="131"/>
                    <a:pt x="110" y="135"/>
                    <a:pt x="104" y="139"/>
                  </a:cubicBezTo>
                  <a:cubicBezTo>
                    <a:pt x="99" y="142"/>
                    <a:pt x="105" y="153"/>
                    <a:pt x="107" y="156"/>
                  </a:cubicBezTo>
                  <a:cubicBezTo>
                    <a:pt x="109" y="160"/>
                    <a:pt x="110" y="168"/>
                    <a:pt x="114" y="171"/>
                  </a:cubicBezTo>
                  <a:cubicBezTo>
                    <a:pt x="117" y="173"/>
                    <a:pt x="121" y="173"/>
                    <a:pt x="121" y="177"/>
                  </a:cubicBezTo>
                  <a:cubicBezTo>
                    <a:pt x="121" y="184"/>
                    <a:pt x="128" y="194"/>
                    <a:pt x="134" y="197"/>
                  </a:cubicBezTo>
                  <a:cubicBezTo>
                    <a:pt x="137" y="197"/>
                    <a:pt x="148" y="197"/>
                    <a:pt x="148" y="195"/>
                  </a:cubicBezTo>
                  <a:cubicBezTo>
                    <a:pt x="147" y="189"/>
                    <a:pt x="134" y="178"/>
                    <a:pt x="146" y="181"/>
                  </a:cubicBezTo>
                  <a:cubicBezTo>
                    <a:pt x="150" y="182"/>
                    <a:pt x="153" y="181"/>
                    <a:pt x="152" y="185"/>
                  </a:cubicBezTo>
                  <a:cubicBezTo>
                    <a:pt x="152" y="189"/>
                    <a:pt x="152" y="191"/>
                    <a:pt x="155" y="195"/>
                  </a:cubicBezTo>
                  <a:cubicBezTo>
                    <a:pt x="159" y="199"/>
                    <a:pt x="161" y="197"/>
                    <a:pt x="166" y="197"/>
                  </a:cubicBezTo>
                  <a:cubicBezTo>
                    <a:pt x="165" y="198"/>
                    <a:pt x="163" y="199"/>
                    <a:pt x="164" y="201"/>
                  </a:cubicBezTo>
                  <a:cubicBezTo>
                    <a:pt x="164" y="202"/>
                    <a:pt x="166" y="206"/>
                    <a:pt x="166" y="207"/>
                  </a:cubicBezTo>
                  <a:cubicBezTo>
                    <a:pt x="162" y="208"/>
                    <a:pt x="161" y="208"/>
                    <a:pt x="158" y="211"/>
                  </a:cubicBezTo>
                  <a:cubicBezTo>
                    <a:pt x="154" y="216"/>
                    <a:pt x="149" y="216"/>
                    <a:pt x="145" y="220"/>
                  </a:cubicBezTo>
                  <a:cubicBezTo>
                    <a:pt x="149" y="226"/>
                    <a:pt x="154" y="235"/>
                    <a:pt x="159" y="240"/>
                  </a:cubicBezTo>
                  <a:cubicBezTo>
                    <a:pt x="161" y="241"/>
                    <a:pt x="173" y="248"/>
                    <a:pt x="174" y="243"/>
                  </a:cubicBezTo>
                  <a:cubicBezTo>
                    <a:pt x="176" y="232"/>
                    <a:pt x="174" y="219"/>
                    <a:pt x="174" y="207"/>
                  </a:cubicBezTo>
                  <a:cubicBezTo>
                    <a:pt x="176" y="208"/>
                    <a:pt x="181" y="214"/>
                    <a:pt x="181" y="216"/>
                  </a:cubicBezTo>
                  <a:cubicBezTo>
                    <a:pt x="181" y="220"/>
                    <a:pt x="181" y="225"/>
                    <a:pt x="181" y="229"/>
                  </a:cubicBezTo>
                  <a:cubicBezTo>
                    <a:pt x="182" y="233"/>
                    <a:pt x="184" y="252"/>
                    <a:pt x="187" y="252"/>
                  </a:cubicBezTo>
                  <a:cubicBezTo>
                    <a:pt x="191" y="253"/>
                    <a:pt x="197" y="243"/>
                    <a:pt x="199" y="240"/>
                  </a:cubicBezTo>
                  <a:cubicBezTo>
                    <a:pt x="207" y="229"/>
                    <a:pt x="216" y="222"/>
                    <a:pt x="225" y="212"/>
                  </a:cubicBezTo>
                  <a:cubicBezTo>
                    <a:pt x="229" y="208"/>
                    <a:pt x="235" y="205"/>
                    <a:pt x="239" y="201"/>
                  </a:cubicBezTo>
                  <a:cubicBezTo>
                    <a:pt x="243" y="200"/>
                    <a:pt x="250" y="194"/>
                    <a:pt x="254" y="191"/>
                  </a:cubicBezTo>
                  <a:cubicBezTo>
                    <a:pt x="258" y="187"/>
                    <a:pt x="262" y="180"/>
                    <a:pt x="267" y="177"/>
                  </a:cubicBezTo>
                  <a:cubicBezTo>
                    <a:pt x="269" y="175"/>
                    <a:pt x="274" y="173"/>
                    <a:pt x="273" y="169"/>
                  </a:cubicBezTo>
                  <a:cubicBezTo>
                    <a:pt x="272" y="166"/>
                    <a:pt x="270" y="161"/>
                    <a:pt x="269" y="159"/>
                  </a:cubicBezTo>
                  <a:cubicBezTo>
                    <a:pt x="265" y="152"/>
                    <a:pt x="256" y="158"/>
                    <a:pt x="252" y="154"/>
                  </a:cubicBezTo>
                  <a:cubicBezTo>
                    <a:pt x="249" y="152"/>
                    <a:pt x="247" y="154"/>
                    <a:pt x="243" y="153"/>
                  </a:cubicBezTo>
                  <a:cubicBezTo>
                    <a:pt x="240" y="153"/>
                    <a:pt x="237" y="151"/>
                    <a:pt x="234" y="151"/>
                  </a:cubicBezTo>
                  <a:cubicBezTo>
                    <a:pt x="229" y="151"/>
                    <a:pt x="226" y="159"/>
                    <a:pt x="222" y="159"/>
                  </a:cubicBezTo>
                  <a:cubicBezTo>
                    <a:pt x="221" y="157"/>
                    <a:pt x="221" y="152"/>
                    <a:pt x="220" y="150"/>
                  </a:cubicBezTo>
                  <a:cubicBezTo>
                    <a:pt x="219" y="147"/>
                    <a:pt x="224" y="144"/>
                    <a:pt x="226" y="143"/>
                  </a:cubicBezTo>
                  <a:cubicBezTo>
                    <a:pt x="233" y="137"/>
                    <a:pt x="222" y="131"/>
                    <a:pt x="217" y="131"/>
                  </a:cubicBezTo>
                  <a:cubicBezTo>
                    <a:pt x="211" y="130"/>
                    <a:pt x="211" y="127"/>
                    <a:pt x="206" y="125"/>
                  </a:cubicBezTo>
                  <a:cubicBezTo>
                    <a:pt x="201" y="122"/>
                    <a:pt x="194" y="123"/>
                    <a:pt x="189" y="123"/>
                  </a:cubicBezTo>
                  <a:cubicBezTo>
                    <a:pt x="181" y="123"/>
                    <a:pt x="174" y="122"/>
                    <a:pt x="166" y="120"/>
                  </a:cubicBezTo>
                  <a:cubicBezTo>
                    <a:pt x="165" y="114"/>
                    <a:pt x="155" y="117"/>
                    <a:pt x="152" y="112"/>
                  </a:cubicBezTo>
                  <a:cubicBezTo>
                    <a:pt x="151" y="109"/>
                    <a:pt x="152" y="107"/>
                    <a:pt x="149" y="105"/>
                  </a:cubicBezTo>
                  <a:close/>
                  <a:moveTo>
                    <a:pt x="116" y="277"/>
                  </a:moveTo>
                  <a:cubicBezTo>
                    <a:pt x="119" y="273"/>
                    <a:pt x="122" y="268"/>
                    <a:pt x="124" y="263"/>
                  </a:cubicBezTo>
                  <a:cubicBezTo>
                    <a:pt x="125" y="262"/>
                    <a:pt x="126" y="255"/>
                    <a:pt x="128" y="256"/>
                  </a:cubicBezTo>
                  <a:cubicBezTo>
                    <a:pt x="129" y="256"/>
                    <a:pt x="129" y="257"/>
                    <a:pt x="130" y="258"/>
                  </a:cubicBezTo>
                  <a:cubicBezTo>
                    <a:pt x="131" y="258"/>
                    <a:pt x="132" y="258"/>
                    <a:pt x="133" y="258"/>
                  </a:cubicBezTo>
                  <a:cubicBezTo>
                    <a:pt x="133" y="261"/>
                    <a:pt x="132" y="265"/>
                    <a:pt x="131" y="268"/>
                  </a:cubicBezTo>
                  <a:cubicBezTo>
                    <a:pt x="131" y="271"/>
                    <a:pt x="129" y="275"/>
                    <a:pt x="126" y="277"/>
                  </a:cubicBezTo>
                  <a:cubicBezTo>
                    <a:pt x="124" y="278"/>
                    <a:pt x="123" y="278"/>
                    <a:pt x="121" y="278"/>
                  </a:cubicBezTo>
                  <a:cubicBezTo>
                    <a:pt x="120" y="279"/>
                    <a:pt x="119" y="279"/>
                    <a:pt x="117" y="279"/>
                  </a:cubicBezTo>
                  <a:cubicBezTo>
                    <a:pt x="116" y="277"/>
                    <a:pt x="116" y="277"/>
                    <a:pt x="116" y="277"/>
                  </a:cubicBezTo>
                  <a:close/>
                  <a:moveTo>
                    <a:pt x="73" y="306"/>
                  </a:moveTo>
                  <a:cubicBezTo>
                    <a:pt x="76" y="317"/>
                    <a:pt x="92" y="301"/>
                    <a:pt x="98" y="301"/>
                  </a:cubicBezTo>
                  <a:cubicBezTo>
                    <a:pt x="98" y="301"/>
                    <a:pt x="98" y="301"/>
                    <a:pt x="98" y="301"/>
                  </a:cubicBezTo>
                  <a:cubicBezTo>
                    <a:pt x="98" y="301"/>
                    <a:pt x="98" y="301"/>
                    <a:pt x="98" y="301"/>
                  </a:cubicBezTo>
                  <a:cubicBezTo>
                    <a:pt x="98" y="303"/>
                    <a:pt x="98" y="304"/>
                    <a:pt x="98" y="306"/>
                  </a:cubicBezTo>
                  <a:cubicBezTo>
                    <a:pt x="97" y="308"/>
                    <a:pt x="95" y="310"/>
                    <a:pt x="94" y="313"/>
                  </a:cubicBezTo>
                  <a:cubicBezTo>
                    <a:pt x="93" y="316"/>
                    <a:pt x="93" y="323"/>
                    <a:pt x="89" y="324"/>
                  </a:cubicBezTo>
                  <a:cubicBezTo>
                    <a:pt x="86" y="324"/>
                    <a:pt x="82" y="321"/>
                    <a:pt x="81" y="319"/>
                  </a:cubicBezTo>
                  <a:cubicBezTo>
                    <a:pt x="80" y="318"/>
                    <a:pt x="80" y="315"/>
                    <a:pt x="78" y="315"/>
                  </a:cubicBezTo>
                  <a:cubicBezTo>
                    <a:pt x="76" y="315"/>
                    <a:pt x="73" y="319"/>
                    <a:pt x="71" y="318"/>
                  </a:cubicBezTo>
                  <a:cubicBezTo>
                    <a:pt x="68" y="317"/>
                    <a:pt x="71" y="310"/>
                    <a:pt x="72" y="308"/>
                  </a:cubicBezTo>
                  <a:cubicBezTo>
                    <a:pt x="73" y="306"/>
                    <a:pt x="73" y="306"/>
                    <a:pt x="73" y="306"/>
                  </a:cubicBezTo>
                  <a:close/>
                  <a:moveTo>
                    <a:pt x="68" y="368"/>
                  </a:moveTo>
                  <a:cubicBezTo>
                    <a:pt x="72" y="367"/>
                    <a:pt x="76" y="362"/>
                    <a:pt x="79" y="359"/>
                  </a:cubicBezTo>
                  <a:cubicBezTo>
                    <a:pt x="81" y="357"/>
                    <a:pt x="82" y="354"/>
                    <a:pt x="83" y="352"/>
                  </a:cubicBezTo>
                  <a:cubicBezTo>
                    <a:pt x="85" y="348"/>
                    <a:pt x="87" y="344"/>
                    <a:pt x="88" y="341"/>
                  </a:cubicBezTo>
                  <a:cubicBezTo>
                    <a:pt x="89" y="337"/>
                    <a:pt x="88" y="336"/>
                    <a:pt x="88" y="332"/>
                  </a:cubicBezTo>
                  <a:cubicBezTo>
                    <a:pt x="88" y="332"/>
                    <a:pt x="88" y="332"/>
                    <a:pt x="88" y="332"/>
                  </a:cubicBezTo>
                  <a:cubicBezTo>
                    <a:pt x="87" y="331"/>
                    <a:pt x="87" y="331"/>
                    <a:pt x="87" y="331"/>
                  </a:cubicBezTo>
                  <a:cubicBezTo>
                    <a:pt x="83" y="331"/>
                    <a:pt x="79" y="334"/>
                    <a:pt x="75" y="336"/>
                  </a:cubicBezTo>
                  <a:cubicBezTo>
                    <a:pt x="71" y="338"/>
                    <a:pt x="68" y="341"/>
                    <a:pt x="65" y="344"/>
                  </a:cubicBezTo>
                  <a:cubicBezTo>
                    <a:pt x="60" y="347"/>
                    <a:pt x="56" y="351"/>
                    <a:pt x="58" y="357"/>
                  </a:cubicBezTo>
                  <a:cubicBezTo>
                    <a:pt x="59" y="360"/>
                    <a:pt x="62" y="365"/>
                    <a:pt x="64" y="367"/>
                  </a:cubicBezTo>
                  <a:cubicBezTo>
                    <a:pt x="68" y="368"/>
                    <a:pt x="68" y="368"/>
                    <a:pt x="68" y="368"/>
                  </a:cubicBezTo>
                  <a:close/>
                  <a:moveTo>
                    <a:pt x="111" y="346"/>
                  </a:moveTo>
                  <a:cubicBezTo>
                    <a:pt x="122" y="339"/>
                    <a:pt x="134" y="335"/>
                    <a:pt x="143" y="326"/>
                  </a:cubicBezTo>
                  <a:cubicBezTo>
                    <a:pt x="151" y="318"/>
                    <a:pt x="155" y="307"/>
                    <a:pt x="163" y="299"/>
                  </a:cubicBezTo>
                  <a:cubicBezTo>
                    <a:pt x="167" y="294"/>
                    <a:pt x="174" y="291"/>
                    <a:pt x="173" y="284"/>
                  </a:cubicBezTo>
                  <a:cubicBezTo>
                    <a:pt x="172" y="277"/>
                    <a:pt x="157" y="266"/>
                    <a:pt x="152" y="262"/>
                  </a:cubicBezTo>
                  <a:cubicBezTo>
                    <a:pt x="147" y="258"/>
                    <a:pt x="143" y="254"/>
                    <a:pt x="140" y="261"/>
                  </a:cubicBezTo>
                  <a:cubicBezTo>
                    <a:pt x="137" y="267"/>
                    <a:pt x="136" y="270"/>
                    <a:pt x="134" y="276"/>
                  </a:cubicBezTo>
                  <a:cubicBezTo>
                    <a:pt x="132" y="286"/>
                    <a:pt x="126" y="286"/>
                    <a:pt x="117" y="288"/>
                  </a:cubicBezTo>
                  <a:cubicBezTo>
                    <a:pt x="116" y="289"/>
                    <a:pt x="117" y="289"/>
                    <a:pt x="117" y="290"/>
                  </a:cubicBezTo>
                  <a:cubicBezTo>
                    <a:pt x="118" y="290"/>
                    <a:pt x="118" y="291"/>
                    <a:pt x="118" y="291"/>
                  </a:cubicBezTo>
                  <a:cubicBezTo>
                    <a:pt x="121" y="291"/>
                    <a:pt x="125" y="291"/>
                    <a:pt x="129" y="291"/>
                  </a:cubicBezTo>
                  <a:cubicBezTo>
                    <a:pt x="129" y="292"/>
                    <a:pt x="129" y="292"/>
                    <a:pt x="129" y="292"/>
                  </a:cubicBezTo>
                  <a:cubicBezTo>
                    <a:pt x="129" y="292"/>
                    <a:pt x="129" y="292"/>
                    <a:pt x="129" y="292"/>
                  </a:cubicBezTo>
                  <a:cubicBezTo>
                    <a:pt x="126" y="295"/>
                    <a:pt x="108" y="306"/>
                    <a:pt x="112" y="312"/>
                  </a:cubicBezTo>
                  <a:cubicBezTo>
                    <a:pt x="121" y="312"/>
                    <a:pt x="134" y="305"/>
                    <a:pt x="143" y="303"/>
                  </a:cubicBezTo>
                  <a:cubicBezTo>
                    <a:pt x="145" y="301"/>
                    <a:pt x="146" y="299"/>
                    <a:pt x="149" y="299"/>
                  </a:cubicBezTo>
                  <a:cubicBezTo>
                    <a:pt x="151" y="306"/>
                    <a:pt x="138" y="309"/>
                    <a:pt x="135" y="311"/>
                  </a:cubicBezTo>
                  <a:cubicBezTo>
                    <a:pt x="130" y="314"/>
                    <a:pt x="125" y="315"/>
                    <a:pt x="120" y="316"/>
                  </a:cubicBezTo>
                  <a:cubicBezTo>
                    <a:pt x="113" y="317"/>
                    <a:pt x="113" y="324"/>
                    <a:pt x="107" y="328"/>
                  </a:cubicBezTo>
                  <a:cubicBezTo>
                    <a:pt x="104" y="330"/>
                    <a:pt x="102" y="332"/>
                    <a:pt x="99" y="335"/>
                  </a:cubicBezTo>
                  <a:cubicBezTo>
                    <a:pt x="97" y="339"/>
                    <a:pt x="96" y="343"/>
                    <a:pt x="94" y="346"/>
                  </a:cubicBezTo>
                  <a:cubicBezTo>
                    <a:pt x="93" y="347"/>
                    <a:pt x="92" y="347"/>
                    <a:pt x="92" y="349"/>
                  </a:cubicBezTo>
                  <a:cubicBezTo>
                    <a:pt x="92" y="350"/>
                    <a:pt x="92" y="350"/>
                    <a:pt x="92" y="352"/>
                  </a:cubicBezTo>
                  <a:cubicBezTo>
                    <a:pt x="92" y="353"/>
                    <a:pt x="92" y="353"/>
                    <a:pt x="93" y="354"/>
                  </a:cubicBezTo>
                  <a:cubicBezTo>
                    <a:pt x="93" y="354"/>
                    <a:pt x="93" y="354"/>
                    <a:pt x="94" y="354"/>
                  </a:cubicBezTo>
                  <a:cubicBezTo>
                    <a:pt x="96" y="355"/>
                    <a:pt x="97" y="354"/>
                    <a:pt x="99" y="353"/>
                  </a:cubicBezTo>
                  <a:cubicBezTo>
                    <a:pt x="100" y="352"/>
                    <a:pt x="101" y="352"/>
                    <a:pt x="103" y="351"/>
                  </a:cubicBezTo>
                  <a:cubicBezTo>
                    <a:pt x="104" y="351"/>
                    <a:pt x="105" y="350"/>
                    <a:pt x="106" y="349"/>
                  </a:cubicBezTo>
                  <a:cubicBezTo>
                    <a:pt x="111" y="346"/>
                    <a:pt x="111" y="346"/>
                    <a:pt x="111" y="346"/>
                  </a:cubicBezTo>
                  <a:close/>
                  <a:moveTo>
                    <a:pt x="101" y="196"/>
                  </a:moveTo>
                  <a:cubicBezTo>
                    <a:pt x="102" y="197"/>
                    <a:pt x="102" y="197"/>
                    <a:pt x="102" y="197"/>
                  </a:cubicBezTo>
                  <a:cubicBezTo>
                    <a:pt x="101" y="198"/>
                    <a:pt x="102" y="199"/>
                    <a:pt x="101" y="200"/>
                  </a:cubicBezTo>
                  <a:cubicBezTo>
                    <a:pt x="101" y="201"/>
                    <a:pt x="101" y="201"/>
                    <a:pt x="101" y="201"/>
                  </a:cubicBezTo>
                  <a:cubicBezTo>
                    <a:pt x="100" y="201"/>
                    <a:pt x="100" y="201"/>
                    <a:pt x="99" y="201"/>
                  </a:cubicBezTo>
                  <a:cubicBezTo>
                    <a:pt x="99" y="201"/>
                    <a:pt x="98" y="201"/>
                    <a:pt x="97" y="201"/>
                  </a:cubicBezTo>
                  <a:cubicBezTo>
                    <a:pt x="97" y="201"/>
                    <a:pt x="96" y="200"/>
                    <a:pt x="96" y="200"/>
                  </a:cubicBezTo>
                  <a:cubicBezTo>
                    <a:pt x="96" y="200"/>
                    <a:pt x="95" y="199"/>
                    <a:pt x="95" y="199"/>
                  </a:cubicBezTo>
                  <a:cubicBezTo>
                    <a:pt x="95" y="198"/>
                    <a:pt x="94" y="198"/>
                    <a:pt x="94" y="198"/>
                  </a:cubicBezTo>
                  <a:cubicBezTo>
                    <a:pt x="93" y="197"/>
                    <a:pt x="92" y="195"/>
                    <a:pt x="93" y="194"/>
                  </a:cubicBezTo>
                  <a:cubicBezTo>
                    <a:pt x="94" y="194"/>
                    <a:pt x="95" y="194"/>
                    <a:pt x="96" y="195"/>
                  </a:cubicBezTo>
                  <a:cubicBezTo>
                    <a:pt x="97" y="195"/>
                    <a:pt x="97" y="196"/>
                    <a:pt x="98" y="196"/>
                  </a:cubicBezTo>
                  <a:cubicBezTo>
                    <a:pt x="99" y="196"/>
                    <a:pt x="100" y="196"/>
                    <a:pt x="101" y="196"/>
                  </a:cubicBezTo>
                  <a:close/>
                  <a:moveTo>
                    <a:pt x="84" y="219"/>
                  </a:moveTo>
                  <a:cubicBezTo>
                    <a:pt x="87" y="221"/>
                    <a:pt x="87" y="211"/>
                    <a:pt x="88" y="209"/>
                  </a:cubicBezTo>
                  <a:cubicBezTo>
                    <a:pt x="89" y="208"/>
                    <a:pt x="93" y="204"/>
                    <a:pt x="95" y="206"/>
                  </a:cubicBezTo>
                  <a:cubicBezTo>
                    <a:pt x="98" y="211"/>
                    <a:pt x="97" y="217"/>
                    <a:pt x="99" y="222"/>
                  </a:cubicBezTo>
                  <a:cubicBezTo>
                    <a:pt x="102" y="227"/>
                    <a:pt x="101" y="229"/>
                    <a:pt x="98" y="233"/>
                  </a:cubicBezTo>
                  <a:cubicBezTo>
                    <a:pt x="97" y="236"/>
                    <a:pt x="97" y="238"/>
                    <a:pt x="94" y="240"/>
                  </a:cubicBezTo>
                  <a:cubicBezTo>
                    <a:pt x="90" y="242"/>
                    <a:pt x="80" y="238"/>
                    <a:pt x="85" y="233"/>
                  </a:cubicBezTo>
                  <a:cubicBezTo>
                    <a:pt x="87" y="231"/>
                    <a:pt x="90" y="229"/>
                    <a:pt x="90" y="226"/>
                  </a:cubicBezTo>
                  <a:cubicBezTo>
                    <a:pt x="90" y="225"/>
                    <a:pt x="89" y="222"/>
                    <a:pt x="88" y="222"/>
                  </a:cubicBezTo>
                  <a:cubicBezTo>
                    <a:pt x="86" y="225"/>
                    <a:pt x="85" y="225"/>
                    <a:pt x="82" y="225"/>
                  </a:cubicBezTo>
                  <a:cubicBezTo>
                    <a:pt x="79" y="225"/>
                    <a:pt x="80" y="229"/>
                    <a:pt x="79" y="230"/>
                  </a:cubicBezTo>
                  <a:cubicBezTo>
                    <a:pt x="76" y="234"/>
                    <a:pt x="67" y="225"/>
                    <a:pt x="71" y="222"/>
                  </a:cubicBezTo>
                  <a:cubicBezTo>
                    <a:pt x="74" y="219"/>
                    <a:pt x="79" y="222"/>
                    <a:pt x="83" y="220"/>
                  </a:cubicBezTo>
                  <a:cubicBezTo>
                    <a:pt x="84" y="219"/>
                    <a:pt x="84" y="219"/>
                    <a:pt x="84" y="219"/>
                  </a:cubicBezTo>
                  <a:close/>
                  <a:moveTo>
                    <a:pt x="197" y="259"/>
                  </a:moveTo>
                  <a:cubicBezTo>
                    <a:pt x="201" y="255"/>
                    <a:pt x="197" y="249"/>
                    <a:pt x="202" y="245"/>
                  </a:cubicBezTo>
                  <a:cubicBezTo>
                    <a:pt x="204" y="244"/>
                    <a:pt x="206" y="243"/>
                    <a:pt x="208" y="242"/>
                  </a:cubicBezTo>
                  <a:cubicBezTo>
                    <a:pt x="210" y="240"/>
                    <a:pt x="213" y="237"/>
                    <a:pt x="214" y="237"/>
                  </a:cubicBezTo>
                  <a:cubicBezTo>
                    <a:pt x="214" y="238"/>
                    <a:pt x="215" y="239"/>
                    <a:pt x="215" y="240"/>
                  </a:cubicBezTo>
                  <a:cubicBezTo>
                    <a:pt x="215" y="244"/>
                    <a:pt x="211" y="249"/>
                    <a:pt x="208" y="252"/>
                  </a:cubicBezTo>
                  <a:cubicBezTo>
                    <a:pt x="207" y="253"/>
                    <a:pt x="206" y="254"/>
                    <a:pt x="205" y="255"/>
                  </a:cubicBezTo>
                  <a:cubicBezTo>
                    <a:pt x="204" y="256"/>
                    <a:pt x="203" y="257"/>
                    <a:pt x="203" y="257"/>
                  </a:cubicBezTo>
                  <a:cubicBezTo>
                    <a:pt x="202" y="258"/>
                    <a:pt x="201" y="258"/>
                    <a:pt x="200" y="259"/>
                  </a:cubicBezTo>
                  <a:cubicBezTo>
                    <a:pt x="197" y="259"/>
                    <a:pt x="197" y="259"/>
                    <a:pt x="197" y="259"/>
                  </a:cubicBezTo>
                  <a:close/>
                  <a:moveTo>
                    <a:pt x="215" y="254"/>
                  </a:moveTo>
                  <a:cubicBezTo>
                    <a:pt x="221" y="252"/>
                    <a:pt x="225" y="252"/>
                    <a:pt x="229" y="248"/>
                  </a:cubicBezTo>
                  <a:cubicBezTo>
                    <a:pt x="237" y="243"/>
                    <a:pt x="243" y="239"/>
                    <a:pt x="251" y="236"/>
                  </a:cubicBezTo>
                  <a:cubicBezTo>
                    <a:pt x="255" y="234"/>
                    <a:pt x="260" y="231"/>
                    <a:pt x="263" y="228"/>
                  </a:cubicBezTo>
                  <a:cubicBezTo>
                    <a:pt x="265" y="227"/>
                    <a:pt x="270" y="219"/>
                    <a:pt x="271" y="219"/>
                  </a:cubicBezTo>
                  <a:cubicBezTo>
                    <a:pt x="271" y="219"/>
                    <a:pt x="271" y="219"/>
                    <a:pt x="272" y="219"/>
                  </a:cubicBezTo>
                  <a:cubicBezTo>
                    <a:pt x="272" y="219"/>
                    <a:pt x="272" y="219"/>
                    <a:pt x="272" y="219"/>
                  </a:cubicBezTo>
                  <a:cubicBezTo>
                    <a:pt x="273" y="221"/>
                    <a:pt x="276" y="223"/>
                    <a:pt x="277" y="225"/>
                  </a:cubicBezTo>
                  <a:cubicBezTo>
                    <a:pt x="279" y="229"/>
                    <a:pt x="268" y="232"/>
                    <a:pt x="265" y="233"/>
                  </a:cubicBezTo>
                  <a:cubicBezTo>
                    <a:pt x="260" y="235"/>
                    <a:pt x="256" y="238"/>
                    <a:pt x="252" y="240"/>
                  </a:cubicBezTo>
                  <a:cubicBezTo>
                    <a:pt x="238" y="245"/>
                    <a:pt x="229" y="255"/>
                    <a:pt x="214" y="255"/>
                  </a:cubicBezTo>
                  <a:cubicBezTo>
                    <a:pt x="215" y="254"/>
                    <a:pt x="215" y="254"/>
                    <a:pt x="215" y="254"/>
                  </a:cubicBezTo>
                  <a:close/>
                  <a:moveTo>
                    <a:pt x="281" y="222"/>
                  </a:moveTo>
                  <a:cubicBezTo>
                    <a:pt x="281" y="219"/>
                    <a:pt x="281" y="219"/>
                    <a:pt x="281" y="219"/>
                  </a:cubicBezTo>
                  <a:cubicBezTo>
                    <a:pt x="281" y="216"/>
                    <a:pt x="281" y="212"/>
                    <a:pt x="282" y="209"/>
                  </a:cubicBezTo>
                  <a:cubicBezTo>
                    <a:pt x="286" y="200"/>
                    <a:pt x="286" y="200"/>
                    <a:pt x="286" y="200"/>
                  </a:cubicBezTo>
                  <a:cubicBezTo>
                    <a:pt x="290" y="191"/>
                    <a:pt x="295" y="181"/>
                    <a:pt x="290" y="172"/>
                  </a:cubicBezTo>
                  <a:cubicBezTo>
                    <a:pt x="289" y="172"/>
                    <a:pt x="289" y="172"/>
                    <a:pt x="289" y="172"/>
                  </a:cubicBezTo>
                  <a:cubicBezTo>
                    <a:pt x="286" y="174"/>
                    <a:pt x="285" y="176"/>
                    <a:pt x="284" y="179"/>
                  </a:cubicBezTo>
                  <a:cubicBezTo>
                    <a:pt x="283" y="182"/>
                    <a:pt x="285" y="184"/>
                    <a:pt x="286" y="186"/>
                  </a:cubicBezTo>
                  <a:cubicBezTo>
                    <a:pt x="287" y="191"/>
                    <a:pt x="282" y="198"/>
                    <a:pt x="281" y="203"/>
                  </a:cubicBezTo>
                  <a:cubicBezTo>
                    <a:pt x="279" y="207"/>
                    <a:pt x="275" y="211"/>
                    <a:pt x="276" y="216"/>
                  </a:cubicBezTo>
                  <a:cubicBezTo>
                    <a:pt x="277" y="218"/>
                    <a:pt x="279" y="221"/>
                    <a:pt x="281" y="222"/>
                  </a:cubicBezTo>
                  <a:close/>
                  <a:moveTo>
                    <a:pt x="12" y="245"/>
                  </a:moveTo>
                  <a:cubicBezTo>
                    <a:pt x="12" y="245"/>
                    <a:pt x="12" y="245"/>
                    <a:pt x="12" y="245"/>
                  </a:cubicBezTo>
                  <a:cubicBezTo>
                    <a:pt x="39" y="246"/>
                    <a:pt x="39" y="246"/>
                    <a:pt x="39" y="246"/>
                  </a:cubicBezTo>
                  <a:cubicBezTo>
                    <a:pt x="45" y="211"/>
                    <a:pt x="45" y="211"/>
                    <a:pt x="45" y="211"/>
                  </a:cubicBezTo>
                  <a:cubicBezTo>
                    <a:pt x="58" y="211"/>
                    <a:pt x="58" y="211"/>
                    <a:pt x="58" y="211"/>
                  </a:cubicBezTo>
                  <a:cubicBezTo>
                    <a:pt x="58" y="214"/>
                    <a:pt x="58" y="214"/>
                    <a:pt x="58" y="214"/>
                  </a:cubicBezTo>
                  <a:cubicBezTo>
                    <a:pt x="58" y="214"/>
                    <a:pt x="58" y="214"/>
                    <a:pt x="58" y="214"/>
                  </a:cubicBezTo>
                  <a:cubicBezTo>
                    <a:pt x="57" y="214"/>
                    <a:pt x="56" y="215"/>
                    <a:pt x="56" y="216"/>
                  </a:cubicBezTo>
                  <a:cubicBezTo>
                    <a:pt x="55" y="219"/>
                    <a:pt x="53" y="224"/>
                    <a:pt x="53" y="226"/>
                  </a:cubicBezTo>
                  <a:cubicBezTo>
                    <a:pt x="55" y="228"/>
                    <a:pt x="56" y="226"/>
                    <a:pt x="59" y="228"/>
                  </a:cubicBezTo>
                  <a:cubicBezTo>
                    <a:pt x="63" y="232"/>
                    <a:pt x="64" y="235"/>
                    <a:pt x="69" y="239"/>
                  </a:cubicBezTo>
                  <a:cubicBezTo>
                    <a:pt x="87" y="250"/>
                    <a:pt x="102" y="255"/>
                    <a:pt x="113" y="232"/>
                  </a:cubicBezTo>
                  <a:cubicBezTo>
                    <a:pt x="114" y="232"/>
                    <a:pt x="114" y="232"/>
                    <a:pt x="114" y="232"/>
                  </a:cubicBezTo>
                  <a:cubicBezTo>
                    <a:pt x="114" y="234"/>
                    <a:pt x="120" y="241"/>
                    <a:pt x="118" y="243"/>
                  </a:cubicBezTo>
                  <a:cubicBezTo>
                    <a:pt x="114" y="248"/>
                    <a:pt x="110" y="255"/>
                    <a:pt x="108" y="261"/>
                  </a:cubicBezTo>
                  <a:cubicBezTo>
                    <a:pt x="106" y="269"/>
                    <a:pt x="111" y="273"/>
                    <a:pt x="106" y="281"/>
                  </a:cubicBezTo>
                  <a:cubicBezTo>
                    <a:pt x="106" y="289"/>
                    <a:pt x="98" y="287"/>
                    <a:pt x="93" y="289"/>
                  </a:cubicBezTo>
                  <a:cubicBezTo>
                    <a:pt x="90" y="291"/>
                    <a:pt x="77" y="294"/>
                    <a:pt x="75" y="291"/>
                  </a:cubicBezTo>
                  <a:cubicBezTo>
                    <a:pt x="73" y="290"/>
                    <a:pt x="77" y="281"/>
                    <a:pt x="72" y="283"/>
                  </a:cubicBezTo>
                  <a:cubicBezTo>
                    <a:pt x="68" y="284"/>
                    <a:pt x="63" y="282"/>
                    <a:pt x="65" y="285"/>
                  </a:cubicBezTo>
                  <a:cubicBezTo>
                    <a:pt x="68" y="288"/>
                    <a:pt x="67" y="291"/>
                    <a:pt x="67" y="294"/>
                  </a:cubicBezTo>
                  <a:cubicBezTo>
                    <a:pt x="67" y="297"/>
                    <a:pt x="67" y="299"/>
                    <a:pt x="68" y="301"/>
                  </a:cubicBezTo>
                  <a:cubicBezTo>
                    <a:pt x="69" y="303"/>
                    <a:pt x="64" y="308"/>
                    <a:pt x="64" y="311"/>
                  </a:cubicBezTo>
                  <a:cubicBezTo>
                    <a:pt x="63" y="314"/>
                    <a:pt x="59" y="317"/>
                    <a:pt x="57" y="319"/>
                  </a:cubicBezTo>
                  <a:cubicBezTo>
                    <a:pt x="53" y="324"/>
                    <a:pt x="54" y="329"/>
                    <a:pt x="50" y="333"/>
                  </a:cubicBezTo>
                  <a:cubicBezTo>
                    <a:pt x="48" y="335"/>
                    <a:pt x="50" y="340"/>
                    <a:pt x="47" y="343"/>
                  </a:cubicBezTo>
                  <a:cubicBezTo>
                    <a:pt x="47" y="343"/>
                    <a:pt x="46" y="343"/>
                    <a:pt x="46" y="343"/>
                  </a:cubicBezTo>
                  <a:cubicBezTo>
                    <a:pt x="46" y="343"/>
                    <a:pt x="46" y="343"/>
                    <a:pt x="46" y="343"/>
                  </a:cubicBezTo>
                  <a:cubicBezTo>
                    <a:pt x="43" y="343"/>
                    <a:pt x="38" y="340"/>
                    <a:pt x="36" y="343"/>
                  </a:cubicBezTo>
                  <a:cubicBezTo>
                    <a:pt x="35" y="344"/>
                    <a:pt x="30" y="350"/>
                    <a:pt x="28" y="347"/>
                  </a:cubicBezTo>
                  <a:cubicBezTo>
                    <a:pt x="26" y="345"/>
                    <a:pt x="27" y="342"/>
                    <a:pt x="29" y="340"/>
                  </a:cubicBezTo>
                  <a:cubicBezTo>
                    <a:pt x="29" y="339"/>
                    <a:pt x="30" y="338"/>
                    <a:pt x="30" y="337"/>
                  </a:cubicBezTo>
                  <a:cubicBezTo>
                    <a:pt x="30" y="337"/>
                    <a:pt x="30" y="337"/>
                    <a:pt x="30" y="337"/>
                  </a:cubicBezTo>
                  <a:cubicBezTo>
                    <a:pt x="29" y="337"/>
                    <a:pt x="26" y="338"/>
                    <a:pt x="26" y="336"/>
                  </a:cubicBezTo>
                  <a:cubicBezTo>
                    <a:pt x="26" y="334"/>
                    <a:pt x="29" y="333"/>
                    <a:pt x="30" y="333"/>
                  </a:cubicBezTo>
                  <a:cubicBezTo>
                    <a:pt x="32" y="331"/>
                    <a:pt x="33" y="330"/>
                    <a:pt x="33" y="328"/>
                  </a:cubicBezTo>
                  <a:cubicBezTo>
                    <a:pt x="33" y="321"/>
                    <a:pt x="31" y="317"/>
                    <a:pt x="25" y="313"/>
                  </a:cubicBezTo>
                  <a:cubicBezTo>
                    <a:pt x="21" y="310"/>
                    <a:pt x="15" y="306"/>
                    <a:pt x="10" y="305"/>
                  </a:cubicBezTo>
                  <a:cubicBezTo>
                    <a:pt x="7" y="300"/>
                    <a:pt x="1" y="291"/>
                    <a:pt x="1" y="285"/>
                  </a:cubicBezTo>
                  <a:cubicBezTo>
                    <a:pt x="1" y="283"/>
                    <a:pt x="0" y="277"/>
                    <a:pt x="1" y="275"/>
                  </a:cubicBezTo>
                  <a:cubicBezTo>
                    <a:pt x="2" y="273"/>
                    <a:pt x="6" y="270"/>
                    <a:pt x="7" y="268"/>
                  </a:cubicBezTo>
                  <a:cubicBezTo>
                    <a:pt x="10" y="265"/>
                    <a:pt x="13" y="264"/>
                    <a:pt x="13" y="259"/>
                  </a:cubicBezTo>
                  <a:cubicBezTo>
                    <a:pt x="12" y="256"/>
                    <a:pt x="10" y="246"/>
                    <a:pt x="12" y="245"/>
                  </a:cubicBezTo>
                  <a:close/>
                  <a:moveTo>
                    <a:pt x="89" y="100"/>
                  </a:moveTo>
                  <a:cubicBezTo>
                    <a:pt x="89" y="100"/>
                    <a:pt x="89" y="100"/>
                    <a:pt x="89" y="100"/>
                  </a:cubicBezTo>
                  <a:cubicBezTo>
                    <a:pt x="90" y="61"/>
                    <a:pt x="90" y="61"/>
                    <a:pt x="90" y="61"/>
                  </a:cubicBezTo>
                  <a:cubicBezTo>
                    <a:pt x="89" y="59"/>
                    <a:pt x="89" y="56"/>
                    <a:pt x="87" y="54"/>
                  </a:cubicBezTo>
                  <a:cubicBezTo>
                    <a:pt x="87" y="53"/>
                    <a:pt x="85" y="50"/>
                    <a:pt x="84" y="49"/>
                  </a:cubicBezTo>
                  <a:cubicBezTo>
                    <a:pt x="84" y="48"/>
                    <a:pt x="83" y="46"/>
                    <a:pt x="82" y="45"/>
                  </a:cubicBezTo>
                  <a:cubicBezTo>
                    <a:pt x="81" y="43"/>
                    <a:pt x="80" y="41"/>
                    <a:pt x="79" y="39"/>
                  </a:cubicBezTo>
                  <a:cubicBezTo>
                    <a:pt x="77" y="35"/>
                    <a:pt x="75" y="31"/>
                    <a:pt x="72" y="28"/>
                  </a:cubicBezTo>
                  <a:cubicBezTo>
                    <a:pt x="72" y="28"/>
                    <a:pt x="72" y="28"/>
                    <a:pt x="72" y="28"/>
                  </a:cubicBezTo>
                  <a:cubicBezTo>
                    <a:pt x="93" y="0"/>
                    <a:pt x="93" y="0"/>
                    <a:pt x="93" y="0"/>
                  </a:cubicBezTo>
                  <a:cubicBezTo>
                    <a:pt x="93" y="0"/>
                    <a:pt x="93" y="0"/>
                    <a:pt x="93" y="0"/>
                  </a:cubicBezTo>
                  <a:cubicBezTo>
                    <a:pt x="93" y="0"/>
                    <a:pt x="94" y="0"/>
                    <a:pt x="95" y="1"/>
                  </a:cubicBezTo>
                  <a:cubicBezTo>
                    <a:pt x="96" y="1"/>
                    <a:pt x="99" y="3"/>
                    <a:pt x="100" y="4"/>
                  </a:cubicBezTo>
                  <a:cubicBezTo>
                    <a:pt x="105" y="7"/>
                    <a:pt x="110" y="9"/>
                    <a:pt x="115" y="11"/>
                  </a:cubicBezTo>
                  <a:cubicBezTo>
                    <a:pt x="122" y="15"/>
                    <a:pt x="128" y="18"/>
                    <a:pt x="136" y="15"/>
                  </a:cubicBezTo>
                  <a:cubicBezTo>
                    <a:pt x="139" y="14"/>
                    <a:pt x="141" y="14"/>
                    <a:pt x="145" y="15"/>
                  </a:cubicBezTo>
                  <a:cubicBezTo>
                    <a:pt x="149" y="16"/>
                    <a:pt x="150" y="18"/>
                    <a:pt x="154" y="19"/>
                  </a:cubicBezTo>
                  <a:cubicBezTo>
                    <a:pt x="158" y="24"/>
                    <a:pt x="160" y="21"/>
                    <a:pt x="165" y="20"/>
                  </a:cubicBezTo>
                  <a:cubicBezTo>
                    <a:pt x="167" y="19"/>
                    <a:pt x="173" y="17"/>
                    <a:pt x="174" y="19"/>
                  </a:cubicBezTo>
                  <a:cubicBezTo>
                    <a:pt x="175" y="20"/>
                    <a:pt x="171" y="23"/>
                    <a:pt x="170" y="24"/>
                  </a:cubicBezTo>
                  <a:cubicBezTo>
                    <a:pt x="168" y="27"/>
                    <a:pt x="167" y="29"/>
                    <a:pt x="167" y="33"/>
                  </a:cubicBezTo>
                  <a:cubicBezTo>
                    <a:pt x="167" y="36"/>
                    <a:pt x="173" y="37"/>
                    <a:pt x="175" y="37"/>
                  </a:cubicBezTo>
                  <a:cubicBezTo>
                    <a:pt x="175" y="39"/>
                    <a:pt x="173" y="41"/>
                    <a:pt x="172" y="43"/>
                  </a:cubicBezTo>
                  <a:cubicBezTo>
                    <a:pt x="171" y="45"/>
                    <a:pt x="170" y="56"/>
                    <a:pt x="175" y="52"/>
                  </a:cubicBezTo>
                  <a:cubicBezTo>
                    <a:pt x="178" y="50"/>
                    <a:pt x="178" y="48"/>
                    <a:pt x="180" y="52"/>
                  </a:cubicBezTo>
                  <a:cubicBezTo>
                    <a:pt x="181" y="57"/>
                    <a:pt x="182" y="61"/>
                    <a:pt x="186" y="65"/>
                  </a:cubicBezTo>
                  <a:cubicBezTo>
                    <a:pt x="187" y="66"/>
                    <a:pt x="189" y="67"/>
                    <a:pt x="190" y="68"/>
                  </a:cubicBezTo>
                  <a:cubicBezTo>
                    <a:pt x="192" y="69"/>
                    <a:pt x="194" y="73"/>
                    <a:pt x="196" y="73"/>
                  </a:cubicBezTo>
                  <a:cubicBezTo>
                    <a:pt x="196" y="73"/>
                    <a:pt x="196" y="73"/>
                    <a:pt x="196" y="73"/>
                  </a:cubicBezTo>
                  <a:cubicBezTo>
                    <a:pt x="195" y="74"/>
                    <a:pt x="195" y="74"/>
                    <a:pt x="195" y="74"/>
                  </a:cubicBezTo>
                  <a:cubicBezTo>
                    <a:pt x="195" y="76"/>
                    <a:pt x="202" y="80"/>
                    <a:pt x="203" y="82"/>
                  </a:cubicBezTo>
                  <a:cubicBezTo>
                    <a:pt x="210" y="87"/>
                    <a:pt x="205" y="92"/>
                    <a:pt x="208" y="96"/>
                  </a:cubicBezTo>
                  <a:cubicBezTo>
                    <a:pt x="212" y="101"/>
                    <a:pt x="219" y="102"/>
                    <a:pt x="218" y="110"/>
                  </a:cubicBezTo>
                  <a:cubicBezTo>
                    <a:pt x="216" y="111"/>
                    <a:pt x="208" y="107"/>
                    <a:pt x="205" y="107"/>
                  </a:cubicBezTo>
                  <a:cubicBezTo>
                    <a:pt x="200" y="105"/>
                    <a:pt x="195" y="106"/>
                    <a:pt x="190" y="105"/>
                  </a:cubicBezTo>
                  <a:cubicBezTo>
                    <a:pt x="183" y="110"/>
                    <a:pt x="172" y="109"/>
                    <a:pt x="165" y="104"/>
                  </a:cubicBezTo>
                  <a:cubicBezTo>
                    <a:pt x="161" y="102"/>
                    <a:pt x="158" y="102"/>
                    <a:pt x="154" y="101"/>
                  </a:cubicBezTo>
                  <a:cubicBezTo>
                    <a:pt x="151" y="101"/>
                    <a:pt x="146" y="96"/>
                    <a:pt x="143" y="97"/>
                  </a:cubicBezTo>
                  <a:cubicBezTo>
                    <a:pt x="141" y="98"/>
                    <a:pt x="137" y="97"/>
                    <a:pt x="135" y="96"/>
                  </a:cubicBezTo>
                  <a:cubicBezTo>
                    <a:pt x="134" y="95"/>
                    <a:pt x="130" y="91"/>
                    <a:pt x="129" y="91"/>
                  </a:cubicBezTo>
                  <a:cubicBezTo>
                    <a:pt x="128" y="96"/>
                    <a:pt x="124" y="97"/>
                    <a:pt x="120" y="98"/>
                  </a:cubicBezTo>
                  <a:cubicBezTo>
                    <a:pt x="114" y="100"/>
                    <a:pt x="113" y="98"/>
                    <a:pt x="107" y="98"/>
                  </a:cubicBezTo>
                  <a:cubicBezTo>
                    <a:pt x="107" y="104"/>
                    <a:pt x="105" y="106"/>
                    <a:pt x="98" y="106"/>
                  </a:cubicBezTo>
                  <a:cubicBezTo>
                    <a:pt x="93" y="105"/>
                    <a:pt x="91" y="103"/>
                    <a:pt x="89" y="10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5" name="Freeform 32"/>
            <p:cNvSpPr>
              <a:spLocks/>
            </p:cNvSpPr>
            <p:nvPr/>
          </p:nvSpPr>
          <p:spPr bwMode="auto">
            <a:xfrm>
              <a:off x="4135438" y="4822825"/>
              <a:ext cx="598364" cy="1097055"/>
            </a:xfrm>
            <a:custGeom>
              <a:avLst/>
              <a:gdLst>
                <a:gd name="T0" fmla="*/ 150 w 230"/>
                <a:gd name="T1" fmla="*/ 288 h 421"/>
                <a:gd name="T2" fmla="*/ 138 w 230"/>
                <a:gd name="T3" fmla="*/ 304 h 421"/>
                <a:gd name="T4" fmla="*/ 147 w 230"/>
                <a:gd name="T5" fmla="*/ 334 h 421"/>
                <a:gd name="T6" fmla="*/ 170 w 230"/>
                <a:gd name="T7" fmla="*/ 357 h 421"/>
                <a:gd name="T8" fmla="*/ 163 w 230"/>
                <a:gd name="T9" fmla="*/ 365 h 421"/>
                <a:gd name="T10" fmla="*/ 167 w 230"/>
                <a:gd name="T11" fmla="*/ 366 h 421"/>
                <a:gd name="T12" fmla="*/ 165 w 230"/>
                <a:gd name="T13" fmla="*/ 376 h 421"/>
                <a:gd name="T14" fmla="*/ 183 w 230"/>
                <a:gd name="T15" fmla="*/ 372 h 421"/>
                <a:gd name="T16" fmla="*/ 181 w 230"/>
                <a:gd name="T17" fmla="*/ 386 h 421"/>
                <a:gd name="T18" fmla="*/ 197 w 230"/>
                <a:gd name="T19" fmla="*/ 402 h 421"/>
                <a:gd name="T20" fmla="*/ 191 w 230"/>
                <a:gd name="T21" fmla="*/ 418 h 421"/>
                <a:gd name="T22" fmla="*/ 169 w 230"/>
                <a:gd name="T23" fmla="*/ 413 h 421"/>
                <a:gd name="T24" fmla="*/ 147 w 230"/>
                <a:gd name="T25" fmla="*/ 396 h 421"/>
                <a:gd name="T26" fmla="*/ 84 w 230"/>
                <a:gd name="T27" fmla="*/ 373 h 421"/>
                <a:gd name="T28" fmla="*/ 83 w 230"/>
                <a:gd name="T29" fmla="*/ 349 h 421"/>
                <a:gd name="T30" fmla="*/ 83 w 230"/>
                <a:gd name="T31" fmla="*/ 333 h 421"/>
                <a:gd name="T32" fmla="*/ 65 w 230"/>
                <a:gd name="T33" fmla="*/ 296 h 421"/>
                <a:gd name="T34" fmla="*/ 74 w 230"/>
                <a:gd name="T35" fmla="*/ 262 h 421"/>
                <a:gd name="T36" fmla="*/ 76 w 230"/>
                <a:gd name="T37" fmla="*/ 245 h 421"/>
                <a:gd name="T38" fmla="*/ 61 w 230"/>
                <a:gd name="T39" fmla="*/ 242 h 421"/>
                <a:gd name="T40" fmla="*/ 45 w 230"/>
                <a:gd name="T41" fmla="*/ 203 h 421"/>
                <a:gd name="T42" fmla="*/ 47 w 230"/>
                <a:gd name="T43" fmla="*/ 170 h 421"/>
                <a:gd name="T44" fmla="*/ 46 w 230"/>
                <a:gd name="T45" fmla="*/ 170 h 421"/>
                <a:gd name="T46" fmla="*/ 45 w 230"/>
                <a:gd name="T47" fmla="*/ 169 h 421"/>
                <a:gd name="T48" fmla="*/ 23 w 230"/>
                <a:gd name="T49" fmla="*/ 140 h 421"/>
                <a:gd name="T50" fmla="*/ 0 w 230"/>
                <a:gd name="T51" fmla="*/ 121 h 421"/>
                <a:gd name="T52" fmla="*/ 42 w 230"/>
                <a:gd name="T53" fmla="*/ 83 h 421"/>
                <a:gd name="T54" fmla="*/ 153 w 230"/>
                <a:gd name="T55" fmla="*/ 17 h 421"/>
                <a:gd name="T56" fmla="*/ 171 w 230"/>
                <a:gd name="T57" fmla="*/ 44 h 421"/>
                <a:gd name="T58" fmla="*/ 165 w 230"/>
                <a:gd name="T59" fmla="*/ 64 h 421"/>
                <a:gd name="T60" fmla="*/ 190 w 230"/>
                <a:gd name="T61" fmla="*/ 78 h 421"/>
                <a:gd name="T62" fmla="*/ 209 w 230"/>
                <a:gd name="T63" fmla="*/ 57 h 421"/>
                <a:gd name="T64" fmla="*/ 216 w 230"/>
                <a:gd name="T65" fmla="*/ 68 h 421"/>
                <a:gd name="T66" fmla="*/ 221 w 230"/>
                <a:gd name="T67" fmla="*/ 78 h 421"/>
                <a:gd name="T68" fmla="*/ 227 w 230"/>
                <a:gd name="T69" fmla="*/ 90 h 421"/>
                <a:gd name="T70" fmla="*/ 226 w 230"/>
                <a:gd name="T71" fmla="*/ 129 h 421"/>
                <a:gd name="T72" fmla="*/ 224 w 230"/>
                <a:gd name="T73" fmla="*/ 123 h 421"/>
                <a:gd name="T74" fmla="*/ 212 w 230"/>
                <a:gd name="T75" fmla="*/ 118 h 421"/>
                <a:gd name="T76" fmla="*/ 196 w 230"/>
                <a:gd name="T77" fmla="*/ 118 h 421"/>
                <a:gd name="T78" fmla="*/ 216 w 230"/>
                <a:gd name="T79" fmla="*/ 145 h 421"/>
                <a:gd name="T80" fmla="*/ 220 w 230"/>
                <a:gd name="T81" fmla="*/ 166 h 421"/>
                <a:gd name="T82" fmla="*/ 222 w 230"/>
                <a:gd name="T83" fmla="*/ 174 h 421"/>
                <a:gd name="T84" fmla="*/ 224 w 230"/>
                <a:gd name="T85" fmla="*/ 192 h 421"/>
                <a:gd name="T86" fmla="*/ 218 w 230"/>
                <a:gd name="T87" fmla="*/ 197 h 421"/>
                <a:gd name="T88" fmla="*/ 220 w 230"/>
                <a:gd name="T89" fmla="*/ 209 h 421"/>
                <a:gd name="T90" fmla="*/ 208 w 230"/>
                <a:gd name="T91" fmla="*/ 217 h 421"/>
                <a:gd name="T92" fmla="*/ 225 w 230"/>
                <a:gd name="T93" fmla="*/ 228 h 421"/>
                <a:gd name="T94" fmla="*/ 217 w 230"/>
                <a:gd name="T95" fmla="*/ 241 h 421"/>
                <a:gd name="T96" fmla="*/ 201 w 230"/>
                <a:gd name="T97" fmla="*/ 246 h 421"/>
                <a:gd name="T98" fmla="*/ 195 w 230"/>
                <a:gd name="T99" fmla="*/ 243 h 421"/>
                <a:gd name="T100" fmla="*/ 182 w 230"/>
                <a:gd name="T101" fmla="*/ 240 h 421"/>
                <a:gd name="T102" fmla="*/ 149 w 230"/>
                <a:gd name="T103" fmla="*/ 274 h 421"/>
                <a:gd name="connsiteX0" fmla="*/ 6478 w 9919"/>
                <a:gd name="connsiteY0" fmla="*/ 6508 h 9929"/>
                <a:gd name="connsiteX1" fmla="*/ 6522 w 9919"/>
                <a:gd name="connsiteY1" fmla="*/ 6841 h 9929"/>
                <a:gd name="connsiteX2" fmla="*/ 6261 w 9919"/>
                <a:gd name="connsiteY2" fmla="*/ 7055 h 9929"/>
                <a:gd name="connsiteX3" fmla="*/ 6000 w 9919"/>
                <a:gd name="connsiteY3" fmla="*/ 7221 h 9929"/>
                <a:gd name="connsiteX4" fmla="*/ 6000 w 9919"/>
                <a:gd name="connsiteY4" fmla="*/ 7458 h 9929"/>
                <a:gd name="connsiteX5" fmla="*/ 6391 w 9919"/>
                <a:gd name="connsiteY5" fmla="*/ 7933 h 9929"/>
                <a:gd name="connsiteX6" fmla="*/ 7043 w 9919"/>
                <a:gd name="connsiteY6" fmla="*/ 8124 h 9929"/>
                <a:gd name="connsiteX7" fmla="*/ 7391 w 9919"/>
                <a:gd name="connsiteY7" fmla="*/ 8480 h 9929"/>
                <a:gd name="connsiteX8" fmla="*/ 7261 w 9919"/>
                <a:gd name="connsiteY8" fmla="*/ 8599 h 9929"/>
                <a:gd name="connsiteX9" fmla="*/ 7087 w 9919"/>
                <a:gd name="connsiteY9" fmla="*/ 8670 h 9929"/>
                <a:gd name="connsiteX10" fmla="*/ 7261 w 9919"/>
                <a:gd name="connsiteY10" fmla="*/ 8694 h 9929"/>
                <a:gd name="connsiteX11" fmla="*/ 7261 w 9919"/>
                <a:gd name="connsiteY11" fmla="*/ 8694 h 9929"/>
                <a:gd name="connsiteX12" fmla="*/ 7217 w 9919"/>
                <a:gd name="connsiteY12" fmla="*/ 8765 h 9929"/>
                <a:gd name="connsiteX13" fmla="*/ 7174 w 9919"/>
                <a:gd name="connsiteY13" fmla="*/ 8931 h 9929"/>
                <a:gd name="connsiteX14" fmla="*/ 7522 w 9919"/>
                <a:gd name="connsiteY14" fmla="*/ 8836 h 9929"/>
                <a:gd name="connsiteX15" fmla="*/ 7957 w 9919"/>
                <a:gd name="connsiteY15" fmla="*/ 8836 h 9929"/>
                <a:gd name="connsiteX16" fmla="*/ 7957 w 9919"/>
                <a:gd name="connsiteY16" fmla="*/ 8836 h 9929"/>
                <a:gd name="connsiteX17" fmla="*/ 7870 w 9919"/>
                <a:gd name="connsiteY17" fmla="*/ 9169 h 9929"/>
                <a:gd name="connsiteX18" fmla="*/ 7957 w 9919"/>
                <a:gd name="connsiteY18" fmla="*/ 9667 h 9929"/>
                <a:gd name="connsiteX19" fmla="*/ 8565 w 9919"/>
                <a:gd name="connsiteY19" fmla="*/ 9549 h 9929"/>
                <a:gd name="connsiteX20" fmla="*/ 8304 w 9919"/>
                <a:gd name="connsiteY20" fmla="*/ 9929 h 9929"/>
                <a:gd name="connsiteX21" fmla="*/ 8304 w 9919"/>
                <a:gd name="connsiteY21" fmla="*/ 9929 h 9929"/>
                <a:gd name="connsiteX22" fmla="*/ 7870 w 9919"/>
                <a:gd name="connsiteY22" fmla="*/ 9881 h 9929"/>
                <a:gd name="connsiteX23" fmla="*/ 7348 w 9919"/>
                <a:gd name="connsiteY23" fmla="*/ 9810 h 9929"/>
                <a:gd name="connsiteX24" fmla="*/ 6870 w 9919"/>
                <a:gd name="connsiteY24" fmla="*/ 9691 h 9929"/>
                <a:gd name="connsiteX25" fmla="*/ 6391 w 9919"/>
                <a:gd name="connsiteY25" fmla="*/ 9406 h 9929"/>
                <a:gd name="connsiteX26" fmla="*/ 5043 w 9919"/>
                <a:gd name="connsiteY26" fmla="*/ 9335 h 9929"/>
                <a:gd name="connsiteX27" fmla="*/ 3652 w 9919"/>
                <a:gd name="connsiteY27" fmla="*/ 8860 h 9929"/>
                <a:gd name="connsiteX28" fmla="*/ 3652 w 9919"/>
                <a:gd name="connsiteY28" fmla="*/ 8622 h 9929"/>
                <a:gd name="connsiteX29" fmla="*/ 3609 w 9919"/>
                <a:gd name="connsiteY29" fmla="*/ 8290 h 9929"/>
                <a:gd name="connsiteX30" fmla="*/ 3739 w 9919"/>
                <a:gd name="connsiteY30" fmla="*/ 8124 h 9929"/>
                <a:gd name="connsiteX31" fmla="*/ 3609 w 9919"/>
                <a:gd name="connsiteY31" fmla="*/ 7910 h 9929"/>
                <a:gd name="connsiteX32" fmla="*/ 2957 w 9919"/>
                <a:gd name="connsiteY32" fmla="*/ 7435 h 9929"/>
                <a:gd name="connsiteX33" fmla="*/ 2826 w 9919"/>
                <a:gd name="connsiteY33" fmla="*/ 7031 h 9929"/>
                <a:gd name="connsiteX34" fmla="*/ 3348 w 9919"/>
                <a:gd name="connsiteY34" fmla="*/ 6532 h 9929"/>
                <a:gd name="connsiteX35" fmla="*/ 3217 w 9919"/>
                <a:gd name="connsiteY35" fmla="*/ 6223 h 9929"/>
                <a:gd name="connsiteX36" fmla="*/ 3348 w 9919"/>
                <a:gd name="connsiteY36" fmla="*/ 5843 h 9929"/>
                <a:gd name="connsiteX37" fmla="*/ 3304 w 9919"/>
                <a:gd name="connsiteY37" fmla="*/ 5819 h 9929"/>
                <a:gd name="connsiteX38" fmla="*/ 3000 w 9919"/>
                <a:gd name="connsiteY38" fmla="*/ 5701 h 9929"/>
                <a:gd name="connsiteX39" fmla="*/ 2652 w 9919"/>
                <a:gd name="connsiteY39" fmla="*/ 5748 h 9929"/>
                <a:gd name="connsiteX40" fmla="*/ 2261 w 9919"/>
                <a:gd name="connsiteY40" fmla="*/ 5226 h 9929"/>
                <a:gd name="connsiteX41" fmla="*/ 1957 w 9919"/>
                <a:gd name="connsiteY41" fmla="*/ 4822 h 9929"/>
                <a:gd name="connsiteX42" fmla="*/ 1739 w 9919"/>
                <a:gd name="connsiteY42" fmla="*/ 4418 h 9929"/>
                <a:gd name="connsiteX43" fmla="*/ 2043 w 9919"/>
                <a:gd name="connsiteY43" fmla="*/ 4038 h 9929"/>
                <a:gd name="connsiteX44" fmla="*/ 2000 w 9919"/>
                <a:gd name="connsiteY44" fmla="*/ 4038 h 9929"/>
                <a:gd name="connsiteX45" fmla="*/ 2000 w 9919"/>
                <a:gd name="connsiteY45" fmla="*/ 4038 h 9929"/>
                <a:gd name="connsiteX46" fmla="*/ 2000 w 9919"/>
                <a:gd name="connsiteY46" fmla="*/ 4038 h 9929"/>
                <a:gd name="connsiteX47" fmla="*/ 1130 w 9919"/>
                <a:gd name="connsiteY47" fmla="*/ 3539 h 9929"/>
                <a:gd name="connsiteX48" fmla="*/ 1000 w 9919"/>
                <a:gd name="connsiteY48" fmla="*/ 3325 h 9929"/>
                <a:gd name="connsiteX49" fmla="*/ 174 w 9919"/>
                <a:gd name="connsiteY49" fmla="*/ 3088 h 9929"/>
                <a:gd name="connsiteX50" fmla="*/ 0 w 9919"/>
                <a:gd name="connsiteY50" fmla="*/ 2874 h 9929"/>
                <a:gd name="connsiteX51" fmla="*/ 0 w 9919"/>
                <a:gd name="connsiteY51" fmla="*/ 2874 h 9929"/>
                <a:gd name="connsiteX52" fmla="*/ 1826 w 9919"/>
                <a:gd name="connsiteY52" fmla="*/ 1971 h 9929"/>
                <a:gd name="connsiteX53" fmla="*/ 5913 w 9919"/>
                <a:gd name="connsiteY53" fmla="*/ 0 h 9929"/>
                <a:gd name="connsiteX54" fmla="*/ 6652 w 9919"/>
                <a:gd name="connsiteY54" fmla="*/ 404 h 9929"/>
                <a:gd name="connsiteX55" fmla="*/ 7000 w 9919"/>
                <a:gd name="connsiteY55" fmla="*/ 736 h 9929"/>
                <a:gd name="connsiteX56" fmla="*/ 7435 w 9919"/>
                <a:gd name="connsiteY56" fmla="*/ 1045 h 9929"/>
                <a:gd name="connsiteX57" fmla="*/ 7391 w 9919"/>
                <a:gd name="connsiteY57" fmla="*/ 1259 h 9929"/>
                <a:gd name="connsiteX58" fmla="*/ 7174 w 9919"/>
                <a:gd name="connsiteY58" fmla="*/ 1520 h 9929"/>
                <a:gd name="connsiteX59" fmla="*/ 7739 w 9919"/>
                <a:gd name="connsiteY59" fmla="*/ 1710 h 9929"/>
                <a:gd name="connsiteX60" fmla="*/ 8261 w 9919"/>
                <a:gd name="connsiteY60" fmla="*/ 1853 h 9929"/>
                <a:gd name="connsiteX61" fmla="*/ 8478 w 9919"/>
                <a:gd name="connsiteY61" fmla="*/ 1734 h 9929"/>
                <a:gd name="connsiteX62" fmla="*/ 9087 w 9919"/>
                <a:gd name="connsiteY62" fmla="*/ 1354 h 9929"/>
                <a:gd name="connsiteX63" fmla="*/ 9087 w 9919"/>
                <a:gd name="connsiteY63" fmla="*/ 1354 h 9929"/>
                <a:gd name="connsiteX64" fmla="*/ 9391 w 9919"/>
                <a:gd name="connsiteY64" fmla="*/ 1615 h 9929"/>
                <a:gd name="connsiteX65" fmla="*/ 9522 w 9919"/>
                <a:gd name="connsiteY65" fmla="*/ 1758 h 9929"/>
                <a:gd name="connsiteX66" fmla="*/ 9609 w 9919"/>
                <a:gd name="connsiteY66" fmla="*/ 1853 h 9929"/>
                <a:gd name="connsiteX67" fmla="*/ 9739 w 9919"/>
                <a:gd name="connsiteY67" fmla="*/ 1971 h 9929"/>
                <a:gd name="connsiteX68" fmla="*/ 9870 w 9919"/>
                <a:gd name="connsiteY68" fmla="*/ 2138 h 9929"/>
                <a:gd name="connsiteX69" fmla="*/ 9826 w 9919"/>
                <a:gd name="connsiteY69" fmla="*/ 3064 h 9929"/>
                <a:gd name="connsiteX70" fmla="*/ 9826 w 9919"/>
                <a:gd name="connsiteY70" fmla="*/ 3064 h 9929"/>
                <a:gd name="connsiteX71" fmla="*/ 9739 w 9919"/>
                <a:gd name="connsiteY71" fmla="*/ 2922 h 9929"/>
                <a:gd name="connsiteX72" fmla="*/ 9739 w 9919"/>
                <a:gd name="connsiteY72" fmla="*/ 2922 h 9929"/>
                <a:gd name="connsiteX73" fmla="*/ 9348 w 9919"/>
                <a:gd name="connsiteY73" fmla="*/ 2969 h 9929"/>
                <a:gd name="connsiteX74" fmla="*/ 9217 w 9919"/>
                <a:gd name="connsiteY74" fmla="*/ 2803 h 9929"/>
                <a:gd name="connsiteX75" fmla="*/ 9087 w 9919"/>
                <a:gd name="connsiteY75" fmla="*/ 2613 h 9929"/>
                <a:gd name="connsiteX76" fmla="*/ 8522 w 9919"/>
                <a:gd name="connsiteY76" fmla="*/ 2803 h 9929"/>
                <a:gd name="connsiteX77" fmla="*/ 8478 w 9919"/>
                <a:gd name="connsiteY77" fmla="*/ 2922 h 9929"/>
                <a:gd name="connsiteX78" fmla="*/ 9391 w 9919"/>
                <a:gd name="connsiteY78" fmla="*/ 3444 h 9929"/>
                <a:gd name="connsiteX79" fmla="*/ 9435 w 9919"/>
                <a:gd name="connsiteY79" fmla="*/ 3658 h 9929"/>
                <a:gd name="connsiteX80" fmla="*/ 9565 w 9919"/>
                <a:gd name="connsiteY80" fmla="*/ 3943 h 9929"/>
                <a:gd name="connsiteX81" fmla="*/ 9696 w 9919"/>
                <a:gd name="connsiteY81" fmla="*/ 4062 h 9929"/>
                <a:gd name="connsiteX82" fmla="*/ 9652 w 9919"/>
                <a:gd name="connsiteY82" fmla="*/ 4133 h 9929"/>
                <a:gd name="connsiteX83" fmla="*/ 9870 w 9919"/>
                <a:gd name="connsiteY83" fmla="*/ 4276 h 9929"/>
                <a:gd name="connsiteX84" fmla="*/ 9739 w 9919"/>
                <a:gd name="connsiteY84" fmla="*/ 4561 h 9929"/>
                <a:gd name="connsiteX85" fmla="*/ 9217 w 9919"/>
                <a:gd name="connsiteY85" fmla="*/ 4442 h 9929"/>
                <a:gd name="connsiteX86" fmla="*/ 9478 w 9919"/>
                <a:gd name="connsiteY86" fmla="*/ 4679 h 9929"/>
                <a:gd name="connsiteX87" fmla="*/ 9609 w 9919"/>
                <a:gd name="connsiteY87" fmla="*/ 4846 h 9929"/>
                <a:gd name="connsiteX88" fmla="*/ 9565 w 9919"/>
                <a:gd name="connsiteY88" fmla="*/ 4964 h 9929"/>
                <a:gd name="connsiteX89" fmla="*/ 9435 w 9919"/>
                <a:gd name="connsiteY89" fmla="*/ 5202 h 9929"/>
                <a:gd name="connsiteX90" fmla="*/ 9043 w 9919"/>
                <a:gd name="connsiteY90" fmla="*/ 5154 h 9929"/>
                <a:gd name="connsiteX91" fmla="*/ 9739 w 9919"/>
                <a:gd name="connsiteY91" fmla="*/ 5321 h 9929"/>
                <a:gd name="connsiteX92" fmla="*/ 9783 w 9919"/>
                <a:gd name="connsiteY92" fmla="*/ 5416 h 9929"/>
                <a:gd name="connsiteX93" fmla="*/ 9565 w 9919"/>
                <a:gd name="connsiteY93" fmla="*/ 5534 h 9929"/>
                <a:gd name="connsiteX94" fmla="*/ 9435 w 9919"/>
                <a:gd name="connsiteY94" fmla="*/ 5724 h 9929"/>
                <a:gd name="connsiteX95" fmla="*/ 9000 w 9919"/>
                <a:gd name="connsiteY95" fmla="*/ 5796 h 9929"/>
                <a:gd name="connsiteX96" fmla="*/ 8739 w 9919"/>
                <a:gd name="connsiteY96" fmla="*/ 5843 h 9929"/>
                <a:gd name="connsiteX97" fmla="*/ 8478 w 9919"/>
                <a:gd name="connsiteY97" fmla="*/ 5772 h 9929"/>
                <a:gd name="connsiteX98" fmla="*/ 8478 w 9919"/>
                <a:gd name="connsiteY98" fmla="*/ 5772 h 9929"/>
                <a:gd name="connsiteX99" fmla="*/ 8478 w 9919"/>
                <a:gd name="connsiteY99" fmla="*/ 5701 h 9929"/>
                <a:gd name="connsiteX100" fmla="*/ 7913 w 9919"/>
                <a:gd name="connsiteY100" fmla="*/ 5701 h 9929"/>
                <a:gd name="connsiteX101" fmla="*/ 7652 w 9919"/>
                <a:gd name="connsiteY101" fmla="*/ 6532 h 9929"/>
                <a:gd name="connsiteX102" fmla="*/ 6478 w 9919"/>
                <a:gd name="connsiteY102" fmla="*/ 6508 h 9929"/>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8372 w 10000"/>
                <a:gd name="connsiteY21" fmla="*/ 10000 h 10000"/>
                <a:gd name="connsiteX22" fmla="*/ 7934 w 10000"/>
                <a:gd name="connsiteY22" fmla="*/ 9952 h 10000"/>
                <a:gd name="connsiteX23" fmla="*/ 7408 w 10000"/>
                <a:gd name="connsiteY23" fmla="*/ 9880 h 10000"/>
                <a:gd name="connsiteX24" fmla="*/ 6926 w 10000"/>
                <a:gd name="connsiteY24" fmla="*/ 9760 h 10000"/>
                <a:gd name="connsiteX25" fmla="*/ 6443 w 10000"/>
                <a:gd name="connsiteY25" fmla="*/ 9473 h 10000"/>
                <a:gd name="connsiteX26" fmla="*/ 5084 w 10000"/>
                <a:gd name="connsiteY26" fmla="*/ 9402 h 10000"/>
                <a:gd name="connsiteX27" fmla="*/ 3682 w 10000"/>
                <a:gd name="connsiteY27" fmla="*/ 8923 h 10000"/>
                <a:gd name="connsiteX28" fmla="*/ 3682 w 10000"/>
                <a:gd name="connsiteY28" fmla="*/ 8684 h 10000"/>
                <a:gd name="connsiteX29" fmla="*/ 3638 w 10000"/>
                <a:gd name="connsiteY29" fmla="*/ 8349 h 10000"/>
                <a:gd name="connsiteX30" fmla="*/ 3770 w 10000"/>
                <a:gd name="connsiteY30" fmla="*/ 8182 h 10000"/>
                <a:gd name="connsiteX31" fmla="*/ 3638 w 10000"/>
                <a:gd name="connsiteY31" fmla="*/ 7967 h 10000"/>
                <a:gd name="connsiteX32" fmla="*/ 2981 w 10000"/>
                <a:gd name="connsiteY32" fmla="*/ 7488 h 10000"/>
                <a:gd name="connsiteX33" fmla="*/ 2849 w 10000"/>
                <a:gd name="connsiteY33" fmla="*/ 7081 h 10000"/>
                <a:gd name="connsiteX34" fmla="*/ 3375 w 10000"/>
                <a:gd name="connsiteY34" fmla="*/ 6579 h 10000"/>
                <a:gd name="connsiteX35" fmla="*/ 3243 w 10000"/>
                <a:gd name="connsiteY35" fmla="*/ 6267 h 10000"/>
                <a:gd name="connsiteX36" fmla="*/ 3375 w 10000"/>
                <a:gd name="connsiteY36" fmla="*/ 5885 h 10000"/>
                <a:gd name="connsiteX37" fmla="*/ 3331 w 10000"/>
                <a:gd name="connsiteY37" fmla="*/ 5861 h 10000"/>
                <a:gd name="connsiteX38" fmla="*/ 3024 w 10000"/>
                <a:gd name="connsiteY38" fmla="*/ 5742 h 10000"/>
                <a:gd name="connsiteX39" fmla="*/ 2674 w 10000"/>
                <a:gd name="connsiteY39" fmla="*/ 5789 h 10000"/>
                <a:gd name="connsiteX40" fmla="*/ 2279 w 10000"/>
                <a:gd name="connsiteY40" fmla="*/ 5263 h 10000"/>
                <a:gd name="connsiteX41" fmla="*/ 1973 w 10000"/>
                <a:gd name="connsiteY41" fmla="*/ 4856 h 10000"/>
                <a:gd name="connsiteX42" fmla="*/ 1753 w 10000"/>
                <a:gd name="connsiteY42" fmla="*/ 4450 h 10000"/>
                <a:gd name="connsiteX43" fmla="*/ 2060 w 10000"/>
                <a:gd name="connsiteY43" fmla="*/ 4067 h 10000"/>
                <a:gd name="connsiteX44" fmla="*/ 2016 w 10000"/>
                <a:gd name="connsiteY44" fmla="*/ 4067 h 10000"/>
                <a:gd name="connsiteX45" fmla="*/ 2016 w 10000"/>
                <a:gd name="connsiteY45" fmla="*/ 4067 h 10000"/>
                <a:gd name="connsiteX46" fmla="*/ 1652 w 10000"/>
                <a:gd name="connsiteY46" fmla="*/ 3670 h 10000"/>
                <a:gd name="connsiteX47" fmla="*/ 1139 w 10000"/>
                <a:gd name="connsiteY47" fmla="*/ 3564 h 10000"/>
                <a:gd name="connsiteX48" fmla="*/ 1008 w 10000"/>
                <a:gd name="connsiteY48" fmla="*/ 3349 h 10000"/>
                <a:gd name="connsiteX49" fmla="*/ 175 w 10000"/>
                <a:gd name="connsiteY49" fmla="*/ 3110 h 10000"/>
                <a:gd name="connsiteX50" fmla="*/ 0 w 10000"/>
                <a:gd name="connsiteY50" fmla="*/ 2895 h 10000"/>
                <a:gd name="connsiteX51" fmla="*/ 0 w 10000"/>
                <a:gd name="connsiteY51" fmla="*/ 2895 h 10000"/>
                <a:gd name="connsiteX52" fmla="*/ 1841 w 10000"/>
                <a:gd name="connsiteY52" fmla="*/ 1985 h 10000"/>
                <a:gd name="connsiteX53" fmla="*/ 5961 w 10000"/>
                <a:gd name="connsiteY53" fmla="*/ 0 h 10000"/>
                <a:gd name="connsiteX54" fmla="*/ 6706 w 10000"/>
                <a:gd name="connsiteY54" fmla="*/ 407 h 10000"/>
                <a:gd name="connsiteX55" fmla="*/ 7057 w 10000"/>
                <a:gd name="connsiteY55" fmla="*/ 741 h 10000"/>
                <a:gd name="connsiteX56" fmla="*/ 7496 w 10000"/>
                <a:gd name="connsiteY56" fmla="*/ 1052 h 10000"/>
                <a:gd name="connsiteX57" fmla="*/ 7451 w 10000"/>
                <a:gd name="connsiteY57" fmla="*/ 1268 h 10000"/>
                <a:gd name="connsiteX58" fmla="*/ 7233 w 10000"/>
                <a:gd name="connsiteY58" fmla="*/ 1531 h 10000"/>
                <a:gd name="connsiteX59" fmla="*/ 7802 w 10000"/>
                <a:gd name="connsiteY59" fmla="*/ 1722 h 10000"/>
                <a:gd name="connsiteX60" fmla="*/ 8328 w 10000"/>
                <a:gd name="connsiteY60" fmla="*/ 1866 h 10000"/>
                <a:gd name="connsiteX61" fmla="*/ 8547 w 10000"/>
                <a:gd name="connsiteY61" fmla="*/ 1746 h 10000"/>
                <a:gd name="connsiteX62" fmla="*/ 9161 w 10000"/>
                <a:gd name="connsiteY62" fmla="*/ 1364 h 10000"/>
                <a:gd name="connsiteX63" fmla="*/ 9161 w 10000"/>
                <a:gd name="connsiteY63" fmla="*/ 1364 h 10000"/>
                <a:gd name="connsiteX64" fmla="*/ 9468 w 10000"/>
                <a:gd name="connsiteY64" fmla="*/ 1627 h 10000"/>
                <a:gd name="connsiteX65" fmla="*/ 9600 w 10000"/>
                <a:gd name="connsiteY65" fmla="*/ 1771 h 10000"/>
                <a:gd name="connsiteX66" fmla="*/ 9687 w 10000"/>
                <a:gd name="connsiteY66" fmla="*/ 1866 h 10000"/>
                <a:gd name="connsiteX67" fmla="*/ 9819 w 10000"/>
                <a:gd name="connsiteY67" fmla="*/ 1985 h 10000"/>
                <a:gd name="connsiteX68" fmla="*/ 9951 w 10000"/>
                <a:gd name="connsiteY68" fmla="*/ 2153 h 10000"/>
                <a:gd name="connsiteX69" fmla="*/ 9906 w 10000"/>
                <a:gd name="connsiteY69" fmla="*/ 3086 h 10000"/>
                <a:gd name="connsiteX70" fmla="*/ 9906 w 10000"/>
                <a:gd name="connsiteY70" fmla="*/ 3086 h 10000"/>
                <a:gd name="connsiteX71" fmla="*/ 9819 w 10000"/>
                <a:gd name="connsiteY71" fmla="*/ 2943 h 10000"/>
                <a:gd name="connsiteX72" fmla="*/ 9819 w 10000"/>
                <a:gd name="connsiteY72" fmla="*/ 2943 h 10000"/>
                <a:gd name="connsiteX73" fmla="*/ 9424 w 10000"/>
                <a:gd name="connsiteY73" fmla="*/ 2990 h 10000"/>
                <a:gd name="connsiteX74" fmla="*/ 9292 w 10000"/>
                <a:gd name="connsiteY74" fmla="*/ 2823 h 10000"/>
                <a:gd name="connsiteX75" fmla="*/ 9161 w 10000"/>
                <a:gd name="connsiteY75" fmla="*/ 2632 h 10000"/>
                <a:gd name="connsiteX76" fmla="*/ 8592 w 10000"/>
                <a:gd name="connsiteY76" fmla="*/ 2823 h 10000"/>
                <a:gd name="connsiteX77" fmla="*/ 8547 w 10000"/>
                <a:gd name="connsiteY77" fmla="*/ 2943 h 10000"/>
                <a:gd name="connsiteX78" fmla="*/ 9468 w 10000"/>
                <a:gd name="connsiteY78" fmla="*/ 3469 h 10000"/>
                <a:gd name="connsiteX79" fmla="*/ 9512 w 10000"/>
                <a:gd name="connsiteY79" fmla="*/ 3684 h 10000"/>
                <a:gd name="connsiteX80" fmla="*/ 9643 w 10000"/>
                <a:gd name="connsiteY80" fmla="*/ 3971 h 10000"/>
                <a:gd name="connsiteX81" fmla="*/ 9775 w 10000"/>
                <a:gd name="connsiteY81" fmla="*/ 4091 h 10000"/>
                <a:gd name="connsiteX82" fmla="*/ 9731 w 10000"/>
                <a:gd name="connsiteY82" fmla="*/ 4163 h 10000"/>
                <a:gd name="connsiteX83" fmla="*/ 9951 w 10000"/>
                <a:gd name="connsiteY83" fmla="*/ 4307 h 10000"/>
                <a:gd name="connsiteX84" fmla="*/ 9819 w 10000"/>
                <a:gd name="connsiteY84" fmla="*/ 4594 h 10000"/>
                <a:gd name="connsiteX85" fmla="*/ 9292 w 10000"/>
                <a:gd name="connsiteY85" fmla="*/ 4474 h 10000"/>
                <a:gd name="connsiteX86" fmla="*/ 9555 w 10000"/>
                <a:gd name="connsiteY86" fmla="*/ 4712 h 10000"/>
                <a:gd name="connsiteX87" fmla="*/ 9687 w 10000"/>
                <a:gd name="connsiteY87" fmla="*/ 4881 h 10000"/>
                <a:gd name="connsiteX88" fmla="*/ 9643 w 10000"/>
                <a:gd name="connsiteY88" fmla="*/ 4999 h 10000"/>
                <a:gd name="connsiteX89" fmla="*/ 9512 w 10000"/>
                <a:gd name="connsiteY89" fmla="*/ 5239 h 10000"/>
                <a:gd name="connsiteX90" fmla="*/ 9117 w 10000"/>
                <a:gd name="connsiteY90" fmla="*/ 5191 h 10000"/>
                <a:gd name="connsiteX91" fmla="*/ 9819 w 10000"/>
                <a:gd name="connsiteY91" fmla="*/ 5359 h 10000"/>
                <a:gd name="connsiteX92" fmla="*/ 9863 w 10000"/>
                <a:gd name="connsiteY92" fmla="*/ 5455 h 10000"/>
                <a:gd name="connsiteX93" fmla="*/ 9643 w 10000"/>
                <a:gd name="connsiteY93" fmla="*/ 5574 h 10000"/>
                <a:gd name="connsiteX94" fmla="*/ 9512 w 10000"/>
                <a:gd name="connsiteY94" fmla="*/ 5765 h 10000"/>
                <a:gd name="connsiteX95" fmla="*/ 9073 w 10000"/>
                <a:gd name="connsiteY95" fmla="*/ 5837 h 10000"/>
                <a:gd name="connsiteX96" fmla="*/ 8810 w 10000"/>
                <a:gd name="connsiteY96" fmla="*/ 5885 h 10000"/>
                <a:gd name="connsiteX97" fmla="*/ 8547 w 10000"/>
                <a:gd name="connsiteY97" fmla="*/ 5813 h 10000"/>
                <a:gd name="connsiteX98" fmla="*/ 8547 w 10000"/>
                <a:gd name="connsiteY98" fmla="*/ 5813 h 10000"/>
                <a:gd name="connsiteX99" fmla="*/ 8547 w 10000"/>
                <a:gd name="connsiteY99" fmla="*/ 5742 h 10000"/>
                <a:gd name="connsiteX100" fmla="*/ 7978 w 10000"/>
                <a:gd name="connsiteY100" fmla="*/ 5742 h 10000"/>
                <a:gd name="connsiteX101" fmla="*/ 7714 w 10000"/>
                <a:gd name="connsiteY101" fmla="*/ 6579 h 10000"/>
                <a:gd name="connsiteX102" fmla="*/ 6531 w 10000"/>
                <a:gd name="connsiteY102"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8372 w 10000"/>
                <a:gd name="connsiteY21" fmla="*/ 10000 h 10000"/>
                <a:gd name="connsiteX22" fmla="*/ 7934 w 10000"/>
                <a:gd name="connsiteY22" fmla="*/ 9952 h 10000"/>
                <a:gd name="connsiteX23" fmla="*/ 7408 w 10000"/>
                <a:gd name="connsiteY23" fmla="*/ 9880 h 10000"/>
                <a:gd name="connsiteX24" fmla="*/ 6443 w 10000"/>
                <a:gd name="connsiteY24" fmla="*/ 9473 h 10000"/>
                <a:gd name="connsiteX25" fmla="*/ 5084 w 10000"/>
                <a:gd name="connsiteY25" fmla="*/ 9402 h 10000"/>
                <a:gd name="connsiteX26" fmla="*/ 3682 w 10000"/>
                <a:gd name="connsiteY26" fmla="*/ 8923 h 10000"/>
                <a:gd name="connsiteX27" fmla="*/ 3682 w 10000"/>
                <a:gd name="connsiteY27" fmla="*/ 8684 h 10000"/>
                <a:gd name="connsiteX28" fmla="*/ 3638 w 10000"/>
                <a:gd name="connsiteY28" fmla="*/ 8349 h 10000"/>
                <a:gd name="connsiteX29" fmla="*/ 3770 w 10000"/>
                <a:gd name="connsiteY29" fmla="*/ 8182 h 10000"/>
                <a:gd name="connsiteX30" fmla="*/ 3638 w 10000"/>
                <a:gd name="connsiteY30" fmla="*/ 7967 h 10000"/>
                <a:gd name="connsiteX31" fmla="*/ 2981 w 10000"/>
                <a:gd name="connsiteY31" fmla="*/ 7488 h 10000"/>
                <a:gd name="connsiteX32" fmla="*/ 2849 w 10000"/>
                <a:gd name="connsiteY32" fmla="*/ 7081 h 10000"/>
                <a:gd name="connsiteX33" fmla="*/ 3375 w 10000"/>
                <a:gd name="connsiteY33" fmla="*/ 6579 h 10000"/>
                <a:gd name="connsiteX34" fmla="*/ 3243 w 10000"/>
                <a:gd name="connsiteY34" fmla="*/ 6267 h 10000"/>
                <a:gd name="connsiteX35" fmla="*/ 3375 w 10000"/>
                <a:gd name="connsiteY35" fmla="*/ 5885 h 10000"/>
                <a:gd name="connsiteX36" fmla="*/ 3331 w 10000"/>
                <a:gd name="connsiteY36" fmla="*/ 5861 h 10000"/>
                <a:gd name="connsiteX37" fmla="*/ 3024 w 10000"/>
                <a:gd name="connsiteY37" fmla="*/ 5742 h 10000"/>
                <a:gd name="connsiteX38" fmla="*/ 2674 w 10000"/>
                <a:gd name="connsiteY38" fmla="*/ 5789 h 10000"/>
                <a:gd name="connsiteX39" fmla="*/ 2279 w 10000"/>
                <a:gd name="connsiteY39" fmla="*/ 5263 h 10000"/>
                <a:gd name="connsiteX40" fmla="*/ 1973 w 10000"/>
                <a:gd name="connsiteY40" fmla="*/ 4856 h 10000"/>
                <a:gd name="connsiteX41" fmla="*/ 1753 w 10000"/>
                <a:gd name="connsiteY41" fmla="*/ 4450 h 10000"/>
                <a:gd name="connsiteX42" fmla="*/ 2060 w 10000"/>
                <a:gd name="connsiteY42" fmla="*/ 4067 h 10000"/>
                <a:gd name="connsiteX43" fmla="*/ 2016 w 10000"/>
                <a:gd name="connsiteY43" fmla="*/ 4067 h 10000"/>
                <a:gd name="connsiteX44" fmla="*/ 2016 w 10000"/>
                <a:gd name="connsiteY44" fmla="*/ 4067 h 10000"/>
                <a:gd name="connsiteX45" fmla="*/ 1652 w 10000"/>
                <a:gd name="connsiteY45" fmla="*/ 3670 h 10000"/>
                <a:gd name="connsiteX46" fmla="*/ 1139 w 10000"/>
                <a:gd name="connsiteY46" fmla="*/ 3564 h 10000"/>
                <a:gd name="connsiteX47" fmla="*/ 1008 w 10000"/>
                <a:gd name="connsiteY47" fmla="*/ 3349 h 10000"/>
                <a:gd name="connsiteX48" fmla="*/ 175 w 10000"/>
                <a:gd name="connsiteY48" fmla="*/ 3110 h 10000"/>
                <a:gd name="connsiteX49" fmla="*/ 0 w 10000"/>
                <a:gd name="connsiteY49" fmla="*/ 2895 h 10000"/>
                <a:gd name="connsiteX50" fmla="*/ 0 w 10000"/>
                <a:gd name="connsiteY50" fmla="*/ 2895 h 10000"/>
                <a:gd name="connsiteX51" fmla="*/ 1841 w 10000"/>
                <a:gd name="connsiteY51" fmla="*/ 1985 h 10000"/>
                <a:gd name="connsiteX52" fmla="*/ 5961 w 10000"/>
                <a:gd name="connsiteY52" fmla="*/ 0 h 10000"/>
                <a:gd name="connsiteX53" fmla="*/ 6706 w 10000"/>
                <a:gd name="connsiteY53" fmla="*/ 407 h 10000"/>
                <a:gd name="connsiteX54" fmla="*/ 7057 w 10000"/>
                <a:gd name="connsiteY54" fmla="*/ 741 h 10000"/>
                <a:gd name="connsiteX55" fmla="*/ 7496 w 10000"/>
                <a:gd name="connsiteY55" fmla="*/ 1052 h 10000"/>
                <a:gd name="connsiteX56" fmla="*/ 7451 w 10000"/>
                <a:gd name="connsiteY56" fmla="*/ 1268 h 10000"/>
                <a:gd name="connsiteX57" fmla="*/ 7233 w 10000"/>
                <a:gd name="connsiteY57" fmla="*/ 1531 h 10000"/>
                <a:gd name="connsiteX58" fmla="*/ 7802 w 10000"/>
                <a:gd name="connsiteY58" fmla="*/ 1722 h 10000"/>
                <a:gd name="connsiteX59" fmla="*/ 8328 w 10000"/>
                <a:gd name="connsiteY59" fmla="*/ 1866 h 10000"/>
                <a:gd name="connsiteX60" fmla="*/ 8547 w 10000"/>
                <a:gd name="connsiteY60" fmla="*/ 1746 h 10000"/>
                <a:gd name="connsiteX61" fmla="*/ 9161 w 10000"/>
                <a:gd name="connsiteY61" fmla="*/ 1364 h 10000"/>
                <a:gd name="connsiteX62" fmla="*/ 9161 w 10000"/>
                <a:gd name="connsiteY62" fmla="*/ 1364 h 10000"/>
                <a:gd name="connsiteX63" fmla="*/ 9468 w 10000"/>
                <a:gd name="connsiteY63" fmla="*/ 1627 h 10000"/>
                <a:gd name="connsiteX64" fmla="*/ 9600 w 10000"/>
                <a:gd name="connsiteY64" fmla="*/ 1771 h 10000"/>
                <a:gd name="connsiteX65" fmla="*/ 9687 w 10000"/>
                <a:gd name="connsiteY65" fmla="*/ 1866 h 10000"/>
                <a:gd name="connsiteX66" fmla="*/ 9819 w 10000"/>
                <a:gd name="connsiteY66" fmla="*/ 1985 h 10000"/>
                <a:gd name="connsiteX67" fmla="*/ 9951 w 10000"/>
                <a:gd name="connsiteY67" fmla="*/ 2153 h 10000"/>
                <a:gd name="connsiteX68" fmla="*/ 9906 w 10000"/>
                <a:gd name="connsiteY68" fmla="*/ 3086 h 10000"/>
                <a:gd name="connsiteX69" fmla="*/ 9906 w 10000"/>
                <a:gd name="connsiteY69" fmla="*/ 3086 h 10000"/>
                <a:gd name="connsiteX70" fmla="*/ 9819 w 10000"/>
                <a:gd name="connsiteY70" fmla="*/ 2943 h 10000"/>
                <a:gd name="connsiteX71" fmla="*/ 9819 w 10000"/>
                <a:gd name="connsiteY71" fmla="*/ 2943 h 10000"/>
                <a:gd name="connsiteX72" fmla="*/ 9424 w 10000"/>
                <a:gd name="connsiteY72" fmla="*/ 2990 h 10000"/>
                <a:gd name="connsiteX73" fmla="*/ 9292 w 10000"/>
                <a:gd name="connsiteY73" fmla="*/ 2823 h 10000"/>
                <a:gd name="connsiteX74" fmla="*/ 9161 w 10000"/>
                <a:gd name="connsiteY74" fmla="*/ 2632 h 10000"/>
                <a:gd name="connsiteX75" fmla="*/ 8592 w 10000"/>
                <a:gd name="connsiteY75" fmla="*/ 2823 h 10000"/>
                <a:gd name="connsiteX76" fmla="*/ 8547 w 10000"/>
                <a:gd name="connsiteY76" fmla="*/ 2943 h 10000"/>
                <a:gd name="connsiteX77" fmla="*/ 9468 w 10000"/>
                <a:gd name="connsiteY77" fmla="*/ 3469 h 10000"/>
                <a:gd name="connsiteX78" fmla="*/ 9512 w 10000"/>
                <a:gd name="connsiteY78" fmla="*/ 3684 h 10000"/>
                <a:gd name="connsiteX79" fmla="*/ 9643 w 10000"/>
                <a:gd name="connsiteY79" fmla="*/ 3971 h 10000"/>
                <a:gd name="connsiteX80" fmla="*/ 9775 w 10000"/>
                <a:gd name="connsiteY80" fmla="*/ 4091 h 10000"/>
                <a:gd name="connsiteX81" fmla="*/ 9731 w 10000"/>
                <a:gd name="connsiteY81" fmla="*/ 4163 h 10000"/>
                <a:gd name="connsiteX82" fmla="*/ 9951 w 10000"/>
                <a:gd name="connsiteY82" fmla="*/ 4307 h 10000"/>
                <a:gd name="connsiteX83" fmla="*/ 9819 w 10000"/>
                <a:gd name="connsiteY83" fmla="*/ 4594 h 10000"/>
                <a:gd name="connsiteX84" fmla="*/ 9292 w 10000"/>
                <a:gd name="connsiteY84" fmla="*/ 4474 h 10000"/>
                <a:gd name="connsiteX85" fmla="*/ 9555 w 10000"/>
                <a:gd name="connsiteY85" fmla="*/ 4712 h 10000"/>
                <a:gd name="connsiteX86" fmla="*/ 9687 w 10000"/>
                <a:gd name="connsiteY86" fmla="*/ 4881 h 10000"/>
                <a:gd name="connsiteX87" fmla="*/ 9643 w 10000"/>
                <a:gd name="connsiteY87" fmla="*/ 4999 h 10000"/>
                <a:gd name="connsiteX88" fmla="*/ 9512 w 10000"/>
                <a:gd name="connsiteY88" fmla="*/ 5239 h 10000"/>
                <a:gd name="connsiteX89" fmla="*/ 9117 w 10000"/>
                <a:gd name="connsiteY89" fmla="*/ 5191 h 10000"/>
                <a:gd name="connsiteX90" fmla="*/ 9819 w 10000"/>
                <a:gd name="connsiteY90" fmla="*/ 5359 h 10000"/>
                <a:gd name="connsiteX91" fmla="*/ 9863 w 10000"/>
                <a:gd name="connsiteY91" fmla="*/ 5455 h 10000"/>
                <a:gd name="connsiteX92" fmla="*/ 9643 w 10000"/>
                <a:gd name="connsiteY92" fmla="*/ 5574 h 10000"/>
                <a:gd name="connsiteX93" fmla="*/ 9512 w 10000"/>
                <a:gd name="connsiteY93" fmla="*/ 5765 h 10000"/>
                <a:gd name="connsiteX94" fmla="*/ 9073 w 10000"/>
                <a:gd name="connsiteY94" fmla="*/ 5837 h 10000"/>
                <a:gd name="connsiteX95" fmla="*/ 8810 w 10000"/>
                <a:gd name="connsiteY95" fmla="*/ 5885 h 10000"/>
                <a:gd name="connsiteX96" fmla="*/ 8547 w 10000"/>
                <a:gd name="connsiteY96" fmla="*/ 5813 h 10000"/>
                <a:gd name="connsiteX97" fmla="*/ 8547 w 10000"/>
                <a:gd name="connsiteY97" fmla="*/ 5813 h 10000"/>
                <a:gd name="connsiteX98" fmla="*/ 8547 w 10000"/>
                <a:gd name="connsiteY98" fmla="*/ 5742 h 10000"/>
                <a:gd name="connsiteX99" fmla="*/ 7978 w 10000"/>
                <a:gd name="connsiteY99" fmla="*/ 5742 h 10000"/>
                <a:gd name="connsiteX100" fmla="*/ 7714 w 10000"/>
                <a:gd name="connsiteY100" fmla="*/ 6579 h 10000"/>
                <a:gd name="connsiteX101" fmla="*/ 6531 w 10000"/>
                <a:gd name="connsiteY101"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923 h 10000"/>
                <a:gd name="connsiteX26" fmla="*/ 3682 w 10000"/>
                <a:gd name="connsiteY26" fmla="*/ 8684 h 10000"/>
                <a:gd name="connsiteX27" fmla="*/ 3638 w 10000"/>
                <a:gd name="connsiteY27" fmla="*/ 8349 h 10000"/>
                <a:gd name="connsiteX28" fmla="*/ 3770 w 10000"/>
                <a:gd name="connsiteY28" fmla="*/ 8182 h 10000"/>
                <a:gd name="connsiteX29" fmla="*/ 3638 w 10000"/>
                <a:gd name="connsiteY29" fmla="*/ 7967 h 10000"/>
                <a:gd name="connsiteX30" fmla="*/ 2981 w 10000"/>
                <a:gd name="connsiteY30" fmla="*/ 7488 h 10000"/>
                <a:gd name="connsiteX31" fmla="*/ 2849 w 10000"/>
                <a:gd name="connsiteY31" fmla="*/ 7081 h 10000"/>
                <a:gd name="connsiteX32" fmla="*/ 3375 w 10000"/>
                <a:gd name="connsiteY32" fmla="*/ 6579 h 10000"/>
                <a:gd name="connsiteX33" fmla="*/ 3243 w 10000"/>
                <a:gd name="connsiteY33" fmla="*/ 6267 h 10000"/>
                <a:gd name="connsiteX34" fmla="*/ 3375 w 10000"/>
                <a:gd name="connsiteY34" fmla="*/ 5885 h 10000"/>
                <a:gd name="connsiteX35" fmla="*/ 3331 w 10000"/>
                <a:gd name="connsiteY35" fmla="*/ 5861 h 10000"/>
                <a:gd name="connsiteX36" fmla="*/ 3024 w 10000"/>
                <a:gd name="connsiteY36" fmla="*/ 5742 h 10000"/>
                <a:gd name="connsiteX37" fmla="*/ 2674 w 10000"/>
                <a:gd name="connsiteY37" fmla="*/ 5789 h 10000"/>
                <a:gd name="connsiteX38" fmla="*/ 2279 w 10000"/>
                <a:gd name="connsiteY38" fmla="*/ 5263 h 10000"/>
                <a:gd name="connsiteX39" fmla="*/ 1973 w 10000"/>
                <a:gd name="connsiteY39" fmla="*/ 4856 h 10000"/>
                <a:gd name="connsiteX40" fmla="*/ 1753 w 10000"/>
                <a:gd name="connsiteY40" fmla="*/ 4450 h 10000"/>
                <a:gd name="connsiteX41" fmla="*/ 2060 w 10000"/>
                <a:gd name="connsiteY41" fmla="*/ 4067 h 10000"/>
                <a:gd name="connsiteX42" fmla="*/ 2016 w 10000"/>
                <a:gd name="connsiteY42" fmla="*/ 4067 h 10000"/>
                <a:gd name="connsiteX43" fmla="*/ 2016 w 10000"/>
                <a:gd name="connsiteY43" fmla="*/ 4067 h 10000"/>
                <a:gd name="connsiteX44" fmla="*/ 1652 w 10000"/>
                <a:gd name="connsiteY44" fmla="*/ 3670 h 10000"/>
                <a:gd name="connsiteX45" fmla="*/ 1139 w 10000"/>
                <a:gd name="connsiteY45" fmla="*/ 3564 h 10000"/>
                <a:gd name="connsiteX46" fmla="*/ 1008 w 10000"/>
                <a:gd name="connsiteY46" fmla="*/ 3349 h 10000"/>
                <a:gd name="connsiteX47" fmla="*/ 175 w 10000"/>
                <a:gd name="connsiteY47" fmla="*/ 3110 h 10000"/>
                <a:gd name="connsiteX48" fmla="*/ 0 w 10000"/>
                <a:gd name="connsiteY48" fmla="*/ 2895 h 10000"/>
                <a:gd name="connsiteX49" fmla="*/ 0 w 10000"/>
                <a:gd name="connsiteY49" fmla="*/ 2895 h 10000"/>
                <a:gd name="connsiteX50" fmla="*/ 1841 w 10000"/>
                <a:gd name="connsiteY50" fmla="*/ 1985 h 10000"/>
                <a:gd name="connsiteX51" fmla="*/ 5961 w 10000"/>
                <a:gd name="connsiteY51" fmla="*/ 0 h 10000"/>
                <a:gd name="connsiteX52" fmla="*/ 6706 w 10000"/>
                <a:gd name="connsiteY52" fmla="*/ 407 h 10000"/>
                <a:gd name="connsiteX53" fmla="*/ 7057 w 10000"/>
                <a:gd name="connsiteY53" fmla="*/ 741 h 10000"/>
                <a:gd name="connsiteX54" fmla="*/ 7496 w 10000"/>
                <a:gd name="connsiteY54" fmla="*/ 1052 h 10000"/>
                <a:gd name="connsiteX55" fmla="*/ 7451 w 10000"/>
                <a:gd name="connsiteY55" fmla="*/ 1268 h 10000"/>
                <a:gd name="connsiteX56" fmla="*/ 7233 w 10000"/>
                <a:gd name="connsiteY56" fmla="*/ 1531 h 10000"/>
                <a:gd name="connsiteX57" fmla="*/ 7802 w 10000"/>
                <a:gd name="connsiteY57" fmla="*/ 1722 h 10000"/>
                <a:gd name="connsiteX58" fmla="*/ 8328 w 10000"/>
                <a:gd name="connsiteY58" fmla="*/ 1866 h 10000"/>
                <a:gd name="connsiteX59" fmla="*/ 8547 w 10000"/>
                <a:gd name="connsiteY59" fmla="*/ 1746 h 10000"/>
                <a:gd name="connsiteX60" fmla="*/ 9161 w 10000"/>
                <a:gd name="connsiteY60" fmla="*/ 1364 h 10000"/>
                <a:gd name="connsiteX61" fmla="*/ 9161 w 10000"/>
                <a:gd name="connsiteY61" fmla="*/ 1364 h 10000"/>
                <a:gd name="connsiteX62" fmla="*/ 9468 w 10000"/>
                <a:gd name="connsiteY62" fmla="*/ 1627 h 10000"/>
                <a:gd name="connsiteX63" fmla="*/ 9600 w 10000"/>
                <a:gd name="connsiteY63" fmla="*/ 1771 h 10000"/>
                <a:gd name="connsiteX64" fmla="*/ 9687 w 10000"/>
                <a:gd name="connsiteY64" fmla="*/ 1866 h 10000"/>
                <a:gd name="connsiteX65" fmla="*/ 9819 w 10000"/>
                <a:gd name="connsiteY65" fmla="*/ 1985 h 10000"/>
                <a:gd name="connsiteX66" fmla="*/ 9951 w 10000"/>
                <a:gd name="connsiteY66" fmla="*/ 2153 h 10000"/>
                <a:gd name="connsiteX67" fmla="*/ 9906 w 10000"/>
                <a:gd name="connsiteY67" fmla="*/ 3086 h 10000"/>
                <a:gd name="connsiteX68" fmla="*/ 9906 w 10000"/>
                <a:gd name="connsiteY68" fmla="*/ 3086 h 10000"/>
                <a:gd name="connsiteX69" fmla="*/ 9819 w 10000"/>
                <a:gd name="connsiteY69" fmla="*/ 2943 h 10000"/>
                <a:gd name="connsiteX70" fmla="*/ 9819 w 10000"/>
                <a:gd name="connsiteY70" fmla="*/ 2943 h 10000"/>
                <a:gd name="connsiteX71" fmla="*/ 9424 w 10000"/>
                <a:gd name="connsiteY71" fmla="*/ 2990 h 10000"/>
                <a:gd name="connsiteX72" fmla="*/ 9292 w 10000"/>
                <a:gd name="connsiteY72" fmla="*/ 2823 h 10000"/>
                <a:gd name="connsiteX73" fmla="*/ 9161 w 10000"/>
                <a:gd name="connsiteY73" fmla="*/ 2632 h 10000"/>
                <a:gd name="connsiteX74" fmla="*/ 8592 w 10000"/>
                <a:gd name="connsiteY74" fmla="*/ 2823 h 10000"/>
                <a:gd name="connsiteX75" fmla="*/ 8547 w 10000"/>
                <a:gd name="connsiteY75" fmla="*/ 2943 h 10000"/>
                <a:gd name="connsiteX76" fmla="*/ 9468 w 10000"/>
                <a:gd name="connsiteY76" fmla="*/ 3469 h 10000"/>
                <a:gd name="connsiteX77" fmla="*/ 9512 w 10000"/>
                <a:gd name="connsiteY77" fmla="*/ 3684 h 10000"/>
                <a:gd name="connsiteX78" fmla="*/ 9643 w 10000"/>
                <a:gd name="connsiteY78" fmla="*/ 3971 h 10000"/>
                <a:gd name="connsiteX79" fmla="*/ 9775 w 10000"/>
                <a:gd name="connsiteY79" fmla="*/ 4091 h 10000"/>
                <a:gd name="connsiteX80" fmla="*/ 9731 w 10000"/>
                <a:gd name="connsiteY80" fmla="*/ 4163 h 10000"/>
                <a:gd name="connsiteX81" fmla="*/ 9951 w 10000"/>
                <a:gd name="connsiteY81" fmla="*/ 4307 h 10000"/>
                <a:gd name="connsiteX82" fmla="*/ 9819 w 10000"/>
                <a:gd name="connsiteY82" fmla="*/ 4594 h 10000"/>
                <a:gd name="connsiteX83" fmla="*/ 9292 w 10000"/>
                <a:gd name="connsiteY83" fmla="*/ 4474 h 10000"/>
                <a:gd name="connsiteX84" fmla="*/ 9555 w 10000"/>
                <a:gd name="connsiteY84" fmla="*/ 4712 h 10000"/>
                <a:gd name="connsiteX85" fmla="*/ 9687 w 10000"/>
                <a:gd name="connsiteY85" fmla="*/ 4881 h 10000"/>
                <a:gd name="connsiteX86" fmla="*/ 9643 w 10000"/>
                <a:gd name="connsiteY86" fmla="*/ 4999 h 10000"/>
                <a:gd name="connsiteX87" fmla="*/ 9512 w 10000"/>
                <a:gd name="connsiteY87" fmla="*/ 5239 h 10000"/>
                <a:gd name="connsiteX88" fmla="*/ 9117 w 10000"/>
                <a:gd name="connsiteY88" fmla="*/ 5191 h 10000"/>
                <a:gd name="connsiteX89" fmla="*/ 9819 w 10000"/>
                <a:gd name="connsiteY89" fmla="*/ 5359 h 10000"/>
                <a:gd name="connsiteX90" fmla="*/ 9863 w 10000"/>
                <a:gd name="connsiteY90" fmla="*/ 5455 h 10000"/>
                <a:gd name="connsiteX91" fmla="*/ 9643 w 10000"/>
                <a:gd name="connsiteY91" fmla="*/ 5574 h 10000"/>
                <a:gd name="connsiteX92" fmla="*/ 9512 w 10000"/>
                <a:gd name="connsiteY92" fmla="*/ 5765 h 10000"/>
                <a:gd name="connsiteX93" fmla="*/ 9073 w 10000"/>
                <a:gd name="connsiteY93" fmla="*/ 5837 h 10000"/>
                <a:gd name="connsiteX94" fmla="*/ 8810 w 10000"/>
                <a:gd name="connsiteY94" fmla="*/ 5885 h 10000"/>
                <a:gd name="connsiteX95" fmla="*/ 8547 w 10000"/>
                <a:gd name="connsiteY95" fmla="*/ 5813 h 10000"/>
                <a:gd name="connsiteX96" fmla="*/ 8547 w 10000"/>
                <a:gd name="connsiteY96" fmla="*/ 5813 h 10000"/>
                <a:gd name="connsiteX97" fmla="*/ 8547 w 10000"/>
                <a:gd name="connsiteY97" fmla="*/ 5742 h 10000"/>
                <a:gd name="connsiteX98" fmla="*/ 7978 w 10000"/>
                <a:gd name="connsiteY98" fmla="*/ 5742 h 10000"/>
                <a:gd name="connsiteX99" fmla="*/ 7714 w 10000"/>
                <a:gd name="connsiteY99" fmla="*/ 6579 h 10000"/>
                <a:gd name="connsiteX100" fmla="*/ 6531 w 10000"/>
                <a:gd name="connsiteY100"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923 h 10000"/>
                <a:gd name="connsiteX26" fmla="*/ 3682 w 10000"/>
                <a:gd name="connsiteY26" fmla="*/ 8684 h 10000"/>
                <a:gd name="connsiteX27" fmla="*/ 3638 w 10000"/>
                <a:gd name="connsiteY27" fmla="*/ 8349 h 10000"/>
                <a:gd name="connsiteX28" fmla="*/ 3638 w 10000"/>
                <a:gd name="connsiteY28" fmla="*/ 7967 h 10000"/>
                <a:gd name="connsiteX29" fmla="*/ 2981 w 10000"/>
                <a:gd name="connsiteY29" fmla="*/ 7488 h 10000"/>
                <a:gd name="connsiteX30" fmla="*/ 2849 w 10000"/>
                <a:gd name="connsiteY30" fmla="*/ 7081 h 10000"/>
                <a:gd name="connsiteX31" fmla="*/ 3375 w 10000"/>
                <a:gd name="connsiteY31" fmla="*/ 6579 h 10000"/>
                <a:gd name="connsiteX32" fmla="*/ 3243 w 10000"/>
                <a:gd name="connsiteY32" fmla="*/ 6267 h 10000"/>
                <a:gd name="connsiteX33" fmla="*/ 3375 w 10000"/>
                <a:gd name="connsiteY33" fmla="*/ 5885 h 10000"/>
                <a:gd name="connsiteX34" fmla="*/ 3331 w 10000"/>
                <a:gd name="connsiteY34" fmla="*/ 5861 h 10000"/>
                <a:gd name="connsiteX35" fmla="*/ 3024 w 10000"/>
                <a:gd name="connsiteY35" fmla="*/ 5742 h 10000"/>
                <a:gd name="connsiteX36" fmla="*/ 2674 w 10000"/>
                <a:gd name="connsiteY36" fmla="*/ 5789 h 10000"/>
                <a:gd name="connsiteX37" fmla="*/ 2279 w 10000"/>
                <a:gd name="connsiteY37" fmla="*/ 5263 h 10000"/>
                <a:gd name="connsiteX38" fmla="*/ 1973 w 10000"/>
                <a:gd name="connsiteY38" fmla="*/ 4856 h 10000"/>
                <a:gd name="connsiteX39" fmla="*/ 1753 w 10000"/>
                <a:gd name="connsiteY39" fmla="*/ 4450 h 10000"/>
                <a:gd name="connsiteX40" fmla="*/ 2060 w 10000"/>
                <a:gd name="connsiteY40" fmla="*/ 4067 h 10000"/>
                <a:gd name="connsiteX41" fmla="*/ 2016 w 10000"/>
                <a:gd name="connsiteY41" fmla="*/ 4067 h 10000"/>
                <a:gd name="connsiteX42" fmla="*/ 2016 w 10000"/>
                <a:gd name="connsiteY42" fmla="*/ 4067 h 10000"/>
                <a:gd name="connsiteX43" fmla="*/ 1652 w 10000"/>
                <a:gd name="connsiteY43" fmla="*/ 3670 h 10000"/>
                <a:gd name="connsiteX44" fmla="*/ 1139 w 10000"/>
                <a:gd name="connsiteY44" fmla="*/ 3564 h 10000"/>
                <a:gd name="connsiteX45" fmla="*/ 1008 w 10000"/>
                <a:gd name="connsiteY45" fmla="*/ 3349 h 10000"/>
                <a:gd name="connsiteX46" fmla="*/ 175 w 10000"/>
                <a:gd name="connsiteY46" fmla="*/ 3110 h 10000"/>
                <a:gd name="connsiteX47" fmla="*/ 0 w 10000"/>
                <a:gd name="connsiteY47" fmla="*/ 2895 h 10000"/>
                <a:gd name="connsiteX48" fmla="*/ 0 w 10000"/>
                <a:gd name="connsiteY48" fmla="*/ 2895 h 10000"/>
                <a:gd name="connsiteX49" fmla="*/ 1841 w 10000"/>
                <a:gd name="connsiteY49" fmla="*/ 1985 h 10000"/>
                <a:gd name="connsiteX50" fmla="*/ 5961 w 10000"/>
                <a:gd name="connsiteY50" fmla="*/ 0 h 10000"/>
                <a:gd name="connsiteX51" fmla="*/ 6706 w 10000"/>
                <a:gd name="connsiteY51" fmla="*/ 407 h 10000"/>
                <a:gd name="connsiteX52" fmla="*/ 7057 w 10000"/>
                <a:gd name="connsiteY52" fmla="*/ 741 h 10000"/>
                <a:gd name="connsiteX53" fmla="*/ 7496 w 10000"/>
                <a:gd name="connsiteY53" fmla="*/ 1052 h 10000"/>
                <a:gd name="connsiteX54" fmla="*/ 7451 w 10000"/>
                <a:gd name="connsiteY54" fmla="*/ 1268 h 10000"/>
                <a:gd name="connsiteX55" fmla="*/ 7233 w 10000"/>
                <a:gd name="connsiteY55" fmla="*/ 1531 h 10000"/>
                <a:gd name="connsiteX56" fmla="*/ 7802 w 10000"/>
                <a:gd name="connsiteY56" fmla="*/ 1722 h 10000"/>
                <a:gd name="connsiteX57" fmla="*/ 8328 w 10000"/>
                <a:gd name="connsiteY57" fmla="*/ 1866 h 10000"/>
                <a:gd name="connsiteX58" fmla="*/ 8547 w 10000"/>
                <a:gd name="connsiteY58" fmla="*/ 1746 h 10000"/>
                <a:gd name="connsiteX59" fmla="*/ 9161 w 10000"/>
                <a:gd name="connsiteY59" fmla="*/ 1364 h 10000"/>
                <a:gd name="connsiteX60" fmla="*/ 9161 w 10000"/>
                <a:gd name="connsiteY60" fmla="*/ 1364 h 10000"/>
                <a:gd name="connsiteX61" fmla="*/ 9468 w 10000"/>
                <a:gd name="connsiteY61" fmla="*/ 1627 h 10000"/>
                <a:gd name="connsiteX62" fmla="*/ 9600 w 10000"/>
                <a:gd name="connsiteY62" fmla="*/ 1771 h 10000"/>
                <a:gd name="connsiteX63" fmla="*/ 9687 w 10000"/>
                <a:gd name="connsiteY63" fmla="*/ 1866 h 10000"/>
                <a:gd name="connsiteX64" fmla="*/ 9819 w 10000"/>
                <a:gd name="connsiteY64" fmla="*/ 1985 h 10000"/>
                <a:gd name="connsiteX65" fmla="*/ 9951 w 10000"/>
                <a:gd name="connsiteY65" fmla="*/ 2153 h 10000"/>
                <a:gd name="connsiteX66" fmla="*/ 9906 w 10000"/>
                <a:gd name="connsiteY66" fmla="*/ 3086 h 10000"/>
                <a:gd name="connsiteX67" fmla="*/ 9906 w 10000"/>
                <a:gd name="connsiteY67" fmla="*/ 3086 h 10000"/>
                <a:gd name="connsiteX68" fmla="*/ 9819 w 10000"/>
                <a:gd name="connsiteY68" fmla="*/ 2943 h 10000"/>
                <a:gd name="connsiteX69" fmla="*/ 9819 w 10000"/>
                <a:gd name="connsiteY69" fmla="*/ 2943 h 10000"/>
                <a:gd name="connsiteX70" fmla="*/ 9424 w 10000"/>
                <a:gd name="connsiteY70" fmla="*/ 2990 h 10000"/>
                <a:gd name="connsiteX71" fmla="*/ 9292 w 10000"/>
                <a:gd name="connsiteY71" fmla="*/ 2823 h 10000"/>
                <a:gd name="connsiteX72" fmla="*/ 9161 w 10000"/>
                <a:gd name="connsiteY72" fmla="*/ 2632 h 10000"/>
                <a:gd name="connsiteX73" fmla="*/ 8592 w 10000"/>
                <a:gd name="connsiteY73" fmla="*/ 2823 h 10000"/>
                <a:gd name="connsiteX74" fmla="*/ 8547 w 10000"/>
                <a:gd name="connsiteY74" fmla="*/ 2943 h 10000"/>
                <a:gd name="connsiteX75" fmla="*/ 9468 w 10000"/>
                <a:gd name="connsiteY75" fmla="*/ 3469 h 10000"/>
                <a:gd name="connsiteX76" fmla="*/ 9512 w 10000"/>
                <a:gd name="connsiteY76" fmla="*/ 3684 h 10000"/>
                <a:gd name="connsiteX77" fmla="*/ 9643 w 10000"/>
                <a:gd name="connsiteY77" fmla="*/ 3971 h 10000"/>
                <a:gd name="connsiteX78" fmla="*/ 9775 w 10000"/>
                <a:gd name="connsiteY78" fmla="*/ 4091 h 10000"/>
                <a:gd name="connsiteX79" fmla="*/ 9731 w 10000"/>
                <a:gd name="connsiteY79" fmla="*/ 4163 h 10000"/>
                <a:gd name="connsiteX80" fmla="*/ 9951 w 10000"/>
                <a:gd name="connsiteY80" fmla="*/ 4307 h 10000"/>
                <a:gd name="connsiteX81" fmla="*/ 9819 w 10000"/>
                <a:gd name="connsiteY81" fmla="*/ 4594 h 10000"/>
                <a:gd name="connsiteX82" fmla="*/ 9292 w 10000"/>
                <a:gd name="connsiteY82" fmla="*/ 4474 h 10000"/>
                <a:gd name="connsiteX83" fmla="*/ 9555 w 10000"/>
                <a:gd name="connsiteY83" fmla="*/ 4712 h 10000"/>
                <a:gd name="connsiteX84" fmla="*/ 9687 w 10000"/>
                <a:gd name="connsiteY84" fmla="*/ 4881 h 10000"/>
                <a:gd name="connsiteX85" fmla="*/ 9643 w 10000"/>
                <a:gd name="connsiteY85" fmla="*/ 4999 h 10000"/>
                <a:gd name="connsiteX86" fmla="*/ 9512 w 10000"/>
                <a:gd name="connsiteY86" fmla="*/ 5239 h 10000"/>
                <a:gd name="connsiteX87" fmla="*/ 9117 w 10000"/>
                <a:gd name="connsiteY87" fmla="*/ 5191 h 10000"/>
                <a:gd name="connsiteX88" fmla="*/ 9819 w 10000"/>
                <a:gd name="connsiteY88" fmla="*/ 5359 h 10000"/>
                <a:gd name="connsiteX89" fmla="*/ 9863 w 10000"/>
                <a:gd name="connsiteY89" fmla="*/ 5455 h 10000"/>
                <a:gd name="connsiteX90" fmla="*/ 9643 w 10000"/>
                <a:gd name="connsiteY90" fmla="*/ 5574 h 10000"/>
                <a:gd name="connsiteX91" fmla="*/ 9512 w 10000"/>
                <a:gd name="connsiteY91" fmla="*/ 5765 h 10000"/>
                <a:gd name="connsiteX92" fmla="*/ 9073 w 10000"/>
                <a:gd name="connsiteY92" fmla="*/ 5837 h 10000"/>
                <a:gd name="connsiteX93" fmla="*/ 8810 w 10000"/>
                <a:gd name="connsiteY93" fmla="*/ 5885 h 10000"/>
                <a:gd name="connsiteX94" fmla="*/ 8547 w 10000"/>
                <a:gd name="connsiteY94" fmla="*/ 5813 h 10000"/>
                <a:gd name="connsiteX95" fmla="*/ 8547 w 10000"/>
                <a:gd name="connsiteY95" fmla="*/ 5813 h 10000"/>
                <a:gd name="connsiteX96" fmla="*/ 8547 w 10000"/>
                <a:gd name="connsiteY96" fmla="*/ 5742 h 10000"/>
                <a:gd name="connsiteX97" fmla="*/ 7978 w 10000"/>
                <a:gd name="connsiteY97" fmla="*/ 5742 h 10000"/>
                <a:gd name="connsiteX98" fmla="*/ 7714 w 10000"/>
                <a:gd name="connsiteY98" fmla="*/ 6579 h 10000"/>
                <a:gd name="connsiteX99" fmla="*/ 6531 w 10000"/>
                <a:gd name="connsiteY99"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923 h 10000"/>
                <a:gd name="connsiteX26" fmla="*/ 3682 w 10000"/>
                <a:gd name="connsiteY26" fmla="*/ 8684 h 10000"/>
                <a:gd name="connsiteX27" fmla="*/ 3638 w 10000"/>
                <a:gd name="connsiteY27" fmla="*/ 8349 h 10000"/>
                <a:gd name="connsiteX28" fmla="*/ 2981 w 10000"/>
                <a:gd name="connsiteY28" fmla="*/ 7488 h 10000"/>
                <a:gd name="connsiteX29" fmla="*/ 2849 w 10000"/>
                <a:gd name="connsiteY29" fmla="*/ 7081 h 10000"/>
                <a:gd name="connsiteX30" fmla="*/ 3375 w 10000"/>
                <a:gd name="connsiteY30" fmla="*/ 6579 h 10000"/>
                <a:gd name="connsiteX31" fmla="*/ 3243 w 10000"/>
                <a:gd name="connsiteY31" fmla="*/ 6267 h 10000"/>
                <a:gd name="connsiteX32" fmla="*/ 3375 w 10000"/>
                <a:gd name="connsiteY32" fmla="*/ 5885 h 10000"/>
                <a:gd name="connsiteX33" fmla="*/ 3331 w 10000"/>
                <a:gd name="connsiteY33" fmla="*/ 5861 h 10000"/>
                <a:gd name="connsiteX34" fmla="*/ 3024 w 10000"/>
                <a:gd name="connsiteY34" fmla="*/ 5742 h 10000"/>
                <a:gd name="connsiteX35" fmla="*/ 2674 w 10000"/>
                <a:gd name="connsiteY35" fmla="*/ 5789 h 10000"/>
                <a:gd name="connsiteX36" fmla="*/ 2279 w 10000"/>
                <a:gd name="connsiteY36" fmla="*/ 5263 h 10000"/>
                <a:gd name="connsiteX37" fmla="*/ 1973 w 10000"/>
                <a:gd name="connsiteY37" fmla="*/ 4856 h 10000"/>
                <a:gd name="connsiteX38" fmla="*/ 1753 w 10000"/>
                <a:gd name="connsiteY38" fmla="*/ 4450 h 10000"/>
                <a:gd name="connsiteX39" fmla="*/ 2060 w 10000"/>
                <a:gd name="connsiteY39" fmla="*/ 4067 h 10000"/>
                <a:gd name="connsiteX40" fmla="*/ 2016 w 10000"/>
                <a:gd name="connsiteY40" fmla="*/ 4067 h 10000"/>
                <a:gd name="connsiteX41" fmla="*/ 2016 w 10000"/>
                <a:gd name="connsiteY41" fmla="*/ 4067 h 10000"/>
                <a:gd name="connsiteX42" fmla="*/ 1652 w 10000"/>
                <a:gd name="connsiteY42" fmla="*/ 3670 h 10000"/>
                <a:gd name="connsiteX43" fmla="*/ 1139 w 10000"/>
                <a:gd name="connsiteY43" fmla="*/ 3564 h 10000"/>
                <a:gd name="connsiteX44" fmla="*/ 1008 w 10000"/>
                <a:gd name="connsiteY44" fmla="*/ 3349 h 10000"/>
                <a:gd name="connsiteX45" fmla="*/ 175 w 10000"/>
                <a:gd name="connsiteY45" fmla="*/ 3110 h 10000"/>
                <a:gd name="connsiteX46" fmla="*/ 0 w 10000"/>
                <a:gd name="connsiteY46" fmla="*/ 2895 h 10000"/>
                <a:gd name="connsiteX47" fmla="*/ 0 w 10000"/>
                <a:gd name="connsiteY47" fmla="*/ 2895 h 10000"/>
                <a:gd name="connsiteX48" fmla="*/ 1841 w 10000"/>
                <a:gd name="connsiteY48" fmla="*/ 1985 h 10000"/>
                <a:gd name="connsiteX49" fmla="*/ 5961 w 10000"/>
                <a:gd name="connsiteY49" fmla="*/ 0 h 10000"/>
                <a:gd name="connsiteX50" fmla="*/ 6706 w 10000"/>
                <a:gd name="connsiteY50" fmla="*/ 407 h 10000"/>
                <a:gd name="connsiteX51" fmla="*/ 7057 w 10000"/>
                <a:gd name="connsiteY51" fmla="*/ 741 h 10000"/>
                <a:gd name="connsiteX52" fmla="*/ 7496 w 10000"/>
                <a:gd name="connsiteY52" fmla="*/ 1052 h 10000"/>
                <a:gd name="connsiteX53" fmla="*/ 7451 w 10000"/>
                <a:gd name="connsiteY53" fmla="*/ 1268 h 10000"/>
                <a:gd name="connsiteX54" fmla="*/ 7233 w 10000"/>
                <a:gd name="connsiteY54" fmla="*/ 1531 h 10000"/>
                <a:gd name="connsiteX55" fmla="*/ 7802 w 10000"/>
                <a:gd name="connsiteY55" fmla="*/ 1722 h 10000"/>
                <a:gd name="connsiteX56" fmla="*/ 8328 w 10000"/>
                <a:gd name="connsiteY56" fmla="*/ 1866 h 10000"/>
                <a:gd name="connsiteX57" fmla="*/ 8547 w 10000"/>
                <a:gd name="connsiteY57" fmla="*/ 1746 h 10000"/>
                <a:gd name="connsiteX58" fmla="*/ 9161 w 10000"/>
                <a:gd name="connsiteY58" fmla="*/ 1364 h 10000"/>
                <a:gd name="connsiteX59" fmla="*/ 9161 w 10000"/>
                <a:gd name="connsiteY59" fmla="*/ 1364 h 10000"/>
                <a:gd name="connsiteX60" fmla="*/ 9468 w 10000"/>
                <a:gd name="connsiteY60" fmla="*/ 1627 h 10000"/>
                <a:gd name="connsiteX61" fmla="*/ 9600 w 10000"/>
                <a:gd name="connsiteY61" fmla="*/ 1771 h 10000"/>
                <a:gd name="connsiteX62" fmla="*/ 9687 w 10000"/>
                <a:gd name="connsiteY62" fmla="*/ 1866 h 10000"/>
                <a:gd name="connsiteX63" fmla="*/ 9819 w 10000"/>
                <a:gd name="connsiteY63" fmla="*/ 1985 h 10000"/>
                <a:gd name="connsiteX64" fmla="*/ 9951 w 10000"/>
                <a:gd name="connsiteY64" fmla="*/ 2153 h 10000"/>
                <a:gd name="connsiteX65" fmla="*/ 9906 w 10000"/>
                <a:gd name="connsiteY65" fmla="*/ 3086 h 10000"/>
                <a:gd name="connsiteX66" fmla="*/ 9906 w 10000"/>
                <a:gd name="connsiteY66" fmla="*/ 3086 h 10000"/>
                <a:gd name="connsiteX67" fmla="*/ 9819 w 10000"/>
                <a:gd name="connsiteY67" fmla="*/ 2943 h 10000"/>
                <a:gd name="connsiteX68" fmla="*/ 9819 w 10000"/>
                <a:gd name="connsiteY68" fmla="*/ 2943 h 10000"/>
                <a:gd name="connsiteX69" fmla="*/ 9424 w 10000"/>
                <a:gd name="connsiteY69" fmla="*/ 2990 h 10000"/>
                <a:gd name="connsiteX70" fmla="*/ 9292 w 10000"/>
                <a:gd name="connsiteY70" fmla="*/ 2823 h 10000"/>
                <a:gd name="connsiteX71" fmla="*/ 9161 w 10000"/>
                <a:gd name="connsiteY71" fmla="*/ 2632 h 10000"/>
                <a:gd name="connsiteX72" fmla="*/ 8592 w 10000"/>
                <a:gd name="connsiteY72" fmla="*/ 2823 h 10000"/>
                <a:gd name="connsiteX73" fmla="*/ 8547 w 10000"/>
                <a:gd name="connsiteY73" fmla="*/ 2943 h 10000"/>
                <a:gd name="connsiteX74" fmla="*/ 9468 w 10000"/>
                <a:gd name="connsiteY74" fmla="*/ 3469 h 10000"/>
                <a:gd name="connsiteX75" fmla="*/ 9512 w 10000"/>
                <a:gd name="connsiteY75" fmla="*/ 3684 h 10000"/>
                <a:gd name="connsiteX76" fmla="*/ 9643 w 10000"/>
                <a:gd name="connsiteY76" fmla="*/ 3971 h 10000"/>
                <a:gd name="connsiteX77" fmla="*/ 9775 w 10000"/>
                <a:gd name="connsiteY77" fmla="*/ 4091 h 10000"/>
                <a:gd name="connsiteX78" fmla="*/ 9731 w 10000"/>
                <a:gd name="connsiteY78" fmla="*/ 4163 h 10000"/>
                <a:gd name="connsiteX79" fmla="*/ 9951 w 10000"/>
                <a:gd name="connsiteY79" fmla="*/ 4307 h 10000"/>
                <a:gd name="connsiteX80" fmla="*/ 9819 w 10000"/>
                <a:gd name="connsiteY80" fmla="*/ 4594 h 10000"/>
                <a:gd name="connsiteX81" fmla="*/ 9292 w 10000"/>
                <a:gd name="connsiteY81" fmla="*/ 4474 h 10000"/>
                <a:gd name="connsiteX82" fmla="*/ 9555 w 10000"/>
                <a:gd name="connsiteY82" fmla="*/ 4712 h 10000"/>
                <a:gd name="connsiteX83" fmla="*/ 9687 w 10000"/>
                <a:gd name="connsiteY83" fmla="*/ 4881 h 10000"/>
                <a:gd name="connsiteX84" fmla="*/ 9643 w 10000"/>
                <a:gd name="connsiteY84" fmla="*/ 4999 h 10000"/>
                <a:gd name="connsiteX85" fmla="*/ 9512 w 10000"/>
                <a:gd name="connsiteY85" fmla="*/ 5239 h 10000"/>
                <a:gd name="connsiteX86" fmla="*/ 9117 w 10000"/>
                <a:gd name="connsiteY86" fmla="*/ 5191 h 10000"/>
                <a:gd name="connsiteX87" fmla="*/ 9819 w 10000"/>
                <a:gd name="connsiteY87" fmla="*/ 5359 h 10000"/>
                <a:gd name="connsiteX88" fmla="*/ 9863 w 10000"/>
                <a:gd name="connsiteY88" fmla="*/ 5455 h 10000"/>
                <a:gd name="connsiteX89" fmla="*/ 9643 w 10000"/>
                <a:gd name="connsiteY89" fmla="*/ 5574 h 10000"/>
                <a:gd name="connsiteX90" fmla="*/ 9512 w 10000"/>
                <a:gd name="connsiteY90" fmla="*/ 5765 h 10000"/>
                <a:gd name="connsiteX91" fmla="*/ 9073 w 10000"/>
                <a:gd name="connsiteY91" fmla="*/ 5837 h 10000"/>
                <a:gd name="connsiteX92" fmla="*/ 8810 w 10000"/>
                <a:gd name="connsiteY92" fmla="*/ 5885 h 10000"/>
                <a:gd name="connsiteX93" fmla="*/ 8547 w 10000"/>
                <a:gd name="connsiteY93" fmla="*/ 5813 h 10000"/>
                <a:gd name="connsiteX94" fmla="*/ 8547 w 10000"/>
                <a:gd name="connsiteY94" fmla="*/ 5813 h 10000"/>
                <a:gd name="connsiteX95" fmla="*/ 8547 w 10000"/>
                <a:gd name="connsiteY95" fmla="*/ 5742 h 10000"/>
                <a:gd name="connsiteX96" fmla="*/ 7978 w 10000"/>
                <a:gd name="connsiteY96" fmla="*/ 5742 h 10000"/>
                <a:gd name="connsiteX97" fmla="*/ 7714 w 10000"/>
                <a:gd name="connsiteY97" fmla="*/ 6579 h 10000"/>
                <a:gd name="connsiteX98" fmla="*/ 6531 w 10000"/>
                <a:gd name="connsiteY98"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684 h 10000"/>
                <a:gd name="connsiteX26" fmla="*/ 3638 w 10000"/>
                <a:gd name="connsiteY26" fmla="*/ 8349 h 10000"/>
                <a:gd name="connsiteX27" fmla="*/ 2981 w 10000"/>
                <a:gd name="connsiteY27" fmla="*/ 7488 h 10000"/>
                <a:gd name="connsiteX28" fmla="*/ 2849 w 10000"/>
                <a:gd name="connsiteY28" fmla="*/ 7081 h 10000"/>
                <a:gd name="connsiteX29" fmla="*/ 3375 w 10000"/>
                <a:gd name="connsiteY29" fmla="*/ 6579 h 10000"/>
                <a:gd name="connsiteX30" fmla="*/ 3243 w 10000"/>
                <a:gd name="connsiteY30" fmla="*/ 6267 h 10000"/>
                <a:gd name="connsiteX31" fmla="*/ 3375 w 10000"/>
                <a:gd name="connsiteY31" fmla="*/ 5885 h 10000"/>
                <a:gd name="connsiteX32" fmla="*/ 3331 w 10000"/>
                <a:gd name="connsiteY32" fmla="*/ 5861 h 10000"/>
                <a:gd name="connsiteX33" fmla="*/ 3024 w 10000"/>
                <a:gd name="connsiteY33" fmla="*/ 5742 h 10000"/>
                <a:gd name="connsiteX34" fmla="*/ 2674 w 10000"/>
                <a:gd name="connsiteY34" fmla="*/ 5789 h 10000"/>
                <a:gd name="connsiteX35" fmla="*/ 2279 w 10000"/>
                <a:gd name="connsiteY35" fmla="*/ 5263 h 10000"/>
                <a:gd name="connsiteX36" fmla="*/ 1973 w 10000"/>
                <a:gd name="connsiteY36" fmla="*/ 4856 h 10000"/>
                <a:gd name="connsiteX37" fmla="*/ 1753 w 10000"/>
                <a:gd name="connsiteY37" fmla="*/ 4450 h 10000"/>
                <a:gd name="connsiteX38" fmla="*/ 2060 w 10000"/>
                <a:gd name="connsiteY38" fmla="*/ 4067 h 10000"/>
                <a:gd name="connsiteX39" fmla="*/ 2016 w 10000"/>
                <a:gd name="connsiteY39" fmla="*/ 4067 h 10000"/>
                <a:gd name="connsiteX40" fmla="*/ 2016 w 10000"/>
                <a:gd name="connsiteY40" fmla="*/ 4067 h 10000"/>
                <a:gd name="connsiteX41" fmla="*/ 1652 w 10000"/>
                <a:gd name="connsiteY41" fmla="*/ 3670 h 10000"/>
                <a:gd name="connsiteX42" fmla="*/ 1139 w 10000"/>
                <a:gd name="connsiteY42" fmla="*/ 3564 h 10000"/>
                <a:gd name="connsiteX43" fmla="*/ 1008 w 10000"/>
                <a:gd name="connsiteY43" fmla="*/ 3349 h 10000"/>
                <a:gd name="connsiteX44" fmla="*/ 175 w 10000"/>
                <a:gd name="connsiteY44" fmla="*/ 3110 h 10000"/>
                <a:gd name="connsiteX45" fmla="*/ 0 w 10000"/>
                <a:gd name="connsiteY45" fmla="*/ 2895 h 10000"/>
                <a:gd name="connsiteX46" fmla="*/ 0 w 10000"/>
                <a:gd name="connsiteY46" fmla="*/ 2895 h 10000"/>
                <a:gd name="connsiteX47" fmla="*/ 1841 w 10000"/>
                <a:gd name="connsiteY47" fmla="*/ 1985 h 10000"/>
                <a:gd name="connsiteX48" fmla="*/ 5961 w 10000"/>
                <a:gd name="connsiteY48" fmla="*/ 0 h 10000"/>
                <a:gd name="connsiteX49" fmla="*/ 6706 w 10000"/>
                <a:gd name="connsiteY49" fmla="*/ 407 h 10000"/>
                <a:gd name="connsiteX50" fmla="*/ 7057 w 10000"/>
                <a:gd name="connsiteY50" fmla="*/ 741 h 10000"/>
                <a:gd name="connsiteX51" fmla="*/ 7496 w 10000"/>
                <a:gd name="connsiteY51" fmla="*/ 1052 h 10000"/>
                <a:gd name="connsiteX52" fmla="*/ 7451 w 10000"/>
                <a:gd name="connsiteY52" fmla="*/ 1268 h 10000"/>
                <a:gd name="connsiteX53" fmla="*/ 7233 w 10000"/>
                <a:gd name="connsiteY53" fmla="*/ 1531 h 10000"/>
                <a:gd name="connsiteX54" fmla="*/ 7802 w 10000"/>
                <a:gd name="connsiteY54" fmla="*/ 1722 h 10000"/>
                <a:gd name="connsiteX55" fmla="*/ 8328 w 10000"/>
                <a:gd name="connsiteY55" fmla="*/ 1866 h 10000"/>
                <a:gd name="connsiteX56" fmla="*/ 8547 w 10000"/>
                <a:gd name="connsiteY56" fmla="*/ 1746 h 10000"/>
                <a:gd name="connsiteX57" fmla="*/ 9161 w 10000"/>
                <a:gd name="connsiteY57" fmla="*/ 1364 h 10000"/>
                <a:gd name="connsiteX58" fmla="*/ 9161 w 10000"/>
                <a:gd name="connsiteY58" fmla="*/ 1364 h 10000"/>
                <a:gd name="connsiteX59" fmla="*/ 9468 w 10000"/>
                <a:gd name="connsiteY59" fmla="*/ 1627 h 10000"/>
                <a:gd name="connsiteX60" fmla="*/ 9600 w 10000"/>
                <a:gd name="connsiteY60" fmla="*/ 1771 h 10000"/>
                <a:gd name="connsiteX61" fmla="*/ 9687 w 10000"/>
                <a:gd name="connsiteY61" fmla="*/ 1866 h 10000"/>
                <a:gd name="connsiteX62" fmla="*/ 9819 w 10000"/>
                <a:gd name="connsiteY62" fmla="*/ 1985 h 10000"/>
                <a:gd name="connsiteX63" fmla="*/ 9951 w 10000"/>
                <a:gd name="connsiteY63" fmla="*/ 2153 h 10000"/>
                <a:gd name="connsiteX64" fmla="*/ 9906 w 10000"/>
                <a:gd name="connsiteY64" fmla="*/ 3086 h 10000"/>
                <a:gd name="connsiteX65" fmla="*/ 9906 w 10000"/>
                <a:gd name="connsiteY65" fmla="*/ 3086 h 10000"/>
                <a:gd name="connsiteX66" fmla="*/ 9819 w 10000"/>
                <a:gd name="connsiteY66" fmla="*/ 2943 h 10000"/>
                <a:gd name="connsiteX67" fmla="*/ 9819 w 10000"/>
                <a:gd name="connsiteY67" fmla="*/ 2943 h 10000"/>
                <a:gd name="connsiteX68" fmla="*/ 9424 w 10000"/>
                <a:gd name="connsiteY68" fmla="*/ 2990 h 10000"/>
                <a:gd name="connsiteX69" fmla="*/ 9292 w 10000"/>
                <a:gd name="connsiteY69" fmla="*/ 2823 h 10000"/>
                <a:gd name="connsiteX70" fmla="*/ 9161 w 10000"/>
                <a:gd name="connsiteY70" fmla="*/ 2632 h 10000"/>
                <a:gd name="connsiteX71" fmla="*/ 8592 w 10000"/>
                <a:gd name="connsiteY71" fmla="*/ 2823 h 10000"/>
                <a:gd name="connsiteX72" fmla="*/ 8547 w 10000"/>
                <a:gd name="connsiteY72" fmla="*/ 2943 h 10000"/>
                <a:gd name="connsiteX73" fmla="*/ 9468 w 10000"/>
                <a:gd name="connsiteY73" fmla="*/ 3469 h 10000"/>
                <a:gd name="connsiteX74" fmla="*/ 9512 w 10000"/>
                <a:gd name="connsiteY74" fmla="*/ 3684 h 10000"/>
                <a:gd name="connsiteX75" fmla="*/ 9643 w 10000"/>
                <a:gd name="connsiteY75" fmla="*/ 3971 h 10000"/>
                <a:gd name="connsiteX76" fmla="*/ 9775 w 10000"/>
                <a:gd name="connsiteY76" fmla="*/ 4091 h 10000"/>
                <a:gd name="connsiteX77" fmla="*/ 9731 w 10000"/>
                <a:gd name="connsiteY77" fmla="*/ 4163 h 10000"/>
                <a:gd name="connsiteX78" fmla="*/ 9951 w 10000"/>
                <a:gd name="connsiteY78" fmla="*/ 4307 h 10000"/>
                <a:gd name="connsiteX79" fmla="*/ 9819 w 10000"/>
                <a:gd name="connsiteY79" fmla="*/ 4594 h 10000"/>
                <a:gd name="connsiteX80" fmla="*/ 9292 w 10000"/>
                <a:gd name="connsiteY80" fmla="*/ 4474 h 10000"/>
                <a:gd name="connsiteX81" fmla="*/ 9555 w 10000"/>
                <a:gd name="connsiteY81" fmla="*/ 4712 h 10000"/>
                <a:gd name="connsiteX82" fmla="*/ 9687 w 10000"/>
                <a:gd name="connsiteY82" fmla="*/ 4881 h 10000"/>
                <a:gd name="connsiteX83" fmla="*/ 9643 w 10000"/>
                <a:gd name="connsiteY83" fmla="*/ 4999 h 10000"/>
                <a:gd name="connsiteX84" fmla="*/ 9512 w 10000"/>
                <a:gd name="connsiteY84" fmla="*/ 5239 h 10000"/>
                <a:gd name="connsiteX85" fmla="*/ 9117 w 10000"/>
                <a:gd name="connsiteY85" fmla="*/ 5191 h 10000"/>
                <a:gd name="connsiteX86" fmla="*/ 9819 w 10000"/>
                <a:gd name="connsiteY86" fmla="*/ 5359 h 10000"/>
                <a:gd name="connsiteX87" fmla="*/ 9863 w 10000"/>
                <a:gd name="connsiteY87" fmla="*/ 5455 h 10000"/>
                <a:gd name="connsiteX88" fmla="*/ 9643 w 10000"/>
                <a:gd name="connsiteY88" fmla="*/ 5574 h 10000"/>
                <a:gd name="connsiteX89" fmla="*/ 9512 w 10000"/>
                <a:gd name="connsiteY89" fmla="*/ 5765 h 10000"/>
                <a:gd name="connsiteX90" fmla="*/ 9073 w 10000"/>
                <a:gd name="connsiteY90" fmla="*/ 5837 h 10000"/>
                <a:gd name="connsiteX91" fmla="*/ 8810 w 10000"/>
                <a:gd name="connsiteY91" fmla="*/ 5885 h 10000"/>
                <a:gd name="connsiteX92" fmla="*/ 8547 w 10000"/>
                <a:gd name="connsiteY92" fmla="*/ 5813 h 10000"/>
                <a:gd name="connsiteX93" fmla="*/ 8547 w 10000"/>
                <a:gd name="connsiteY93" fmla="*/ 5813 h 10000"/>
                <a:gd name="connsiteX94" fmla="*/ 8547 w 10000"/>
                <a:gd name="connsiteY94" fmla="*/ 5742 h 10000"/>
                <a:gd name="connsiteX95" fmla="*/ 7978 w 10000"/>
                <a:gd name="connsiteY95" fmla="*/ 5742 h 10000"/>
                <a:gd name="connsiteX96" fmla="*/ 7714 w 10000"/>
                <a:gd name="connsiteY96" fmla="*/ 6579 h 10000"/>
                <a:gd name="connsiteX97" fmla="*/ 6531 w 10000"/>
                <a:gd name="connsiteY97"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684 h 10000"/>
                <a:gd name="connsiteX26" fmla="*/ 3638 w 10000"/>
                <a:gd name="connsiteY26" fmla="*/ 8349 h 10000"/>
                <a:gd name="connsiteX27" fmla="*/ 2981 w 10000"/>
                <a:gd name="connsiteY27" fmla="*/ 7488 h 10000"/>
                <a:gd name="connsiteX28" fmla="*/ 2849 w 10000"/>
                <a:gd name="connsiteY28" fmla="*/ 7081 h 10000"/>
                <a:gd name="connsiteX29" fmla="*/ 3375 w 10000"/>
                <a:gd name="connsiteY29" fmla="*/ 6579 h 10000"/>
                <a:gd name="connsiteX30" fmla="*/ 3243 w 10000"/>
                <a:gd name="connsiteY30" fmla="*/ 6267 h 10000"/>
                <a:gd name="connsiteX31" fmla="*/ 3375 w 10000"/>
                <a:gd name="connsiteY31" fmla="*/ 5885 h 10000"/>
                <a:gd name="connsiteX32" fmla="*/ 3331 w 10000"/>
                <a:gd name="connsiteY32" fmla="*/ 5861 h 10000"/>
                <a:gd name="connsiteX33" fmla="*/ 3024 w 10000"/>
                <a:gd name="connsiteY33" fmla="*/ 5742 h 10000"/>
                <a:gd name="connsiteX34" fmla="*/ 2674 w 10000"/>
                <a:gd name="connsiteY34" fmla="*/ 5789 h 10000"/>
                <a:gd name="connsiteX35" fmla="*/ 1973 w 10000"/>
                <a:gd name="connsiteY35" fmla="*/ 4856 h 10000"/>
                <a:gd name="connsiteX36" fmla="*/ 1753 w 10000"/>
                <a:gd name="connsiteY36" fmla="*/ 4450 h 10000"/>
                <a:gd name="connsiteX37" fmla="*/ 2060 w 10000"/>
                <a:gd name="connsiteY37" fmla="*/ 4067 h 10000"/>
                <a:gd name="connsiteX38" fmla="*/ 2016 w 10000"/>
                <a:gd name="connsiteY38" fmla="*/ 4067 h 10000"/>
                <a:gd name="connsiteX39" fmla="*/ 2016 w 10000"/>
                <a:gd name="connsiteY39" fmla="*/ 4067 h 10000"/>
                <a:gd name="connsiteX40" fmla="*/ 1652 w 10000"/>
                <a:gd name="connsiteY40" fmla="*/ 3670 h 10000"/>
                <a:gd name="connsiteX41" fmla="*/ 1139 w 10000"/>
                <a:gd name="connsiteY41" fmla="*/ 3564 h 10000"/>
                <a:gd name="connsiteX42" fmla="*/ 1008 w 10000"/>
                <a:gd name="connsiteY42" fmla="*/ 3349 h 10000"/>
                <a:gd name="connsiteX43" fmla="*/ 175 w 10000"/>
                <a:gd name="connsiteY43" fmla="*/ 3110 h 10000"/>
                <a:gd name="connsiteX44" fmla="*/ 0 w 10000"/>
                <a:gd name="connsiteY44" fmla="*/ 2895 h 10000"/>
                <a:gd name="connsiteX45" fmla="*/ 0 w 10000"/>
                <a:gd name="connsiteY45" fmla="*/ 2895 h 10000"/>
                <a:gd name="connsiteX46" fmla="*/ 1841 w 10000"/>
                <a:gd name="connsiteY46" fmla="*/ 1985 h 10000"/>
                <a:gd name="connsiteX47" fmla="*/ 5961 w 10000"/>
                <a:gd name="connsiteY47" fmla="*/ 0 h 10000"/>
                <a:gd name="connsiteX48" fmla="*/ 6706 w 10000"/>
                <a:gd name="connsiteY48" fmla="*/ 407 h 10000"/>
                <a:gd name="connsiteX49" fmla="*/ 7057 w 10000"/>
                <a:gd name="connsiteY49" fmla="*/ 741 h 10000"/>
                <a:gd name="connsiteX50" fmla="*/ 7496 w 10000"/>
                <a:gd name="connsiteY50" fmla="*/ 1052 h 10000"/>
                <a:gd name="connsiteX51" fmla="*/ 7451 w 10000"/>
                <a:gd name="connsiteY51" fmla="*/ 1268 h 10000"/>
                <a:gd name="connsiteX52" fmla="*/ 7233 w 10000"/>
                <a:gd name="connsiteY52" fmla="*/ 1531 h 10000"/>
                <a:gd name="connsiteX53" fmla="*/ 7802 w 10000"/>
                <a:gd name="connsiteY53" fmla="*/ 1722 h 10000"/>
                <a:gd name="connsiteX54" fmla="*/ 8328 w 10000"/>
                <a:gd name="connsiteY54" fmla="*/ 1866 h 10000"/>
                <a:gd name="connsiteX55" fmla="*/ 8547 w 10000"/>
                <a:gd name="connsiteY55" fmla="*/ 1746 h 10000"/>
                <a:gd name="connsiteX56" fmla="*/ 9161 w 10000"/>
                <a:gd name="connsiteY56" fmla="*/ 1364 h 10000"/>
                <a:gd name="connsiteX57" fmla="*/ 9161 w 10000"/>
                <a:gd name="connsiteY57" fmla="*/ 1364 h 10000"/>
                <a:gd name="connsiteX58" fmla="*/ 9468 w 10000"/>
                <a:gd name="connsiteY58" fmla="*/ 1627 h 10000"/>
                <a:gd name="connsiteX59" fmla="*/ 9600 w 10000"/>
                <a:gd name="connsiteY59" fmla="*/ 1771 h 10000"/>
                <a:gd name="connsiteX60" fmla="*/ 9687 w 10000"/>
                <a:gd name="connsiteY60" fmla="*/ 1866 h 10000"/>
                <a:gd name="connsiteX61" fmla="*/ 9819 w 10000"/>
                <a:gd name="connsiteY61" fmla="*/ 1985 h 10000"/>
                <a:gd name="connsiteX62" fmla="*/ 9951 w 10000"/>
                <a:gd name="connsiteY62" fmla="*/ 2153 h 10000"/>
                <a:gd name="connsiteX63" fmla="*/ 9906 w 10000"/>
                <a:gd name="connsiteY63" fmla="*/ 3086 h 10000"/>
                <a:gd name="connsiteX64" fmla="*/ 9906 w 10000"/>
                <a:gd name="connsiteY64" fmla="*/ 3086 h 10000"/>
                <a:gd name="connsiteX65" fmla="*/ 9819 w 10000"/>
                <a:gd name="connsiteY65" fmla="*/ 2943 h 10000"/>
                <a:gd name="connsiteX66" fmla="*/ 9819 w 10000"/>
                <a:gd name="connsiteY66" fmla="*/ 2943 h 10000"/>
                <a:gd name="connsiteX67" fmla="*/ 9424 w 10000"/>
                <a:gd name="connsiteY67" fmla="*/ 2990 h 10000"/>
                <a:gd name="connsiteX68" fmla="*/ 9292 w 10000"/>
                <a:gd name="connsiteY68" fmla="*/ 2823 h 10000"/>
                <a:gd name="connsiteX69" fmla="*/ 9161 w 10000"/>
                <a:gd name="connsiteY69" fmla="*/ 2632 h 10000"/>
                <a:gd name="connsiteX70" fmla="*/ 8592 w 10000"/>
                <a:gd name="connsiteY70" fmla="*/ 2823 h 10000"/>
                <a:gd name="connsiteX71" fmla="*/ 8547 w 10000"/>
                <a:gd name="connsiteY71" fmla="*/ 2943 h 10000"/>
                <a:gd name="connsiteX72" fmla="*/ 9468 w 10000"/>
                <a:gd name="connsiteY72" fmla="*/ 3469 h 10000"/>
                <a:gd name="connsiteX73" fmla="*/ 9512 w 10000"/>
                <a:gd name="connsiteY73" fmla="*/ 3684 h 10000"/>
                <a:gd name="connsiteX74" fmla="*/ 9643 w 10000"/>
                <a:gd name="connsiteY74" fmla="*/ 3971 h 10000"/>
                <a:gd name="connsiteX75" fmla="*/ 9775 w 10000"/>
                <a:gd name="connsiteY75" fmla="*/ 4091 h 10000"/>
                <a:gd name="connsiteX76" fmla="*/ 9731 w 10000"/>
                <a:gd name="connsiteY76" fmla="*/ 4163 h 10000"/>
                <a:gd name="connsiteX77" fmla="*/ 9951 w 10000"/>
                <a:gd name="connsiteY77" fmla="*/ 4307 h 10000"/>
                <a:gd name="connsiteX78" fmla="*/ 9819 w 10000"/>
                <a:gd name="connsiteY78" fmla="*/ 4594 h 10000"/>
                <a:gd name="connsiteX79" fmla="*/ 9292 w 10000"/>
                <a:gd name="connsiteY79" fmla="*/ 4474 h 10000"/>
                <a:gd name="connsiteX80" fmla="*/ 9555 w 10000"/>
                <a:gd name="connsiteY80" fmla="*/ 4712 h 10000"/>
                <a:gd name="connsiteX81" fmla="*/ 9687 w 10000"/>
                <a:gd name="connsiteY81" fmla="*/ 4881 h 10000"/>
                <a:gd name="connsiteX82" fmla="*/ 9643 w 10000"/>
                <a:gd name="connsiteY82" fmla="*/ 4999 h 10000"/>
                <a:gd name="connsiteX83" fmla="*/ 9512 w 10000"/>
                <a:gd name="connsiteY83" fmla="*/ 5239 h 10000"/>
                <a:gd name="connsiteX84" fmla="*/ 9117 w 10000"/>
                <a:gd name="connsiteY84" fmla="*/ 5191 h 10000"/>
                <a:gd name="connsiteX85" fmla="*/ 9819 w 10000"/>
                <a:gd name="connsiteY85" fmla="*/ 5359 h 10000"/>
                <a:gd name="connsiteX86" fmla="*/ 9863 w 10000"/>
                <a:gd name="connsiteY86" fmla="*/ 5455 h 10000"/>
                <a:gd name="connsiteX87" fmla="*/ 9643 w 10000"/>
                <a:gd name="connsiteY87" fmla="*/ 5574 h 10000"/>
                <a:gd name="connsiteX88" fmla="*/ 9512 w 10000"/>
                <a:gd name="connsiteY88" fmla="*/ 5765 h 10000"/>
                <a:gd name="connsiteX89" fmla="*/ 9073 w 10000"/>
                <a:gd name="connsiteY89" fmla="*/ 5837 h 10000"/>
                <a:gd name="connsiteX90" fmla="*/ 8810 w 10000"/>
                <a:gd name="connsiteY90" fmla="*/ 5885 h 10000"/>
                <a:gd name="connsiteX91" fmla="*/ 8547 w 10000"/>
                <a:gd name="connsiteY91" fmla="*/ 5813 h 10000"/>
                <a:gd name="connsiteX92" fmla="*/ 8547 w 10000"/>
                <a:gd name="connsiteY92" fmla="*/ 5813 h 10000"/>
                <a:gd name="connsiteX93" fmla="*/ 8547 w 10000"/>
                <a:gd name="connsiteY93" fmla="*/ 5742 h 10000"/>
                <a:gd name="connsiteX94" fmla="*/ 7978 w 10000"/>
                <a:gd name="connsiteY94" fmla="*/ 5742 h 10000"/>
                <a:gd name="connsiteX95" fmla="*/ 7714 w 10000"/>
                <a:gd name="connsiteY95" fmla="*/ 6579 h 10000"/>
                <a:gd name="connsiteX96" fmla="*/ 6531 w 10000"/>
                <a:gd name="connsiteY96"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684 h 10000"/>
                <a:gd name="connsiteX26" fmla="*/ 3638 w 10000"/>
                <a:gd name="connsiteY26" fmla="*/ 8349 h 10000"/>
                <a:gd name="connsiteX27" fmla="*/ 2981 w 10000"/>
                <a:gd name="connsiteY27" fmla="*/ 7488 h 10000"/>
                <a:gd name="connsiteX28" fmla="*/ 2849 w 10000"/>
                <a:gd name="connsiteY28" fmla="*/ 7081 h 10000"/>
                <a:gd name="connsiteX29" fmla="*/ 3375 w 10000"/>
                <a:gd name="connsiteY29" fmla="*/ 6579 h 10000"/>
                <a:gd name="connsiteX30" fmla="*/ 3243 w 10000"/>
                <a:gd name="connsiteY30" fmla="*/ 6267 h 10000"/>
                <a:gd name="connsiteX31" fmla="*/ 3375 w 10000"/>
                <a:gd name="connsiteY31" fmla="*/ 5885 h 10000"/>
                <a:gd name="connsiteX32" fmla="*/ 3331 w 10000"/>
                <a:gd name="connsiteY32" fmla="*/ 5861 h 10000"/>
                <a:gd name="connsiteX33" fmla="*/ 3024 w 10000"/>
                <a:gd name="connsiteY33" fmla="*/ 5742 h 10000"/>
                <a:gd name="connsiteX34" fmla="*/ 2674 w 10000"/>
                <a:gd name="connsiteY34" fmla="*/ 5789 h 10000"/>
                <a:gd name="connsiteX35" fmla="*/ 1753 w 10000"/>
                <a:gd name="connsiteY35" fmla="*/ 4450 h 10000"/>
                <a:gd name="connsiteX36" fmla="*/ 2060 w 10000"/>
                <a:gd name="connsiteY36" fmla="*/ 4067 h 10000"/>
                <a:gd name="connsiteX37" fmla="*/ 2016 w 10000"/>
                <a:gd name="connsiteY37" fmla="*/ 4067 h 10000"/>
                <a:gd name="connsiteX38" fmla="*/ 2016 w 10000"/>
                <a:gd name="connsiteY38" fmla="*/ 4067 h 10000"/>
                <a:gd name="connsiteX39" fmla="*/ 1652 w 10000"/>
                <a:gd name="connsiteY39" fmla="*/ 3670 h 10000"/>
                <a:gd name="connsiteX40" fmla="*/ 1139 w 10000"/>
                <a:gd name="connsiteY40" fmla="*/ 3564 h 10000"/>
                <a:gd name="connsiteX41" fmla="*/ 1008 w 10000"/>
                <a:gd name="connsiteY41" fmla="*/ 3349 h 10000"/>
                <a:gd name="connsiteX42" fmla="*/ 175 w 10000"/>
                <a:gd name="connsiteY42" fmla="*/ 3110 h 10000"/>
                <a:gd name="connsiteX43" fmla="*/ 0 w 10000"/>
                <a:gd name="connsiteY43" fmla="*/ 2895 h 10000"/>
                <a:gd name="connsiteX44" fmla="*/ 0 w 10000"/>
                <a:gd name="connsiteY44" fmla="*/ 2895 h 10000"/>
                <a:gd name="connsiteX45" fmla="*/ 1841 w 10000"/>
                <a:gd name="connsiteY45" fmla="*/ 1985 h 10000"/>
                <a:gd name="connsiteX46" fmla="*/ 5961 w 10000"/>
                <a:gd name="connsiteY46" fmla="*/ 0 h 10000"/>
                <a:gd name="connsiteX47" fmla="*/ 6706 w 10000"/>
                <a:gd name="connsiteY47" fmla="*/ 407 h 10000"/>
                <a:gd name="connsiteX48" fmla="*/ 7057 w 10000"/>
                <a:gd name="connsiteY48" fmla="*/ 741 h 10000"/>
                <a:gd name="connsiteX49" fmla="*/ 7496 w 10000"/>
                <a:gd name="connsiteY49" fmla="*/ 1052 h 10000"/>
                <a:gd name="connsiteX50" fmla="*/ 7451 w 10000"/>
                <a:gd name="connsiteY50" fmla="*/ 1268 h 10000"/>
                <a:gd name="connsiteX51" fmla="*/ 7233 w 10000"/>
                <a:gd name="connsiteY51" fmla="*/ 1531 h 10000"/>
                <a:gd name="connsiteX52" fmla="*/ 7802 w 10000"/>
                <a:gd name="connsiteY52" fmla="*/ 1722 h 10000"/>
                <a:gd name="connsiteX53" fmla="*/ 8328 w 10000"/>
                <a:gd name="connsiteY53" fmla="*/ 1866 h 10000"/>
                <a:gd name="connsiteX54" fmla="*/ 8547 w 10000"/>
                <a:gd name="connsiteY54" fmla="*/ 1746 h 10000"/>
                <a:gd name="connsiteX55" fmla="*/ 9161 w 10000"/>
                <a:gd name="connsiteY55" fmla="*/ 1364 h 10000"/>
                <a:gd name="connsiteX56" fmla="*/ 9161 w 10000"/>
                <a:gd name="connsiteY56" fmla="*/ 1364 h 10000"/>
                <a:gd name="connsiteX57" fmla="*/ 9468 w 10000"/>
                <a:gd name="connsiteY57" fmla="*/ 1627 h 10000"/>
                <a:gd name="connsiteX58" fmla="*/ 9600 w 10000"/>
                <a:gd name="connsiteY58" fmla="*/ 1771 h 10000"/>
                <a:gd name="connsiteX59" fmla="*/ 9687 w 10000"/>
                <a:gd name="connsiteY59" fmla="*/ 1866 h 10000"/>
                <a:gd name="connsiteX60" fmla="*/ 9819 w 10000"/>
                <a:gd name="connsiteY60" fmla="*/ 1985 h 10000"/>
                <a:gd name="connsiteX61" fmla="*/ 9951 w 10000"/>
                <a:gd name="connsiteY61" fmla="*/ 2153 h 10000"/>
                <a:gd name="connsiteX62" fmla="*/ 9906 w 10000"/>
                <a:gd name="connsiteY62" fmla="*/ 3086 h 10000"/>
                <a:gd name="connsiteX63" fmla="*/ 9906 w 10000"/>
                <a:gd name="connsiteY63" fmla="*/ 3086 h 10000"/>
                <a:gd name="connsiteX64" fmla="*/ 9819 w 10000"/>
                <a:gd name="connsiteY64" fmla="*/ 2943 h 10000"/>
                <a:gd name="connsiteX65" fmla="*/ 9819 w 10000"/>
                <a:gd name="connsiteY65" fmla="*/ 2943 h 10000"/>
                <a:gd name="connsiteX66" fmla="*/ 9424 w 10000"/>
                <a:gd name="connsiteY66" fmla="*/ 2990 h 10000"/>
                <a:gd name="connsiteX67" fmla="*/ 9292 w 10000"/>
                <a:gd name="connsiteY67" fmla="*/ 2823 h 10000"/>
                <a:gd name="connsiteX68" fmla="*/ 9161 w 10000"/>
                <a:gd name="connsiteY68" fmla="*/ 2632 h 10000"/>
                <a:gd name="connsiteX69" fmla="*/ 8592 w 10000"/>
                <a:gd name="connsiteY69" fmla="*/ 2823 h 10000"/>
                <a:gd name="connsiteX70" fmla="*/ 8547 w 10000"/>
                <a:gd name="connsiteY70" fmla="*/ 2943 h 10000"/>
                <a:gd name="connsiteX71" fmla="*/ 9468 w 10000"/>
                <a:gd name="connsiteY71" fmla="*/ 3469 h 10000"/>
                <a:gd name="connsiteX72" fmla="*/ 9512 w 10000"/>
                <a:gd name="connsiteY72" fmla="*/ 3684 h 10000"/>
                <a:gd name="connsiteX73" fmla="*/ 9643 w 10000"/>
                <a:gd name="connsiteY73" fmla="*/ 3971 h 10000"/>
                <a:gd name="connsiteX74" fmla="*/ 9775 w 10000"/>
                <a:gd name="connsiteY74" fmla="*/ 4091 h 10000"/>
                <a:gd name="connsiteX75" fmla="*/ 9731 w 10000"/>
                <a:gd name="connsiteY75" fmla="*/ 4163 h 10000"/>
                <a:gd name="connsiteX76" fmla="*/ 9951 w 10000"/>
                <a:gd name="connsiteY76" fmla="*/ 4307 h 10000"/>
                <a:gd name="connsiteX77" fmla="*/ 9819 w 10000"/>
                <a:gd name="connsiteY77" fmla="*/ 4594 h 10000"/>
                <a:gd name="connsiteX78" fmla="*/ 9292 w 10000"/>
                <a:gd name="connsiteY78" fmla="*/ 4474 h 10000"/>
                <a:gd name="connsiteX79" fmla="*/ 9555 w 10000"/>
                <a:gd name="connsiteY79" fmla="*/ 4712 h 10000"/>
                <a:gd name="connsiteX80" fmla="*/ 9687 w 10000"/>
                <a:gd name="connsiteY80" fmla="*/ 4881 h 10000"/>
                <a:gd name="connsiteX81" fmla="*/ 9643 w 10000"/>
                <a:gd name="connsiteY81" fmla="*/ 4999 h 10000"/>
                <a:gd name="connsiteX82" fmla="*/ 9512 w 10000"/>
                <a:gd name="connsiteY82" fmla="*/ 5239 h 10000"/>
                <a:gd name="connsiteX83" fmla="*/ 9117 w 10000"/>
                <a:gd name="connsiteY83" fmla="*/ 5191 h 10000"/>
                <a:gd name="connsiteX84" fmla="*/ 9819 w 10000"/>
                <a:gd name="connsiteY84" fmla="*/ 5359 h 10000"/>
                <a:gd name="connsiteX85" fmla="*/ 9863 w 10000"/>
                <a:gd name="connsiteY85" fmla="*/ 5455 h 10000"/>
                <a:gd name="connsiteX86" fmla="*/ 9643 w 10000"/>
                <a:gd name="connsiteY86" fmla="*/ 5574 h 10000"/>
                <a:gd name="connsiteX87" fmla="*/ 9512 w 10000"/>
                <a:gd name="connsiteY87" fmla="*/ 5765 h 10000"/>
                <a:gd name="connsiteX88" fmla="*/ 9073 w 10000"/>
                <a:gd name="connsiteY88" fmla="*/ 5837 h 10000"/>
                <a:gd name="connsiteX89" fmla="*/ 8810 w 10000"/>
                <a:gd name="connsiteY89" fmla="*/ 5885 h 10000"/>
                <a:gd name="connsiteX90" fmla="*/ 8547 w 10000"/>
                <a:gd name="connsiteY90" fmla="*/ 5813 h 10000"/>
                <a:gd name="connsiteX91" fmla="*/ 8547 w 10000"/>
                <a:gd name="connsiteY91" fmla="*/ 5813 h 10000"/>
                <a:gd name="connsiteX92" fmla="*/ 8547 w 10000"/>
                <a:gd name="connsiteY92" fmla="*/ 5742 h 10000"/>
                <a:gd name="connsiteX93" fmla="*/ 7978 w 10000"/>
                <a:gd name="connsiteY93" fmla="*/ 5742 h 10000"/>
                <a:gd name="connsiteX94" fmla="*/ 7714 w 10000"/>
                <a:gd name="connsiteY94" fmla="*/ 6579 h 10000"/>
                <a:gd name="connsiteX95" fmla="*/ 6531 w 10000"/>
                <a:gd name="connsiteY95"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684 h 10000"/>
                <a:gd name="connsiteX26" fmla="*/ 3638 w 10000"/>
                <a:gd name="connsiteY26" fmla="*/ 8349 h 10000"/>
                <a:gd name="connsiteX27" fmla="*/ 2981 w 10000"/>
                <a:gd name="connsiteY27" fmla="*/ 7488 h 10000"/>
                <a:gd name="connsiteX28" fmla="*/ 2849 w 10000"/>
                <a:gd name="connsiteY28" fmla="*/ 7081 h 10000"/>
                <a:gd name="connsiteX29" fmla="*/ 3375 w 10000"/>
                <a:gd name="connsiteY29" fmla="*/ 6579 h 10000"/>
                <a:gd name="connsiteX30" fmla="*/ 3243 w 10000"/>
                <a:gd name="connsiteY30" fmla="*/ 6267 h 10000"/>
                <a:gd name="connsiteX31" fmla="*/ 3375 w 10000"/>
                <a:gd name="connsiteY31" fmla="*/ 5885 h 10000"/>
                <a:gd name="connsiteX32" fmla="*/ 3331 w 10000"/>
                <a:gd name="connsiteY32" fmla="*/ 5861 h 10000"/>
                <a:gd name="connsiteX33" fmla="*/ 3024 w 10000"/>
                <a:gd name="connsiteY33" fmla="*/ 5742 h 10000"/>
                <a:gd name="connsiteX34" fmla="*/ 2189 w 10000"/>
                <a:gd name="connsiteY34" fmla="*/ 5326 h 10000"/>
                <a:gd name="connsiteX35" fmla="*/ 1753 w 10000"/>
                <a:gd name="connsiteY35" fmla="*/ 4450 h 10000"/>
                <a:gd name="connsiteX36" fmla="*/ 2060 w 10000"/>
                <a:gd name="connsiteY36" fmla="*/ 4067 h 10000"/>
                <a:gd name="connsiteX37" fmla="*/ 2016 w 10000"/>
                <a:gd name="connsiteY37" fmla="*/ 4067 h 10000"/>
                <a:gd name="connsiteX38" fmla="*/ 2016 w 10000"/>
                <a:gd name="connsiteY38" fmla="*/ 4067 h 10000"/>
                <a:gd name="connsiteX39" fmla="*/ 1652 w 10000"/>
                <a:gd name="connsiteY39" fmla="*/ 3670 h 10000"/>
                <a:gd name="connsiteX40" fmla="*/ 1139 w 10000"/>
                <a:gd name="connsiteY40" fmla="*/ 3564 h 10000"/>
                <a:gd name="connsiteX41" fmla="*/ 1008 w 10000"/>
                <a:gd name="connsiteY41" fmla="*/ 3349 h 10000"/>
                <a:gd name="connsiteX42" fmla="*/ 175 w 10000"/>
                <a:gd name="connsiteY42" fmla="*/ 3110 h 10000"/>
                <a:gd name="connsiteX43" fmla="*/ 0 w 10000"/>
                <a:gd name="connsiteY43" fmla="*/ 2895 h 10000"/>
                <a:gd name="connsiteX44" fmla="*/ 0 w 10000"/>
                <a:gd name="connsiteY44" fmla="*/ 2895 h 10000"/>
                <a:gd name="connsiteX45" fmla="*/ 1841 w 10000"/>
                <a:gd name="connsiteY45" fmla="*/ 1985 h 10000"/>
                <a:gd name="connsiteX46" fmla="*/ 5961 w 10000"/>
                <a:gd name="connsiteY46" fmla="*/ 0 h 10000"/>
                <a:gd name="connsiteX47" fmla="*/ 6706 w 10000"/>
                <a:gd name="connsiteY47" fmla="*/ 407 h 10000"/>
                <a:gd name="connsiteX48" fmla="*/ 7057 w 10000"/>
                <a:gd name="connsiteY48" fmla="*/ 741 h 10000"/>
                <a:gd name="connsiteX49" fmla="*/ 7496 w 10000"/>
                <a:gd name="connsiteY49" fmla="*/ 1052 h 10000"/>
                <a:gd name="connsiteX50" fmla="*/ 7451 w 10000"/>
                <a:gd name="connsiteY50" fmla="*/ 1268 h 10000"/>
                <a:gd name="connsiteX51" fmla="*/ 7233 w 10000"/>
                <a:gd name="connsiteY51" fmla="*/ 1531 h 10000"/>
                <a:gd name="connsiteX52" fmla="*/ 7802 w 10000"/>
                <a:gd name="connsiteY52" fmla="*/ 1722 h 10000"/>
                <a:gd name="connsiteX53" fmla="*/ 8328 w 10000"/>
                <a:gd name="connsiteY53" fmla="*/ 1866 h 10000"/>
                <a:gd name="connsiteX54" fmla="*/ 8547 w 10000"/>
                <a:gd name="connsiteY54" fmla="*/ 1746 h 10000"/>
                <a:gd name="connsiteX55" fmla="*/ 9161 w 10000"/>
                <a:gd name="connsiteY55" fmla="*/ 1364 h 10000"/>
                <a:gd name="connsiteX56" fmla="*/ 9161 w 10000"/>
                <a:gd name="connsiteY56" fmla="*/ 1364 h 10000"/>
                <a:gd name="connsiteX57" fmla="*/ 9468 w 10000"/>
                <a:gd name="connsiteY57" fmla="*/ 1627 h 10000"/>
                <a:gd name="connsiteX58" fmla="*/ 9600 w 10000"/>
                <a:gd name="connsiteY58" fmla="*/ 1771 h 10000"/>
                <a:gd name="connsiteX59" fmla="*/ 9687 w 10000"/>
                <a:gd name="connsiteY59" fmla="*/ 1866 h 10000"/>
                <a:gd name="connsiteX60" fmla="*/ 9819 w 10000"/>
                <a:gd name="connsiteY60" fmla="*/ 1985 h 10000"/>
                <a:gd name="connsiteX61" fmla="*/ 9951 w 10000"/>
                <a:gd name="connsiteY61" fmla="*/ 2153 h 10000"/>
                <a:gd name="connsiteX62" fmla="*/ 9906 w 10000"/>
                <a:gd name="connsiteY62" fmla="*/ 3086 h 10000"/>
                <a:gd name="connsiteX63" fmla="*/ 9906 w 10000"/>
                <a:gd name="connsiteY63" fmla="*/ 3086 h 10000"/>
                <a:gd name="connsiteX64" fmla="*/ 9819 w 10000"/>
                <a:gd name="connsiteY64" fmla="*/ 2943 h 10000"/>
                <a:gd name="connsiteX65" fmla="*/ 9819 w 10000"/>
                <a:gd name="connsiteY65" fmla="*/ 2943 h 10000"/>
                <a:gd name="connsiteX66" fmla="*/ 9424 w 10000"/>
                <a:gd name="connsiteY66" fmla="*/ 2990 h 10000"/>
                <a:gd name="connsiteX67" fmla="*/ 9292 w 10000"/>
                <a:gd name="connsiteY67" fmla="*/ 2823 h 10000"/>
                <a:gd name="connsiteX68" fmla="*/ 9161 w 10000"/>
                <a:gd name="connsiteY68" fmla="*/ 2632 h 10000"/>
                <a:gd name="connsiteX69" fmla="*/ 8592 w 10000"/>
                <a:gd name="connsiteY69" fmla="*/ 2823 h 10000"/>
                <a:gd name="connsiteX70" fmla="*/ 8547 w 10000"/>
                <a:gd name="connsiteY70" fmla="*/ 2943 h 10000"/>
                <a:gd name="connsiteX71" fmla="*/ 9468 w 10000"/>
                <a:gd name="connsiteY71" fmla="*/ 3469 h 10000"/>
                <a:gd name="connsiteX72" fmla="*/ 9512 w 10000"/>
                <a:gd name="connsiteY72" fmla="*/ 3684 h 10000"/>
                <a:gd name="connsiteX73" fmla="*/ 9643 w 10000"/>
                <a:gd name="connsiteY73" fmla="*/ 3971 h 10000"/>
                <a:gd name="connsiteX74" fmla="*/ 9775 w 10000"/>
                <a:gd name="connsiteY74" fmla="*/ 4091 h 10000"/>
                <a:gd name="connsiteX75" fmla="*/ 9731 w 10000"/>
                <a:gd name="connsiteY75" fmla="*/ 4163 h 10000"/>
                <a:gd name="connsiteX76" fmla="*/ 9951 w 10000"/>
                <a:gd name="connsiteY76" fmla="*/ 4307 h 10000"/>
                <a:gd name="connsiteX77" fmla="*/ 9819 w 10000"/>
                <a:gd name="connsiteY77" fmla="*/ 4594 h 10000"/>
                <a:gd name="connsiteX78" fmla="*/ 9292 w 10000"/>
                <a:gd name="connsiteY78" fmla="*/ 4474 h 10000"/>
                <a:gd name="connsiteX79" fmla="*/ 9555 w 10000"/>
                <a:gd name="connsiteY79" fmla="*/ 4712 h 10000"/>
                <a:gd name="connsiteX80" fmla="*/ 9687 w 10000"/>
                <a:gd name="connsiteY80" fmla="*/ 4881 h 10000"/>
                <a:gd name="connsiteX81" fmla="*/ 9643 w 10000"/>
                <a:gd name="connsiteY81" fmla="*/ 4999 h 10000"/>
                <a:gd name="connsiteX82" fmla="*/ 9512 w 10000"/>
                <a:gd name="connsiteY82" fmla="*/ 5239 h 10000"/>
                <a:gd name="connsiteX83" fmla="*/ 9117 w 10000"/>
                <a:gd name="connsiteY83" fmla="*/ 5191 h 10000"/>
                <a:gd name="connsiteX84" fmla="*/ 9819 w 10000"/>
                <a:gd name="connsiteY84" fmla="*/ 5359 h 10000"/>
                <a:gd name="connsiteX85" fmla="*/ 9863 w 10000"/>
                <a:gd name="connsiteY85" fmla="*/ 5455 h 10000"/>
                <a:gd name="connsiteX86" fmla="*/ 9643 w 10000"/>
                <a:gd name="connsiteY86" fmla="*/ 5574 h 10000"/>
                <a:gd name="connsiteX87" fmla="*/ 9512 w 10000"/>
                <a:gd name="connsiteY87" fmla="*/ 5765 h 10000"/>
                <a:gd name="connsiteX88" fmla="*/ 9073 w 10000"/>
                <a:gd name="connsiteY88" fmla="*/ 5837 h 10000"/>
                <a:gd name="connsiteX89" fmla="*/ 8810 w 10000"/>
                <a:gd name="connsiteY89" fmla="*/ 5885 h 10000"/>
                <a:gd name="connsiteX90" fmla="*/ 8547 w 10000"/>
                <a:gd name="connsiteY90" fmla="*/ 5813 h 10000"/>
                <a:gd name="connsiteX91" fmla="*/ 8547 w 10000"/>
                <a:gd name="connsiteY91" fmla="*/ 5813 h 10000"/>
                <a:gd name="connsiteX92" fmla="*/ 8547 w 10000"/>
                <a:gd name="connsiteY92" fmla="*/ 5742 h 10000"/>
                <a:gd name="connsiteX93" fmla="*/ 7978 w 10000"/>
                <a:gd name="connsiteY93" fmla="*/ 5742 h 10000"/>
                <a:gd name="connsiteX94" fmla="*/ 7714 w 10000"/>
                <a:gd name="connsiteY94" fmla="*/ 6579 h 10000"/>
                <a:gd name="connsiteX95" fmla="*/ 6531 w 10000"/>
                <a:gd name="connsiteY95" fmla="*/ 65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000" h="10000">
                  <a:moveTo>
                    <a:pt x="6531" y="6555"/>
                  </a:moveTo>
                  <a:cubicBezTo>
                    <a:pt x="6443" y="6579"/>
                    <a:pt x="6531" y="6818"/>
                    <a:pt x="6575" y="6890"/>
                  </a:cubicBezTo>
                  <a:cubicBezTo>
                    <a:pt x="6575" y="7010"/>
                    <a:pt x="6443" y="7033"/>
                    <a:pt x="6312" y="7105"/>
                  </a:cubicBezTo>
                  <a:cubicBezTo>
                    <a:pt x="6268" y="7153"/>
                    <a:pt x="6092" y="7224"/>
                    <a:pt x="6049" y="7273"/>
                  </a:cubicBezTo>
                  <a:cubicBezTo>
                    <a:pt x="6006" y="7320"/>
                    <a:pt x="6049" y="7464"/>
                    <a:pt x="6049" y="7511"/>
                  </a:cubicBezTo>
                  <a:cubicBezTo>
                    <a:pt x="6049" y="7655"/>
                    <a:pt x="6312" y="7871"/>
                    <a:pt x="6443" y="7990"/>
                  </a:cubicBezTo>
                  <a:cubicBezTo>
                    <a:pt x="6663" y="8014"/>
                    <a:pt x="6926" y="8110"/>
                    <a:pt x="7101" y="8182"/>
                  </a:cubicBezTo>
                  <a:cubicBezTo>
                    <a:pt x="7364" y="8278"/>
                    <a:pt x="7451" y="8373"/>
                    <a:pt x="7451" y="8541"/>
                  </a:cubicBezTo>
                  <a:cubicBezTo>
                    <a:pt x="7451" y="8588"/>
                    <a:pt x="7408" y="8612"/>
                    <a:pt x="7320" y="8660"/>
                  </a:cubicBezTo>
                  <a:cubicBezTo>
                    <a:pt x="7276" y="8660"/>
                    <a:pt x="7145" y="8684"/>
                    <a:pt x="7145" y="8732"/>
                  </a:cubicBezTo>
                  <a:cubicBezTo>
                    <a:pt x="7145" y="8779"/>
                    <a:pt x="7276" y="8756"/>
                    <a:pt x="7320" y="8756"/>
                  </a:cubicBezTo>
                  <a:lnTo>
                    <a:pt x="7320" y="8756"/>
                  </a:lnTo>
                  <a:cubicBezTo>
                    <a:pt x="7320" y="8779"/>
                    <a:pt x="7276" y="8804"/>
                    <a:pt x="7276" y="8828"/>
                  </a:cubicBezTo>
                  <a:cubicBezTo>
                    <a:pt x="7188" y="8875"/>
                    <a:pt x="7145" y="8948"/>
                    <a:pt x="7233" y="8995"/>
                  </a:cubicBezTo>
                  <a:cubicBezTo>
                    <a:pt x="7320" y="9066"/>
                    <a:pt x="7539" y="8923"/>
                    <a:pt x="7583" y="8899"/>
                  </a:cubicBezTo>
                  <a:cubicBezTo>
                    <a:pt x="7671" y="8828"/>
                    <a:pt x="7890" y="8899"/>
                    <a:pt x="8022" y="8899"/>
                  </a:cubicBezTo>
                  <a:lnTo>
                    <a:pt x="8022" y="8899"/>
                  </a:lnTo>
                  <a:cubicBezTo>
                    <a:pt x="7847" y="8971"/>
                    <a:pt x="7802" y="9139"/>
                    <a:pt x="7934" y="9235"/>
                  </a:cubicBezTo>
                  <a:cubicBezTo>
                    <a:pt x="8065" y="9306"/>
                    <a:pt x="7978" y="9640"/>
                    <a:pt x="8022" y="9736"/>
                  </a:cubicBezTo>
                  <a:cubicBezTo>
                    <a:pt x="8153" y="10072"/>
                    <a:pt x="8372" y="9665"/>
                    <a:pt x="8635" y="9617"/>
                  </a:cubicBezTo>
                  <a:cubicBezTo>
                    <a:pt x="8679" y="9760"/>
                    <a:pt x="8328" y="9904"/>
                    <a:pt x="8372" y="10000"/>
                  </a:cubicBezTo>
                  <a:lnTo>
                    <a:pt x="7934" y="9952"/>
                  </a:lnTo>
                  <a:cubicBezTo>
                    <a:pt x="7759" y="9928"/>
                    <a:pt x="7656" y="9960"/>
                    <a:pt x="7408" y="9880"/>
                  </a:cubicBezTo>
                  <a:cubicBezTo>
                    <a:pt x="7160" y="9800"/>
                    <a:pt x="6830" y="9553"/>
                    <a:pt x="6443" y="9473"/>
                  </a:cubicBezTo>
                  <a:cubicBezTo>
                    <a:pt x="6006" y="9210"/>
                    <a:pt x="5567" y="9306"/>
                    <a:pt x="5084" y="9402"/>
                  </a:cubicBezTo>
                  <a:cubicBezTo>
                    <a:pt x="4624" y="9271"/>
                    <a:pt x="3923" y="8859"/>
                    <a:pt x="3682" y="8684"/>
                  </a:cubicBezTo>
                  <a:cubicBezTo>
                    <a:pt x="3814" y="8541"/>
                    <a:pt x="3638" y="8469"/>
                    <a:pt x="3638" y="8349"/>
                  </a:cubicBezTo>
                  <a:cubicBezTo>
                    <a:pt x="3521" y="8150"/>
                    <a:pt x="3112" y="7699"/>
                    <a:pt x="2981" y="7488"/>
                  </a:cubicBezTo>
                  <a:cubicBezTo>
                    <a:pt x="2674" y="7297"/>
                    <a:pt x="2674" y="7320"/>
                    <a:pt x="2849" y="7081"/>
                  </a:cubicBezTo>
                  <a:cubicBezTo>
                    <a:pt x="3024" y="6890"/>
                    <a:pt x="3375" y="6818"/>
                    <a:pt x="3375" y="6579"/>
                  </a:cubicBezTo>
                  <a:cubicBezTo>
                    <a:pt x="3375" y="6412"/>
                    <a:pt x="3331" y="6387"/>
                    <a:pt x="3243" y="6267"/>
                  </a:cubicBezTo>
                  <a:cubicBezTo>
                    <a:pt x="3200" y="6149"/>
                    <a:pt x="3375" y="6005"/>
                    <a:pt x="3375" y="5885"/>
                  </a:cubicBezTo>
                  <a:cubicBezTo>
                    <a:pt x="3331" y="5885"/>
                    <a:pt x="3331" y="5861"/>
                    <a:pt x="3331" y="5861"/>
                  </a:cubicBezTo>
                  <a:cubicBezTo>
                    <a:pt x="3288" y="5813"/>
                    <a:pt x="3112" y="5669"/>
                    <a:pt x="3024" y="5742"/>
                  </a:cubicBezTo>
                  <a:cubicBezTo>
                    <a:pt x="2893" y="5813"/>
                    <a:pt x="2408" y="5398"/>
                    <a:pt x="2189" y="5326"/>
                  </a:cubicBezTo>
                  <a:cubicBezTo>
                    <a:pt x="1977" y="5111"/>
                    <a:pt x="1855" y="4737"/>
                    <a:pt x="1753" y="4450"/>
                  </a:cubicBezTo>
                  <a:cubicBezTo>
                    <a:pt x="1798" y="4330"/>
                    <a:pt x="2060" y="4211"/>
                    <a:pt x="2060" y="4067"/>
                  </a:cubicBezTo>
                  <a:lnTo>
                    <a:pt x="2016" y="4067"/>
                  </a:lnTo>
                  <a:lnTo>
                    <a:pt x="2016" y="4067"/>
                  </a:lnTo>
                  <a:lnTo>
                    <a:pt x="1652" y="3670"/>
                  </a:lnTo>
                  <a:cubicBezTo>
                    <a:pt x="1506" y="3586"/>
                    <a:pt x="1308" y="3684"/>
                    <a:pt x="1139" y="3564"/>
                  </a:cubicBezTo>
                  <a:cubicBezTo>
                    <a:pt x="1096" y="3517"/>
                    <a:pt x="1052" y="3373"/>
                    <a:pt x="1008" y="3349"/>
                  </a:cubicBezTo>
                  <a:cubicBezTo>
                    <a:pt x="745" y="3349"/>
                    <a:pt x="263" y="3230"/>
                    <a:pt x="175" y="3110"/>
                  </a:cubicBezTo>
                  <a:cubicBezTo>
                    <a:pt x="88" y="3039"/>
                    <a:pt x="88" y="2966"/>
                    <a:pt x="0" y="2895"/>
                  </a:cubicBezTo>
                  <a:lnTo>
                    <a:pt x="0" y="2895"/>
                  </a:lnTo>
                  <a:lnTo>
                    <a:pt x="1841" y="1985"/>
                  </a:lnTo>
                  <a:lnTo>
                    <a:pt x="5961" y="0"/>
                  </a:lnTo>
                  <a:lnTo>
                    <a:pt x="6706" y="407"/>
                  </a:lnTo>
                  <a:cubicBezTo>
                    <a:pt x="6794" y="503"/>
                    <a:pt x="6926" y="670"/>
                    <a:pt x="7057" y="741"/>
                  </a:cubicBezTo>
                  <a:cubicBezTo>
                    <a:pt x="7364" y="885"/>
                    <a:pt x="7496" y="790"/>
                    <a:pt x="7496" y="1052"/>
                  </a:cubicBezTo>
                  <a:cubicBezTo>
                    <a:pt x="7496" y="1124"/>
                    <a:pt x="7496" y="1196"/>
                    <a:pt x="7451" y="1268"/>
                  </a:cubicBezTo>
                  <a:cubicBezTo>
                    <a:pt x="7320" y="1364"/>
                    <a:pt x="7233" y="1411"/>
                    <a:pt x="7233" y="1531"/>
                  </a:cubicBezTo>
                  <a:cubicBezTo>
                    <a:pt x="7408" y="1602"/>
                    <a:pt x="7583" y="1651"/>
                    <a:pt x="7802" y="1722"/>
                  </a:cubicBezTo>
                  <a:cubicBezTo>
                    <a:pt x="7890" y="1746"/>
                    <a:pt x="8284" y="1866"/>
                    <a:pt x="8328" y="1866"/>
                  </a:cubicBezTo>
                  <a:cubicBezTo>
                    <a:pt x="8328" y="1842"/>
                    <a:pt x="8504" y="1794"/>
                    <a:pt x="8547" y="1746"/>
                  </a:cubicBezTo>
                  <a:lnTo>
                    <a:pt x="9161" y="1364"/>
                  </a:lnTo>
                  <a:lnTo>
                    <a:pt x="9161" y="1364"/>
                  </a:lnTo>
                  <a:cubicBezTo>
                    <a:pt x="9292" y="1435"/>
                    <a:pt x="9380" y="1531"/>
                    <a:pt x="9468" y="1627"/>
                  </a:cubicBezTo>
                  <a:lnTo>
                    <a:pt x="9600" y="1771"/>
                  </a:lnTo>
                  <a:cubicBezTo>
                    <a:pt x="9643" y="1794"/>
                    <a:pt x="9687" y="1842"/>
                    <a:pt x="9687" y="1866"/>
                  </a:cubicBezTo>
                  <a:cubicBezTo>
                    <a:pt x="9731" y="1889"/>
                    <a:pt x="9819" y="1962"/>
                    <a:pt x="9819" y="1985"/>
                  </a:cubicBezTo>
                  <a:cubicBezTo>
                    <a:pt x="9906" y="2033"/>
                    <a:pt x="9906" y="2105"/>
                    <a:pt x="9951" y="2153"/>
                  </a:cubicBezTo>
                  <a:lnTo>
                    <a:pt x="9906" y="3086"/>
                  </a:lnTo>
                  <a:lnTo>
                    <a:pt x="9906" y="3086"/>
                  </a:lnTo>
                  <a:cubicBezTo>
                    <a:pt x="9906" y="3039"/>
                    <a:pt x="9863" y="2990"/>
                    <a:pt x="9819" y="2943"/>
                  </a:cubicBezTo>
                  <a:lnTo>
                    <a:pt x="9819" y="2943"/>
                  </a:lnTo>
                  <a:cubicBezTo>
                    <a:pt x="9819" y="3134"/>
                    <a:pt x="9512" y="3206"/>
                    <a:pt x="9424" y="2990"/>
                  </a:cubicBezTo>
                  <a:cubicBezTo>
                    <a:pt x="9380" y="2919"/>
                    <a:pt x="9337" y="2895"/>
                    <a:pt x="9292" y="2823"/>
                  </a:cubicBezTo>
                  <a:cubicBezTo>
                    <a:pt x="9249" y="2799"/>
                    <a:pt x="9205" y="2656"/>
                    <a:pt x="9161" y="2632"/>
                  </a:cubicBezTo>
                  <a:cubicBezTo>
                    <a:pt x="9161" y="2966"/>
                    <a:pt x="8723" y="2727"/>
                    <a:pt x="8592" y="2823"/>
                  </a:cubicBezTo>
                  <a:cubicBezTo>
                    <a:pt x="8592" y="2847"/>
                    <a:pt x="8460" y="2919"/>
                    <a:pt x="8547" y="2943"/>
                  </a:cubicBezTo>
                  <a:cubicBezTo>
                    <a:pt x="8986" y="3086"/>
                    <a:pt x="9205" y="3253"/>
                    <a:pt x="9468" y="3469"/>
                  </a:cubicBezTo>
                  <a:cubicBezTo>
                    <a:pt x="9600" y="3588"/>
                    <a:pt x="9512" y="3564"/>
                    <a:pt x="9512" y="3684"/>
                  </a:cubicBezTo>
                  <a:cubicBezTo>
                    <a:pt x="9512" y="3780"/>
                    <a:pt x="9555" y="3876"/>
                    <a:pt x="9643" y="3971"/>
                  </a:cubicBezTo>
                  <a:cubicBezTo>
                    <a:pt x="9731" y="4019"/>
                    <a:pt x="9775" y="4043"/>
                    <a:pt x="9775" y="4091"/>
                  </a:cubicBezTo>
                  <a:cubicBezTo>
                    <a:pt x="9819" y="4115"/>
                    <a:pt x="9731" y="4138"/>
                    <a:pt x="9731" y="4163"/>
                  </a:cubicBezTo>
                  <a:cubicBezTo>
                    <a:pt x="9643" y="4234"/>
                    <a:pt x="9863" y="4234"/>
                    <a:pt x="9951" y="4307"/>
                  </a:cubicBezTo>
                  <a:cubicBezTo>
                    <a:pt x="9994" y="4378"/>
                    <a:pt x="10082" y="4641"/>
                    <a:pt x="9819" y="4594"/>
                  </a:cubicBezTo>
                  <a:cubicBezTo>
                    <a:pt x="9687" y="4569"/>
                    <a:pt x="9380" y="4474"/>
                    <a:pt x="9292" y="4474"/>
                  </a:cubicBezTo>
                  <a:cubicBezTo>
                    <a:pt x="9292" y="4569"/>
                    <a:pt x="9600" y="4594"/>
                    <a:pt x="9555" y="4712"/>
                  </a:cubicBezTo>
                  <a:cubicBezTo>
                    <a:pt x="9512" y="4808"/>
                    <a:pt x="9600" y="4808"/>
                    <a:pt x="9687" y="4881"/>
                  </a:cubicBezTo>
                  <a:cubicBezTo>
                    <a:pt x="9775" y="4928"/>
                    <a:pt x="9687" y="4952"/>
                    <a:pt x="9643" y="4999"/>
                  </a:cubicBezTo>
                  <a:cubicBezTo>
                    <a:pt x="9555" y="5072"/>
                    <a:pt x="9643" y="5168"/>
                    <a:pt x="9512" y="5239"/>
                  </a:cubicBezTo>
                  <a:cubicBezTo>
                    <a:pt x="9249" y="5335"/>
                    <a:pt x="9292" y="5191"/>
                    <a:pt x="9117" y="5191"/>
                  </a:cubicBezTo>
                  <a:cubicBezTo>
                    <a:pt x="9117" y="5550"/>
                    <a:pt x="9555" y="5239"/>
                    <a:pt x="9819" y="5359"/>
                  </a:cubicBezTo>
                  <a:cubicBezTo>
                    <a:pt x="9863" y="5406"/>
                    <a:pt x="9951" y="5406"/>
                    <a:pt x="9863" y="5455"/>
                  </a:cubicBezTo>
                  <a:cubicBezTo>
                    <a:pt x="9819" y="5502"/>
                    <a:pt x="9687" y="5455"/>
                    <a:pt x="9643" y="5574"/>
                  </a:cubicBezTo>
                  <a:cubicBezTo>
                    <a:pt x="9600" y="5646"/>
                    <a:pt x="9555" y="5693"/>
                    <a:pt x="9512" y="5765"/>
                  </a:cubicBezTo>
                  <a:cubicBezTo>
                    <a:pt x="9424" y="5813"/>
                    <a:pt x="9249" y="5813"/>
                    <a:pt x="9073" y="5837"/>
                  </a:cubicBezTo>
                  <a:cubicBezTo>
                    <a:pt x="8986" y="5837"/>
                    <a:pt x="8942" y="5885"/>
                    <a:pt x="8810" y="5885"/>
                  </a:cubicBezTo>
                  <a:cubicBezTo>
                    <a:pt x="8767" y="5885"/>
                    <a:pt x="8635" y="5813"/>
                    <a:pt x="8547" y="5813"/>
                  </a:cubicBezTo>
                  <a:lnTo>
                    <a:pt x="8547" y="5813"/>
                  </a:lnTo>
                  <a:lnTo>
                    <a:pt x="8547" y="5742"/>
                  </a:lnTo>
                  <a:lnTo>
                    <a:pt x="7978" y="5742"/>
                  </a:lnTo>
                  <a:lnTo>
                    <a:pt x="7714" y="6579"/>
                  </a:lnTo>
                  <a:lnTo>
                    <a:pt x="6531" y="6555"/>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6" name="Freeform 33"/>
            <p:cNvSpPr>
              <a:spLocks/>
            </p:cNvSpPr>
            <p:nvPr/>
          </p:nvSpPr>
          <p:spPr bwMode="auto">
            <a:xfrm>
              <a:off x="3938588" y="4384676"/>
              <a:ext cx="800100" cy="755650"/>
            </a:xfrm>
            <a:custGeom>
              <a:avLst/>
              <a:gdLst>
                <a:gd name="T0" fmla="*/ 75 w 305"/>
                <a:gd name="T1" fmla="*/ 288 h 288"/>
                <a:gd name="T2" fmla="*/ 117 w 305"/>
                <a:gd name="T3" fmla="*/ 250 h 288"/>
                <a:gd name="T4" fmla="*/ 211 w 305"/>
                <a:gd name="T5" fmla="*/ 167 h 288"/>
                <a:gd name="T6" fmla="*/ 228 w 305"/>
                <a:gd name="T7" fmla="*/ 184 h 288"/>
                <a:gd name="T8" fmla="*/ 236 w 305"/>
                <a:gd name="T9" fmla="*/ 198 h 288"/>
                <a:gd name="T10" fmla="*/ 246 w 305"/>
                <a:gd name="T11" fmla="*/ 211 h 288"/>
                <a:gd name="T12" fmla="*/ 245 w 305"/>
                <a:gd name="T13" fmla="*/ 220 h 288"/>
                <a:gd name="T14" fmla="*/ 240 w 305"/>
                <a:gd name="T15" fmla="*/ 231 h 288"/>
                <a:gd name="T16" fmla="*/ 253 w 305"/>
                <a:gd name="T17" fmla="*/ 239 h 288"/>
                <a:gd name="T18" fmla="*/ 265 w 305"/>
                <a:gd name="T19" fmla="*/ 245 h 288"/>
                <a:gd name="T20" fmla="*/ 270 w 305"/>
                <a:gd name="T21" fmla="*/ 240 h 288"/>
                <a:gd name="T22" fmla="*/ 284 w 305"/>
                <a:gd name="T23" fmla="*/ 224 h 288"/>
                <a:gd name="T24" fmla="*/ 284 w 305"/>
                <a:gd name="T25" fmla="*/ 224 h 288"/>
                <a:gd name="T26" fmla="*/ 305 w 305"/>
                <a:gd name="T27" fmla="*/ 196 h 288"/>
                <a:gd name="T28" fmla="*/ 305 w 305"/>
                <a:gd name="T29" fmla="*/ 196 h 288"/>
                <a:gd name="T30" fmla="*/ 300 w 305"/>
                <a:gd name="T31" fmla="*/ 188 h 288"/>
                <a:gd name="T32" fmla="*/ 296 w 305"/>
                <a:gd name="T33" fmla="*/ 182 h 288"/>
                <a:gd name="T34" fmla="*/ 296 w 305"/>
                <a:gd name="T35" fmla="*/ 181 h 288"/>
                <a:gd name="T36" fmla="*/ 296 w 305"/>
                <a:gd name="T37" fmla="*/ 180 h 288"/>
                <a:gd name="T38" fmla="*/ 294 w 305"/>
                <a:gd name="T39" fmla="*/ 173 h 288"/>
                <a:gd name="T40" fmla="*/ 291 w 305"/>
                <a:gd name="T41" fmla="*/ 166 h 288"/>
                <a:gd name="T42" fmla="*/ 289 w 305"/>
                <a:gd name="T43" fmla="*/ 161 h 288"/>
                <a:gd name="T44" fmla="*/ 287 w 305"/>
                <a:gd name="T45" fmla="*/ 157 h 288"/>
                <a:gd name="T46" fmla="*/ 286 w 305"/>
                <a:gd name="T47" fmla="*/ 154 h 288"/>
                <a:gd name="T48" fmla="*/ 284 w 305"/>
                <a:gd name="T49" fmla="*/ 149 h 288"/>
                <a:gd name="T50" fmla="*/ 271 w 305"/>
                <a:gd name="T51" fmla="*/ 125 h 288"/>
                <a:gd name="T52" fmla="*/ 251 w 305"/>
                <a:gd name="T53" fmla="*/ 98 h 288"/>
                <a:gd name="T54" fmla="*/ 236 w 305"/>
                <a:gd name="T55" fmla="*/ 87 h 288"/>
                <a:gd name="T56" fmla="*/ 219 w 305"/>
                <a:gd name="T57" fmla="*/ 62 h 288"/>
                <a:gd name="T58" fmla="*/ 211 w 305"/>
                <a:gd name="T59" fmla="*/ 43 h 288"/>
                <a:gd name="T60" fmla="*/ 200 w 305"/>
                <a:gd name="T61" fmla="*/ 27 h 288"/>
                <a:gd name="T62" fmla="*/ 192 w 305"/>
                <a:gd name="T63" fmla="*/ 17 h 288"/>
                <a:gd name="T64" fmla="*/ 187 w 305"/>
                <a:gd name="T65" fmla="*/ 5 h 288"/>
                <a:gd name="T66" fmla="*/ 182 w 305"/>
                <a:gd name="T67" fmla="*/ 0 h 288"/>
                <a:gd name="T68" fmla="*/ 182 w 305"/>
                <a:gd name="T69" fmla="*/ 0 h 288"/>
                <a:gd name="T70" fmla="*/ 104 w 305"/>
                <a:gd name="T71" fmla="*/ 49 h 288"/>
                <a:gd name="T72" fmla="*/ 102 w 305"/>
                <a:gd name="T73" fmla="*/ 57 h 288"/>
                <a:gd name="T74" fmla="*/ 102 w 305"/>
                <a:gd name="T75" fmla="*/ 64 h 288"/>
                <a:gd name="T76" fmla="*/ 99 w 305"/>
                <a:gd name="T77" fmla="*/ 73 h 288"/>
                <a:gd name="T78" fmla="*/ 88 w 305"/>
                <a:gd name="T79" fmla="*/ 78 h 288"/>
                <a:gd name="T80" fmla="*/ 83 w 305"/>
                <a:gd name="T81" fmla="*/ 84 h 288"/>
                <a:gd name="T82" fmla="*/ 85 w 305"/>
                <a:gd name="T83" fmla="*/ 118 h 288"/>
                <a:gd name="T84" fmla="*/ 56 w 305"/>
                <a:gd name="T85" fmla="*/ 146 h 288"/>
                <a:gd name="T86" fmla="*/ 37 w 305"/>
                <a:gd name="T87" fmla="*/ 162 h 288"/>
                <a:gd name="T88" fmla="*/ 26 w 305"/>
                <a:gd name="T89" fmla="*/ 167 h 288"/>
                <a:gd name="T90" fmla="*/ 11 w 305"/>
                <a:gd name="T91" fmla="*/ 175 h 288"/>
                <a:gd name="T92" fmla="*/ 11 w 305"/>
                <a:gd name="T93" fmla="*/ 175 h 288"/>
                <a:gd name="T94" fmla="*/ 7 w 305"/>
                <a:gd name="T95" fmla="*/ 184 h 288"/>
                <a:gd name="T96" fmla="*/ 6 w 305"/>
                <a:gd name="T97" fmla="*/ 189 h 288"/>
                <a:gd name="T98" fmla="*/ 1 w 305"/>
                <a:gd name="T99" fmla="*/ 196 h 288"/>
                <a:gd name="T100" fmla="*/ 8 w 305"/>
                <a:gd name="T101" fmla="*/ 200 h 288"/>
                <a:gd name="T102" fmla="*/ 13 w 305"/>
                <a:gd name="T103" fmla="*/ 205 h 288"/>
                <a:gd name="T104" fmla="*/ 15 w 305"/>
                <a:gd name="T105" fmla="*/ 223 h 288"/>
                <a:gd name="T106" fmla="*/ 11 w 305"/>
                <a:gd name="T107" fmla="*/ 233 h 288"/>
                <a:gd name="T108" fmla="*/ 6 w 305"/>
                <a:gd name="T109" fmla="*/ 238 h 288"/>
                <a:gd name="T110" fmla="*/ 25 w 305"/>
                <a:gd name="T111" fmla="*/ 264 h 288"/>
                <a:gd name="T112" fmla="*/ 40 w 305"/>
                <a:gd name="T113" fmla="*/ 274 h 288"/>
                <a:gd name="T114" fmla="*/ 60 w 305"/>
                <a:gd name="T115" fmla="*/ 281 h 288"/>
                <a:gd name="T116" fmla="*/ 71 w 305"/>
                <a:gd name="T117" fmla="*/ 283 h 288"/>
                <a:gd name="T118" fmla="*/ 75 w 305"/>
                <a:gd name="T119"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5" h="288">
                  <a:moveTo>
                    <a:pt x="75" y="288"/>
                  </a:moveTo>
                  <a:cubicBezTo>
                    <a:pt x="117" y="250"/>
                    <a:pt x="117" y="250"/>
                    <a:pt x="117" y="250"/>
                  </a:cubicBezTo>
                  <a:cubicBezTo>
                    <a:pt x="211" y="167"/>
                    <a:pt x="211" y="167"/>
                    <a:pt x="211" y="167"/>
                  </a:cubicBezTo>
                  <a:cubicBezTo>
                    <a:pt x="228" y="184"/>
                    <a:pt x="228" y="184"/>
                    <a:pt x="228" y="184"/>
                  </a:cubicBezTo>
                  <a:cubicBezTo>
                    <a:pt x="230" y="188"/>
                    <a:pt x="233" y="195"/>
                    <a:pt x="236" y="198"/>
                  </a:cubicBezTo>
                  <a:cubicBezTo>
                    <a:pt x="243" y="204"/>
                    <a:pt x="246" y="200"/>
                    <a:pt x="246" y="211"/>
                  </a:cubicBezTo>
                  <a:cubicBezTo>
                    <a:pt x="246" y="214"/>
                    <a:pt x="246" y="217"/>
                    <a:pt x="245" y="220"/>
                  </a:cubicBezTo>
                  <a:cubicBezTo>
                    <a:pt x="242" y="224"/>
                    <a:pt x="240" y="226"/>
                    <a:pt x="240" y="231"/>
                  </a:cubicBezTo>
                  <a:cubicBezTo>
                    <a:pt x="244" y="234"/>
                    <a:pt x="248" y="236"/>
                    <a:pt x="253" y="239"/>
                  </a:cubicBezTo>
                  <a:cubicBezTo>
                    <a:pt x="255" y="240"/>
                    <a:pt x="264" y="245"/>
                    <a:pt x="265" y="245"/>
                  </a:cubicBezTo>
                  <a:cubicBezTo>
                    <a:pt x="265" y="244"/>
                    <a:pt x="269" y="242"/>
                    <a:pt x="270" y="240"/>
                  </a:cubicBezTo>
                  <a:cubicBezTo>
                    <a:pt x="284" y="224"/>
                    <a:pt x="284" y="224"/>
                    <a:pt x="284" y="224"/>
                  </a:cubicBezTo>
                  <a:cubicBezTo>
                    <a:pt x="284" y="224"/>
                    <a:pt x="284" y="224"/>
                    <a:pt x="284" y="224"/>
                  </a:cubicBezTo>
                  <a:cubicBezTo>
                    <a:pt x="305" y="196"/>
                    <a:pt x="305" y="196"/>
                    <a:pt x="305" y="196"/>
                  </a:cubicBezTo>
                  <a:cubicBezTo>
                    <a:pt x="305" y="196"/>
                    <a:pt x="305" y="196"/>
                    <a:pt x="305" y="196"/>
                  </a:cubicBezTo>
                  <a:cubicBezTo>
                    <a:pt x="300" y="188"/>
                    <a:pt x="300" y="188"/>
                    <a:pt x="300" y="188"/>
                  </a:cubicBezTo>
                  <a:cubicBezTo>
                    <a:pt x="298" y="186"/>
                    <a:pt x="298" y="184"/>
                    <a:pt x="296" y="182"/>
                  </a:cubicBezTo>
                  <a:cubicBezTo>
                    <a:pt x="296" y="181"/>
                    <a:pt x="296" y="181"/>
                    <a:pt x="296" y="181"/>
                  </a:cubicBezTo>
                  <a:cubicBezTo>
                    <a:pt x="296" y="180"/>
                    <a:pt x="296" y="180"/>
                    <a:pt x="296" y="180"/>
                  </a:cubicBezTo>
                  <a:cubicBezTo>
                    <a:pt x="294" y="179"/>
                    <a:pt x="294" y="175"/>
                    <a:pt x="294" y="173"/>
                  </a:cubicBezTo>
                  <a:cubicBezTo>
                    <a:pt x="293" y="171"/>
                    <a:pt x="292" y="168"/>
                    <a:pt x="291" y="166"/>
                  </a:cubicBezTo>
                  <a:cubicBezTo>
                    <a:pt x="290" y="165"/>
                    <a:pt x="289" y="163"/>
                    <a:pt x="289" y="161"/>
                  </a:cubicBezTo>
                  <a:cubicBezTo>
                    <a:pt x="288" y="160"/>
                    <a:pt x="288" y="158"/>
                    <a:pt x="287" y="157"/>
                  </a:cubicBezTo>
                  <a:cubicBezTo>
                    <a:pt x="287" y="156"/>
                    <a:pt x="286" y="155"/>
                    <a:pt x="286" y="154"/>
                  </a:cubicBezTo>
                  <a:cubicBezTo>
                    <a:pt x="286" y="153"/>
                    <a:pt x="284" y="151"/>
                    <a:pt x="284" y="149"/>
                  </a:cubicBezTo>
                  <a:cubicBezTo>
                    <a:pt x="278" y="145"/>
                    <a:pt x="273" y="132"/>
                    <a:pt x="271" y="125"/>
                  </a:cubicBezTo>
                  <a:cubicBezTo>
                    <a:pt x="269" y="113"/>
                    <a:pt x="261" y="104"/>
                    <a:pt x="251" y="98"/>
                  </a:cubicBezTo>
                  <a:cubicBezTo>
                    <a:pt x="246" y="95"/>
                    <a:pt x="239" y="93"/>
                    <a:pt x="236" y="87"/>
                  </a:cubicBezTo>
                  <a:cubicBezTo>
                    <a:pt x="231" y="79"/>
                    <a:pt x="226" y="70"/>
                    <a:pt x="219" y="62"/>
                  </a:cubicBezTo>
                  <a:cubicBezTo>
                    <a:pt x="218" y="56"/>
                    <a:pt x="213" y="48"/>
                    <a:pt x="211" y="43"/>
                  </a:cubicBezTo>
                  <a:cubicBezTo>
                    <a:pt x="208" y="37"/>
                    <a:pt x="203" y="32"/>
                    <a:pt x="200" y="27"/>
                  </a:cubicBezTo>
                  <a:cubicBezTo>
                    <a:pt x="198" y="23"/>
                    <a:pt x="194" y="21"/>
                    <a:pt x="192" y="17"/>
                  </a:cubicBezTo>
                  <a:cubicBezTo>
                    <a:pt x="191" y="14"/>
                    <a:pt x="190" y="7"/>
                    <a:pt x="187" y="5"/>
                  </a:cubicBezTo>
                  <a:cubicBezTo>
                    <a:pt x="186" y="3"/>
                    <a:pt x="183" y="1"/>
                    <a:pt x="182" y="0"/>
                  </a:cubicBezTo>
                  <a:cubicBezTo>
                    <a:pt x="182" y="0"/>
                    <a:pt x="182" y="0"/>
                    <a:pt x="182" y="0"/>
                  </a:cubicBezTo>
                  <a:cubicBezTo>
                    <a:pt x="104" y="49"/>
                    <a:pt x="104" y="49"/>
                    <a:pt x="104" y="49"/>
                  </a:cubicBezTo>
                  <a:cubicBezTo>
                    <a:pt x="103" y="52"/>
                    <a:pt x="102" y="54"/>
                    <a:pt x="102" y="57"/>
                  </a:cubicBezTo>
                  <a:cubicBezTo>
                    <a:pt x="102" y="59"/>
                    <a:pt x="102" y="62"/>
                    <a:pt x="102" y="64"/>
                  </a:cubicBezTo>
                  <a:cubicBezTo>
                    <a:pt x="101" y="67"/>
                    <a:pt x="102" y="71"/>
                    <a:pt x="99" y="73"/>
                  </a:cubicBezTo>
                  <a:cubicBezTo>
                    <a:pt x="95" y="73"/>
                    <a:pt x="90" y="75"/>
                    <a:pt x="88" y="78"/>
                  </a:cubicBezTo>
                  <a:cubicBezTo>
                    <a:pt x="85" y="79"/>
                    <a:pt x="84" y="82"/>
                    <a:pt x="83" y="84"/>
                  </a:cubicBezTo>
                  <a:cubicBezTo>
                    <a:pt x="81" y="94"/>
                    <a:pt x="92" y="109"/>
                    <a:pt x="85" y="118"/>
                  </a:cubicBezTo>
                  <a:cubicBezTo>
                    <a:pt x="76" y="128"/>
                    <a:pt x="63" y="134"/>
                    <a:pt x="56" y="146"/>
                  </a:cubicBezTo>
                  <a:cubicBezTo>
                    <a:pt x="51" y="156"/>
                    <a:pt x="48" y="160"/>
                    <a:pt x="37" y="162"/>
                  </a:cubicBezTo>
                  <a:cubicBezTo>
                    <a:pt x="33" y="163"/>
                    <a:pt x="30" y="166"/>
                    <a:pt x="26" y="167"/>
                  </a:cubicBezTo>
                  <a:cubicBezTo>
                    <a:pt x="11" y="175"/>
                    <a:pt x="11" y="175"/>
                    <a:pt x="11" y="175"/>
                  </a:cubicBezTo>
                  <a:cubicBezTo>
                    <a:pt x="11" y="175"/>
                    <a:pt x="11" y="175"/>
                    <a:pt x="11" y="175"/>
                  </a:cubicBezTo>
                  <a:cubicBezTo>
                    <a:pt x="10" y="178"/>
                    <a:pt x="7" y="181"/>
                    <a:pt x="7" y="184"/>
                  </a:cubicBezTo>
                  <a:cubicBezTo>
                    <a:pt x="7" y="186"/>
                    <a:pt x="7" y="187"/>
                    <a:pt x="6" y="189"/>
                  </a:cubicBezTo>
                  <a:cubicBezTo>
                    <a:pt x="5" y="190"/>
                    <a:pt x="0" y="195"/>
                    <a:pt x="1" y="196"/>
                  </a:cubicBezTo>
                  <a:cubicBezTo>
                    <a:pt x="2" y="197"/>
                    <a:pt x="7" y="199"/>
                    <a:pt x="8" y="200"/>
                  </a:cubicBezTo>
                  <a:cubicBezTo>
                    <a:pt x="10" y="201"/>
                    <a:pt x="11" y="203"/>
                    <a:pt x="13" y="205"/>
                  </a:cubicBezTo>
                  <a:cubicBezTo>
                    <a:pt x="15" y="210"/>
                    <a:pt x="14" y="218"/>
                    <a:pt x="15" y="223"/>
                  </a:cubicBezTo>
                  <a:cubicBezTo>
                    <a:pt x="17" y="231"/>
                    <a:pt x="15" y="228"/>
                    <a:pt x="11" y="233"/>
                  </a:cubicBezTo>
                  <a:cubicBezTo>
                    <a:pt x="11" y="234"/>
                    <a:pt x="7" y="237"/>
                    <a:pt x="6" y="238"/>
                  </a:cubicBezTo>
                  <a:cubicBezTo>
                    <a:pt x="6" y="244"/>
                    <a:pt x="20" y="259"/>
                    <a:pt x="25" y="264"/>
                  </a:cubicBezTo>
                  <a:cubicBezTo>
                    <a:pt x="31" y="264"/>
                    <a:pt x="34" y="272"/>
                    <a:pt x="40" y="274"/>
                  </a:cubicBezTo>
                  <a:cubicBezTo>
                    <a:pt x="46" y="277"/>
                    <a:pt x="52" y="283"/>
                    <a:pt x="60" y="281"/>
                  </a:cubicBezTo>
                  <a:cubicBezTo>
                    <a:pt x="66" y="280"/>
                    <a:pt x="65" y="282"/>
                    <a:pt x="71" y="283"/>
                  </a:cubicBezTo>
                  <a:cubicBezTo>
                    <a:pt x="73" y="284"/>
                    <a:pt x="75" y="286"/>
                    <a:pt x="75" y="288"/>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7" name="Freeform 34"/>
            <p:cNvSpPr>
              <a:spLocks/>
            </p:cNvSpPr>
            <p:nvPr/>
          </p:nvSpPr>
          <p:spPr bwMode="auto">
            <a:xfrm>
              <a:off x="3697288" y="4183063"/>
              <a:ext cx="719138" cy="661988"/>
            </a:xfrm>
            <a:custGeom>
              <a:avLst/>
              <a:gdLst>
                <a:gd name="T0" fmla="*/ 0 w 274"/>
                <a:gd name="T1" fmla="*/ 42 h 252"/>
                <a:gd name="T2" fmla="*/ 1 w 274"/>
                <a:gd name="T3" fmla="*/ 49 h 252"/>
                <a:gd name="T4" fmla="*/ 7 w 274"/>
                <a:gd name="T5" fmla="*/ 49 h 252"/>
                <a:gd name="T6" fmla="*/ 11 w 274"/>
                <a:gd name="T7" fmla="*/ 57 h 252"/>
                <a:gd name="T8" fmla="*/ 24 w 274"/>
                <a:gd name="T9" fmla="*/ 66 h 252"/>
                <a:gd name="T10" fmla="*/ 28 w 274"/>
                <a:gd name="T11" fmla="*/ 71 h 252"/>
                <a:gd name="T12" fmla="*/ 37 w 274"/>
                <a:gd name="T13" fmla="*/ 73 h 252"/>
                <a:gd name="T14" fmla="*/ 46 w 274"/>
                <a:gd name="T15" fmla="*/ 79 h 252"/>
                <a:gd name="T16" fmla="*/ 52 w 274"/>
                <a:gd name="T17" fmla="*/ 90 h 252"/>
                <a:gd name="T18" fmla="*/ 59 w 274"/>
                <a:gd name="T19" fmla="*/ 95 h 252"/>
                <a:gd name="T20" fmla="*/ 60 w 274"/>
                <a:gd name="T21" fmla="*/ 106 h 252"/>
                <a:gd name="T22" fmla="*/ 51 w 274"/>
                <a:gd name="T23" fmla="*/ 119 h 252"/>
                <a:gd name="T24" fmla="*/ 56 w 274"/>
                <a:gd name="T25" fmla="*/ 130 h 252"/>
                <a:gd name="T26" fmla="*/ 60 w 274"/>
                <a:gd name="T27" fmla="*/ 140 h 252"/>
                <a:gd name="T28" fmla="*/ 64 w 274"/>
                <a:gd name="T29" fmla="*/ 144 h 252"/>
                <a:gd name="T30" fmla="*/ 66 w 274"/>
                <a:gd name="T31" fmla="*/ 159 h 252"/>
                <a:gd name="T32" fmla="*/ 74 w 274"/>
                <a:gd name="T33" fmla="*/ 159 h 252"/>
                <a:gd name="T34" fmla="*/ 72 w 274"/>
                <a:gd name="T35" fmla="*/ 171 h 252"/>
                <a:gd name="T36" fmla="*/ 81 w 274"/>
                <a:gd name="T37" fmla="*/ 184 h 252"/>
                <a:gd name="T38" fmla="*/ 83 w 274"/>
                <a:gd name="T39" fmla="*/ 192 h 252"/>
                <a:gd name="T40" fmla="*/ 93 w 274"/>
                <a:gd name="T41" fmla="*/ 198 h 252"/>
                <a:gd name="T42" fmla="*/ 95 w 274"/>
                <a:gd name="T43" fmla="*/ 220 h 252"/>
                <a:gd name="T44" fmla="*/ 96 w 274"/>
                <a:gd name="T45" fmla="*/ 235 h 252"/>
                <a:gd name="T46" fmla="*/ 101 w 274"/>
                <a:gd name="T47" fmla="*/ 246 h 252"/>
                <a:gd name="T48" fmla="*/ 103 w 274"/>
                <a:gd name="T49" fmla="*/ 252 h 252"/>
                <a:gd name="T50" fmla="*/ 103 w 274"/>
                <a:gd name="T51" fmla="*/ 252 h 252"/>
                <a:gd name="T52" fmla="*/ 118 w 274"/>
                <a:gd name="T53" fmla="*/ 244 h 252"/>
                <a:gd name="T54" fmla="*/ 129 w 274"/>
                <a:gd name="T55" fmla="*/ 239 h 252"/>
                <a:gd name="T56" fmla="*/ 148 w 274"/>
                <a:gd name="T57" fmla="*/ 223 h 252"/>
                <a:gd name="T58" fmla="*/ 177 w 274"/>
                <a:gd name="T59" fmla="*/ 195 h 252"/>
                <a:gd name="T60" fmla="*/ 175 w 274"/>
                <a:gd name="T61" fmla="*/ 161 h 252"/>
                <a:gd name="T62" fmla="*/ 180 w 274"/>
                <a:gd name="T63" fmla="*/ 155 h 252"/>
                <a:gd name="T64" fmla="*/ 191 w 274"/>
                <a:gd name="T65" fmla="*/ 150 h 252"/>
                <a:gd name="T66" fmla="*/ 194 w 274"/>
                <a:gd name="T67" fmla="*/ 141 h 252"/>
                <a:gd name="T68" fmla="*/ 194 w 274"/>
                <a:gd name="T69" fmla="*/ 134 h 252"/>
                <a:gd name="T70" fmla="*/ 196 w 274"/>
                <a:gd name="T71" fmla="*/ 126 h 252"/>
                <a:gd name="T72" fmla="*/ 274 w 274"/>
                <a:gd name="T73" fmla="*/ 77 h 252"/>
                <a:gd name="T74" fmla="*/ 274 w 274"/>
                <a:gd name="T75" fmla="*/ 77 h 252"/>
                <a:gd name="T76" fmla="*/ 266 w 274"/>
                <a:gd name="T77" fmla="*/ 67 h 252"/>
                <a:gd name="T78" fmla="*/ 258 w 274"/>
                <a:gd name="T79" fmla="*/ 60 h 252"/>
                <a:gd name="T80" fmla="*/ 250 w 274"/>
                <a:gd name="T81" fmla="*/ 54 h 252"/>
                <a:gd name="T82" fmla="*/ 232 w 274"/>
                <a:gd name="T83" fmla="*/ 41 h 252"/>
                <a:gd name="T84" fmla="*/ 222 w 274"/>
                <a:gd name="T85" fmla="*/ 30 h 252"/>
                <a:gd name="T86" fmla="*/ 214 w 274"/>
                <a:gd name="T87" fmla="*/ 21 h 252"/>
                <a:gd name="T88" fmla="*/ 212 w 274"/>
                <a:gd name="T89" fmla="*/ 20 h 252"/>
                <a:gd name="T90" fmla="*/ 212 w 274"/>
                <a:gd name="T91" fmla="*/ 20 h 252"/>
                <a:gd name="T92" fmla="*/ 202 w 274"/>
                <a:gd name="T93" fmla="*/ 24 h 252"/>
                <a:gd name="T94" fmla="*/ 195 w 274"/>
                <a:gd name="T95" fmla="*/ 25 h 252"/>
                <a:gd name="T96" fmla="*/ 190 w 274"/>
                <a:gd name="T97" fmla="*/ 25 h 252"/>
                <a:gd name="T98" fmla="*/ 180 w 274"/>
                <a:gd name="T99" fmla="*/ 26 h 252"/>
                <a:gd name="T100" fmla="*/ 176 w 274"/>
                <a:gd name="T101" fmla="*/ 27 h 252"/>
                <a:gd name="T102" fmla="*/ 172 w 274"/>
                <a:gd name="T103" fmla="*/ 28 h 252"/>
                <a:gd name="T104" fmla="*/ 171 w 274"/>
                <a:gd name="T105" fmla="*/ 29 h 252"/>
                <a:gd name="T106" fmla="*/ 128 w 274"/>
                <a:gd name="T107" fmla="*/ 30 h 252"/>
                <a:gd name="T108" fmla="*/ 40 w 274"/>
                <a:gd name="T109" fmla="*/ 0 h 252"/>
                <a:gd name="T110" fmla="*/ 0 w 274"/>
                <a:gd name="T111" fmla="*/ 42 h 252"/>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876 w 10000"/>
                <a:gd name="connsiteY4" fmla="*/ 2619 h 10000"/>
                <a:gd name="connsiteX5" fmla="*/ 1022 w 10000"/>
                <a:gd name="connsiteY5" fmla="*/ 2817 h 10000"/>
                <a:gd name="connsiteX6" fmla="*/ 1350 w 10000"/>
                <a:gd name="connsiteY6" fmla="*/ 2897 h 10000"/>
                <a:gd name="connsiteX7" fmla="*/ 1679 w 10000"/>
                <a:gd name="connsiteY7" fmla="*/ 3135 h 10000"/>
                <a:gd name="connsiteX8" fmla="*/ 1898 w 10000"/>
                <a:gd name="connsiteY8" fmla="*/ 3571 h 10000"/>
                <a:gd name="connsiteX9" fmla="*/ 2153 w 10000"/>
                <a:gd name="connsiteY9" fmla="*/ 3770 h 10000"/>
                <a:gd name="connsiteX10" fmla="*/ 2190 w 10000"/>
                <a:gd name="connsiteY10" fmla="*/ 4206 h 10000"/>
                <a:gd name="connsiteX11" fmla="*/ 1861 w 10000"/>
                <a:gd name="connsiteY11" fmla="*/ 4722 h 10000"/>
                <a:gd name="connsiteX12" fmla="*/ 2044 w 10000"/>
                <a:gd name="connsiteY12" fmla="*/ 5159 h 10000"/>
                <a:gd name="connsiteX13" fmla="*/ 2190 w 10000"/>
                <a:gd name="connsiteY13" fmla="*/ 5556 h 10000"/>
                <a:gd name="connsiteX14" fmla="*/ 2336 w 10000"/>
                <a:gd name="connsiteY14" fmla="*/ 5714 h 10000"/>
                <a:gd name="connsiteX15" fmla="*/ 2701 w 10000"/>
                <a:gd name="connsiteY15" fmla="*/ 6310 h 10000"/>
                <a:gd name="connsiteX16" fmla="*/ 2628 w 10000"/>
                <a:gd name="connsiteY16" fmla="*/ 6786 h 10000"/>
                <a:gd name="connsiteX17" fmla="*/ 2956 w 10000"/>
                <a:gd name="connsiteY17" fmla="*/ 7302 h 10000"/>
                <a:gd name="connsiteX18" fmla="*/ 3029 w 10000"/>
                <a:gd name="connsiteY18" fmla="*/ 7619 h 10000"/>
                <a:gd name="connsiteX19" fmla="*/ 3394 w 10000"/>
                <a:gd name="connsiteY19" fmla="*/ 7857 h 10000"/>
                <a:gd name="connsiteX20" fmla="*/ 3467 w 10000"/>
                <a:gd name="connsiteY20" fmla="*/ 8730 h 10000"/>
                <a:gd name="connsiteX21" fmla="*/ 3504 w 10000"/>
                <a:gd name="connsiteY21" fmla="*/ 9325 h 10000"/>
                <a:gd name="connsiteX22" fmla="*/ 3686 w 10000"/>
                <a:gd name="connsiteY22" fmla="*/ 9762 h 10000"/>
                <a:gd name="connsiteX23" fmla="*/ 3759 w 10000"/>
                <a:gd name="connsiteY23" fmla="*/ 10000 h 10000"/>
                <a:gd name="connsiteX24" fmla="*/ 3759 w 10000"/>
                <a:gd name="connsiteY24" fmla="*/ 10000 h 10000"/>
                <a:gd name="connsiteX25" fmla="*/ 4307 w 10000"/>
                <a:gd name="connsiteY25" fmla="*/ 9683 h 10000"/>
                <a:gd name="connsiteX26" fmla="*/ 4708 w 10000"/>
                <a:gd name="connsiteY26" fmla="*/ 9484 h 10000"/>
                <a:gd name="connsiteX27" fmla="*/ 5401 w 10000"/>
                <a:gd name="connsiteY27" fmla="*/ 8849 h 10000"/>
                <a:gd name="connsiteX28" fmla="*/ 6460 w 10000"/>
                <a:gd name="connsiteY28" fmla="*/ 7738 h 10000"/>
                <a:gd name="connsiteX29" fmla="*/ 6387 w 10000"/>
                <a:gd name="connsiteY29" fmla="*/ 6389 h 10000"/>
                <a:gd name="connsiteX30" fmla="*/ 6569 w 10000"/>
                <a:gd name="connsiteY30" fmla="*/ 6151 h 10000"/>
                <a:gd name="connsiteX31" fmla="*/ 6971 w 10000"/>
                <a:gd name="connsiteY31" fmla="*/ 5952 h 10000"/>
                <a:gd name="connsiteX32" fmla="*/ 7080 w 10000"/>
                <a:gd name="connsiteY32" fmla="*/ 5595 h 10000"/>
                <a:gd name="connsiteX33" fmla="*/ 7080 w 10000"/>
                <a:gd name="connsiteY33" fmla="*/ 5317 h 10000"/>
                <a:gd name="connsiteX34" fmla="*/ 7153 w 10000"/>
                <a:gd name="connsiteY34" fmla="*/ 5000 h 10000"/>
                <a:gd name="connsiteX35" fmla="*/ 10000 w 10000"/>
                <a:gd name="connsiteY35" fmla="*/ 3056 h 10000"/>
                <a:gd name="connsiteX36" fmla="*/ 10000 w 10000"/>
                <a:gd name="connsiteY36" fmla="*/ 3056 h 10000"/>
                <a:gd name="connsiteX37" fmla="*/ 9708 w 10000"/>
                <a:gd name="connsiteY37" fmla="*/ 2659 h 10000"/>
                <a:gd name="connsiteX38" fmla="*/ 9416 w 10000"/>
                <a:gd name="connsiteY38" fmla="*/ 2381 h 10000"/>
                <a:gd name="connsiteX39" fmla="*/ 9124 w 10000"/>
                <a:gd name="connsiteY39" fmla="*/ 2143 h 10000"/>
                <a:gd name="connsiteX40" fmla="*/ 8467 w 10000"/>
                <a:gd name="connsiteY40" fmla="*/ 1627 h 10000"/>
                <a:gd name="connsiteX41" fmla="*/ 8102 w 10000"/>
                <a:gd name="connsiteY41" fmla="*/ 1190 h 10000"/>
                <a:gd name="connsiteX42" fmla="*/ 7810 w 10000"/>
                <a:gd name="connsiteY42" fmla="*/ 833 h 10000"/>
                <a:gd name="connsiteX43" fmla="*/ 7737 w 10000"/>
                <a:gd name="connsiteY43" fmla="*/ 794 h 10000"/>
                <a:gd name="connsiteX44" fmla="*/ 7737 w 10000"/>
                <a:gd name="connsiteY44" fmla="*/ 794 h 10000"/>
                <a:gd name="connsiteX45" fmla="*/ 7372 w 10000"/>
                <a:gd name="connsiteY45" fmla="*/ 952 h 10000"/>
                <a:gd name="connsiteX46" fmla="*/ 7117 w 10000"/>
                <a:gd name="connsiteY46" fmla="*/ 992 h 10000"/>
                <a:gd name="connsiteX47" fmla="*/ 6934 w 10000"/>
                <a:gd name="connsiteY47" fmla="*/ 992 h 10000"/>
                <a:gd name="connsiteX48" fmla="*/ 6569 w 10000"/>
                <a:gd name="connsiteY48" fmla="*/ 1032 h 10000"/>
                <a:gd name="connsiteX49" fmla="*/ 6423 w 10000"/>
                <a:gd name="connsiteY49" fmla="*/ 1071 h 10000"/>
                <a:gd name="connsiteX50" fmla="*/ 6277 w 10000"/>
                <a:gd name="connsiteY50" fmla="*/ 1111 h 10000"/>
                <a:gd name="connsiteX51" fmla="*/ 6241 w 10000"/>
                <a:gd name="connsiteY51" fmla="*/ 1151 h 10000"/>
                <a:gd name="connsiteX52" fmla="*/ 4672 w 10000"/>
                <a:gd name="connsiteY52" fmla="*/ 1190 h 10000"/>
                <a:gd name="connsiteX53" fmla="*/ 1460 w 10000"/>
                <a:gd name="connsiteY53" fmla="*/ 0 h 10000"/>
                <a:gd name="connsiteX54" fmla="*/ 0 w 10000"/>
                <a:gd name="connsiteY54"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876 w 10000"/>
                <a:gd name="connsiteY4" fmla="*/ 2619 h 10000"/>
                <a:gd name="connsiteX5" fmla="*/ 1022 w 10000"/>
                <a:gd name="connsiteY5" fmla="*/ 2817 h 10000"/>
                <a:gd name="connsiteX6" fmla="*/ 1350 w 10000"/>
                <a:gd name="connsiteY6" fmla="*/ 2897 h 10000"/>
                <a:gd name="connsiteX7" fmla="*/ 1679 w 10000"/>
                <a:gd name="connsiteY7" fmla="*/ 3135 h 10000"/>
                <a:gd name="connsiteX8" fmla="*/ 1898 w 10000"/>
                <a:gd name="connsiteY8" fmla="*/ 3571 h 10000"/>
                <a:gd name="connsiteX9" fmla="*/ 2153 w 10000"/>
                <a:gd name="connsiteY9" fmla="*/ 3770 h 10000"/>
                <a:gd name="connsiteX10" fmla="*/ 2190 w 10000"/>
                <a:gd name="connsiteY10" fmla="*/ 4206 h 10000"/>
                <a:gd name="connsiteX11" fmla="*/ 1861 w 10000"/>
                <a:gd name="connsiteY11" fmla="*/ 4722 h 10000"/>
                <a:gd name="connsiteX12" fmla="*/ 2044 w 10000"/>
                <a:gd name="connsiteY12" fmla="*/ 5159 h 10000"/>
                <a:gd name="connsiteX13" fmla="*/ 2190 w 10000"/>
                <a:gd name="connsiteY13" fmla="*/ 5556 h 10000"/>
                <a:gd name="connsiteX14" fmla="*/ 2336 w 10000"/>
                <a:gd name="connsiteY14" fmla="*/ 5714 h 10000"/>
                <a:gd name="connsiteX15" fmla="*/ 2628 w 10000"/>
                <a:gd name="connsiteY15" fmla="*/ 6786 h 10000"/>
                <a:gd name="connsiteX16" fmla="*/ 2956 w 10000"/>
                <a:gd name="connsiteY16" fmla="*/ 7302 h 10000"/>
                <a:gd name="connsiteX17" fmla="*/ 3029 w 10000"/>
                <a:gd name="connsiteY17" fmla="*/ 7619 h 10000"/>
                <a:gd name="connsiteX18" fmla="*/ 3394 w 10000"/>
                <a:gd name="connsiteY18" fmla="*/ 7857 h 10000"/>
                <a:gd name="connsiteX19" fmla="*/ 3467 w 10000"/>
                <a:gd name="connsiteY19" fmla="*/ 8730 h 10000"/>
                <a:gd name="connsiteX20" fmla="*/ 3504 w 10000"/>
                <a:gd name="connsiteY20" fmla="*/ 9325 h 10000"/>
                <a:gd name="connsiteX21" fmla="*/ 3686 w 10000"/>
                <a:gd name="connsiteY21" fmla="*/ 9762 h 10000"/>
                <a:gd name="connsiteX22" fmla="*/ 3759 w 10000"/>
                <a:gd name="connsiteY22" fmla="*/ 10000 h 10000"/>
                <a:gd name="connsiteX23" fmla="*/ 3759 w 10000"/>
                <a:gd name="connsiteY23" fmla="*/ 10000 h 10000"/>
                <a:gd name="connsiteX24" fmla="*/ 4307 w 10000"/>
                <a:gd name="connsiteY24" fmla="*/ 9683 h 10000"/>
                <a:gd name="connsiteX25" fmla="*/ 4708 w 10000"/>
                <a:gd name="connsiteY25" fmla="*/ 9484 h 10000"/>
                <a:gd name="connsiteX26" fmla="*/ 5401 w 10000"/>
                <a:gd name="connsiteY26" fmla="*/ 8849 h 10000"/>
                <a:gd name="connsiteX27" fmla="*/ 6460 w 10000"/>
                <a:gd name="connsiteY27" fmla="*/ 7738 h 10000"/>
                <a:gd name="connsiteX28" fmla="*/ 6387 w 10000"/>
                <a:gd name="connsiteY28" fmla="*/ 6389 h 10000"/>
                <a:gd name="connsiteX29" fmla="*/ 6569 w 10000"/>
                <a:gd name="connsiteY29" fmla="*/ 6151 h 10000"/>
                <a:gd name="connsiteX30" fmla="*/ 6971 w 10000"/>
                <a:gd name="connsiteY30" fmla="*/ 5952 h 10000"/>
                <a:gd name="connsiteX31" fmla="*/ 7080 w 10000"/>
                <a:gd name="connsiteY31" fmla="*/ 5595 h 10000"/>
                <a:gd name="connsiteX32" fmla="*/ 7080 w 10000"/>
                <a:gd name="connsiteY32" fmla="*/ 5317 h 10000"/>
                <a:gd name="connsiteX33" fmla="*/ 7153 w 10000"/>
                <a:gd name="connsiteY33" fmla="*/ 5000 h 10000"/>
                <a:gd name="connsiteX34" fmla="*/ 10000 w 10000"/>
                <a:gd name="connsiteY34" fmla="*/ 3056 h 10000"/>
                <a:gd name="connsiteX35" fmla="*/ 10000 w 10000"/>
                <a:gd name="connsiteY35" fmla="*/ 3056 h 10000"/>
                <a:gd name="connsiteX36" fmla="*/ 9708 w 10000"/>
                <a:gd name="connsiteY36" fmla="*/ 2659 h 10000"/>
                <a:gd name="connsiteX37" fmla="*/ 9416 w 10000"/>
                <a:gd name="connsiteY37" fmla="*/ 2381 h 10000"/>
                <a:gd name="connsiteX38" fmla="*/ 9124 w 10000"/>
                <a:gd name="connsiteY38" fmla="*/ 2143 h 10000"/>
                <a:gd name="connsiteX39" fmla="*/ 8467 w 10000"/>
                <a:gd name="connsiteY39" fmla="*/ 1627 h 10000"/>
                <a:gd name="connsiteX40" fmla="*/ 8102 w 10000"/>
                <a:gd name="connsiteY40" fmla="*/ 1190 h 10000"/>
                <a:gd name="connsiteX41" fmla="*/ 7810 w 10000"/>
                <a:gd name="connsiteY41" fmla="*/ 833 h 10000"/>
                <a:gd name="connsiteX42" fmla="*/ 7737 w 10000"/>
                <a:gd name="connsiteY42" fmla="*/ 794 h 10000"/>
                <a:gd name="connsiteX43" fmla="*/ 7737 w 10000"/>
                <a:gd name="connsiteY43" fmla="*/ 794 h 10000"/>
                <a:gd name="connsiteX44" fmla="*/ 7372 w 10000"/>
                <a:gd name="connsiteY44" fmla="*/ 952 h 10000"/>
                <a:gd name="connsiteX45" fmla="*/ 7117 w 10000"/>
                <a:gd name="connsiteY45" fmla="*/ 992 h 10000"/>
                <a:gd name="connsiteX46" fmla="*/ 6934 w 10000"/>
                <a:gd name="connsiteY46" fmla="*/ 992 h 10000"/>
                <a:gd name="connsiteX47" fmla="*/ 6569 w 10000"/>
                <a:gd name="connsiteY47" fmla="*/ 1032 h 10000"/>
                <a:gd name="connsiteX48" fmla="*/ 6423 w 10000"/>
                <a:gd name="connsiteY48" fmla="*/ 1071 h 10000"/>
                <a:gd name="connsiteX49" fmla="*/ 6277 w 10000"/>
                <a:gd name="connsiteY49" fmla="*/ 1111 h 10000"/>
                <a:gd name="connsiteX50" fmla="*/ 6241 w 10000"/>
                <a:gd name="connsiteY50" fmla="*/ 1151 h 10000"/>
                <a:gd name="connsiteX51" fmla="*/ 4672 w 10000"/>
                <a:gd name="connsiteY51" fmla="*/ 1190 h 10000"/>
                <a:gd name="connsiteX52" fmla="*/ 1460 w 10000"/>
                <a:gd name="connsiteY52" fmla="*/ 0 h 10000"/>
                <a:gd name="connsiteX53" fmla="*/ 0 w 10000"/>
                <a:gd name="connsiteY53"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876 w 10000"/>
                <a:gd name="connsiteY4" fmla="*/ 2619 h 10000"/>
                <a:gd name="connsiteX5" fmla="*/ 1022 w 10000"/>
                <a:gd name="connsiteY5" fmla="*/ 2817 h 10000"/>
                <a:gd name="connsiteX6" fmla="*/ 1350 w 10000"/>
                <a:gd name="connsiteY6" fmla="*/ 2897 h 10000"/>
                <a:gd name="connsiteX7" fmla="*/ 1679 w 10000"/>
                <a:gd name="connsiteY7" fmla="*/ 3135 h 10000"/>
                <a:gd name="connsiteX8" fmla="*/ 1898 w 10000"/>
                <a:gd name="connsiteY8" fmla="*/ 3571 h 10000"/>
                <a:gd name="connsiteX9" fmla="*/ 2153 w 10000"/>
                <a:gd name="connsiteY9" fmla="*/ 3770 h 10000"/>
                <a:gd name="connsiteX10" fmla="*/ 2190 w 10000"/>
                <a:gd name="connsiteY10" fmla="*/ 4206 h 10000"/>
                <a:gd name="connsiteX11" fmla="*/ 2044 w 10000"/>
                <a:gd name="connsiteY11" fmla="*/ 5159 h 10000"/>
                <a:gd name="connsiteX12" fmla="*/ 2190 w 10000"/>
                <a:gd name="connsiteY12" fmla="*/ 5556 h 10000"/>
                <a:gd name="connsiteX13" fmla="*/ 2336 w 10000"/>
                <a:gd name="connsiteY13" fmla="*/ 5714 h 10000"/>
                <a:gd name="connsiteX14" fmla="*/ 2628 w 10000"/>
                <a:gd name="connsiteY14" fmla="*/ 6786 h 10000"/>
                <a:gd name="connsiteX15" fmla="*/ 2956 w 10000"/>
                <a:gd name="connsiteY15" fmla="*/ 7302 h 10000"/>
                <a:gd name="connsiteX16" fmla="*/ 3029 w 10000"/>
                <a:gd name="connsiteY16" fmla="*/ 7619 h 10000"/>
                <a:gd name="connsiteX17" fmla="*/ 3394 w 10000"/>
                <a:gd name="connsiteY17" fmla="*/ 7857 h 10000"/>
                <a:gd name="connsiteX18" fmla="*/ 3467 w 10000"/>
                <a:gd name="connsiteY18" fmla="*/ 8730 h 10000"/>
                <a:gd name="connsiteX19" fmla="*/ 3504 w 10000"/>
                <a:gd name="connsiteY19" fmla="*/ 9325 h 10000"/>
                <a:gd name="connsiteX20" fmla="*/ 3686 w 10000"/>
                <a:gd name="connsiteY20" fmla="*/ 9762 h 10000"/>
                <a:gd name="connsiteX21" fmla="*/ 3759 w 10000"/>
                <a:gd name="connsiteY21" fmla="*/ 10000 h 10000"/>
                <a:gd name="connsiteX22" fmla="*/ 3759 w 10000"/>
                <a:gd name="connsiteY22" fmla="*/ 10000 h 10000"/>
                <a:gd name="connsiteX23" fmla="*/ 4307 w 10000"/>
                <a:gd name="connsiteY23" fmla="*/ 9683 h 10000"/>
                <a:gd name="connsiteX24" fmla="*/ 4708 w 10000"/>
                <a:gd name="connsiteY24" fmla="*/ 9484 h 10000"/>
                <a:gd name="connsiteX25" fmla="*/ 5401 w 10000"/>
                <a:gd name="connsiteY25" fmla="*/ 8849 h 10000"/>
                <a:gd name="connsiteX26" fmla="*/ 6460 w 10000"/>
                <a:gd name="connsiteY26" fmla="*/ 7738 h 10000"/>
                <a:gd name="connsiteX27" fmla="*/ 6387 w 10000"/>
                <a:gd name="connsiteY27" fmla="*/ 6389 h 10000"/>
                <a:gd name="connsiteX28" fmla="*/ 6569 w 10000"/>
                <a:gd name="connsiteY28" fmla="*/ 6151 h 10000"/>
                <a:gd name="connsiteX29" fmla="*/ 6971 w 10000"/>
                <a:gd name="connsiteY29" fmla="*/ 5952 h 10000"/>
                <a:gd name="connsiteX30" fmla="*/ 7080 w 10000"/>
                <a:gd name="connsiteY30" fmla="*/ 5595 h 10000"/>
                <a:gd name="connsiteX31" fmla="*/ 7080 w 10000"/>
                <a:gd name="connsiteY31" fmla="*/ 5317 h 10000"/>
                <a:gd name="connsiteX32" fmla="*/ 7153 w 10000"/>
                <a:gd name="connsiteY32" fmla="*/ 5000 h 10000"/>
                <a:gd name="connsiteX33" fmla="*/ 10000 w 10000"/>
                <a:gd name="connsiteY33" fmla="*/ 3056 h 10000"/>
                <a:gd name="connsiteX34" fmla="*/ 10000 w 10000"/>
                <a:gd name="connsiteY34" fmla="*/ 3056 h 10000"/>
                <a:gd name="connsiteX35" fmla="*/ 9708 w 10000"/>
                <a:gd name="connsiteY35" fmla="*/ 2659 h 10000"/>
                <a:gd name="connsiteX36" fmla="*/ 9416 w 10000"/>
                <a:gd name="connsiteY36" fmla="*/ 2381 h 10000"/>
                <a:gd name="connsiteX37" fmla="*/ 9124 w 10000"/>
                <a:gd name="connsiteY37" fmla="*/ 2143 h 10000"/>
                <a:gd name="connsiteX38" fmla="*/ 8467 w 10000"/>
                <a:gd name="connsiteY38" fmla="*/ 1627 h 10000"/>
                <a:gd name="connsiteX39" fmla="*/ 8102 w 10000"/>
                <a:gd name="connsiteY39" fmla="*/ 1190 h 10000"/>
                <a:gd name="connsiteX40" fmla="*/ 7810 w 10000"/>
                <a:gd name="connsiteY40" fmla="*/ 833 h 10000"/>
                <a:gd name="connsiteX41" fmla="*/ 7737 w 10000"/>
                <a:gd name="connsiteY41" fmla="*/ 794 h 10000"/>
                <a:gd name="connsiteX42" fmla="*/ 7737 w 10000"/>
                <a:gd name="connsiteY42" fmla="*/ 794 h 10000"/>
                <a:gd name="connsiteX43" fmla="*/ 7372 w 10000"/>
                <a:gd name="connsiteY43" fmla="*/ 952 h 10000"/>
                <a:gd name="connsiteX44" fmla="*/ 7117 w 10000"/>
                <a:gd name="connsiteY44" fmla="*/ 992 h 10000"/>
                <a:gd name="connsiteX45" fmla="*/ 6934 w 10000"/>
                <a:gd name="connsiteY45" fmla="*/ 992 h 10000"/>
                <a:gd name="connsiteX46" fmla="*/ 6569 w 10000"/>
                <a:gd name="connsiteY46" fmla="*/ 1032 h 10000"/>
                <a:gd name="connsiteX47" fmla="*/ 6423 w 10000"/>
                <a:gd name="connsiteY47" fmla="*/ 1071 h 10000"/>
                <a:gd name="connsiteX48" fmla="*/ 6277 w 10000"/>
                <a:gd name="connsiteY48" fmla="*/ 1111 h 10000"/>
                <a:gd name="connsiteX49" fmla="*/ 6241 w 10000"/>
                <a:gd name="connsiteY49" fmla="*/ 1151 h 10000"/>
                <a:gd name="connsiteX50" fmla="*/ 4672 w 10000"/>
                <a:gd name="connsiteY50" fmla="*/ 1190 h 10000"/>
                <a:gd name="connsiteX51" fmla="*/ 1460 w 10000"/>
                <a:gd name="connsiteY51" fmla="*/ 0 h 10000"/>
                <a:gd name="connsiteX52" fmla="*/ 0 w 10000"/>
                <a:gd name="connsiteY52"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876 w 10000"/>
                <a:gd name="connsiteY4" fmla="*/ 2619 h 10000"/>
                <a:gd name="connsiteX5" fmla="*/ 1022 w 10000"/>
                <a:gd name="connsiteY5" fmla="*/ 2817 h 10000"/>
                <a:gd name="connsiteX6" fmla="*/ 1350 w 10000"/>
                <a:gd name="connsiteY6" fmla="*/ 2897 h 10000"/>
                <a:gd name="connsiteX7" fmla="*/ 1679 w 10000"/>
                <a:gd name="connsiteY7" fmla="*/ 3135 h 10000"/>
                <a:gd name="connsiteX8" fmla="*/ 1898 w 10000"/>
                <a:gd name="connsiteY8" fmla="*/ 3571 h 10000"/>
                <a:gd name="connsiteX9" fmla="*/ 2153 w 10000"/>
                <a:gd name="connsiteY9" fmla="*/ 3770 h 10000"/>
                <a:gd name="connsiteX10" fmla="*/ 2190 w 10000"/>
                <a:gd name="connsiteY10" fmla="*/ 4206 h 10000"/>
                <a:gd name="connsiteX11" fmla="*/ 2044 w 10000"/>
                <a:gd name="connsiteY11" fmla="*/ 5159 h 10000"/>
                <a:gd name="connsiteX12" fmla="*/ 2190 w 10000"/>
                <a:gd name="connsiteY12" fmla="*/ 5556 h 10000"/>
                <a:gd name="connsiteX13" fmla="*/ 2628 w 10000"/>
                <a:gd name="connsiteY13" fmla="*/ 6786 h 10000"/>
                <a:gd name="connsiteX14" fmla="*/ 2956 w 10000"/>
                <a:gd name="connsiteY14" fmla="*/ 7302 h 10000"/>
                <a:gd name="connsiteX15" fmla="*/ 3029 w 10000"/>
                <a:gd name="connsiteY15" fmla="*/ 7619 h 10000"/>
                <a:gd name="connsiteX16" fmla="*/ 3394 w 10000"/>
                <a:gd name="connsiteY16" fmla="*/ 7857 h 10000"/>
                <a:gd name="connsiteX17" fmla="*/ 3467 w 10000"/>
                <a:gd name="connsiteY17" fmla="*/ 8730 h 10000"/>
                <a:gd name="connsiteX18" fmla="*/ 3504 w 10000"/>
                <a:gd name="connsiteY18" fmla="*/ 9325 h 10000"/>
                <a:gd name="connsiteX19" fmla="*/ 3686 w 10000"/>
                <a:gd name="connsiteY19" fmla="*/ 9762 h 10000"/>
                <a:gd name="connsiteX20" fmla="*/ 3759 w 10000"/>
                <a:gd name="connsiteY20" fmla="*/ 10000 h 10000"/>
                <a:gd name="connsiteX21" fmla="*/ 3759 w 10000"/>
                <a:gd name="connsiteY21" fmla="*/ 10000 h 10000"/>
                <a:gd name="connsiteX22" fmla="*/ 4307 w 10000"/>
                <a:gd name="connsiteY22" fmla="*/ 9683 h 10000"/>
                <a:gd name="connsiteX23" fmla="*/ 4708 w 10000"/>
                <a:gd name="connsiteY23" fmla="*/ 9484 h 10000"/>
                <a:gd name="connsiteX24" fmla="*/ 5401 w 10000"/>
                <a:gd name="connsiteY24" fmla="*/ 8849 h 10000"/>
                <a:gd name="connsiteX25" fmla="*/ 6460 w 10000"/>
                <a:gd name="connsiteY25" fmla="*/ 7738 h 10000"/>
                <a:gd name="connsiteX26" fmla="*/ 6387 w 10000"/>
                <a:gd name="connsiteY26" fmla="*/ 6389 h 10000"/>
                <a:gd name="connsiteX27" fmla="*/ 6569 w 10000"/>
                <a:gd name="connsiteY27" fmla="*/ 6151 h 10000"/>
                <a:gd name="connsiteX28" fmla="*/ 6971 w 10000"/>
                <a:gd name="connsiteY28" fmla="*/ 5952 h 10000"/>
                <a:gd name="connsiteX29" fmla="*/ 7080 w 10000"/>
                <a:gd name="connsiteY29" fmla="*/ 5595 h 10000"/>
                <a:gd name="connsiteX30" fmla="*/ 7080 w 10000"/>
                <a:gd name="connsiteY30" fmla="*/ 5317 h 10000"/>
                <a:gd name="connsiteX31" fmla="*/ 7153 w 10000"/>
                <a:gd name="connsiteY31" fmla="*/ 5000 h 10000"/>
                <a:gd name="connsiteX32" fmla="*/ 10000 w 10000"/>
                <a:gd name="connsiteY32" fmla="*/ 3056 h 10000"/>
                <a:gd name="connsiteX33" fmla="*/ 10000 w 10000"/>
                <a:gd name="connsiteY33" fmla="*/ 3056 h 10000"/>
                <a:gd name="connsiteX34" fmla="*/ 9708 w 10000"/>
                <a:gd name="connsiteY34" fmla="*/ 2659 h 10000"/>
                <a:gd name="connsiteX35" fmla="*/ 9416 w 10000"/>
                <a:gd name="connsiteY35" fmla="*/ 2381 h 10000"/>
                <a:gd name="connsiteX36" fmla="*/ 9124 w 10000"/>
                <a:gd name="connsiteY36" fmla="*/ 2143 h 10000"/>
                <a:gd name="connsiteX37" fmla="*/ 8467 w 10000"/>
                <a:gd name="connsiteY37" fmla="*/ 1627 h 10000"/>
                <a:gd name="connsiteX38" fmla="*/ 8102 w 10000"/>
                <a:gd name="connsiteY38" fmla="*/ 1190 h 10000"/>
                <a:gd name="connsiteX39" fmla="*/ 7810 w 10000"/>
                <a:gd name="connsiteY39" fmla="*/ 833 h 10000"/>
                <a:gd name="connsiteX40" fmla="*/ 7737 w 10000"/>
                <a:gd name="connsiteY40" fmla="*/ 794 h 10000"/>
                <a:gd name="connsiteX41" fmla="*/ 7737 w 10000"/>
                <a:gd name="connsiteY41" fmla="*/ 794 h 10000"/>
                <a:gd name="connsiteX42" fmla="*/ 7372 w 10000"/>
                <a:gd name="connsiteY42" fmla="*/ 952 h 10000"/>
                <a:gd name="connsiteX43" fmla="*/ 7117 w 10000"/>
                <a:gd name="connsiteY43" fmla="*/ 992 h 10000"/>
                <a:gd name="connsiteX44" fmla="*/ 6934 w 10000"/>
                <a:gd name="connsiteY44" fmla="*/ 992 h 10000"/>
                <a:gd name="connsiteX45" fmla="*/ 6569 w 10000"/>
                <a:gd name="connsiteY45" fmla="*/ 1032 h 10000"/>
                <a:gd name="connsiteX46" fmla="*/ 6423 w 10000"/>
                <a:gd name="connsiteY46" fmla="*/ 1071 h 10000"/>
                <a:gd name="connsiteX47" fmla="*/ 6277 w 10000"/>
                <a:gd name="connsiteY47" fmla="*/ 1111 h 10000"/>
                <a:gd name="connsiteX48" fmla="*/ 6241 w 10000"/>
                <a:gd name="connsiteY48" fmla="*/ 1151 h 10000"/>
                <a:gd name="connsiteX49" fmla="*/ 4672 w 10000"/>
                <a:gd name="connsiteY49" fmla="*/ 1190 h 10000"/>
                <a:gd name="connsiteX50" fmla="*/ 1460 w 10000"/>
                <a:gd name="connsiteY50" fmla="*/ 0 h 10000"/>
                <a:gd name="connsiteX51" fmla="*/ 0 w 10000"/>
                <a:gd name="connsiteY51"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876 w 10000"/>
                <a:gd name="connsiteY4" fmla="*/ 2619 h 10000"/>
                <a:gd name="connsiteX5" fmla="*/ 1022 w 10000"/>
                <a:gd name="connsiteY5" fmla="*/ 2817 h 10000"/>
                <a:gd name="connsiteX6" fmla="*/ 1350 w 10000"/>
                <a:gd name="connsiteY6" fmla="*/ 2897 h 10000"/>
                <a:gd name="connsiteX7" fmla="*/ 1679 w 10000"/>
                <a:gd name="connsiteY7" fmla="*/ 3135 h 10000"/>
                <a:gd name="connsiteX8" fmla="*/ 1898 w 10000"/>
                <a:gd name="connsiteY8" fmla="*/ 3571 h 10000"/>
                <a:gd name="connsiteX9" fmla="*/ 2153 w 10000"/>
                <a:gd name="connsiteY9" fmla="*/ 3770 h 10000"/>
                <a:gd name="connsiteX10" fmla="*/ 2190 w 10000"/>
                <a:gd name="connsiteY10" fmla="*/ 4206 h 10000"/>
                <a:gd name="connsiteX11" fmla="*/ 2044 w 10000"/>
                <a:gd name="connsiteY11" fmla="*/ 5159 h 10000"/>
                <a:gd name="connsiteX12" fmla="*/ 2190 w 10000"/>
                <a:gd name="connsiteY12" fmla="*/ 5556 h 10000"/>
                <a:gd name="connsiteX13" fmla="*/ 2628 w 10000"/>
                <a:gd name="connsiteY13" fmla="*/ 6786 h 10000"/>
                <a:gd name="connsiteX14" fmla="*/ 2956 w 10000"/>
                <a:gd name="connsiteY14" fmla="*/ 7302 h 10000"/>
                <a:gd name="connsiteX15" fmla="*/ 3029 w 10000"/>
                <a:gd name="connsiteY15" fmla="*/ 7619 h 10000"/>
                <a:gd name="connsiteX16" fmla="*/ 3467 w 10000"/>
                <a:gd name="connsiteY16" fmla="*/ 8730 h 10000"/>
                <a:gd name="connsiteX17" fmla="*/ 3504 w 10000"/>
                <a:gd name="connsiteY17" fmla="*/ 9325 h 10000"/>
                <a:gd name="connsiteX18" fmla="*/ 3686 w 10000"/>
                <a:gd name="connsiteY18" fmla="*/ 9762 h 10000"/>
                <a:gd name="connsiteX19" fmla="*/ 3759 w 10000"/>
                <a:gd name="connsiteY19" fmla="*/ 10000 h 10000"/>
                <a:gd name="connsiteX20" fmla="*/ 3759 w 10000"/>
                <a:gd name="connsiteY20" fmla="*/ 10000 h 10000"/>
                <a:gd name="connsiteX21" fmla="*/ 4307 w 10000"/>
                <a:gd name="connsiteY21" fmla="*/ 9683 h 10000"/>
                <a:gd name="connsiteX22" fmla="*/ 4708 w 10000"/>
                <a:gd name="connsiteY22" fmla="*/ 9484 h 10000"/>
                <a:gd name="connsiteX23" fmla="*/ 5401 w 10000"/>
                <a:gd name="connsiteY23" fmla="*/ 8849 h 10000"/>
                <a:gd name="connsiteX24" fmla="*/ 6460 w 10000"/>
                <a:gd name="connsiteY24" fmla="*/ 7738 h 10000"/>
                <a:gd name="connsiteX25" fmla="*/ 6387 w 10000"/>
                <a:gd name="connsiteY25" fmla="*/ 6389 h 10000"/>
                <a:gd name="connsiteX26" fmla="*/ 6569 w 10000"/>
                <a:gd name="connsiteY26" fmla="*/ 6151 h 10000"/>
                <a:gd name="connsiteX27" fmla="*/ 6971 w 10000"/>
                <a:gd name="connsiteY27" fmla="*/ 5952 h 10000"/>
                <a:gd name="connsiteX28" fmla="*/ 7080 w 10000"/>
                <a:gd name="connsiteY28" fmla="*/ 5595 h 10000"/>
                <a:gd name="connsiteX29" fmla="*/ 7080 w 10000"/>
                <a:gd name="connsiteY29" fmla="*/ 5317 h 10000"/>
                <a:gd name="connsiteX30" fmla="*/ 7153 w 10000"/>
                <a:gd name="connsiteY30" fmla="*/ 5000 h 10000"/>
                <a:gd name="connsiteX31" fmla="*/ 10000 w 10000"/>
                <a:gd name="connsiteY31" fmla="*/ 3056 h 10000"/>
                <a:gd name="connsiteX32" fmla="*/ 10000 w 10000"/>
                <a:gd name="connsiteY32" fmla="*/ 3056 h 10000"/>
                <a:gd name="connsiteX33" fmla="*/ 9708 w 10000"/>
                <a:gd name="connsiteY33" fmla="*/ 2659 h 10000"/>
                <a:gd name="connsiteX34" fmla="*/ 9416 w 10000"/>
                <a:gd name="connsiteY34" fmla="*/ 2381 h 10000"/>
                <a:gd name="connsiteX35" fmla="*/ 9124 w 10000"/>
                <a:gd name="connsiteY35" fmla="*/ 2143 h 10000"/>
                <a:gd name="connsiteX36" fmla="*/ 8467 w 10000"/>
                <a:gd name="connsiteY36" fmla="*/ 1627 h 10000"/>
                <a:gd name="connsiteX37" fmla="*/ 8102 w 10000"/>
                <a:gd name="connsiteY37" fmla="*/ 1190 h 10000"/>
                <a:gd name="connsiteX38" fmla="*/ 7810 w 10000"/>
                <a:gd name="connsiteY38" fmla="*/ 833 h 10000"/>
                <a:gd name="connsiteX39" fmla="*/ 7737 w 10000"/>
                <a:gd name="connsiteY39" fmla="*/ 794 h 10000"/>
                <a:gd name="connsiteX40" fmla="*/ 7737 w 10000"/>
                <a:gd name="connsiteY40" fmla="*/ 794 h 10000"/>
                <a:gd name="connsiteX41" fmla="*/ 7372 w 10000"/>
                <a:gd name="connsiteY41" fmla="*/ 952 h 10000"/>
                <a:gd name="connsiteX42" fmla="*/ 7117 w 10000"/>
                <a:gd name="connsiteY42" fmla="*/ 992 h 10000"/>
                <a:gd name="connsiteX43" fmla="*/ 6934 w 10000"/>
                <a:gd name="connsiteY43" fmla="*/ 992 h 10000"/>
                <a:gd name="connsiteX44" fmla="*/ 6569 w 10000"/>
                <a:gd name="connsiteY44" fmla="*/ 1032 h 10000"/>
                <a:gd name="connsiteX45" fmla="*/ 6423 w 10000"/>
                <a:gd name="connsiteY45" fmla="*/ 1071 h 10000"/>
                <a:gd name="connsiteX46" fmla="*/ 6277 w 10000"/>
                <a:gd name="connsiteY46" fmla="*/ 1111 h 10000"/>
                <a:gd name="connsiteX47" fmla="*/ 6241 w 10000"/>
                <a:gd name="connsiteY47" fmla="*/ 1151 h 10000"/>
                <a:gd name="connsiteX48" fmla="*/ 4672 w 10000"/>
                <a:gd name="connsiteY48" fmla="*/ 1190 h 10000"/>
                <a:gd name="connsiteX49" fmla="*/ 1460 w 10000"/>
                <a:gd name="connsiteY49" fmla="*/ 0 h 10000"/>
                <a:gd name="connsiteX50" fmla="*/ 0 w 10000"/>
                <a:gd name="connsiteY50"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876 w 10000"/>
                <a:gd name="connsiteY4" fmla="*/ 2619 h 10000"/>
                <a:gd name="connsiteX5" fmla="*/ 1022 w 10000"/>
                <a:gd name="connsiteY5" fmla="*/ 2817 h 10000"/>
                <a:gd name="connsiteX6" fmla="*/ 1350 w 10000"/>
                <a:gd name="connsiteY6" fmla="*/ 2897 h 10000"/>
                <a:gd name="connsiteX7" fmla="*/ 1679 w 10000"/>
                <a:gd name="connsiteY7" fmla="*/ 3135 h 10000"/>
                <a:gd name="connsiteX8" fmla="*/ 1898 w 10000"/>
                <a:gd name="connsiteY8" fmla="*/ 3571 h 10000"/>
                <a:gd name="connsiteX9" fmla="*/ 2153 w 10000"/>
                <a:gd name="connsiteY9" fmla="*/ 3770 h 10000"/>
                <a:gd name="connsiteX10" fmla="*/ 2190 w 10000"/>
                <a:gd name="connsiteY10" fmla="*/ 4206 h 10000"/>
                <a:gd name="connsiteX11" fmla="*/ 2044 w 10000"/>
                <a:gd name="connsiteY11" fmla="*/ 5159 h 10000"/>
                <a:gd name="connsiteX12" fmla="*/ 2190 w 10000"/>
                <a:gd name="connsiteY12" fmla="*/ 5556 h 10000"/>
                <a:gd name="connsiteX13" fmla="*/ 2628 w 10000"/>
                <a:gd name="connsiteY13" fmla="*/ 6786 h 10000"/>
                <a:gd name="connsiteX14" fmla="*/ 2956 w 10000"/>
                <a:gd name="connsiteY14" fmla="*/ 7302 h 10000"/>
                <a:gd name="connsiteX15" fmla="*/ 3029 w 10000"/>
                <a:gd name="connsiteY15" fmla="*/ 7619 h 10000"/>
                <a:gd name="connsiteX16" fmla="*/ 3504 w 10000"/>
                <a:gd name="connsiteY16" fmla="*/ 9325 h 10000"/>
                <a:gd name="connsiteX17" fmla="*/ 3686 w 10000"/>
                <a:gd name="connsiteY17" fmla="*/ 9762 h 10000"/>
                <a:gd name="connsiteX18" fmla="*/ 3759 w 10000"/>
                <a:gd name="connsiteY18" fmla="*/ 10000 h 10000"/>
                <a:gd name="connsiteX19" fmla="*/ 3759 w 10000"/>
                <a:gd name="connsiteY19" fmla="*/ 10000 h 10000"/>
                <a:gd name="connsiteX20" fmla="*/ 4307 w 10000"/>
                <a:gd name="connsiteY20" fmla="*/ 9683 h 10000"/>
                <a:gd name="connsiteX21" fmla="*/ 4708 w 10000"/>
                <a:gd name="connsiteY21" fmla="*/ 9484 h 10000"/>
                <a:gd name="connsiteX22" fmla="*/ 5401 w 10000"/>
                <a:gd name="connsiteY22" fmla="*/ 8849 h 10000"/>
                <a:gd name="connsiteX23" fmla="*/ 6460 w 10000"/>
                <a:gd name="connsiteY23" fmla="*/ 7738 h 10000"/>
                <a:gd name="connsiteX24" fmla="*/ 6387 w 10000"/>
                <a:gd name="connsiteY24" fmla="*/ 6389 h 10000"/>
                <a:gd name="connsiteX25" fmla="*/ 6569 w 10000"/>
                <a:gd name="connsiteY25" fmla="*/ 6151 h 10000"/>
                <a:gd name="connsiteX26" fmla="*/ 6971 w 10000"/>
                <a:gd name="connsiteY26" fmla="*/ 5952 h 10000"/>
                <a:gd name="connsiteX27" fmla="*/ 7080 w 10000"/>
                <a:gd name="connsiteY27" fmla="*/ 5595 h 10000"/>
                <a:gd name="connsiteX28" fmla="*/ 7080 w 10000"/>
                <a:gd name="connsiteY28" fmla="*/ 5317 h 10000"/>
                <a:gd name="connsiteX29" fmla="*/ 7153 w 10000"/>
                <a:gd name="connsiteY29" fmla="*/ 5000 h 10000"/>
                <a:gd name="connsiteX30" fmla="*/ 10000 w 10000"/>
                <a:gd name="connsiteY30" fmla="*/ 3056 h 10000"/>
                <a:gd name="connsiteX31" fmla="*/ 10000 w 10000"/>
                <a:gd name="connsiteY31" fmla="*/ 3056 h 10000"/>
                <a:gd name="connsiteX32" fmla="*/ 9708 w 10000"/>
                <a:gd name="connsiteY32" fmla="*/ 2659 h 10000"/>
                <a:gd name="connsiteX33" fmla="*/ 9416 w 10000"/>
                <a:gd name="connsiteY33" fmla="*/ 2381 h 10000"/>
                <a:gd name="connsiteX34" fmla="*/ 9124 w 10000"/>
                <a:gd name="connsiteY34" fmla="*/ 2143 h 10000"/>
                <a:gd name="connsiteX35" fmla="*/ 8467 w 10000"/>
                <a:gd name="connsiteY35" fmla="*/ 1627 h 10000"/>
                <a:gd name="connsiteX36" fmla="*/ 8102 w 10000"/>
                <a:gd name="connsiteY36" fmla="*/ 1190 h 10000"/>
                <a:gd name="connsiteX37" fmla="*/ 7810 w 10000"/>
                <a:gd name="connsiteY37" fmla="*/ 833 h 10000"/>
                <a:gd name="connsiteX38" fmla="*/ 7737 w 10000"/>
                <a:gd name="connsiteY38" fmla="*/ 794 h 10000"/>
                <a:gd name="connsiteX39" fmla="*/ 7737 w 10000"/>
                <a:gd name="connsiteY39" fmla="*/ 794 h 10000"/>
                <a:gd name="connsiteX40" fmla="*/ 7372 w 10000"/>
                <a:gd name="connsiteY40" fmla="*/ 952 h 10000"/>
                <a:gd name="connsiteX41" fmla="*/ 7117 w 10000"/>
                <a:gd name="connsiteY41" fmla="*/ 992 h 10000"/>
                <a:gd name="connsiteX42" fmla="*/ 6934 w 10000"/>
                <a:gd name="connsiteY42" fmla="*/ 992 h 10000"/>
                <a:gd name="connsiteX43" fmla="*/ 6569 w 10000"/>
                <a:gd name="connsiteY43" fmla="*/ 1032 h 10000"/>
                <a:gd name="connsiteX44" fmla="*/ 6423 w 10000"/>
                <a:gd name="connsiteY44" fmla="*/ 1071 h 10000"/>
                <a:gd name="connsiteX45" fmla="*/ 6277 w 10000"/>
                <a:gd name="connsiteY45" fmla="*/ 1111 h 10000"/>
                <a:gd name="connsiteX46" fmla="*/ 6241 w 10000"/>
                <a:gd name="connsiteY46" fmla="*/ 1151 h 10000"/>
                <a:gd name="connsiteX47" fmla="*/ 4672 w 10000"/>
                <a:gd name="connsiteY47" fmla="*/ 1190 h 10000"/>
                <a:gd name="connsiteX48" fmla="*/ 1460 w 10000"/>
                <a:gd name="connsiteY48" fmla="*/ 0 h 10000"/>
                <a:gd name="connsiteX49" fmla="*/ 0 w 10000"/>
                <a:gd name="connsiteY49"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1022 w 10000"/>
                <a:gd name="connsiteY4" fmla="*/ 2817 h 10000"/>
                <a:gd name="connsiteX5" fmla="*/ 1350 w 10000"/>
                <a:gd name="connsiteY5" fmla="*/ 2897 h 10000"/>
                <a:gd name="connsiteX6" fmla="*/ 1679 w 10000"/>
                <a:gd name="connsiteY6" fmla="*/ 3135 h 10000"/>
                <a:gd name="connsiteX7" fmla="*/ 1898 w 10000"/>
                <a:gd name="connsiteY7" fmla="*/ 3571 h 10000"/>
                <a:gd name="connsiteX8" fmla="*/ 2153 w 10000"/>
                <a:gd name="connsiteY8" fmla="*/ 3770 h 10000"/>
                <a:gd name="connsiteX9" fmla="*/ 2190 w 10000"/>
                <a:gd name="connsiteY9" fmla="*/ 4206 h 10000"/>
                <a:gd name="connsiteX10" fmla="*/ 2044 w 10000"/>
                <a:gd name="connsiteY10" fmla="*/ 5159 h 10000"/>
                <a:gd name="connsiteX11" fmla="*/ 2190 w 10000"/>
                <a:gd name="connsiteY11" fmla="*/ 5556 h 10000"/>
                <a:gd name="connsiteX12" fmla="*/ 2628 w 10000"/>
                <a:gd name="connsiteY12" fmla="*/ 6786 h 10000"/>
                <a:gd name="connsiteX13" fmla="*/ 2956 w 10000"/>
                <a:gd name="connsiteY13" fmla="*/ 7302 h 10000"/>
                <a:gd name="connsiteX14" fmla="*/ 3029 w 10000"/>
                <a:gd name="connsiteY14" fmla="*/ 7619 h 10000"/>
                <a:gd name="connsiteX15" fmla="*/ 3504 w 10000"/>
                <a:gd name="connsiteY15" fmla="*/ 9325 h 10000"/>
                <a:gd name="connsiteX16" fmla="*/ 3686 w 10000"/>
                <a:gd name="connsiteY16" fmla="*/ 9762 h 10000"/>
                <a:gd name="connsiteX17" fmla="*/ 3759 w 10000"/>
                <a:gd name="connsiteY17" fmla="*/ 10000 h 10000"/>
                <a:gd name="connsiteX18" fmla="*/ 3759 w 10000"/>
                <a:gd name="connsiteY18" fmla="*/ 10000 h 10000"/>
                <a:gd name="connsiteX19" fmla="*/ 4307 w 10000"/>
                <a:gd name="connsiteY19" fmla="*/ 9683 h 10000"/>
                <a:gd name="connsiteX20" fmla="*/ 4708 w 10000"/>
                <a:gd name="connsiteY20" fmla="*/ 9484 h 10000"/>
                <a:gd name="connsiteX21" fmla="*/ 5401 w 10000"/>
                <a:gd name="connsiteY21" fmla="*/ 8849 h 10000"/>
                <a:gd name="connsiteX22" fmla="*/ 6460 w 10000"/>
                <a:gd name="connsiteY22" fmla="*/ 7738 h 10000"/>
                <a:gd name="connsiteX23" fmla="*/ 6387 w 10000"/>
                <a:gd name="connsiteY23" fmla="*/ 6389 h 10000"/>
                <a:gd name="connsiteX24" fmla="*/ 6569 w 10000"/>
                <a:gd name="connsiteY24" fmla="*/ 6151 h 10000"/>
                <a:gd name="connsiteX25" fmla="*/ 6971 w 10000"/>
                <a:gd name="connsiteY25" fmla="*/ 5952 h 10000"/>
                <a:gd name="connsiteX26" fmla="*/ 7080 w 10000"/>
                <a:gd name="connsiteY26" fmla="*/ 5595 h 10000"/>
                <a:gd name="connsiteX27" fmla="*/ 7080 w 10000"/>
                <a:gd name="connsiteY27" fmla="*/ 5317 h 10000"/>
                <a:gd name="connsiteX28" fmla="*/ 7153 w 10000"/>
                <a:gd name="connsiteY28" fmla="*/ 5000 h 10000"/>
                <a:gd name="connsiteX29" fmla="*/ 10000 w 10000"/>
                <a:gd name="connsiteY29" fmla="*/ 3056 h 10000"/>
                <a:gd name="connsiteX30" fmla="*/ 10000 w 10000"/>
                <a:gd name="connsiteY30" fmla="*/ 3056 h 10000"/>
                <a:gd name="connsiteX31" fmla="*/ 9708 w 10000"/>
                <a:gd name="connsiteY31" fmla="*/ 2659 h 10000"/>
                <a:gd name="connsiteX32" fmla="*/ 9416 w 10000"/>
                <a:gd name="connsiteY32" fmla="*/ 2381 h 10000"/>
                <a:gd name="connsiteX33" fmla="*/ 9124 w 10000"/>
                <a:gd name="connsiteY33" fmla="*/ 2143 h 10000"/>
                <a:gd name="connsiteX34" fmla="*/ 8467 w 10000"/>
                <a:gd name="connsiteY34" fmla="*/ 1627 h 10000"/>
                <a:gd name="connsiteX35" fmla="*/ 8102 w 10000"/>
                <a:gd name="connsiteY35" fmla="*/ 1190 h 10000"/>
                <a:gd name="connsiteX36" fmla="*/ 7810 w 10000"/>
                <a:gd name="connsiteY36" fmla="*/ 833 h 10000"/>
                <a:gd name="connsiteX37" fmla="*/ 7737 w 10000"/>
                <a:gd name="connsiteY37" fmla="*/ 794 h 10000"/>
                <a:gd name="connsiteX38" fmla="*/ 7737 w 10000"/>
                <a:gd name="connsiteY38" fmla="*/ 794 h 10000"/>
                <a:gd name="connsiteX39" fmla="*/ 7372 w 10000"/>
                <a:gd name="connsiteY39" fmla="*/ 952 h 10000"/>
                <a:gd name="connsiteX40" fmla="*/ 7117 w 10000"/>
                <a:gd name="connsiteY40" fmla="*/ 992 h 10000"/>
                <a:gd name="connsiteX41" fmla="*/ 6934 w 10000"/>
                <a:gd name="connsiteY41" fmla="*/ 992 h 10000"/>
                <a:gd name="connsiteX42" fmla="*/ 6569 w 10000"/>
                <a:gd name="connsiteY42" fmla="*/ 1032 h 10000"/>
                <a:gd name="connsiteX43" fmla="*/ 6423 w 10000"/>
                <a:gd name="connsiteY43" fmla="*/ 1071 h 10000"/>
                <a:gd name="connsiteX44" fmla="*/ 6277 w 10000"/>
                <a:gd name="connsiteY44" fmla="*/ 1111 h 10000"/>
                <a:gd name="connsiteX45" fmla="*/ 6241 w 10000"/>
                <a:gd name="connsiteY45" fmla="*/ 1151 h 10000"/>
                <a:gd name="connsiteX46" fmla="*/ 4672 w 10000"/>
                <a:gd name="connsiteY46" fmla="*/ 1190 h 10000"/>
                <a:gd name="connsiteX47" fmla="*/ 1460 w 10000"/>
                <a:gd name="connsiteY47" fmla="*/ 0 h 10000"/>
                <a:gd name="connsiteX48" fmla="*/ 0 w 10000"/>
                <a:gd name="connsiteY48"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1022 w 10000"/>
                <a:gd name="connsiteY4" fmla="*/ 2817 h 10000"/>
                <a:gd name="connsiteX5" fmla="*/ 1679 w 10000"/>
                <a:gd name="connsiteY5" fmla="*/ 3135 h 10000"/>
                <a:gd name="connsiteX6" fmla="*/ 1898 w 10000"/>
                <a:gd name="connsiteY6" fmla="*/ 3571 h 10000"/>
                <a:gd name="connsiteX7" fmla="*/ 2153 w 10000"/>
                <a:gd name="connsiteY7" fmla="*/ 3770 h 10000"/>
                <a:gd name="connsiteX8" fmla="*/ 2190 w 10000"/>
                <a:gd name="connsiteY8" fmla="*/ 4206 h 10000"/>
                <a:gd name="connsiteX9" fmla="*/ 2044 w 10000"/>
                <a:gd name="connsiteY9" fmla="*/ 5159 h 10000"/>
                <a:gd name="connsiteX10" fmla="*/ 2190 w 10000"/>
                <a:gd name="connsiteY10" fmla="*/ 5556 h 10000"/>
                <a:gd name="connsiteX11" fmla="*/ 2628 w 10000"/>
                <a:gd name="connsiteY11" fmla="*/ 6786 h 10000"/>
                <a:gd name="connsiteX12" fmla="*/ 2956 w 10000"/>
                <a:gd name="connsiteY12" fmla="*/ 7302 h 10000"/>
                <a:gd name="connsiteX13" fmla="*/ 3029 w 10000"/>
                <a:gd name="connsiteY13" fmla="*/ 7619 h 10000"/>
                <a:gd name="connsiteX14" fmla="*/ 3504 w 10000"/>
                <a:gd name="connsiteY14" fmla="*/ 9325 h 10000"/>
                <a:gd name="connsiteX15" fmla="*/ 3686 w 10000"/>
                <a:gd name="connsiteY15" fmla="*/ 9762 h 10000"/>
                <a:gd name="connsiteX16" fmla="*/ 3759 w 10000"/>
                <a:gd name="connsiteY16" fmla="*/ 10000 h 10000"/>
                <a:gd name="connsiteX17" fmla="*/ 3759 w 10000"/>
                <a:gd name="connsiteY17" fmla="*/ 10000 h 10000"/>
                <a:gd name="connsiteX18" fmla="*/ 4307 w 10000"/>
                <a:gd name="connsiteY18" fmla="*/ 9683 h 10000"/>
                <a:gd name="connsiteX19" fmla="*/ 4708 w 10000"/>
                <a:gd name="connsiteY19" fmla="*/ 9484 h 10000"/>
                <a:gd name="connsiteX20" fmla="*/ 5401 w 10000"/>
                <a:gd name="connsiteY20" fmla="*/ 8849 h 10000"/>
                <a:gd name="connsiteX21" fmla="*/ 6460 w 10000"/>
                <a:gd name="connsiteY21" fmla="*/ 7738 h 10000"/>
                <a:gd name="connsiteX22" fmla="*/ 6387 w 10000"/>
                <a:gd name="connsiteY22" fmla="*/ 6389 h 10000"/>
                <a:gd name="connsiteX23" fmla="*/ 6569 w 10000"/>
                <a:gd name="connsiteY23" fmla="*/ 6151 h 10000"/>
                <a:gd name="connsiteX24" fmla="*/ 6971 w 10000"/>
                <a:gd name="connsiteY24" fmla="*/ 5952 h 10000"/>
                <a:gd name="connsiteX25" fmla="*/ 7080 w 10000"/>
                <a:gd name="connsiteY25" fmla="*/ 5595 h 10000"/>
                <a:gd name="connsiteX26" fmla="*/ 7080 w 10000"/>
                <a:gd name="connsiteY26" fmla="*/ 5317 h 10000"/>
                <a:gd name="connsiteX27" fmla="*/ 7153 w 10000"/>
                <a:gd name="connsiteY27" fmla="*/ 5000 h 10000"/>
                <a:gd name="connsiteX28" fmla="*/ 10000 w 10000"/>
                <a:gd name="connsiteY28" fmla="*/ 3056 h 10000"/>
                <a:gd name="connsiteX29" fmla="*/ 10000 w 10000"/>
                <a:gd name="connsiteY29" fmla="*/ 3056 h 10000"/>
                <a:gd name="connsiteX30" fmla="*/ 9708 w 10000"/>
                <a:gd name="connsiteY30" fmla="*/ 2659 h 10000"/>
                <a:gd name="connsiteX31" fmla="*/ 9416 w 10000"/>
                <a:gd name="connsiteY31" fmla="*/ 2381 h 10000"/>
                <a:gd name="connsiteX32" fmla="*/ 9124 w 10000"/>
                <a:gd name="connsiteY32" fmla="*/ 2143 h 10000"/>
                <a:gd name="connsiteX33" fmla="*/ 8467 w 10000"/>
                <a:gd name="connsiteY33" fmla="*/ 1627 h 10000"/>
                <a:gd name="connsiteX34" fmla="*/ 8102 w 10000"/>
                <a:gd name="connsiteY34" fmla="*/ 1190 h 10000"/>
                <a:gd name="connsiteX35" fmla="*/ 7810 w 10000"/>
                <a:gd name="connsiteY35" fmla="*/ 833 h 10000"/>
                <a:gd name="connsiteX36" fmla="*/ 7737 w 10000"/>
                <a:gd name="connsiteY36" fmla="*/ 794 h 10000"/>
                <a:gd name="connsiteX37" fmla="*/ 7737 w 10000"/>
                <a:gd name="connsiteY37" fmla="*/ 794 h 10000"/>
                <a:gd name="connsiteX38" fmla="*/ 7372 w 10000"/>
                <a:gd name="connsiteY38" fmla="*/ 952 h 10000"/>
                <a:gd name="connsiteX39" fmla="*/ 7117 w 10000"/>
                <a:gd name="connsiteY39" fmla="*/ 992 h 10000"/>
                <a:gd name="connsiteX40" fmla="*/ 6934 w 10000"/>
                <a:gd name="connsiteY40" fmla="*/ 992 h 10000"/>
                <a:gd name="connsiteX41" fmla="*/ 6569 w 10000"/>
                <a:gd name="connsiteY41" fmla="*/ 1032 h 10000"/>
                <a:gd name="connsiteX42" fmla="*/ 6423 w 10000"/>
                <a:gd name="connsiteY42" fmla="*/ 1071 h 10000"/>
                <a:gd name="connsiteX43" fmla="*/ 6277 w 10000"/>
                <a:gd name="connsiteY43" fmla="*/ 1111 h 10000"/>
                <a:gd name="connsiteX44" fmla="*/ 6241 w 10000"/>
                <a:gd name="connsiteY44" fmla="*/ 1151 h 10000"/>
                <a:gd name="connsiteX45" fmla="*/ 4672 w 10000"/>
                <a:gd name="connsiteY45" fmla="*/ 1190 h 10000"/>
                <a:gd name="connsiteX46" fmla="*/ 1460 w 10000"/>
                <a:gd name="connsiteY46" fmla="*/ 0 h 10000"/>
                <a:gd name="connsiteX47" fmla="*/ 0 w 10000"/>
                <a:gd name="connsiteY47"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1022 w 10000"/>
                <a:gd name="connsiteY4" fmla="*/ 2817 h 10000"/>
                <a:gd name="connsiteX5" fmla="*/ 1679 w 10000"/>
                <a:gd name="connsiteY5" fmla="*/ 3135 h 10000"/>
                <a:gd name="connsiteX6" fmla="*/ 1898 w 10000"/>
                <a:gd name="connsiteY6" fmla="*/ 3571 h 10000"/>
                <a:gd name="connsiteX7" fmla="*/ 2190 w 10000"/>
                <a:gd name="connsiteY7" fmla="*/ 4206 h 10000"/>
                <a:gd name="connsiteX8" fmla="*/ 2044 w 10000"/>
                <a:gd name="connsiteY8" fmla="*/ 5159 h 10000"/>
                <a:gd name="connsiteX9" fmla="*/ 2190 w 10000"/>
                <a:gd name="connsiteY9" fmla="*/ 5556 h 10000"/>
                <a:gd name="connsiteX10" fmla="*/ 2628 w 10000"/>
                <a:gd name="connsiteY10" fmla="*/ 6786 h 10000"/>
                <a:gd name="connsiteX11" fmla="*/ 2956 w 10000"/>
                <a:gd name="connsiteY11" fmla="*/ 7302 h 10000"/>
                <a:gd name="connsiteX12" fmla="*/ 3029 w 10000"/>
                <a:gd name="connsiteY12" fmla="*/ 7619 h 10000"/>
                <a:gd name="connsiteX13" fmla="*/ 3504 w 10000"/>
                <a:gd name="connsiteY13" fmla="*/ 9325 h 10000"/>
                <a:gd name="connsiteX14" fmla="*/ 3686 w 10000"/>
                <a:gd name="connsiteY14" fmla="*/ 9762 h 10000"/>
                <a:gd name="connsiteX15" fmla="*/ 3759 w 10000"/>
                <a:gd name="connsiteY15" fmla="*/ 10000 h 10000"/>
                <a:gd name="connsiteX16" fmla="*/ 3759 w 10000"/>
                <a:gd name="connsiteY16" fmla="*/ 10000 h 10000"/>
                <a:gd name="connsiteX17" fmla="*/ 4307 w 10000"/>
                <a:gd name="connsiteY17" fmla="*/ 9683 h 10000"/>
                <a:gd name="connsiteX18" fmla="*/ 4708 w 10000"/>
                <a:gd name="connsiteY18" fmla="*/ 9484 h 10000"/>
                <a:gd name="connsiteX19" fmla="*/ 5401 w 10000"/>
                <a:gd name="connsiteY19" fmla="*/ 8849 h 10000"/>
                <a:gd name="connsiteX20" fmla="*/ 6460 w 10000"/>
                <a:gd name="connsiteY20" fmla="*/ 7738 h 10000"/>
                <a:gd name="connsiteX21" fmla="*/ 6387 w 10000"/>
                <a:gd name="connsiteY21" fmla="*/ 6389 h 10000"/>
                <a:gd name="connsiteX22" fmla="*/ 6569 w 10000"/>
                <a:gd name="connsiteY22" fmla="*/ 6151 h 10000"/>
                <a:gd name="connsiteX23" fmla="*/ 6971 w 10000"/>
                <a:gd name="connsiteY23" fmla="*/ 5952 h 10000"/>
                <a:gd name="connsiteX24" fmla="*/ 7080 w 10000"/>
                <a:gd name="connsiteY24" fmla="*/ 5595 h 10000"/>
                <a:gd name="connsiteX25" fmla="*/ 7080 w 10000"/>
                <a:gd name="connsiteY25" fmla="*/ 5317 h 10000"/>
                <a:gd name="connsiteX26" fmla="*/ 7153 w 10000"/>
                <a:gd name="connsiteY26" fmla="*/ 5000 h 10000"/>
                <a:gd name="connsiteX27" fmla="*/ 10000 w 10000"/>
                <a:gd name="connsiteY27" fmla="*/ 3056 h 10000"/>
                <a:gd name="connsiteX28" fmla="*/ 10000 w 10000"/>
                <a:gd name="connsiteY28" fmla="*/ 3056 h 10000"/>
                <a:gd name="connsiteX29" fmla="*/ 9708 w 10000"/>
                <a:gd name="connsiteY29" fmla="*/ 2659 h 10000"/>
                <a:gd name="connsiteX30" fmla="*/ 9416 w 10000"/>
                <a:gd name="connsiteY30" fmla="*/ 2381 h 10000"/>
                <a:gd name="connsiteX31" fmla="*/ 9124 w 10000"/>
                <a:gd name="connsiteY31" fmla="*/ 2143 h 10000"/>
                <a:gd name="connsiteX32" fmla="*/ 8467 w 10000"/>
                <a:gd name="connsiteY32" fmla="*/ 1627 h 10000"/>
                <a:gd name="connsiteX33" fmla="*/ 8102 w 10000"/>
                <a:gd name="connsiteY33" fmla="*/ 1190 h 10000"/>
                <a:gd name="connsiteX34" fmla="*/ 7810 w 10000"/>
                <a:gd name="connsiteY34" fmla="*/ 833 h 10000"/>
                <a:gd name="connsiteX35" fmla="*/ 7737 w 10000"/>
                <a:gd name="connsiteY35" fmla="*/ 794 h 10000"/>
                <a:gd name="connsiteX36" fmla="*/ 7737 w 10000"/>
                <a:gd name="connsiteY36" fmla="*/ 794 h 10000"/>
                <a:gd name="connsiteX37" fmla="*/ 7372 w 10000"/>
                <a:gd name="connsiteY37" fmla="*/ 952 h 10000"/>
                <a:gd name="connsiteX38" fmla="*/ 7117 w 10000"/>
                <a:gd name="connsiteY38" fmla="*/ 992 h 10000"/>
                <a:gd name="connsiteX39" fmla="*/ 6934 w 10000"/>
                <a:gd name="connsiteY39" fmla="*/ 992 h 10000"/>
                <a:gd name="connsiteX40" fmla="*/ 6569 w 10000"/>
                <a:gd name="connsiteY40" fmla="*/ 1032 h 10000"/>
                <a:gd name="connsiteX41" fmla="*/ 6423 w 10000"/>
                <a:gd name="connsiteY41" fmla="*/ 1071 h 10000"/>
                <a:gd name="connsiteX42" fmla="*/ 6277 w 10000"/>
                <a:gd name="connsiteY42" fmla="*/ 1111 h 10000"/>
                <a:gd name="connsiteX43" fmla="*/ 6241 w 10000"/>
                <a:gd name="connsiteY43" fmla="*/ 1151 h 10000"/>
                <a:gd name="connsiteX44" fmla="*/ 4672 w 10000"/>
                <a:gd name="connsiteY44" fmla="*/ 1190 h 10000"/>
                <a:gd name="connsiteX45" fmla="*/ 1460 w 10000"/>
                <a:gd name="connsiteY45" fmla="*/ 0 h 10000"/>
                <a:gd name="connsiteX46" fmla="*/ 0 w 10000"/>
                <a:gd name="connsiteY4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000" h="10000">
                  <a:moveTo>
                    <a:pt x="0" y="1667"/>
                  </a:moveTo>
                  <a:cubicBezTo>
                    <a:pt x="36" y="1706"/>
                    <a:pt x="0" y="1825"/>
                    <a:pt x="36" y="1944"/>
                  </a:cubicBezTo>
                  <a:cubicBezTo>
                    <a:pt x="109" y="2103"/>
                    <a:pt x="219" y="1865"/>
                    <a:pt x="255" y="1944"/>
                  </a:cubicBezTo>
                  <a:cubicBezTo>
                    <a:pt x="365" y="2063"/>
                    <a:pt x="182" y="2222"/>
                    <a:pt x="401" y="2262"/>
                  </a:cubicBezTo>
                  <a:cubicBezTo>
                    <a:pt x="529" y="2407"/>
                    <a:pt x="864" y="2711"/>
                    <a:pt x="1022" y="2817"/>
                  </a:cubicBezTo>
                  <a:cubicBezTo>
                    <a:pt x="1235" y="2963"/>
                    <a:pt x="1533" y="3009"/>
                    <a:pt x="1679" y="3135"/>
                  </a:cubicBezTo>
                  <a:cubicBezTo>
                    <a:pt x="1788" y="3214"/>
                    <a:pt x="1861" y="3571"/>
                    <a:pt x="1898" y="3571"/>
                  </a:cubicBezTo>
                  <a:cubicBezTo>
                    <a:pt x="1983" y="3749"/>
                    <a:pt x="2166" y="3941"/>
                    <a:pt x="2190" y="4206"/>
                  </a:cubicBezTo>
                  <a:cubicBezTo>
                    <a:pt x="2214" y="4471"/>
                    <a:pt x="2044" y="4934"/>
                    <a:pt x="2044" y="5159"/>
                  </a:cubicBezTo>
                  <a:cubicBezTo>
                    <a:pt x="2044" y="5278"/>
                    <a:pt x="2080" y="5476"/>
                    <a:pt x="2190" y="5556"/>
                  </a:cubicBezTo>
                  <a:cubicBezTo>
                    <a:pt x="2287" y="5827"/>
                    <a:pt x="2500" y="6495"/>
                    <a:pt x="2628" y="6786"/>
                  </a:cubicBezTo>
                  <a:cubicBezTo>
                    <a:pt x="2883" y="6825"/>
                    <a:pt x="3029" y="7024"/>
                    <a:pt x="2956" y="7302"/>
                  </a:cubicBezTo>
                  <a:cubicBezTo>
                    <a:pt x="2920" y="7500"/>
                    <a:pt x="2938" y="7282"/>
                    <a:pt x="3029" y="7619"/>
                  </a:cubicBezTo>
                  <a:cubicBezTo>
                    <a:pt x="3120" y="7956"/>
                    <a:pt x="3395" y="8968"/>
                    <a:pt x="3504" y="9325"/>
                  </a:cubicBezTo>
                  <a:cubicBezTo>
                    <a:pt x="3650" y="9444"/>
                    <a:pt x="3759" y="9563"/>
                    <a:pt x="3686" y="9762"/>
                  </a:cubicBezTo>
                  <a:cubicBezTo>
                    <a:pt x="3577" y="9960"/>
                    <a:pt x="3759" y="9881"/>
                    <a:pt x="3759" y="10000"/>
                  </a:cubicBezTo>
                  <a:lnTo>
                    <a:pt x="3759" y="10000"/>
                  </a:lnTo>
                  <a:lnTo>
                    <a:pt x="4307" y="9683"/>
                  </a:lnTo>
                  <a:cubicBezTo>
                    <a:pt x="4453" y="9643"/>
                    <a:pt x="4562" y="9524"/>
                    <a:pt x="4708" y="9484"/>
                  </a:cubicBezTo>
                  <a:cubicBezTo>
                    <a:pt x="5109" y="9405"/>
                    <a:pt x="5219" y="9246"/>
                    <a:pt x="5401" y="8849"/>
                  </a:cubicBezTo>
                  <a:cubicBezTo>
                    <a:pt x="5657" y="8373"/>
                    <a:pt x="6131" y="8135"/>
                    <a:pt x="6460" y="7738"/>
                  </a:cubicBezTo>
                  <a:cubicBezTo>
                    <a:pt x="6715" y="7381"/>
                    <a:pt x="6314" y="6786"/>
                    <a:pt x="6387" y="6389"/>
                  </a:cubicBezTo>
                  <a:cubicBezTo>
                    <a:pt x="6423" y="6310"/>
                    <a:pt x="6460" y="6190"/>
                    <a:pt x="6569" y="6151"/>
                  </a:cubicBezTo>
                  <a:cubicBezTo>
                    <a:pt x="6642" y="6032"/>
                    <a:pt x="6825" y="5952"/>
                    <a:pt x="6971" y="5952"/>
                  </a:cubicBezTo>
                  <a:cubicBezTo>
                    <a:pt x="7080" y="5873"/>
                    <a:pt x="7044" y="5714"/>
                    <a:pt x="7080" y="5595"/>
                  </a:cubicBezTo>
                  <a:lnTo>
                    <a:pt x="7080" y="5317"/>
                  </a:lnTo>
                  <a:cubicBezTo>
                    <a:pt x="7080" y="5198"/>
                    <a:pt x="7117" y="5119"/>
                    <a:pt x="7153" y="5000"/>
                  </a:cubicBezTo>
                  <a:lnTo>
                    <a:pt x="10000" y="3056"/>
                  </a:lnTo>
                  <a:lnTo>
                    <a:pt x="10000" y="3056"/>
                  </a:lnTo>
                  <a:lnTo>
                    <a:pt x="9708" y="2659"/>
                  </a:lnTo>
                  <a:cubicBezTo>
                    <a:pt x="9599" y="2579"/>
                    <a:pt x="9526" y="2460"/>
                    <a:pt x="9416" y="2381"/>
                  </a:cubicBezTo>
                  <a:cubicBezTo>
                    <a:pt x="9343" y="2302"/>
                    <a:pt x="9234" y="2222"/>
                    <a:pt x="9124" y="2143"/>
                  </a:cubicBezTo>
                  <a:cubicBezTo>
                    <a:pt x="8942" y="2024"/>
                    <a:pt x="8613" y="1825"/>
                    <a:pt x="8467" y="1627"/>
                  </a:cubicBezTo>
                  <a:cubicBezTo>
                    <a:pt x="8321" y="1548"/>
                    <a:pt x="8212" y="1310"/>
                    <a:pt x="8102" y="1190"/>
                  </a:cubicBezTo>
                  <a:cubicBezTo>
                    <a:pt x="8029" y="1111"/>
                    <a:pt x="7883" y="873"/>
                    <a:pt x="7810" y="833"/>
                  </a:cubicBezTo>
                  <a:cubicBezTo>
                    <a:pt x="7774" y="833"/>
                    <a:pt x="7774" y="794"/>
                    <a:pt x="7737" y="794"/>
                  </a:cubicBezTo>
                  <a:lnTo>
                    <a:pt x="7737" y="794"/>
                  </a:lnTo>
                  <a:lnTo>
                    <a:pt x="7372" y="952"/>
                  </a:lnTo>
                  <a:cubicBezTo>
                    <a:pt x="7263" y="952"/>
                    <a:pt x="7190" y="952"/>
                    <a:pt x="7117" y="992"/>
                  </a:cubicBezTo>
                  <a:lnTo>
                    <a:pt x="6934" y="992"/>
                  </a:lnTo>
                  <a:cubicBezTo>
                    <a:pt x="6825" y="1032"/>
                    <a:pt x="6715" y="992"/>
                    <a:pt x="6569" y="1032"/>
                  </a:cubicBezTo>
                  <a:cubicBezTo>
                    <a:pt x="6533" y="1032"/>
                    <a:pt x="6460" y="1071"/>
                    <a:pt x="6423" y="1071"/>
                  </a:cubicBezTo>
                  <a:cubicBezTo>
                    <a:pt x="6387" y="1111"/>
                    <a:pt x="6314" y="1111"/>
                    <a:pt x="6277" y="1111"/>
                  </a:cubicBezTo>
                  <a:cubicBezTo>
                    <a:pt x="6265" y="1124"/>
                    <a:pt x="6253" y="1138"/>
                    <a:pt x="6241" y="1151"/>
                  </a:cubicBezTo>
                  <a:lnTo>
                    <a:pt x="4672" y="1190"/>
                  </a:lnTo>
                  <a:lnTo>
                    <a:pt x="1460" y="0"/>
                  </a:lnTo>
                  <a:lnTo>
                    <a:pt x="0" y="1667"/>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8" name="Freeform 35"/>
            <p:cNvSpPr>
              <a:spLocks/>
            </p:cNvSpPr>
            <p:nvPr/>
          </p:nvSpPr>
          <p:spPr bwMode="auto">
            <a:xfrm>
              <a:off x="3490913" y="3660776"/>
              <a:ext cx="762000" cy="639763"/>
            </a:xfrm>
            <a:custGeom>
              <a:avLst/>
              <a:gdLst>
                <a:gd name="T0" fmla="*/ 79 w 291"/>
                <a:gd name="T1" fmla="*/ 241 h 244"/>
                <a:gd name="T2" fmla="*/ 119 w 291"/>
                <a:gd name="T3" fmla="*/ 199 h 244"/>
                <a:gd name="T4" fmla="*/ 207 w 291"/>
                <a:gd name="T5" fmla="*/ 229 h 244"/>
                <a:gd name="T6" fmla="*/ 250 w 291"/>
                <a:gd name="T7" fmla="*/ 228 h 244"/>
                <a:gd name="T8" fmla="*/ 251 w 291"/>
                <a:gd name="T9" fmla="*/ 227 h 244"/>
                <a:gd name="T10" fmla="*/ 255 w 291"/>
                <a:gd name="T11" fmla="*/ 226 h 244"/>
                <a:gd name="T12" fmla="*/ 259 w 291"/>
                <a:gd name="T13" fmla="*/ 225 h 244"/>
                <a:gd name="T14" fmla="*/ 269 w 291"/>
                <a:gd name="T15" fmla="*/ 224 h 244"/>
                <a:gd name="T16" fmla="*/ 274 w 291"/>
                <a:gd name="T17" fmla="*/ 224 h 244"/>
                <a:gd name="T18" fmla="*/ 281 w 291"/>
                <a:gd name="T19" fmla="*/ 223 h 244"/>
                <a:gd name="T20" fmla="*/ 291 w 291"/>
                <a:gd name="T21" fmla="*/ 219 h 244"/>
                <a:gd name="T22" fmla="*/ 291 w 291"/>
                <a:gd name="T23" fmla="*/ 219 h 244"/>
                <a:gd name="T24" fmla="*/ 279 w 291"/>
                <a:gd name="T25" fmla="*/ 200 h 244"/>
                <a:gd name="T26" fmla="*/ 282 w 291"/>
                <a:gd name="T27" fmla="*/ 30 h 244"/>
                <a:gd name="T28" fmla="*/ 282 w 291"/>
                <a:gd name="T29" fmla="*/ 30 h 244"/>
                <a:gd name="T30" fmla="*/ 270 w 291"/>
                <a:gd name="T31" fmla="*/ 27 h 244"/>
                <a:gd name="T32" fmla="*/ 261 w 291"/>
                <a:gd name="T33" fmla="*/ 21 h 244"/>
                <a:gd name="T34" fmla="*/ 260 w 291"/>
                <a:gd name="T35" fmla="*/ 20 h 244"/>
                <a:gd name="T36" fmla="*/ 255 w 291"/>
                <a:gd name="T37" fmla="*/ 15 h 244"/>
                <a:gd name="T38" fmla="*/ 231 w 291"/>
                <a:gd name="T39" fmla="*/ 3 h 244"/>
                <a:gd name="T40" fmla="*/ 201 w 291"/>
                <a:gd name="T41" fmla="*/ 1 h 244"/>
                <a:gd name="T42" fmla="*/ 201 w 291"/>
                <a:gd name="T43" fmla="*/ 1 h 244"/>
                <a:gd name="T44" fmla="*/ 6 w 291"/>
                <a:gd name="T45" fmla="*/ 180 h 244"/>
                <a:gd name="T46" fmla="*/ 6 w 291"/>
                <a:gd name="T47" fmla="*/ 180 h 244"/>
                <a:gd name="T48" fmla="*/ 6 w 291"/>
                <a:gd name="T49" fmla="*/ 182 h 244"/>
                <a:gd name="T50" fmla="*/ 4 w 291"/>
                <a:gd name="T51" fmla="*/ 200 h 244"/>
                <a:gd name="T52" fmla="*/ 32 w 291"/>
                <a:gd name="T53" fmla="*/ 225 h 244"/>
                <a:gd name="T54" fmla="*/ 58 w 291"/>
                <a:gd name="T55" fmla="*/ 238 h 244"/>
                <a:gd name="T56" fmla="*/ 74 w 291"/>
                <a:gd name="T57" fmla="*/ 241 h 244"/>
                <a:gd name="T58" fmla="*/ 79 w 291"/>
                <a:gd name="T59" fmla="*/ 24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1" h="244">
                  <a:moveTo>
                    <a:pt x="79" y="241"/>
                  </a:moveTo>
                  <a:cubicBezTo>
                    <a:pt x="119" y="199"/>
                    <a:pt x="119" y="199"/>
                    <a:pt x="119" y="199"/>
                  </a:cubicBezTo>
                  <a:cubicBezTo>
                    <a:pt x="207" y="229"/>
                    <a:pt x="207" y="229"/>
                    <a:pt x="207" y="229"/>
                  </a:cubicBezTo>
                  <a:cubicBezTo>
                    <a:pt x="250" y="228"/>
                    <a:pt x="250" y="228"/>
                    <a:pt x="250" y="228"/>
                  </a:cubicBezTo>
                  <a:cubicBezTo>
                    <a:pt x="250" y="228"/>
                    <a:pt x="251" y="227"/>
                    <a:pt x="251" y="227"/>
                  </a:cubicBezTo>
                  <a:cubicBezTo>
                    <a:pt x="252" y="227"/>
                    <a:pt x="254" y="227"/>
                    <a:pt x="255" y="226"/>
                  </a:cubicBezTo>
                  <a:cubicBezTo>
                    <a:pt x="256" y="226"/>
                    <a:pt x="258" y="225"/>
                    <a:pt x="259" y="225"/>
                  </a:cubicBezTo>
                  <a:cubicBezTo>
                    <a:pt x="263" y="224"/>
                    <a:pt x="266" y="225"/>
                    <a:pt x="269" y="224"/>
                  </a:cubicBezTo>
                  <a:cubicBezTo>
                    <a:pt x="270" y="224"/>
                    <a:pt x="272" y="224"/>
                    <a:pt x="274" y="224"/>
                  </a:cubicBezTo>
                  <a:cubicBezTo>
                    <a:pt x="276" y="223"/>
                    <a:pt x="278" y="223"/>
                    <a:pt x="281" y="223"/>
                  </a:cubicBezTo>
                  <a:cubicBezTo>
                    <a:pt x="291" y="219"/>
                    <a:pt x="291" y="219"/>
                    <a:pt x="291" y="219"/>
                  </a:cubicBezTo>
                  <a:cubicBezTo>
                    <a:pt x="291" y="219"/>
                    <a:pt x="291" y="219"/>
                    <a:pt x="291" y="219"/>
                  </a:cubicBezTo>
                  <a:cubicBezTo>
                    <a:pt x="279" y="200"/>
                    <a:pt x="279" y="200"/>
                    <a:pt x="279" y="200"/>
                  </a:cubicBezTo>
                  <a:cubicBezTo>
                    <a:pt x="282" y="30"/>
                    <a:pt x="282" y="30"/>
                    <a:pt x="282" y="30"/>
                  </a:cubicBezTo>
                  <a:cubicBezTo>
                    <a:pt x="282" y="30"/>
                    <a:pt x="282" y="30"/>
                    <a:pt x="282" y="30"/>
                  </a:cubicBezTo>
                  <a:cubicBezTo>
                    <a:pt x="270" y="27"/>
                    <a:pt x="270" y="27"/>
                    <a:pt x="270" y="27"/>
                  </a:cubicBezTo>
                  <a:cubicBezTo>
                    <a:pt x="267" y="26"/>
                    <a:pt x="263" y="23"/>
                    <a:pt x="261" y="21"/>
                  </a:cubicBezTo>
                  <a:cubicBezTo>
                    <a:pt x="260" y="20"/>
                    <a:pt x="260" y="20"/>
                    <a:pt x="260" y="20"/>
                  </a:cubicBezTo>
                  <a:cubicBezTo>
                    <a:pt x="259" y="19"/>
                    <a:pt x="256" y="17"/>
                    <a:pt x="255" y="15"/>
                  </a:cubicBezTo>
                  <a:cubicBezTo>
                    <a:pt x="247" y="11"/>
                    <a:pt x="240" y="6"/>
                    <a:pt x="231" y="3"/>
                  </a:cubicBezTo>
                  <a:cubicBezTo>
                    <a:pt x="222" y="0"/>
                    <a:pt x="210" y="3"/>
                    <a:pt x="201" y="1"/>
                  </a:cubicBezTo>
                  <a:cubicBezTo>
                    <a:pt x="201" y="1"/>
                    <a:pt x="201" y="1"/>
                    <a:pt x="201" y="1"/>
                  </a:cubicBezTo>
                  <a:cubicBezTo>
                    <a:pt x="6" y="180"/>
                    <a:pt x="6" y="180"/>
                    <a:pt x="6" y="180"/>
                  </a:cubicBezTo>
                  <a:cubicBezTo>
                    <a:pt x="6" y="180"/>
                    <a:pt x="6" y="180"/>
                    <a:pt x="6" y="180"/>
                  </a:cubicBezTo>
                  <a:cubicBezTo>
                    <a:pt x="6" y="181"/>
                    <a:pt x="6" y="182"/>
                    <a:pt x="6" y="182"/>
                  </a:cubicBezTo>
                  <a:cubicBezTo>
                    <a:pt x="5" y="189"/>
                    <a:pt x="0" y="193"/>
                    <a:pt x="4" y="200"/>
                  </a:cubicBezTo>
                  <a:cubicBezTo>
                    <a:pt x="11" y="209"/>
                    <a:pt x="21" y="222"/>
                    <a:pt x="32" y="225"/>
                  </a:cubicBezTo>
                  <a:cubicBezTo>
                    <a:pt x="42" y="228"/>
                    <a:pt x="49" y="236"/>
                    <a:pt x="58" y="238"/>
                  </a:cubicBezTo>
                  <a:cubicBezTo>
                    <a:pt x="64" y="242"/>
                    <a:pt x="68" y="244"/>
                    <a:pt x="74" y="241"/>
                  </a:cubicBezTo>
                  <a:cubicBezTo>
                    <a:pt x="77" y="240"/>
                    <a:pt x="78" y="240"/>
                    <a:pt x="79" y="241"/>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9" name="Freeform 36"/>
            <p:cNvSpPr>
              <a:spLocks/>
            </p:cNvSpPr>
            <p:nvPr/>
          </p:nvSpPr>
          <p:spPr bwMode="auto">
            <a:xfrm>
              <a:off x="3176588" y="3052763"/>
              <a:ext cx="1092200" cy="1081088"/>
            </a:xfrm>
            <a:custGeom>
              <a:avLst/>
              <a:gdLst>
                <a:gd name="T0" fmla="*/ 185 w 417"/>
                <a:gd name="T1" fmla="*/ 35 h 412"/>
                <a:gd name="T2" fmla="*/ 223 w 417"/>
                <a:gd name="T3" fmla="*/ 0 h 412"/>
                <a:gd name="T4" fmla="*/ 223 w 417"/>
                <a:gd name="T5" fmla="*/ 0 h 412"/>
                <a:gd name="T6" fmla="*/ 230 w 417"/>
                <a:gd name="T7" fmla="*/ 3 h 412"/>
                <a:gd name="T8" fmla="*/ 231 w 417"/>
                <a:gd name="T9" fmla="*/ 3 h 412"/>
                <a:gd name="T10" fmla="*/ 236 w 417"/>
                <a:gd name="T11" fmla="*/ 7 h 412"/>
                <a:gd name="T12" fmla="*/ 261 w 417"/>
                <a:gd name="T13" fmla="*/ 38 h 412"/>
                <a:gd name="T14" fmla="*/ 294 w 417"/>
                <a:gd name="T15" fmla="*/ 64 h 412"/>
                <a:gd name="T16" fmla="*/ 295 w 417"/>
                <a:gd name="T17" fmla="*/ 67 h 412"/>
                <a:gd name="T18" fmla="*/ 295 w 417"/>
                <a:gd name="T19" fmla="*/ 69 h 412"/>
                <a:gd name="T20" fmla="*/ 297 w 417"/>
                <a:gd name="T21" fmla="*/ 73 h 412"/>
                <a:gd name="T22" fmla="*/ 314 w 417"/>
                <a:gd name="T23" fmla="*/ 86 h 412"/>
                <a:gd name="T24" fmla="*/ 337 w 417"/>
                <a:gd name="T25" fmla="*/ 88 h 412"/>
                <a:gd name="T26" fmla="*/ 365 w 417"/>
                <a:gd name="T27" fmla="*/ 104 h 412"/>
                <a:gd name="T28" fmla="*/ 394 w 417"/>
                <a:gd name="T29" fmla="*/ 119 h 412"/>
                <a:gd name="T30" fmla="*/ 417 w 417"/>
                <a:gd name="T31" fmla="*/ 133 h 412"/>
                <a:gd name="T32" fmla="*/ 417 w 417"/>
                <a:gd name="T33" fmla="*/ 133 h 412"/>
                <a:gd name="T34" fmla="*/ 321 w 417"/>
                <a:gd name="T35" fmla="*/ 233 h 412"/>
                <a:gd name="T36" fmla="*/ 321 w 417"/>
                <a:gd name="T37" fmla="*/ 233 h 412"/>
                <a:gd name="T38" fmla="*/ 126 w 417"/>
                <a:gd name="T39" fmla="*/ 412 h 412"/>
                <a:gd name="T40" fmla="*/ 126 w 417"/>
                <a:gd name="T41" fmla="*/ 412 h 412"/>
                <a:gd name="T42" fmla="*/ 118 w 417"/>
                <a:gd name="T43" fmla="*/ 398 h 412"/>
                <a:gd name="T44" fmla="*/ 118 w 417"/>
                <a:gd name="T45" fmla="*/ 398 h 412"/>
                <a:gd name="T46" fmla="*/ 101 w 417"/>
                <a:gd name="T47" fmla="*/ 397 h 412"/>
                <a:gd name="T48" fmla="*/ 81 w 417"/>
                <a:gd name="T49" fmla="*/ 380 h 412"/>
                <a:gd name="T50" fmla="*/ 81 w 417"/>
                <a:gd name="T51" fmla="*/ 374 h 412"/>
                <a:gd name="T52" fmla="*/ 88 w 417"/>
                <a:gd name="T53" fmla="*/ 369 h 412"/>
                <a:gd name="T54" fmla="*/ 77 w 417"/>
                <a:gd name="T55" fmla="*/ 357 h 412"/>
                <a:gd name="T56" fmla="*/ 80 w 417"/>
                <a:gd name="T57" fmla="*/ 349 h 412"/>
                <a:gd name="T58" fmla="*/ 74 w 417"/>
                <a:gd name="T59" fmla="*/ 343 h 412"/>
                <a:gd name="T60" fmla="*/ 60 w 417"/>
                <a:gd name="T61" fmla="*/ 339 h 412"/>
                <a:gd name="T62" fmla="*/ 55 w 417"/>
                <a:gd name="T63" fmla="*/ 333 h 412"/>
                <a:gd name="T64" fmla="*/ 45 w 417"/>
                <a:gd name="T65" fmla="*/ 327 h 412"/>
                <a:gd name="T66" fmla="*/ 37 w 417"/>
                <a:gd name="T67" fmla="*/ 321 h 412"/>
                <a:gd name="T68" fmla="*/ 36 w 417"/>
                <a:gd name="T69" fmla="*/ 316 h 412"/>
                <a:gd name="T70" fmla="*/ 33 w 417"/>
                <a:gd name="T71" fmla="*/ 306 h 412"/>
                <a:gd name="T72" fmla="*/ 41 w 417"/>
                <a:gd name="T73" fmla="*/ 303 h 412"/>
                <a:gd name="T74" fmla="*/ 36 w 417"/>
                <a:gd name="T75" fmla="*/ 295 h 412"/>
                <a:gd name="T76" fmla="*/ 39 w 417"/>
                <a:gd name="T77" fmla="*/ 282 h 412"/>
                <a:gd name="T78" fmla="*/ 49 w 417"/>
                <a:gd name="T79" fmla="*/ 283 h 412"/>
                <a:gd name="T80" fmla="*/ 41 w 417"/>
                <a:gd name="T81" fmla="*/ 274 h 412"/>
                <a:gd name="T82" fmla="*/ 44 w 417"/>
                <a:gd name="T83" fmla="*/ 255 h 412"/>
                <a:gd name="T84" fmla="*/ 32 w 417"/>
                <a:gd name="T85" fmla="*/ 245 h 412"/>
                <a:gd name="T86" fmla="*/ 20 w 417"/>
                <a:gd name="T87" fmla="*/ 239 h 412"/>
                <a:gd name="T88" fmla="*/ 10 w 417"/>
                <a:gd name="T89" fmla="*/ 228 h 412"/>
                <a:gd name="T90" fmla="*/ 0 w 417"/>
                <a:gd name="T91" fmla="*/ 211 h 412"/>
                <a:gd name="T92" fmla="*/ 0 w 417"/>
                <a:gd name="T93" fmla="*/ 211 h 412"/>
                <a:gd name="T94" fmla="*/ 185 w 417"/>
                <a:gd name="T95" fmla="*/ 35 h 412"/>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439 w 10000"/>
                <a:gd name="connsiteY30" fmla="*/ 8228 h 10000"/>
                <a:gd name="connsiteX31" fmla="*/ 1319 w 10000"/>
                <a:gd name="connsiteY31" fmla="*/ 8083 h 10000"/>
                <a:gd name="connsiteX32" fmla="*/ 1079 w 10000"/>
                <a:gd name="connsiteY32" fmla="*/ 7937 h 10000"/>
                <a:gd name="connsiteX33" fmla="*/ 887 w 10000"/>
                <a:gd name="connsiteY33" fmla="*/ 7791 h 10000"/>
                <a:gd name="connsiteX34" fmla="*/ 791 w 10000"/>
                <a:gd name="connsiteY34" fmla="*/ 7427 h 10000"/>
                <a:gd name="connsiteX35" fmla="*/ 983 w 10000"/>
                <a:gd name="connsiteY35" fmla="*/ 7354 h 10000"/>
                <a:gd name="connsiteX36" fmla="*/ 863 w 10000"/>
                <a:gd name="connsiteY36" fmla="*/ 7160 h 10000"/>
                <a:gd name="connsiteX37" fmla="*/ 935 w 10000"/>
                <a:gd name="connsiteY37" fmla="*/ 6845 h 10000"/>
                <a:gd name="connsiteX38" fmla="*/ 1175 w 10000"/>
                <a:gd name="connsiteY38" fmla="*/ 6869 h 10000"/>
                <a:gd name="connsiteX39" fmla="*/ 983 w 10000"/>
                <a:gd name="connsiteY39" fmla="*/ 6650 h 10000"/>
                <a:gd name="connsiteX40" fmla="*/ 1055 w 10000"/>
                <a:gd name="connsiteY40" fmla="*/ 6189 h 10000"/>
                <a:gd name="connsiteX41" fmla="*/ 767 w 10000"/>
                <a:gd name="connsiteY41" fmla="*/ 5947 h 10000"/>
                <a:gd name="connsiteX42" fmla="*/ 480 w 10000"/>
                <a:gd name="connsiteY42" fmla="*/ 5801 h 10000"/>
                <a:gd name="connsiteX43" fmla="*/ 240 w 10000"/>
                <a:gd name="connsiteY43" fmla="*/ 5534 h 10000"/>
                <a:gd name="connsiteX44" fmla="*/ 0 w 10000"/>
                <a:gd name="connsiteY44" fmla="*/ 5121 h 10000"/>
                <a:gd name="connsiteX45" fmla="*/ 0 w 10000"/>
                <a:gd name="connsiteY45" fmla="*/ 5121 h 10000"/>
                <a:gd name="connsiteX46" fmla="*/ 4436 w 10000"/>
                <a:gd name="connsiteY46"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439 w 10000"/>
                <a:gd name="connsiteY30" fmla="*/ 8228 h 10000"/>
                <a:gd name="connsiteX31" fmla="*/ 1319 w 10000"/>
                <a:gd name="connsiteY31" fmla="*/ 8083 h 10000"/>
                <a:gd name="connsiteX32" fmla="*/ 1079 w 10000"/>
                <a:gd name="connsiteY32" fmla="*/ 7937 h 10000"/>
                <a:gd name="connsiteX33" fmla="*/ 791 w 10000"/>
                <a:gd name="connsiteY33" fmla="*/ 7427 h 10000"/>
                <a:gd name="connsiteX34" fmla="*/ 983 w 10000"/>
                <a:gd name="connsiteY34" fmla="*/ 7354 h 10000"/>
                <a:gd name="connsiteX35" fmla="*/ 863 w 10000"/>
                <a:gd name="connsiteY35" fmla="*/ 7160 h 10000"/>
                <a:gd name="connsiteX36" fmla="*/ 935 w 10000"/>
                <a:gd name="connsiteY36" fmla="*/ 6845 h 10000"/>
                <a:gd name="connsiteX37" fmla="*/ 1175 w 10000"/>
                <a:gd name="connsiteY37" fmla="*/ 6869 h 10000"/>
                <a:gd name="connsiteX38" fmla="*/ 983 w 10000"/>
                <a:gd name="connsiteY38" fmla="*/ 6650 h 10000"/>
                <a:gd name="connsiteX39" fmla="*/ 1055 w 10000"/>
                <a:gd name="connsiteY39" fmla="*/ 6189 h 10000"/>
                <a:gd name="connsiteX40" fmla="*/ 767 w 10000"/>
                <a:gd name="connsiteY40" fmla="*/ 5947 h 10000"/>
                <a:gd name="connsiteX41" fmla="*/ 480 w 10000"/>
                <a:gd name="connsiteY41" fmla="*/ 5801 h 10000"/>
                <a:gd name="connsiteX42" fmla="*/ 240 w 10000"/>
                <a:gd name="connsiteY42" fmla="*/ 5534 h 10000"/>
                <a:gd name="connsiteX43" fmla="*/ 0 w 10000"/>
                <a:gd name="connsiteY43" fmla="*/ 5121 h 10000"/>
                <a:gd name="connsiteX44" fmla="*/ 0 w 10000"/>
                <a:gd name="connsiteY44" fmla="*/ 5121 h 10000"/>
                <a:gd name="connsiteX45" fmla="*/ 4436 w 10000"/>
                <a:gd name="connsiteY45"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439 w 10000"/>
                <a:gd name="connsiteY30" fmla="*/ 8228 h 10000"/>
                <a:gd name="connsiteX31" fmla="*/ 1079 w 10000"/>
                <a:gd name="connsiteY31" fmla="*/ 7937 h 10000"/>
                <a:gd name="connsiteX32" fmla="*/ 791 w 10000"/>
                <a:gd name="connsiteY32" fmla="*/ 7427 h 10000"/>
                <a:gd name="connsiteX33" fmla="*/ 983 w 10000"/>
                <a:gd name="connsiteY33" fmla="*/ 7354 h 10000"/>
                <a:gd name="connsiteX34" fmla="*/ 863 w 10000"/>
                <a:gd name="connsiteY34" fmla="*/ 7160 h 10000"/>
                <a:gd name="connsiteX35" fmla="*/ 935 w 10000"/>
                <a:gd name="connsiteY35" fmla="*/ 6845 h 10000"/>
                <a:gd name="connsiteX36" fmla="*/ 1175 w 10000"/>
                <a:gd name="connsiteY36" fmla="*/ 6869 h 10000"/>
                <a:gd name="connsiteX37" fmla="*/ 983 w 10000"/>
                <a:gd name="connsiteY37" fmla="*/ 6650 h 10000"/>
                <a:gd name="connsiteX38" fmla="*/ 1055 w 10000"/>
                <a:gd name="connsiteY38" fmla="*/ 6189 h 10000"/>
                <a:gd name="connsiteX39" fmla="*/ 767 w 10000"/>
                <a:gd name="connsiteY39" fmla="*/ 5947 h 10000"/>
                <a:gd name="connsiteX40" fmla="*/ 480 w 10000"/>
                <a:gd name="connsiteY40" fmla="*/ 5801 h 10000"/>
                <a:gd name="connsiteX41" fmla="*/ 240 w 10000"/>
                <a:gd name="connsiteY41" fmla="*/ 5534 h 10000"/>
                <a:gd name="connsiteX42" fmla="*/ 0 w 10000"/>
                <a:gd name="connsiteY42" fmla="*/ 5121 h 10000"/>
                <a:gd name="connsiteX43" fmla="*/ 0 w 10000"/>
                <a:gd name="connsiteY43" fmla="*/ 5121 h 10000"/>
                <a:gd name="connsiteX44" fmla="*/ 4436 w 10000"/>
                <a:gd name="connsiteY44"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079 w 10000"/>
                <a:gd name="connsiteY30" fmla="*/ 7937 h 10000"/>
                <a:gd name="connsiteX31" fmla="*/ 791 w 10000"/>
                <a:gd name="connsiteY31" fmla="*/ 7427 h 10000"/>
                <a:gd name="connsiteX32" fmla="*/ 983 w 10000"/>
                <a:gd name="connsiteY32" fmla="*/ 7354 h 10000"/>
                <a:gd name="connsiteX33" fmla="*/ 863 w 10000"/>
                <a:gd name="connsiteY33" fmla="*/ 7160 h 10000"/>
                <a:gd name="connsiteX34" fmla="*/ 935 w 10000"/>
                <a:gd name="connsiteY34" fmla="*/ 6845 h 10000"/>
                <a:gd name="connsiteX35" fmla="*/ 1175 w 10000"/>
                <a:gd name="connsiteY35" fmla="*/ 6869 h 10000"/>
                <a:gd name="connsiteX36" fmla="*/ 983 w 10000"/>
                <a:gd name="connsiteY36" fmla="*/ 6650 h 10000"/>
                <a:gd name="connsiteX37" fmla="*/ 1055 w 10000"/>
                <a:gd name="connsiteY37" fmla="*/ 6189 h 10000"/>
                <a:gd name="connsiteX38" fmla="*/ 767 w 10000"/>
                <a:gd name="connsiteY38" fmla="*/ 5947 h 10000"/>
                <a:gd name="connsiteX39" fmla="*/ 480 w 10000"/>
                <a:gd name="connsiteY39" fmla="*/ 5801 h 10000"/>
                <a:gd name="connsiteX40" fmla="*/ 240 w 10000"/>
                <a:gd name="connsiteY40" fmla="*/ 5534 h 10000"/>
                <a:gd name="connsiteX41" fmla="*/ 0 w 10000"/>
                <a:gd name="connsiteY41" fmla="*/ 5121 h 10000"/>
                <a:gd name="connsiteX42" fmla="*/ 0 w 10000"/>
                <a:gd name="connsiteY42" fmla="*/ 5121 h 10000"/>
                <a:gd name="connsiteX43" fmla="*/ 4436 w 10000"/>
                <a:gd name="connsiteY43"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079 w 10000"/>
                <a:gd name="connsiteY30" fmla="*/ 7937 h 10000"/>
                <a:gd name="connsiteX31" fmla="*/ 791 w 10000"/>
                <a:gd name="connsiteY31" fmla="*/ 7427 h 10000"/>
                <a:gd name="connsiteX32" fmla="*/ 983 w 10000"/>
                <a:gd name="connsiteY32" fmla="*/ 7354 h 10000"/>
                <a:gd name="connsiteX33" fmla="*/ 863 w 10000"/>
                <a:gd name="connsiteY33" fmla="*/ 7160 h 10000"/>
                <a:gd name="connsiteX34" fmla="*/ 935 w 10000"/>
                <a:gd name="connsiteY34" fmla="*/ 6845 h 10000"/>
                <a:gd name="connsiteX35" fmla="*/ 1175 w 10000"/>
                <a:gd name="connsiteY35" fmla="*/ 6869 h 10000"/>
                <a:gd name="connsiteX36" fmla="*/ 1055 w 10000"/>
                <a:gd name="connsiteY36" fmla="*/ 6189 h 10000"/>
                <a:gd name="connsiteX37" fmla="*/ 767 w 10000"/>
                <a:gd name="connsiteY37" fmla="*/ 5947 h 10000"/>
                <a:gd name="connsiteX38" fmla="*/ 480 w 10000"/>
                <a:gd name="connsiteY38" fmla="*/ 5801 h 10000"/>
                <a:gd name="connsiteX39" fmla="*/ 240 w 10000"/>
                <a:gd name="connsiteY39" fmla="*/ 5534 h 10000"/>
                <a:gd name="connsiteX40" fmla="*/ 0 w 10000"/>
                <a:gd name="connsiteY40" fmla="*/ 5121 h 10000"/>
                <a:gd name="connsiteX41" fmla="*/ 0 w 10000"/>
                <a:gd name="connsiteY41" fmla="*/ 5121 h 10000"/>
                <a:gd name="connsiteX42" fmla="*/ 4436 w 10000"/>
                <a:gd name="connsiteY42"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079 w 10000"/>
                <a:gd name="connsiteY30" fmla="*/ 7937 h 10000"/>
                <a:gd name="connsiteX31" fmla="*/ 791 w 10000"/>
                <a:gd name="connsiteY31" fmla="*/ 7427 h 10000"/>
                <a:gd name="connsiteX32" fmla="*/ 983 w 10000"/>
                <a:gd name="connsiteY32" fmla="*/ 7354 h 10000"/>
                <a:gd name="connsiteX33" fmla="*/ 863 w 10000"/>
                <a:gd name="connsiteY33" fmla="*/ 7160 h 10000"/>
                <a:gd name="connsiteX34" fmla="*/ 935 w 10000"/>
                <a:gd name="connsiteY34" fmla="*/ 6845 h 10000"/>
                <a:gd name="connsiteX35" fmla="*/ 1055 w 10000"/>
                <a:gd name="connsiteY35" fmla="*/ 6189 h 10000"/>
                <a:gd name="connsiteX36" fmla="*/ 767 w 10000"/>
                <a:gd name="connsiteY36" fmla="*/ 5947 h 10000"/>
                <a:gd name="connsiteX37" fmla="*/ 480 w 10000"/>
                <a:gd name="connsiteY37" fmla="*/ 5801 h 10000"/>
                <a:gd name="connsiteX38" fmla="*/ 240 w 10000"/>
                <a:gd name="connsiteY38" fmla="*/ 5534 h 10000"/>
                <a:gd name="connsiteX39" fmla="*/ 0 w 10000"/>
                <a:gd name="connsiteY39" fmla="*/ 5121 h 10000"/>
                <a:gd name="connsiteX40" fmla="*/ 0 w 10000"/>
                <a:gd name="connsiteY40" fmla="*/ 5121 h 10000"/>
                <a:gd name="connsiteX41" fmla="*/ 4436 w 10000"/>
                <a:gd name="connsiteY41"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079 w 10000"/>
                <a:gd name="connsiteY30" fmla="*/ 7937 h 10000"/>
                <a:gd name="connsiteX31" fmla="*/ 791 w 10000"/>
                <a:gd name="connsiteY31" fmla="*/ 7427 h 10000"/>
                <a:gd name="connsiteX32" fmla="*/ 983 w 10000"/>
                <a:gd name="connsiteY32" fmla="*/ 7354 h 10000"/>
                <a:gd name="connsiteX33" fmla="*/ 935 w 10000"/>
                <a:gd name="connsiteY33" fmla="*/ 6845 h 10000"/>
                <a:gd name="connsiteX34" fmla="*/ 1055 w 10000"/>
                <a:gd name="connsiteY34" fmla="*/ 6189 h 10000"/>
                <a:gd name="connsiteX35" fmla="*/ 767 w 10000"/>
                <a:gd name="connsiteY35" fmla="*/ 5947 h 10000"/>
                <a:gd name="connsiteX36" fmla="*/ 480 w 10000"/>
                <a:gd name="connsiteY36" fmla="*/ 5801 h 10000"/>
                <a:gd name="connsiteX37" fmla="*/ 240 w 10000"/>
                <a:gd name="connsiteY37" fmla="*/ 5534 h 10000"/>
                <a:gd name="connsiteX38" fmla="*/ 0 w 10000"/>
                <a:gd name="connsiteY38" fmla="*/ 5121 h 10000"/>
                <a:gd name="connsiteX39" fmla="*/ 0 w 10000"/>
                <a:gd name="connsiteY39" fmla="*/ 5121 h 10000"/>
                <a:gd name="connsiteX40" fmla="*/ 4436 w 10000"/>
                <a:gd name="connsiteY40"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079 w 10000"/>
                <a:gd name="connsiteY30" fmla="*/ 7937 h 10000"/>
                <a:gd name="connsiteX31" fmla="*/ 791 w 10000"/>
                <a:gd name="connsiteY31" fmla="*/ 7427 h 10000"/>
                <a:gd name="connsiteX32" fmla="*/ 935 w 10000"/>
                <a:gd name="connsiteY32" fmla="*/ 6845 h 10000"/>
                <a:gd name="connsiteX33" fmla="*/ 1055 w 10000"/>
                <a:gd name="connsiteY33" fmla="*/ 6189 h 10000"/>
                <a:gd name="connsiteX34" fmla="*/ 767 w 10000"/>
                <a:gd name="connsiteY34" fmla="*/ 5947 h 10000"/>
                <a:gd name="connsiteX35" fmla="*/ 480 w 10000"/>
                <a:gd name="connsiteY35" fmla="*/ 5801 h 10000"/>
                <a:gd name="connsiteX36" fmla="*/ 240 w 10000"/>
                <a:gd name="connsiteY36" fmla="*/ 5534 h 10000"/>
                <a:gd name="connsiteX37" fmla="*/ 0 w 10000"/>
                <a:gd name="connsiteY37" fmla="*/ 5121 h 10000"/>
                <a:gd name="connsiteX38" fmla="*/ 0 w 10000"/>
                <a:gd name="connsiteY38" fmla="*/ 5121 h 10000"/>
                <a:gd name="connsiteX39" fmla="*/ 4436 w 10000"/>
                <a:gd name="connsiteY39"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079 w 10000"/>
                <a:gd name="connsiteY30" fmla="*/ 7937 h 10000"/>
                <a:gd name="connsiteX31" fmla="*/ 935 w 10000"/>
                <a:gd name="connsiteY31" fmla="*/ 6845 h 10000"/>
                <a:gd name="connsiteX32" fmla="*/ 1055 w 10000"/>
                <a:gd name="connsiteY32" fmla="*/ 6189 h 10000"/>
                <a:gd name="connsiteX33" fmla="*/ 767 w 10000"/>
                <a:gd name="connsiteY33" fmla="*/ 5947 h 10000"/>
                <a:gd name="connsiteX34" fmla="*/ 480 w 10000"/>
                <a:gd name="connsiteY34" fmla="*/ 5801 h 10000"/>
                <a:gd name="connsiteX35" fmla="*/ 240 w 10000"/>
                <a:gd name="connsiteY35" fmla="*/ 5534 h 10000"/>
                <a:gd name="connsiteX36" fmla="*/ 0 w 10000"/>
                <a:gd name="connsiteY36" fmla="*/ 5121 h 10000"/>
                <a:gd name="connsiteX37" fmla="*/ 0 w 10000"/>
                <a:gd name="connsiteY37" fmla="*/ 5121 h 10000"/>
                <a:gd name="connsiteX38" fmla="*/ 4436 w 10000"/>
                <a:gd name="connsiteY38" fmla="*/ 8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000" h="10000">
                  <a:moveTo>
                    <a:pt x="4436" y="850"/>
                  </a:moveTo>
                  <a:lnTo>
                    <a:pt x="5348" y="0"/>
                  </a:lnTo>
                  <a:lnTo>
                    <a:pt x="5348" y="0"/>
                  </a:lnTo>
                  <a:cubicBezTo>
                    <a:pt x="5396" y="24"/>
                    <a:pt x="5468" y="49"/>
                    <a:pt x="5516" y="73"/>
                  </a:cubicBezTo>
                  <a:lnTo>
                    <a:pt x="5540" y="73"/>
                  </a:lnTo>
                  <a:cubicBezTo>
                    <a:pt x="5580" y="105"/>
                    <a:pt x="5619" y="138"/>
                    <a:pt x="5659" y="170"/>
                  </a:cubicBezTo>
                  <a:cubicBezTo>
                    <a:pt x="5779" y="461"/>
                    <a:pt x="5995" y="801"/>
                    <a:pt x="6259" y="922"/>
                  </a:cubicBezTo>
                  <a:cubicBezTo>
                    <a:pt x="6571" y="1019"/>
                    <a:pt x="7074" y="1117"/>
                    <a:pt x="7050" y="1553"/>
                  </a:cubicBezTo>
                  <a:cubicBezTo>
                    <a:pt x="7050" y="1578"/>
                    <a:pt x="7050" y="1602"/>
                    <a:pt x="7074" y="1626"/>
                  </a:cubicBezTo>
                  <a:lnTo>
                    <a:pt x="7074" y="1675"/>
                  </a:lnTo>
                  <a:cubicBezTo>
                    <a:pt x="7098" y="1699"/>
                    <a:pt x="7122" y="1748"/>
                    <a:pt x="7122" y="1772"/>
                  </a:cubicBezTo>
                  <a:cubicBezTo>
                    <a:pt x="7266" y="1966"/>
                    <a:pt x="7242" y="2063"/>
                    <a:pt x="7530" y="2087"/>
                  </a:cubicBezTo>
                  <a:cubicBezTo>
                    <a:pt x="7722" y="2112"/>
                    <a:pt x="7890" y="2087"/>
                    <a:pt x="8082" y="2136"/>
                  </a:cubicBezTo>
                  <a:cubicBezTo>
                    <a:pt x="8321" y="2209"/>
                    <a:pt x="8513" y="2451"/>
                    <a:pt x="8753" y="2524"/>
                  </a:cubicBezTo>
                  <a:cubicBezTo>
                    <a:pt x="9017" y="2597"/>
                    <a:pt x="9209" y="2767"/>
                    <a:pt x="9448" y="2888"/>
                  </a:cubicBezTo>
                  <a:lnTo>
                    <a:pt x="10000" y="3228"/>
                  </a:lnTo>
                  <a:lnTo>
                    <a:pt x="10000" y="3228"/>
                  </a:lnTo>
                  <a:lnTo>
                    <a:pt x="7698" y="5655"/>
                  </a:lnTo>
                  <a:lnTo>
                    <a:pt x="7698" y="5655"/>
                  </a:lnTo>
                  <a:lnTo>
                    <a:pt x="3022" y="10000"/>
                  </a:lnTo>
                  <a:lnTo>
                    <a:pt x="3022" y="10000"/>
                  </a:lnTo>
                  <a:cubicBezTo>
                    <a:pt x="2998" y="9879"/>
                    <a:pt x="2902" y="9660"/>
                    <a:pt x="2830" y="9660"/>
                  </a:cubicBezTo>
                  <a:lnTo>
                    <a:pt x="2830" y="9660"/>
                  </a:lnTo>
                  <a:cubicBezTo>
                    <a:pt x="2758" y="9951"/>
                    <a:pt x="2494" y="9854"/>
                    <a:pt x="2422" y="9636"/>
                  </a:cubicBezTo>
                  <a:cubicBezTo>
                    <a:pt x="2374" y="9490"/>
                    <a:pt x="1918" y="9442"/>
                    <a:pt x="1942" y="9223"/>
                  </a:cubicBezTo>
                  <a:cubicBezTo>
                    <a:pt x="1942" y="9175"/>
                    <a:pt x="1918" y="9126"/>
                    <a:pt x="1942" y="9078"/>
                  </a:cubicBezTo>
                  <a:cubicBezTo>
                    <a:pt x="1966" y="9078"/>
                    <a:pt x="2086" y="8981"/>
                    <a:pt x="2110" y="8956"/>
                  </a:cubicBezTo>
                  <a:cubicBezTo>
                    <a:pt x="2158" y="8908"/>
                    <a:pt x="1894" y="8714"/>
                    <a:pt x="1847" y="8665"/>
                  </a:cubicBezTo>
                  <a:cubicBezTo>
                    <a:pt x="1727" y="8544"/>
                    <a:pt x="1823" y="8568"/>
                    <a:pt x="1918" y="8471"/>
                  </a:cubicBezTo>
                  <a:cubicBezTo>
                    <a:pt x="1966" y="8398"/>
                    <a:pt x="1799" y="8350"/>
                    <a:pt x="1775" y="8325"/>
                  </a:cubicBezTo>
                  <a:cubicBezTo>
                    <a:pt x="1635" y="8236"/>
                    <a:pt x="1243" y="8087"/>
                    <a:pt x="1079" y="7937"/>
                  </a:cubicBezTo>
                  <a:cubicBezTo>
                    <a:pt x="939" y="7690"/>
                    <a:pt x="939" y="7136"/>
                    <a:pt x="935" y="6845"/>
                  </a:cubicBezTo>
                  <a:cubicBezTo>
                    <a:pt x="967" y="6683"/>
                    <a:pt x="1083" y="6338"/>
                    <a:pt x="1055" y="6189"/>
                  </a:cubicBezTo>
                  <a:cubicBezTo>
                    <a:pt x="983" y="5995"/>
                    <a:pt x="935" y="6019"/>
                    <a:pt x="767" y="5947"/>
                  </a:cubicBezTo>
                  <a:lnTo>
                    <a:pt x="480" y="5801"/>
                  </a:lnTo>
                  <a:cubicBezTo>
                    <a:pt x="264" y="5752"/>
                    <a:pt x="312" y="5728"/>
                    <a:pt x="240" y="5534"/>
                  </a:cubicBezTo>
                  <a:cubicBezTo>
                    <a:pt x="168" y="5388"/>
                    <a:pt x="72" y="5267"/>
                    <a:pt x="0" y="5121"/>
                  </a:cubicBezTo>
                  <a:lnTo>
                    <a:pt x="0" y="5121"/>
                  </a:lnTo>
                  <a:lnTo>
                    <a:pt x="4436" y="850"/>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0" name="Freeform 37"/>
            <p:cNvSpPr>
              <a:spLocks/>
            </p:cNvSpPr>
            <p:nvPr/>
          </p:nvSpPr>
          <p:spPr bwMode="auto">
            <a:xfrm>
              <a:off x="2960688" y="2889251"/>
              <a:ext cx="700088" cy="717550"/>
            </a:xfrm>
            <a:custGeom>
              <a:avLst/>
              <a:gdLst>
                <a:gd name="T0" fmla="*/ 32 w 267"/>
                <a:gd name="T1" fmla="*/ 235 h 273"/>
                <a:gd name="T2" fmla="*/ 42 w 267"/>
                <a:gd name="T3" fmla="*/ 240 h 273"/>
                <a:gd name="T4" fmla="*/ 70 w 267"/>
                <a:gd name="T5" fmla="*/ 260 h 273"/>
                <a:gd name="T6" fmla="*/ 82 w 267"/>
                <a:gd name="T7" fmla="*/ 273 h 273"/>
                <a:gd name="T8" fmla="*/ 82 w 267"/>
                <a:gd name="T9" fmla="*/ 273 h 273"/>
                <a:gd name="T10" fmla="*/ 267 w 267"/>
                <a:gd name="T11" fmla="*/ 97 h 273"/>
                <a:gd name="T12" fmla="*/ 267 w 267"/>
                <a:gd name="T13" fmla="*/ 97 h 273"/>
                <a:gd name="T14" fmla="*/ 223 w 267"/>
                <a:gd name="T15" fmla="*/ 84 h 273"/>
                <a:gd name="T16" fmla="*/ 174 w 267"/>
                <a:gd name="T17" fmla="*/ 66 h 273"/>
                <a:gd name="T18" fmla="*/ 149 w 267"/>
                <a:gd name="T19" fmla="*/ 25 h 273"/>
                <a:gd name="T20" fmla="*/ 144 w 267"/>
                <a:gd name="T21" fmla="*/ 0 h 273"/>
                <a:gd name="T22" fmla="*/ 115 w 267"/>
                <a:gd name="T23" fmla="*/ 4 h 273"/>
                <a:gd name="T24" fmla="*/ 87 w 267"/>
                <a:gd name="T25" fmla="*/ 8 h 273"/>
                <a:gd name="T26" fmla="*/ 87 w 267"/>
                <a:gd name="T27" fmla="*/ 8 h 273"/>
                <a:gd name="T28" fmla="*/ 68 w 267"/>
                <a:gd name="T29" fmla="*/ 12 h 273"/>
                <a:gd name="T30" fmla="*/ 68 w 267"/>
                <a:gd name="T31" fmla="*/ 12 h 273"/>
                <a:gd name="T32" fmla="*/ 60 w 267"/>
                <a:gd name="T33" fmla="*/ 15 h 273"/>
                <a:gd name="T34" fmla="*/ 47 w 267"/>
                <a:gd name="T35" fmla="*/ 18 h 273"/>
                <a:gd name="T36" fmla="*/ 35 w 267"/>
                <a:gd name="T37" fmla="*/ 22 h 273"/>
                <a:gd name="T38" fmla="*/ 27 w 267"/>
                <a:gd name="T39" fmla="*/ 24 h 273"/>
                <a:gd name="T40" fmla="*/ 15 w 267"/>
                <a:gd name="T41" fmla="*/ 33 h 273"/>
                <a:gd name="T42" fmla="*/ 15 w 267"/>
                <a:gd name="T43" fmla="*/ 46 h 273"/>
                <a:gd name="T44" fmla="*/ 15 w 267"/>
                <a:gd name="T45" fmla="*/ 59 h 273"/>
                <a:gd name="T46" fmla="*/ 32 w 267"/>
                <a:gd name="T47" fmla="*/ 84 h 273"/>
                <a:gd name="T48" fmla="*/ 21 w 267"/>
                <a:gd name="T49" fmla="*/ 97 h 273"/>
                <a:gd name="T50" fmla="*/ 14 w 267"/>
                <a:gd name="T51" fmla="*/ 114 h 273"/>
                <a:gd name="T52" fmla="*/ 6 w 267"/>
                <a:gd name="T53" fmla="*/ 127 h 273"/>
                <a:gd name="T54" fmla="*/ 6 w 267"/>
                <a:gd name="T55" fmla="*/ 140 h 273"/>
                <a:gd name="T56" fmla="*/ 0 w 267"/>
                <a:gd name="T57" fmla="*/ 147 h 273"/>
                <a:gd name="T58" fmla="*/ 5 w 267"/>
                <a:gd name="T59" fmla="*/ 162 h 273"/>
                <a:gd name="T60" fmla="*/ 14 w 267"/>
                <a:gd name="T61" fmla="*/ 171 h 273"/>
                <a:gd name="T62" fmla="*/ 31 w 267"/>
                <a:gd name="T63" fmla="*/ 191 h 273"/>
                <a:gd name="T64" fmla="*/ 41 w 267"/>
                <a:gd name="T65" fmla="*/ 203 h 273"/>
                <a:gd name="T66" fmla="*/ 36 w 267"/>
                <a:gd name="T67" fmla="*/ 225 h 273"/>
                <a:gd name="T68" fmla="*/ 32 w 267"/>
                <a:gd name="T69" fmla="*/ 23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7" h="273">
                  <a:moveTo>
                    <a:pt x="32" y="235"/>
                  </a:moveTo>
                  <a:cubicBezTo>
                    <a:pt x="37" y="237"/>
                    <a:pt x="41" y="239"/>
                    <a:pt x="42" y="240"/>
                  </a:cubicBezTo>
                  <a:cubicBezTo>
                    <a:pt x="53" y="241"/>
                    <a:pt x="64" y="252"/>
                    <a:pt x="70" y="260"/>
                  </a:cubicBezTo>
                  <a:cubicBezTo>
                    <a:pt x="82" y="273"/>
                    <a:pt x="82" y="273"/>
                    <a:pt x="82" y="273"/>
                  </a:cubicBezTo>
                  <a:cubicBezTo>
                    <a:pt x="82" y="273"/>
                    <a:pt x="82" y="273"/>
                    <a:pt x="82" y="273"/>
                  </a:cubicBezTo>
                  <a:cubicBezTo>
                    <a:pt x="267" y="97"/>
                    <a:pt x="267" y="97"/>
                    <a:pt x="267" y="97"/>
                  </a:cubicBezTo>
                  <a:cubicBezTo>
                    <a:pt x="267" y="97"/>
                    <a:pt x="267" y="97"/>
                    <a:pt x="267" y="97"/>
                  </a:cubicBezTo>
                  <a:cubicBezTo>
                    <a:pt x="223" y="84"/>
                    <a:pt x="223" y="84"/>
                    <a:pt x="223" y="84"/>
                  </a:cubicBezTo>
                  <a:cubicBezTo>
                    <a:pt x="206" y="83"/>
                    <a:pt x="190" y="71"/>
                    <a:pt x="174" y="66"/>
                  </a:cubicBezTo>
                  <a:cubicBezTo>
                    <a:pt x="157" y="62"/>
                    <a:pt x="151" y="40"/>
                    <a:pt x="149" y="25"/>
                  </a:cubicBezTo>
                  <a:cubicBezTo>
                    <a:pt x="148" y="18"/>
                    <a:pt x="147" y="5"/>
                    <a:pt x="144" y="0"/>
                  </a:cubicBezTo>
                  <a:cubicBezTo>
                    <a:pt x="137" y="0"/>
                    <a:pt x="122" y="2"/>
                    <a:pt x="115" y="4"/>
                  </a:cubicBezTo>
                  <a:cubicBezTo>
                    <a:pt x="106" y="6"/>
                    <a:pt x="96" y="6"/>
                    <a:pt x="87" y="8"/>
                  </a:cubicBezTo>
                  <a:cubicBezTo>
                    <a:pt x="87" y="8"/>
                    <a:pt x="87" y="8"/>
                    <a:pt x="87" y="8"/>
                  </a:cubicBezTo>
                  <a:cubicBezTo>
                    <a:pt x="68" y="12"/>
                    <a:pt x="68" y="12"/>
                    <a:pt x="68" y="12"/>
                  </a:cubicBezTo>
                  <a:cubicBezTo>
                    <a:pt x="68" y="12"/>
                    <a:pt x="68" y="12"/>
                    <a:pt x="68" y="12"/>
                  </a:cubicBezTo>
                  <a:cubicBezTo>
                    <a:pt x="60" y="15"/>
                    <a:pt x="60" y="15"/>
                    <a:pt x="60" y="15"/>
                  </a:cubicBezTo>
                  <a:cubicBezTo>
                    <a:pt x="56" y="17"/>
                    <a:pt x="51" y="17"/>
                    <a:pt x="47" y="18"/>
                  </a:cubicBezTo>
                  <a:cubicBezTo>
                    <a:pt x="43" y="20"/>
                    <a:pt x="39" y="21"/>
                    <a:pt x="35" y="22"/>
                  </a:cubicBezTo>
                  <a:cubicBezTo>
                    <a:pt x="33" y="23"/>
                    <a:pt x="29" y="24"/>
                    <a:pt x="27" y="24"/>
                  </a:cubicBezTo>
                  <a:cubicBezTo>
                    <a:pt x="24" y="27"/>
                    <a:pt x="16" y="27"/>
                    <a:pt x="15" y="33"/>
                  </a:cubicBezTo>
                  <a:cubicBezTo>
                    <a:pt x="16" y="39"/>
                    <a:pt x="19" y="40"/>
                    <a:pt x="15" y="46"/>
                  </a:cubicBezTo>
                  <a:cubicBezTo>
                    <a:pt x="11" y="51"/>
                    <a:pt x="11" y="55"/>
                    <a:pt x="15" y="59"/>
                  </a:cubicBezTo>
                  <a:cubicBezTo>
                    <a:pt x="19" y="64"/>
                    <a:pt x="31" y="78"/>
                    <a:pt x="32" y="84"/>
                  </a:cubicBezTo>
                  <a:cubicBezTo>
                    <a:pt x="32" y="88"/>
                    <a:pt x="24" y="95"/>
                    <a:pt x="21" y="97"/>
                  </a:cubicBezTo>
                  <a:cubicBezTo>
                    <a:pt x="20" y="104"/>
                    <a:pt x="20" y="109"/>
                    <a:pt x="14" y="114"/>
                  </a:cubicBezTo>
                  <a:cubicBezTo>
                    <a:pt x="9" y="119"/>
                    <a:pt x="9" y="122"/>
                    <a:pt x="6" y="127"/>
                  </a:cubicBezTo>
                  <a:cubicBezTo>
                    <a:pt x="6" y="132"/>
                    <a:pt x="7" y="136"/>
                    <a:pt x="6" y="140"/>
                  </a:cubicBezTo>
                  <a:cubicBezTo>
                    <a:pt x="5" y="143"/>
                    <a:pt x="2" y="144"/>
                    <a:pt x="0" y="147"/>
                  </a:cubicBezTo>
                  <a:cubicBezTo>
                    <a:pt x="0" y="151"/>
                    <a:pt x="2" y="158"/>
                    <a:pt x="5" y="162"/>
                  </a:cubicBezTo>
                  <a:cubicBezTo>
                    <a:pt x="7" y="167"/>
                    <a:pt x="11" y="167"/>
                    <a:pt x="14" y="171"/>
                  </a:cubicBezTo>
                  <a:cubicBezTo>
                    <a:pt x="20" y="177"/>
                    <a:pt x="23" y="187"/>
                    <a:pt x="31" y="191"/>
                  </a:cubicBezTo>
                  <a:cubicBezTo>
                    <a:pt x="37" y="194"/>
                    <a:pt x="39" y="197"/>
                    <a:pt x="41" y="203"/>
                  </a:cubicBezTo>
                  <a:cubicBezTo>
                    <a:pt x="44" y="207"/>
                    <a:pt x="37" y="220"/>
                    <a:pt x="36" y="225"/>
                  </a:cubicBezTo>
                  <a:cubicBezTo>
                    <a:pt x="32" y="235"/>
                    <a:pt x="32" y="235"/>
                    <a:pt x="32" y="235"/>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1" name="Freeform 38"/>
            <p:cNvSpPr>
              <a:spLocks/>
            </p:cNvSpPr>
            <p:nvPr/>
          </p:nvSpPr>
          <p:spPr bwMode="auto">
            <a:xfrm>
              <a:off x="2413001" y="2727583"/>
              <a:ext cx="727075" cy="779206"/>
            </a:xfrm>
            <a:custGeom>
              <a:avLst/>
              <a:gdLst>
                <a:gd name="T0" fmla="*/ 0 w 277"/>
                <a:gd name="T1" fmla="*/ 44 h 299"/>
                <a:gd name="T2" fmla="*/ 6 w 277"/>
                <a:gd name="T3" fmla="*/ 53 h 299"/>
                <a:gd name="T4" fmla="*/ 15 w 277"/>
                <a:gd name="T5" fmla="*/ 70 h 299"/>
                <a:gd name="T6" fmla="*/ 24 w 277"/>
                <a:gd name="T7" fmla="*/ 87 h 299"/>
                <a:gd name="T8" fmla="*/ 37 w 277"/>
                <a:gd name="T9" fmla="*/ 90 h 299"/>
                <a:gd name="T10" fmla="*/ 48 w 277"/>
                <a:gd name="T11" fmla="*/ 100 h 299"/>
                <a:gd name="T12" fmla="*/ 74 w 277"/>
                <a:gd name="T13" fmla="*/ 124 h 299"/>
                <a:gd name="T14" fmla="*/ 93 w 277"/>
                <a:gd name="T15" fmla="*/ 136 h 299"/>
                <a:gd name="T16" fmla="*/ 109 w 277"/>
                <a:gd name="T17" fmla="*/ 144 h 299"/>
                <a:gd name="T18" fmla="*/ 124 w 277"/>
                <a:gd name="T19" fmla="*/ 154 h 299"/>
                <a:gd name="T20" fmla="*/ 144 w 277"/>
                <a:gd name="T21" fmla="*/ 169 h 299"/>
                <a:gd name="T22" fmla="*/ 156 w 277"/>
                <a:gd name="T23" fmla="*/ 187 h 299"/>
                <a:gd name="T24" fmla="*/ 181 w 277"/>
                <a:gd name="T25" fmla="*/ 223 h 299"/>
                <a:gd name="T26" fmla="*/ 190 w 277"/>
                <a:gd name="T27" fmla="*/ 245 h 299"/>
                <a:gd name="T28" fmla="*/ 192 w 277"/>
                <a:gd name="T29" fmla="*/ 247 h 299"/>
                <a:gd name="T30" fmla="*/ 197 w 277"/>
                <a:gd name="T31" fmla="*/ 256 h 299"/>
                <a:gd name="T32" fmla="*/ 197 w 277"/>
                <a:gd name="T33" fmla="*/ 272 h 299"/>
                <a:gd name="T34" fmla="*/ 226 w 277"/>
                <a:gd name="T35" fmla="*/ 295 h 299"/>
                <a:gd name="T36" fmla="*/ 241 w 277"/>
                <a:gd name="T37" fmla="*/ 299 h 299"/>
                <a:gd name="T38" fmla="*/ 241 w 277"/>
                <a:gd name="T39" fmla="*/ 299 h 299"/>
                <a:gd name="T40" fmla="*/ 245 w 277"/>
                <a:gd name="T41" fmla="*/ 289 h 299"/>
                <a:gd name="T42" fmla="*/ 250 w 277"/>
                <a:gd name="T43" fmla="*/ 267 h 299"/>
                <a:gd name="T44" fmla="*/ 240 w 277"/>
                <a:gd name="T45" fmla="*/ 255 h 299"/>
                <a:gd name="T46" fmla="*/ 223 w 277"/>
                <a:gd name="T47" fmla="*/ 235 h 299"/>
                <a:gd name="T48" fmla="*/ 214 w 277"/>
                <a:gd name="T49" fmla="*/ 226 h 299"/>
                <a:gd name="T50" fmla="*/ 209 w 277"/>
                <a:gd name="T51" fmla="*/ 211 h 299"/>
                <a:gd name="T52" fmla="*/ 215 w 277"/>
                <a:gd name="T53" fmla="*/ 204 h 299"/>
                <a:gd name="T54" fmla="*/ 215 w 277"/>
                <a:gd name="T55" fmla="*/ 191 h 299"/>
                <a:gd name="T56" fmla="*/ 223 w 277"/>
                <a:gd name="T57" fmla="*/ 178 h 299"/>
                <a:gd name="T58" fmla="*/ 230 w 277"/>
                <a:gd name="T59" fmla="*/ 161 h 299"/>
                <a:gd name="T60" fmla="*/ 241 w 277"/>
                <a:gd name="T61" fmla="*/ 148 h 299"/>
                <a:gd name="T62" fmla="*/ 224 w 277"/>
                <a:gd name="T63" fmla="*/ 123 h 299"/>
                <a:gd name="T64" fmla="*/ 224 w 277"/>
                <a:gd name="T65" fmla="*/ 110 h 299"/>
                <a:gd name="T66" fmla="*/ 224 w 277"/>
                <a:gd name="T67" fmla="*/ 97 h 299"/>
                <a:gd name="T68" fmla="*/ 236 w 277"/>
                <a:gd name="T69" fmla="*/ 88 h 299"/>
                <a:gd name="T70" fmla="*/ 244 w 277"/>
                <a:gd name="T71" fmla="*/ 86 h 299"/>
                <a:gd name="T72" fmla="*/ 256 w 277"/>
                <a:gd name="T73" fmla="*/ 82 h 299"/>
                <a:gd name="T74" fmla="*/ 269 w 277"/>
                <a:gd name="T75" fmla="*/ 79 h 299"/>
                <a:gd name="T76" fmla="*/ 277 w 277"/>
                <a:gd name="T77" fmla="*/ 76 h 299"/>
                <a:gd name="T78" fmla="*/ 277 w 277"/>
                <a:gd name="T79" fmla="*/ 76 h 299"/>
                <a:gd name="T80" fmla="*/ 277 w 277"/>
                <a:gd name="T81" fmla="*/ 58 h 299"/>
                <a:gd name="T82" fmla="*/ 247 w 277"/>
                <a:gd name="T83" fmla="*/ 58 h 299"/>
                <a:gd name="T84" fmla="*/ 222 w 277"/>
                <a:gd name="T85" fmla="*/ 59 h 299"/>
                <a:gd name="T86" fmla="*/ 222 w 277"/>
                <a:gd name="T87" fmla="*/ 60 h 299"/>
                <a:gd name="T88" fmla="*/ 204 w 277"/>
                <a:gd name="T89" fmla="*/ 65 h 299"/>
                <a:gd name="T90" fmla="*/ 185 w 277"/>
                <a:gd name="T91" fmla="*/ 50 h 299"/>
                <a:gd name="T92" fmla="*/ 178 w 277"/>
                <a:gd name="T93" fmla="*/ 37 h 299"/>
                <a:gd name="T94" fmla="*/ 147 w 277"/>
                <a:gd name="T95" fmla="*/ 67 h 299"/>
                <a:gd name="T96" fmla="*/ 138 w 277"/>
                <a:gd name="T97" fmla="*/ 12 h 299"/>
                <a:gd name="T98" fmla="*/ 138 w 277"/>
                <a:gd name="T99" fmla="*/ 12 h 299"/>
                <a:gd name="T100" fmla="*/ 130 w 277"/>
                <a:gd name="T101" fmla="*/ 12 h 299"/>
                <a:gd name="T102" fmla="*/ 119 w 277"/>
                <a:gd name="T103" fmla="*/ 14 h 299"/>
                <a:gd name="T104" fmla="*/ 118 w 277"/>
                <a:gd name="T105" fmla="*/ 14 h 299"/>
                <a:gd name="T106" fmla="*/ 110 w 277"/>
                <a:gd name="T107" fmla="*/ 16 h 299"/>
                <a:gd name="T108" fmla="*/ 101 w 277"/>
                <a:gd name="T109" fmla="*/ 14 h 299"/>
                <a:gd name="T110" fmla="*/ 81 w 277"/>
                <a:gd name="T111" fmla="*/ 13 h 299"/>
                <a:gd name="T112" fmla="*/ 73 w 277"/>
                <a:gd name="T113" fmla="*/ 10 h 299"/>
                <a:gd name="T114" fmla="*/ 68 w 277"/>
                <a:gd name="T115" fmla="*/ 7 h 299"/>
                <a:gd name="T116" fmla="*/ 62 w 277"/>
                <a:gd name="T117" fmla="*/ 3 h 299"/>
                <a:gd name="T118" fmla="*/ 50 w 277"/>
                <a:gd name="T119" fmla="*/ 7 h 299"/>
                <a:gd name="T120" fmla="*/ 34 w 277"/>
                <a:gd name="T121" fmla="*/ 7 h 299"/>
                <a:gd name="T122" fmla="*/ 0 w 277"/>
                <a:gd name="T123" fmla="*/ 44 h 299"/>
                <a:gd name="connsiteX0" fmla="*/ 0 w 10000"/>
                <a:gd name="connsiteY0" fmla="*/ 1408 h 9936"/>
                <a:gd name="connsiteX1" fmla="*/ 217 w 10000"/>
                <a:gd name="connsiteY1" fmla="*/ 1709 h 9936"/>
                <a:gd name="connsiteX2" fmla="*/ 542 w 10000"/>
                <a:gd name="connsiteY2" fmla="*/ 2277 h 9936"/>
                <a:gd name="connsiteX3" fmla="*/ 866 w 10000"/>
                <a:gd name="connsiteY3" fmla="*/ 2846 h 9936"/>
                <a:gd name="connsiteX4" fmla="*/ 1336 w 10000"/>
                <a:gd name="connsiteY4" fmla="*/ 2946 h 9936"/>
                <a:gd name="connsiteX5" fmla="*/ 1733 w 10000"/>
                <a:gd name="connsiteY5" fmla="*/ 3280 h 9936"/>
                <a:gd name="connsiteX6" fmla="*/ 2671 w 10000"/>
                <a:gd name="connsiteY6" fmla="*/ 4083 h 9936"/>
                <a:gd name="connsiteX7" fmla="*/ 3935 w 10000"/>
                <a:gd name="connsiteY7" fmla="*/ 4752 h 9936"/>
                <a:gd name="connsiteX8" fmla="*/ 4477 w 10000"/>
                <a:gd name="connsiteY8" fmla="*/ 5087 h 9936"/>
                <a:gd name="connsiteX9" fmla="*/ 5199 w 10000"/>
                <a:gd name="connsiteY9" fmla="*/ 5588 h 9936"/>
                <a:gd name="connsiteX10" fmla="*/ 5632 w 10000"/>
                <a:gd name="connsiteY10" fmla="*/ 6190 h 9936"/>
                <a:gd name="connsiteX11" fmla="*/ 6534 w 10000"/>
                <a:gd name="connsiteY11" fmla="*/ 7394 h 9936"/>
                <a:gd name="connsiteX12" fmla="*/ 6859 w 10000"/>
                <a:gd name="connsiteY12" fmla="*/ 8130 h 9936"/>
                <a:gd name="connsiteX13" fmla="*/ 6931 w 10000"/>
                <a:gd name="connsiteY13" fmla="*/ 8197 h 9936"/>
                <a:gd name="connsiteX14" fmla="*/ 7112 w 10000"/>
                <a:gd name="connsiteY14" fmla="*/ 8498 h 9936"/>
                <a:gd name="connsiteX15" fmla="*/ 7112 w 10000"/>
                <a:gd name="connsiteY15" fmla="*/ 9033 h 9936"/>
                <a:gd name="connsiteX16" fmla="*/ 8159 w 10000"/>
                <a:gd name="connsiteY16" fmla="*/ 9802 h 9936"/>
                <a:gd name="connsiteX17" fmla="*/ 8700 w 10000"/>
                <a:gd name="connsiteY17" fmla="*/ 9936 h 9936"/>
                <a:gd name="connsiteX18" fmla="*/ 8700 w 10000"/>
                <a:gd name="connsiteY18" fmla="*/ 9936 h 9936"/>
                <a:gd name="connsiteX19" fmla="*/ 8845 w 10000"/>
                <a:gd name="connsiteY19" fmla="*/ 9602 h 9936"/>
                <a:gd name="connsiteX20" fmla="*/ 9025 w 10000"/>
                <a:gd name="connsiteY20" fmla="*/ 8866 h 9936"/>
                <a:gd name="connsiteX21" fmla="*/ 8664 w 10000"/>
                <a:gd name="connsiteY21" fmla="*/ 8464 h 9936"/>
                <a:gd name="connsiteX22" fmla="*/ 8051 w 10000"/>
                <a:gd name="connsiteY22" fmla="*/ 7796 h 9936"/>
                <a:gd name="connsiteX23" fmla="*/ 7726 w 10000"/>
                <a:gd name="connsiteY23" fmla="*/ 7495 h 9936"/>
                <a:gd name="connsiteX24" fmla="*/ 7545 w 10000"/>
                <a:gd name="connsiteY24" fmla="*/ 6993 h 9936"/>
                <a:gd name="connsiteX25" fmla="*/ 7762 w 10000"/>
                <a:gd name="connsiteY25" fmla="*/ 6759 h 9936"/>
                <a:gd name="connsiteX26" fmla="*/ 7762 w 10000"/>
                <a:gd name="connsiteY26" fmla="*/ 6324 h 9936"/>
                <a:gd name="connsiteX27" fmla="*/ 8051 w 10000"/>
                <a:gd name="connsiteY27" fmla="*/ 5889 h 9936"/>
                <a:gd name="connsiteX28" fmla="*/ 8303 w 10000"/>
                <a:gd name="connsiteY28" fmla="*/ 5321 h 9936"/>
                <a:gd name="connsiteX29" fmla="*/ 8700 w 10000"/>
                <a:gd name="connsiteY29" fmla="*/ 4886 h 9936"/>
                <a:gd name="connsiteX30" fmla="*/ 8087 w 10000"/>
                <a:gd name="connsiteY30" fmla="*/ 4050 h 9936"/>
                <a:gd name="connsiteX31" fmla="*/ 8087 w 10000"/>
                <a:gd name="connsiteY31" fmla="*/ 3615 h 9936"/>
                <a:gd name="connsiteX32" fmla="*/ 8087 w 10000"/>
                <a:gd name="connsiteY32" fmla="*/ 3180 h 9936"/>
                <a:gd name="connsiteX33" fmla="*/ 8520 w 10000"/>
                <a:gd name="connsiteY33" fmla="*/ 2879 h 9936"/>
                <a:gd name="connsiteX34" fmla="*/ 8809 w 10000"/>
                <a:gd name="connsiteY34" fmla="*/ 2812 h 9936"/>
                <a:gd name="connsiteX35" fmla="*/ 9242 w 10000"/>
                <a:gd name="connsiteY35" fmla="*/ 2678 h 9936"/>
                <a:gd name="connsiteX36" fmla="*/ 9711 w 10000"/>
                <a:gd name="connsiteY36" fmla="*/ 2578 h 9936"/>
                <a:gd name="connsiteX37" fmla="*/ 10000 w 10000"/>
                <a:gd name="connsiteY37" fmla="*/ 2478 h 9936"/>
                <a:gd name="connsiteX38" fmla="*/ 10000 w 10000"/>
                <a:gd name="connsiteY38" fmla="*/ 2478 h 9936"/>
                <a:gd name="connsiteX39" fmla="*/ 10000 w 10000"/>
                <a:gd name="connsiteY39" fmla="*/ 1876 h 9936"/>
                <a:gd name="connsiteX40" fmla="*/ 8917 w 10000"/>
                <a:gd name="connsiteY40" fmla="*/ 1876 h 9936"/>
                <a:gd name="connsiteX41" fmla="*/ 8014 w 10000"/>
                <a:gd name="connsiteY41" fmla="*/ 1909 h 9936"/>
                <a:gd name="connsiteX42" fmla="*/ 8014 w 10000"/>
                <a:gd name="connsiteY42" fmla="*/ 1943 h 9936"/>
                <a:gd name="connsiteX43" fmla="*/ 7365 w 10000"/>
                <a:gd name="connsiteY43" fmla="*/ 2110 h 9936"/>
                <a:gd name="connsiteX44" fmla="*/ 6679 w 10000"/>
                <a:gd name="connsiteY44" fmla="*/ 1608 h 9936"/>
                <a:gd name="connsiteX45" fmla="*/ 6426 w 10000"/>
                <a:gd name="connsiteY45" fmla="*/ 1173 h 9936"/>
                <a:gd name="connsiteX46" fmla="*/ 5307 w 10000"/>
                <a:gd name="connsiteY46" fmla="*/ 2177 h 9936"/>
                <a:gd name="connsiteX47" fmla="*/ 4982 w 10000"/>
                <a:gd name="connsiteY47" fmla="*/ 337 h 9936"/>
                <a:gd name="connsiteX48" fmla="*/ 4982 w 10000"/>
                <a:gd name="connsiteY48" fmla="*/ 337 h 9936"/>
                <a:gd name="connsiteX49" fmla="*/ 4693 w 10000"/>
                <a:gd name="connsiteY49" fmla="*/ 337 h 9936"/>
                <a:gd name="connsiteX50" fmla="*/ 4296 w 10000"/>
                <a:gd name="connsiteY50" fmla="*/ 404 h 9936"/>
                <a:gd name="connsiteX51" fmla="*/ 4260 w 10000"/>
                <a:gd name="connsiteY51" fmla="*/ 404 h 9936"/>
                <a:gd name="connsiteX52" fmla="*/ 3971 w 10000"/>
                <a:gd name="connsiteY52" fmla="*/ 471 h 9936"/>
                <a:gd name="connsiteX53" fmla="*/ 3646 w 10000"/>
                <a:gd name="connsiteY53" fmla="*/ 404 h 9936"/>
                <a:gd name="connsiteX54" fmla="*/ 2924 w 10000"/>
                <a:gd name="connsiteY54" fmla="*/ 371 h 9936"/>
                <a:gd name="connsiteX55" fmla="*/ 2635 w 10000"/>
                <a:gd name="connsiteY55" fmla="*/ 270 h 9936"/>
                <a:gd name="connsiteX56" fmla="*/ 2455 w 10000"/>
                <a:gd name="connsiteY56" fmla="*/ 170 h 9936"/>
                <a:gd name="connsiteX57" fmla="*/ 2238 w 10000"/>
                <a:gd name="connsiteY57" fmla="*/ 36 h 9936"/>
                <a:gd name="connsiteX58" fmla="*/ 1805 w 10000"/>
                <a:gd name="connsiteY58" fmla="*/ 170 h 9936"/>
                <a:gd name="connsiteX59" fmla="*/ 1227 w 10000"/>
                <a:gd name="connsiteY59" fmla="*/ 170 h 9936"/>
                <a:gd name="connsiteX60" fmla="*/ 0 w 10000"/>
                <a:gd name="connsiteY60" fmla="*/ 1408 h 9936"/>
                <a:gd name="connsiteX0" fmla="*/ 0 w 10000"/>
                <a:gd name="connsiteY0" fmla="*/ 1417 h 10000"/>
                <a:gd name="connsiteX1" fmla="*/ 217 w 10000"/>
                <a:gd name="connsiteY1" fmla="*/ 1720 h 10000"/>
                <a:gd name="connsiteX2" fmla="*/ 542 w 10000"/>
                <a:gd name="connsiteY2" fmla="*/ 2292 h 10000"/>
                <a:gd name="connsiteX3" fmla="*/ 866 w 10000"/>
                <a:gd name="connsiteY3" fmla="*/ 2864 h 10000"/>
                <a:gd name="connsiteX4" fmla="*/ 1336 w 10000"/>
                <a:gd name="connsiteY4" fmla="*/ 2965 h 10000"/>
                <a:gd name="connsiteX5" fmla="*/ 1733 w 10000"/>
                <a:gd name="connsiteY5" fmla="*/ 3301 h 10000"/>
                <a:gd name="connsiteX6" fmla="*/ 2671 w 10000"/>
                <a:gd name="connsiteY6" fmla="*/ 4109 h 10000"/>
                <a:gd name="connsiteX7" fmla="*/ 3935 w 10000"/>
                <a:gd name="connsiteY7" fmla="*/ 4783 h 10000"/>
                <a:gd name="connsiteX8" fmla="*/ 5199 w 10000"/>
                <a:gd name="connsiteY8" fmla="*/ 5624 h 10000"/>
                <a:gd name="connsiteX9" fmla="*/ 5632 w 10000"/>
                <a:gd name="connsiteY9" fmla="*/ 6230 h 10000"/>
                <a:gd name="connsiteX10" fmla="*/ 6534 w 10000"/>
                <a:gd name="connsiteY10" fmla="*/ 7442 h 10000"/>
                <a:gd name="connsiteX11" fmla="*/ 6859 w 10000"/>
                <a:gd name="connsiteY11" fmla="*/ 8182 h 10000"/>
                <a:gd name="connsiteX12" fmla="*/ 6931 w 10000"/>
                <a:gd name="connsiteY12" fmla="*/ 8250 h 10000"/>
                <a:gd name="connsiteX13" fmla="*/ 7112 w 10000"/>
                <a:gd name="connsiteY13" fmla="*/ 8553 h 10000"/>
                <a:gd name="connsiteX14" fmla="*/ 7112 w 10000"/>
                <a:gd name="connsiteY14" fmla="*/ 9091 h 10000"/>
                <a:gd name="connsiteX15" fmla="*/ 8159 w 10000"/>
                <a:gd name="connsiteY15" fmla="*/ 9865 h 10000"/>
                <a:gd name="connsiteX16" fmla="*/ 8700 w 10000"/>
                <a:gd name="connsiteY16" fmla="*/ 10000 h 10000"/>
                <a:gd name="connsiteX17" fmla="*/ 8700 w 10000"/>
                <a:gd name="connsiteY17" fmla="*/ 10000 h 10000"/>
                <a:gd name="connsiteX18" fmla="*/ 8845 w 10000"/>
                <a:gd name="connsiteY18" fmla="*/ 9664 h 10000"/>
                <a:gd name="connsiteX19" fmla="*/ 9025 w 10000"/>
                <a:gd name="connsiteY19" fmla="*/ 8923 h 10000"/>
                <a:gd name="connsiteX20" fmla="*/ 8664 w 10000"/>
                <a:gd name="connsiteY20" fmla="*/ 8519 h 10000"/>
                <a:gd name="connsiteX21" fmla="*/ 8051 w 10000"/>
                <a:gd name="connsiteY21" fmla="*/ 7846 h 10000"/>
                <a:gd name="connsiteX22" fmla="*/ 7726 w 10000"/>
                <a:gd name="connsiteY22" fmla="*/ 7543 h 10000"/>
                <a:gd name="connsiteX23" fmla="*/ 7545 w 10000"/>
                <a:gd name="connsiteY23" fmla="*/ 7038 h 10000"/>
                <a:gd name="connsiteX24" fmla="*/ 7762 w 10000"/>
                <a:gd name="connsiteY24" fmla="*/ 6803 h 10000"/>
                <a:gd name="connsiteX25" fmla="*/ 7762 w 10000"/>
                <a:gd name="connsiteY25" fmla="*/ 6365 h 10000"/>
                <a:gd name="connsiteX26" fmla="*/ 8051 w 10000"/>
                <a:gd name="connsiteY26" fmla="*/ 5927 h 10000"/>
                <a:gd name="connsiteX27" fmla="*/ 8303 w 10000"/>
                <a:gd name="connsiteY27" fmla="*/ 5355 h 10000"/>
                <a:gd name="connsiteX28" fmla="*/ 8700 w 10000"/>
                <a:gd name="connsiteY28" fmla="*/ 4917 h 10000"/>
                <a:gd name="connsiteX29" fmla="*/ 8087 w 10000"/>
                <a:gd name="connsiteY29" fmla="*/ 4076 h 10000"/>
                <a:gd name="connsiteX30" fmla="*/ 8087 w 10000"/>
                <a:gd name="connsiteY30" fmla="*/ 3638 h 10000"/>
                <a:gd name="connsiteX31" fmla="*/ 8087 w 10000"/>
                <a:gd name="connsiteY31" fmla="*/ 3200 h 10000"/>
                <a:gd name="connsiteX32" fmla="*/ 8520 w 10000"/>
                <a:gd name="connsiteY32" fmla="*/ 2898 h 10000"/>
                <a:gd name="connsiteX33" fmla="*/ 8809 w 10000"/>
                <a:gd name="connsiteY33" fmla="*/ 2830 h 10000"/>
                <a:gd name="connsiteX34" fmla="*/ 9242 w 10000"/>
                <a:gd name="connsiteY34" fmla="*/ 2695 h 10000"/>
                <a:gd name="connsiteX35" fmla="*/ 9711 w 10000"/>
                <a:gd name="connsiteY35" fmla="*/ 2595 h 10000"/>
                <a:gd name="connsiteX36" fmla="*/ 10000 w 10000"/>
                <a:gd name="connsiteY36" fmla="*/ 2494 h 10000"/>
                <a:gd name="connsiteX37" fmla="*/ 10000 w 10000"/>
                <a:gd name="connsiteY37" fmla="*/ 2494 h 10000"/>
                <a:gd name="connsiteX38" fmla="*/ 10000 w 10000"/>
                <a:gd name="connsiteY38" fmla="*/ 1888 h 10000"/>
                <a:gd name="connsiteX39" fmla="*/ 8917 w 10000"/>
                <a:gd name="connsiteY39" fmla="*/ 1888 h 10000"/>
                <a:gd name="connsiteX40" fmla="*/ 8014 w 10000"/>
                <a:gd name="connsiteY40" fmla="*/ 1921 h 10000"/>
                <a:gd name="connsiteX41" fmla="*/ 8014 w 10000"/>
                <a:gd name="connsiteY41" fmla="*/ 1956 h 10000"/>
                <a:gd name="connsiteX42" fmla="*/ 7365 w 10000"/>
                <a:gd name="connsiteY42" fmla="*/ 2124 h 10000"/>
                <a:gd name="connsiteX43" fmla="*/ 6679 w 10000"/>
                <a:gd name="connsiteY43" fmla="*/ 1618 h 10000"/>
                <a:gd name="connsiteX44" fmla="*/ 6426 w 10000"/>
                <a:gd name="connsiteY44" fmla="*/ 1181 h 10000"/>
                <a:gd name="connsiteX45" fmla="*/ 5307 w 10000"/>
                <a:gd name="connsiteY45" fmla="*/ 2191 h 10000"/>
                <a:gd name="connsiteX46" fmla="*/ 4982 w 10000"/>
                <a:gd name="connsiteY46" fmla="*/ 339 h 10000"/>
                <a:gd name="connsiteX47" fmla="*/ 4982 w 10000"/>
                <a:gd name="connsiteY47" fmla="*/ 339 h 10000"/>
                <a:gd name="connsiteX48" fmla="*/ 4693 w 10000"/>
                <a:gd name="connsiteY48" fmla="*/ 339 h 10000"/>
                <a:gd name="connsiteX49" fmla="*/ 4296 w 10000"/>
                <a:gd name="connsiteY49" fmla="*/ 407 h 10000"/>
                <a:gd name="connsiteX50" fmla="*/ 4260 w 10000"/>
                <a:gd name="connsiteY50" fmla="*/ 407 h 10000"/>
                <a:gd name="connsiteX51" fmla="*/ 3971 w 10000"/>
                <a:gd name="connsiteY51" fmla="*/ 474 h 10000"/>
                <a:gd name="connsiteX52" fmla="*/ 3646 w 10000"/>
                <a:gd name="connsiteY52" fmla="*/ 407 h 10000"/>
                <a:gd name="connsiteX53" fmla="*/ 2924 w 10000"/>
                <a:gd name="connsiteY53" fmla="*/ 373 h 10000"/>
                <a:gd name="connsiteX54" fmla="*/ 2635 w 10000"/>
                <a:gd name="connsiteY54" fmla="*/ 272 h 10000"/>
                <a:gd name="connsiteX55" fmla="*/ 2455 w 10000"/>
                <a:gd name="connsiteY55" fmla="*/ 171 h 10000"/>
                <a:gd name="connsiteX56" fmla="*/ 2238 w 10000"/>
                <a:gd name="connsiteY56" fmla="*/ 36 h 10000"/>
                <a:gd name="connsiteX57" fmla="*/ 1805 w 10000"/>
                <a:gd name="connsiteY57" fmla="*/ 171 h 10000"/>
                <a:gd name="connsiteX58" fmla="*/ 1227 w 10000"/>
                <a:gd name="connsiteY58" fmla="*/ 171 h 10000"/>
                <a:gd name="connsiteX59" fmla="*/ 0 w 10000"/>
                <a:gd name="connsiteY59" fmla="*/ 1417 h 10000"/>
                <a:gd name="connsiteX0" fmla="*/ 0 w 10000"/>
                <a:gd name="connsiteY0" fmla="*/ 1417 h 10000"/>
                <a:gd name="connsiteX1" fmla="*/ 217 w 10000"/>
                <a:gd name="connsiteY1" fmla="*/ 1720 h 10000"/>
                <a:gd name="connsiteX2" fmla="*/ 542 w 10000"/>
                <a:gd name="connsiteY2" fmla="*/ 2292 h 10000"/>
                <a:gd name="connsiteX3" fmla="*/ 866 w 10000"/>
                <a:gd name="connsiteY3" fmla="*/ 2864 h 10000"/>
                <a:gd name="connsiteX4" fmla="*/ 1336 w 10000"/>
                <a:gd name="connsiteY4" fmla="*/ 2965 h 10000"/>
                <a:gd name="connsiteX5" fmla="*/ 1733 w 10000"/>
                <a:gd name="connsiteY5" fmla="*/ 3301 h 10000"/>
                <a:gd name="connsiteX6" fmla="*/ 2671 w 10000"/>
                <a:gd name="connsiteY6" fmla="*/ 4109 h 10000"/>
                <a:gd name="connsiteX7" fmla="*/ 3935 w 10000"/>
                <a:gd name="connsiteY7" fmla="*/ 4783 h 10000"/>
                <a:gd name="connsiteX8" fmla="*/ 5199 w 10000"/>
                <a:gd name="connsiteY8" fmla="*/ 5624 h 10000"/>
                <a:gd name="connsiteX9" fmla="*/ 5632 w 10000"/>
                <a:gd name="connsiteY9" fmla="*/ 6230 h 10000"/>
                <a:gd name="connsiteX10" fmla="*/ 6859 w 10000"/>
                <a:gd name="connsiteY10" fmla="*/ 8182 h 10000"/>
                <a:gd name="connsiteX11" fmla="*/ 6931 w 10000"/>
                <a:gd name="connsiteY11" fmla="*/ 8250 h 10000"/>
                <a:gd name="connsiteX12" fmla="*/ 7112 w 10000"/>
                <a:gd name="connsiteY12" fmla="*/ 8553 h 10000"/>
                <a:gd name="connsiteX13" fmla="*/ 7112 w 10000"/>
                <a:gd name="connsiteY13" fmla="*/ 9091 h 10000"/>
                <a:gd name="connsiteX14" fmla="*/ 8159 w 10000"/>
                <a:gd name="connsiteY14" fmla="*/ 9865 h 10000"/>
                <a:gd name="connsiteX15" fmla="*/ 8700 w 10000"/>
                <a:gd name="connsiteY15" fmla="*/ 10000 h 10000"/>
                <a:gd name="connsiteX16" fmla="*/ 8700 w 10000"/>
                <a:gd name="connsiteY16" fmla="*/ 10000 h 10000"/>
                <a:gd name="connsiteX17" fmla="*/ 8845 w 10000"/>
                <a:gd name="connsiteY17" fmla="*/ 9664 h 10000"/>
                <a:gd name="connsiteX18" fmla="*/ 9025 w 10000"/>
                <a:gd name="connsiteY18" fmla="*/ 8923 h 10000"/>
                <a:gd name="connsiteX19" fmla="*/ 8664 w 10000"/>
                <a:gd name="connsiteY19" fmla="*/ 8519 h 10000"/>
                <a:gd name="connsiteX20" fmla="*/ 8051 w 10000"/>
                <a:gd name="connsiteY20" fmla="*/ 7846 h 10000"/>
                <a:gd name="connsiteX21" fmla="*/ 7726 w 10000"/>
                <a:gd name="connsiteY21" fmla="*/ 7543 h 10000"/>
                <a:gd name="connsiteX22" fmla="*/ 7545 w 10000"/>
                <a:gd name="connsiteY22" fmla="*/ 7038 h 10000"/>
                <a:gd name="connsiteX23" fmla="*/ 7762 w 10000"/>
                <a:gd name="connsiteY23" fmla="*/ 6803 h 10000"/>
                <a:gd name="connsiteX24" fmla="*/ 7762 w 10000"/>
                <a:gd name="connsiteY24" fmla="*/ 6365 h 10000"/>
                <a:gd name="connsiteX25" fmla="*/ 8051 w 10000"/>
                <a:gd name="connsiteY25" fmla="*/ 5927 h 10000"/>
                <a:gd name="connsiteX26" fmla="*/ 8303 w 10000"/>
                <a:gd name="connsiteY26" fmla="*/ 5355 h 10000"/>
                <a:gd name="connsiteX27" fmla="*/ 8700 w 10000"/>
                <a:gd name="connsiteY27" fmla="*/ 4917 h 10000"/>
                <a:gd name="connsiteX28" fmla="*/ 8087 w 10000"/>
                <a:gd name="connsiteY28" fmla="*/ 4076 h 10000"/>
                <a:gd name="connsiteX29" fmla="*/ 8087 w 10000"/>
                <a:gd name="connsiteY29" fmla="*/ 3638 h 10000"/>
                <a:gd name="connsiteX30" fmla="*/ 8087 w 10000"/>
                <a:gd name="connsiteY30" fmla="*/ 3200 h 10000"/>
                <a:gd name="connsiteX31" fmla="*/ 8520 w 10000"/>
                <a:gd name="connsiteY31" fmla="*/ 2898 h 10000"/>
                <a:gd name="connsiteX32" fmla="*/ 8809 w 10000"/>
                <a:gd name="connsiteY32" fmla="*/ 2830 h 10000"/>
                <a:gd name="connsiteX33" fmla="*/ 9242 w 10000"/>
                <a:gd name="connsiteY33" fmla="*/ 2695 h 10000"/>
                <a:gd name="connsiteX34" fmla="*/ 9711 w 10000"/>
                <a:gd name="connsiteY34" fmla="*/ 2595 h 10000"/>
                <a:gd name="connsiteX35" fmla="*/ 10000 w 10000"/>
                <a:gd name="connsiteY35" fmla="*/ 2494 h 10000"/>
                <a:gd name="connsiteX36" fmla="*/ 10000 w 10000"/>
                <a:gd name="connsiteY36" fmla="*/ 2494 h 10000"/>
                <a:gd name="connsiteX37" fmla="*/ 10000 w 10000"/>
                <a:gd name="connsiteY37" fmla="*/ 1888 h 10000"/>
                <a:gd name="connsiteX38" fmla="*/ 8917 w 10000"/>
                <a:gd name="connsiteY38" fmla="*/ 1888 h 10000"/>
                <a:gd name="connsiteX39" fmla="*/ 8014 w 10000"/>
                <a:gd name="connsiteY39" fmla="*/ 1921 h 10000"/>
                <a:gd name="connsiteX40" fmla="*/ 8014 w 10000"/>
                <a:gd name="connsiteY40" fmla="*/ 1956 h 10000"/>
                <a:gd name="connsiteX41" fmla="*/ 7365 w 10000"/>
                <a:gd name="connsiteY41" fmla="*/ 2124 h 10000"/>
                <a:gd name="connsiteX42" fmla="*/ 6679 w 10000"/>
                <a:gd name="connsiteY42" fmla="*/ 1618 h 10000"/>
                <a:gd name="connsiteX43" fmla="*/ 6426 w 10000"/>
                <a:gd name="connsiteY43" fmla="*/ 1181 h 10000"/>
                <a:gd name="connsiteX44" fmla="*/ 5307 w 10000"/>
                <a:gd name="connsiteY44" fmla="*/ 2191 h 10000"/>
                <a:gd name="connsiteX45" fmla="*/ 4982 w 10000"/>
                <a:gd name="connsiteY45" fmla="*/ 339 h 10000"/>
                <a:gd name="connsiteX46" fmla="*/ 4982 w 10000"/>
                <a:gd name="connsiteY46" fmla="*/ 339 h 10000"/>
                <a:gd name="connsiteX47" fmla="*/ 4693 w 10000"/>
                <a:gd name="connsiteY47" fmla="*/ 339 h 10000"/>
                <a:gd name="connsiteX48" fmla="*/ 4296 w 10000"/>
                <a:gd name="connsiteY48" fmla="*/ 407 h 10000"/>
                <a:gd name="connsiteX49" fmla="*/ 4260 w 10000"/>
                <a:gd name="connsiteY49" fmla="*/ 407 h 10000"/>
                <a:gd name="connsiteX50" fmla="*/ 3971 w 10000"/>
                <a:gd name="connsiteY50" fmla="*/ 474 h 10000"/>
                <a:gd name="connsiteX51" fmla="*/ 3646 w 10000"/>
                <a:gd name="connsiteY51" fmla="*/ 407 h 10000"/>
                <a:gd name="connsiteX52" fmla="*/ 2924 w 10000"/>
                <a:gd name="connsiteY52" fmla="*/ 373 h 10000"/>
                <a:gd name="connsiteX53" fmla="*/ 2635 w 10000"/>
                <a:gd name="connsiteY53" fmla="*/ 272 h 10000"/>
                <a:gd name="connsiteX54" fmla="*/ 2455 w 10000"/>
                <a:gd name="connsiteY54" fmla="*/ 171 h 10000"/>
                <a:gd name="connsiteX55" fmla="*/ 2238 w 10000"/>
                <a:gd name="connsiteY55" fmla="*/ 36 h 10000"/>
                <a:gd name="connsiteX56" fmla="*/ 1805 w 10000"/>
                <a:gd name="connsiteY56" fmla="*/ 171 h 10000"/>
                <a:gd name="connsiteX57" fmla="*/ 1227 w 10000"/>
                <a:gd name="connsiteY57" fmla="*/ 171 h 10000"/>
                <a:gd name="connsiteX58" fmla="*/ 0 w 10000"/>
                <a:gd name="connsiteY58" fmla="*/ 141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00" h="10000">
                  <a:moveTo>
                    <a:pt x="0" y="1417"/>
                  </a:moveTo>
                  <a:cubicBezTo>
                    <a:pt x="72" y="1518"/>
                    <a:pt x="144" y="1585"/>
                    <a:pt x="217" y="1720"/>
                  </a:cubicBezTo>
                  <a:cubicBezTo>
                    <a:pt x="325" y="1888"/>
                    <a:pt x="433" y="2124"/>
                    <a:pt x="542" y="2292"/>
                  </a:cubicBezTo>
                  <a:cubicBezTo>
                    <a:pt x="614" y="2494"/>
                    <a:pt x="830" y="2729"/>
                    <a:pt x="866" y="2864"/>
                  </a:cubicBezTo>
                  <a:cubicBezTo>
                    <a:pt x="1047" y="2965"/>
                    <a:pt x="1191" y="2898"/>
                    <a:pt x="1336" y="2965"/>
                  </a:cubicBezTo>
                  <a:cubicBezTo>
                    <a:pt x="1480" y="3066"/>
                    <a:pt x="1625" y="3200"/>
                    <a:pt x="1733" y="3301"/>
                  </a:cubicBezTo>
                  <a:cubicBezTo>
                    <a:pt x="1986" y="3571"/>
                    <a:pt x="2383" y="3941"/>
                    <a:pt x="2671" y="4109"/>
                  </a:cubicBezTo>
                  <a:cubicBezTo>
                    <a:pt x="3038" y="4356"/>
                    <a:pt x="3634" y="4615"/>
                    <a:pt x="3935" y="4783"/>
                  </a:cubicBezTo>
                  <a:cubicBezTo>
                    <a:pt x="4356" y="5036"/>
                    <a:pt x="4916" y="5383"/>
                    <a:pt x="5199" y="5624"/>
                  </a:cubicBezTo>
                  <a:cubicBezTo>
                    <a:pt x="5343" y="5860"/>
                    <a:pt x="5415" y="6095"/>
                    <a:pt x="5632" y="6230"/>
                  </a:cubicBezTo>
                  <a:cubicBezTo>
                    <a:pt x="5909" y="6656"/>
                    <a:pt x="6643" y="7845"/>
                    <a:pt x="6859" y="8182"/>
                  </a:cubicBezTo>
                  <a:cubicBezTo>
                    <a:pt x="6895" y="8182"/>
                    <a:pt x="6931" y="8216"/>
                    <a:pt x="6931" y="8250"/>
                  </a:cubicBezTo>
                  <a:cubicBezTo>
                    <a:pt x="7004" y="8350"/>
                    <a:pt x="7040" y="8485"/>
                    <a:pt x="7112" y="8553"/>
                  </a:cubicBezTo>
                  <a:cubicBezTo>
                    <a:pt x="7112" y="8688"/>
                    <a:pt x="7040" y="8991"/>
                    <a:pt x="7112" y="9091"/>
                  </a:cubicBezTo>
                  <a:cubicBezTo>
                    <a:pt x="7112" y="9562"/>
                    <a:pt x="7870" y="9664"/>
                    <a:pt x="8159" y="9865"/>
                  </a:cubicBezTo>
                  <a:cubicBezTo>
                    <a:pt x="8231" y="9865"/>
                    <a:pt x="8484" y="9933"/>
                    <a:pt x="8700" y="10000"/>
                  </a:cubicBezTo>
                  <a:lnTo>
                    <a:pt x="8700" y="10000"/>
                  </a:lnTo>
                  <a:cubicBezTo>
                    <a:pt x="8748" y="9888"/>
                    <a:pt x="8797" y="9776"/>
                    <a:pt x="8845" y="9664"/>
                  </a:cubicBezTo>
                  <a:cubicBezTo>
                    <a:pt x="8881" y="9495"/>
                    <a:pt x="9134" y="9058"/>
                    <a:pt x="9025" y="8923"/>
                  </a:cubicBezTo>
                  <a:cubicBezTo>
                    <a:pt x="8953" y="8721"/>
                    <a:pt x="8881" y="8620"/>
                    <a:pt x="8664" y="8519"/>
                  </a:cubicBezTo>
                  <a:cubicBezTo>
                    <a:pt x="8375" y="8385"/>
                    <a:pt x="8267" y="8048"/>
                    <a:pt x="8051" y="7846"/>
                  </a:cubicBezTo>
                  <a:cubicBezTo>
                    <a:pt x="7942" y="7711"/>
                    <a:pt x="7798" y="7711"/>
                    <a:pt x="7726" y="7543"/>
                  </a:cubicBezTo>
                  <a:cubicBezTo>
                    <a:pt x="7617" y="7408"/>
                    <a:pt x="7545" y="7173"/>
                    <a:pt x="7545" y="7038"/>
                  </a:cubicBezTo>
                  <a:cubicBezTo>
                    <a:pt x="7617" y="6937"/>
                    <a:pt x="7726" y="6903"/>
                    <a:pt x="7762" y="6803"/>
                  </a:cubicBezTo>
                  <a:cubicBezTo>
                    <a:pt x="7798" y="6668"/>
                    <a:pt x="7762" y="6533"/>
                    <a:pt x="7762" y="6365"/>
                  </a:cubicBezTo>
                  <a:cubicBezTo>
                    <a:pt x="7870" y="6197"/>
                    <a:pt x="7870" y="6095"/>
                    <a:pt x="8051" y="5927"/>
                  </a:cubicBezTo>
                  <a:cubicBezTo>
                    <a:pt x="8267" y="5759"/>
                    <a:pt x="8267" y="5591"/>
                    <a:pt x="8303" y="5355"/>
                  </a:cubicBezTo>
                  <a:cubicBezTo>
                    <a:pt x="8412" y="5288"/>
                    <a:pt x="8700" y="5052"/>
                    <a:pt x="8700" y="4917"/>
                  </a:cubicBezTo>
                  <a:cubicBezTo>
                    <a:pt x="8664" y="4715"/>
                    <a:pt x="8231" y="4244"/>
                    <a:pt x="8087" y="4076"/>
                  </a:cubicBezTo>
                  <a:cubicBezTo>
                    <a:pt x="7942" y="3941"/>
                    <a:pt x="7942" y="3806"/>
                    <a:pt x="8087" y="3638"/>
                  </a:cubicBezTo>
                  <a:cubicBezTo>
                    <a:pt x="8231" y="3436"/>
                    <a:pt x="8123" y="3403"/>
                    <a:pt x="8087" y="3200"/>
                  </a:cubicBezTo>
                  <a:cubicBezTo>
                    <a:pt x="8123" y="2998"/>
                    <a:pt x="8412" y="2998"/>
                    <a:pt x="8520" y="2898"/>
                  </a:cubicBezTo>
                  <a:cubicBezTo>
                    <a:pt x="8592" y="2898"/>
                    <a:pt x="8736" y="2864"/>
                    <a:pt x="8809" y="2830"/>
                  </a:cubicBezTo>
                  <a:cubicBezTo>
                    <a:pt x="8953" y="2797"/>
                    <a:pt x="9097" y="2763"/>
                    <a:pt x="9242" y="2695"/>
                  </a:cubicBezTo>
                  <a:cubicBezTo>
                    <a:pt x="9386" y="2662"/>
                    <a:pt x="9567" y="2662"/>
                    <a:pt x="9711" y="2595"/>
                  </a:cubicBezTo>
                  <a:lnTo>
                    <a:pt x="10000" y="2494"/>
                  </a:lnTo>
                  <a:lnTo>
                    <a:pt x="10000" y="2494"/>
                  </a:lnTo>
                  <a:lnTo>
                    <a:pt x="10000" y="1888"/>
                  </a:lnTo>
                  <a:lnTo>
                    <a:pt x="8917" y="1888"/>
                  </a:lnTo>
                  <a:cubicBezTo>
                    <a:pt x="8664" y="1888"/>
                    <a:pt x="8267" y="1888"/>
                    <a:pt x="8014" y="1921"/>
                  </a:cubicBezTo>
                  <a:lnTo>
                    <a:pt x="8014" y="1956"/>
                  </a:lnTo>
                  <a:cubicBezTo>
                    <a:pt x="7870" y="2191"/>
                    <a:pt x="7617" y="2191"/>
                    <a:pt x="7365" y="2124"/>
                  </a:cubicBezTo>
                  <a:cubicBezTo>
                    <a:pt x="7184" y="2089"/>
                    <a:pt x="6679" y="1821"/>
                    <a:pt x="6679" y="1618"/>
                  </a:cubicBezTo>
                  <a:cubicBezTo>
                    <a:pt x="6606" y="1551"/>
                    <a:pt x="6462" y="1248"/>
                    <a:pt x="6426" y="1181"/>
                  </a:cubicBezTo>
                  <a:lnTo>
                    <a:pt x="5307" y="2191"/>
                  </a:lnTo>
                  <a:cubicBezTo>
                    <a:pt x="5199" y="1574"/>
                    <a:pt x="5090" y="956"/>
                    <a:pt x="4982" y="339"/>
                  </a:cubicBezTo>
                  <a:lnTo>
                    <a:pt x="4982" y="339"/>
                  </a:lnTo>
                  <a:lnTo>
                    <a:pt x="4693" y="339"/>
                  </a:lnTo>
                  <a:cubicBezTo>
                    <a:pt x="4585" y="373"/>
                    <a:pt x="4368" y="339"/>
                    <a:pt x="4296" y="407"/>
                  </a:cubicBezTo>
                  <a:lnTo>
                    <a:pt x="4260" y="407"/>
                  </a:lnTo>
                  <a:cubicBezTo>
                    <a:pt x="4224" y="441"/>
                    <a:pt x="4043" y="474"/>
                    <a:pt x="3971" y="474"/>
                  </a:cubicBezTo>
                  <a:cubicBezTo>
                    <a:pt x="3863" y="474"/>
                    <a:pt x="3755" y="407"/>
                    <a:pt x="3646" y="407"/>
                  </a:cubicBezTo>
                  <a:cubicBezTo>
                    <a:pt x="3430" y="407"/>
                    <a:pt x="3105" y="474"/>
                    <a:pt x="2924" y="373"/>
                  </a:cubicBezTo>
                  <a:cubicBezTo>
                    <a:pt x="2816" y="339"/>
                    <a:pt x="2708" y="339"/>
                    <a:pt x="2635" y="272"/>
                  </a:cubicBezTo>
                  <a:cubicBezTo>
                    <a:pt x="2599" y="272"/>
                    <a:pt x="2491" y="205"/>
                    <a:pt x="2455" y="171"/>
                  </a:cubicBezTo>
                  <a:cubicBezTo>
                    <a:pt x="2383" y="104"/>
                    <a:pt x="2310" y="36"/>
                    <a:pt x="2238" y="36"/>
                  </a:cubicBezTo>
                  <a:cubicBezTo>
                    <a:pt x="2058" y="-64"/>
                    <a:pt x="1949" y="70"/>
                    <a:pt x="1805" y="171"/>
                  </a:cubicBezTo>
                  <a:lnTo>
                    <a:pt x="1227" y="171"/>
                  </a:lnTo>
                  <a:lnTo>
                    <a:pt x="0" y="1417"/>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2" name="Freeform 39"/>
            <p:cNvSpPr>
              <a:spLocks/>
            </p:cNvSpPr>
            <p:nvPr/>
          </p:nvSpPr>
          <p:spPr bwMode="auto">
            <a:xfrm>
              <a:off x="2227263" y="2089151"/>
              <a:ext cx="664298" cy="747713"/>
            </a:xfrm>
            <a:custGeom>
              <a:avLst/>
              <a:gdLst>
                <a:gd name="T0" fmla="*/ 71 w 259"/>
                <a:gd name="T1" fmla="*/ 285 h 285"/>
                <a:gd name="T2" fmla="*/ 105 w 259"/>
                <a:gd name="T3" fmla="*/ 248 h 285"/>
                <a:gd name="T4" fmla="*/ 121 w 259"/>
                <a:gd name="T5" fmla="*/ 248 h 285"/>
                <a:gd name="T6" fmla="*/ 133 w 259"/>
                <a:gd name="T7" fmla="*/ 244 h 285"/>
                <a:gd name="T8" fmla="*/ 139 w 259"/>
                <a:gd name="T9" fmla="*/ 248 h 285"/>
                <a:gd name="T10" fmla="*/ 144 w 259"/>
                <a:gd name="T11" fmla="*/ 251 h 285"/>
                <a:gd name="T12" fmla="*/ 152 w 259"/>
                <a:gd name="T13" fmla="*/ 254 h 285"/>
                <a:gd name="T14" fmla="*/ 172 w 259"/>
                <a:gd name="T15" fmla="*/ 255 h 285"/>
                <a:gd name="T16" fmla="*/ 181 w 259"/>
                <a:gd name="T17" fmla="*/ 257 h 285"/>
                <a:gd name="T18" fmla="*/ 189 w 259"/>
                <a:gd name="T19" fmla="*/ 255 h 285"/>
                <a:gd name="T20" fmla="*/ 190 w 259"/>
                <a:gd name="T21" fmla="*/ 255 h 285"/>
                <a:gd name="T22" fmla="*/ 201 w 259"/>
                <a:gd name="T23" fmla="*/ 253 h 285"/>
                <a:gd name="T24" fmla="*/ 209 w 259"/>
                <a:gd name="T25" fmla="*/ 253 h 285"/>
                <a:gd name="T26" fmla="*/ 209 w 259"/>
                <a:gd name="T27" fmla="*/ 253 h 285"/>
                <a:gd name="T28" fmla="*/ 216 w 259"/>
                <a:gd name="T29" fmla="*/ 248 h 285"/>
                <a:gd name="T30" fmla="*/ 223 w 259"/>
                <a:gd name="T31" fmla="*/ 241 h 285"/>
                <a:gd name="T32" fmla="*/ 230 w 259"/>
                <a:gd name="T33" fmla="*/ 234 h 285"/>
                <a:gd name="T34" fmla="*/ 234 w 259"/>
                <a:gd name="T35" fmla="*/ 229 h 285"/>
                <a:gd name="T36" fmla="*/ 239 w 259"/>
                <a:gd name="T37" fmla="*/ 224 h 285"/>
                <a:gd name="T38" fmla="*/ 244 w 259"/>
                <a:gd name="T39" fmla="*/ 217 h 285"/>
                <a:gd name="T40" fmla="*/ 246 w 259"/>
                <a:gd name="T41" fmla="*/ 213 h 285"/>
                <a:gd name="T42" fmla="*/ 240 w 259"/>
                <a:gd name="T43" fmla="*/ 142 h 285"/>
                <a:gd name="T44" fmla="*/ 226 w 259"/>
                <a:gd name="T45" fmla="*/ 129 h 285"/>
                <a:gd name="T46" fmla="*/ 217 w 259"/>
                <a:gd name="T47" fmla="*/ 123 h 285"/>
                <a:gd name="T48" fmla="*/ 216 w 259"/>
                <a:gd name="T49" fmla="*/ 101 h 285"/>
                <a:gd name="T50" fmla="*/ 204 w 259"/>
                <a:gd name="T51" fmla="*/ 85 h 285"/>
                <a:gd name="T52" fmla="*/ 248 w 259"/>
                <a:gd name="T53" fmla="*/ 44 h 285"/>
                <a:gd name="T54" fmla="*/ 248 w 259"/>
                <a:gd name="T55" fmla="*/ 44 h 285"/>
                <a:gd name="T56" fmla="*/ 246 w 259"/>
                <a:gd name="T57" fmla="*/ 37 h 285"/>
                <a:gd name="T58" fmla="*/ 236 w 259"/>
                <a:gd name="T59" fmla="*/ 27 h 285"/>
                <a:gd name="T60" fmla="*/ 226 w 259"/>
                <a:gd name="T61" fmla="*/ 18 h 285"/>
                <a:gd name="T62" fmla="*/ 222 w 259"/>
                <a:gd name="T63" fmla="*/ 12 h 285"/>
                <a:gd name="T64" fmla="*/ 216 w 259"/>
                <a:gd name="T65" fmla="*/ 4 h 285"/>
                <a:gd name="T66" fmla="*/ 214 w 259"/>
                <a:gd name="T67" fmla="*/ 0 h 285"/>
                <a:gd name="T68" fmla="*/ 214 w 259"/>
                <a:gd name="T69" fmla="*/ 0 h 285"/>
                <a:gd name="T70" fmla="*/ 0 w 259"/>
                <a:gd name="T71" fmla="*/ 165 h 285"/>
                <a:gd name="T72" fmla="*/ 0 w 259"/>
                <a:gd name="T73" fmla="*/ 165 h 285"/>
                <a:gd name="T74" fmla="*/ 6 w 259"/>
                <a:gd name="T75" fmla="*/ 177 h 285"/>
                <a:gd name="T76" fmla="*/ 9 w 259"/>
                <a:gd name="T77" fmla="*/ 200 h 285"/>
                <a:gd name="T78" fmla="*/ 23 w 259"/>
                <a:gd name="T79" fmla="*/ 213 h 285"/>
                <a:gd name="T80" fmla="*/ 24 w 259"/>
                <a:gd name="T81" fmla="*/ 214 h 285"/>
                <a:gd name="T82" fmla="*/ 35 w 259"/>
                <a:gd name="T83" fmla="*/ 224 h 285"/>
                <a:gd name="T84" fmla="*/ 49 w 259"/>
                <a:gd name="T85" fmla="*/ 254 h 285"/>
                <a:gd name="T86" fmla="*/ 68 w 259"/>
                <a:gd name="T87" fmla="*/ 276 h 285"/>
                <a:gd name="T88" fmla="*/ 71 w 259"/>
                <a:gd name="T89" fmla="*/ 285 h 285"/>
                <a:gd name="connsiteX0" fmla="*/ 2741 w 9777"/>
                <a:gd name="connsiteY0" fmla="*/ 10000 h 10000"/>
                <a:gd name="connsiteX1" fmla="*/ 4054 w 9777"/>
                <a:gd name="connsiteY1" fmla="*/ 8702 h 10000"/>
                <a:gd name="connsiteX2" fmla="*/ 4672 w 9777"/>
                <a:gd name="connsiteY2" fmla="*/ 8702 h 10000"/>
                <a:gd name="connsiteX3" fmla="*/ 5135 w 9777"/>
                <a:gd name="connsiteY3" fmla="*/ 8561 h 10000"/>
                <a:gd name="connsiteX4" fmla="*/ 5367 w 9777"/>
                <a:gd name="connsiteY4" fmla="*/ 8702 h 10000"/>
                <a:gd name="connsiteX5" fmla="*/ 5560 w 9777"/>
                <a:gd name="connsiteY5" fmla="*/ 8807 h 10000"/>
                <a:gd name="connsiteX6" fmla="*/ 5869 w 9777"/>
                <a:gd name="connsiteY6" fmla="*/ 8912 h 10000"/>
                <a:gd name="connsiteX7" fmla="*/ 6641 w 9777"/>
                <a:gd name="connsiteY7" fmla="*/ 8947 h 10000"/>
                <a:gd name="connsiteX8" fmla="*/ 6988 w 9777"/>
                <a:gd name="connsiteY8" fmla="*/ 9018 h 10000"/>
                <a:gd name="connsiteX9" fmla="*/ 7297 w 9777"/>
                <a:gd name="connsiteY9" fmla="*/ 8947 h 10000"/>
                <a:gd name="connsiteX10" fmla="*/ 7336 w 9777"/>
                <a:gd name="connsiteY10" fmla="*/ 8947 h 10000"/>
                <a:gd name="connsiteX11" fmla="*/ 7761 w 9777"/>
                <a:gd name="connsiteY11" fmla="*/ 8877 h 10000"/>
                <a:gd name="connsiteX12" fmla="*/ 8069 w 9777"/>
                <a:gd name="connsiteY12" fmla="*/ 8877 h 10000"/>
                <a:gd name="connsiteX13" fmla="*/ 8069 w 9777"/>
                <a:gd name="connsiteY13" fmla="*/ 8877 h 10000"/>
                <a:gd name="connsiteX14" fmla="*/ 8340 w 9777"/>
                <a:gd name="connsiteY14" fmla="*/ 8702 h 10000"/>
                <a:gd name="connsiteX15" fmla="*/ 8610 w 9777"/>
                <a:gd name="connsiteY15" fmla="*/ 8456 h 10000"/>
                <a:gd name="connsiteX16" fmla="*/ 8880 w 9777"/>
                <a:gd name="connsiteY16" fmla="*/ 8211 h 10000"/>
                <a:gd name="connsiteX17" fmla="*/ 9035 w 9777"/>
                <a:gd name="connsiteY17" fmla="*/ 8035 h 10000"/>
                <a:gd name="connsiteX18" fmla="*/ 9228 w 9777"/>
                <a:gd name="connsiteY18" fmla="*/ 7860 h 10000"/>
                <a:gd name="connsiteX19" fmla="*/ 9421 w 9777"/>
                <a:gd name="connsiteY19" fmla="*/ 7614 h 10000"/>
                <a:gd name="connsiteX20" fmla="*/ 9498 w 9777"/>
                <a:gd name="connsiteY20" fmla="*/ 7474 h 10000"/>
                <a:gd name="connsiteX21" fmla="*/ 9266 w 9777"/>
                <a:gd name="connsiteY21" fmla="*/ 4982 h 10000"/>
                <a:gd name="connsiteX22" fmla="*/ 8726 w 9777"/>
                <a:gd name="connsiteY22" fmla="*/ 4526 h 10000"/>
                <a:gd name="connsiteX23" fmla="*/ 8378 w 9777"/>
                <a:gd name="connsiteY23" fmla="*/ 4316 h 10000"/>
                <a:gd name="connsiteX24" fmla="*/ 8340 w 9777"/>
                <a:gd name="connsiteY24" fmla="*/ 3544 h 10000"/>
                <a:gd name="connsiteX25" fmla="*/ 7876 w 9777"/>
                <a:gd name="connsiteY25" fmla="*/ 2982 h 10000"/>
                <a:gd name="connsiteX26" fmla="*/ 9575 w 9777"/>
                <a:gd name="connsiteY26" fmla="*/ 1544 h 10000"/>
                <a:gd name="connsiteX27" fmla="*/ 9575 w 9777"/>
                <a:gd name="connsiteY27" fmla="*/ 1544 h 10000"/>
                <a:gd name="connsiteX28" fmla="*/ 9498 w 9777"/>
                <a:gd name="connsiteY28" fmla="*/ 1298 h 10000"/>
                <a:gd name="connsiteX29" fmla="*/ 9112 w 9777"/>
                <a:gd name="connsiteY29" fmla="*/ 947 h 10000"/>
                <a:gd name="connsiteX30" fmla="*/ 8726 w 9777"/>
                <a:gd name="connsiteY30" fmla="*/ 632 h 10000"/>
                <a:gd name="connsiteX31" fmla="*/ 8571 w 9777"/>
                <a:gd name="connsiteY31" fmla="*/ 421 h 10000"/>
                <a:gd name="connsiteX32" fmla="*/ 8340 w 9777"/>
                <a:gd name="connsiteY32" fmla="*/ 140 h 10000"/>
                <a:gd name="connsiteX33" fmla="*/ 8263 w 9777"/>
                <a:gd name="connsiteY33" fmla="*/ 0 h 10000"/>
                <a:gd name="connsiteX34" fmla="*/ 8263 w 9777"/>
                <a:gd name="connsiteY34" fmla="*/ 0 h 10000"/>
                <a:gd name="connsiteX35" fmla="*/ 0 w 9777"/>
                <a:gd name="connsiteY35" fmla="*/ 5789 h 10000"/>
                <a:gd name="connsiteX36" fmla="*/ 0 w 9777"/>
                <a:gd name="connsiteY36" fmla="*/ 5789 h 10000"/>
                <a:gd name="connsiteX37" fmla="*/ 232 w 9777"/>
                <a:gd name="connsiteY37" fmla="*/ 6211 h 10000"/>
                <a:gd name="connsiteX38" fmla="*/ 347 w 9777"/>
                <a:gd name="connsiteY38" fmla="*/ 7018 h 10000"/>
                <a:gd name="connsiteX39" fmla="*/ 888 w 9777"/>
                <a:gd name="connsiteY39" fmla="*/ 7474 h 10000"/>
                <a:gd name="connsiteX40" fmla="*/ 927 w 9777"/>
                <a:gd name="connsiteY40" fmla="*/ 7509 h 10000"/>
                <a:gd name="connsiteX41" fmla="*/ 1351 w 9777"/>
                <a:gd name="connsiteY41" fmla="*/ 7860 h 10000"/>
                <a:gd name="connsiteX42" fmla="*/ 2625 w 9777"/>
                <a:gd name="connsiteY42" fmla="*/ 9684 h 10000"/>
                <a:gd name="connsiteX43" fmla="*/ 2741 w 9777"/>
                <a:gd name="connsiteY4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777" h="10000">
                  <a:moveTo>
                    <a:pt x="2741" y="10000"/>
                  </a:moveTo>
                  <a:lnTo>
                    <a:pt x="4054" y="8702"/>
                  </a:lnTo>
                  <a:lnTo>
                    <a:pt x="4672" y="8702"/>
                  </a:lnTo>
                  <a:cubicBezTo>
                    <a:pt x="4826" y="8596"/>
                    <a:pt x="4942" y="8456"/>
                    <a:pt x="5135" y="8561"/>
                  </a:cubicBezTo>
                  <a:cubicBezTo>
                    <a:pt x="5212" y="8561"/>
                    <a:pt x="5290" y="8632"/>
                    <a:pt x="5367" y="8702"/>
                  </a:cubicBezTo>
                  <a:cubicBezTo>
                    <a:pt x="5405" y="8737"/>
                    <a:pt x="5521" y="8807"/>
                    <a:pt x="5560" y="8807"/>
                  </a:cubicBezTo>
                  <a:cubicBezTo>
                    <a:pt x="5637" y="8877"/>
                    <a:pt x="5753" y="8877"/>
                    <a:pt x="5869" y="8912"/>
                  </a:cubicBezTo>
                  <a:cubicBezTo>
                    <a:pt x="6062" y="9018"/>
                    <a:pt x="6409" y="8947"/>
                    <a:pt x="6641" y="8947"/>
                  </a:cubicBezTo>
                  <a:cubicBezTo>
                    <a:pt x="6757" y="8947"/>
                    <a:pt x="6873" y="9018"/>
                    <a:pt x="6988" y="9018"/>
                  </a:cubicBezTo>
                  <a:cubicBezTo>
                    <a:pt x="7066" y="9018"/>
                    <a:pt x="7259" y="8982"/>
                    <a:pt x="7297" y="8947"/>
                  </a:cubicBezTo>
                  <a:lnTo>
                    <a:pt x="7336" y="8947"/>
                  </a:lnTo>
                  <a:cubicBezTo>
                    <a:pt x="7413" y="8877"/>
                    <a:pt x="7645" y="8912"/>
                    <a:pt x="7761" y="8877"/>
                  </a:cubicBezTo>
                  <a:lnTo>
                    <a:pt x="8069" y="8877"/>
                  </a:lnTo>
                  <a:lnTo>
                    <a:pt x="8069" y="8877"/>
                  </a:lnTo>
                  <a:lnTo>
                    <a:pt x="8340" y="8702"/>
                  </a:lnTo>
                  <a:cubicBezTo>
                    <a:pt x="8417" y="8596"/>
                    <a:pt x="8533" y="8526"/>
                    <a:pt x="8610" y="8456"/>
                  </a:cubicBezTo>
                  <a:cubicBezTo>
                    <a:pt x="8726" y="8386"/>
                    <a:pt x="8803" y="8281"/>
                    <a:pt x="8880" y="8211"/>
                  </a:cubicBezTo>
                  <a:cubicBezTo>
                    <a:pt x="8958" y="8140"/>
                    <a:pt x="8996" y="8105"/>
                    <a:pt x="9035" y="8035"/>
                  </a:cubicBezTo>
                  <a:cubicBezTo>
                    <a:pt x="9073" y="8000"/>
                    <a:pt x="9151" y="7895"/>
                    <a:pt x="9228" y="7860"/>
                  </a:cubicBezTo>
                  <a:cubicBezTo>
                    <a:pt x="9266" y="7789"/>
                    <a:pt x="9421" y="7649"/>
                    <a:pt x="9421" y="7614"/>
                  </a:cubicBezTo>
                  <a:cubicBezTo>
                    <a:pt x="9459" y="7579"/>
                    <a:pt x="9498" y="7509"/>
                    <a:pt x="9498" y="7474"/>
                  </a:cubicBezTo>
                  <a:cubicBezTo>
                    <a:pt x="10000" y="6737"/>
                    <a:pt x="9768" y="5684"/>
                    <a:pt x="9266" y="4982"/>
                  </a:cubicBezTo>
                  <a:cubicBezTo>
                    <a:pt x="9151" y="4807"/>
                    <a:pt x="8880" y="4702"/>
                    <a:pt x="8726" y="4526"/>
                  </a:cubicBezTo>
                  <a:cubicBezTo>
                    <a:pt x="8649" y="4491"/>
                    <a:pt x="8456" y="4351"/>
                    <a:pt x="8378" y="4316"/>
                  </a:cubicBezTo>
                  <a:lnTo>
                    <a:pt x="8340" y="3544"/>
                  </a:lnTo>
                  <a:lnTo>
                    <a:pt x="7876" y="2982"/>
                  </a:lnTo>
                  <a:lnTo>
                    <a:pt x="9575" y="1544"/>
                  </a:lnTo>
                  <a:lnTo>
                    <a:pt x="9575" y="1544"/>
                  </a:lnTo>
                  <a:lnTo>
                    <a:pt x="9498" y="1298"/>
                  </a:lnTo>
                  <a:cubicBezTo>
                    <a:pt x="9382" y="1158"/>
                    <a:pt x="9228" y="1018"/>
                    <a:pt x="9112" y="947"/>
                  </a:cubicBezTo>
                  <a:cubicBezTo>
                    <a:pt x="8958" y="842"/>
                    <a:pt x="8880" y="737"/>
                    <a:pt x="8726" y="632"/>
                  </a:cubicBezTo>
                  <a:cubicBezTo>
                    <a:pt x="8687" y="596"/>
                    <a:pt x="8610" y="491"/>
                    <a:pt x="8571" y="421"/>
                  </a:cubicBezTo>
                  <a:cubicBezTo>
                    <a:pt x="8533" y="386"/>
                    <a:pt x="8340" y="140"/>
                    <a:pt x="8340" y="140"/>
                  </a:cubicBezTo>
                  <a:cubicBezTo>
                    <a:pt x="8340" y="105"/>
                    <a:pt x="8263" y="35"/>
                    <a:pt x="8263" y="0"/>
                  </a:cubicBezTo>
                  <a:lnTo>
                    <a:pt x="8263" y="0"/>
                  </a:lnTo>
                  <a:lnTo>
                    <a:pt x="0" y="5789"/>
                  </a:lnTo>
                  <a:lnTo>
                    <a:pt x="0" y="5789"/>
                  </a:lnTo>
                  <a:cubicBezTo>
                    <a:pt x="0" y="5965"/>
                    <a:pt x="39" y="6035"/>
                    <a:pt x="232" y="6211"/>
                  </a:cubicBezTo>
                  <a:cubicBezTo>
                    <a:pt x="270" y="6491"/>
                    <a:pt x="232" y="6772"/>
                    <a:pt x="347" y="7018"/>
                  </a:cubicBezTo>
                  <a:cubicBezTo>
                    <a:pt x="425" y="7193"/>
                    <a:pt x="656" y="7439"/>
                    <a:pt x="888" y="7474"/>
                  </a:cubicBezTo>
                  <a:cubicBezTo>
                    <a:pt x="888" y="7509"/>
                    <a:pt x="888" y="7509"/>
                    <a:pt x="927" y="7509"/>
                  </a:cubicBezTo>
                  <a:cubicBezTo>
                    <a:pt x="1042" y="7614"/>
                    <a:pt x="1197" y="7754"/>
                    <a:pt x="1351" y="7860"/>
                  </a:cubicBezTo>
                  <a:cubicBezTo>
                    <a:pt x="1634" y="8222"/>
                    <a:pt x="2393" y="9327"/>
                    <a:pt x="2625" y="9684"/>
                  </a:cubicBezTo>
                  <a:cubicBezTo>
                    <a:pt x="2664" y="9789"/>
                    <a:pt x="2703" y="9895"/>
                    <a:pt x="2741" y="1000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3" name="Freeform 40"/>
            <p:cNvSpPr>
              <a:spLocks/>
            </p:cNvSpPr>
            <p:nvPr/>
          </p:nvSpPr>
          <p:spPr bwMode="auto">
            <a:xfrm>
              <a:off x="2787651" y="1617663"/>
              <a:ext cx="884238" cy="915988"/>
            </a:xfrm>
            <a:custGeom>
              <a:avLst/>
              <a:gdLst>
                <a:gd name="T0" fmla="*/ 34 w 337"/>
                <a:gd name="T1" fmla="*/ 224 h 349"/>
                <a:gd name="T2" fmla="*/ 61 w 337"/>
                <a:gd name="T3" fmla="*/ 247 h 349"/>
                <a:gd name="T4" fmla="*/ 75 w 337"/>
                <a:gd name="T5" fmla="*/ 271 h 349"/>
                <a:gd name="T6" fmla="*/ 92 w 337"/>
                <a:gd name="T7" fmla="*/ 278 h 349"/>
                <a:gd name="T8" fmla="*/ 116 w 337"/>
                <a:gd name="T9" fmla="*/ 290 h 349"/>
                <a:gd name="T10" fmla="*/ 141 w 337"/>
                <a:gd name="T11" fmla="*/ 313 h 349"/>
                <a:gd name="T12" fmla="*/ 142 w 337"/>
                <a:gd name="T13" fmla="*/ 314 h 349"/>
                <a:gd name="T14" fmla="*/ 145 w 337"/>
                <a:gd name="T15" fmla="*/ 318 h 349"/>
                <a:gd name="T16" fmla="*/ 150 w 337"/>
                <a:gd name="T17" fmla="*/ 321 h 349"/>
                <a:gd name="T18" fmla="*/ 158 w 337"/>
                <a:gd name="T19" fmla="*/ 323 h 349"/>
                <a:gd name="T20" fmla="*/ 164 w 337"/>
                <a:gd name="T21" fmla="*/ 326 h 349"/>
                <a:gd name="T22" fmla="*/ 165 w 337"/>
                <a:gd name="T23" fmla="*/ 326 h 349"/>
                <a:gd name="T24" fmla="*/ 171 w 337"/>
                <a:gd name="T25" fmla="*/ 332 h 349"/>
                <a:gd name="T26" fmla="*/ 178 w 337"/>
                <a:gd name="T27" fmla="*/ 340 h 349"/>
                <a:gd name="T28" fmla="*/ 185 w 337"/>
                <a:gd name="T29" fmla="*/ 349 h 349"/>
                <a:gd name="T30" fmla="*/ 185 w 337"/>
                <a:gd name="T31" fmla="*/ 349 h 349"/>
                <a:gd name="T32" fmla="*/ 202 w 337"/>
                <a:gd name="T33" fmla="*/ 323 h 349"/>
                <a:gd name="T34" fmla="*/ 210 w 337"/>
                <a:gd name="T35" fmla="*/ 288 h 349"/>
                <a:gd name="T36" fmla="*/ 233 w 337"/>
                <a:gd name="T37" fmla="*/ 276 h 349"/>
                <a:gd name="T38" fmla="*/ 250 w 337"/>
                <a:gd name="T39" fmla="*/ 263 h 349"/>
                <a:gd name="T40" fmla="*/ 270 w 337"/>
                <a:gd name="T41" fmla="*/ 241 h 349"/>
                <a:gd name="T42" fmla="*/ 286 w 337"/>
                <a:gd name="T43" fmla="*/ 219 h 349"/>
                <a:gd name="T44" fmla="*/ 292 w 337"/>
                <a:gd name="T45" fmla="*/ 201 h 349"/>
                <a:gd name="T46" fmla="*/ 307 w 337"/>
                <a:gd name="T47" fmla="*/ 198 h 349"/>
                <a:gd name="T48" fmla="*/ 319 w 337"/>
                <a:gd name="T49" fmla="*/ 182 h 349"/>
                <a:gd name="T50" fmla="*/ 326 w 337"/>
                <a:gd name="T51" fmla="*/ 169 h 349"/>
                <a:gd name="T52" fmla="*/ 337 w 337"/>
                <a:gd name="T53" fmla="*/ 154 h 349"/>
                <a:gd name="T54" fmla="*/ 337 w 337"/>
                <a:gd name="T55" fmla="*/ 154 h 349"/>
                <a:gd name="T56" fmla="*/ 330 w 337"/>
                <a:gd name="T57" fmla="*/ 147 h 349"/>
                <a:gd name="T58" fmla="*/ 314 w 337"/>
                <a:gd name="T59" fmla="*/ 134 h 349"/>
                <a:gd name="T60" fmla="*/ 290 w 337"/>
                <a:gd name="T61" fmla="*/ 132 h 349"/>
                <a:gd name="T62" fmla="*/ 276 w 337"/>
                <a:gd name="T63" fmla="*/ 127 h 349"/>
                <a:gd name="T64" fmla="*/ 255 w 337"/>
                <a:gd name="T65" fmla="*/ 121 h 349"/>
                <a:gd name="T66" fmla="*/ 235 w 337"/>
                <a:gd name="T67" fmla="*/ 111 h 349"/>
                <a:gd name="T68" fmla="*/ 233 w 337"/>
                <a:gd name="T69" fmla="*/ 111 h 349"/>
                <a:gd name="T70" fmla="*/ 233 w 337"/>
                <a:gd name="T71" fmla="*/ 111 h 349"/>
                <a:gd name="T72" fmla="*/ 227 w 337"/>
                <a:gd name="T73" fmla="*/ 117 h 349"/>
                <a:gd name="T74" fmla="*/ 220 w 337"/>
                <a:gd name="T75" fmla="*/ 120 h 349"/>
                <a:gd name="T76" fmla="*/ 212 w 337"/>
                <a:gd name="T77" fmla="*/ 112 h 349"/>
                <a:gd name="T78" fmla="*/ 204 w 337"/>
                <a:gd name="T79" fmla="*/ 104 h 349"/>
                <a:gd name="T80" fmla="*/ 190 w 337"/>
                <a:gd name="T81" fmla="*/ 87 h 349"/>
                <a:gd name="T82" fmla="*/ 150 w 337"/>
                <a:gd name="T83" fmla="*/ 66 h 349"/>
                <a:gd name="T84" fmla="*/ 129 w 337"/>
                <a:gd name="T85" fmla="*/ 52 h 349"/>
                <a:gd name="T86" fmla="*/ 122 w 337"/>
                <a:gd name="T87" fmla="*/ 34 h 349"/>
                <a:gd name="T88" fmla="*/ 121 w 337"/>
                <a:gd name="T89" fmla="*/ 33 h 349"/>
                <a:gd name="T90" fmla="*/ 111 w 337"/>
                <a:gd name="T91" fmla="*/ 21 h 349"/>
                <a:gd name="T92" fmla="*/ 94 w 337"/>
                <a:gd name="T93" fmla="*/ 10 h 349"/>
                <a:gd name="T94" fmla="*/ 87 w 337"/>
                <a:gd name="T95" fmla="*/ 1 h 349"/>
                <a:gd name="T96" fmla="*/ 86 w 337"/>
                <a:gd name="T97" fmla="*/ 0 h 349"/>
                <a:gd name="T98" fmla="*/ 86 w 337"/>
                <a:gd name="T99" fmla="*/ 0 h 349"/>
                <a:gd name="T100" fmla="*/ 38 w 337"/>
                <a:gd name="T101" fmla="*/ 117 h 349"/>
                <a:gd name="T102" fmla="*/ 38 w 337"/>
                <a:gd name="T103" fmla="*/ 149 h 349"/>
                <a:gd name="T104" fmla="*/ 0 w 337"/>
                <a:gd name="T105" fmla="*/ 180 h 349"/>
                <a:gd name="T106" fmla="*/ 0 w 337"/>
                <a:gd name="T107" fmla="*/ 180 h 349"/>
                <a:gd name="T108" fmla="*/ 2 w 337"/>
                <a:gd name="T109" fmla="*/ 184 h 349"/>
                <a:gd name="T110" fmla="*/ 8 w 337"/>
                <a:gd name="T111" fmla="*/ 192 h 349"/>
                <a:gd name="T112" fmla="*/ 12 w 337"/>
                <a:gd name="T113" fmla="*/ 198 h 349"/>
                <a:gd name="T114" fmla="*/ 22 w 337"/>
                <a:gd name="T115" fmla="*/ 207 h 349"/>
                <a:gd name="T116" fmla="*/ 32 w 337"/>
                <a:gd name="T117" fmla="*/ 217 h 349"/>
                <a:gd name="T118" fmla="*/ 34 w 337"/>
                <a:gd name="T119" fmla="*/ 22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7" h="349">
                  <a:moveTo>
                    <a:pt x="34" y="224"/>
                  </a:moveTo>
                  <a:cubicBezTo>
                    <a:pt x="44" y="230"/>
                    <a:pt x="52" y="240"/>
                    <a:pt x="61" y="247"/>
                  </a:cubicBezTo>
                  <a:cubicBezTo>
                    <a:pt x="72" y="255"/>
                    <a:pt x="67" y="265"/>
                    <a:pt x="75" y="271"/>
                  </a:cubicBezTo>
                  <a:cubicBezTo>
                    <a:pt x="81" y="271"/>
                    <a:pt x="88" y="272"/>
                    <a:pt x="92" y="278"/>
                  </a:cubicBezTo>
                  <a:cubicBezTo>
                    <a:pt x="98" y="289"/>
                    <a:pt x="105" y="285"/>
                    <a:pt x="116" y="290"/>
                  </a:cubicBezTo>
                  <a:cubicBezTo>
                    <a:pt x="127" y="295"/>
                    <a:pt x="132" y="306"/>
                    <a:pt x="141" y="313"/>
                  </a:cubicBezTo>
                  <a:cubicBezTo>
                    <a:pt x="143" y="314"/>
                    <a:pt x="142" y="313"/>
                    <a:pt x="142" y="314"/>
                  </a:cubicBezTo>
                  <a:cubicBezTo>
                    <a:pt x="144" y="315"/>
                    <a:pt x="144" y="317"/>
                    <a:pt x="145" y="318"/>
                  </a:cubicBezTo>
                  <a:cubicBezTo>
                    <a:pt x="147" y="319"/>
                    <a:pt x="149" y="320"/>
                    <a:pt x="150" y="321"/>
                  </a:cubicBezTo>
                  <a:cubicBezTo>
                    <a:pt x="152" y="321"/>
                    <a:pt x="155" y="322"/>
                    <a:pt x="158" y="323"/>
                  </a:cubicBezTo>
                  <a:cubicBezTo>
                    <a:pt x="160" y="324"/>
                    <a:pt x="162" y="325"/>
                    <a:pt x="164" y="326"/>
                  </a:cubicBezTo>
                  <a:cubicBezTo>
                    <a:pt x="165" y="326"/>
                    <a:pt x="165" y="326"/>
                    <a:pt x="165" y="326"/>
                  </a:cubicBezTo>
                  <a:cubicBezTo>
                    <a:pt x="167" y="329"/>
                    <a:pt x="169" y="331"/>
                    <a:pt x="171" y="332"/>
                  </a:cubicBezTo>
                  <a:cubicBezTo>
                    <a:pt x="173" y="335"/>
                    <a:pt x="175" y="338"/>
                    <a:pt x="178" y="340"/>
                  </a:cubicBezTo>
                  <a:cubicBezTo>
                    <a:pt x="185" y="349"/>
                    <a:pt x="185" y="349"/>
                    <a:pt x="185" y="349"/>
                  </a:cubicBezTo>
                  <a:cubicBezTo>
                    <a:pt x="185" y="349"/>
                    <a:pt x="185" y="349"/>
                    <a:pt x="185" y="349"/>
                  </a:cubicBezTo>
                  <a:cubicBezTo>
                    <a:pt x="202" y="323"/>
                    <a:pt x="202" y="323"/>
                    <a:pt x="202" y="323"/>
                  </a:cubicBezTo>
                  <a:cubicBezTo>
                    <a:pt x="204" y="318"/>
                    <a:pt x="206" y="292"/>
                    <a:pt x="210" y="288"/>
                  </a:cubicBezTo>
                  <a:cubicBezTo>
                    <a:pt x="217" y="283"/>
                    <a:pt x="226" y="284"/>
                    <a:pt x="233" y="276"/>
                  </a:cubicBezTo>
                  <a:cubicBezTo>
                    <a:pt x="233" y="264"/>
                    <a:pt x="240" y="265"/>
                    <a:pt x="250" y="263"/>
                  </a:cubicBezTo>
                  <a:cubicBezTo>
                    <a:pt x="259" y="261"/>
                    <a:pt x="268" y="251"/>
                    <a:pt x="270" y="241"/>
                  </a:cubicBezTo>
                  <a:cubicBezTo>
                    <a:pt x="273" y="233"/>
                    <a:pt x="282" y="227"/>
                    <a:pt x="286" y="219"/>
                  </a:cubicBezTo>
                  <a:cubicBezTo>
                    <a:pt x="289" y="213"/>
                    <a:pt x="289" y="206"/>
                    <a:pt x="292" y="201"/>
                  </a:cubicBezTo>
                  <a:cubicBezTo>
                    <a:pt x="298" y="200"/>
                    <a:pt x="302" y="201"/>
                    <a:pt x="307" y="198"/>
                  </a:cubicBezTo>
                  <a:cubicBezTo>
                    <a:pt x="312" y="195"/>
                    <a:pt x="316" y="187"/>
                    <a:pt x="319" y="182"/>
                  </a:cubicBezTo>
                  <a:cubicBezTo>
                    <a:pt x="322" y="178"/>
                    <a:pt x="324" y="173"/>
                    <a:pt x="326" y="169"/>
                  </a:cubicBezTo>
                  <a:cubicBezTo>
                    <a:pt x="330" y="165"/>
                    <a:pt x="336" y="159"/>
                    <a:pt x="337" y="154"/>
                  </a:cubicBezTo>
                  <a:cubicBezTo>
                    <a:pt x="337" y="154"/>
                    <a:pt x="337" y="154"/>
                    <a:pt x="337" y="154"/>
                  </a:cubicBezTo>
                  <a:cubicBezTo>
                    <a:pt x="330" y="147"/>
                    <a:pt x="330" y="147"/>
                    <a:pt x="330" y="147"/>
                  </a:cubicBezTo>
                  <a:cubicBezTo>
                    <a:pt x="327" y="142"/>
                    <a:pt x="320" y="134"/>
                    <a:pt x="314" y="134"/>
                  </a:cubicBezTo>
                  <a:cubicBezTo>
                    <a:pt x="306" y="133"/>
                    <a:pt x="298" y="135"/>
                    <a:pt x="290" y="132"/>
                  </a:cubicBezTo>
                  <a:cubicBezTo>
                    <a:pt x="285" y="130"/>
                    <a:pt x="281" y="128"/>
                    <a:pt x="276" y="127"/>
                  </a:cubicBezTo>
                  <a:cubicBezTo>
                    <a:pt x="268" y="126"/>
                    <a:pt x="261" y="124"/>
                    <a:pt x="255" y="121"/>
                  </a:cubicBezTo>
                  <a:cubicBezTo>
                    <a:pt x="249" y="117"/>
                    <a:pt x="241" y="111"/>
                    <a:pt x="235" y="111"/>
                  </a:cubicBezTo>
                  <a:cubicBezTo>
                    <a:pt x="235" y="111"/>
                    <a:pt x="235" y="111"/>
                    <a:pt x="233" y="111"/>
                  </a:cubicBezTo>
                  <a:cubicBezTo>
                    <a:pt x="233" y="111"/>
                    <a:pt x="233" y="111"/>
                    <a:pt x="233" y="111"/>
                  </a:cubicBezTo>
                  <a:cubicBezTo>
                    <a:pt x="227" y="117"/>
                    <a:pt x="227" y="117"/>
                    <a:pt x="227" y="117"/>
                  </a:cubicBezTo>
                  <a:cubicBezTo>
                    <a:pt x="223" y="121"/>
                    <a:pt x="225" y="120"/>
                    <a:pt x="220" y="120"/>
                  </a:cubicBezTo>
                  <a:cubicBezTo>
                    <a:pt x="218" y="118"/>
                    <a:pt x="214" y="114"/>
                    <a:pt x="212" y="112"/>
                  </a:cubicBezTo>
                  <a:cubicBezTo>
                    <a:pt x="204" y="104"/>
                    <a:pt x="204" y="104"/>
                    <a:pt x="204" y="104"/>
                  </a:cubicBezTo>
                  <a:cubicBezTo>
                    <a:pt x="199" y="99"/>
                    <a:pt x="196" y="92"/>
                    <a:pt x="190" y="87"/>
                  </a:cubicBezTo>
                  <a:cubicBezTo>
                    <a:pt x="178" y="77"/>
                    <a:pt x="163" y="74"/>
                    <a:pt x="150" y="66"/>
                  </a:cubicBezTo>
                  <a:cubicBezTo>
                    <a:pt x="129" y="52"/>
                    <a:pt x="129" y="52"/>
                    <a:pt x="129" y="52"/>
                  </a:cubicBezTo>
                  <a:cubicBezTo>
                    <a:pt x="126" y="49"/>
                    <a:pt x="123" y="38"/>
                    <a:pt x="122" y="34"/>
                  </a:cubicBezTo>
                  <a:cubicBezTo>
                    <a:pt x="122" y="34"/>
                    <a:pt x="122" y="33"/>
                    <a:pt x="121" y="33"/>
                  </a:cubicBezTo>
                  <a:cubicBezTo>
                    <a:pt x="121" y="30"/>
                    <a:pt x="114" y="22"/>
                    <a:pt x="111" y="21"/>
                  </a:cubicBezTo>
                  <a:cubicBezTo>
                    <a:pt x="104" y="20"/>
                    <a:pt x="97" y="16"/>
                    <a:pt x="94" y="10"/>
                  </a:cubicBezTo>
                  <a:cubicBezTo>
                    <a:pt x="93" y="8"/>
                    <a:pt x="87" y="3"/>
                    <a:pt x="87" y="1"/>
                  </a:cubicBezTo>
                  <a:cubicBezTo>
                    <a:pt x="86" y="1"/>
                    <a:pt x="86" y="0"/>
                    <a:pt x="86" y="0"/>
                  </a:cubicBezTo>
                  <a:cubicBezTo>
                    <a:pt x="86" y="0"/>
                    <a:pt x="86" y="0"/>
                    <a:pt x="86" y="0"/>
                  </a:cubicBezTo>
                  <a:cubicBezTo>
                    <a:pt x="38" y="117"/>
                    <a:pt x="38" y="117"/>
                    <a:pt x="38" y="117"/>
                  </a:cubicBezTo>
                  <a:cubicBezTo>
                    <a:pt x="38" y="149"/>
                    <a:pt x="38" y="149"/>
                    <a:pt x="38" y="149"/>
                  </a:cubicBezTo>
                  <a:cubicBezTo>
                    <a:pt x="0" y="180"/>
                    <a:pt x="0" y="180"/>
                    <a:pt x="0" y="180"/>
                  </a:cubicBezTo>
                  <a:cubicBezTo>
                    <a:pt x="0" y="180"/>
                    <a:pt x="0" y="180"/>
                    <a:pt x="0" y="180"/>
                  </a:cubicBezTo>
                  <a:cubicBezTo>
                    <a:pt x="0" y="181"/>
                    <a:pt x="2" y="183"/>
                    <a:pt x="2" y="184"/>
                  </a:cubicBezTo>
                  <a:cubicBezTo>
                    <a:pt x="2" y="184"/>
                    <a:pt x="7" y="191"/>
                    <a:pt x="8" y="192"/>
                  </a:cubicBezTo>
                  <a:cubicBezTo>
                    <a:pt x="9" y="194"/>
                    <a:pt x="11" y="197"/>
                    <a:pt x="12" y="198"/>
                  </a:cubicBezTo>
                  <a:cubicBezTo>
                    <a:pt x="16" y="201"/>
                    <a:pt x="18" y="204"/>
                    <a:pt x="22" y="207"/>
                  </a:cubicBezTo>
                  <a:cubicBezTo>
                    <a:pt x="25" y="209"/>
                    <a:pt x="29" y="213"/>
                    <a:pt x="32" y="217"/>
                  </a:cubicBezTo>
                  <a:cubicBezTo>
                    <a:pt x="34" y="224"/>
                    <a:pt x="34" y="224"/>
                    <a:pt x="34" y="224"/>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4" name="Freeform 41"/>
            <p:cNvSpPr>
              <a:spLocks/>
            </p:cNvSpPr>
            <p:nvPr/>
          </p:nvSpPr>
          <p:spPr bwMode="auto">
            <a:xfrm>
              <a:off x="4638676" y="1166813"/>
              <a:ext cx="644525" cy="962025"/>
            </a:xfrm>
            <a:custGeom>
              <a:avLst/>
              <a:gdLst>
                <a:gd name="T0" fmla="*/ 52 w 246"/>
                <a:gd name="T1" fmla="*/ 148 h 367"/>
                <a:gd name="T2" fmla="*/ 1 w 246"/>
                <a:gd name="T3" fmla="*/ 0 h 367"/>
                <a:gd name="T4" fmla="*/ 0 w 246"/>
                <a:gd name="T5" fmla="*/ 7 h 367"/>
                <a:gd name="T6" fmla="*/ 0 w 246"/>
                <a:gd name="T7" fmla="*/ 27 h 367"/>
                <a:gd name="T8" fmla="*/ 11 w 246"/>
                <a:gd name="T9" fmla="*/ 62 h 367"/>
                <a:gd name="T10" fmla="*/ 21 w 246"/>
                <a:gd name="T11" fmla="*/ 88 h 367"/>
                <a:gd name="T12" fmla="*/ 15 w 246"/>
                <a:gd name="T13" fmla="*/ 119 h 367"/>
                <a:gd name="T14" fmla="*/ 19 w 246"/>
                <a:gd name="T15" fmla="*/ 132 h 367"/>
                <a:gd name="T16" fmla="*/ 10 w 246"/>
                <a:gd name="T17" fmla="*/ 142 h 367"/>
                <a:gd name="T18" fmla="*/ 3 w 246"/>
                <a:gd name="T19" fmla="*/ 149 h 367"/>
                <a:gd name="T20" fmla="*/ 17 w 246"/>
                <a:gd name="T21" fmla="*/ 210 h 367"/>
                <a:gd name="T22" fmla="*/ 9 w 246"/>
                <a:gd name="T23" fmla="*/ 244 h 367"/>
                <a:gd name="T24" fmla="*/ 7 w 246"/>
                <a:gd name="T25" fmla="*/ 271 h 367"/>
                <a:gd name="T26" fmla="*/ 13 w 246"/>
                <a:gd name="T27" fmla="*/ 316 h 367"/>
                <a:gd name="T28" fmla="*/ 14 w 246"/>
                <a:gd name="T29" fmla="*/ 331 h 367"/>
                <a:gd name="T30" fmla="*/ 6 w 246"/>
                <a:gd name="T31" fmla="*/ 345 h 367"/>
                <a:gd name="T32" fmla="*/ 14 w 246"/>
                <a:gd name="T33" fmla="*/ 367 h 367"/>
                <a:gd name="T34" fmla="*/ 83 w 246"/>
                <a:gd name="T35" fmla="*/ 317 h 367"/>
                <a:gd name="T36" fmla="*/ 84 w 246"/>
                <a:gd name="T37" fmla="*/ 353 h 367"/>
                <a:gd name="T38" fmla="*/ 109 w 246"/>
                <a:gd name="T39" fmla="*/ 335 h 367"/>
                <a:gd name="T40" fmla="*/ 138 w 246"/>
                <a:gd name="T41" fmla="*/ 347 h 367"/>
                <a:gd name="T42" fmla="*/ 157 w 246"/>
                <a:gd name="T43" fmla="*/ 342 h 367"/>
                <a:gd name="T44" fmla="*/ 176 w 246"/>
                <a:gd name="T45" fmla="*/ 345 h 367"/>
                <a:gd name="T46" fmla="*/ 178 w 246"/>
                <a:gd name="T47" fmla="*/ 308 h 367"/>
                <a:gd name="T48" fmla="*/ 246 w 246"/>
                <a:gd name="T49" fmla="*/ 271 h 367"/>
                <a:gd name="T50" fmla="*/ 246 w 246"/>
                <a:gd name="T51" fmla="*/ 267 h 367"/>
                <a:gd name="T52" fmla="*/ 244 w 246"/>
                <a:gd name="T53" fmla="*/ 261 h 367"/>
                <a:gd name="T54" fmla="*/ 239 w 246"/>
                <a:gd name="T55" fmla="*/ 258 h 367"/>
                <a:gd name="T56" fmla="*/ 238 w 246"/>
                <a:gd name="T57" fmla="*/ 257 h 367"/>
                <a:gd name="T58" fmla="*/ 230 w 246"/>
                <a:gd name="T59" fmla="*/ 239 h 367"/>
                <a:gd name="T60" fmla="*/ 195 w 246"/>
                <a:gd name="T61" fmla="*/ 183 h 367"/>
                <a:gd name="T62" fmla="*/ 179 w 246"/>
                <a:gd name="T63" fmla="*/ 1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367">
                  <a:moveTo>
                    <a:pt x="172" y="150"/>
                  </a:moveTo>
                  <a:cubicBezTo>
                    <a:pt x="52" y="148"/>
                    <a:pt x="52" y="148"/>
                    <a:pt x="52" y="148"/>
                  </a:cubicBezTo>
                  <a:cubicBezTo>
                    <a:pt x="59" y="77"/>
                    <a:pt x="59" y="77"/>
                    <a:pt x="59" y="77"/>
                  </a:cubicBezTo>
                  <a:cubicBezTo>
                    <a:pt x="1" y="0"/>
                    <a:pt x="1" y="0"/>
                    <a:pt x="1" y="0"/>
                  </a:cubicBezTo>
                  <a:cubicBezTo>
                    <a:pt x="0" y="7"/>
                    <a:pt x="0" y="7"/>
                    <a:pt x="0" y="7"/>
                  </a:cubicBezTo>
                  <a:cubicBezTo>
                    <a:pt x="0" y="7"/>
                    <a:pt x="0" y="7"/>
                    <a:pt x="0" y="7"/>
                  </a:cubicBezTo>
                  <a:cubicBezTo>
                    <a:pt x="0" y="11"/>
                    <a:pt x="2" y="13"/>
                    <a:pt x="2" y="17"/>
                  </a:cubicBezTo>
                  <a:cubicBezTo>
                    <a:pt x="2" y="21"/>
                    <a:pt x="0" y="23"/>
                    <a:pt x="0" y="27"/>
                  </a:cubicBezTo>
                  <a:cubicBezTo>
                    <a:pt x="0" y="32"/>
                    <a:pt x="2" y="42"/>
                    <a:pt x="5" y="47"/>
                  </a:cubicBezTo>
                  <a:cubicBezTo>
                    <a:pt x="7" y="50"/>
                    <a:pt x="9" y="61"/>
                    <a:pt x="11" y="62"/>
                  </a:cubicBezTo>
                  <a:cubicBezTo>
                    <a:pt x="14" y="65"/>
                    <a:pt x="18" y="62"/>
                    <a:pt x="19" y="68"/>
                  </a:cubicBezTo>
                  <a:cubicBezTo>
                    <a:pt x="20" y="75"/>
                    <a:pt x="22" y="81"/>
                    <a:pt x="21" y="88"/>
                  </a:cubicBezTo>
                  <a:cubicBezTo>
                    <a:pt x="19" y="95"/>
                    <a:pt x="13" y="96"/>
                    <a:pt x="13" y="105"/>
                  </a:cubicBezTo>
                  <a:cubicBezTo>
                    <a:pt x="13" y="110"/>
                    <a:pt x="13" y="114"/>
                    <a:pt x="15" y="119"/>
                  </a:cubicBezTo>
                  <a:cubicBezTo>
                    <a:pt x="17" y="124"/>
                    <a:pt x="21" y="126"/>
                    <a:pt x="20" y="132"/>
                  </a:cubicBezTo>
                  <a:cubicBezTo>
                    <a:pt x="19" y="132"/>
                    <a:pt x="19" y="132"/>
                    <a:pt x="19" y="132"/>
                  </a:cubicBezTo>
                  <a:cubicBezTo>
                    <a:pt x="18" y="133"/>
                    <a:pt x="17" y="135"/>
                    <a:pt x="16" y="136"/>
                  </a:cubicBezTo>
                  <a:cubicBezTo>
                    <a:pt x="14" y="138"/>
                    <a:pt x="12" y="140"/>
                    <a:pt x="10" y="142"/>
                  </a:cubicBezTo>
                  <a:cubicBezTo>
                    <a:pt x="3" y="149"/>
                    <a:pt x="3" y="149"/>
                    <a:pt x="3" y="149"/>
                  </a:cubicBezTo>
                  <a:cubicBezTo>
                    <a:pt x="3" y="149"/>
                    <a:pt x="3" y="149"/>
                    <a:pt x="3" y="149"/>
                  </a:cubicBezTo>
                  <a:cubicBezTo>
                    <a:pt x="10" y="163"/>
                    <a:pt x="14" y="173"/>
                    <a:pt x="14" y="188"/>
                  </a:cubicBezTo>
                  <a:cubicBezTo>
                    <a:pt x="14" y="196"/>
                    <a:pt x="16" y="203"/>
                    <a:pt x="17" y="210"/>
                  </a:cubicBezTo>
                  <a:cubicBezTo>
                    <a:pt x="19" y="216"/>
                    <a:pt x="24" y="220"/>
                    <a:pt x="21" y="226"/>
                  </a:cubicBezTo>
                  <a:cubicBezTo>
                    <a:pt x="14" y="230"/>
                    <a:pt x="12" y="238"/>
                    <a:pt x="9" y="244"/>
                  </a:cubicBezTo>
                  <a:cubicBezTo>
                    <a:pt x="8" y="247"/>
                    <a:pt x="5" y="259"/>
                    <a:pt x="6" y="261"/>
                  </a:cubicBezTo>
                  <a:cubicBezTo>
                    <a:pt x="6" y="264"/>
                    <a:pt x="7" y="267"/>
                    <a:pt x="7" y="271"/>
                  </a:cubicBezTo>
                  <a:cubicBezTo>
                    <a:pt x="7" y="282"/>
                    <a:pt x="13" y="290"/>
                    <a:pt x="13" y="301"/>
                  </a:cubicBezTo>
                  <a:cubicBezTo>
                    <a:pt x="13" y="316"/>
                    <a:pt x="13" y="316"/>
                    <a:pt x="13" y="316"/>
                  </a:cubicBezTo>
                  <a:cubicBezTo>
                    <a:pt x="13" y="316"/>
                    <a:pt x="13" y="316"/>
                    <a:pt x="13" y="316"/>
                  </a:cubicBezTo>
                  <a:cubicBezTo>
                    <a:pt x="15" y="322"/>
                    <a:pt x="15" y="326"/>
                    <a:pt x="14" y="331"/>
                  </a:cubicBezTo>
                  <a:cubicBezTo>
                    <a:pt x="13" y="334"/>
                    <a:pt x="12" y="336"/>
                    <a:pt x="10" y="338"/>
                  </a:cubicBezTo>
                  <a:cubicBezTo>
                    <a:pt x="8" y="341"/>
                    <a:pt x="7" y="343"/>
                    <a:pt x="6" y="345"/>
                  </a:cubicBezTo>
                  <a:cubicBezTo>
                    <a:pt x="4" y="349"/>
                    <a:pt x="5" y="351"/>
                    <a:pt x="7" y="355"/>
                  </a:cubicBezTo>
                  <a:cubicBezTo>
                    <a:pt x="14" y="367"/>
                    <a:pt x="14" y="367"/>
                    <a:pt x="14" y="367"/>
                  </a:cubicBezTo>
                  <a:cubicBezTo>
                    <a:pt x="14" y="367"/>
                    <a:pt x="14" y="367"/>
                    <a:pt x="14" y="367"/>
                  </a:cubicBezTo>
                  <a:cubicBezTo>
                    <a:pt x="83" y="317"/>
                    <a:pt x="83" y="317"/>
                    <a:pt x="83" y="317"/>
                  </a:cubicBezTo>
                  <a:cubicBezTo>
                    <a:pt x="87" y="324"/>
                    <a:pt x="78" y="328"/>
                    <a:pt x="80" y="334"/>
                  </a:cubicBezTo>
                  <a:cubicBezTo>
                    <a:pt x="91" y="336"/>
                    <a:pt x="72" y="350"/>
                    <a:pt x="84" y="353"/>
                  </a:cubicBezTo>
                  <a:cubicBezTo>
                    <a:pt x="93" y="355"/>
                    <a:pt x="94" y="343"/>
                    <a:pt x="98" y="338"/>
                  </a:cubicBezTo>
                  <a:cubicBezTo>
                    <a:pt x="101" y="334"/>
                    <a:pt x="105" y="327"/>
                    <a:pt x="109" y="335"/>
                  </a:cubicBezTo>
                  <a:cubicBezTo>
                    <a:pt x="113" y="343"/>
                    <a:pt x="118" y="351"/>
                    <a:pt x="127" y="353"/>
                  </a:cubicBezTo>
                  <a:cubicBezTo>
                    <a:pt x="133" y="355"/>
                    <a:pt x="136" y="352"/>
                    <a:pt x="138" y="347"/>
                  </a:cubicBezTo>
                  <a:cubicBezTo>
                    <a:pt x="141" y="341"/>
                    <a:pt x="141" y="341"/>
                    <a:pt x="148" y="340"/>
                  </a:cubicBezTo>
                  <a:cubicBezTo>
                    <a:pt x="151" y="341"/>
                    <a:pt x="154" y="340"/>
                    <a:pt x="157" y="342"/>
                  </a:cubicBezTo>
                  <a:cubicBezTo>
                    <a:pt x="162" y="345"/>
                    <a:pt x="163" y="350"/>
                    <a:pt x="170" y="348"/>
                  </a:cubicBezTo>
                  <a:cubicBezTo>
                    <a:pt x="172" y="347"/>
                    <a:pt x="174" y="346"/>
                    <a:pt x="176" y="345"/>
                  </a:cubicBezTo>
                  <a:cubicBezTo>
                    <a:pt x="179" y="343"/>
                    <a:pt x="182" y="341"/>
                    <a:pt x="186" y="339"/>
                  </a:cubicBezTo>
                  <a:cubicBezTo>
                    <a:pt x="198" y="332"/>
                    <a:pt x="178" y="317"/>
                    <a:pt x="178" y="308"/>
                  </a:cubicBezTo>
                  <a:cubicBezTo>
                    <a:pt x="179" y="307"/>
                    <a:pt x="179" y="305"/>
                    <a:pt x="180" y="304"/>
                  </a:cubicBezTo>
                  <a:cubicBezTo>
                    <a:pt x="246" y="271"/>
                    <a:pt x="246" y="271"/>
                    <a:pt x="246" y="271"/>
                  </a:cubicBezTo>
                  <a:cubicBezTo>
                    <a:pt x="246" y="271"/>
                    <a:pt x="246" y="271"/>
                    <a:pt x="246" y="271"/>
                  </a:cubicBezTo>
                  <a:cubicBezTo>
                    <a:pt x="246" y="267"/>
                    <a:pt x="246" y="267"/>
                    <a:pt x="246" y="267"/>
                  </a:cubicBezTo>
                  <a:cubicBezTo>
                    <a:pt x="245" y="266"/>
                    <a:pt x="245" y="265"/>
                    <a:pt x="245" y="263"/>
                  </a:cubicBezTo>
                  <a:cubicBezTo>
                    <a:pt x="244" y="262"/>
                    <a:pt x="244" y="262"/>
                    <a:pt x="244" y="261"/>
                  </a:cubicBezTo>
                  <a:cubicBezTo>
                    <a:pt x="243" y="259"/>
                    <a:pt x="242" y="259"/>
                    <a:pt x="240" y="258"/>
                  </a:cubicBezTo>
                  <a:cubicBezTo>
                    <a:pt x="240" y="258"/>
                    <a:pt x="240" y="258"/>
                    <a:pt x="239" y="258"/>
                  </a:cubicBezTo>
                  <a:cubicBezTo>
                    <a:pt x="239" y="258"/>
                    <a:pt x="239" y="258"/>
                    <a:pt x="239" y="258"/>
                  </a:cubicBezTo>
                  <a:cubicBezTo>
                    <a:pt x="239" y="258"/>
                    <a:pt x="239" y="257"/>
                    <a:pt x="238" y="257"/>
                  </a:cubicBezTo>
                  <a:cubicBezTo>
                    <a:pt x="238" y="257"/>
                    <a:pt x="238" y="257"/>
                    <a:pt x="237" y="256"/>
                  </a:cubicBezTo>
                  <a:cubicBezTo>
                    <a:pt x="237" y="249"/>
                    <a:pt x="236" y="244"/>
                    <a:pt x="230" y="239"/>
                  </a:cubicBezTo>
                  <a:cubicBezTo>
                    <a:pt x="224" y="234"/>
                    <a:pt x="220" y="229"/>
                    <a:pt x="215" y="223"/>
                  </a:cubicBezTo>
                  <a:cubicBezTo>
                    <a:pt x="206" y="212"/>
                    <a:pt x="203" y="195"/>
                    <a:pt x="195" y="183"/>
                  </a:cubicBezTo>
                  <a:cubicBezTo>
                    <a:pt x="193" y="179"/>
                    <a:pt x="184" y="169"/>
                    <a:pt x="180" y="167"/>
                  </a:cubicBezTo>
                  <a:cubicBezTo>
                    <a:pt x="180" y="167"/>
                    <a:pt x="180" y="168"/>
                    <a:pt x="179" y="166"/>
                  </a:cubicBezTo>
                  <a:cubicBezTo>
                    <a:pt x="172" y="150"/>
                    <a:pt x="172" y="150"/>
                    <a:pt x="172" y="15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5" name="Freeform 42"/>
            <p:cNvSpPr>
              <a:spLocks/>
            </p:cNvSpPr>
            <p:nvPr/>
          </p:nvSpPr>
          <p:spPr bwMode="auto">
            <a:xfrm>
              <a:off x="3860801" y="1557338"/>
              <a:ext cx="841375" cy="438150"/>
            </a:xfrm>
            <a:custGeom>
              <a:avLst/>
              <a:gdLst>
                <a:gd name="T0" fmla="*/ 300 w 321"/>
                <a:gd name="T1" fmla="*/ 0 h 167"/>
                <a:gd name="T2" fmla="*/ 311 w 321"/>
                <a:gd name="T3" fmla="*/ 39 h 167"/>
                <a:gd name="T4" fmla="*/ 314 w 321"/>
                <a:gd name="T5" fmla="*/ 61 h 167"/>
                <a:gd name="T6" fmla="*/ 318 w 321"/>
                <a:gd name="T7" fmla="*/ 77 h 167"/>
                <a:gd name="T8" fmla="*/ 306 w 321"/>
                <a:gd name="T9" fmla="*/ 95 h 167"/>
                <a:gd name="T10" fmla="*/ 303 w 321"/>
                <a:gd name="T11" fmla="*/ 112 h 167"/>
                <a:gd name="T12" fmla="*/ 304 w 321"/>
                <a:gd name="T13" fmla="*/ 122 h 167"/>
                <a:gd name="T14" fmla="*/ 310 w 321"/>
                <a:gd name="T15" fmla="*/ 152 h 167"/>
                <a:gd name="T16" fmla="*/ 310 w 321"/>
                <a:gd name="T17" fmla="*/ 167 h 167"/>
                <a:gd name="T18" fmla="*/ 310 w 321"/>
                <a:gd name="T19" fmla="*/ 167 h 167"/>
                <a:gd name="T20" fmla="*/ 40 w 321"/>
                <a:gd name="T21" fmla="*/ 149 h 167"/>
                <a:gd name="T22" fmla="*/ 40 w 321"/>
                <a:gd name="T23" fmla="*/ 149 h 167"/>
                <a:gd name="T24" fmla="*/ 38 w 321"/>
                <a:gd name="T25" fmla="*/ 146 h 167"/>
                <a:gd name="T26" fmla="*/ 37 w 321"/>
                <a:gd name="T27" fmla="*/ 143 h 167"/>
                <a:gd name="T28" fmla="*/ 37 w 321"/>
                <a:gd name="T29" fmla="*/ 141 h 167"/>
                <a:gd name="T30" fmla="*/ 38 w 321"/>
                <a:gd name="T31" fmla="*/ 140 h 167"/>
                <a:gd name="T32" fmla="*/ 38 w 321"/>
                <a:gd name="T33" fmla="*/ 138 h 167"/>
                <a:gd name="T34" fmla="*/ 40 w 321"/>
                <a:gd name="T35" fmla="*/ 136 h 167"/>
                <a:gd name="T36" fmla="*/ 40 w 321"/>
                <a:gd name="T37" fmla="*/ 134 h 167"/>
                <a:gd name="T38" fmla="*/ 41 w 321"/>
                <a:gd name="T39" fmla="*/ 112 h 167"/>
                <a:gd name="T40" fmla="*/ 32 w 321"/>
                <a:gd name="T41" fmla="*/ 100 h 167"/>
                <a:gd name="T42" fmla="*/ 24 w 321"/>
                <a:gd name="T43" fmla="*/ 92 h 167"/>
                <a:gd name="T44" fmla="*/ 21 w 321"/>
                <a:gd name="T45" fmla="*/ 80 h 167"/>
                <a:gd name="T46" fmla="*/ 21 w 321"/>
                <a:gd name="T47" fmla="*/ 68 h 167"/>
                <a:gd name="T48" fmla="*/ 9 w 321"/>
                <a:gd name="T49" fmla="*/ 57 h 167"/>
                <a:gd name="T50" fmla="*/ 16 w 321"/>
                <a:gd name="T51" fmla="*/ 39 h 167"/>
                <a:gd name="T52" fmla="*/ 23 w 321"/>
                <a:gd name="T53" fmla="*/ 24 h 167"/>
                <a:gd name="T54" fmla="*/ 12 w 321"/>
                <a:gd name="T55" fmla="*/ 7 h 167"/>
                <a:gd name="T56" fmla="*/ 10 w 321"/>
                <a:gd name="T57" fmla="*/ 6 h 167"/>
                <a:gd name="T58" fmla="*/ 10 w 321"/>
                <a:gd name="T59" fmla="*/ 4 h 167"/>
                <a:gd name="T60" fmla="*/ 13 w 321"/>
                <a:gd name="T61" fmla="*/ 0 h 167"/>
                <a:gd name="T62" fmla="*/ 14 w 321"/>
                <a:gd name="T63" fmla="*/ 0 h 167"/>
                <a:gd name="T64" fmla="*/ 14 w 321"/>
                <a:gd name="T65" fmla="*/ 0 h 167"/>
                <a:gd name="T66" fmla="*/ 300 w 321"/>
                <a:gd name="T6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1" h="167">
                  <a:moveTo>
                    <a:pt x="300" y="0"/>
                  </a:moveTo>
                  <a:cubicBezTo>
                    <a:pt x="307" y="14"/>
                    <a:pt x="311" y="24"/>
                    <a:pt x="311" y="39"/>
                  </a:cubicBezTo>
                  <a:cubicBezTo>
                    <a:pt x="311" y="47"/>
                    <a:pt x="313" y="54"/>
                    <a:pt x="314" y="61"/>
                  </a:cubicBezTo>
                  <a:cubicBezTo>
                    <a:pt x="316" y="67"/>
                    <a:pt x="321" y="71"/>
                    <a:pt x="318" y="77"/>
                  </a:cubicBezTo>
                  <a:cubicBezTo>
                    <a:pt x="311" y="81"/>
                    <a:pt x="309" y="89"/>
                    <a:pt x="306" y="95"/>
                  </a:cubicBezTo>
                  <a:cubicBezTo>
                    <a:pt x="305" y="98"/>
                    <a:pt x="302" y="110"/>
                    <a:pt x="303" y="112"/>
                  </a:cubicBezTo>
                  <a:cubicBezTo>
                    <a:pt x="303" y="115"/>
                    <a:pt x="304" y="118"/>
                    <a:pt x="304" y="122"/>
                  </a:cubicBezTo>
                  <a:cubicBezTo>
                    <a:pt x="304" y="133"/>
                    <a:pt x="310" y="141"/>
                    <a:pt x="310" y="152"/>
                  </a:cubicBezTo>
                  <a:cubicBezTo>
                    <a:pt x="310" y="167"/>
                    <a:pt x="310" y="167"/>
                    <a:pt x="310" y="167"/>
                  </a:cubicBezTo>
                  <a:cubicBezTo>
                    <a:pt x="310" y="167"/>
                    <a:pt x="310" y="167"/>
                    <a:pt x="310" y="167"/>
                  </a:cubicBezTo>
                  <a:cubicBezTo>
                    <a:pt x="40" y="149"/>
                    <a:pt x="40" y="149"/>
                    <a:pt x="40" y="149"/>
                  </a:cubicBezTo>
                  <a:cubicBezTo>
                    <a:pt x="40" y="149"/>
                    <a:pt x="40" y="149"/>
                    <a:pt x="40" y="149"/>
                  </a:cubicBezTo>
                  <a:cubicBezTo>
                    <a:pt x="38" y="146"/>
                    <a:pt x="38" y="146"/>
                    <a:pt x="38" y="146"/>
                  </a:cubicBezTo>
                  <a:cubicBezTo>
                    <a:pt x="38" y="145"/>
                    <a:pt x="37" y="144"/>
                    <a:pt x="37" y="143"/>
                  </a:cubicBezTo>
                  <a:cubicBezTo>
                    <a:pt x="37" y="143"/>
                    <a:pt x="37" y="142"/>
                    <a:pt x="37" y="141"/>
                  </a:cubicBezTo>
                  <a:cubicBezTo>
                    <a:pt x="38" y="140"/>
                    <a:pt x="38" y="140"/>
                    <a:pt x="38" y="140"/>
                  </a:cubicBezTo>
                  <a:cubicBezTo>
                    <a:pt x="38" y="139"/>
                    <a:pt x="38" y="138"/>
                    <a:pt x="38" y="138"/>
                  </a:cubicBezTo>
                  <a:cubicBezTo>
                    <a:pt x="39" y="137"/>
                    <a:pt x="39" y="136"/>
                    <a:pt x="40" y="136"/>
                  </a:cubicBezTo>
                  <a:cubicBezTo>
                    <a:pt x="40" y="136"/>
                    <a:pt x="40" y="134"/>
                    <a:pt x="40" y="134"/>
                  </a:cubicBezTo>
                  <a:cubicBezTo>
                    <a:pt x="42" y="128"/>
                    <a:pt x="42" y="118"/>
                    <a:pt x="41" y="112"/>
                  </a:cubicBezTo>
                  <a:cubicBezTo>
                    <a:pt x="40" y="105"/>
                    <a:pt x="34" y="105"/>
                    <a:pt x="32" y="100"/>
                  </a:cubicBezTo>
                  <a:cubicBezTo>
                    <a:pt x="29" y="98"/>
                    <a:pt x="27" y="94"/>
                    <a:pt x="24" y="92"/>
                  </a:cubicBezTo>
                  <a:cubicBezTo>
                    <a:pt x="23" y="88"/>
                    <a:pt x="21" y="85"/>
                    <a:pt x="21" y="80"/>
                  </a:cubicBezTo>
                  <a:cubicBezTo>
                    <a:pt x="21" y="76"/>
                    <a:pt x="22" y="72"/>
                    <a:pt x="21" y="68"/>
                  </a:cubicBezTo>
                  <a:cubicBezTo>
                    <a:pt x="21" y="57"/>
                    <a:pt x="17" y="59"/>
                    <a:pt x="9" y="57"/>
                  </a:cubicBezTo>
                  <a:cubicBezTo>
                    <a:pt x="0" y="54"/>
                    <a:pt x="14" y="42"/>
                    <a:pt x="16" y="39"/>
                  </a:cubicBezTo>
                  <a:cubicBezTo>
                    <a:pt x="21" y="35"/>
                    <a:pt x="24" y="30"/>
                    <a:pt x="23" y="24"/>
                  </a:cubicBezTo>
                  <a:cubicBezTo>
                    <a:pt x="22" y="16"/>
                    <a:pt x="17" y="12"/>
                    <a:pt x="12" y="7"/>
                  </a:cubicBezTo>
                  <a:cubicBezTo>
                    <a:pt x="11" y="7"/>
                    <a:pt x="10" y="7"/>
                    <a:pt x="10" y="6"/>
                  </a:cubicBezTo>
                  <a:cubicBezTo>
                    <a:pt x="10" y="6"/>
                    <a:pt x="10" y="5"/>
                    <a:pt x="10" y="4"/>
                  </a:cubicBezTo>
                  <a:cubicBezTo>
                    <a:pt x="10" y="3"/>
                    <a:pt x="11" y="1"/>
                    <a:pt x="13" y="0"/>
                  </a:cubicBezTo>
                  <a:cubicBezTo>
                    <a:pt x="13" y="0"/>
                    <a:pt x="13" y="0"/>
                    <a:pt x="14" y="0"/>
                  </a:cubicBezTo>
                  <a:cubicBezTo>
                    <a:pt x="14" y="0"/>
                    <a:pt x="14" y="0"/>
                    <a:pt x="14" y="0"/>
                  </a:cubicBezTo>
                  <a:cubicBezTo>
                    <a:pt x="300" y="0"/>
                    <a:pt x="300" y="0"/>
                    <a:pt x="300" y="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6" name="Freeform 43"/>
            <p:cNvSpPr>
              <a:spLocks/>
            </p:cNvSpPr>
            <p:nvPr/>
          </p:nvSpPr>
          <p:spPr bwMode="auto">
            <a:xfrm>
              <a:off x="3395663" y="1417638"/>
              <a:ext cx="574675" cy="735013"/>
            </a:xfrm>
            <a:custGeom>
              <a:avLst/>
              <a:gdLst>
                <a:gd name="T0" fmla="*/ 105 w 219"/>
                <a:gd name="T1" fmla="*/ 230 h 280"/>
                <a:gd name="T2" fmla="*/ 109 w 219"/>
                <a:gd name="T3" fmla="*/ 231 h 280"/>
                <a:gd name="T4" fmla="*/ 128 w 219"/>
                <a:gd name="T5" fmla="*/ 244 h 280"/>
                <a:gd name="T6" fmla="*/ 144 w 219"/>
                <a:gd name="T7" fmla="*/ 256 h 280"/>
                <a:gd name="T8" fmla="*/ 156 w 219"/>
                <a:gd name="T9" fmla="*/ 278 h 280"/>
                <a:gd name="T10" fmla="*/ 181 w 219"/>
                <a:gd name="T11" fmla="*/ 258 h 280"/>
                <a:gd name="T12" fmla="*/ 183 w 219"/>
                <a:gd name="T13" fmla="*/ 257 h 280"/>
                <a:gd name="T14" fmla="*/ 192 w 219"/>
                <a:gd name="T15" fmla="*/ 253 h 280"/>
                <a:gd name="T16" fmla="*/ 197 w 219"/>
                <a:gd name="T17" fmla="*/ 253 h 280"/>
                <a:gd name="T18" fmla="*/ 203 w 219"/>
                <a:gd name="T19" fmla="*/ 252 h 280"/>
                <a:gd name="T20" fmla="*/ 215 w 219"/>
                <a:gd name="T21" fmla="*/ 248 h 280"/>
                <a:gd name="T22" fmla="*/ 215 w 219"/>
                <a:gd name="T23" fmla="*/ 248 h 280"/>
                <a:gd name="T24" fmla="*/ 215 w 219"/>
                <a:gd name="T25" fmla="*/ 241 h 280"/>
                <a:gd name="T26" fmla="*/ 212 w 219"/>
                <a:gd name="T27" fmla="*/ 217 h 280"/>
                <a:gd name="T28" fmla="*/ 214 w 219"/>
                <a:gd name="T29" fmla="*/ 211 h 280"/>
                <a:gd name="T30" fmla="*/ 217 w 219"/>
                <a:gd name="T31" fmla="*/ 207 h 280"/>
                <a:gd name="T32" fmla="*/ 217 w 219"/>
                <a:gd name="T33" fmla="*/ 206 h 280"/>
                <a:gd name="T34" fmla="*/ 217 w 219"/>
                <a:gd name="T35" fmla="*/ 205 h 280"/>
                <a:gd name="T36" fmla="*/ 217 w 219"/>
                <a:gd name="T37" fmla="*/ 202 h 280"/>
                <a:gd name="T38" fmla="*/ 217 w 219"/>
                <a:gd name="T39" fmla="*/ 202 h 280"/>
                <a:gd name="T40" fmla="*/ 215 w 219"/>
                <a:gd name="T41" fmla="*/ 199 h 280"/>
                <a:gd name="T42" fmla="*/ 214 w 219"/>
                <a:gd name="T43" fmla="*/ 196 h 280"/>
                <a:gd name="T44" fmla="*/ 214 w 219"/>
                <a:gd name="T45" fmla="*/ 194 h 280"/>
                <a:gd name="T46" fmla="*/ 215 w 219"/>
                <a:gd name="T47" fmla="*/ 193 h 280"/>
                <a:gd name="T48" fmla="*/ 215 w 219"/>
                <a:gd name="T49" fmla="*/ 191 h 280"/>
                <a:gd name="T50" fmla="*/ 217 w 219"/>
                <a:gd name="T51" fmla="*/ 189 h 280"/>
                <a:gd name="T52" fmla="*/ 217 w 219"/>
                <a:gd name="T53" fmla="*/ 187 h 280"/>
                <a:gd name="T54" fmla="*/ 218 w 219"/>
                <a:gd name="T55" fmla="*/ 165 h 280"/>
                <a:gd name="T56" fmla="*/ 209 w 219"/>
                <a:gd name="T57" fmla="*/ 153 h 280"/>
                <a:gd name="T58" fmla="*/ 201 w 219"/>
                <a:gd name="T59" fmla="*/ 145 h 280"/>
                <a:gd name="T60" fmla="*/ 198 w 219"/>
                <a:gd name="T61" fmla="*/ 133 h 280"/>
                <a:gd name="T62" fmla="*/ 198 w 219"/>
                <a:gd name="T63" fmla="*/ 121 h 280"/>
                <a:gd name="T64" fmla="*/ 186 w 219"/>
                <a:gd name="T65" fmla="*/ 110 h 280"/>
                <a:gd name="T66" fmla="*/ 193 w 219"/>
                <a:gd name="T67" fmla="*/ 92 h 280"/>
                <a:gd name="T68" fmla="*/ 200 w 219"/>
                <a:gd name="T69" fmla="*/ 77 h 280"/>
                <a:gd name="T70" fmla="*/ 189 w 219"/>
                <a:gd name="T71" fmla="*/ 60 h 280"/>
                <a:gd name="T72" fmla="*/ 187 w 219"/>
                <a:gd name="T73" fmla="*/ 59 h 280"/>
                <a:gd name="T74" fmla="*/ 187 w 219"/>
                <a:gd name="T75" fmla="*/ 57 h 280"/>
                <a:gd name="T76" fmla="*/ 190 w 219"/>
                <a:gd name="T77" fmla="*/ 53 h 280"/>
                <a:gd name="T78" fmla="*/ 191 w 219"/>
                <a:gd name="T79" fmla="*/ 53 h 280"/>
                <a:gd name="T80" fmla="*/ 195 w 219"/>
                <a:gd name="T81" fmla="*/ 38 h 280"/>
                <a:gd name="T82" fmla="*/ 181 w 219"/>
                <a:gd name="T83" fmla="*/ 27 h 280"/>
                <a:gd name="T84" fmla="*/ 165 w 219"/>
                <a:gd name="T85" fmla="*/ 17 h 280"/>
                <a:gd name="T86" fmla="*/ 143 w 219"/>
                <a:gd name="T87" fmla="*/ 17 h 280"/>
                <a:gd name="T88" fmla="*/ 120 w 219"/>
                <a:gd name="T89" fmla="*/ 20 h 280"/>
                <a:gd name="T90" fmla="*/ 102 w 219"/>
                <a:gd name="T91" fmla="*/ 6 h 280"/>
                <a:gd name="T92" fmla="*/ 69 w 219"/>
                <a:gd name="T93" fmla="*/ 0 h 280"/>
                <a:gd name="T94" fmla="*/ 69 w 219"/>
                <a:gd name="T95" fmla="*/ 0 h 280"/>
                <a:gd name="T96" fmla="*/ 32 w 219"/>
                <a:gd name="T97" fmla="*/ 46 h 280"/>
                <a:gd name="T98" fmla="*/ 16 w 219"/>
                <a:gd name="T99" fmla="*/ 128 h 280"/>
                <a:gd name="T100" fmla="*/ 0 w 219"/>
                <a:gd name="T101" fmla="*/ 179 h 280"/>
                <a:gd name="T102" fmla="*/ 1 w 219"/>
                <a:gd name="T103" fmla="*/ 187 h 280"/>
                <a:gd name="T104" fmla="*/ 1 w 219"/>
                <a:gd name="T105" fmla="*/ 187 h 280"/>
                <a:gd name="T106" fmla="*/ 3 w 219"/>
                <a:gd name="T107" fmla="*/ 187 h 280"/>
                <a:gd name="T108" fmla="*/ 23 w 219"/>
                <a:gd name="T109" fmla="*/ 197 h 280"/>
                <a:gd name="T110" fmla="*/ 44 w 219"/>
                <a:gd name="T111" fmla="*/ 203 h 280"/>
                <a:gd name="T112" fmla="*/ 58 w 219"/>
                <a:gd name="T113" fmla="*/ 208 h 280"/>
                <a:gd name="T114" fmla="*/ 82 w 219"/>
                <a:gd name="T115" fmla="*/ 210 h 280"/>
                <a:gd name="T116" fmla="*/ 98 w 219"/>
                <a:gd name="T117" fmla="*/ 223 h 280"/>
                <a:gd name="T118" fmla="*/ 105 w 219"/>
                <a:gd name="T119" fmla="*/ 23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80">
                  <a:moveTo>
                    <a:pt x="105" y="230"/>
                  </a:moveTo>
                  <a:cubicBezTo>
                    <a:pt x="106" y="230"/>
                    <a:pt x="108" y="231"/>
                    <a:pt x="109" y="231"/>
                  </a:cubicBezTo>
                  <a:cubicBezTo>
                    <a:pt x="115" y="235"/>
                    <a:pt x="122" y="238"/>
                    <a:pt x="128" y="244"/>
                  </a:cubicBezTo>
                  <a:cubicBezTo>
                    <a:pt x="132" y="249"/>
                    <a:pt x="139" y="251"/>
                    <a:pt x="144" y="256"/>
                  </a:cubicBezTo>
                  <a:cubicBezTo>
                    <a:pt x="150" y="260"/>
                    <a:pt x="149" y="275"/>
                    <a:pt x="156" y="278"/>
                  </a:cubicBezTo>
                  <a:cubicBezTo>
                    <a:pt x="160" y="280"/>
                    <a:pt x="177" y="260"/>
                    <a:pt x="181" y="258"/>
                  </a:cubicBezTo>
                  <a:cubicBezTo>
                    <a:pt x="182" y="257"/>
                    <a:pt x="183" y="257"/>
                    <a:pt x="183" y="257"/>
                  </a:cubicBezTo>
                  <a:cubicBezTo>
                    <a:pt x="187" y="255"/>
                    <a:pt x="188" y="253"/>
                    <a:pt x="192" y="253"/>
                  </a:cubicBezTo>
                  <a:cubicBezTo>
                    <a:pt x="194" y="253"/>
                    <a:pt x="195" y="253"/>
                    <a:pt x="197" y="253"/>
                  </a:cubicBezTo>
                  <a:cubicBezTo>
                    <a:pt x="199" y="253"/>
                    <a:pt x="201" y="252"/>
                    <a:pt x="203" y="252"/>
                  </a:cubicBezTo>
                  <a:cubicBezTo>
                    <a:pt x="215" y="248"/>
                    <a:pt x="215" y="248"/>
                    <a:pt x="215" y="248"/>
                  </a:cubicBezTo>
                  <a:cubicBezTo>
                    <a:pt x="215" y="248"/>
                    <a:pt x="215" y="248"/>
                    <a:pt x="215" y="248"/>
                  </a:cubicBezTo>
                  <a:cubicBezTo>
                    <a:pt x="215" y="241"/>
                    <a:pt x="215" y="241"/>
                    <a:pt x="215" y="241"/>
                  </a:cubicBezTo>
                  <a:cubicBezTo>
                    <a:pt x="216" y="232"/>
                    <a:pt x="211" y="224"/>
                    <a:pt x="212" y="217"/>
                  </a:cubicBezTo>
                  <a:cubicBezTo>
                    <a:pt x="213" y="215"/>
                    <a:pt x="214" y="213"/>
                    <a:pt x="214" y="211"/>
                  </a:cubicBezTo>
                  <a:cubicBezTo>
                    <a:pt x="215" y="211"/>
                    <a:pt x="217" y="208"/>
                    <a:pt x="217" y="207"/>
                  </a:cubicBezTo>
                  <a:cubicBezTo>
                    <a:pt x="217" y="207"/>
                    <a:pt x="217" y="206"/>
                    <a:pt x="217" y="206"/>
                  </a:cubicBezTo>
                  <a:cubicBezTo>
                    <a:pt x="217" y="206"/>
                    <a:pt x="217" y="205"/>
                    <a:pt x="217" y="205"/>
                  </a:cubicBezTo>
                  <a:cubicBezTo>
                    <a:pt x="217" y="204"/>
                    <a:pt x="217" y="203"/>
                    <a:pt x="217" y="202"/>
                  </a:cubicBezTo>
                  <a:cubicBezTo>
                    <a:pt x="217" y="202"/>
                    <a:pt x="217" y="202"/>
                    <a:pt x="217" y="202"/>
                  </a:cubicBezTo>
                  <a:cubicBezTo>
                    <a:pt x="215" y="199"/>
                    <a:pt x="215" y="199"/>
                    <a:pt x="215" y="199"/>
                  </a:cubicBezTo>
                  <a:cubicBezTo>
                    <a:pt x="215" y="198"/>
                    <a:pt x="214" y="197"/>
                    <a:pt x="214" y="196"/>
                  </a:cubicBezTo>
                  <a:cubicBezTo>
                    <a:pt x="214" y="196"/>
                    <a:pt x="214" y="195"/>
                    <a:pt x="214" y="194"/>
                  </a:cubicBezTo>
                  <a:cubicBezTo>
                    <a:pt x="215" y="193"/>
                    <a:pt x="215" y="193"/>
                    <a:pt x="215" y="193"/>
                  </a:cubicBezTo>
                  <a:cubicBezTo>
                    <a:pt x="215" y="192"/>
                    <a:pt x="215" y="191"/>
                    <a:pt x="215" y="191"/>
                  </a:cubicBezTo>
                  <a:cubicBezTo>
                    <a:pt x="216" y="190"/>
                    <a:pt x="216" y="189"/>
                    <a:pt x="217" y="189"/>
                  </a:cubicBezTo>
                  <a:cubicBezTo>
                    <a:pt x="217" y="189"/>
                    <a:pt x="217" y="187"/>
                    <a:pt x="217" y="187"/>
                  </a:cubicBezTo>
                  <a:cubicBezTo>
                    <a:pt x="219" y="181"/>
                    <a:pt x="219" y="171"/>
                    <a:pt x="218" y="165"/>
                  </a:cubicBezTo>
                  <a:cubicBezTo>
                    <a:pt x="217" y="158"/>
                    <a:pt x="211" y="158"/>
                    <a:pt x="209" y="153"/>
                  </a:cubicBezTo>
                  <a:cubicBezTo>
                    <a:pt x="206" y="151"/>
                    <a:pt x="204" y="147"/>
                    <a:pt x="201" y="145"/>
                  </a:cubicBezTo>
                  <a:cubicBezTo>
                    <a:pt x="200" y="141"/>
                    <a:pt x="198" y="138"/>
                    <a:pt x="198" y="133"/>
                  </a:cubicBezTo>
                  <a:cubicBezTo>
                    <a:pt x="198" y="129"/>
                    <a:pt x="199" y="125"/>
                    <a:pt x="198" y="121"/>
                  </a:cubicBezTo>
                  <a:cubicBezTo>
                    <a:pt x="198" y="110"/>
                    <a:pt x="194" y="112"/>
                    <a:pt x="186" y="110"/>
                  </a:cubicBezTo>
                  <a:cubicBezTo>
                    <a:pt x="177" y="107"/>
                    <a:pt x="191" y="95"/>
                    <a:pt x="193" y="92"/>
                  </a:cubicBezTo>
                  <a:cubicBezTo>
                    <a:pt x="198" y="88"/>
                    <a:pt x="201" y="83"/>
                    <a:pt x="200" y="77"/>
                  </a:cubicBezTo>
                  <a:cubicBezTo>
                    <a:pt x="199" y="69"/>
                    <a:pt x="194" y="65"/>
                    <a:pt x="189" y="60"/>
                  </a:cubicBezTo>
                  <a:cubicBezTo>
                    <a:pt x="188" y="60"/>
                    <a:pt x="187" y="60"/>
                    <a:pt x="187" y="59"/>
                  </a:cubicBezTo>
                  <a:cubicBezTo>
                    <a:pt x="187" y="59"/>
                    <a:pt x="187" y="58"/>
                    <a:pt x="187" y="57"/>
                  </a:cubicBezTo>
                  <a:cubicBezTo>
                    <a:pt x="187" y="56"/>
                    <a:pt x="188" y="54"/>
                    <a:pt x="190" y="53"/>
                  </a:cubicBezTo>
                  <a:cubicBezTo>
                    <a:pt x="190" y="53"/>
                    <a:pt x="190" y="53"/>
                    <a:pt x="191" y="53"/>
                  </a:cubicBezTo>
                  <a:cubicBezTo>
                    <a:pt x="195" y="38"/>
                    <a:pt x="195" y="38"/>
                    <a:pt x="195" y="38"/>
                  </a:cubicBezTo>
                  <a:cubicBezTo>
                    <a:pt x="181" y="27"/>
                    <a:pt x="181" y="27"/>
                    <a:pt x="181" y="27"/>
                  </a:cubicBezTo>
                  <a:cubicBezTo>
                    <a:pt x="176" y="20"/>
                    <a:pt x="174" y="17"/>
                    <a:pt x="165" y="17"/>
                  </a:cubicBezTo>
                  <a:cubicBezTo>
                    <a:pt x="160" y="21"/>
                    <a:pt x="147" y="24"/>
                    <a:pt x="143" y="17"/>
                  </a:cubicBezTo>
                  <a:cubicBezTo>
                    <a:pt x="132" y="13"/>
                    <a:pt x="130" y="15"/>
                    <a:pt x="120" y="20"/>
                  </a:cubicBezTo>
                  <a:cubicBezTo>
                    <a:pt x="113" y="23"/>
                    <a:pt x="104" y="11"/>
                    <a:pt x="102" y="6"/>
                  </a:cubicBezTo>
                  <a:cubicBezTo>
                    <a:pt x="93" y="0"/>
                    <a:pt x="79" y="4"/>
                    <a:pt x="69" y="0"/>
                  </a:cubicBezTo>
                  <a:cubicBezTo>
                    <a:pt x="69" y="0"/>
                    <a:pt x="69" y="0"/>
                    <a:pt x="69" y="0"/>
                  </a:cubicBezTo>
                  <a:cubicBezTo>
                    <a:pt x="32" y="46"/>
                    <a:pt x="32" y="46"/>
                    <a:pt x="32" y="46"/>
                  </a:cubicBezTo>
                  <a:cubicBezTo>
                    <a:pt x="16" y="128"/>
                    <a:pt x="16" y="128"/>
                    <a:pt x="16" y="128"/>
                  </a:cubicBezTo>
                  <a:cubicBezTo>
                    <a:pt x="0" y="179"/>
                    <a:pt x="0" y="179"/>
                    <a:pt x="0" y="179"/>
                  </a:cubicBezTo>
                  <a:cubicBezTo>
                    <a:pt x="1" y="187"/>
                    <a:pt x="1" y="187"/>
                    <a:pt x="1" y="187"/>
                  </a:cubicBezTo>
                  <a:cubicBezTo>
                    <a:pt x="1" y="187"/>
                    <a:pt x="1" y="187"/>
                    <a:pt x="1" y="187"/>
                  </a:cubicBezTo>
                  <a:cubicBezTo>
                    <a:pt x="3" y="187"/>
                    <a:pt x="3" y="187"/>
                    <a:pt x="3" y="187"/>
                  </a:cubicBezTo>
                  <a:cubicBezTo>
                    <a:pt x="9" y="187"/>
                    <a:pt x="17" y="193"/>
                    <a:pt x="23" y="197"/>
                  </a:cubicBezTo>
                  <a:cubicBezTo>
                    <a:pt x="29" y="200"/>
                    <a:pt x="36" y="202"/>
                    <a:pt x="44" y="203"/>
                  </a:cubicBezTo>
                  <a:cubicBezTo>
                    <a:pt x="49" y="204"/>
                    <a:pt x="53" y="206"/>
                    <a:pt x="58" y="208"/>
                  </a:cubicBezTo>
                  <a:cubicBezTo>
                    <a:pt x="66" y="211"/>
                    <a:pt x="74" y="209"/>
                    <a:pt x="82" y="210"/>
                  </a:cubicBezTo>
                  <a:cubicBezTo>
                    <a:pt x="88" y="210"/>
                    <a:pt x="95" y="218"/>
                    <a:pt x="98" y="223"/>
                  </a:cubicBezTo>
                  <a:cubicBezTo>
                    <a:pt x="105" y="230"/>
                    <a:pt x="105" y="230"/>
                    <a:pt x="105" y="230"/>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7" name="Freeform 44"/>
            <p:cNvSpPr>
              <a:spLocks/>
            </p:cNvSpPr>
            <p:nvPr/>
          </p:nvSpPr>
          <p:spPr bwMode="auto">
            <a:xfrm>
              <a:off x="1898651" y="1557338"/>
              <a:ext cx="889000" cy="965200"/>
            </a:xfrm>
            <a:custGeom>
              <a:avLst/>
              <a:gdLst>
                <a:gd name="T0" fmla="*/ 60 w 339"/>
                <a:gd name="T1" fmla="*/ 134 h 368"/>
                <a:gd name="T2" fmla="*/ 100 w 339"/>
                <a:gd name="T3" fmla="*/ 90 h 368"/>
                <a:gd name="T4" fmla="*/ 256 w 339"/>
                <a:gd name="T5" fmla="*/ 0 h 368"/>
                <a:gd name="T6" fmla="*/ 256 w 339"/>
                <a:gd name="T7" fmla="*/ 0 h 368"/>
                <a:gd name="T8" fmla="*/ 268 w 339"/>
                <a:gd name="T9" fmla="*/ 16 h 368"/>
                <a:gd name="T10" fmla="*/ 271 w 339"/>
                <a:gd name="T11" fmla="*/ 27 h 368"/>
                <a:gd name="T12" fmla="*/ 268 w 339"/>
                <a:gd name="T13" fmla="*/ 38 h 368"/>
                <a:gd name="T14" fmla="*/ 265 w 339"/>
                <a:gd name="T15" fmla="*/ 55 h 368"/>
                <a:gd name="T16" fmla="*/ 268 w 339"/>
                <a:gd name="T17" fmla="*/ 69 h 368"/>
                <a:gd name="T18" fmla="*/ 265 w 339"/>
                <a:gd name="T19" fmla="*/ 78 h 368"/>
                <a:gd name="T20" fmla="*/ 264 w 339"/>
                <a:gd name="T21" fmla="*/ 90 h 368"/>
                <a:gd name="T22" fmla="*/ 269 w 339"/>
                <a:gd name="T23" fmla="*/ 101 h 368"/>
                <a:gd name="T24" fmla="*/ 272 w 339"/>
                <a:gd name="T25" fmla="*/ 118 h 368"/>
                <a:gd name="T26" fmla="*/ 281 w 339"/>
                <a:gd name="T27" fmla="*/ 133 h 368"/>
                <a:gd name="T28" fmla="*/ 288 w 339"/>
                <a:gd name="T29" fmla="*/ 155 h 368"/>
                <a:gd name="T30" fmla="*/ 307 w 339"/>
                <a:gd name="T31" fmla="*/ 173 h 368"/>
                <a:gd name="T32" fmla="*/ 333 w 339"/>
                <a:gd name="T33" fmla="*/ 192 h 368"/>
                <a:gd name="T34" fmla="*/ 339 w 339"/>
                <a:gd name="T35" fmla="*/ 203 h 368"/>
                <a:gd name="T36" fmla="*/ 339 w 339"/>
                <a:gd name="T37" fmla="*/ 203 h 368"/>
                <a:gd name="T38" fmla="*/ 125 w 339"/>
                <a:gd name="T39" fmla="*/ 368 h 368"/>
                <a:gd name="T40" fmla="*/ 125 w 339"/>
                <a:gd name="T41" fmla="*/ 368 h 368"/>
                <a:gd name="T42" fmla="*/ 125 w 339"/>
                <a:gd name="T43" fmla="*/ 363 h 368"/>
                <a:gd name="T44" fmla="*/ 117 w 339"/>
                <a:gd name="T45" fmla="*/ 335 h 368"/>
                <a:gd name="T46" fmla="*/ 105 w 339"/>
                <a:gd name="T47" fmla="*/ 324 h 368"/>
                <a:gd name="T48" fmla="*/ 97 w 339"/>
                <a:gd name="T49" fmla="*/ 300 h 368"/>
                <a:gd name="T50" fmla="*/ 82 w 339"/>
                <a:gd name="T51" fmla="*/ 284 h 368"/>
                <a:gd name="T52" fmla="*/ 76 w 339"/>
                <a:gd name="T53" fmla="*/ 266 h 368"/>
                <a:gd name="T54" fmla="*/ 69 w 339"/>
                <a:gd name="T55" fmla="*/ 243 h 368"/>
                <a:gd name="T56" fmla="*/ 21 w 339"/>
                <a:gd name="T57" fmla="*/ 203 h 368"/>
                <a:gd name="T58" fmla="*/ 4 w 339"/>
                <a:gd name="T59" fmla="*/ 204 h 368"/>
                <a:gd name="T60" fmla="*/ 0 w 339"/>
                <a:gd name="T61" fmla="*/ 205 h 368"/>
                <a:gd name="T62" fmla="*/ 0 w 339"/>
                <a:gd name="T63" fmla="*/ 205 h 368"/>
                <a:gd name="T64" fmla="*/ 60 w 339"/>
                <a:gd name="T65" fmla="*/ 134 h 368"/>
                <a:gd name="connsiteX0" fmla="*/ 1770 w 10000"/>
                <a:gd name="connsiteY0" fmla="*/ 3641 h 10000"/>
                <a:gd name="connsiteX1" fmla="*/ 2950 w 10000"/>
                <a:gd name="connsiteY1" fmla="*/ 2446 h 10000"/>
                <a:gd name="connsiteX2" fmla="*/ 7552 w 10000"/>
                <a:gd name="connsiteY2" fmla="*/ 0 h 10000"/>
                <a:gd name="connsiteX3" fmla="*/ 7552 w 10000"/>
                <a:gd name="connsiteY3" fmla="*/ 0 h 10000"/>
                <a:gd name="connsiteX4" fmla="*/ 7906 w 10000"/>
                <a:gd name="connsiteY4" fmla="*/ 435 h 10000"/>
                <a:gd name="connsiteX5" fmla="*/ 7994 w 10000"/>
                <a:gd name="connsiteY5" fmla="*/ 734 h 10000"/>
                <a:gd name="connsiteX6" fmla="*/ 7906 w 10000"/>
                <a:gd name="connsiteY6" fmla="*/ 1033 h 10000"/>
                <a:gd name="connsiteX7" fmla="*/ 7817 w 10000"/>
                <a:gd name="connsiteY7" fmla="*/ 1495 h 10000"/>
                <a:gd name="connsiteX8" fmla="*/ 7906 w 10000"/>
                <a:gd name="connsiteY8" fmla="*/ 1875 h 10000"/>
                <a:gd name="connsiteX9" fmla="*/ 7817 w 10000"/>
                <a:gd name="connsiteY9" fmla="*/ 2120 h 10000"/>
                <a:gd name="connsiteX10" fmla="*/ 7788 w 10000"/>
                <a:gd name="connsiteY10" fmla="*/ 2446 h 10000"/>
                <a:gd name="connsiteX11" fmla="*/ 7935 w 10000"/>
                <a:gd name="connsiteY11" fmla="*/ 2745 h 10000"/>
                <a:gd name="connsiteX12" fmla="*/ 8024 w 10000"/>
                <a:gd name="connsiteY12" fmla="*/ 3207 h 10000"/>
                <a:gd name="connsiteX13" fmla="*/ 8289 w 10000"/>
                <a:gd name="connsiteY13" fmla="*/ 3614 h 10000"/>
                <a:gd name="connsiteX14" fmla="*/ 8496 w 10000"/>
                <a:gd name="connsiteY14" fmla="*/ 4212 h 10000"/>
                <a:gd name="connsiteX15" fmla="*/ 9056 w 10000"/>
                <a:gd name="connsiteY15" fmla="*/ 4701 h 10000"/>
                <a:gd name="connsiteX16" fmla="*/ 9823 w 10000"/>
                <a:gd name="connsiteY16" fmla="*/ 5217 h 10000"/>
                <a:gd name="connsiteX17" fmla="*/ 10000 w 10000"/>
                <a:gd name="connsiteY17" fmla="*/ 5516 h 10000"/>
                <a:gd name="connsiteX18" fmla="*/ 10000 w 10000"/>
                <a:gd name="connsiteY18" fmla="*/ 5516 h 10000"/>
                <a:gd name="connsiteX19" fmla="*/ 3687 w 10000"/>
                <a:gd name="connsiteY19" fmla="*/ 10000 h 10000"/>
                <a:gd name="connsiteX20" fmla="*/ 3687 w 10000"/>
                <a:gd name="connsiteY20" fmla="*/ 10000 h 10000"/>
                <a:gd name="connsiteX21" fmla="*/ 3687 w 10000"/>
                <a:gd name="connsiteY21" fmla="*/ 9864 h 10000"/>
                <a:gd name="connsiteX22" fmla="*/ 3451 w 10000"/>
                <a:gd name="connsiteY22" fmla="*/ 9103 h 10000"/>
                <a:gd name="connsiteX23" fmla="*/ 3097 w 10000"/>
                <a:gd name="connsiteY23" fmla="*/ 8804 h 10000"/>
                <a:gd name="connsiteX24" fmla="*/ 2861 w 10000"/>
                <a:gd name="connsiteY24" fmla="*/ 8152 h 10000"/>
                <a:gd name="connsiteX25" fmla="*/ 2419 w 10000"/>
                <a:gd name="connsiteY25" fmla="*/ 7717 h 10000"/>
                <a:gd name="connsiteX26" fmla="*/ 2035 w 10000"/>
                <a:gd name="connsiteY26" fmla="*/ 6603 h 10000"/>
                <a:gd name="connsiteX27" fmla="*/ 619 w 10000"/>
                <a:gd name="connsiteY27" fmla="*/ 5516 h 10000"/>
                <a:gd name="connsiteX28" fmla="*/ 118 w 10000"/>
                <a:gd name="connsiteY28" fmla="*/ 5543 h 10000"/>
                <a:gd name="connsiteX29" fmla="*/ 0 w 10000"/>
                <a:gd name="connsiteY29" fmla="*/ 5571 h 10000"/>
                <a:gd name="connsiteX30" fmla="*/ 0 w 10000"/>
                <a:gd name="connsiteY30" fmla="*/ 5571 h 10000"/>
                <a:gd name="connsiteX31" fmla="*/ 1770 w 10000"/>
                <a:gd name="connsiteY31" fmla="*/ 3641 h 10000"/>
                <a:gd name="connsiteX0" fmla="*/ 1770 w 10000"/>
                <a:gd name="connsiteY0" fmla="*/ 3641 h 10000"/>
                <a:gd name="connsiteX1" fmla="*/ 2950 w 10000"/>
                <a:gd name="connsiteY1" fmla="*/ 2446 h 10000"/>
                <a:gd name="connsiteX2" fmla="*/ 7552 w 10000"/>
                <a:gd name="connsiteY2" fmla="*/ 0 h 10000"/>
                <a:gd name="connsiteX3" fmla="*/ 7552 w 10000"/>
                <a:gd name="connsiteY3" fmla="*/ 0 h 10000"/>
                <a:gd name="connsiteX4" fmla="*/ 7906 w 10000"/>
                <a:gd name="connsiteY4" fmla="*/ 435 h 10000"/>
                <a:gd name="connsiteX5" fmla="*/ 7994 w 10000"/>
                <a:gd name="connsiteY5" fmla="*/ 734 h 10000"/>
                <a:gd name="connsiteX6" fmla="*/ 7906 w 10000"/>
                <a:gd name="connsiteY6" fmla="*/ 1033 h 10000"/>
                <a:gd name="connsiteX7" fmla="*/ 7817 w 10000"/>
                <a:gd name="connsiteY7" fmla="*/ 1495 h 10000"/>
                <a:gd name="connsiteX8" fmla="*/ 7906 w 10000"/>
                <a:gd name="connsiteY8" fmla="*/ 1875 h 10000"/>
                <a:gd name="connsiteX9" fmla="*/ 7817 w 10000"/>
                <a:gd name="connsiteY9" fmla="*/ 2120 h 10000"/>
                <a:gd name="connsiteX10" fmla="*/ 7788 w 10000"/>
                <a:gd name="connsiteY10" fmla="*/ 2446 h 10000"/>
                <a:gd name="connsiteX11" fmla="*/ 7935 w 10000"/>
                <a:gd name="connsiteY11" fmla="*/ 2745 h 10000"/>
                <a:gd name="connsiteX12" fmla="*/ 8024 w 10000"/>
                <a:gd name="connsiteY12" fmla="*/ 3207 h 10000"/>
                <a:gd name="connsiteX13" fmla="*/ 8289 w 10000"/>
                <a:gd name="connsiteY13" fmla="*/ 3614 h 10000"/>
                <a:gd name="connsiteX14" fmla="*/ 8496 w 10000"/>
                <a:gd name="connsiteY14" fmla="*/ 4212 h 10000"/>
                <a:gd name="connsiteX15" fmla="*/ 9056 w 10000"/>
                <a:gd name="connsiteY15" fmla="*/ 4701 h 10000"/>
                <a:gd name="connsiteX16" fmla="*/ 9823 w 10000"/>
                <a:gd name="connsiteY16" fmla="*/ 5217 h 10000"/>
                <a:gd name="connsiteX17" fmla="*/ 10000 w 10000"/>
                <a:gd name="connsiteY17" fmla="*/ 5516 h 10000"/>
                <a:gd name="connsiteX18" fmla="*/ 10000 w 10000"/>
                <a:gd name="connsiteY18" fmla="*/ 5516 h 10000"/>
                <a:gd name="connsiteX19" fmla="*/ 3687 w 10000"/>
                <a:gd name="connsiteY19" fmla="*/ 10000 h 10000"/>
                <a:gd name="connsiteX20" fmla="*/ 3687 w 10000"/>
                <a:gd name="connsiteY20" fmla="*/ 10000 h 10000"/>
                <a:gd name="connsiteX21" fmla="*/ 3687 w 10000"/>
                <a:gd name="connsiteY21" fmla="*/ 9864 h 10000"/>
                <a:gd name="connsiteX22" fmla="*/ 3451 w 10000"/>
                <a:gd name="connsiteY22" fmla="*/ 9103 h 10000"/>
                <a:gd name="connsiteX23" fmla="*/ 3097 w 10000"/>
                <a:gd name="connsiteY23" fmla="*/ 8804 h 10000"/>
                <a:gd name="connsiteX24" fmla="*/ 2419 w 10000"/>
                <a:gd name="connsiteY24" fmla="*/ 7717 h 10000"/>
                <a:gd name="connsiteX25" fmla="*/ 2035 w 10000"/>
                <a:gd name="connsiteY25" fmla="*/ 6603 h 10000"/>
                <a:gd name="connsiteX26" fmla="*/ 619 w 10000"/>
                <a:gd name="connsiteY26" fmla="*/ 5516 h 10000"/>
                <a:gd name="connsiteX27" fmla="*/ 118 w 10000"/>
                <a:gd name="connsiteY27" fmla="*/ 5543 h 10000"/>
                <a:gd name="connsiteX28" fmla="*/ 0 w 10000"/>
                <a:gd name="connsiteY28" fmla="*/ 5571 h 10000"/>
                <a:gd name="connsiteX29" fmla="*/ 0 w 10000"/>
                <a:gd name="connsiteY29" fmla="*/ 5571 h 10000"/>
                <a:gd name="connsiteX30" fmla="*/ 1770 w 10000"/>
                <a:gd name="connsiteY30" fmla="*/ 364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10000">
                  <a:moveTo>
                    <a:pt x="1770" y="3641"/>
                  </a:moveTo>
                  <a:lnTo>
                    <a:pt x="2950" y="2446"/>
                  </a:lnTo>
                  <a:lnTo>
                    <a:pt x="7552" y="0"/>
                  </a:lnTo>
                  <a:lnTo>
                    <a:pt x="7552" y="0"/>
                  </a:lnTo>
                  <a:cubicBezTo>
                    <a:pt x="7640" y="163"/>
                    <a:pt x="7817" y="245"/>
                    <a:pt x="7906" y="435"/>
                  </a:cubicBezTo>
                  <a:cubicBezTo>
                    <a:pt x="7935" y="543"/>
                    <a:pt x="7965" y="625"/>
                    <a:pt x="7994" y="734"/>
                  </a:cubicBezTo>
                  <a:cubicBezTo>
                    <a:pt x="7994" y="842"/>
                    <a:pt x="7935" y="924"/>
                    <a:pt x="7906" y="1033"/>
                  </a:cubicBezTo>
                  <a:cubicBezTo>
                    <a:pt x="7847" y="1114"/>
                    <a:pt x="7817" y="1413"/>
                    <a:pt x="7817" y="1495"/>
                  </a:cubicBezTo>
                  <a:cubicBezTo>
                    <a:pt x="7817" y="1603"/>
                    <a:pt x="7994" y="1766"/>
                    <a:pt x="7906" y="1875"/>
                  </a:cubicBezTo>
                  <a:cubicBezTo>
                    <a:pt x="7906" y="1957"/>
                    <a:pt x="7847" y="2038"/>
                    <a:pt x="7817" y="2120"/>
                  </a:cubicBezTo>
                  <a:cubicBezTo>
                    <a:pt x="7807" y="2229"/>
                    <a:pt x="7798" y="2337"/>
                    <a:pt x="7788" y="2446"/>
                  </a:cubicBezTo>
                  <a:cubicBezTo>
                    <a:pt x="7788" y="2554"/>
                    <a:pt x="7906" y="2663"/>
                    <a:pt x="7935" y="2745"/>
                  </a:cubicBezTo>
                  <a:cubicBezTo>
                    <a:pt x="7965" y="2880"/>
                    <a:pt x="7935" y="3071"/>
                    <a:pt x="8024" y="3207"/>
                  </a:cubicBezTo>
                  <a:cubicBezTo>
                    <a:pt x="8083" y="3315"/>
                    <a:pt x="8201" y="3560"/>
                    <a:pt x="8289" y="3614"/>
                  </a:cubicBezTo>
                  <a:cubicBezTo>
                    <a:pt x="8378" y="3804"/>
                    <a:pt x="8378" y="4022"/>
                    <a:pt x="8496" y="4212"/>
                  </a:cubicBezTo>
                  <a:cubicBezTo>
                    <a:pt x="8584" y="4402"/>
                    <a:pt x="8879" y="4538"/>
                    <a:pt x="9056" y="4701"/>
                  </a:cubicBezTo>
                  <a:lnTo>
                    <a:pt x="9823" y="5217"/>
                  </a:lnTo>
                  <a:lnTo>
                    <a:pt x="10000" y="5516"/>
                  </a:lnTo>
                  <a:lnTo>
                    <a:pt x="10000" y="5516"/>
                  </a:lnTo>
                  <a:lnTo>
                    <a:pt x="3687" y="10000"/>
                  </a:lnTo>
                  <a:lnTo>
                    <a:pt x="3687" y="10000"/>
                  </a:lnTo>
                  <a:lnTo>
                    <a:pt x="3687" y="9864"/>
                  </a:lnTo>
                  <a:cubicBezTo>
                    <a:pt x="3687" y="9565"/>
                    <a:pt x="3569" y="9402"/>
                    <a:pt x="3451" y="9103"/>
                  </a:cubicBezTo>
                  <a:cubicBezTo>
                    <a:pt x="3333" y="9003"/>
                    <a:pt x="3269" y="9035"/>
                    <a:pt x="3097" y="8804"/>
                  </a:cubicBezTo>
                  <a:cubicBezTo>
                    <a:pt x="2925" y="8573"/>
                    <a:pt x="2596" y="8084"/>
                    <a:pt x="2419" y="7717"/>
                  </a:cubicBezTo>
                  <a:cubicBezTo>
                    <a:pt x="2281" y="7459"/>
                    <a:pt x="2335" y="6970"/>
                    <a:pt x="2035" y="6603"/>
                  </a:cubicBezTo>
                  <a:cubicBezTo>
                    <a:pt x="1740" y="6087"/>
                    <a:pt x="1475" y="5353"/>
                    <a:pt x="619" y="5516"/>
                  </a:cubicBezTo>
                  <a:cubicBezTo>
                    <a:pt x="472" y="5543"/>
                    <a:pt x="265" y="5516"/>
                    <a:pt x="118" y="5543"/>
                  </a:cubicBezTo>
                  <a:cubicBezTo>
                    <a:pt x="59" y="5571"/>
                    <a:pt x="29" y="5571"/>
                    <a:pt x="0" y="5571"/>
                  </a:cubicBezTo>
                  <a:lnTo>
                    <a:pt x="0" y="5571"/>
                  </a:lnTo>
                  <a:lnTo>
                    <a:pt x="1770" y="3641"/>
                  </a:ln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158" name="Freeform 45"/>
            <p:cNvSpPr>
              <a:spLocks/>
            </p:cNvSpPr>
            <p:nvPr/>
          </p:nvSpPr>
          <p:spPr bwMode="auto">
            <a:xfrm>
              <a:off x="3862388" y="1011238"/>
              <a:ext cx="833438" cy="546100"/>
            </a:xfrm>
            <a:custGeom>
              <a:avLst/>
              <a:gdLst>
                <a:gd name="T0" fmla="*/ 13 w 318"/>
                <a:gd name="T1" fmla="*/ 208 h 208"/>
                <a:gd name="T2" fmla="*/ 299 w 318"/>
                <a:gd name="T3" fmla="*/ 208 h 208"/>
                <a:gd name="T4" fmla="*/ 299 w 318"/>
                <a:gd name="T5" fmla="*/ 208 h 208"/>
                <a:gd name="T6" fmla="*/ 306 w 318"/>
                <a:gd name="T7" fmla="*/ 201 h 208"/>
                <a:gd name="T8" fmla="*/ 312 w 318"/>
                <a:gd name="T9" fmla="*/ 195 h 208"/>
                <a:gd name="T10" fmla="*/ 315 w 318"/>
                <a:gd name="T11" fmla="*/ 191 h 208"/>
                <a:gd name="T12" fmla="*/ 316 w 318"/>
                <a:gd name="T13" fmla="*/ 191 h 208"/>
                <a:gd name="T14" fmla="*/ 311 w 318"/>
                <a:gd name="T15" fmla="*/ 178 h 208"/>
                <a:gd name="T16" fmla="*/ 309 w 318"/>
                <a:gd name="T17" fmla="*/ 164 h 208"/>
                <a:gd name="T18" fmla="*/ 317 w 318"/>
                <a:gd name="T19" fmla="*/ 147 h 208"/>
                <a:gd name="T20" fmla="*/ 315 w 318"/>
                <a:gd name="T21" fmla="*/ 127 h 208"/>
                <a:gd name="T22" fmla="*/ 307 w 318"/>
                <a:gd name="T23" fmla="*/ 121 h 208"/>
                <a:gd name="T24" fmla="*/ 301 w 318"/>
                <a:gd name="T25" fmla="*/ 106 h 208"/>
                <a:gd name="T26" fmla="*/ 296 w 318"/>
                <a:gd name="T27" fmla="*/ 86 h 208"/>
                <a:gd name="T28" fmla="*/ 298 w 318"/>
                <a:gd name="T29" fmla="*/ 76 h 208"/>
                <a:gd name="T30" fmla="*/ 296 w 318"/>
                <a:gd name="T31" fmla="*/ 66 h 208"/>
                <a:gd name="T32" fmla="*/ 296 w 318"/>
                <a:gd name="T33" fmla="*/ 66 h 208"/>
                <a:gd name="T34" fmla="*/ 297 w 318"/>
                <a:gd name="T35" fmla="*/ 59 h 208"/>
                <a:gd name="T36" fmla="*/ 280 w 318"/>
                <a:gd name="T37" fmla="*/ 36 h 208"/>
                <a:gd name="T38" fmla="*/ 233 w 318"/>
                <a:gd name="T39" fmla="*/ 66 h 208"/>
                <a:gd name="T40" fmla="*/ 225 w 318"/>
                <a:gd name="T41" fmla="*/ 69 h 208"/>
                <a:gd name="T42" fmla="*/ 220 w 318"/>
                <a:gd name="T43" fmla="*/ 68 h 208"/>
                <a:gd name="T44" fmla="*/ 215 w 318"/>
                <a:gd name="T45" fmla="*/ 57 h 208"/>
                <a:gd name="T46" fmla="*/ 225 w 318"/>
                <a:gd name="T47" fmla="*/ 33 h 208"/>
                <a:gd name="T48" fmla="*/ 228 w 318"/>
                <a:gd name="T49" fmla="*/ 29 h 208"/>
                <a:gd name="T50" fmla="*/ 220 w 318"/>
                <a:gd name="T51" fmla="*/ 14 h 208"/>
                <a:gd name="T52" fmla="*/ 215 w 318"/>
                <a:gd name="T53" fmla="*/ 6 h 208"/>
                <a:gd name="T54" fmla="*/ 63 w 318"/>
                <a:gd name="T55" fmla="*/ 0 h 208"/>
                <a:gd name="T56" fmla="*/ 63 w 318"/>
                <a:gd name="T57" fmla="*/ 0 h 208"/>
                <a:gd name="T58" fmla="*/ 46 w 318"/>
                <a:gd name="T59" fmla="*/ 20 h 208"/>
                <a:gd name="T60" fmla="*/ 42 w 318"/>
                <a:gd name="T61" fmla="*/ 74 h 208"/>
                <a:gd name="T62" fmla="*/ 23 w 318"/>
                <a:gd name="T63" fmla="*/ 75 h 208"/>
                <a:gd name="T64" fmla="*/ 4 w 318"/>
                <a:gd name="T65" fmla="*/ 87 h 208"/>
                <a:gd name="T66" fmla="*/ 7 w 318"/>
                <a:gd name="T67" fmla="*/ 96 h 208"/>
                <a:gd name="T68" fmla="*/ 8 w 318"/>
                <a:gd name="T69" fmla="*/ 106 h 208"/>
                <a:gd name="T70" fmla="*/ 9 w 318"/>
                <a:gd name="T71" fmla="*/ 115 h 208"/>
                <a:gd name="T72" fmla="*/ 4 w 318"/>
                <a:gd name="T73" fmla="*/ 124 h 208"/>
                <a:gd name="T74" fmla="*/ 3 w 318"/>
                <a:gd name="T75" fmla="*/ 132 h 208"/>
                <a:gd name="T76" fmla="*/ 9 w 318"/>
                <a:gd name="T77" fmla="*/ 137 h 208"/>
                <a:gd name="T78" fmla="*/ 11 w 318"/>
                <a:gd name="T79" fmla="*/ 139 h 208"/>
                <a:gd name="T80" fmla="*/ 8 w 318"/>
                <a:gd name="T81" fmla="*/ 146 h 208"/>
                <a:gd name="T82" fmla="*/ 13 w 318"/>
                <a:gd name="T83" fmla="*/ 149 h 208"/>
                <a:gd name="T84" fmla="*/ 8 w 318"/>
                <a:gd name="T85" fmla="*/ 159 h 208"/>
                <a:gd name="T86" fmla="*/ 12 w 318"/>
                <a:gd name="T87" fmla="*/ 165 h 208"/>
                <a:gd name="T88" fmla="*/ 13 w 318"/>
                <a:gd name="T89" fmla="*/ 177 h 208"/>
                <a:gd name="T90" fmla="*/ 15 w 318"/>
                <a:gd name="T91" fmla="*/ 181 h 208"/>
                <a:gd name="T92" fmla="*/ 16 w 318"/>
                <a:gd name="T93" fmla="*/ 187 h 208"/>
                <a:gd name="T94" fmla="*/ 17 w 318"/>
                <a:gd name="T95" fmla="*/ 193 h 208"/>
                <a:gd name="T96" fmla="*/ 17 w 318"/>
                <a:gd name="T97" fmla="*/ 193 h 208"/>
                <a:gd name="T98" fmla="*/ 13 w 318"/>
                <a:gd name="T99"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8" h="208">
                  <a:moveTo>
                    <a:pt x="13" y="208"/>
                  </a:moveTo>
                  <a:cubicBezTo>
                    <a:pt x="299" y="208"/>
                    <a:pt x="299" y="208"/>
                    <a:pt x="299" y="208"/>
                  </a:cubicBezTo>
                  <a:cubicBezTo>
                    <a:pt x="299" y="208"/>
                    <a:pt x="299" y="208"/>
                    <a:pt x="299" y="208"/>
                  </a:cubicBezTo>
                  <a:cubicBezTo>
                    <a:pt x="306" y="201"/>
                    <a:pt x="306" y="201"/>
                    <a:pt x="306" y="201"/>
                  </a:cubicBezTo>
                  <a:cubicBezTo>
                    <a:pt x="308" y="199"/>
                    <a:pt x="310" y="197"/>
                    <a:pt x="312" y="195"/>
                  </a:cubicBezTo>
                  <a:cubicBezTo>
                    <a:pt x="313" y="194"/>
                    <a:pt x="314" y="192"/>
                    <a:pt x="315" y="191"/>
                  </a:cubicBezTo>
                  <a:cubicBezTo>
                    <a:pt x="316" y="191"/>
                    <a:pt x="316" y="191"/>
                    <a:pt x="316" y="191"/>
                  </a:cubicBezTo>
                  <a:cubicBezTo>
                    <a:pt x="317" y="185"/>
                    <a:pt x="313" y="183"/>
                    <a:pt x="311" y="178"/>
                  </a:cubicBezTo>
                  <a:cubicBezTo>
                    <a:pt x="309" y="173"/>
                    <a:pt x="309" y="169"/>
                    <a:pt x="309" y="164"/>
                  </a:cubicBezTo>
                  <a:cubicBezTo>
                    <a:pt x="309" y="155"/>
                    <a:pt x="315" y="154"/>
                    <a:pt x="317" y="147"/>
                  </a:cubicBezTo>
                  <a:cubicBezTo>
                    <a:pt x="318" y="140"/>
                    <a:pt x="316" y="134"/>
                    <a:pt x="315" y="127"/>
                  </a:cubicBezTo>
                  <a:cubicBezTo>
                    <a:pt x="314" y="121"/>
                    <a:pt x="310" y="124"/>
                    <a:pt x="307" y="121"/>
                  </a:cubicBezTo>
                  <a:cubicBezTo>
                    <a:pt x="305" y="120"/>
                    <a:pt x="303" y="109"/>
                    <a:pt x="301" y="106"/>
                  </a:cubicBezTo>
                  <a:cubicBezTo>
                    <a:pt x="298" y="101"/>
                    <a:pt x="296" y="91"/>
                    <a:pt x="296" y="86"/>
                  </a:cubicBezTo>
                  <a:cubicBezTo>
                    <a:pt x="296" y="82"/>
                    <a:pt x="298" y="80"/>
                    <a:pt x="298" y="76"/>
                  </a:cubicBezTo>
                  <a:cubicBezTo>
                    <a:pt x="298" y="72"/>
                    <a:pt x="296" y="70"/>
                    <a:pt x="296" y="66"/>
                  </a:cubicBezTo>
                  <a:cubicBezTo>
                    <a:pt x="296" y="66"/>
                    <a:pt x="296" y="66"/>
                    <a:pt x="296" y="66"/>
                  </a:cubicBezTo>
                  <a:cubicBezTo>
                    <a:pt x="297" y="59"/>
                    <a:pt x="297" y="59"/>
                    <a:pt x="297" y="59"/>
                  </a:cubicBezTo>
                  <a:cubicBezTo>
                    <a:pt x="280" y="36"/>
                    <a:pt x="280" y="36"/>
                    <a:pt x="280" y="36"/>
                  </a:cubicBezTo>
                  <a:cubicBezTo>
                    <a:pt x="233" y="66"/>
                    <a:pt x="233" y="66"/>
                    <a:pt x="233" y="66"/>
                  </a:cubicBezTo>
                  <a:cubicBezTo>
                    <a:pt x="230" y="68"/>
                    <a:pt x="228" y="70"/>
                    <a:pt x="225" y="69"/>
                  </a:cubicBezTo>
                  <a:cubicBezTo>
                    <a:pt x="220" y="68"/>
                    <a:pt x="220" y="68"/>
                    <a:pt x="220" y="68"/>
                  </a:cubicBezTo>
                  <a:cubicBezTo>
                    <a:pt x="217" y="66"/>
                    <a:pt x="215" y="61"/>
                    <a:pt x="215" y="57"/>
                  </a:cubicBezTo>
                  <a:cubicBezTo>
                    <a:pt x="215" y="48"/>
                    <a:pt x="219" y="39"/>
                    <a:pt x="225" y="33"/>
                  </a:cubicBezTo>
                  <a:cubicBezTo>
                    <a:pt x="226" y="31"/>
                    <a:pt x="228" y="30"/>
                    <a:pt x="228" y="29"/>
                  </a:cubicBezTo>
                  <a:cubicBezTo>
                    <a:pt x="227" y="27"/>
                    <a:pt x="220" y="14"/>
                    <a:pt x="220" y="14"/>
                  </a:cubicBezTo>
                  <a:cubicBezTo>
                    <a:pt x="219" y="11"/>
                    <a:pt x="217" y="8"/>
                    <a:pt x="215" y="6"/>
                  </a:cubicBezTo>
                  <a:cubicBezTo>
                    <a:pt x="63" y="0"/>
                    <a:pt x="63" y="0"/>
                    <a:pt x="63" y="0"/>
                  </a:cubicBezTo>
                  <a:cubicBezTo>
                    <a:pt x="63" y="0"/>
                    <a:pt x="63" y="0"/>
                    <a:pt x="63" y="0"/>
                  </a:cubicBezTo>
                  <a:cubicBezTo>
                    <a:pt x="46" y="20"/>
                    <a:pt x="46" y="20"/>
                    <a:pt x="46" y="20"/>
                  </a:cubicBezTo>
                  <a:cubicBezTo>
                    <a:pt x="42" y="74"/>
                    <a:pt x="42" y="74"/>
                    <a:pt x="42" y="74"/>
                  </a:cubicBezTo>
                  <a:cubicBezTo>
                    <a:pt x="35" y="74"/>
                    <a:pt x="30" y="74"/>
                    <a:pt x="23" y="75"/>
                  </a:cubicBezTo>
                  <a:cubicBezTo>
                    <a:pt x="18" y="76"/>
                    <a:pt x="0" y="79"/>
                    <a:pt x="4" y="87"/>
                  </a:cubicBezTo>
                  <a:cubicBezTo>
                    <a:pt x="6" y="91"/>
                    <a:pt x="9" y="92"/>
                    <a:pt x="7" y="96"/>
                  </a:cubicBezTo>
                  <a:cubicBezTo>
                    <a:pt x="5" y="99"/>
                    <a:pt x="5" y="104"/>
                    <a:pt x="8" y="106"/>
                  </a:cubicBezTo>
                  <a:cubicBezTo>
                    <a:pt x="9" y="109"/>
                    <a:pt x="11" y="112"/>
                    <a:pt x="9" y="115"/>
                  </a:cubicBezTo>
                  <a:cubicBezTo>
                    <a:pt x="8" y="116"/>
                    <a:pt x="5" y="122"/>
                    <a:pt x="4" y="124"/>
                  </a:cubicBezTo>
                  <a:cubicBezTo>
                    <a:pt x="3" y="127"/>
                    <a:pt x="1" y="128"/>
                    <a:pt x="3" y="132"/>
                  </a:cubicBezTo>
                  <a:cubicBezTo>
                    <a:pt x="9" y="137"/>
                    <a:pt x="9" y="137"/>
                    <a:pt x="9" y="137"/>
                  </a:cubicBezTo>
                  <a:cubicBezTo>
                    <a:pt x="10" y="138"/>
                    <a:pt x="11" y="138"/>
                    <a:pt x="11" y="139"/>
                  </a:cubicBezTo>
                  <a:cubicBezTo>
                    <a:pt x="9" y="140"/>
                    <a:pt x="8" y="144"/>
                    <a:pt x="8" y="146"/>
                  </a:cubicBezTo>
                  <a:cubicBezTo>
                    <a:pt x="9" y="147"/>
                    <a:pt x="12" y="147"/>
                    <a:pt x="13" y="149"/>
                  </a:cubicBezTo>
                  <a:cubicBezTo>
                    <a:pt x="14" y="153"/>
                    <a:pt x="7" y="154"/>
                    <a:pt x="8" y="159"/>
                  </a:cubicBezTo>
                  <a:cubicBezTo>
                    <a:pt x="9" y="162"/>
                    <a:pt x="12" y="163"/>
                    <a:pt x="12" y="165"/>
                  </a:cubicBezTo>
                  <a:cubicBezTo>
                    <a:pt x="13" y="169"/>
                    <a:pt x="12" y="173"/>
                    <a:pt x="13" y="177"/>
                  </a:cubicBezTo>
                  <a:cubicBezTo>
                    <a:pt x="14" y="178"/>
                    <a:pt x="15" y="179"/>
                    <a:pt x="15" y="181"/>
                  </a:cubicBezTo>
                  <a:cubicBezTo>
                    <a:pt x="16" y="183"/>
                    <a:pt x="16" y="185"/>
                    <a:pt x="16" y="187"/>
                  </a:cubicBezTo>
                  <a:cubicBezTo>
                    <a:pt x="17" y="193"/>
                    <a:pt x="17" y="193"/>
                    <a:pt x="17" y="193"/>
                  </a:cubicBezTo>
                  <a:cubicBezTo>
                    <a:pt x="17" y="193"/>
                    <a:pt x="17" y="193"/>
                    <a:pt x="17" y="193"/>
                  </a:cubicBezTo>
                  <a:cubicBezTo>
                    <a:pt x="13" y="208"/>
                    <a:pt x="13" y="208"/>
                    <a:pt x="13" y="208"/>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9" name="Freeform 46"/>
            <p:cNvSpPr>
              <a:spLocks/>
            </p:cNvSpPr>
            <p:nvPr/>
          </p:nvSpPr>
          <p:spPr bwMode="auto">
            <a:xfrm>
              <a:off x="3367088" y="982663"/>
              <a:ext cx="660400" cy="534988"/>
            </a:xfrm>
            <a:custGeom>
              <a:avLst/>
              <a:gdLst>
                <a:gd name="T0" fmla="*/ 252 w 252"/>
                <a:gd name="T1" fmla="*/ 11 h 204"/>
                <a:gd name="T2" fmla="*/ 235 w 252"/>
                <a:gd name="T3" fmla="*/ 31 h 204"/>
                <a:gd name="T4" fmla="*/ 231 w 252"/>
                <a:gd name="T5" fmla="*/ 85 h 204"/>
                <a:gd name="T6" fmla="*/ 212 w 252"/>
                <a:gd name="T7" fmla="*/ 86 h 204"/>
                <a:gd name="T8" fmla="*/ 193 w 252"/>
                <a:gd name="T9" fmla="*/ 98 h 204"/>
                <a:gd name="T10" fmla="*/ 196 w 252"/>
                <a:gd name="T11" fmla="*/ 107 h 204"/>
                <a:gd name="T12" fmla="*/ 197 w 252"/>
                <a:gd name="T13" fmla="*/ 117 h 204"/>
                <a:gd name="T14" fmla="*/ 198 w 252"/>
                <a:gd name="T15" fmla="*/ 126 h 204"/>
                <a:gd name="T16" fmla="*/ 193 w 252"/>
                <a:gd name="T17" fmla="*/ 135 h 204"/>
                <a:gd name="T18" fmla="*/ 192 w 252"/>
                <a:gd name="T19" fmla="*/ 143 h 204"/>
                <a:gd name="T20" fmla="*/ 198 w 252"/>
                <a:gd name="T21" fmla="*/ 148 h 204"/>
                <a:gd name="T22" fmla="*/ 200 w 252"/>
                <a:gd name="T23" fmla="*/ 150 h 204"/>
                <a:gd name="T24" fmla="*/ 197 w 252"/>
                <a:gd name="T25" fmla="*/ 157 h 204"/>
                <a:gd name="T26" fmla="*/ 202 w 252"/>
                <a:gd name="T27" fmla="*/ 160 h 204"/>
                <a:gd name="T28" fmla="*/ 197 w 252"/>
                <a:gd name="T29" fmla="*/ 170 h 204"/>
                <a:gd name="T30" fmla="*/ 201 w 252"/>
                <a:gd name="T31" fmla="*/ 176 h 204"/>
                <a:gd name="T32" fmla="*/ 202 w 252"/>
                <a:gd name="T33" fmla="*/ 188 h 204"/>
                <a:gd name="T34" fmla="*/ 204 w 252"/>
                <a:gd name="T35" fmla="*/ 192 h 204"/>
                <a:gd name="T36" fmla="*/ 205 w 252"/>
                <a:gd name="T37" fmla="*/ 198 h 204"/>
                <a:gd name="T38" fmla="*/ 206 w 252"/>
                <a:gd name="T39" fmla="*/ 204 h 204"/>
                <a:gd name="T40" fmla="*/ 206 w 252"/>
                <a:gd name="T41" fmla="*/ 204 h 204"/>
                <a:gd name="T42" fmla="*/ 192 w 252"/>
                <a:gd name="T43" fmla="*/ 193 h 204"/>
                <a:gd name="T44" fmla="*/ 176 w 252"/>
                <a:gd name="T45" fmla="*/ 183 h 204"/>
                <a:gd name="T46" fmla="*/ 154 w 252"/>
                <a:gd name="T47" fmla="*/ 183 h 204"/>
                <a:gd name="T48" fmla="*/ 131 w 252"/>
                <a:gd name="T49" fmla="*/ 186 h 204"/>
                <a:gd name="T50" fmla="*/ 113 w 252"/>
                <a:gd name="T51" fmla="*/ 172 h 204"/>
                <a:gd name="T52" fmla="*/ 80 w 252"/>
                <a:gd name="T53" fmla="*/ 166 h 204"/>
                <a:gd name="T54" fmla="*/ 80 w 252"/>
                <a:gd name="T55" fmla="*/ 166 h 204"/>
                <a:gd name="T56" fmla="*/ 78 w 252"/>
                <a:gd name="T57" fmla="*/ 161 h 204"/>
                <a:gd name="T58" fmla="*/ 77 w 252"/>
                <a:gd name="T59" fmla="*/ 159 h 204"/>
                <a:gd name="T60" fmla="*/ 75 w 252"/>
                <a:gd name="T61" fmla="*/ 157 h 204"/>
                <a:gd name="T62" fmla="*/ 71 w 252"/>
                <a:gd name="T63" fmla="*/ 154 h 204"/>
                <a:gd name="T64" fmla="*/ 62 w 252"/>
                <a:gd name="T65" fmla="*/ 153 h 204"/>
                <a:gd name="T66" fmla="*/ 38 w 252"/>
                <a:gd name="T67" fmla="*/ 85 h 204"/>
                <a:gd name="T68" fmla="*/ 33 w 252"/>
                <a:gd name="T69" fmla="*/ 85 h 204"/>
                <a:gd name="T70" fmla="*/ 33 w 252"/>
                <a:gd name="T71" fmla="*/ 70 h 204"/>
                <a:gd name="T72" fmla="*/ 0 w 252"/>
                <a:gd name="T73" fmla="*/ 0 h 204"/>
                <a:gd name="T74" fmla="*/ 0 w 252"/>
                <a:gd name="T75" fmla="*/ 0 h 204"/>
                <a:gd name="T76" fmla="*/ 252 w 252"/>
                <a:gd name="T77" fmla="*/ 1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2" h="204">
                  <a:moveTo>
                    <a:pt x="252" y="11"/>
                  </a:moveTo>
                  <a:cubicBezTo>
                    <a:pt x="235" y="31"/>
                    <a:pt x="235" y="31"/>
                    <a:pt x="235" y="31"/>
                  </a:cubicBezTo>
                  <a:cubicBezTo>
                    <a:pt x="231" y="85"/>
                    <a:pt x="231" y="85"/>
                    <a:pt x="231" y="85"/>
                  </a:cubicBezTo>
                  <a:cubicBezTo>
                    <a:pt x="224" y="85"/>
                    <a:pt x="219" y="85"/>
                    <a:pt x="212" y="86"/>
                  </a:cubicBezTo>
                  <a:cubicBezTo>
                    <a:pt x="207" y="87"/>
                    <a:pt x="189" y="90"/>
                    <a:pt x="193" y="98"/>
                  </a:cubicBezTo>
                  <a:cubicBezTo>
                    <a:pt x="195" y="102"/>
                    <a:pt x="198" y="103"/>
                    <a:pt x="196" y="107"/>
                  </a:cubicBezTo>
                  <a:cubicBezTo>
                    <a:pt x="194" y="110"/>
                    <a:pt x="194" y="115"/>
                    <a:pt x="197" y="117"/>
                  </a:cubicBezTo>
                  <a:cubicBezTo>
                    <a:pt x="198" y="120"/>
                    <a:pt x="200" y="123"/>
                    <a:pt x="198" y="126"/>
                  </a:cubicBezTo>
                  <a:cubicBezTo>
                    <a:pt x="197" y="127"/>
                    <a:pt x="194" y="133"/>
                    <a:pt x="193" y="135"/>
                  </a:cubicBezTo>
                  <a:cubicBezTo>
                    <a:pt x="192" y="138"/>
                    <a:pt x="190" y="139"/>
                    <a:pt x="192" y="143"/>
                  </a:cubicBezTo>
                  <a:cubicBezTo>
                    <a:pt x="198" y="148"/>
                    <a:pt x="198" y="148"/>
                    <a:pt x="198" y="148"/>
                  </a:cubicBezTo>
                  <a:cubicBezTo>
                    <a:pt x="199" y="149"/>
                    <a:pt x="200" y="149"/>
                    <a:pt x="200" y="150"/>
                  </a:cubicBezTo>
                  <a:cubicBezTo>
                    <a:pt x="198" y="151"/>
                    <a:pt x="197" y="155"/>
                    <a:pt x="197" y="157"/>
                  </a:cubicBezTo>
                  <a:cubicBezTo>
                    <a:pt x="198" y="158"/>
                    <a:pt x="201" y="158"/>
                    <a:pt x="202" y="160"/>
                  </a:cubicBezTo>
                  <a:cubicBezTo>
                    <a:pt x="203" y="164"/>
                    <a:pt x="196" y="165"/>
                    <a:pt x="197" y="170"/>
                  </a:cubicBezTo>
                  <a:cubicBezTo>
                    <a:pt x="198" y="173"/>
                    <a:pt x="201" y="174"/>
                    <a:pt x="201" y="176"/>
                  </a:cubicBezTo>
                  <a:cubicBezTo>
                    <a:pt x="202" y="180"/>
                    <a:pt x="201" y="184"/>
                    <a:pt x="202" y="188"/>
                  </a:cubicBezTo>
                  <a:cubicBezTo>
                    <a:pt x="203" y="189"/>
                    <a:pt x="204" y="190"/>
                    <a:pt x="204" y="192"/>
                  </a:cubicBezTo>
                  <a:cubicBezTo>
                    <a:pt x="205" y="194"/>
                    <a:pt x="205" y="196"/>
                    <a:pt x="205" y="198"/>
                  </a:cubicBezTo>
                  <a:cubicBezTo>
                    <a:pt x="206" y="204"/>
                    <a:pt x="206" y="204"/>
                    <a:pt x="206" y="204"/>
                  </a:cubicBezTo>
                  <a:cubicBezTo>
                    <a:pt x="206" y="204"/>
                    <a:pt x="206" y="204"/>
                    <a:pt x="206" y="204"/>
                  </a:cubicBezTo>
                  <a:cubicBezTo>
                    <a:pt x="192" y="193"/>
                    <a:pt x="192" y="193"/>
                    <a:pt x="192" y="193"/>
                  </a:cubicBezTo>
                  <a:cubicBezTo>
                    <a:pt x="187" y="186"/>
                    <a:pt x="185" y="183"/>
                    <a:pt x="176" y="183"/>
                  </a:cubicBezTo>
                  <a:cubicBezTo>
                    <a:pt x="171" y="187"/>
                    <a:pt x="158" y="190"/>
                    <a:pt x="154" y="183"/>
                  </a:cubicBezTo>
                  <a:cubicBezTo>
                    <a:pt x="143" y="179"/>
                    <a:pt x="141" y="181"/>
                    <a:pt x="131" y="186"/>
                  </a:cubicBezTo>
                  <a:cubicBezTo>
                    <a:pt x="124" y="189"/>
                    <a:pt x="115" y="177"/>
                    <a:pt x="113" y="172"/>
                  </a:cubicBezTo>
                  <a:cubicBezTo>
                    <a:pt x="104" y="166"/>
                    <a:pt x="90" y="170"/>
                    <a:pt x="80" y="166"/>
                  </a:cubicBezTo>
                  <a:cubicBezTo>
                    <a:pt x="80" y="166"/>
                    <a:pt x="80" y="166"/>
                    <a:pt x="80" y="166"/>
                  </a:cubicBezTo>
                  <a:cubicBezTo>
                    <a:pt x="80" y="164"/>
                    <a:pt x="78" y="162"/>
                    <a:pt x="78" y="161"/>
                  </a:cubicBezTo>
                  <a:cubicBezTo>
                    <a:pt x="77" y="160"/>
                    <a:pt x="77" y="159"/>
                    <a:pt x="77" y="159"/>
                  </a:cubicBezTo>
                  <a:cubicBezTo>
                    <a:pt x="76" y="158"/>
                    <a:pt x="75" y="157"/>
                    <a:pt x="75" y="157"/>
                  </a:cubicBezTo>
                  <a:cubicBezTo>
                    <a:pt x="74" y="156"/>
                    <a:pt x="72" y="155"/>
                    <a:pt x="71" y="154"/>
                  </a:cubicBezTo>
                  <a:cubicBezTo>
                    <a:pt x="68" y="153"/>
                    <a:pt x="65" y="152"/>
                    <a:pt x="62" y="153"/>
                  </a:cubicBezTo>
                  <a:cubicBezTo>
                    <a:pt x="38" y="85"/>
                    <a:pt x="38" y="85"/>
                    <a:pt x="38" y="85"/>
                  </a:cubicBezTo>
                  <a:cubicBezTo>
                    <a:pt x="33" y="85"/>
                    <a:pt x="33" y="85"/>
                    <a:pt x="33" y="85"/>
                  </a:cubicBezTo>
                  <a:cubicBezTo>
                    <a:pt x="33" y="70"/>
                    <a:pt x="33" y="70"/>
                    <a:pt x="33" y="70"/>
                  </a:cubicBezTo>
                  <a:cubicBezTo>
                    <a:pt x="0" y="0"/>
                    <a:pt x="0" y="0"/>
                    <a:pt x="0" y="0"/>
                  </a:cubicBezTo>
                  <a:cubicBezTo>
                    <a:pt x="0" y="0"/>
                    <a:pt x="0" y="0"/>
                    <a:pt x="0" y="0"/>
                  </a:cubicBezTo>
                  <a:cubicBezTo>
                    <a:pt x="252" y="11"/>
                    <a:pt x="252" y="11"/>
                    <a:pt x="252" y="11"/>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0" name="Freeform 47"/>
            <p:cNvSpPr>
              <a:spLocks/>
            </p:cNvSpPr>
            <p:nvPr/>
          </p:nvSpPr>
          <p:spPr bwMode="auto">
            <a:xfrm>
              <a:off x="2908301" y="965201"/>
              <a:ext cx="668338" cy="969963"/>
            </a:xfrm>
            <a:custGeom>
              <a:avLst/>
              <a:gdLst>
                <a:gd name="T0" fmla="*/ 40 w 255"/>
                <a:gd name="T1" fmla="*/ 249 h 370"/>
                <a:gd name="T2" fmla="*/ 41 w 255"/>
                <a:gd name="T3" fmla="*/ 250 h 370"/>
                <a:gd name="T4" fmla="*/ 48 w 255"/>
                <a:gd name="T5" fmla="*/ 259 h 370"/>
                <a:gd name="T6" fmla="*/ 65 w 255"/>
                <a:gd name="T7" fmla="*/ 270 h 370"/>
                <a:gd name="T8" fmla="*/ 75 w 255"/>
                <a:gd name="T9" fmla="*/ 282 h 370"/>
                <a:gd name="T10" fmla="*/ 76 w 255"/>
                <a:gd name="T11" fmla="*/ 283 h 370"/>
                <a:gd name="T12" fmla="*/ 83 w 255"/>
                <a:gd name="T13" fmla="*/ 301 h 370"/>
                <a:gd name="T14" fmla="*/ 104 w 255"/>
                <a:gd name="T15" fmla="*/ 315 h 370"/>
                <a:gd name="T16" fmla="*/ 144 w 255"/>
                <a:gd name="T17" fmla="*/ 336 h 370"/>
                <a:gd name="T18" fmla="*/ 158 w 255"/>
                <a:gd name="T19" fmla="*/ 353 h 370"/>
                <a:gd name="T20" fmla="*/ 166 w 255"/>
                <a:gd name="T21" fmla="*/ 361 h 370"/>
                <a:gd name="T22" fmla="*/ 174 w 255"/>
                <a:gd name="T23" fmla="*/ 369 h 370"/>
                <a:gd name="T24" fmla="*/ 181 w 255"/>
                <a:gd name="T25" fmla="*/ 366 h 370"/>
                <a:gd name="T26" fmla="*/ 187 w 255"/>
                <a:gd name="T27" fmla="*/ 360 h 370"/>
                <a:gd name="T28" fmla="*/ 187 w 255"/>
                <a:gd name="T29" fmla="*/ 360 h 370"/>
                <a:gd name="T30" fmla="*/ 186 w 255"/>
                <a:gd name="T31" fmla="*/ 352 h 370"/>
                <a:gd name="T32" fmla="*/ 202 w 255"/>
                <a:gd name="T33" fmla="*/ 301 h 370"/>
                <a:gd name="T34" fmla="*/ 218 w 255"/>
                <a:gd name="T35" fmla="*/ 219 h 370"/>
                <a:gd name="T36" fmla="*/ 255 w 255"/>
                <a:gd name="T37" fmla="*/ 173 h 370"/>
                <a:gd name="T38" fmla="*/ 255 w 255"/>
                <a:gd name="T39" fmla="*/ 173 h 370"/>
                <a:gd name="T40" fmla="*/ 253 w 255"/>
                <a:gd name="T41" fmla="*/ 168 h 370"/>
                <a:gd name="T42" fmla="*/ 252 w 255"/>
                <a:gd name="T43" fmla="*/ 166 h 370"/>
                <a:gd name="T44" fmla="*/ 250 w 255"/>
                <a:gd name="T45" fmla="*/ 164 h 370"/>
                <a:gd name="T46" fmla="*/ 246 w 255"/>
                <a:gd name="T47" fmla="*/ 161 h 370"/>
                <a:gd name="T48" fmla="*/ 237 w 255"/>
                <a:gd name="T49" fmla="*/ 160 h 370"/>
                <a:gd name="T50" fmla="*/ 213 w 255"/>
                <a:gd name="T51" fmla="*/ 92 h 370"/>
                <a:gd name="T52" fmla="*/ 208 w 255"/>
                <a:gd name="T53" fmla="*/ 92 h 370"/>
                <a:gd name="T54" fmla="*/ 208 w 255"/>
                <a:gd name="T55" fmla="*/ 77 h 370"/>
                <a:gd name="T56" fmla="*/ 175 w 255"/>
                <a:gd name="T57" fmla="*/ 7 h 370"/>
                <a:gd name="T58" fmla="*/ 175 w 255"/>
                <a:gd name="T59" fmla="*/ 7 h 370"/>
                <a:gd name="T60" fmla="*/ 2 w 255"/>
                <a:gd name="T61" fmla="*/ 0 h 370"/>
                <a:gd name="T62" fmla="*/ 2 w 255"/>
                <a:gd name="T63" fmla="*/ 0 h 370"/>
                <a:gd name="T64" fmla="*/ 0 w 255"/>
                <a:gd name="T65" fmla="*/ 206 h 370"/>
                <a:gd name="T66" fmla="*/ 24 w 255"/>
                <a:gd name="T67" fmla="*/ 229 h 370"/>
                <a:gd name="T68" fmla="*/ 29 w 255"/>
                <a:gd name="T69" fmla="*/ 232 h 370"/>
                <a:gd name="T70" fmla="*/ 29 w 255"/>
                <a:gd name="T71" fmla="*/ 234 h 370"/>
                <a:gd name="T72" fmla="*/ 30 w 255"/>
                <a:gd name="T73" fmla="*/ 237 h 370"/>
                <a:gd name="T74" fmla="*/ 32 w 255"/>
                <a:gd name="T75" fmla="*/ 239 h 370"/>
                <a:gd name="T76" fmla="*/ 35 w 255"/>
                <a:gd name="T77" fmla="*/ 243 h 370"/>
                <a:gd name="T78" fmla="*/ 40 w 255"/>
                <a:gd name="T79" fmla="*/ 249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5" h="370">
                  <a:moveTo>
                    <a:pt x="40" y="249"/>
                  </a:moveTo>
                  <a:cubicBezTo>
                    <a:pt x="40" y="249"/>
                    <a:pt x="40" y="250"/>
                    <a:pt x="41" y="250"/>
                  </a:cubicBezTo>
                  <a:cubicBezTo>
                    <a:pt x="41" y="252"/>
                    <a:pt x="47" y="257"/>
                    <a:pt x="48" y="259"/>
                  </a:cubicBezTo>
                  <a:cubicBezTo>
                    <a:pt x="51" y="265"/>
                    <a:pt x="58" y="269"/>
                    <a:pt x="65" y="270"/>
                  </a:cubicBezTo>
                  <a:cubicBezTo>
                    <a:pt x="68" y="271"/>
                    <a:pt x="75" y="279"/>
                    <a:pt x="75" y="282"/>
                  </a:cubicBezTo>
                  <a:cubicBezTo>
                    <a:pt x="76" y="282"/>
                    <a:pt x="76" y="283"/>
                    <a:pt x="76" y="283"/>
                  </a:cubicBezTo>
                  <a:cubicBezTo>
                    <a:pt x="77" y="287"/>
                    <a:pt x="80" y="298"/>
                    <a:pt x="83" y="301"/>
                  </a:cubicBezTo>
                  <a:cubicBezTo>
                    <a:pt x="104" y="315"/>
                    <a:pt x="104" y="315"/>
                    <a:pt x="104" y="315"/>
                  </a:cubicBezTo>
                  <a:cubicBezTo>
                    <a:pt x="117" y="323"/>
                    <a:pt x="132" y="326"/>
                    <a:pt x="144" y="336"/>
                  </a:cubicBezTo>
                  <a:cubicBezTo>
                    <a:pt x="150" y="341"/>
                    <a:pt x="153" y="348"/>
                    <a:pt x="158" y="353"/>
                  </a:cubicBezTo>
                  <a:cubicBezTo>
                    <a:pt x="166" y="361"/>
                    <a:pt x="166" y="361"/>
                    <a:pt x="166" y="361"/>
                  </a:cubicBezTo>
                  <a:cubicBezTo>
                    <a:pt x="168" y="363"/>
                    <a:pt x="172" y="367"/>
                    <a:pt x="174" y="369"/>
                  </a:cubicBezTo>
                  <a:cubicBezTo>
                    <a:pt x="179" y="369"/>
                    <a:pt x="177" y="370"/>
                    <a:pt x="181" y="366"/>
                  </a:cubicBezTo>
                  <a:cubicBezTo>
                    <a:pt x="187" y="360"/>
                    <a:pt x="187" y="360"/>
                    <a:pt x="187" y="360"/>
                  </a:cubicBezTo>
                  <a:cubicBezTo>
                    <a:pt x="187" y="360"/>
                    <a:pt x="187" y="360"/>
                    <a:pt x="187" y="360"/>
                  </a:cubicBezTo>
                  <a:cubicBezTo>
                    <a:pt x="186" y="352"/>
                    <a:pt x="186" y="352"/>
                    <a:pt x="186" y="352"/>
                  </a:cubicBezTo>
                  <a:cubicBezTo>
                    <a:pt x="202" y="301"/>
                    <a:pt x="202" y="301"/>
                    <a:pt x="202" y="301"/>
                  </a:cubicBezTo>
                  <a:cubicBezTo>
                    <a:pt x="218" y="219"/>
                    <a:pt x="218" y="219"/>
                    <a:pt x="218" y="219"/>
                  </a:cubicBezTo>
                  <a:cubicBezTo>
                    <a:pt x="255" y="173"/>
                    <a:pt x="255" y="173"/>
                    <a:pt x="255" y="173"/>
                  </a:cubicBezTo>
                  <a:cubicBezTo>
                    <a:pt x="255" y="173"/>
                    <a:pt x="255" y="173"/>
                    <a:pt x="255" y="173"/>
                  </a:cubicBezTo>
                  <a:cubicBezTo>
                    <a:pt x="255" y="171"/>
                    <a:pt x="253" y="169"/>
                    <a:pt x="253" y="168"/>
                  </a:cubicBezTo>
                  <a:cubicBezTo>
                    <a:pt x="252" y="167"/>
                    <a:pt x="252" y="166"/>
                    <a:pt x="252" y="166"/>
                  </a:cubicBezTo>
                  <a:cubicBezTo>
                    <a:pt x="251" y="165"/>
                    <a:pt x="250" y="164"/>
                    <a:pt x="250" y="164"/>
                  </a:cubicBezTo>
                  <a:cubicBezTo>
                    <a:pt x="249" y="163"/>
                    <a:pt x="247" y="162"/>
                    <a:pt x="246" y="161"/>
                  </a:cubicBezTo>
                  <a:cubicBezTo>
                    <a:pt x="243" y="160"/>
                    <a:pt x="240" y="159"/>
                    <a:pt x="237" y="160"/>
                  </a:cubicBezTo>
                  <a:cubicBezTo>
                    <a:pt x="213" y="92"/>
                    <a:pt x="213" y="92"/>
                    <a:pt x="213" y="92"/>
                  </a:cubicBezTo>
                  <a:cubicBezTo>
                    <a:pt x="208" y="92"/>
                    <a:pt x="208" y="92"/>
                    <a:pt x="208" y="92"/>
                  </a:cubicBezTo>
                  <a:cubicBezTo>
                    <a:pt x="208" y="77"/>
                    <a:pt x="208" y="77"/>
                    <a:pt x="208" y="77"/>
                  </a:cubicBezTo>
                  <a:cubicBezTo>
                    <a:pt x="175" y="7"/>
                    <a:pt x="175" y="7"/>
                    <a:pt x="175" y="7"/>
                  </a:cubicBezTo>
                  <a:cubicBezTo>
                    <a:pt x="175" y="7"/>
                    <a:pt x="175" y="7"/>
                    <a:pt x="175" y="7"/>
                  </a:cubicBezTo>
                  <a:cubicBezTo>
                    <a:pt x="2" y="0"/>
                    <a:pt x="2" y="0"/>
                    <a:pt x="2" y="0"/>
                  </a:cubicBezTo>
                  <a:cubicBezTo>
                    <a:pt x="2" y="0"/>
                    <a:pt x="2" y="0"/>
                    <a:pt x="2" y="0"/>
                  </a:cubicBezTo>
                  <a:cubicBezTo>
                    <a:pt x="0" y="206"/>
                    <a:pt x="0" y="206"/>
                    <a:pt x="0" y="206"/>
                  </a:cubicBezTo>
                  <a:cubicBezTo>
                    <a:pt x="24" y="229"/>
                    <a:pt x="24" y="229"/>
                    <a:pt x="24" y="229"/>
                  </a:cubicBezTo>
                  <a:cubicBezTo>
                    <a:pt x="25" y="229"/>
                    <a:pt x="28" y="230"/>
                    <a:pt x="29" y="232"/>
                  </a:cubicBezTo>
                  <a:cubicBezTo>
                    <a:pt x="29" y="233"/>
                    <a:pt x="29" y="233"/>
                    <a:pt x="29" y="234"/>
                  </a:cubicBezTo>
                  <a:cubicBezTo>
                    <a:pt x="30" y="235"/>
                    <a:pt x="30" y="236"/>
                    <a:pt x="30" y="237"/>
                  </a:cubicBezTo>
                  <a:cubicBezTo>
                    <a:pt x="31" y="237"/>
                    <a:pt x="32" y="239"/>
                    <a:pt x="32" y="239"/>
                  </a:cubicBezTo>
                  <a:cubicBezTo>
                    <a:pt x="33" y="241"/>
                    <a:pt x="34" y="242"/>
                    <a:pt x="35" y="243"/>
                  </a:cubicBezTo>
                  <a:cubicBezTo>
                    <a:pt x="40" y="249"/>
                    <a:pt x="40" y="249"/>
                    <a:pt x="40" y="249"/>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1" name="Freeform 48"/>
            <p:cNvSpPr>
              <a:spLocks/>
            </p:cNvSpPr>
            <p:nvPr/>
          </p:nvSpPr>
          <p:spPr bwMode="auto">
            <a:xfrm>
              <a:off x="2195513" y="959752"/>
              <a:ext cx="817563" cy="1129399"/>
            </a:xfrm>
            <a:custGeom>
              <a:avLst/>
              <a:gdLst>
                <a:gd name="T0" fmla="*/ 239 w 312"/>
                <a:gd name="T1" fmla="*/ 7 h 438"/>
                <a:gd name="T2" fmla="*/ 229 w 312"/>
                <a:gd name="T3" fmla="*/ 10 h 438"/>
                <a:gd name="T4" fmla="*/ 208 w 312"/>
                <a:gd name="T5" fmla="*/ 9 h 438"/>
                <a:gd name="T6" fmla="*/ 185 w 312"/>
                <a:gd name="T7" fmla="*/ 0 h 438"/>
                <a:gd name="T8" fmla="*/ 151 w 312"/>
                <a:gd name="T9" fmla="*/ 21 h 438"/>
                <a:gd name="T10" fmla="*/ 117 w 312"/>
                <a:gd name="T11" fmla="*/ 33 h 438"/>
                <a:gd name="T12" fmla="*/ 80 w 312"/>
                <a:gd name="T13" fmla="*/ 44 h 438"/>
                <a:gd name="T14" fmla="*/ 32 w 312"/>
                <a:gd name="T15" fmla="*/ 68 h 438"/>
                <a:gd name="T16" fmla="*/ 0 w 312"/>
                <a:gd name="T17" fmla="*/ 86 h 438"/>
                <a:gd name="T18" fmla="*/ 4 w 312"/>
                <a:gd name="T19" fmla="*/ 93 h 438"/>
                <a:gd name="T20" fmla="*/ 56 w 312"/>
                <a:gd name="T21" fmla="*/ 88 h 438"/>
                <a:gd name="T22" fmla="*/ 99 w 312"/>
                <a:gd name="T23" fmla="*/ 83 h 438"/>
                <a:gd name="T24" fmla="*/ 88 w 312"/>
                <a:gd name="T25" fmla="*/ 111 h 438"/>
                <a:gd name="T26" fmla="*/ 113 w 312"/>
                <a:gd name="T27" fmla="*/ 118 h 438"/>
                <a:gd name="T28" fmla="*/ 115 w 312"/>
                <a:gd name="T29" fmla="*/ 131 h 438"/>
                <a:gd name="T30" fmla="*/ 114 w 312"/>
                <a:gd name="T31" fmla="*/ 142 h 438"/>
                <a:gd name="T32" fmla="*/ 126 w 312"/>
                <a:gd name="T33" fmla="*/ 172 h 438"/>
                <a:gd name="T34" fmla="*/ 138 w 312"/>
                <a:gd name="T35" fmla="*/ 197 h 438"/>
                <a:gd name="T36" fmla="*/ 143 w 312"/>
                <a:gd name="T37" fmla="*/ 235 h 438"/>
                <a:gd name="T38" fmla="*/ 155 w 312"/>
                <a:gd name="T39" fmla="*/ 251 h 438"/>
                <a:gd name="T40" fmla="*/ 155 w 312"/>
                <a:gd name="T41" fmla="*/ 273 h 438"/>
                <a:gd name="T42" fmla="*/ 155 w 312"/>
                <a:gd name="T43" fmla="*/ 304 h 438"/>
                <a:gd name="T44" fmla="*/ 151 w 312"/>
                <a:gd name="T45" fmla="*/ 325 h 438"/>
                <a:gd name="T46" fmla="*/ 159 w 312"/>
                <a:gd name="T47" fmla="*/ 353 h 438"/>
                <a:gd name="T48" fmla="*/ 175 w 312"/>
                <a:gd name="T49" fmla="*/ 390 h 438"/>
                <a:gd name="T50" fmla="*/ 220 w 312"/>
                <a:gd name="T51" fmla="*/ 427 h 438"/>
                <a:gd name="T52" fmla="*/ 226 w 312"/>
                <a:gd name="T53" fmla="*/ 438 h 438"/>
                <a:gd name="T54" fmla="*/ 264 w 312"/>
                <a:gd name="T55" fmla="*/ 375 h 438"/>
                <a:gd name="T56" fmla="*/ 312 w 312"/>
                <a:gd name="T57" fmla="*/ 258 h 438"/>
                <a:gd name="T58" fmla="*/ 304 w 312"/>
                <a:gd name="T59" fmla="*/ 248 h 438"/>
                <a:gd name="T60" fmla="*/ 301 w 312"/>
                <a:gd name="T61" fmla="*/ 243 h 438"/>
                <a:gd name="T62" fmla="*/ 296 w 312"/>
                <a:gd name="T63" fmla="*/ 238 h 438"/>
                <a:gd name="T64" fmla="*/ 274 w 312"/>
                <a:gd name="T65" fmla="*/ 9 h 438"/>
                <a:gd name="connsiteX0" fmla="*/ 8782 w 10000"/>
                <a:gd name="connsiteY0" fmla="*/ 205 h 10000"/>
                <a:gd name="connsiteX1" fmla="*/ 7660 w 10000"/>
                <a:gd name="connsiteY1" fmla="*/ 160 h 10000"/>
                <a:gd name="connsiteX2" fmla="*/ 7468 w 10000"/>
                <a:gd name="connsiteY2" fmla="*/ 183 h 10000"/>
                <a:gd name="connsiteX3" fmla="*/ 7340 w 10000"/>
                <a:gd name="connsiteY3" fmla="*/ 228 h 10000"/>
                <a:gd name="connsiteX4" fmla="*/ 7179 w 10000"/>
                <a:gd name="connsiteY4" fmla="*/ 274 h 10000"/>
                <a:gd name="connsiteX5" fmla="*/ 6667 w 10000"/>
                <a:gd name="connsiteY5" fmla="*/ 205 h 10000"/>
                <a:gd name="connsiteX6" fmla="*/ 6154 w 10000"/>
                <a:gd name="connsiteY6" fmla="*/ 320 h 10000"/>
                <a:gd name="connsiteX7" fmla="*/ 5929 w 10000"/>
                <a:gd name="connsiteY7" fmla="*/ 0 h 10000"/>
                <a:gd name="connsiteX8" fmla="*/ 5417 w 10000"/>
                <a:gd name="connsiteY8" fmla="*/ 365 h 10000"/>
                <a:gd name="connsiteX9" fmla="*/ 4840 w 10000"/>
                <a:gd name="connsiteY9" fmla="*/ 479 h 10000"/>
                <a:gd name="connsiteX10" fmla="*/ 3750 w 10000"/>
                <a:gd name="connsiteY10" fmla="*/ 753 h 10000"/>
                <a:gd name="connsiteX11" fmla="*/ 3205 w 10000"/>
                <a:gd name="connsiteY11" fmla="*/ 822 h 10000"/>
                <a:gd name="connsiteX12" fmla="*/ 2564 w 10000"/>
                <a:gd name="connsiteY12" fmla="*/ 1005 h 10000"/>
                <a:gd name="connsiteX13" fmla="*/ 1410 w 10000"/>
                <a:gd name="connsiteY13" fmla="*/ 1233 h 10000"/>
                <a:gd name="connsiteX14" fmla="*/ 1026 w 10000"/>
                <a:gd name="connsiteY14" fmla="*/ 1553 h 10000"/>
                <a:gd name="connsiteX15" fmla="*/ 577 w 10000"/>
                <a:gd name="connsiteY15" fmla="*/ 1621 h 10000"/>
                <a:gd name="connsiteX16" fmla="*/ 0 w 10000"/>
                <a:gd name="connsiteY16" fmla="*/ 1963 h 10000"/>
                <a:gd name="connsiteX17" fmla="*/ 0 w 10000"/>
                <a:gd name="connsiteY17" fmla="*/ 1963 h 10000"/>
                <a:gd name="connsiteX18" fmla="*/ 128 w 10000"/>
                <a:gd name="connsiteY18" fmla="*/ 2123 h 10000"/>
                <a:gd name="connsiteX19" fmla="*/ 994 w 10000"/>
                <a:gd name="connsiteY19" fmla="*/ 2032 h 10000"/>
                <a:gd name="connsiteX20" fmla="*/ 1795 w 10000"/>
                <a:gd name="connsiteY20" fmla="*/ 2009 h 10000"/>
                <a:gd name="connsiteX21" fmla="*/ 2340 w 10000"/>
                <a:gd name="connsiteY21" fmla="*/ 1895 h 10000"/>
                <a:gd name="connsiteX22" fmla="*/ 3173 w 10000"/>
                <a:gd name="connsiteY22" fmla="*/ 1895 h 10000"/>
                <a:gd name="connsiteX23" fmla="*/ 2660 w 10000"/>
                <a:gd name="connsiteY23" fmla="*/ 2215 h 10000"/>
                <a:gd name="connsiteX24" fmla="*/ 2821 w 10000"/>
                <a:gd name="connsiteY24" fmla="*/ 2534 h 10000"/>
                <a:gd name="connsiteX25" fmla="*/ 3173 w 10000"/>
                <a:gd name="connsiteY25" fmla="*/ 2694 h 10000"/>
                <a:gd name="connsiteX26" fmla="*/ 3622 w 10000"/>
                <a:gd name="connsiteY26" fmla="*/ 2694 h 10000"/>
                <a:gd name="connsiteX27" fmla="*/ 3654 w 10000"/>
                <a:gd name="connsiteY27" fmla="*/ 2945 h 10000"/>
                <a:gd name="connsiteX28" fmla="*/ 3686 w 10000"/>
                <a:gd name="connsiteY28" fmla="*/ 2991 h 10000"/>
                <a:gd name="connsiteX29" fmla="*/ 3686 w 10000"/>
                <a:gd name="connsiteY29" fmla="*/ 3014 h 10000"/>
                <a:gd name="connsiteX30" fmla="*/ 3654 w 10000"/>
                <a:gd name="connsiteY30" fmla="*/ 3242 h 10000"/>
                <a:gd name="connsiteX31" fmla="*/ 3910 w 10000"/>
                <a:gd name="connsiteY31" fmla="*/ 3676 h 10000"/>
                <a:gd name="connsiteX32" fmla="*/ 4038 w 10000"/>
                <a:gd name="connsiteY32" fmla="*/ 3927 h 10000"/>
                <a:gd name="connsiteX33" fmla="*/ 4263 w 10000"/>
                <a:gd name="connsiteY33" fmla="*/ 4155 h 10000"/>
                <a:gd name="connsiteX34" fmla="*/ 4423 w 10000"/>
                <a:gd name="connsiteY34" fmla="*/ 4498 h 10000"/>
                <a:gd name="connsiteX35" fmla="*/ 4551 w 10000"/>
                <a:gd name="connsiteY35" fmla="*/ 4840 h 10000"/>
                <a:gd name="connsiteX36" fmla="*/ 4583 w 10000"/>
                <a:gd name="connsiteY36" fmla="*/ 5365 h 10000"/>
                <a:gd name="connsiteX37" fmla="*/ 4583 w 10000"/>
                <a:gd name="connsiteY37" fmla="*/ 5365 h 10000"/>
                <a:gd name="connsiteX38" fmla="*/ 4968 w 10000"/>
                <a:gd name="connsiteY38" fmla="*/ 5731 h 10000"/>
                <a:gd name="connsiteX39" fmla="*/ 5064 w 10000"/>
                <a:gd name="connsiteY39" fmla="*/ 5982 h 10000"/>
                <a:gd name="connsiteX40" fmla="*/ 4968 w 10000"/>
                <a:gd name="connsiteY40" fmla="*/ 6233 h 10000"/>
                <a:gd name="connsiteX41" fmla="*/ 4872 w 10000"/>
                <a:gd name="connsiteY41" fmla="*/ 6621 h 10000"/>
                <a:gd name="connsiteX42" fmla="*/ 4968 w 10000"/>
                <a:gd name="connsiteY42" fmla="*/ 6941 h 10000"/>
                <a:gd name="connsiteX43" fmla="*/ 4872 w 10000"/>
                <a:gd name="connsiteY43" fmla="*/ 7146 h 10000"/>
                <a:gd name="connsiteX44" fmla="*/ 4840 w 10000"/>
                <a:gd name="connsiteY44" fmla="*/ 7420 h 10000"/>
                <a:gd name="connsiteX45" fmla="*/ 5000 w 10000"/>
                <a:gd name="connsiteY45" fmla="*/ 7671 h 10000"/>
                <a:gd name="connsiteX46" fmla="*/ 5096 w 10000"/>
                <a:gd name="connsiteY46" fmla="*/ 8059 h 10000"/>
                <a:gd name="connsiteX47" fmla="*/ 5385 w 10000"/>
                <a:gd name="connsiteY47" fmla="*/ 8402 h 10000"/>
                <a:gd name="connsiteX48" fmla="*/ 5609 w 10000"/>
                <a:gd name="connsiteY48" fmla="*/ 8904 h 10000"/>
                <a:gd name="connsiteX49" fmla="*/ 6218 w 10000"/>
                <a:gd name="connsiteY49" fmla="*/ 9315 h 10000"/>
                <a:gd name="connsiteX50" fmla="*/ 7051 w 10000"/>
                <a:gd name="connsiteY50" fmla="*/ 9749 h 10000"/>
                <a:gd name="connsiteX51" fmla="*/ 7244 w 10000"/>
                <a:gd name="connsiteY51" fmla="*/ 10000 h 10000"/>
                <a:gd name="connsiteX52" fmla="*/ 7244 w 10000"/>
                <a:gd name="connsiteY52" fmla="*/ 10000 h 10000"/>
                <a:gd name="connsiteX53" fmla="*/ 8462 w 10000"/>
                <a:gd name="connsiteY53" fmla="*/ 9292 h 10000"/>
                <a:gd name="connsiteX54" fmla="*/ 8462 w 10000"/>
                <a:gd name="connsiteY54" fmla="*/ 8562 h 10000"/>
                <a:gd name="connsiteX55" fmla="*/ 10000 w 10000"/>
                <a:gd name="connsiteY55" fmla="*/ 5890 h 10000"/>
                <a:gd name="connsiteX56" fmla="*/ 10000 w 10000"/>
                <a:gd name="connsiteY56" fmla="*/ 5890 h 10000"/>
                <a:gd name="connsiteX57" fmla="*/ 9840 w 10000"/>
                <a:gd name="connsiteY57" fmla="*/ 5753 h 10000"/>
                <a:gd name="connsiteX58" fmla="*/ 9744 w 10000"/>
                <a:gd name="connsiteY58" fmla="*/ 5662 h 10000"/>
                <a:gd name="connsiteX59" fmla="*/ 9679 w 10000"/>
                <a:gd name="connsiteY59" fmla="*/ 5616 h 10000"/>
                <a:gd name="connsiteX60" fmla="*/ 9647 w 10000"/>
                <a:gd name="connsiteY60" fmla="*/ 5548 h 10000"/>
                <a:gd name="connsiteX61" fmla="*/ 9647 w 10000"/>
                <a:gd name="connsiteY61" fmla="*/ 5502 h 10000"/>
                <a:gd name="connsiteX62" fmla="*/ 9487 w 10000"/>
                <a:gd name="connsiteY62" fmla="*/ 5434 h 10000"/>
                <a:gd name="connsiteX63" fmla="*/ 8718 w 10000"/>
                <a:gd name="connsiteY63" fmla="*/ 4909 h 10000"/>
                <a:gd name="connsiteX64" fmla="*/ 8782 w 10000"/>
                <a:gd name="connsiteY64" fmla="*/ 205 h 10000"/>
                <a:gd name="connsiteX0" fmla="*/ 8782 w 10000"/>
                <a:gd name="connsiteY0" fmla="*/ 205 h 10000"/>
                <a:gd name="connsiteX1" fmla="*/ 7660 w 10000"/>
                <a:gd name="connsiteY1" fmla="*/ 160 h 10000"/>
                <a:gd name="connsiteX2" fmla="*/ 7468 w 10000"/>
                <a:gd name="connsiteY2" fmla="*/ 183 h 10000"/>
                <a:gd name="connsiteX3" fmla="*/ 7340 w 10000"/>
                <a:gd name="connsiteY3" fmla="*/ 228 h 10000"/>
                <a:gd name="connsiteX4" fmla="*/ 7179 w 10000"/>
                <a:gd name="connsiteY4" fmla="*/ 274 h 10000"/>
                <a:gd name="connsiteX5" fmla="*/ 6667 w 10000"/>
                <a:gd name="connsiteY5" fmla="*/ 205 h 10000"/>
                <a:gd name="connsiteX6" fmla="*/ 6154 w 10000"/>
                <a:gd name="connsiteY6" fmla="*/ 320 h 10000"/>
                <a:gd name="connsiteX7" fmla="*/ 5929 w 10000"/>
                <a:gd name="connsiteY7" fmla="*/ 0 h 10000"/>
                <a:gd name="connsiteX8" fmla="*/ 5417 w 10000"/>
                <a:gd name="connsiteY8" fmla="*/ 365 h 10000"/>
                <a:gd name="connsiteX9" fmla="*/ 4840 w 10000"/>
                <a:gd name="connsiteY9" fmla="*/ 479 h 10000"/>
                <a:gd name="connsiteX10" fmla="*/ 3750 w 10000"/>
                <a:gd name="connsiteY10" fmla="*/ 753 h 10000"/>
                <a:gd name="connsiteX11" fmla="*/ 2564 w 10000"/>
                <a:gd name="connsiteY11" fmla="*/ 1005 h 10000"/>
                <a:gd name="connsiteX12" fmla="*/ 1410 w 10000"/>
                <a:gd name="connsiteY12" fmla="*/ 1233 h 10000"/>
                <a:gd name="connsiteX13" fmla="*/ 1026 w 10000"/>
                <a:gd name="connsiteY13" fmla="*/ 1553 h 10000"/>
                <a:gd name="connsiteX14" fmla="*/ 577 w 10000"/>
                <a:gd name="connsiteY14" fmla="*/ 1621 h 10000"/>
                <a:gd name="connsiteX15" fmla="*/ 0 w 10000"/>
                <a:gd name="connsiteY15" fmla="*/ 1963 h 10000"/>
                <a:gd name="connsiteX16" fmla="*/ 0 w 10000"/>
                <a:gd name="connsiteY16" fmla="*/ 1963 h 10000"/>
                <a:gd name="connsiteX17" fmla="*/ 128 w 10000"/>
                <a:gd name="connsiteY17" fmla="*/ 2123 h 10000"/>
                <a:gd name="connsiteX18" fmla="*/ 994 w 10000"/>
                <a:gd name="connsiteY18" fmla="*/ 2032 h 10000"/>
                <a:gd name="connsiteX19" fmla="*/ 1795 w 10000"/>
                <a:gd name="connsiteY19" fmla="*/ 2009 h 10000"/>
                <a:gd name="connsiteX20" fmla="*/ 2340 w 10000"/>
                <a:gd name="connsiteY20" fmla="*/ 1895 h 10000"/>
                <a:gd name="connsiteX21" fmla="*/ 3173 w 10000"/>
                <a:gd name="connsiteY21" fmla="*/ 1895 h 10000"/>
                <a:gd name="connsiteX22" fmla="*/ 2660 w 10000"/>
                <a:gd name="connsiteY22" fmla="*/ 2215 h 10000"/>
                <a:gd name="connsiteX23" fmla="*/ 2821 w 10000"/>
                <a:gd name="connsiteY23" fmla="*/ 2534 h 10000"/>
                <a:gd name="connsiteX24" fmla="*/ 3173 w 10000"/>
                <a:gd name="connsiteY24" fmla="*/ 2694 h 10000"/>
                <a:gd name="connsiteX25" fmla="*/ 3622 w 10000"/>
                <a:gd name="connsiteY25" fmla="*/ 2694 h 10000"/>
                <a:gd name="connsiteX26" fmla="*/ 3654 w 10000"/>
                <a:gd name="connsiteY26" fmla="*/ 2945 h 10000"/>
                <a:gd name="connsiteX27" fmla="*/ 3686 w 10000"/>
                <a:gd name="connsiteY27" fmla="*/ 2991 h 10000"/>
                <a:gd name="connsiteX28" fmla="*/ 3686 w 10000"/>
                <a:gd name="connsiteY28" fmla="*/ 3014 h 10000"/>
                <a:gd name="connsiteX29" fmla="*/ 3654 w 10000"/>
                <a:gd name="connsiteY29" fmla="*/ 3242 h 10000"/>
                <a:gd name="connsiteX30" fmla="*/ 3910 w 10000"/>
                <a:gd name="connsiteY30" fmla="*/ 3676 h 10000"/>
                <a:gd name="connsiteX31" fmla="*/ 4038 w 10000"/>
                <a:gd name="connsiteY31" fmla="*/ 3927 h 10000"/>
                <a:gd name="connsiteX32" fmla="*/ 4263 w 10000"/>
                <a:gd name="connsiteY32" fmla="*/ 4155 h 10000"/>
                <a:gd name="connsiteX33" fmla="*/ 4423 w 10000"/>
                <a:gd name="connsiteY33" fmla="*/ 4498 h 10000"/>
                <a:gd name="connsiteX34" fmla="*/ 4551 w 10000"/>
                <a:gd name="connsiteY34" fmla="*/ 4840 h 10000"/>
                <a:gd name="connsiteX35" fmla="*/ 4583 w 10000"/>
                <a:gd name="connsiteY35" fmla="*/ 5365 h 10000"/>
                <a:gd name="connsiteX36" fmla="*/ 4583 w 10000"/>
                <a:gd name="connsiteY36" fmla="*/ 5365 h 10000"/>
                <a:gd name="connsiteX37" fmla="*/ 4968 w 10000"/>
                <a:gd name="connsiteY37" fmla="*/ 5731 h 10000"/>
                <a:gd name="connsiteX38" fmla="*/ 5064 w 10000"/>
                <a:gd name="connsiteY38" fmla="*/ 5982 h 10000"/>
                <a:gd name="connsiteX39" fmla="*/ 4968 w 10000"/>
                <a:gd name="connsiteY39" fmla="*/ 6233 h 10000"/>
                <a:gd name="connsiteX40" fmla="*/ 4872 w 10000"/>
                <a:gd name="connsiteY40" fmla="*/ 6621 h 10000"/>
                <a:gd name="connsiteX41" fmla="*/ 4968 w 10000"/>
                <a:gd name="connsiteY41" fmla="*/ 6941 h 10000"/>
                <a:gd name="connsiteX42" fmla="*/ 4872 w 10000"/>
                <a:gd name="connsiteY42" fmla="*/ 7146 h 10000"/>
                <a:gd name="connsiteX43" fmla="*/ 4840 w 10000"/>
                <a:gd name="connsiteY43" fmla="*/ 7420 h 10000"/>
                <a:gd name="connsiteX44" fmla="*/ 5000 w 10000"/>
                <a:gd name="connsiteY44" fmla="*/ 7671 h 10000"/>
                <a:gd name="connsiteX45" fmla="*/ 5096 w 10000"/>
                <a:gd name="connsiteY45" fmla="*/ 8059 h 10000"/>
                <a:gd name="connsiteX46" fmla="*/ 5385 w 10000"/>
                <a:gd name="connsiteY46" fmla="*/ 8402 h 10000"/>
                <a:gd name="connsiteX47" fmla="*/ 5609 w 10000"/>
                <a:gd name="connsiteY47" fmla="*/ 8904 h 10000"/>
                <a:gd name="connsiteX48" fmla="*/ 6218 w 10000"/>
                <a:gd name="connsiteY48" fmla="*/ 9315 h 10000"/>
                <a:gd name="connsiteX49" fmla="*/ 7051 w 10000"/>
                <a:gd name="connsiteY49" fmla="*/ 9749 h 10000"/>
                <a:gd name="connsiteX50" fmla="*/ 7244 w 10000"/>
                <a:gd name="connsiteY50" fmla="*/ 10000 h 10000"/>
                <a:gd name="connsiteX51" fmla="*/ 7244 w 10000"/>
                <a:gd name="connsiteY51" fmla="*/ 10000 h 10000"/>
                <a:gd name="connsiteX52" fmla="*/ 8462 w 10000"/>
                <a:gd name="connsiteY52" fmla="*/ 9292 h 10000"/>
                <a:gd name="connsiteX53" fmla="*/ 8462 w 10000"/>
                <a:gd name="connsiteY53" fmla="*/ 8562 h 10000"/>
                <a:gd name="connsiteX54" fmla="*/ 10000 w 10000"/>
                <a:gd name="connsiteY54" fmla="*/ 5890 h 10000"/>
                <a:gd name="connsiteX55" fmla="*/ 10000 w 10000"/>
                <a:gd name="connsiteY55" fmla="*/ 5890 h 10000"/>
                <a:gd name="connsiteX56" fmla="*/ 9840 w 10000"/>
                <a:gd name="connsiteY56" fmla="*/ 5753 h 10000"/>
                <a:gd name="connsiteX57" fmla="*/ 9744 w 10000"/>
                <a:gd name="connsiteY57" fmla="*/ 5662 h 10000"/>
                <a:gd name="connsiteX58" fmla="*/ 9679 w 10000"/>
                <a:gd name="connsiteY58" fmla="*/ 5616 h 10000"/>
                <a:gd name="connsiteX59" fmla="*/ 9647 w 10000"/>
                <a:gd name="connsiteY59" fmla="*/ 5548 h 10000"/>
                <a:gd name="connsiteX60" fmla="*/ 9647 w 10000"/>
                <a:gd name="connsiteY60" fmla="*/ 5502 h 10000"/>
                <a:gd name="connsiteX61" fmla="*/ 9487 w 10000"/>
                <a:gd name="connsiteY61" fmla="*/ 5434 h 10000"/>
                <a:gd name="connsiteX62" fmla="*/ 8718 w 10000"/>
                <a:gd name="connsiteY62" fmla="*/ 4909 h 10000"/>
                <a:gd name="connsiteX63" fmla="*/ 8782 w 10000"/>
                <a:gd name="connsiteY63" fmla="*/ 205 h 10000"/>
                <a:gd name="connsiteX0" fmla="*/ 8782 w 10000"/>
                <a:gd name="connsiteY0" fmla="*/ 45 h 9840"/>
                <a:gd name="connsiteX1" fmla="*/ 7660 w 10000"/>
                <a:gd name="connsiteY1" fmla="*/ 0 h 9840"/>
                <a:gd name="connsiteX2" fmla="*/ 7468 w 10000"/>
                <a:gd name="connsiteY2" fmla="*/ 23 h 9840"/>
                <a:gd name="connsiteX3" fmla="*/ 7340 w 10000"/>
                <a:gd name="connsiteY3" fmla="*/ 68 h 9840"/>
                <a:gd name="connsiteX4" fmla="*/ 7179 w 10000"/>
                <a:gd name="connsiteY4" fmla="*/ 114 h 9840"/>
                <a:gd name="connsiteX5" fmla="*/ 6667 w 10000"/>
                <a:gd name="connsiteY5" fmla="*/ 45 h 9840"/>
                <a:gd name="connsiteX6" fmla="*/ 6154 w 10000"/>
                <a:gd name="connsiteY6" fmla="*/ 160 h 9840"/>
                <a:gd name="connsiteX7" fmla="*/ 5417 w 10000"/>
                <a:gd name="connsiteY7" fmla="*/ 205 h 9840"/>
                <a:gd name="connsiteX8" fmla="*/ 4840 w 10000"/>
                <a:gd name="connsiteY8" fmla="*/ 319 h 9840"/>
                <a:gd name="connsiteX9" fmla="*/ 3750 w 10000"/>
                <a:gd name="connsiteY9" fmla="*/ 593 h 9840"/>
                <a:gd name="connsiteX10" fmla="*/ 2564 w 10000"/>
                <a:gd name="connsiteY10" fmla="*/ 845 h 9840"/>
                <a:gd name="connsiteX11" fmla="*/ 1410 w 10000"/>
                <a:gd name="connsiteY11" fmla="*/ 1073 h 9840"/>
                <a:gd name="connsiteX12" fmla="*/ 1026 w 10000"/>
                <a:gd name="connsiteY12" fmla="*/ 1393 h 9840"/>
                <a:gd name="connsiteX13" fmla="*/ 577 w 10000"/>
                <a:gd name="connsiteY13" fmla="*/ 1461 h 9840"/>
                <a:gd name="connsiteX14" fmla="*/ 0 w 10000"/>
                <a:gd name="connsiteY14" fmla="*/ 1803 h 9840"/>
                <a:gd name="connsiteX15" fmla="*/ 0 w 10000"/>
                <a:gd name="connsiteY15" fmla="*/ 1803 h 9840"/>
                <a:gd name="connsiteX16" fmla="*/ 128 w 10000"/>
                <a:gd name="connsiteY16" fmla="*/ 1963 h 9840"/>
                <a:gd name="connsiteX17" fmla="*/ 994 w 10000"/>
                <a:gd name="connsiteY17" fmla="*/ 1872 h 9840"/>
                <a:gd name="connsiteX18" fmla="*/ 1795 w 10000"/>
                <a:gd name="connsiteY18" fmla="*/ 1849 h 9840"/>
                <a:gd name="connsiteX19" fmla="*/ 2340 w 10000"/>
                <a:gd name="connsiteY19" fmla="*/ 1735 h 9840"/>
                <a:gd name="connsiteX20" fmla="*/ 3173 w 10000"/>
                <a:gd name="connsiteY20" fmla="*/ 1735 h 9840"/>
                <a:gd name="connsiteX21" fmla="*/ 2660 w 10000"/>
                <a:gd name="connsiteY21" fmla="*/ 2055 h 9840"/>
                <a:gd name="connsiteX22" fmla="*/ 2821 w 10000"/>
                <a:gd name="connsiteY22" fmla="*/ 2374 h 9840"/>
                <a:gd name="connsiteX23" fmla="*/ 3173 w 10000"/>
                <a:gd name="connsiteY23" fmla="*/ 2534 h 9840"/>
                <a:gd name="connsiteX24" fmla="*/ 3622 w 10000"/>
                <a:gd name="connsiteY24" fmla="*/ 2534 h 9840"/>
                <a:gd name="connsiteX25" fmla="*/ 3654 w 10000"/>
                <a:gd name="connsiteY25" fmla="*/ 2785 h 9840"/>
                <a:gd name="connsiteX26" fmla="*/ 3686 w 10000"/>
                <a:gd name="connsiteY26" fmla="*/ 2831 h 9840"/>
                <a:gd name="connsiteX27" fmla="*/ 3686 w 10000"/>
                <a:gd name="connsiteY27" fmla="*/ 2854 h 9840"/>
                <a:gd name="connsiteX28" fmla="*/ 3654 w 10000"/>
                <a:gd name="connsiteY28" fmla="*/ 3082 h 9840"/>
                <a:gd name="connsiteX29" fmla="*/ 3910 w 10000"/>
                <a:gd name="connsiteY29" fmla="*/ 3516 h 9840"/>
                <a:gd name="connsiteX30" fmla="*/ 4038 w 10000"/>
                <a:gd name="connsiteY30" fmla="*/ 3767 h 9840"/>
                <a:gd name="connsiteX31" fmla="*/ 4263 w 10000"/>
                <a:gd name="connsiteY31" fmla="*/ 3995 h 9840"/>
                <a:gd name="connsiteX32" fmla="*/ 4423 w 10000"/>
                <a:gd name="connsiteY32" fmla="*/ 4338 h 9840"/>
                <a:gd name="connsiteX33" fmla="*/ 4551 w 10000"/>
                <a:gd name="connsiteY33" fmla="*/ 4680 h 9840"/>
                <a:gd name="connsiteX34" fmla="*/ 4583 w 10000"/>
                <a:gd name="connsiteY34" fmla="*/ 5205 h 9840"/>
                <a:gd name="connsiteX35" fmla="*/ 4583 w 10000"/>
                <a:gd name="connsiteY35" fmla="*/ 5205 h 9840"/>
                <a:gd name="connsiteX36" fmla="*/ 4968 w 10000"/>
                <a:gd name="connsiteY36" fmla="*/ 5571 h 9840"/>
                <a:gd name="connsiteX37" fmla="*/ 5064 w 10000"/>
                <a:gd name="connsiteY37" fmla="*/ 5822 h 9840"/>
                <a:gd name="connsiteX38" fmla="*/ 4968 w 10000"/>
                <a:gd name="connsiteY38" fmla="*/ 6073 h 9840"/>
                <a:gd name="connsiteX39" fmla="*/ 4872 w 10000"/>
                <a:gd name="connsiteY39" fmla="*/ 6461 h 9840"/>
                <a:gd name="connsiteX40" fmla="*/ 4968 w 10000"/>
                <a:gd name="connsiteY40" fmla="*/ 6781 h 9840"/>
                <a:gd name="connsiteX41" fmla="*/ 4872 w 10000"/>
                <a:gd name="connsiteY41" fmla="*/ 6986 h 9840"/>
                <a:gd name="connsiteX42" fmla="*/ 4840 w 10000"/>
                <a:gd name="connsiteY42" fmla="*/ 7260 h 9840"/>
                <a:gd name="connsiteX43" fmla="*/ 5000 w 10000"/>
                <a:gd name="connsiteY43" fmla="*/ 7511 h 9840"/>
                <a:gd name="connsiteX44" fmla="*/ 5096 w 10000"/>
                <a:gd name="connsiteY44" fmla="*/ 7899 h 9840"/>
                <a:gd name="connsiteX45" fmla="*/ 5385 w 10000"/>
                <a:gd name="connsiteY45" fmla="*/ 8242 h 9840"/>
                <a:gd name="connsiteX46" fmla="*/ 5609 w 10000"/>
                <a:gd name="connsiteY46" fmla="*/ 8744 h 9840"/>
                <a:gd name="connsiteX47" fmla="*/ 6218 w 10000"/>
                <a:gd name="connsiteY47" fmla="*/ 9155 h 9840"/>
                <a:gd name="connsiteX48" fmla="*/ 7051 w 10000"/>
                <a:gd name="connsiteY48" fmla="*/ 9589 h 9840"/>
                <a:gd name="connsiteX49" fmla="*/ 7244 w 10000"/>
                <a:gd name="connsiteY49" fmla="*/ 9840 h 9840"/>
                <a:gd name="connsiteX50" fmla="*/ 7244 w 10000"/>
                <a:gd name="connsiteY50" fmla="*/ 9840 h 9840"/>
                <a:gd name="connsiteX51" fmla="*/ 8462 w 10000"/>
                <a:gd name="connsiteY51" fmla="*/ 9132 h 9840"/>
                <a:gd name="connsiteX52" fmla="*/ 8462 w 10000"/>
                <a:gd name="connsiteY52" fmla="*/ 8402 h 9840"/>
                <a:gd name="connsiteX53" fmla="*/ 10000 w 10000"/>
                <a:gd name="connsiteY53" fmla="*/ 5730 h 9840"/>
                <a:gd name="connsiteX54" fmla="*/ 10000 w 10000"/>
                <a:gd name="connsiteY54" fmla="*/ 5730 h 9840"/>
                <a:gd name="connsiteX55" fmla="*/ 9840 w 10000"/>
                <a:gd name="connsiteY55" fmla="*/ 5593 h 9840"/>
                <a:gd name="connsiteX56" fmla="*/ 9744 w 10000"/>
                <a:gd name="connsiteY56" fmla="*/ 5502 h 9840"/>
                <a:gd name="connsiteX57" fmla="*/ 9679 w 10000"/>
                <a:gd name="connsiteY57" fmla="*/ 5456 h 9840"/>
                <a:gd name="connsiteX58" fmla="*/ 9647 w 10000"/>
                <a:gd name="connsiteY58" fmla="*/ 5388 h 9840"/>
                <a:gd name="connsiteX59" fmla="*/ 9647 w 10000"/>
                <a:gd name="connsiteY59" fmla="*/ 5342 h 9840"/>
                <a:gd name="connsiteX60" fmla="*/ 9487 w 10000"/>
                <a:gd name="connsiteY60" fmla="*/ 5274 h 9840"/>
                <a:gd name="connsiteX61" fmla="*/ 8718 w 10000"/>
                <a:gd name="connsiteY61" fmla="*/ 4749 h 9840"/>
                <a:gd name="connsiteX62" fmla="*/ 8782 w 10000"/>
                <a:gd name="connsiteY62" fmla="*/ 45 h 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0000" h="9840">
                  <a:moveTo>
                    <a:pt x="8782" y="45"/>
                  </a:moveTo>
                  <a:lnTo>
                    <a:pt x="7660" y="0"/>
                  </a:lnTo>
                  <a:cubicBezTo>
                    <a:pt x="7628" y="0"/>
                    <a:pt x="7500" y="0"/>
                    <a:pt x="7468" y="23"/>
                  </a:cubicBezTo>
                  <a:cubicBezTo>
                    <a:pt x="7404" y="45"/>
                    <a:pt x="7372" y="68"/>
                    <a:pt x="7340" y="68"/>
                  </a:cubicBezTo>
                  <a:cubicBezTo>
                    <a:pt x="7276" y="91"/>
                    <a:pt x="7212" y="91"/>
                    <a:pt x="7179" y="114"/>
                  </a:cubicBezTo>
                  <a:cubicBezTo>
                    <a:pt x="6923" y="114"/>
                    <a:pt x="6859" y="137"/>
                    <a:pt x="6667" y="45"/>
                  </a:cubicBezTo>
                  <a:cubicBezTo>
                    <a:pt x="6442" y="-46"/>
                    <a:pt x="6378" y="182"/>
                    <a:pt x="6154" y="160"/>
                  </a:cubicBezTo>
                  <a:cubicBezTo>
                    <a:pt x="5946" y="187"/>
                    <a:pt x="5636" y="179"/>
                    <a:pt x="5417" y="205"/>
                  </a:cubicBezTo>
                  <a:cubicBezTo>
                    <a:pt x="5417" y="411"/>
                    <a:pt x="5000" y="502"/>
                    <a:pt x="4840" y="319"/>
                  </a:cubicBezTo>
                  <a:cubicBezTo>
                    <a:pt x="4562" y="384"/>
                    <a:pt x="4022" y="536"/>
                    <a:pt x="3750" y="593"/>
                  </a:cubicBezTo>
                  <a:cubicBezTo>
                    <a:pt x="3371" y="681"/>
                    <a:pt x="2954" y="765"/>
                    <a:pt x="2564" y="845"/>
                  </a:cubicBezTo>
                  <a:cubicBezTo>
                    <a:pt x="2212" y="845"/>
                    <a:pt x="1731" y="1210"/>
                    <a:pt x="1410" y="1073"/>
                  </a:cubicBezTo>
                  <a:cubicBezTo>
                    <a:pt x="962" y="913"/>
                    <a:pt x="1250" y="1347"/>
                    <a:pt x="1026" y="1393"/>
                  </a:cubicBezTo>
                  <a:cubicBezTo>
                    <a:pt x="929" y="1415"/>
                    <a:pt x="641" y="1415"/>
                    <a:pt x="577" y="1461"/>
                  </a:cubicBezTo>
                  <a:cubicBezTo>
                    <a:pt x="256" y="1461"/>
                    <a:pt x="288" y="1849"/>
                    <a:pt x="0" y="1803"/>
                  </a:cubicBezTo>
                  <a:lnTo>
                    <a:pt x="0" y="1803"/>
                  </a:lnTo>
                  <a:cubicBezTo>
                    <a:pt x="43" y="1856"/>
                    <a:pt x="85" y="1910"/>
                    <a:pt x="128" y="1963"/>
                  </a:cubicBezTo>
                  <a:cubicBezTo>
                    <a:pt x="417" y="2123"/>
                    <a:pt x="673" y="1918"/>
                    <a:pt x="994" y="1872"/>
                  </a:cubicBezTo>
                  <a:cubicBezTo>
                    <a:pt x="1314" y="1826"/>
                    <a:pt x="1474" y="1781"/>
                    <a:pt x="1795" y="1849"/>
                  </a:cubicBezTo>
                  <a:cubicBezTo>
                    <a:pt x="1987" y="1895"/>
                    <a:pt x="2147" y="1781"/>
                    <a:pt x="2340" y="1735"/>
                  </a:cubicBezTo>
                  <a:cubicBezTo>
                    <a:pt x="2468" y="1689"/>
                    <a:pt x="3109" y="1666"/>
                    <a:pt x="3173" y="1735"/>
                  </a:cubicBezTo>
                  <a:cubicBezTo>
                    <a:pt x="3269" y="1826"/>
                    <a:pt x="2660" y="1895"/>
                    <a:pt x="2660" y="2055"/>
                  </a:cubicBezTo>
                  <a:cubicBezTo>
                    <a:pt x="2821" y="2169"/>
                    <a:pt x="2917" y="2214"/>
                    <a:pt x="2821" y="2374"/>
                  </a:cubicBezTo>
                  <a:cubicBezTo>
                    <a:pt x="2660" y="2694"/>
                    <a:pt x="2853" y="2580"/>
                    <a:pt x="3173" y="2534"/>
                  </a:cubicBezTo>
                  <a:cubicBezTo>
                    <a:pt x="3269" y="2511"/>
                    <a:pt x="3558" y="2511"/>
                    <a:pt x="3622" y="2534"/>
                  </a:cubicBezTo>
                  <a:cubicBezTo>
                    <a:pt x="3654" y="2557"/>
                    <a:pt x="3590" y="2694"/>
                    <a:pt x="3654" y="2785"/>
                  </a:cubicBezTo>
                  <a:cubicBezTo>
                    <a:pt x="3665" y="2800"/>
                    <a:pt x="3675" y="2816"/>
                    <a:pt x="3686" y="2831"/>
                  </a:cubicBezTo>
                  <a:lnTo>
                    <a:pt x="3686" y="2854"/>
                  </a:lnTo>
                  <a:cubicBezTo>
                    <a:pt x="3622" y="2922"/>
                    <a:pt x="3494" y="3014"/>
                    <a:pt x="3654" y="3082"/>
                  </a:cubicBezTo>
                  <a:cubicBezTo>
                    <a:pt x="3878" y="3128"/>
                    <a:pt x="3878" y="3379"/>
                    <a:pt x="3910" y="3516"/>
                  </a:cubicBezTo>
                  <a:cubicBezTo>
                    <a:pt x="3942" y="3607"/>
                    <a:pt x="3974" y="3698"/>
                    <a:pt x="4038" y="3767"/>
                  </a:cubicBezTo>
                  <a:cubicBezTo>
                    <a:pt x="4103" y="3835"/>
                    <a:pt x="4263" y="3927"/>
                    <a:pt x="4263" y="3995"/>
                  </a:cubicBezTo>
                  <a:cubicBezTo>
                    <a:pt x="4359" y="4087"/>
                    <a:pt x="4391" y="4224"/>
                    <a:pt x="4423" y="4338"/>
                  </a:cubicBezTo>
                  <a:cubicBezTo>
                    <a:pt x="4487" y="4452"/>
                    <a:pt x="4551" y="4566"/>
                    <a:pt x="4551" y="4680"/>
                  </a:cubicBezTo>
                  <a:cubicBezTo>
                    <a:pt x="4562" y="4855"/>
                    <a:pt x="4572" y="5030"/>
                    <a:pt x="4583" y="5205"/>
                  </a:cubicBezTo>
                  <a:lnTo>
                    <a:pt x="4583" y="5205"/>
                  </a:lnTo>
                  <a:cubicBezTo>
                    <a:pt x="4679" y="5342"/>
                    <a:pt x="4872" y="5411"/>
                    <a:pt x="4968" y="5571"/>
                  </a:cubicBezTo>
                  <a:cubicBezTo>
                    <a:pt x="5000" y="5662"/>
                    <a:pt x="5032" y="5730"/>
                    <a:pt x="5064" y="5822"/>
                  </a:cubicBezTo>
                  <a:cubicBezTo>
                    <a:pt x="5064" y="5913"/>
                    <a:pt x="5000" y="5982"/>
                    <a:pt x="4968" y="6073"/>
                  </a:cubicBezTo>
                  <a:cubicBezTo>
                    <a:pt x="4904" y="6141"/>
                    <a:pt x="4872" y="6393"/>
                    <a:pt x="4872" y="6461"/>
                  </a:cubicBezTo>
                  <a:cubicBezTo>
                    <a:pt x="4872" y="6552"/>
                    <a:pt x="5064" y="6689"/>
                    <a:pt x="4968" y="6781"/>
                  </a:cubicBezTo>
                  <a:cubicBezTo>
                    <a:pt x="4968" y="6849"/>
                    <a:pt x="4904" y="6918"/>
                    <a:pt x="4872" y="6986"/>
                  </a:cubicBezTo>
                  <a:cubicBezTo>
                    <a:pt x="4861" y="7077"/>
                    <a:pt x="4851" y="7169"/>
                    <a:pt x="4840" y="7260"/>
                  </a:cubicBezTo>
                  <a:cubicBezTo>
                    <a:pt x="4840" y="7351"/>
                    <a:pt x="4968" y="7443"/>
                    <a:pt x="5000" y="7511"/>
                  </a:cubicBezTo>
                  <a:cubicBezTo>
                    <a:pt x="5032" y="7625"/>
                    <a:pt x="5000" y="7785"/>
                    <a:pt x="5096" y="7899"/>
                  </a:cubicBezTo>
                  <a:cubicBezTo>
                    <a:pt x="5160" y="7991"/>
                    <a:pt x="5288" y="8196"/>
                    <a:pt x="5385" y="8242"/>
                  </a:cubicBezTo>
                  <a:cubicBezTo>
                    <a:pt x="5481" y="8402"/>
                    <a:pt x="5481" y="8584"/>
                    <a:pt x="5609" y="8744"/>
                  </a:cubicBezTo>
                  <a:cubicBezTo>
                    <a:pt x="5705" y="8904"/>
                    <a:pt x="6026" y="9018"/>
                    <a:pt x="6218" y="9155"/>
                  </a:cubicBezTo>
                  <a:lnTo>
                    <a:pt x="7051" y="9589"/>
                  </a:lnTo>
                  <a:cubicBezTo>
                    <a:pt x="7115" y="9673"/>
                    <a:pt x="7180" y="9756"/>
                    <a:pt x="7244" y="9840"/>
                  </a:cubicBezTo>
                  <a:lnTo>
                    <a:pt x="7244" y="9840"/>
                  </a:lnTo>
                  <a:lnTo>
                    <a:pt x="8462" y="9132"/>
                  </a:lnTo>
                  <a:lnTo>
                    <a:pt x="8462" y="8402"/>
                  </a:lnTo>
                  <a:lnTo>
                    <a:pt x="10000" y="5730"/>
                  </a:lnTo>
                  <a:lnTo>
                    <a:pt x="10000" y="5730"/>
                  </a:lnTo>
                  <a:cubicBezTo>
                    <a:pt x="9947" y="5684"/>
                    <a:pt x="9893" y="5639"/>
                    <a:pt x="9840" y="5593"/>
                  </a:cubicBezTo>
                  <a:cubicBezTo>
                    <a:pt x="9808" y="5571"/>
                    <a:pt x="9776" y="5548"/>
                    <a:pt x="9744" y="5502"/>
                  </a:cubicBezTo>
                  <a:cubicBezTo>
                    <a:pt x="9744" y="5502"/>
                    <a:pt x="9712" y="5456"/>
                    <a:pt x="9679" y="5456"/>
                  </a:cubicBezTo>
                  <a:cubicBezTo>
                    <a:pt x="9679" y="5434"/>
                    <a:pt x="9679" y="5411"/>
                    <a:pt x="9647" y="5388"/>
                  </a:cubicBezTo>
                  <a:lnTo>
                    <a:pt x="9647" y="5342"/>
                  </a:lnTo>
                  <a:cubicBezTo>
                    <a:pt x="9615" y="5297"/>
                    <a:pt x="9519" y="5274"/>
                    <a:pt x="9487" y="5274"/>
                  </a:cubicBezTo>
                  <a:lnTo>
                    <a:pt x="8718" y="4749"/>
                  </a:lnTo>
                  <a:cubicBezTo>
                    <a:pt x="8739" y="3181"/>
                    <a:pt x="8761" y="1613"/>
                    <a:pt x="8782" y="45"/>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2" name="Freeform 49"/>
            <p:cNvSpPr>
              <a:spLocks/>
            </p:cNvSpPr>
            <p:nvPr/>
          </p:nvSpPr>
          <p:spPr bwMode="auto">
            <a:xfrm>
              <a:off x="1957388" y="1143001"/>
              <a:ext cx="612775" cy="765175"/>
            </a:xfrm>
            <a:custGeom>
              <a:avLst/>
              <a:gdLst>
                <a:gd name="T0" fmla="*/ 25 w 234"/>
                <a:gd name="T1" fmla="*/ 16 h 292"/>
                <a:gd name="T2" fmla="*/ 21 w 234"/>
                <a:gd name="T3" fmla="*/ 23 h 292"/>
                <a:gd name="T4" fmla="*/ 18 w 234"/>
                <a:gd name="T5" fmla="*/ 35 h 292"/>
                <a:gd name="T6" fmla="*/ 6 w 234"/>
                <a:gd name="T7" fmla="*/ 47 h 292"/>
                <a:gd name="T8" fmla="*/ 12 w 234"/>
                <a:gd name="T9" fmla="*/ 64 h 292"/>
                <a:gd name="T10" fmla="*/ 18 w 234"/>
                <a:gd name="T11" fmla="*/ 79 h 292"/>
                <a:gd name="T12" fmla="*/ 22 w 234"/>
                <a:gd name="T13" fmla="*/ 100 h 292"/>
                <a:gd name="T14" fmla="*/ 21 w 234"/>
                <a:gd name="T15" fmla="*/ 121 h 292"/>
                <a:gd name="T16" fmla="*/ 24 w 234"/>
                <a:gd name="T17" fmla="*/ 151 h 292"/>
                <a:gd name="T18" fmla="*/ 36 w 234"/>
                <a:gd name="T19" fmla="*/ 175 h 292"/>
                <a:gd name="T20" fmla="*/ 30 w 234"/>
                <a:gd name="T21" fmla="*/ 182 h 292"/>
                <a:gd name="T22" fmla="*/ 26 w 234"/>
                <a:gd name="T23" fmla="*/ 196 h 292"/>
                <a:gd name="T24" fmla="*/ 26 w 234"/>
                <a:gd name="T25" fmla="*/ 196 h 292"/>
                <a:gd name="T26" fmla="*/ 25 w 234"/>
                <a:gd name="T27" fmla="*/ 207 h 292"/>
                <a:gd name="T28" fmla="*/ 43 w 234"/>
                <a:gd name="T29" fmla="*/ 215 h 292"/>
                <a:gd name="T30" fmla="*/ 43 w 234"/>
                <a:gd name="T31" fmla="*/ 230 h 292"/>
                <a:gd name="T32" fmla="*/ 45 w 234"/>
                <a:gd name="T33" fmla="*/ 243 h 292"/>
                <a:gd name="T34" fmla="*/ 43 w 234"/>
                <a:gd name="T35" fmla="*/ 252 h 292"/>
                <a:gd name="T36" fmla="*/ 45 w 234"/>
                <a:gd name="T37" fmla="*/ 266 h 292"/>
                <a:gd name="T38" fmla="*/ 37 w 234"/>
                <a:gd name="T39" fmla="*/ 282 h 292"/>
                <a:gd name="T40" fmla="*/ 38 w 234"/>
                <a:gd name="T41" fmla="*/ 292 h 292"/>
                <a:gd name="T42" fmla="*/ 38 w 234"/>
                <a:gd name="T43" fmla="*/ 292 h 292"/>
                <a:gd name="T44" fmla="*/ 78 w 234"/>
                <a:gd name="T45" fmla="*/ 248 h 292"/>
                <a:gd name="T46" fmla="*/ 234 w 234"/>
                <a:gd name="T47" fmla="*/ 158 h 292"/>
                <a:gd name="T48" fmla="*/ 234 w 234"/>
                <a:gd name="T49" fmla="*/ 158 h 292"/>
                <a:gd name="T50" fmla="*/ 233 w 234"/>
                <a:gd name="T51" fmla="*/ 135 h 292"/>
                <a:gd name="T52" fmla="*/ 229 w 234"/>
                <a:gd name="T53" fmla="*/ 120 h 292"/>
                <a:gd name="T54" fmla="*/ 224 w 234"/>
                <a:gd name="T55" fmla="*/ 105 h 292"/>
                <a:gd name="T56" fmla="*/ 217 w 234"/>
                <a:gd name="T57" fmla="*/ 95 h 292"/>
                <a:gd name="T58" fmla="*/ 213 w 234"/>
                <a:gd name="T59" fmla="*/ 84 h 292"/>
                <a:gd name="T60" fmla="*/ 205 w 234"/>
                <a:gd name="T61" fmla="*/ 65 h 292"/>
                <a:gd name="T62" fmla="*/ 206 w 234"/>
                <a:gd name="T63" fmla="*/ 55 h 292"/>
                <a:gd name="T64" fmla="*/ 206 w 234"/>
                <a:gd name="T65" fmla="*/ 54 h 292"/>
                <a:gd name="T66" fmla="*/ 205 w 234"/>
                <a:gd name="T67" fmla="*/ 52 h 292"/>
                <a:gd name="T68" fmla="*/ 204 w 234"/>
                <a:gd name="T69" fmla="*/ 41 h 292"/>
                <a:gd name="T70" fmla="*/ 190 w 234"/>
                <a:gd name="T71" fmla="*/ 41 h 292"/>
                <a:gd name="T72" fmla="*/ 179 w 234"/>
                <a:gd name="T73" fmla="*/ 34 h 292"/>
                <a:gd name="T74" fmla="*/ 174 w 234"/>
                <a:gd name="T75" fmla="*/ 20 h 292"/>
                <a:gd name="T76" fmla="*/ 190 w 234"/>
                <a:gd name="T77" fmla="*/ 6 h 292"/>
                <a:gd name="T78" fmla="*/ 164 w 234"/>
                <a:gd name="T79" fmla="*/ 6 h 292"/>
                <a:gd name="T80" fmla="*/ 147 w 234"/>
                <a:gd name="T81" fmla="*/ 11 h 292"/>
                <a:gd name="T82" fmla="*/ 122 w 234"/>
                <a:gd name="T83" fmla="*/ 12 h 292"/>
                <a:gd name="T84" fmla="*/ 95 w 234"/>
                <a:gd name="T85" fmla="*/ 16 h 292"/>
                <a:gd name="T86" fmla="*/ 91 w 234"/>
                <a:gd name="T87" fmla="*/ 9 h 292"/>
                <a:gd name="T88" fmla="*/ 91 w 234"/>
                <a:gd name="T89" fmla="*/ 9 h 292"/>
                <a:gd name="T90" fmla="*/ 84 w 234"/>
                <a:gd name="T91" fmla="*/ 5 h 292"/>
                <a:gd name="T92" fmla="*/ 82 w 234"/>
                <a:gd name="T93" fmla="*/ 0 h 292"/>
                <a:gd name="T94" fmla="*/ 81 w 234"/>
                <a:gd name="T95" fmla="*/ 0 h 292"/>
                <a:gd name="T96" fmla="*/ 25 w 234"/>
                <a:gd name="T97" fmla="*/ 1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4" h="292">
                  <a:moveTo>
                    <a:pt x="25" y="16"/>
                  </a:moveTo>
                  <a:cubicBezTo>
                    <a:pt x="21" y="23"/>
                    <a:pt x="21" y="23"/>
                    <a:pt x="21" y="23"/>
                  </a:cubicBezTo>
                  <a:cubicBezTo>
                    <a:pt x="18" y="27"/>
                    <a:pt x="15" y="29"/>
                    <a:pt x="18" y="35"/>
                  </a:cubicBezTo>
                  <a:cubicBezTo>
                    <a:pt x="19" y="38"/>
                    <a:pt x="9" y="44"/>
                    <a:pt x="6" y="47"/>
                  </a:cubicBezTo>
                  <a:cubicBezTo>
                    <a:pt x="0" y="54"/>
                    <a:pt x="7" y="60"/>
                    <a:pt x="12" y="64"/>
                  </a:cubicBezTo>
                  <a:cubicBezTo>
                    <a:pt x="13" y="68"/>
                    <a:pt x="16" y="75"/>
                    <a:pt x="18" y="79"/>
                  </a:cubicBezTo>
                  <a:cubicBezTo>
                    <a:pt x="20" y="86"/>
                    <a:pt x="22" y="93"/>
                    <a:pt x="22" y="100"/>
                  </a:cubicBezTo>
                  <a:cubicBezTo>
                    <a:pt x="21" y="107"/>
                    <a:pt x="20" y="114"/>
                    <a:pt x="21" y="121"/>
                  </a:cubicBezTo>
                  <a:cubicBezTo>
                    <a:pt x="21" y="132"/>
                    <a:pt x="25" y="139"/>
                    <a:pt x="24" y="151"/>
                  </a:cubicBezTo>
                  <a:cubicBezTo>
                    <a:pt x="22" y="163"/>
                    <a:pt x="28" y="167"/>
                    <a:pt x="36" y="175"/>
                  </a:cubicBezTo>
                  <a:cubicBezTo>
                    <a:pt x="36" y="177"/>
                    <a:pt x="32" y="180"/>
                    <a:pt x="30" y="182"/>
                  </a:cubicBezTo>
                  <a:cubicBezTo>
                    <a:pt x="29" y="185"/>
                    <a:pt x="26" y="192"/>
                    <a:pt x="26" y="196"/>
                  </a:cubicBezTo>
                  <a:cubicBezTo>
                    <a:pt x="26" y="196"/>
                    <a:pt x="26" y="196"/>
                    <a:pt x="26" y="196"/>
                  </a:cubicBezTo>
                  <a:cubicBezTo>
                    <a:pt x="26" y="196"/>
                    <a:pt x="25" y="206"/>
                    <a:pt x="25" y="207"/>
                  </a:cubicBezTo>
                  <a:cubicBezTo>
                    <a:pt x="28" y="208"/>
                    <a:pt x="50" y="208"/>
                    <a:pt x="43" y="215"/>
                  </a:cubicBezTo>
                  <a:cubicBezTo>
                    <a:pt x="40" y="219"/>
                    <a:pt x="39" y="227"/>
                    <a:pt x="43" y="230"/>
                  </a:cubicBezTo>
                  <a:cubicBezTo>
                    <a:pt x="47" y="231"/>
                    <a:pt x="47" y="240"/>
                    <a:pt x="45" y="243"/>
                  </a:cubicBezTo>
                  <a:cubicBezTo>
                    <a:pt x="45" y="244"/>
                    <a:pt x="43" y="251"/>
                    <a:pt x="43" y="252"/>
                  </a:cubicBezTo>
                  <a:cubicBezTo>
                    <a:pt x="46" y="258"/>
                    <a:pt x="50" y="258"/>
                    <a:pt x="45" y="266"/>
                  </a:cubicBezTo>
                  <a:cubicBezTo>
                    <a:pt x="43" y="272"/>
                    <a:pt x="39" y="276"/>
                    <a:pt x="37" y="282"/>
                  </a:cubicBezTo>
                  <a:cubicBezTo>
                    <a:pt x="38" y="292"/>
                    <a:pt x="38" y="292"/>
                    <a:pt x="38" y="292"/>
                  </a:cubicBezTo>
                  <a:cubicBezTo>
                    <a:pt x="38" y="292"/>
                    <a:pt x="38" y="292"/>
                    <a:pt x="38" y="292"/>
                  </a:cubicBezTo>
                  <a:cubicBezTo>
                    <a:pt x="78" y="248"/>
                    <a:pt x="78" y="248"/>
                    <a:pt x="78" y="248"/>
                  </a:cubicBezTo>
                  <a:cubicBezTo>
                    <a:pt x="234" y="158"/>
                    <a:pt x="234" y="158"/>
                    <a:pt x="234" y="158"/>
                  </a:cubicBezTo>
                  <a:cubicBezTo>
                    <a:pt x="234" y="158"/>
                    <a:pt x="234" y="158"/>
                    <a:pt x="234" y="158"/>
                  </a:cubicBezTo>
                  <a:cubicBezTo>
                    <a:pt x="233" y="135"/>
                    <a:pt x="233" y="135"/>
                    <a:pt x="233" y="135"/>
                  </a:cubicBezTo>
                  <a:cubicBezTo>
                    <a:pt x="233" y="130"/>
                    <a:pt x="231" y="125"/>
                    <a:pt x="229" y="120"/>
                  </a:cubicBezTo>
                  <a:cubicBezTo>
                    <a:pt x="228" y="115"/>
                    <a:pt x="227" y="109"/>
                    <a:pt x="224" y="105"/>
                  </a:cubicBezTo>
                  <a:cubicBezTo>
                    <a:pt x="224" y="102"/>
                    <a:pt x="219" y="98"/>
                    <a:pt x="217" y="95"/>
                  </a:cubicBezTo>
                  <a:cubicBezTo>
                    <a:pt x="215" y="92"/>
                    <a:pt x="214" y="88"/>
                    <a:pt x="213" y="84"/>
                  </a:cubicBezTo>
                  <a:cubicBezTo>
                    <a:pt x="212" y="78"/>
                    <a:pt x="212" y="67"/>
                    <a:pt x="205" y="65"/>
                  </a:cubicBezTo>
                  <a:cubicBezTo>
                    <a:pt x="200" y="62"/>
                    <a:pt x="204" y="58"/>
                    <a:pt x="206" y="55"/>
                  </a:cubicBezTo>
                  <a:cubicBezTo>
                    <a:pt x="206" y="55"/>
                    <a:pt x="206" y="55"/>
                    <a:pt x="206" y="54"/>
                  </a:cubicBezTo>
                  <a:cubicBezTo>
                    <a:pt x="206" y="54"/>
                    <a:pt x="205" y="52"/>
                    <a:pt x="205" y="52"/>
                  </a:cubicBezTo>
                  <a:cubicBezTo>
                    <a:pt x="203" y="48"/>
                    <a:pt x="205" y="42"/>
                    <a:pt x="204" y="41"/>
                  </a:cubicBezTo>
                  <a:cubicBezTo>
                    <a:pt x="202" y="40"/>
                    <a:pt x="193" y="40"/>
                    <a:pt x="190" y="41"/>
                  </a:cubicBezTo>
                  <a:cubicBezTo>
                    <a:pt x="180" y="43"/>
                    <a:pt x="174" y="48"/>
                    <a:pt x="179" y="34"/>
                  </a:cubicBezTo>
                  <a:cubicBezTo>
                    <a:pt x="182" y="27"/>
                    <a:pt x="179" y="25"/>
                    <a:pt x="174" y="20"/>
                  </a:cubicBezTo>
                  <a:cubicBezTo>
                    <a:pt x="174" y="13"/>
                    <a:pt x="193" y="10"/>
                    <a:pt x="190" y="6"/>
                  </a:cubicBezTo>
                  <a:cubicBezTo>
                    <a:pt x="188" y="3"/>
                    <a:pt x="168" y="4"/>
                    <a:pt x="164" y="6"/>
                  </a:cubicBezTo>
                  <a:cubicBezTo>
                    <a:pt x="158" y="8"/>
                    <a:pt x="153" y="13"/>
                    <a:pt x="147" y="11"/>
                  </a:cubicBezTo>
                  <a:cubicBezTo>
                    <a:pt x="137" y="8"/>
                    <a:pt x="132" y="10"/>
                    <a:pt x="122" y="12"/>
                  </a:cubicBezTo>
                  <a:cubicBezTo>
                    <a:pt x="112" y="14"/>
                    <a:pt x="104" y="23"/>
                    <a:pt x="95" y="16"/>
                  </a:cubicBezTo>
                  <a:cubicBezTo>
                    <a:pt x="91" y="9"/>
                    <a:pt x="91" y="9"/>
                    <a:pt x="91" y="9"/>
                  </a:cubicBezTo>
                  <a:cubicBezTo>
                    <a:pt x="91" y="9"/>
                    <a:pt x="91" y="9"/>
                    <a:pt x="91" y="9"/>
                  </a:cubicBezTo>
                  <a:cubicBezTo>
                    <a:pt x="89" y="9"/>
                    <a:pt x="87" y="8"/>
                    <a:pt x="84" y="5"/>
                  </a:cubicBezTo>
                  <a:cubicBezTo>
                    <a:pt x="82" y="0"/>
                    <a:pt x="82" y="0"/>
                    <a:pt x="82" y="0"/>
                  </a:cubicBezTo>
                  <a:cubicBezTo>
                    <a:pt x="81" y="0"/>
                    <a:pt x="81" y="0"/>
                    <a:pt x="81" y="0"/>
                  </a:cubicBezTo>
                  <a:cubicBezTo>
                    <a:pt x="25" y="16"/>
                    <a:pt x="25" y="16"/>
                    <a:pt x="25" y="16"/>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3" name="Freeform 50"/>
            <p:cNvSpPr>
              <a:spLocks/>
            </p:cNvSpPr>
            <p:nvPr/>
          </p:nvSpPr>
          <p:spPr bwMode="auto">
            <a:xfrm>
              <a:off x="1415482" y="1184276"/>
              <a:ext cx="665184" cy="918174"/>
            </a:xfrm>
            <a:custGeom>
              <a:avLst/>
              <a:gdLst>
                <a:gd name="T0" fmla="*/ 233 w 258"/>
                <a:gd name="T1" fmla="*/ 0 h 349"/>
                <a:gd name="T2" fmla="*/ 229 w 258"/>
                <a:gd name="T3" fmla="*/ 7 h 349"/>
                <a:gd name="T4" fmla="*/ 226 w 258"/>
                <a:gd name="T5" fmla="*/ 19 h 349"/>
                <a:gd name="T6" fmla="*/ 214 w 258"/>
                <a:gd name="T7" fmla="*/ 31 h 349"/>
                <a:gd name="T8" fmla="*/ 220 w 258"/>
                <a:gd name="T9" fmla="*/ 48 h 349"/>
                <a:gd name="T10" fmla="*/ 226 w 258"/>
                <a:gd name="T11" fmla="*/ 63 h 349"/>
                <a:gd name="T12" fmla="*/ 230 w 258"/>
                <a:gd name="T13" fmla="*/ 84 h 349"/>
                <a:gd name="T14" fmla="*/ 229 w 258"/>
                <a:gd name="T15" fmla="*/ 105 h 349"/>
                <a:gd name="T16" fmla="*/ 232 w 258"/>
                <a:gd name="T17" fmla="*/ 135 h 349"/>
                <a:gd name="T18" fmla="*/ 244 w 258"/>
                <a:gd name="T19" fmla="*/ 159 h 349"/>
                <a:gd name="T20" fmla="*/ 238 w 258"/>
                <a:gd name="T21" fmla="*/ 166 h 349"/>
                <a:gd name="T22" fmla="*/ 234 w 258"/>
                <a:gd name="T23" fmla="*/ 180 h 349"/>
                <a:gd name="T24" fmla="*/ 234 w 258"/>
                <a:gd name="T25" fmla="*/ 180 h 349"/>
                <a:gd name="T26" fmla="*/ 233 w 258"/>
                <a:gd name="T27" fmla="*/ 191 h 349"/>
                <a:gd name="T28" fmla="*/ 251 w 258"/>
                <a:gd name="T29" fmla="*/ 199 h 349"/>
                <a:gd name="T30" fmla="*/ 251 w 258"/>
                <a:gd name="T31" fmla="*/ 214 h 349"/>
                <a:gd name="T32" fmla="*/ 253 w 258"/>
                <a:gd name="T33" fmla="*/ 227 h 349"/>
                <a:gd name="T34" fmla="*/ 251 w 258"/>
                <a:gd name="T35" fmla="*/ 236 h 349"/>
                <a:gd name="T36" fmla="*/ 253 w 258"/>
                <a:gd name="T37" fmla="*/ 250 h 349"/>
                <a:gd name="T38" fmla="*/ 245 w 258"/>
                <a:gd name="T39" fmla="*/ 266 h 349"/>
                <a:gd name="T40" fmla="*/ 246 w 258"/>
                <a:gd name="T41" fmla="*/ 276 h 349"/>
                <a:gd name="T42" fmla="*/ 246 w 258"/>
                <a:gd name="T43" fmla="*/ 276 h 349"/>
                <a:gd name="T44" fmla="*/ 186 w 258"/>
                <a:gd name="T45" fmla="*/ 347 h 349"/>
                <a:gd name="T46" fmla="*/ 186 w 258"/>
                <a:gd name="T47" fmla="*/ 347 h 349"/>
                <a:gd name="T48" fmla="*/ 165 w 258"/>
                <a:gd name="T49" fmla="*/ 346 h 349"/>
                <a:gd name="T50" fmla="*/ 145 w 258"/>
                <a:gd name="T51" fmla="*/ 333 h 349"/>
                <a:gd name="T52" fmla="*/ 134 w 258"/>
                <a:gd name="T53" fmla="*/ 315 h 349"/>
                <a:gd name="T54" fmla="*/ 115 w 258"/>
                <a:gd name="T55" fmla="*/ 300 h 349"/>
                <a:gd name="T56" fmla="*/ 100 w 258"/>
                <a:gd name="T57" fmla="*/ 284 h 349"/>
                <a:gd name="T58" fmla="*/ 93 w 258"/>
                <a:gd name="T59" fmla="*/ 278 h 349"/>
                <a:gd name="T60" fmla="*/ 95 w 258"/>
                <a:gd name="T61" fmla="*/ 269 h 349"/>
                <a:gd name="T62" fmla="*/ 84 w 258"/>
                <a:gd name="T63" fmla="*/ 270 h 349"/>
                <a:gd name="T64" fmla="*/ 65 w 258"/>
                <a:gd name="T65" fmla="*/ 263 h 349"/>
                <a:gd name="T66" fmla="*/ 55 w 258"/>
                <a:gd name="T67" fmla="*/ 254 h 349"/>
                <a:gd name="T68" fmla="*/ 38 w 258"/>
                <a:gd name="T69" fmla="*/ 245 h 349"/>
                <a:gd name="T70" fmla="*/ 20 w 258"/>
                <a:gd name="T71" fmla="*/ 228 h 349"/>
                <a:gd name="T72" fmla="*/ 6 w 258"/>
                <a:gd name="T73" fmla="*/ 217 h 349"/>
                <a:gd name="T74" fmla="*/ 2 w 258"/>
                <a:gd name="T75" fmla="*/ 200 h 349"/>
                <a:gd name="T76" fmla="*/ 15 w 258"/>
                <a:gd name="T77" fmla="*/ 181 h 349"/>
                <a:gd name="T78" fmla="*/ 17 w 258"/>
                <a:gd name="T79" fmla="*/ 159 h 349"/>
                <a:gd name="T80" fmla="*/ 20 w 258"/>
                <a:gd name="T81" fmla="*/ 156 h 349"/>
                <a:gd name="T82" fmla="*/ 26 w 258"/>
                <a:gd name="T83" fmla="*/ 152 h 349"/>
                <a:gd name="T84" fmla="*/ 25 w 258"/>
                <a:gd name="T85" fmla="*/ 142 h 349"/>
                <a:gd name="T86" fmla="*/ 30 w 258"/>
                <a:gd name="T87" fmla="*/ 144 h 349"/>
                <a:gd name="T88" fmla="*/ 34 w 258"/>
                <a:gd name="T89" fmla="*/ 138 h 349"/>
                <a:gd name="T90" fmla="*/ 45 w 258"/>
                <a:gd name="T91" fmla="*/ 140 h 349"/>
                <a:gd name="T92" fmla="*/ 42 w 258"/>
                <a:gd name="T93" fmla="*/ 127 h 349"/>
                <a:gd name="T94" fmla="*/ 50 w 258"/>
                <a:gd name="T95" fmla="*/ 125 h 349"/>
                <a:gd name="T96" fmla="*/ 52 w 258"/>
                <a:gd name="T97" fmla="*/ 115 h 349"/>
                <a:gd name="T98" fmla="*/ 53 w 258"/>
                <a:gd name="T99" fmla="*/ 115 h 349"/>
                <a:gd name="T100" fmla="*/ 60 w 258"/>
                <a:gd name="T101" fmla="*/ 107 h 349"/>
                <a:gd name="T102" fmla="*/ 70 w 258"/>
                <a:gd name="T103" fmla="*/ 105 h 349"/>
                <a:gd name="T104" fmla="*/ 82 w 258"/>
                <a:gd name="T105" fmla="*/ 91 h 349"/>
                <a:gd name="T106" fmla="*/ 88 w 258"/>
                <a:gd name="T107" fmla="*/ 87 h 349"/>
                <a:gd name="T108" fmla="*/ 99 w 258"/>
                <a:gd name="T109" fmla="*/ 77 h 349"/>
                <a:gd name="T110" fmla="*/ 108 w 258"/>
                <a:gd name="T111" fmla="*/ 76 h 349"/>
                <a:gd name="T112" fmla="*/ 118 w 258"/>
                <a:gd name="T113" fmla="*/ 69 h 349"/>
                <a:gd name="T114" fmla="*/ 123 w 258"/>
                <a:gd name="T115" fmla="*/ 47 h 349"/>
                <a:gd name="T116" fmla="*/ 125 w 258"/>
                <a:gd name="T117" fmla="*/ 32 h 349"/>
                <a:gd name="T118" fmla="*/ 125 w 258"/>
                <a:gd name="T119" fmla="*/ 32 h 349"/>
                <a:gd name="T120" fmla="*/ 233 w 258"/>
                <a:gd name="T121" fmla="*/ 0 h 349"/>
                <a:gd name="connsiteX0" fmla="*/ 8969 w 9836"/>
                <a:gd name="connsiteY0" fmla="*/ 0 h 9973"/>
                <a:gd name="connsiteX1" fmla="*/ 8814 w 9836"/>
                <a:gd name="connsiteY1" fmla="*/ 201 h 9973"/>
                <a:gd name="connsiteX2" fmla="*/ 8698 w 9836"/>
                <a:gd name="connsiteY2" fmla="*/ 544 h 9973"/>
                <a:gd name="connsiteX3" fmla="*/ 8233 w 9836"/>
                <a:gd name="connsiteY3" fmla="*/ 888 h 9973"/>
                <a:gd name="connsiteX4" fmla="*/ 8465 w 9836"/>
                <a:gd name="connsiteY4" fmla="*/ 1375 h 9973"/>
                <a:gd name="connsiteX5" fmla="*/ 8698 w 9836"/>
                <a:gd name="connsiteY5" fmla="*/ 1805 h 9973"/>
                <a:gd name="connsiteX6" fmla="*/ 8853 w 9836"/>
                <a:gd name="connsiteY6" fmla="*/ 2407 h 9973"/>
                <a:gd name="connsiteX7" fmla="*/ 8814 w 9836"/>
                <a:gd name="connsiteY7" fmla="*/ 3009 h 9973"/>
                <a:gd name="connsiteX8" fmla="*/ 8930 w 9836"/>
                <a:gd name="connsiteY8" fmla="*/ 3868 h 9973"/>
                <a:gd name="connsiteX9" fmla="*/ 9395 w 9836"/>
                <a:gd name="connsiteY9" fmla="*/ 4556 h 9973"/>
                <a:gd name="connsiteX10" fmla="*/ 9163 w 9836"/>
                <a:gd name="connsiteY10" fmla="*/ 4756 h 9973"/>
                <a:gd name="connsiteX11" fmla="*/ 9008 w 9836"/>
                <a:gd name="connsiteY11" fmla="*/ 5158 h 9973"/>
                <a:gd name="connsiteX12" fmla="*/ 9008 w 9836"/>
                <a:gd name="connsiteY12" fmla="*/ 5158 h 9973"/>
                <a:gd name="connsiteX13" fmla="*/ 8969 w 9836"/>
                <a:gd name="connsiteY13" fmla="*/ 5473 h 9973"/>
                <a:gd name="connsiteX14" fmla="*/ 9667 w 9836"/>
                <a:gd name="connsiteY14" fmla="*/ 5702 h 9973"/>
                <a:gd name="connsiteX15" fmla="*/ 9667 w 9836"/>
                <a:gd name="connsiteY15" fmla="*/ 6132 h 9973"/>
                <a:gd name="connsiteX16" fmla="*/ 9744 w 9836"/>
                <a:gd name="connsiteY16" fmla="*/ 6504 h 9973"/>
                <a:gd name="connsiteX17" fmla="*/ 9667 w 9836"/>
                <a:gd name="connsiteY17" fmla="*/ 6762 h 9973"/>
                <a:gd name="connsiteX18" fmla="*/ 9744 w 9836"/>
                <a:gd name="connsiteY18" fmla="*/ 7163 h 9973"/>
                <a:gd name="connsiteX19" fmla="*/ 9434 w 9836"/>
                <a:gd name="connsiteY19" fmla="*/ 7622 h 9973"/>
                <a:gd name="connsiteX20" fmla="*/ 9473 w 9836"/>
                <a:gd name="connsiteY20" fmla="*/ 7908 h 9973"/>
                <a:gd name="connsiteX21" fmla="*/ 9473 w 9836"/>
                <a:gd name="connsiteY21" fmla="*/ 7908 h 9973"/>
                <a:gd name="connsiteX22" fmla="*/ 7147 w 9836"/>
                <a:gd name="connsiteY22" fmla="*/ 9943 h 9973"/>
                <a:gd name="connsiteX23" fmla="*/ 7147 w 9836"/>
                <a:gd name="connsiteY23" fmla="*/ 9943 h 9973"/>
                <a:gd name="connsiteX24" fmla="*/ 6333 w 9836"/>
                <a:gd name="connsiteY24" fmla="*/ 9914 h 9973"/>
                <a:gd name="connsiteX25" fmla="*/ 5558 w 9836"/>
                <a:gd name="connsiteY25" fmla="*/ 9542 h 9973"/>
                <a:gd name="connsiteX26" fmla="*/ 5132 w 9836"/>
                <a:gd name="connsiteY26" fmla="*/ 9026 h 9973"/>
                <a:gd name="connsiteX27" fmla="*/ 4395 w 9836"/>
                <a:gd name="connsiteY27" fmla="*/ 8596 h 9973"/>
                <a:gd name="connsiteX28" fmla="*/ 3814 w 9836"/>
                <a:gd name="connsiteY28" fmla="*/ 8138 h 9973"/>
                <a:gd name="connsiteX29" fmla="*/ 3543 w 9836"/>
                <a:gd name="connsiteY29" fmla="*/ 7966 h 9973"/>
                <a:gd name="connsiteX30" fmla="*/ 3620 w 9836"/>
                <a:gd name="connsiteY30" fmla="*/ 7708 h 9973"/>
                <a:gd name="connsiteX31" fmla="*/ 3194 w 9836"/>
                <a:gd name="connsiteY31" fmla="*/ 7736 h 9973"/>
                <a:gd name="connsiteX32" fmla="*/ 2457 w 9836"/>
                <a:gd name="connsiteY32" fmla="*/ 7536 h 9973"/>
                <a:gd name="connsiteX33" fmla="*/ 2070 w 9836"/>
                <a:gd name="connsiteY33" fmla="*/ 7278 h 9973"/>
                <a:gd name="connsiteX34" fmla="*/ 1411 w 9836"/>
                <a:gd name="connsiteY34" fmla="*/ 7020 h 9973"/>
                <a:gd name="connsiteX35" fmla="*/ 713 w 9836"/>
                <a:gd name="connsiteY35" fmla="*/ 6533 h 9973"/>
                <a:gd name="connsiteX36" fmla="*/ 171 w 9836"/>
                <a:gd name="connsiteY36" fmla="*/ 6218 h 9973"/>
                <a:gd name="connsiteX37" fmla="*/ 16 w 9836"/>
                <a:gd name="connsiteY37" fmla="*/ 5731 h 9973"/>
                <a:gd name="connsiteX38" fmla="*/ 519 w 9836"/>
                <a:gd name="connsiteY38" fmla="*/ 5186 h 9973"/>
                <a:gd name="connsiteX39" fmla="*/ 597 w 9836"/>
                <a:gd name="connsiteY39" fmla="*/ 4556 h 9973"/>
                <a:gd name="connsiteX40" fmla="*/ 713 w 9836"/>
                <a:gd name="connsiteY40" fmla="*/ 4470 h 9973"/>
                <a:gd name="connsiteX41" fmla="*/ 946 w 9836"/>
                <a:gd name="connsiteY41" fmla="*/ 4355 h 9973"/>
                <a:gd name="connsiteX42" fmla="*/ 907 w 9836"/>
                <a:gd name="connsiteY42" fmla="*/ 4069 h 9973"/>
                <a:gd name="connsiteX43" fmla="*/ 1101 w 9836"/>
                <a:gd name="connsiteY43" fmla="*/ 4126 h 9973"/>
                <a:gd name="connsiteX44" fmla="*/ 1682 w 9836"/>
                <a:gd name="connsiteY44" fmla="*/ 4011 h 9973"/>
                <a:gd name="connsiteX45" fmla="*/ 1566 w 9836"/>
                <a:gd name="connsiteY45" fmla="*/ 3639 h 9973"/>
                <a:gd name="connsiteX46" fmla="*/ 1876 w 9836"/>
                <a:gd name="connsiteY46" fmla="*/ 3582 h 9973"/>
                <a:gd name="connsiteX47" fmla="*/ 1954 w 9836"/>
                <a:gd name="connsiteY47" fmla="*/ 3295 h 9973"/>
                <a:gd name="connsiteX48" fmla="*/ 1992 w 9836"/>
                <a:gd name="connsiteY48" fmla="*/ 3295 h 9973"/>
                <a:gd name="connsiteX49" fmla="*/ 2264 w 9836"/>
                <a:gd name="connsiteY49" fmla="*/ 3066 h 9973"/>
                <a:gd name="connsiteX50" fmla="*/ 2651 w 9836"/>
                <a:gd name="connsiteY50" fmla="*/ 3009 h 9973"/>
                <a:gd name="connsiteX51" fmla="*/ 3116 w 9836"/>
                <a:gd name="connsiteY51" fmla="*/ 2607 h 9973"/>
                <a:gd name="connsiteX52" fmla="*/ 3349 w 9836"/>
                <a:gd name="connsiteY52" fmla="*/ 2493 h 9973"/>
                <a:gd name="connsiteX53" fmla="*/ 3775 w 9836"/>
                <a:gd name="connsiteY53" fmla="*/ 2206 h 9973"/>
                <a:gd name="connsiteX54" fmla="*/ 4124 w 9836"/>
                <a:gd name="connsiteY54" fmla="*/ 2178 h 9973"/>
                <a:gd name="connsiteX55" fmla="*/ 4512 w 9836"/>
                <a:gd name="connsiteY55" fmla="*/ 1977 h 9973"/>
                <a:gd name="connsiteX56" fmla="*/ 4705 w 9836"/>
                <a:gd name="connsiteY56" fmla="*/ 1347 h 9973"/>
                <a:gd name="connsiteX57" fmla="*/ 4783 w 9836"/>
                <a:gd name="connsiteY57" fmla="*/ 917 h 9973"/>
                <a:gd name="connsiteX58" fmla="*/ 4783 w 9836"/>
                <a:gd name="connsiteY58" fmla="*/ 917 h 9973"/>
                <a:gd name="connsiteX59" fmla="*/ 8969 w 9836"/>
                <a:gd name="connsiteY59" fmla="*/ 0 h 9973"/>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2105 w 10000"/>
                <a:gd name="connsiteY33" fmla="*/ 7298 h 10000"/>
                <a:gd name="connsiteX34" fmla="*/ 1435 w 10000"/>
                <a:gd name="connsiteY34" fmla="*/ 7039 h 10000"/>
                <a:gd name="connsiteX35" fmla="*/ 725 w 10000"/>
                <a:gd name="connsiteY35" fmla="*/ 6551 h 10000"/>
                <a:gd name="connsiteX36" fmla="*/ 174 w 10000"/>
                <a:gd name="connsiteY36" fmla="*/ 6235 h 10000"/>
                <a:gd name="connsiteX37" fmla="*/ 16 w 10000"/>
                <a:gd name="connsiteY37" fmla="*/ 5747 h 10000"/>
                <a:gd name="connsiteX38" fmla="*/ 528 w 10000"/>
                <a:gd name="connsiteY38" fmla="*/ 5200 h 10000"/>
                <a:gd name="connsiteX39" fmla="*/ 607 w 10000"/>
                <a:gd name="connsiteY39" fmla="*/ 4568 h 10000"/>
                <a:gd name="connsiteX40" fmla="*/ 725 w 10000"/>
                <a:gd name="connsiteY40" fmla="*/ 4482 h 10000"/>
                <a:gd name="connsiteX41" fmla="*/ 962 w 10000"/>
                <a:gd name="connsiteY41" fmla="*/ 4367 h 10000"/>
                <a:gd name="connsiteX42" fmla="*/ 922 w 10000"/>
                <a:gd name="connsiteY42" fmla="*/ 4080 h 10000"/>
                <a:gd name="connsiteX43" fmla="*/ 1119 w 10000"/>
                <a:gd name="connsiteY43" fmla="*/ 4137 h 10000"/>
                <a:gd name="connsiteX44" fmla="*/ 1710 w 10000"/>
                <a:gd name="connsiteY44" fmla="*/ 4022 h 10000"/>
                <a:gd name="connsiteX45" fmla="*/ 1592 w 10000"/>
                <a:gd name="connsiteY45" fmla="*/ 3649 h 10000"/>
                <a:gd name="connsiteX46" fmla="*/ 1987 w 10000"/>
                <a:gd name="connsiteY46" fmla="*/ 3304 h 10000"/>
                <a:gd name="connsiteX47" fmla="*/ 2025 w 10000"/>
                <a:gd name="connsiteY47" fmla="*/ 3304 h 10000"/>
                <a:gd name="connsiteX48" fmla="*/ 2302 w 10000"/>
                <a:gd name="connsiteY48" fmla="*/ 3074 h 10000"/>
                <a:gd name="connsiteX49" fmla="*/ 2695 w 10000"/>
                <a:gd name="connsiteY49" fmla="*/ 3017 h 10000"/>
                <a:gd name="connsiteX50" fmla="*/ 3168 w 10000"/>
                <a:gd name="connsiteY50" fmla="*/ 2614 h 10000"/>
                <a:gd name="connsiteX51" fmla="*/ 3405 w 10000"/>
                <a:gd name="connsiteY51" fmla="*/ 2500 h 10000"/>
                <a:gd name="connsiteX52" fmla="*/ 3838 w 10000"/>
                <a:gd name="connsiteY52" fmla="*/ 2212 h 10000"/>
                <a:gd name="connsiteX53" fmla="*/ 4193 w 10000"/>
                <a:gd name="connsiteY53" fmla="*/ 2184 h 10000"/>
                <a:gd name="connsiteX54" fmla="*/ 4587 w 10000"/>
                <a:gd name="connsiteY54" fmla="*/ 1982 h 10000"/>
                <a:gd name="connsiteX55" fmla="*/ 4783 w 10000"/>
                <a:gd name="connsiteY55" fmla="*/ 1351 h 10000"/>
                <a:gd name="connsiteX56" fmla="*/ 4863 w 10000"/>
                <a:gd name="connsiteY56" fmla="*/ 919 h 10000"/>
                <a:gd name="connsiteX57" fmla="*/ 4863 w 10000"/>
                <a:gd name="connsiteY57" fmla="*/ 919 h 10000"/>
                <a:gd name="connsiteX58" fmla="*/ 9119 w 10000"/>
                <a:gd name="connsiteY58" fmla="*/ 0 h 10000"/>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2105 w 10000"/>
                <a:gd name="connsiteY33" fmla="*/ 7298 h 10000"/>
                <a:gd name="connsiteX34" fmla="*/ 1435 w 10000"/>
                <a:gd name="connsiteY34" fmla="*/ 7039 h 10000"/>
                <a:gd name="connsiteX35" fmla="*/ 725 w 10000"/>
                <a:gd name="connsiteY35" fmla="*/ 6551 h 10000"/>
                <a:gd name="connsiteX36" fmla="*/ 174 w 10000"/>
                <a:gd name="connsiteY36" fmla="*/ 6235 h 10000"/>
                <a:gd name="connsiteX37" fmla="*/ 16 w 10000"/>
                <a:gd name="connsiteY37" fmla="*/ 5747 h 10000"/>
                <a:gd name="connsiteX38" fmla="*/ 528 w 10000"/>
                <a:gd name="connsiteY38" fmla="*/ 5200 h 10000"/>
                <a:gd name="connsiteX39" fmla="*/ 607 w 10000"/>
                <a:gd name="connsiteY39" fmla="*/ 4568 h 10000"/>
                <a:gd name="connsiteX40" fmla="*/ 725 w 10000"/>
                <a:gd name="connsiteY40" fmla="*/ 4482 h 10000"/>
                <a:gd name="connsiteX41" fmla="*/ 962 w 10000"/>
                <a:gd name="connsiteY41" fmla="*/ 4367 h 10000"/>
                <a:gd name="connsiteX42" fmla="*/ 922 w 10000"/>
                <a:gd name="connsiteY42" fmla="*/ 4080 h 10000"/>
                <a:gd name="connsiteX43" fmla="*/ 1119 w 10000"/>
                <a:gd name="connsiteY43" fmla="*/ 4137 h 10000"/>
                <a:gd name="connsiteX44" fmla="*/ 1710 w 10000"/>
                <a:gd name="connsiteY44" fmla="*/ 4022 h 10000"/>
                <a:gd name="connsiteX45" fmla="*/ 1592 w 10000"/>
                <a:gd name="connsiteY45" fmla="*/ 3649 h 10000"/>
                <a:gd name="connsiteX46" fmla="*/ 1987 w 10000"/>
                <a:gd name="connsiteY46" fmla="*/ 3304 h 10000"/>
                <a:gd name="connsiteX47" fmla="*/ 2025 w 10000"/>
                <a:gd name="connsiteY47" fmla="*/ 3304 h 10000"/>
                <a:gd name="connsiteX48" fmla="*/ 2302 w 10000"/>
                <a:gd name="connsiteY48" fmla="*/ 3074 h 10000"/>
                <a:gd name="connsiteX49" fmla="*/ 3168 w 10000"/>
                <a:gd name="connsiteY49" fmla="*/ 2614 h 10000"/>
                <a:gd name="connsiteX50" fmla="*/ 3405 w 10000"/>
                <a:gd name="connsiteY50" fmla="*/ 2500 h 10000"/>
                <a:gd name="connsiteX51" fmla="*/ 3838 w 10000"/>
                <a:gd name="connsiteY51" fmla="*/ 2212 h 10000"/>
                <a:gd name="connsiteX52" fmla="*/ 4193 w 10000"/>
                <a:gd name="connsiteY52" fmla="*/ 2184 h 10000"/>
                <a:gd name="connsiteX53" fmla="*/ 4587 w 10000"/>
                <a:gd name="connsiteY53" fmla="*/ 1982 h 10000"/>
                <a:gd name="connsiteX54" fmla="*/ 4783 w 10000"/>
                <a:gd name="connsiteY54" fmla="*/ 1351 h 10000"/>
                <a:gd name="connsiteX55" fmla="*/ 4863 w 10000"/>
                <a:gd name="connsiteY55" fmla="*/ 919 h 10000"/>
                <a:gd name="connsiteX56" fmla="*/ 4863 w 10000"/>
                <a:gd name="connsiteY56" fmla="*/ 919 h 10000"/>
                <a:gd name="connsiteX57" fmla="*/ 9119 w 10000"/>
                <a:gd name="connsiteY57" fmla="*/ 0 h 10000"/>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2105 w 10000"/>
                <a:gd name="connsiteY33" fmla="*/ 7298 h 10000"/>
                <a:gd name="connsiteX34" fmla="*/ 1435 w 10000"/>
                <a:gd name="connsiteY34" fmla="*/ 7039 h 10000"/>
                <a:gd name="connsiteX35" fmla="*/ 725 w 10000"/>
                <a:gd name="connsiteY35" fmla="*/ 6551 h 10000"/>
                <a:gd name="connsiteX36" fmla="*/ 174 w 10000"/>
                <a:gd name="connsiteY36" fmla="*/ 6235 h 10000"/>
                <a:gd name="connsiteX37" fmla="*/ 16 w 10000"/>
                <a:gd name="connsiteY37" fmla="*/ 5747 h 10000"/>
                <a:gd name="connsiteX38" fmla="*/ 528 w 10000"/>
                <a:gd name="connsiteY38" fmla="*/ 5200 h 10000"/>
                <a:gd name="connsiteX39" fmla="*/ 607 w 10000"/>
                <a:gd name="connsiteY39" fmla="*/ 4568 h 10000"/>
                <a:gd name="connsiteX40" fmla="*/ 725 w 10000"/>
                <a:gd name="connsiteY40" fmla="*/ 4482 h 10000"/>
                <a:gd name="connsiteX41" fmla="*/ 962 w 10000"/>
                <a:gd name="connsiteY41" fmla="*/ 4367 h 10000"/>
                <a:gd name="connsiteX42" fmla="*/ 922 w 10000"/>
                <a:gd name="connsiteY42" fmla="*/ 4080 h 10000"/>
                <a:gd name="connsiteX43" fmla="*/ 1119 w 10000"/>
                <a:gd name="connsiteY43" fmla="*/ 4137 h 10000"/>
                <a:gd name="connsiteX44" fmla="*/ 1710 w 10000"/>
                <a:gd name="connsiteY44" fmla="*/ 4022 h 10000"/>
                <a:gd name="connsiteX45" fmla="*/ 1592 w 10000"/>
                <a:gd name="connsiteY45" fmla="*/ 3649 h 10000"/>
                <a:gd name="connsiteX46" fmla="*/ 1987 w 10000"/>
                <a:gd name="connsiteY46" fmla="*/ 3304 h 10000"/>
                <a:gd name="connsiteX47" fmla="*/ 2025 w 10000"/>
                <a:gd name="connsiteY47" fmla="*/ 3304 h 10000"/>
                <a:gd name="connsiteX48" fmla="*/ 2302 w 10000"/>
                <a:gd name="connsiteY48" fmla="*/ 3074 h 10000"/>
                <a:gd name="connsiteX49" fmla="*/ 3168 w 10000"/>
                <a:gd name="connsiteY49" fmla="*/ 2614 h 10000"/>
                <a:gd name="connsiteX50" fmla="*/ 3405 w 10000"/>
                <a:gd name="connsiteY50" fmla="*/ 2500 h 10000"/>
                <a:gd name="connsiteX51" fmla="*/ 4193 w 10000"/>
                <a:gd name="connsiteY51" fmla="*/ 2184 h 10000"/>
                <a:gd name="connsiteX52" fmla="*/ 4587 w 10000"/>
                <a:gd name="connsiteY52" fmla="*/ 1982 h 10000"/>
                <a:gd name="connsiteX53" fmla="*/ 4783 w 10000"/>
                <a:gd name="connsiteY53" fmla="*/ 1351 h 10000"/>
                <a:gd name="connsiteX54" fmla="*/ 4863 w 10000"/>
                <a:gd name="connsiteY54" fmla="*/ 919 h 10000"/>
                <a:gd name="connsiteX55" fmla="*/ 4863 w 10000"/>
                <a:gd name="connsiteY55" fmla="*/ 919 h 10000"/>
                <a:gd name="connsiteX56" fmla="*/ 9119 w 10000"/>
                <a:gd name="connsiteY56" fmla="*/ 0 h 10000"/>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2105 w 10000"/>
                <a:gd name="connsiteY33" fmla="*/ 7298 h 10000"/>
                <a:gd name="connsiteX34" fmla="*/ 1435 w 10000"/>
                <a:gd name="connsiteY34" fmla="*/ 7039 h 10000"/>
                <a:gd name="connsiteX35" fmla="*/ 725 w 10000"/>
                <a:gd name="connsiteY35" fmla="*/ 6551 h 10000"/>
                <a:gd name="connsiteX36" fmla="*/ 174 w 10000"/>
                <a:gd name="connsiteY36" fmla="*/ 6235 h 10000"/>
                <a:gd name="connsiteX37" fmla="*/ 16 w 10000"/>
                <a:gd name="connsiteY37" fmla="*/ 5747 h 10000"/>
                <a:gd name="connsiteX38" fmla="*/ 528 w 10000"/>
                <a:gd name="connsiteY38" fmla="*/ 5200 h 10000"/>
                <a:gd name="connsiteX39" fmla="*/ 607 w 10000"/>
                <a:gd name="connsiteY39" fmla="*/ 4568 h 10000"/>
                <a:gd name="connsiteX40" fmla="*/ 725 w 10000"/>
                <a:gd name="connsiteY40" fmla="*/ 4482 h 10000"/>
                <a:gd name="connsiteX41" fmla="*/ 962 w 10000"/>
                <a:gd name="connsiteY41" fmla="*/ 4367 h 10000"/>
                <a:gd name="connsiteX42" fmla="*/ 922 w 10000"/>
                <a:gd name="connsiteY42" fmla="*/ 4080 h 10000"/>
                <a:gd name="connsiteX43" fmla="*/ 1119 w 10000"/>
                <a:gd name="connsiteY43" fmla="*/ 4137 h 10000"/>
                <a:gd name="connsiteX44" fmla="*/ 1710 w 10000"/>
                <a:gd name="connsiteY44" fmla="*/ 4022 h 10000"/>
                <a:gd name="connsiteX45" fmla="*/ 1592 w 10000"/>
                <a:gd name="connsiteY45" fmla="*/ 3649 h 10000"/>
                <a:gd name="connsiteX46" fmla="*/ 1987 w 10000"/>
                <a:gd name="connsiteY46" fmla="*/ 3304 h 10000"/>
                <a:gd name="connsiteX47" fmla="*/ 2025 w 10000"/>
                <a:gd name="connsiteY47" fmla="*/ 3304 h 10000"/>
                <a:gd name="connsiteX48" fmla="*/ 2302 w 10000"/>
                <a:gd name="connsiteY48" fmla="*/ 3074 h 10000"/>
                <a:gd name="connsiteX49" fmla="*/ 3168 w 10000"/>
                <a:gd name="connsiteY49" fmla="*/ 2614 h 10000"/>
                <a:gd name="connsiteX50" fmla="*/ 3405 w 10000"/>
                <a:gd name="connsiteY50" fmla="*/ 2500 h 10000"/>
                <a:gd name="connsiteX51" fmla="*/ 4193 w 10000"/>
                <a:gd name="connsiteY51" fmla="*/ 2184 h 10000"/>
                <a:gd name="connsiteX52" fmla="*/ 4783 w 10000"/>
                <a:gd name="connsiteY52" fmla="*/ 1351 h 10000"/>
                <a:gd name="connsiteX53" fmla="*/ 4863 w 10000"/>
                <a:gd name="connsiteY53" fmla="*/ 919 h 10000"/>
                <a:gd name="connsiteX54" fmla="*/ 4863 w 10000"/>
                <a:gd name="connsiteY54" fmla="*/ 919 h 10000"/>
                <a:gd name="connsiteX55" fmla="*/ 9119 w 10000"/>
                <a:gd name="connsiteY55" fmla="*/ 0 h 10000"/>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2105 w 10000"/>
                <a:gd name="connsiteY33" fmla="*/ 7298 h 10000"/>
                <a:gd name="connsiteX34" fmla="*/ 1435 w 10000"/>
                <a:gd name="connsiteY34" fmla="*/ 7039 h 10000"/>
                <a:gd name="connsiteX35" fmla="*/ 725 w 10000"/>
                <a:gd name="connsiteY35" fmla="*/ 6551 h 10000"/>
                <a:gd name="connsiteX36" fmla="*/ 174 w 10000"/>
                <a:gd name="connsiteY36" fmla="*/ 6235 h 10000"/>
                <a:gd name="connsiteX37" fmla="*/ 16 w 10000"/>
                <a:gd name="connsiteY37" fmla="*/ 5747 h 10000"/>
                <a:gd name="connsiteX38" fmla="*/ 528 w 10000"/>
                <a:gd name="connsiteY38" fmla="*/ 5200 h 10000"/>
                <a:gd name="connsiteX39" fmla="*/ 607 w 10000"/>
                <a:gd name="connsiteY39" fmla="*/ 4568 h 10000"/>
                <a:gd name="connsiteX40" fmla="*/ 725 w 10000"/>
                <a:gd name="connsiteY40" fmla="*/ 4482 h 10000"/>
                <a:gd name="connsiteX41" fmla="*/ 962 w 10000"/>
                <a:gd name="connsiteY41" fmla="*/ 4367 h 10000"/>
                <a:gd name="connsiteX42" fmla="*/ 922 w 10000"/>
                <a:gd name="connsiteY42" fmla="*/ 4080 h 10000"/>
                <a:gd name="connsiteX43" fmla="*/ 1119 w 10000"/>
                <a:gd name="connsiteY43" fmla="*/ 4137 h 10000"/>
                <a:gd name="connsiteX44" fmla="*/ 1710 w 10000"/>
                <a:gd name="connsiteY44" fmla="*/ 4022 h 10000"/>
                <a:gd name="connsiteX45" fmla="*/ 1592 w 10000"/>
                <a:gd name="connsiteY45" fmla="*/ 3649 h 10000"/>
                <a:gd name="connsiteX46" fmla="*/ 1987 w 10000"/>
                <a:gd name="connsiteY46" fmla="*/ 3304 h 10000"/>
                <a:gd name="connsiteX47" fmla="*/ 2025 w 10000"/>
                <a:gd name="connsiteY47" fmla="*/ 3304 h 10000"/>
                <a:gd name="connsiteX48" fmla="*/ 2302 w 10000"/>
                <a:gd name="connsiteY48" fmla="*/ 3074 h 10000"/>
                <a:gd name="connsiteX49" fmla="*/ 3168 w 10000"/>
                <a:gd name="connsiteY49" fmla="*/ 2614 h 10000"/>
                <a:gd name="connsiteX50" fmla="*/ 3405 w 10000"/>
                <a:gd name="connsiteY50" fmla="*/ 2500 h 10000"/>
                <a:gd name="connsiteX51" fmla="*/ 4193 w 10000"/>
                <a:gd name="connsiteY51" fmla="*/ 2184 h 10000"/>
                <a:gd name="connsiteX52" fmla="*/ 4863 w 10000"/>
                <a:gd name="connsiteY52" fmla="*/ 919 h 10000"/>
                <a:gd name="connsiteX53" fmla="*/ 4863 w 10000"/>
                <a:gd name="connsiteY53" fmla="*/ 919 h 10000"/>
                <a:gd name="connsiteX54" fmla="*/ 9119 w 10000"/>
                <a:gd name="connsiteY54" fmla="*/ 0 h 10000"/>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2105 w 10000"/>
                <a:gd name="connsiteY33" fmla="*/ 7298 h 10000"/>
                <a:gd name="connsiteX34" fmla="*/ 725 w 10000"/>
                <a:gd name="connsiteY34" fmla="*/ 6551 h 10000"/>
                <a:gd name="connsiteX35" fmla="*/ 174 w 10000"/>
                <a:gd name="connsiteY35" fmla="*/ 6235 h 10000"/>
                <a:gd name="connsiteX36" fmla="*/ 16 w 10000"/>
                <a:gd name="connsiteY36" fmla="*/ 5747 h 10000"/>
                <a:gd name="connsiteX37" fmla="*/ 528 w 10000"/>
                <a:gd name="connsiteY37" fmla="*/ 5200 h 10000"/>
                <a:gd name="connsiteX38" fmla="*/ 607 w 10000"/>
                <a:gd name="connsiteY38" fmla="*/ 4568 h 10000"/>
                <a:gd name="connsiteX39" fmla="*/ 725 w 10000"/>
                <a:gd name="connsiteY39" fmla="*/ 4482 h 10000"/>
                <a:gd name="connsiteX40" fmla="*/ 962 w 10000"/>
                <a:gd name="connsiteY40" fmla="*/ 4367 h 10000"/>
                <a:gd name="connsiteX41" fmla="*/ 922 w 10000"/>
                <a:gd name="connsiteY41" fmla="*/ 4080 h 10000"/>
                <a:gd name="connsiteX42" fmla="*/ 1119 w 10000"/>
                <a:gd name="connsiteY42" fmla="*/ 4137 h 10000"/>
                <a:gd name="connsiteX43" fmla="*/ 1710 w 10000"/>
                <a:gd name="connsiteY43" fmla="*/ 4022 h 10000"/>
                <a:gd name="connsiteX44" fmla="*/ 1592 w 10000"/>
                <a:gd name="connsiteY44" fmla="*/ 3649 h 10000"/>
                <a:gd name="connsiteX45" fmla="*/ 1987 w 10000"/>
                <a:gd name="connsiteY45" fmla="*/ 3304 h 10000"/>
                <a:gd name="connsiteX46" fmla="*/ 2025 w 10000"/>
                <a:gd name="connsiteY46" fmla="*/ 3304 h 10000"/>
                <a:gd name="connsiteX47" fmla="*/ 2302 w 10000"/>
                <a:gd name="connsiteY47" fmla="*/ 3074 h 10000"/>
                <a:gd name="connsiteX48" fmla="*/ 3168 w 10000"/>
                <a:gd name="connsiteY48" fmla="*/ 2614 h 10000"/>
                <a:gd name="connsiteX49" fmla="*/ 3405 w 10000"/>
                <a:gd name="connsiteY49" fmla="*/ 2500 h 10000"/>
                <a:gd name="connsiteX50" fmla="*/ 4193 w 10000"/>
                <a:gd name="connsiteY50" fmla="*/ 2184 h 10000"/>
                <a:gd name="connsiteX51" fmla="*/ 4863 w 10000"/>
                <a:gd name="connsiteY51" fmla="*/ 919 h 10000"/>
                <a:gd name="connsiteX52" fmla="*/ 4863 w 10000"/>
                <a:gd name="connsiteY52" fmla="*/ 919 h 10000"/>
                <a:gd name="connsiteX53" fmla="*/ 9119 w 10000"/>
                <a:gd name="connsiteY53" fmla="*/ 0 h 10000"/>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725 w 10000"/>
                <a:gd name="connsiteY33" fmla="*/ 6551 h 10000"/>
                <a:gd name="connsiteX34" fmla="*/ 174 w 10000"/>
                <a:gd name="connsiteY34" fmla="*/ 6235 h 10000"/>
                <a:gd name="connsiteX35" fmla="*/ 16 w 10000"/>
                <a:gd name="connsiteY35" fmla="*/ 5747 h 10000"/>
                <a:gd name="connsiteX36" fmla="*/ 528 w 10000"/>
                <a:gd name="connsiteY36" fmla="*/ 5200 h 10000"/>
                <a:gd name="connsiteX37" fmla="*/ 607 w 10000"/>
                <a:gd name="connsiteY37" fmla="*/ 4568 h 10000"/>
                <a:gd name="connsiteX38" fmla="*/ 725 w 10000"/>
                <a:gd name="connsiteY38" fmla="*/ 4482 h 10000"/>
                <a:gd name="connsiteX39" fmla="*/ 962 w 10000"/>
                <a:gd name="connsiteY39" fmla="*/ 4367 h 10000"/>
                <a:gd name="connsiteX40" fmla="*/ 922 w 10000"/>
                <a:gd name="connsiteY40" fmla="*/ 4080 h 10000"/>
                <a:gd name="connsiteX41" fmla="*/ 1119 w 10000"/>
                <a:gd name="connsiteY41" fmla="*/ 4137 h 10000"/>
                <a:gd name="connsiteX42" fmla="*/ 1710 w 10000"/>
                <a:gd name="connsiteY42" fmla="*/ 4022 h 10000"/>
                <a:gd name="connsiteX43" fmla="*/ 1592 w 10000"/>
                <a:gd name="connsiteY43" fmla="*/ 3649 h 10000"/>
                <a:gd name="connsiteX44" fmla="*/ 1987 w 10000"/>
                <a:gd name="connsiteY44" fmla="*/ 3304 h 10000"/>
                <a:gd name="connsiteX45" fmla="*/ 2025 w 10000"/>
                <a:gd name="connsiteY45" fmla="*/ 3304 h 10000"/>
                <a:gd name="connsiteX46" fmla="*/ 2302 w 10000"/>
                <a:gd name="connsiteY46" fmla="*/ 3074 h 10000"/>
                <a:gd name="connsiteX47" fmla="*/ 3168 w 10000"/>
                <a:gd name="connsiteY47" fmla="*/ 2614 h 10000"/>
                <a:gd name="connsiteX48" fmla="*/ 3405 w 10000"/>
                <a:gd name="connsiteY48" fmla="*/ 2500 h 10000"/>
                <a:gd name="connsiteX49" fmla="*/ 4193 w 10000"/>
                <a:gd name="connsiteY49" fmla="*/ 2184 h 10000"/>
                <a:gd name="connsiteX50" fmla="*/ 4863 w 10000"/>
                <a:gd name="connsiteY50" fmla="*/ 919 h 10000"/>
                <a:gd name="connsiteX51" fmla="*/ 4863 w 10000"/>
                <a:gd name="connsiteY51" fmla="*/ 919 h 10000"/>
                <a:gd name="connsiteX52" fmla="*/ 9119 w 10000"/>
                <a:gd name="connsiteY52" fmla="*/ 0 h 10000"/>
                <a:gd name="connsiteX0" fmla="*/ 4468 w 10000"/>
                <a:gd name="connsiteY0" fmla="*/ 8619 h 10051"/>
                <a:gd name="connsiteX1" fmla="*/ 3878 w 10000"/>
                <a:gd name="connsiteY1" fmla="*/ 8160 h 10051"/>
                <a:gd name="connsiteX2" fmla="*/ 3602 w 10000"/>
                <a:gd name="connsiteY2" fmla="*/ 7988 h 10051"/>
                <a:gd name="connsiteX3" fmla="*/ 3680 w 10000"/>
                <a:gd name="connsiteY3" fmla="*/ 7729 h 10051"/>
                <a:gd name="connsiteX4" fmla="*/ 3247 w 10000"/>
                <a:gd name="connsiteY4" fmla="*/ 7757 h 10051"/>
                <a:gd name="connsiteX5" fmla="*/ 2498 w 10000"/>
                <a:gd name="connsiteY5" fmla="*/ 7556 h 10051"/>
                <a:gd name="connsiteX6" fmla="*/ 725 w 10000"/>
                <a:gd name="connsiteY6" fmla="*/ 6551 h 10051"/>
                <a:gd name="connsiteX7" fmla="*/ 174 w 10000"/>
                <a:gd name="connsiteY7" fmla="*/ 6235 h 10051"/>
                <a:gd name="connsiteX8" fmla="*/ 16 w 10000"/>
                <a:gd name="connsiteY8" fmla="*/ 5747 h 10051"/>
                <a:gd name="connsiteX9" fmla="*/ 528 w 10000"/>
                <a:gd name="connsiteY9" fmla="*/ 5200 h 10051"/>
                <a:gd name="connsiteX10" fmla="*/ 607 w 10000"/>
                <a:gd name="connsiteY10" fmla="*/ 4568 h 10051"/>
                <a:gd name="connsiteX11" fmla="*/ 725 w 10000"/>
                <a:gd name="connsiteY11" fmla="*/ 4482 h 10051"/>
                <a:gd name="connsiteX12" fmla="*/ 962 w 10000"/>
                <a:gd name="connsiteY12" fmla="*/ 4367 h 10051"/>
                <a:gd name="connsiteX13" fmla="*/ 922 w 10000"/>
                <a:gd name="connsiteY13" fmla="*/ 4080 h 10051"/>
                <a:gd name="connsiteX14" fmla="*/ 1119 w 10000"/>
                <a:gd name="connsiteY14" fmla="*/ 4137 h 10051"/>
                <a:gd name="connsiteX15" fmla="*/ 1710 w 10000"/>
                <a:gd name="connsiteY15" fmla="*/ 4022 h 10051"/>
                <a:gd name="connsiteX16" fmla="*/ 1592 w 10000"/>
                <a:gd name="connsiteY16" fmla="*/ 3649 h 10051"/>
                <a:gd name="connsiteX17" fmla="*/ 1987 w 10000"/>
                <a:gd name="connsiteY17" fmla="*/ 3304 h 10051"/>
                <a:gd name="connsiteX18" fmla="*/ 2025 w 10000"/>
                <a:gd name="connsiteY18" fmla="*/ 3304 h 10051"/>
                <a:gd name="connsiteX19" fmla="*/ 2302 w 10000"/>
                <a:gd name="connsiteY19" fmla="*/ 3074 h 10051"/>
                <a:gd name="connsiteX20" fmla="*/ 3168 w 10000"/>
                <a:gd name="connsiteY20" fmla="*/ 2614 h 10051"/>
                <a:gd name="connsiteX21" fmla="*/ 3405 w 10000"/>
                <a:gd name="connsiteY21" fmla="*/ 2500 h 10051"/>
                <a:gd name="connsiteX22" fmla="*/ 4193 w 10000"/>
                <a:gd name="connsiteY22" fmla="*/ 2184 h 10051"/>
                <a:gd name="connsiteX23" fmla="*/ 4863 w 10000"/>
                <a:gd name="connsiteY23" fmla="*/ 919 h 10051"/>
                <a:gd name="connsiteX24" fmla="*/ 4863 w 10000"/>
                <a:gd name="connsiteY24" fmla="*/ 919 h 10051"/>
                <a:gd name="connsiteX25" fmla="*/ 9119 w 10000"/>
                <a:gd name="connsiteY25" fmla="*/ 0 h 10051"/>
                <a:gd name="connsiteX26" fmla="*/ 8961 w 10000"/>
                <a:gd name="connsiteY26" fmla="*/ 202 h 10051"/>
                <a:gd name="connsiteX27" fmla="*/ 8843 w 10000"/>
                <a:gd name="connsiteY27" fmla="*/ 545 h 10051"/>
                <a:gd name="connsiteX28" fmla="*/ 8370 w 10000"/>
                <a:gd name="connsiteY28" fmla="*/ 890 h 10051"/>
                <a:gd name="connsiteX29" fmla="*/ 8606 w 10000"/>
                <a:gd name="connsiteY29" fmla="*/ 1379 h 10051"/>
                <a:gd name="connsiteX30" fmla="*/ 8843 w 10000"/>
                <a:gd name="connsiteY30" fmla="*/ 1810 h 10051"/>
                <a:gd name="connsiteX31" fmla="*/ 9001 w 10000"/>
                <a:gd name="connsiteY31" fmla="*/ 2414 h 10051"/>
                <a:gd name="connsiteX32" fmla="*/ 8961 w 10000"/>
                <a:gd name="connsiteY32" fmla="*/ 3017 h 10051"/>
                <a:gd name="connsiteX33" fmla="*/ 9079 w 10000"/>
                <a:gd name="connsiteY33" fmla="*/ 3878 h 10051"/>
                <a:gd name="connsiteX34" fmla="*/ 9552 w 10000"/>
                <a:gd name="connsiteY34" fmla="*/ 4568 h 10051"/>
                <a:gd name="connsiteX35" fmla="*/ 9316 w 10000"/>
                <a:gd name="connsiteY35" fmla="*/ 4769 h 10051"/>
                <a:gd name="connsiteX36" fmla="*/ 9158 w 10000"/>
                <a:gd name="connsiteY36" fmla="*/ 5172 h 10051"/>
                <a:gd name="connsiteX37" fmla="*/ 9158 w 10000"/>
                <a:gd name="connsiteY37" fmla="*/ 5172 h 10051"/>
                <a:gd name="connsiteX38" fmla="*/ 9119 w 10000"/>
                <a:gd name="connsiteY38" fmla="*/ 5488 h 10051"/>
                <a:gd name="connsiteX39" fmla="*/ 9828 w 10000"/>
                <a:gd name="connsiteY39" fmla="*/ 5717 h 10051"/>
                <a:gd name="connsiteX40" fmla="*/ 9828 w 10000"/>
                <a:gd name="connsiteY40" fmla="*/ 6149 h 10051"/>
                <a:gd name="connsiteX41" fmla="*/ 9906 w 10000"/>
                <a:gd name="connsiteY41" fmla="*/ 6522 h 10051"/>
                <a:gd name="connsiteX42" fmla="*/ 9828 w 10000"/>
                <a:gd name="connsiteY42" fmla="*/ 6780 h 10051"/>
                <a:gd name="connsiteX43" fmla="*/ 9906 w 10000"/>
                <a:gd name="connsiteY43" fmla="*/ 7182 h 10051"/>
                <a:gd name="connsiteX44" fmla="*/ 9591 w 10000"/>
                <a:gd name="connsiteY44" fmla="*/ 7643 h 10051"/>
                <a:gd name="connsiteX45" fmla="*/ 9631 w 10000"/>
                <a:gd name="connsiteY45" fmla="*/ 7929 h 10051"/>
                <a:gd name="connsiteX46" fmla="*/ 9631 w 10000"/>
                <a:gd name="connsiteY46" fmla="*/ 7929 h 10051"/>
                <a:gd name="connsiteX47" fmla="*/ 7266 w 10000"/>
                <a:gd name="connsiteY47" fmla="*/ 9970 h 10051"/>
                <a:gd name="connsiteX48" fmla="*/ 7266 w 10000"/>
                <a:gd name="connsiteY48" fmla="*/ 9970 h 10051"/>
                <a:gd name="connsiteX49" fmla="*/ 6439 w 10000"/>
                <a:gd name="connsiteY49" fmla="*/ 9941 h 10051"/>
                <a:gd name="connsiteX50" fmla="*/ 5651 w 10000"/>
                <a:gd name="connsiteY50" fmla="*/ 9568 h 10051"/>
                <a:gd name="connsiteX51" fmla="*/ 6593 w 10000"/>
                <a:gd name="connsiteY51" fmla="*/ 10051 h 10051"/>
                <a:gd name="connsiteX0" fmla="*/ 4468 w 10000"/>
                <a:gd name="connsiteY0" fmla="*/ 8619 h 10051"/>
                <a:gd name="connsiteX1" fmla="*/ 3878 w 10000"/>
                <a:gd name="connsiteY1" fmla="*/ 8160 h 10051"/>
                <a:gd name="connsiteX2" fmla="*/ 3602 w 10000"/>
                <a:gd name="connsiteY2" fmla="*/ 7988 h 10051"/>
                <a:gd name="connsiteX3" fmla="*/ 3680 w 10000"/>
                <a:gd name="connsiteY3" fmla="*/ 7729 h 10051"/>
                <a:gd name="connsiteX4" fmla="*/ 3247 w 10000"/>
                <a:gd name="connsiteY4" fmla="*/ 7757 h 10051"/>
                <a:gd name="connsiteX5" fmla="*/ 2498 w 10000"/>
                <a:gd name="connsiteY5" fmla="*/ 7556 h 10051"/>
                <a:gd name="connsiteX6" fmla="*/ 725 w 10000"/>
                <a:gd name="connsiteY6" fmla="*/ 6551 h 10051"/>
                <a:gd name="connsiteX7" fmla="*/ 174 w 10000"/>
                <a:gd name="connsiteY7" fmla="*/ 6235 h 10051"/>
                <a:gd name="connsiteX8" fmla="*/ 16 w 10000"/>
                <a:gd name="connsiteY8" fmla="*/ 5747 h 10051"/>
                <a:gd name="connsiteX9" fmla="*/ 607 w 10000"/>
                <a:gd name="connsiteY9" fmla="*/ 4568 h 10051"/>
                <a:gd name="connsiteX10" fmla="*/ 725 w 10000"/>
                <a:gd name="connsiteY10" fmla="*/ 4482 h 10051"/>
                <a:gd name="connsiteX11" fmla="*/ 962 w 10000"/>
                <a:gd name="connsiteY11" fmla="*/ 4367 h 10051"/>
                <a:gd name="connsiteX12" fmla="*/ 922 w 10000"/>
                <a:gd name="connsiteY12" fmla="*/ 4080 h 10051"/>
                <a:gd name="connsiteX13" fmla="*/ 1119 w 10000"/>
                <a:gd name="connsiteY13" fmla="*/ 4137 h 10051"/>
                <a:gd name="connsiteX14" fmla="*/ 1710 w 10000"/>
                <a:gd name="connsiteY14" fmla="*/ 4022 h 10051"/>
                <a:gd name="connsiteX15" fmla="*/ 1592 w 10000"/>
                <a:gd name="connsiteY15" fmla="*/ 3649 h 10051"/>
                <a:gd name="connsiteX16" fmla="*/ 1987 w 10000"/>
                <a:gd name="connsiteY16" fmla="*/ 3304 h 10051"/>
                <a:gd name="connsiteX17" fmla="*/ 2025 w 10000"/>
                <a:gd name="connsiteY17" fmla="*/ 3304 h 10051"/>
                <a:gd name="connsiteX18" fmla="*/ 2302 w 10000"/>
                <a:gd name="connsiteY18" fmla="*/ 3074 h 10051"/>
                <a:gd name="connsiteX19" fmla="*/ 3168 w 10000"/>
                <a:gd name="connsiteY19" fmla="*/ 2614 h 10051"/>
                <a:gd name="connsiteX20" fmla="*/ 3405 w 10000"/>
                <a:gd name="connsiteY20" fmla="*/ 2500 h 10051"/>
                <a:gd name="connsiteX21" fmla="*/ 4193 w 10000"/>
                <a:gd name="connsiteY21" fmla="*/ 2184 h 10051"/>
                <a:gd name="connsiteX22" fmla="*/ 4863 w 10000"/>
                <a:gd name="connsiteY22" fmla="*/ 919 h 10051"/>
                <a:gd name="connsiteX23" fmla="*/ 4863 w 10000"/>
                <a:gd name="connsiteY23" fmla="*/ 919 h 10051"/>
                <a:gd name="connsiteX24" fmla="*/ 9119 w 10000"/>
                <a:gd name="connsiteY24" fmla="*/ 0 h 10051"/>
                <a:gd name="connsiteX25" fmla="*/ 8961 w 10000"/>
                <a:gd name="connsiteY25" fmla="*/ 202 h 10051"/>
                <a:gd name="connsiteX26" fmla="*/ 8843 w 10000"/>
                <a:gd name="connsiteY26" fmla="*/ 545 h 10051"/>
                <a:gd name="connsiteX27" fmla="*/ 8370 w 10000"/>
                <a:gd name="connsiteY27" fmla="*/ 890 h 10051"/>
                <a:gd name="connsiteX28" fmla="*/ 8606 w 10000"/>
                <a:gd name="connsiteY28" fmla="*/ 1379 h 10051"/>
                <a:gd name="connsiteX29" fmla="*/ 8843 w 10000"/>
                <a:gd name="connsiteY29" fmla="*/ 1810 h 10051"/>
                <a:gd name="connsiteX30" fmla="*/ 9001 w 10000"/>
                <a:gd name="connsiteY30" fmla="*/ 2414 h 10051"/>
                <a:gd name="connsiteX31" fmla="*/ 8961 w 10000"/>
                <a:gd name="connsiteY31" fmla="*/ 3017 h 10051"/>
                <a:gd name="connsiteX32" fmla="*/ 9079 w 10000"/>
                <a:gd name="connsiteY32" fmla="*/ 3878 h 10051"/>
                <a:gd name="connsiteX33" fmla="*/ 9552 w 10000"/>
                <a:gd name="connsiteY33" fmla="*/ 4568 h 10051"/>
                <a:gd name="connsiteX34" fmla="*/ 9316 w 10000"/>
                <a:gd name="connsiteY34" fmla="*/ 4769 h 10051"/>
                <a:gd name="connsiteX35" fmla="*/ 9158 w 10000"/>
                <a:gd name="connsiteY35" fmla="*/ 5172 h 10051"/>
                <a:gd name="connsiteX36" fmla="*/ 9158 w 10000"/>
                <a:gd name="connsiteY36" fmla="*/ 5172 h 10051"/>
                <a:gd name="connsiteX37" fmla="*/ 9119 w 10000"/>
                <a:gd name="connsiteY37" fmla="*/ 5488 h 10051"/>
                <a:gd name="connsiteX38" fmla="*/ 9828 w 10000"/>
                <a:gd name="connsiteY38" fmla="*/ 5717 h 10051"/>
                <a:gd name="connsiteX39" fmla="*/ 9828 w 10000"/>
                <a:gd name="connsiteY39" fmla="*/ 6149 h 10051"/>
                <a:gd name="connsiteX40" fmla="*/ 9906 w 10000"/>
                <a:gd name="connsiteY40" fmla="*/ 6522 h 10051"/>
                <a:gd name="connsiteX41" fmla="*/ 9828 w 10000"/>
                <a:gd name="connsiteY41" fmla="*/ 6780 h 10051"/>
                <a:gd name="connsiteX42" fmla="*/ 9906 w 10000"/>
                <a:gd name="connsiteY42" fmla="*/ 7182 h 10051"/>
                <a:gd name="connsiteX43" fmla="*/ 9591 w 10000"/>
                <a:gd name="connsiteY43" fmla="*/ 7643 h 10051"/>
                <a:gd name="connsiteX44" fmla="*/ 9631 w 10000"/>
                <a:gd name="connsiteY44" fmla="*/ 7929 h 10051"/>
                <a:gd name="connsiteX45" fmla="*/ 9631 w 10000"/>
                <a:gd name="connsiteY45" fmla="*/ 7929 h 10051"/>
                <a:gd name="connsiteX46" fmla="*/ 7266 w 10000"/>
                <a:gd name="connsiteY46" fmla="*/ 9970 h 10051"/>
                <a:gd name="connsiteX47" fmla="*/ 7266 w 10000"/>
                <a:gd name="connsiteY47" fmla="*/ 9970 h 10051"/>
                <a:gd name="connsiteX48" fmla="*/ 6439 w 10000"/>
                <a:gd name="connsiteY48" fmla="*/ 9941 h 10051"/>
                <a:gd name="connsiteX49" fmla="*/ 5651 w 10000"/>
                <a:gd name="connsiteY49" fmla="*/ 9568 h 10051"/>
                <a:gd name="connsiteX50" fmla="*/ 6593 w 10000"/>
                <a:gd name="connsiteY50" fmla="*/ 10051 h 1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10051">
                  <a:moveTo>
                    <a:pt x="4468" y="8619"/>
                  </a:moveTo>
                  <a:cubicBezTo>
                    <a:pt x="4350" y="8562"/>
                    <a:pt x="3917" y="8245"/>
                    <a:pt x="3878" y="8160"/>
                  </a:cubicBezTo>
                  <a:cubicBezTo>
                    <a:pt x="3798" y="8102"/>
                    <a:pt x="3602" y="8074"/>
                    <a:pt x="3602" y="7988"/>
                  </a:cubicBezTo>
                  <a:cubicBezTo>
                    <a:pt x="3680" y="7958"/>
                    <a:pt x="3878" y="7729"/>
                    <a:pt x="3680" y="7729"/>
                  </a:cubicBezTo>
                  <a:cubicBezTo>
                    <a:pt x="3523" y="7729"/>
                    <a:pt x="3405" y="7786"/>
                    <a:pt x="3247" y="7757"/>
                  </a:cubicBezTo>
                  <a:cubicBezTo>
                    <a:pt x="2932" y="7671"/>
                    <a:pt x="2918" y="7757"/>
                    <a:pt x="2498" y="7556"/>
                  </a:cubicBezTo>
                  <a:cubicBezTo>
                    <a:pt x="2078" y="7355"/>
                    <a:pt x="1112" y="6771"/>
                    <a:pt x="725" y="6551"/>
                  </a:cubicBezTo>
                  <a:cubicBezTo>
                    <a:pt x="370" y="6494"/>
                    <a:pt x="212" y="6494"/>
                    <a:pt x="174" y="6235"/>
                  </a:cubicBezTo>
                  <a:cubicBezTo>
                    <a:pt x="174" y="6062"/>
                    <a:pt x="-63" y="5919"/>
                    <a:pt x="16" y="5747"/>
                  </a:cubicBezTo>
                  <a:cubicBezTo>
                    <a:pt x="88" y="5469"/>
                    <a:pt x="489" y="4779"/>
                    <a:pt x="607" y="4568"/>
                  </a:cubicBezTo>
                  <a:cubicBezTo>
                    <a:pt x="607" y="4539"/>
                    <a:pt x="685" y="4482"/>
                    <a:pt x="725" y="4482"/>
                  </a:cubicBezTo>
                  <a:cubicBezTo>
                    <a:pt x="765" y="4425"/>
                    <a:pt x="922" y="4453"/>
                    <a:pt x="962" y="4367"/>
                  </a:cubicBezTo>
                  <a:cubicBezTo>
                    <a:pt x="962" y="4281"/>
                    <a:pt x="843" y="4166"/>
                    <a:pt x="922" y="4080"/>
                  </a:cubicBezTo>
                  <a:cubicBezTo>
                    <a:pt x="1001" y="4080"/>
                    <a:pt x="1040" y="4137"/>
                    <a:pt x="1119" y="4137"/>
                  </a:cubicBezTo>
                  <a:cubicBezTo>
                    <a:pt x="1251" y="4127"/>
                    <a:pt x="1632" y="4103"/>
                    <a:pt x="1710" y="4022"/>
                  </a:cubicBezTo>
                  <a:cubicBezTo>
                    <a:pt x="1632" y="3908"/>
                    <a:pt x="1474" y="3764"/>
                    <a:pt x="1592" y="3649"/>
                  </a:cubicBezTo>
                  <a:cubicBezTo>
                    <a:pt x="1638" y="3529"/>
                    <a:pt x="1915" y="3362"/>
                    <a:pt x="1987" y="3304"/>
                  </a:cubicBezTo>
                  <a:lnTo>
                    <a:pt x="2025" y="3304"/>
                  </a:lnTo>
                  <a:cubicBezTo>
                    <a:pt x="2262" y="3304"/>
                    <a:pt x="2144" y="3190"/>
                    <a:pt x="2302" y="3074"/>
                  </a:cubicBezTo>
                  <a:cubicBezTo>
                    <a:pt x="2493" y="2959"/>
                    <a:pt x="2984" y="2710"/>
                    <a:pt x="3168" y="2614"/>
                  </a:cubicBezTo>
                  <a:cubicBezTo>
                    <a:pt x="3208" y="2557"/>
                    <a:pt x="3326" y="2528"/>
                    <a:pt x="3405" y="2500"/>
                  </a:cubicBezTo>
                  <a:cubicBezTo>
                    <a:pt x="3576" y="2428"/>
                    <a:pt x="3996" y="2270"/>
                    <a:pt x="4193" y="2184"/>
                  </a:cubicBezTo>
                  <a:cubicBezTo>
                    <a:pt x="4436" y="1920"/>
                    <a:pt x="4751" y="1130"/>
                    <a:pt x="4863" y="919"/>
                  </a:cubicBezTo>
                  <a:lnTo>
                    <a:pt x="4863" y="919"/>
                  </a:lnTo>
                  <a:lnTo>
                    <a:pt x="9119" y="0"/>
                  </a:lnTo>
                  <a:cubicBezTo>
                    <a:pt x="9066" y="67"/>
                    <a:pt x="9014" y="135"/>
                    <a:pt x="8961" y="202"/>
                  </a:cubicBezTo>
                  <a:cubicBezTo>
                    <a:pt x="8843" y="316"/>
                    <a:pt x="8724" y="373"/>
                    <a:pt x="8843" y="545"/>
                  </a:cubicBezTo>
                  <a:cubicBezTo>
                    <a:pt x="8882" y="632"/>
                    <a:pt x="8488" y="804"/>
                    <a:pt x="8370" y="890"/>
                  </a:cubicBezTo>
                  <a:cubicBezTo>
                    <a:pt x="8133" y="1092"/>
                    <a:pt x="8409" y="1264"/>
                    <a:pt x="8606" y="1379"/>
                  </a:cubicBezTo>
                  <a:cubicBezTo>
                    <a:pt x="8646" y="1494"/>
                    <a:pt x="8764" y="1696"/>
                    <a:pt x="8843" y="1810"/>
                  </a:cubicBezTo>
                  <a:cubicBezTo>
                    <a:pt x="8921" y="2011"/>
                    <a:pt x="9001" y="2212"/>
                    <a:pt x="9001" y="2414"/>
                  </a:cubicBezTo>
                  <a:cubicBezTo>
                    <a:pt x="8961" y="2614"/>
                    <a:pt x="8921" y="2816"/>
                    <a:pt x="8961" y="3017"/>
                  </a:cubicBezTo>
                  <a:cubicBezTo>
                    <a:pt x="8961" y="3333"/>
                    <a:pt x="9119" y="3534"/>
                    <a:pt x="9079" y="3878"/>
                  </a:cubicBezTo>
                  <a:cubicBezTo>
                    <a:pt x="9001" y="4223"/>
                    <a:pt x="9236" y="4339"/>
                    <a:pt x="9552" y="4568"/>
                  </a:cubicBezTo>
                  <a:cubicBezTo>
                    <a:pt x="9552" y="4625"/>
                    <a:pt x="9394" y="4712"/>
                    <a:pt x="9316" y="4769"/>
                  </a:cubicBezTo>
                  <a:cubicBezTo>
                    <a:pt x="9276" y="4855"/>
                    <a:pt x="9158" y="5057"/>
                    <a:pt x="9158" y="5172"/>
                  </a:cubicBezTo>
                  <a:lnTo>
                    <a:pt x="9158" y="5172"/>
                  </a:lnTo>
                  <a:cubicBezTo>
                    <a:pt x="9158" y="5172"/>
                    <a:pt x="9119" y="5459"/>
                    <a:pt x="9119" y="5488"/>
                  </a:cubicBezTo>
                  <a:cubicBezTo>
                    <a:pt x="9236" y="5516"/>
                    <a:pt x="10104" y="5516"/>
                    <a:pt x="9828" y="5717"/>
                  </a:cubicBezTo>
                  <a:cubicBezTo>
                    <a:pt x="9709" y="5833"/>
                    <a:pt x="9671" y="6062"/>
                    <a:pt x="9828" y="6149"/>
                  </a:cubicBezTo>
                  <a:cubicBezTo>
                    <a:pt x="9986" y="6177"/>
                    <a:pt x="9986" y="6435"/>
                    <a:pt x="9906" y="6522"/>
                  </a:cubicBezTo>
                  <a:cubicBezTo>
                    <a:pt x="9906" y="6551"/>
                    <a:pt x="9828" y="6752"/>
                    <a:pt x="9828" y="6780"/>
                  </a:cubicBezTo>
                  <a:cubicBezTo>
                    <a:pt x="9946" y="6953"/>
                    <a:pt x="10104" y="6953"/>
                    <a:pt x="9906" y="7182"/>
                  </a:cubicBezTo>
                  <a:cubicBezTo>
                    <a:pt x="9828" y="7355"/>
                    <a:pt x="9671" y="7470"/>
                    <a:pt x="9591" y="7643"/>
                  </a:cubicBezTo>
                  <a:cubicBezTo>
                    <a:pt x="9604" y="7738"/>
                    <a:pt x="9618" y="7834"/>
                    <a:pt x="9631" y="7929"/>
                  </a:cubicBezTo>
                  <a:lnTo>
                    <a:pt x="9631" y="7929"/>
                  </a:lnTo>
                  <a:lnTo>
                    <a:pt x="7266" y="9970"/>
                  </a:lnTo>
                  <a:lnTo>
                    <a:pt x="7266" y="9970"/>
                  </a:lnTo>
                  <a:cubicBezTo>
                    <a:pt x="6951" y="10027"/>
                    <a:pt x="6833" y="9998"/>
                    <a:pt x="6439" y="9941"/>
                  </a:cubicBezTo>
                  <a:cubicBezTo>
                    <a:pt x="6005" y="9826"/>
                    <a:pt x="5966" y="9739"/>
                    <a:pt x="5651" y="9568"/>
                  </a:cubicBezTo>
                  <a:cubicBezTo>
                    <a:pt x="5611" y="9423"/>
                    <a:pt x="5336" y="9165"/>
                    <a:pt x="6593" y="10051"/>
                  </a:cubicBezTo>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4" name="Freeform 51"/>
            <p:cNvSpPr>
              <a:spLocks/>
            </p:cNvSpPr>
            <p:nvPr/>
          </p:nvSpPr>
          <p:spPr bwMode="auto">
            <a:xfrm>
              <a:off x="6313488" y="1885951"/>
              <a:ext cx="720725" cy="579438"/>
            </a:xfrm>
            <a:custGeom>
              <a:avLst/>
              <a:gdLst>
                <a:gd name="T0" fmla="*/ 0 w 275"/>
                <a:gd name="T1" fmla="*/ 186 h 221"/>
                <a:gd name="T2" fmla="*/ 12 w 275"/>
                <a:gd name="T3" fmla="*/ 192 h 221"/>
                <a:gd name="T4" fmla="*/ 24 w 275"/>
                <a:gd name="T5" fmla="*/ 201 h 221"/>
                <a:gd name="T6" fmla="*/ 28 w 275"/>
                <a:gd name="T7" fmla="*/ 206 h 221"/>
                <a:gd name="T8" fmla="*/ 33 w 275"/>
                <a:gd name="T9" fmla="*/ 212 h 221"/>
                <a:gd name="T10" fmla="*/ 39 w 275"/>
                <a:gd name="T11" fmla="*/ 221 h 221"/>
                <a:gd name="T12" fmla="*/ 39 w 275"/>
                <a:gd name="T13" fmla="*/ 221 h 221"/>
                <a:gd name="T14" fmla="*/ 40 w 275"/>
                <a:gd name="T15" fmla="*/ 220 h 221"/>
                <a:gd name="T16" fmla="*/ 82 w 275"/>
                <a:gd name="T17" fmla="*/ 194 h 221"/>
                <a:gd name="T18" fmla="*/ 111 w 275"/>
                <a:gd name="T19" fmla="*/ 185 h 221"/>
                <a:gd name="T20" fmla="*/ 139 w 275"/>
                <a:gd name="T21" fmla="*/ 192 h 221"/>
                <a:gd name="T22" fmla="*/ 145 w 275"/>
                <a:gd name="T23" fmla="*/ 197 h 221"/>
                <a:gd name="T24" fmla="*/ 167 w 275"/>
                <a:gd name="T25" fmla="*/ 200 h 221"/>
                <a:gd name="T26" fmla="*/ 206 w 275"/>
                <a:gd name="T27" fmla="*/ 209 h 221"/>
                <a:gd name="T28" fmla="*/ 238 w 275"/>
                <a:gd name="T29" fmla="*/ 200 h 221"/>
                <a:gd name="T30" fmla="*/ 245 w 275"/>
                <a:gd name="T31" fmla="*/ 208 h 221"/>
                <a:gd name="T32" fmla="*/ 251 w 275"/>
                <a:gd name="T33" fmla="*/ 217 h 221"/>
                <a:gd name="T34" fmla="*/ 251 w 275"/>
                <a:gd name="T35" fmla="*/ 217 h 221"/>
                <a:gd name="T36" fmla="*/ 275 w 275"/>
                <a:gd name="T37" fmla="*/ 192 h 221"/>
                <a:gd name="T38" fmla="*/ 275 w 275"/>
                <a:gd name="T39" fmla="*/ 192 h 221"/>
                <a:gd name="T40" fmla="*/ 88 w 275"/>
                <a:gd name="T41" fmla="*/ 0 h 221"/>
                <a:gd name="T42" fmla="*/ 88 w 275"/>
                <a:gd name="T43" fmla="*/ 0 h 221"/>
                <a:gd name="T44" fmla="*/ 0 w 275"/>
                <a:gd name="T45" fmla="*/ 18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5" h="221">
                  <a:moveTo>
                    <a:pt x="0" y="186"/>
                  </a:moveTo>
                  <a:cubicBezTo>
                    <a:pt x="4" y="187"/>
                    <a:pt x="8" y="190"/>
                    <a:pt x="12" y="192"/>
                  </a:cubicBezTo>
                  <a:cubicBezTo>
                    <a:pt x="15" y="196"/>
                    <a:pt x="20" y="197"/>
                    <a:pt x="24" y="201"/>
                  </a:cubicBezTo>
                  <a:cubicBezTo>
                    <a:pt x="25" y="203"/>
                    <a:pt x="26" y="205"/>
                    <a:pt x="28" y="206"/>
                  </a:cubicBezTo>
                  <a:cubicBezTo>
                    <a:pt x="29" y="207"/>
                    <a:pt x="32" y="210"/>
                    <a:pt x="33" y="212"/>
                  </a:cubicBezTo>
                  <a:cubicBezTo>
                    <a:pt x="39" y="221"/>
                    <a:pt x="39" y="221"/>
                    <a:pt x="39" y="221"/>
                  </a:cubicBezTo>
                  <a:cubicBezTo>
                    <a:pt x="39" y="221"/>
                    <a:pt x="39" y="221"/>
                    <a:pt x="39" y="221"/>
                  </a:cubicBezTo>
                  <a:cubicBezTo>
                    <a:pt x="39" y="221"/>
                    <a:pt x="40" y="221"/>
                    <a:pt x="40" y="220"/>
                  </a:cubicBezTo>
                  <a:cubicBezTo>
                    <a:pt x="60" y="220"/>
                    <a:pt x="68" y="204"/>
                    <a:pt x="82" y="194"/>
                  </a:cubicBezTo>
                  <a:cubicBezTo>
                    <a:pt x="89" y="190"/>
                    <a:pt x="103" y="186"/>
                    <a:pt x="111" y="185"/>
                  </a:cubicBezTo>
                  <a:cubicBezTo>
                    <a:pt x="124" y="184"/>
                    <a:pt x="128" y="187"/>
                    <a:pt x="139" y="192"/>
                  </a:cubicBezTo>
                  <a:cubicBezTo>
                    <a:pt x="141" y="194"/>
                    <a:pt x="143" y="196"/>
                    <a:pt x="145" y="197"/>
                  </a:cubicBezTo>
                  <a:cubicBezTo>
                    <a:pt x="151" y="206"/>
                    <a:pt x="159" y="205"/>
                    <a:pt x="167" y="200"/>
                  </a:cubicBezTo>
                  <a:cubicBezTo>
                    <a:pt x="176" y="195"/>
                    <a:pt x="193" y="217"/>
                    <a:pt x="206" y="209"/>
                  </a:cubicBezTo>
                  <a:cubicBezTo>
                    <a:pt x="220" y="202"/>
                    <a:pt x="223" y="189"/>
                    <a:pt x="238" y="200"/>
                  </a:cubicBezTo>
                  <a:cubicBezTo>
                    <a:pt x="239" y="203"/>
                    <a:pt x="243" y="206"/>
                    <a:pt x="245" y="208"/>
                  </a:cubicBezTo>
                  <a:cubicBezTo>
                    <a:pt x="251" y="217"/>
                    <a:pt x="251" y="217"/>
                    <a:pt x="251" y="217"/>
                  </a:cubicBezTo>
                  <a:cubicBezTo>
                    <a:pt x="251" y="217"/>
                    <a:pt x="251" y="217"/>
                    <a:pt x="251" y="217"/>
                  </a:cubicBezTo>
                  <a:cubicBezTo>
                    <a:pt x="275" y="192"/>
                    <a:pt x="275" y="192"/>
                    <a:pt x="275" y="192"/>
                  </a:cubicBezTo>
                  <a:cubicBezTo>
                    <a:pt x="275" y="192"/>
                    <a:pt x="275" y="192"/>
                    <a:pt x="275" y="192"/>
                  </a:cubicBezTo>
                  <a:cubicBezTo>
                    <a:pt x="88" y="0"/>
                    <a:pt x="88" y="0"/>
                    <a:pt x="88" y="0"/>
                  </a:cubicBezTo>
                  <a:cubicBezTo>
                    <a:pt x="88" y="0"/>
                    <a:pt x="88" y="0"/>
                    <a:pt x="88" y="0"/>
                  </a:cubicBezTo>
                  <a:cubicBezTo>
                    <a:pt x="0" y="186"/>
                    <a:pt x="0" y="186"/>
                    <a:pt x="0" y="186"/>
                  </a:cubicBezTo>
                  <a:close/>
                </a:path>
              </a:pathLst>
            </a:custGeom>
            <a:solidFill>
              <a:srgbClr val="00008E"/>
            </a:solid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sp>
        <p:nvSpPr>
          <p:cNvPr id="166" name="Rounded Rectangle 165"/>
          <p:cNvSpPr/>
          <p:nvPr/>
        </p:nvSpPr>
        <p:spPr>
          <a:xfrm>
            <a:off x="5791200" y="4648200"/>
            <a:ext cx="381000" cy="228600"/>
          </a:xfrm>
          <a:prstGeom prst="roundRect">
            <a:avLst/>
          </a:prstGeom>
          <a:solidFill>
            <a:srgbClr val="0000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5791200" y="5257800"/>
            <a:ext cx="381000" cy="228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xtBox 167"/>
          <p:cNvSpPr txBox="1"/>
          <p:nvPr/>
        </p:nvSpPr>
        <p:spPr>
          <a:xfrm>
            <a:off x="6324600" y="4572000"/>
            <a:ext cx="2667000" cy="338554"/>
          </a:xfrm>
          <a:prstGeom prst="rect">
            <a:avLst/>
          </a:prstGeom>
          <a:noFill/>
          <a:effectLst>
            <a:outerShdw blurRad="76200" dir="18900000" sy="23000" kx="-1200000" algn="bl" rotWithShape="0">
              <a:prstClr val="black">
                <a:alpha val="20000"/>
              </a:prstClr>
            </a:outerShdw>
          </a:effectLst>
        </p:spPr>
        <p:txBody>
          <a:bodyPr wrap="square" rtlCol="0">
            <a:spAutoFit/>
          </a:bodyPr>
          <a:lstStyle/>
          <a:p>
            <a:r>
              <a:rPr lang="en-US" sz="1600" dirty="0" smtClean="0"/>
              <a:t>City/County Interface</a:t>
            </a:r>
          </a:p>
        </p:txBody>
      </p:sp>
      <p:sp>
        <p:nvSpPr>
          <p:cNvPr id="169" name="TextBox 168"/>
          <p:cNvSpPr txBox="1"/>
          <p:nvPr/>
        </p:nvSpPr>
        <p:spPr>
          <a:xfrm>
            <a:off x="6324600" y="5181600"/>
            <a:ext cx="2819400" cy="584775"/>
          </a:xfrm>
          <a:prstGeom prst="rect">
            <a:avLst/>
          </a:prstGeom>
          <a:noFill/>
          <a:effectLst>
            <a:outerShdw blurRad="76200" dir="18900000" sy="23000" kx="-1200000" algn="bl" rotWithShape="0">
              <a:prstClr val="black">
                <a:alpha val="20000"/>
              </a:prstClr>
            </a:outerShdw>
          </a:effectLst>
        </p:spPr>
        <p:txBody>
          <a:bodyPr wrap="square" rtlCol="0">
            <a:spAutoFit/>
          </a:bodyPr>
          <a:lstStyle/>
          <a:p>
            <a:r>
              <a:rPr lang="en-US" sz="1600" dirty="0" smtClean="0"/>
              <a:t>NC State Interfaces (</a:t>
            </a:r>
            <a:r>
              <a:rPr lang="en-US" sz="1600" dirty="0" err="1" smtClean="0"/>
              <a:t>NCSHP</a:t>
            </a:r>
            <a:r>
              <a:rPr lang="en-US" sz="1600" dirty="0" smtClean="0"/>
              <a:t> / NC SBI)</a:t>
            </a:r>
          </a:p>
        </p:txBody>
      </p:sp>
      <p:pic>
        <p:nvPicPr>
          <p:cNvPr id="170" name="Picture 169" descr="LinxLogo.png"/>
          <p:cNvPicPr>
            <a:picLocks noChangeAspect="1"/>
          </p:cNvPicPr>
          <p:nvPr/>
        </p:nvPicPr>
        <p:blipFill>
          <a:blip r:embed="rId3" cstate="print"/>
          <a:stretch>
            <a:fillRect/>
          </a:stretch>
        </p:blipFill>
        <p:spPr>
          <a:xfrm>
            <a:off x="381000" y="4572000"/>
            <a:ext cx="1710211" cy="1752600"/>
          </a:xfrm>
          <a:prstGeom prst="rect">
            <a:avLst/>
          </a:prstGeom>
        </p:spPr>
      </p:pic>
      <p:sp>
        <p:nvSpPr>
          <p:cNvPr id="177" name="Slide Number Placeholder 176"/>
          <p:cNvSpPr>
            <a:spLocks noGrp="1"/>
          </p:cNvSpPr>
          <p:nvPr>
            <p:ph type="sldNum" sz="quarter" idx="11"/>
          </p:nvPr>
        </p:nvSpPr>
        <p:spPr>
          <a:xfrm>
            <a:off x="7770812" y="6629400"/>
            <a:ext cx="1373188" cy="228600"/>
          </a:xfrm>
        </p:spPr>
        <p:txBody>
          <a:bodyPr/>
          <a:lstStyle/>
          <a:p>
            <a:pPr algn="r">
              <a:defRPr/>
            </a:pPr>
            <a:fld id="{C56EED6A-4C79-4488-8032-93EA06464349}" type="slidenum">
              <a:rPr lang="en-US" smtClean="0"/>
              <a:pPr algn="r">
                <a:defRPr/>
              </a:pPr>
              <a:t>6</a:t>
            </a:fld>
            <a:endParaRPr lang="en-US"/>
          </a:p>
        </p:txBody>
      </p:sp>
      <p:sp>
        <p:nvSpPr>
          <p:cNvPr id="165" name="Date Placeholder 164"/>
          <p:cNvSpPr>
            <a:spLocks noGrp="1"/>
          </p:cNvSpPr>
          <p:nvPr>
            <p:ph type="dt" sz="half" idx="11"/>
          </p:nvPr>
        </p:nvSpPr>
        <p:spPr>
          <a:xfrm>
            <a:off x="0" y="6629400"/>
            <a:ext cx="1373188" cy="228600"/>
          </a:xfrm>
        </p:spPr>
        <p:txBody>
          <a:bodyPr/>
          <a:lstStyle/>
          <a:p>
            <a:pPr>
              <a:defRPr/>
            </a:pPr>
            <a:r>
              <a:rPr lang="en-US" smtClean="0"/>
              <a:t>September   2017</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ADCFAA4-0CAD-453C-BA64-C007F9ED9EEA}" type="slidenum">
              <a:rPr lang="en-US" smtClean="0"/>
              <a:pPr>
                <a:defRPr/>
              </a:pPr>
              <a:t>7</a:t>
            </a:fld>
            <a:endParaRPr lang="en-US"/>
          </a:p>
        </p:txBody>
      </p:sp>
      <p:pic>
        <p:nvPicPr>
          <p:cNvPr id="4" name="Picture 3"/>
          <p:cNvPicPr>
            <a:picLocks noChangeAspect="1"/>
          </p:cNvPicPr>
          <p:nvPr/>
        </p:nvPicPr>
        <p:blipFill>
          <a:blip r:embed="rId3" cstate="print"/>
          <a:stretch>
            <a:fillRect/>
          </a:stretch>
        </p:blipFill>
        <p:spPr>
          <a:xfrm>
            <a:off x="304800" y="838200"/>
            <a:ext cx="8458200" cy="5181600"/>
          </a:xfrm>
          <a:prstGeom prst="rect">
            <a:avLst/>
          </a:prstGeom>
        </p:spPr>
      </p:pic>
      <p:sp>
        <p:nvSpPr>
          <p:cNvPr id="5" name="Rectangle 4"/>
          <p:cNvSpPr/>
          <p:nvPr/>
        </p:nvSpPr>
        <p:spPr>
          <a:xfrm>
            <a:off x="2514600" y="1066800"/>
            <a:ext cx="5105400" cy="461665"/>
          </a:xfrm>
          <a:prstGeom prst="rect">
            <a:avLst/>
          </a:prstGeom>
        </p:spPr>
        <p:txBody>
          <a:bodyPr wrap="square">
            <a:spAutoFit/>
          </a:bodyPr>
          <a:lstStyle/>
          <a:p>
            <a:r>
              <a:rPr lang="en-US" sz="2400" u="sng" dirty="0" smtClean="0">
                <a:solidFill>
                  <a:srgbClr val="00008E"/>
                </a:solidFill>
              </a:rPr>
              <a:t>Regional LInX Systems</a:t>
            </a:r>
            <a:endParaRPr lang="en-US" sz="2400" u="sng" dirty="0">
              <a:solidFill>
                <a:srgbClr val="00008E"/>
              </a:solidFill>
            </a:endParaRPr>
          </a:p>
        </p:txBody>
      </p:sp>
      <p:pic>
        <p:nvPicPr>
          <p:cNvPr id="6" name="Picture 5" descr="LinxLogo.png"/>
          <p:cNvPicPr>
            <a:picLocks noChangeAspect="1"/>
          </p:cNvPicPr>
          <p:nvPr/>
        </p:nvPicPr>
        <p:blipFill>
          <a:blip r:embed="rId4" cstate="print"/>
          <a:stretch>
            <a:fillRect/>
          </a:stretch>
        </p:blipFill>
        <p:spPr>
          <a:xfrm>
            <a:off x="7620000" y="4953000"/>
            <a:ext cx="1382486" cy="1447800"/>
          </a:xfrm>
          <a:prstGeom prst="rect">
            <a:avLst/>
          </a:prstGeom>
        </p:spPr>
      </p:pic>
      <p:sp>
        <p:nvSpPr>
          <p:cNvPr id="7" name="Date Placeholder 6"/>
          <p:cNvSpPr>
            <a:spLocks noGrp="1"/>
          </p:cNvSpPr>
          <p:nvPr>
            <p:ph type="dt" sz="half" idx="11"/>
          </p:nvPr>
        </p:nvSpPr>
        <p:spPr/>
        <p:txBody>
          <a:bodyPr/>
          <a:lstStyle/>
          <a:p>
            <a:pPr>
              <a:defRPr/>
            </a:pPr>
            <a:r>
              <a:rPr lang="en-US" smtClean="0"/>
              <a:t>September   2017</a:t>
            </a: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ADCFAA4-0CAD-453C-BA64-C007F9ED9EEA}" type="slidenum">
              <a:rPr lang="en-US" smtClean="0"/>
              <a:pPr>
                <a:defRPr/>
              </a:pPr>
              <a:t>8</a:t>
            </a:fld>
            <a:endParaRPr lang="en-US"/>
          </a:p>
        </p:txBody>
      </p:sp>
      <p:pic>
        <p:nvPicPr>
          <p:cNvPr id="4" name="Picture 3"/>
          <p:cNvPicPr>
            <a:picLocks noChangeAspect="1"/>
          </p:cNvPicPr>
          <p:nvPr/>
        </p:nvPicPr>
        <p:blipFill>
          <a:blip r:embed="rId2" cstate="print"/>
          <a:stretch>
            <a:fillRect/>
          </a:stretch>
        </p:blipFill>
        <p:spPr>
          <a:xfrm>
            <a:off x="533400" y="838200"/>
            <a:ext cx="7696200" cy="4572000"/>
          </a:xfrm>
          <a:prstGeom prst="rect">
            <a:avLst/>
          </a:prstGeom>
        </p:spPr>
      </p:pic>
      <p:sp>
        <p:nvSpPr>
          <p:cNvPr id="5" name="Rectangle 4"/>
          <p:cNvSpPr/>
          <p:nvPr/>
        </p:nvSpPr>
        <p:spPr>
          <a:xfrm>
            <a:off x="2514600" y="1066800"/>
            <a:ext cx="5105400" cy="461665"/>
          </a:xfrm>
          <a:prstGeom prst="rect">
            <a:avLst/>
          </a:prstGeom>
        </p:spPr>
        <p:txBody>
          <a:bodyPr wrap="square">
            <a:spAutoFit/>
          </a:bodyPr>
          <a:lstStyle/>
          <a:p>
            <a:r>
              <a:rPr lang="en-US" sz="2400" u="sng" dirty="0" smtClean="0">
                <a:solidFill>
                  <a:srgbClr val="00008E"/>
                </a:solidFill>
              </a:rPr>
              <a:t>LInX/D-Dex Systems</a:t>
            </a:r>
            <a:endParaRPr lang="en-US" sz="2400" u="sng" dirty="0">
              <a:solidFill>
                <a:srgbClr val="00008E"/>
              </a:solidFill>
            </a:endParaRPr>
          </a:p>
        </p:txBody>
      </p:sp>
      <p:pic>
        <p:nvPicPr>
          <p:cNvPr id="6" name="Picture 5" descr="LinxLogo.png"/>
          <p:cNvPicPr>
            <a:picLocks noChangeAspect="1"/>
          </p:cNvPicPr>
          <p:nvPr/>
        </p:nvPicPr>
        <p:blipFill>
          <a:blip r:embed="rId3" cstate="print"/>
          <a:stretch>
            <a:fillRect/>
          </a:stretch>
        </p:blipFill>
        <p:spPr>
          <a:xfrm>
            <a:off x="4495800" y="5334000"/>
            <a:ext cx="1091436" cy="1143000"/>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1200" y="5334000"/>
            <a:ext cx="1074007" cy="1039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DoD Legend v2.bmp"/>
          <p:cNvPicPr>
            <a:picLocks noChangeAspect="1"/>
          </p:cNvPicPr>
          <p:nvPr/>
        </p:nvPicPr>
        <p:blipFill>
          <a:blip r:embed="rId5" cstate="print"/>
          <a:stretch>
            <a:fillRect/>
          </a:stretch>
        </p:blipFill>
        <p:spPr>
          <a:xfrm>
            <a:off x="7467600" y="4267200"/>
            <a:ext cx="1533525" cy="2133600"/>
          </a:xfrm>
          <a:prstGeom prst="rect">
            <a:avLst/>
          </a:prstGeom>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1000" y="5257800"/>
            <a:ext cx="2590800" cy="1114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Date Placeholder 10"/>
          <p:cNvSpPr>
            <a:spLocks noGrp="1"/>
          </p:cNvSpPr>
          <p:nvPr>
            <p:ph type="dt" sz="half" idx="11"/>
          </p:nvPr>
        </p:nvSpPr>
        <p:spPr/>
        <p:txBody>
          <a:bodyPr/>
          <a:lstStyle/>
          <a:p>
            <a:pPr>
              <a:defRPr/>
            </a:pPr>
            <a:r>
              <a:rPr lang="en-US" smtClean="0"/>
              <a:t>September   2017</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ADCFAA4-0CAD-453C-BA64-C007F9ED9EEA}" type="slidenum">
              <a:rPr lang="en-US" smtClean="0"/>
              <a:pPr>
                <a:defRPr/>
              </a:pPr>
              <a:t>9</a:t>
            </a:fld>
            <a:endParaRPr lang="en-US"/>
          </a:p>
        </p:txBody>
      </p:sp>
      <p:pic>
        <p:nvPicPr>
          <p:cNvPr id="35842" name="Picture 2"/>
          <p:cNvPicPr>
            <a:picLocks noChangeAspect="1" noChangeArrowheads="1"/>
          </p:cNvPicPr>
          <p:nvPr/>
        </p:nvPicPr>
        <p:blipFill>
          <a:blip r:embed="rId2" cstate="print"/>
          <a:srcRect/>
          <a:stretch>
            <a:fillRect/>
          </a:stretch>
        </p:blipFill>
        <p:spPr bwMode="auto">
          <a:xfrm>
            <a:off x="381000" y="838200"/>
            <a:ext cx="8382000" cy="5410200"/>
          </a:xfrm>
          <a:prstGeom prst="rect">
            <a:avLst/>
          </a:prstGeom>
          <a:noFill/>
        </p:spPr>
      </p:pic>
      <p:sp>
        <p:nvSpPr>
          <p:cNvPr id="5" name="Date Placeholder 4"/>
          <p:cNvSpPr>
            <a:spLocks noGrp="1"/>
          </p:cNvSpPr>
          <p:nvPr>
            <p:ph type="dt" sz="half" idx="11"/>
          </p:nvPr>
        </p:nvSpPr>
        <p:spPr/>
        <p:txBody>
          <a:bodyPr/>
          <a:lstStyle/>
          <a:p>
            <a:pPr>
              <a:defRPr/>
            </a:pPr>
            <a:r>
              <a:rPr lang="en-US" smtClean="0"/>
              <a:t>September   2017</a:t>
            </a: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YIC coalition bldgr.1.1">
  <a:themeElements>
    <a:clrScheme name="">
      <a:dk1>
        <a:srgbClr val="05548F"/>
      </a:dk1>
      <a:lt1>
        <a:srgbClr val="FFFFFF"/>
      </a:lt1>
      <a:dk2>
        <a:srgbClr val="EBB000"/>
      </a:dk2>
      <a:lt2>
        <a:srgbClr val="333333"/>
      </a:lt2>
      <a:accent1>
        <a:srgbClr val="00E4A8"/>
      </a:accent1>
      <a:accent2>
        <a:srgbClr val="FFCF01"/>
      </a:accent2>
      <a:accent3>
        <a:srgbClr val="FFFFFF"/>
      </a:accent3>
      <a:accent4>
        <a:srgbClr val="034679"/>
      </a:accent4>
      <a:accent5>
        <a:srgbClr val="AAEFD1"/>
      </a:accent5>
      <a:accent6>
        <a:srgbClr val="E7BB01"/>
      </a:accent6>
      <a:hlink>
        <a:srgbClr val="FF0000"/>
      </a:hlink>
      <a:folHlink>
        <a:srgbClr val="3333CC"/>
      </a:folHlink>
    </a:clrScheme>
    <a:fontScheme name="YIC coalition bldgr.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lnDef>
  </a:objectDefaults>
  <a:extraClrSchemeLst>
    <a:extraClrScheme>
      <a:clrScheme name="YIC coalition bldgr.1.1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YIC coalition bldgr.1.1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YIC coalition bldgr.1.1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YIC coalition bldgr.1.1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YIC coalition bldgr.1.1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YIC coalition bldgr.1.1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4170</TotalTime>
  <Words>634</Words>
  <Application>Microsoft Office PowerPoint</Application>
  <PresentationFormat>On-screen Show (4:3)</PresentationFormat>
  <Paragraphs>113</Paragraphs>
  <Slides>15</Slides>
  <Notes>6</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YIC coalition bldgr.1.1</vt:lpstr>
      <vt:lpstr>   Law Enforcement Information Exchange (LInX)  NC CJIN Board Update October 5, 2017  Frank Palombo, New Bern Chief of Police (Retired) NCIS LInX Carolinas Program Manager   </vt:lpstr>
      <vt:lpstr>LInX Record Type Percentages</vt:lpstr>
      <vt:lpstr>Slide 3</vt:lpstr>
      <vt:lpstr>Slide 4</vt:lpstr>
      <vt:lpstr>Slide 5</vt:lpstr>
      <vt:lpstr>Slide 6</vt:lpstr>
      <vt:lpstr>Slide 7</vt:lpstr>
      <vt:lpstr>Slide 8</vt:lpstr>
      <vt:lpstr>Slide 9</vt:lpstr>
      <vt:lpstr>LInX Carolinas</vt:lpstr>
      <vt:lpstr>LInX Carolinas</vt:lpstr>
      <vt:lpstr>CRISS COPS Grant Modification</vt:lpstr>
      <vt:lpstr>LInX Coverage in NC To-Date</vt:lpstr>
      <vt:lpstr>LInX Moving Forward</vt:lpstr>
      <vt:lpstr>Questions or additional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Law Enforcement Information Exchange (LInX)</dc:title>
  <dc:creator>Frank Palombo</dc:creator>
  <cp:lastModifiedBy>Hewlett-Packard Company</cp:lastModifiedBy>
  <cp:revision>371</cp:revision>
  <dcterms:created xsi:type="dcterms:W3CDTF">2007-01-08T20:04:28Z</dcterms:created>
  <dcterms:modified xsi:type="dcterms:W3CDTF">2017-10-04T21:14:44Z</dcterms:modified>
</cp:coreProperties>
</file>